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3"/>
    <p:sldId id="257" r:id="rId4"/>
    <p:sldId id="274" r:id="rId5"/>
    <p:sldId id="288" r:id="rId6"/>
    <p:sldId id="291" r:id="rId7"/>
    <p:sldId id="292" r:id="rId8"/>
    <p:sldId id="293" r:id="rId9"/>
    <p:sldId id="258" r:id="rId10"/>
    <p:sldId id="294" r:id="rId11"/>
    <p:sldId id="289" r:id="rId12"/>
    <p:sldId id="295" r:id="rId13"/>
    <p:sldId id="324" r:id="rId14"/>
    <p:sldId id="275" r:id="rId15"/>
    <p:sldId id="297" r:id="rId16"/>
    <p:sldId id="296" r:id="rId17"/>
    <p:sldId id="298" r:id="rId18"/>
    <p:sldId id="276" r:id="rId19"/>
    <p:sldId id="299" r:id="rId20"/>
    <p:sldId id="303" r:id="rId21"/>
    <p:sldId id="300" r:id="rId22"/>
    <p:sldId id="304" r:id="rId23"/>
    <p:sldId id="302" r:id="rId24"/>
    <p:sldId id="309" r:id="rId25"/>
    <p:sldId id="301" r:id="rId26"/>
    <p:sldId id="310" r:id="rId27"/>
    <p:sldId id="307" r:id="rId28"/>
    <p:sldId id="279" r:id="rId29"/>
    <p:sldId id="305" r:id="rId30"/>
    <p:sldId id="28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337" autoAdjust="0"/>
    <p:restoredTop sz="94660"/>
  </p:normalViewPr>
  <p:slideViewPr>
    <p:cSldViewPr snapToGrid="0" showGuides="1">
      <p:cViewPr>
        <p:scale>
          <a:sx n="68" d="100"/>
          <a:sy n="68" d="100"/>
        </p:scale>
        <p:origin x="-246" y="-42"/>
      </p:cViewPr>
      <p:guideLst>
        <p:guide orient="horz" pos="21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945A0-C761-4382-B0E3-220203FA6A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29504-CBB4-4E43-B24E-328BF8611D6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.png"/><Relationship Id="rId2" Type="http://schemas.microsoft.com/office/2007/relationships/media" Target="NULL" TargetMode="External"/><Relationship Id="rId1" Type="http://schemas.openxmlformats.org/officeDocument/2006/relationships/video" Target="../../NUL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microsoft.com/office/2007/relationships/media" Target="file:///C:\Users\asus\Desktop\&#38394;&#22899;&#30340;&#23617;&#23617;&#36386;\&#21862;&#21862;&#21862;&#21862;&#21862;\Jim%20Brickman%20-%20&#22312;&#23665;&#26519;&#30340;&#31354;&#27668;&#20013;.mp3" TargetMode="External"/><Relationship Id="rId2" Type="http://schemas.openxmlformats.org/officeDocument/2006/relationships/audio" Target="file:///C:\Users\asus\Desktop\&#38394;&#22899;&#30340;&#23617;&#23617;&#36386;\&#21862;&#21862;&#21862;&#21862;&#21862;\Jim%20Brickman%20-%20&#22312;&#23665;&#26519;&#30340;&#31354;&#27668;&#20013;.mp3" TargetMode="External"/><Relationship Id="rId1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5.jpeg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4"/>
          <p:cNvGrpSpPr/>
          <p:nvPr/>
        </p:nvGrpSpPr>
        <p:grpSpPr>
          <a:xfrm>
            <a:off x="1613456" y="1856914"/>
            <a:ext cx="2297589" cy="2298352"/>
            <a:chOff x="3710404" y="1709868"/>
            <a:chExt cx="1723192" cy="1723764"/>
          </a:xfrm>
        </p:grpSpPr>
        <p:sp>
          <p:nvSpPr>
            <p:cNvPr id="4" name="椭圆 3"/>
            <p:cNvSpPr/>
            <p:nvPr/>
          </p:nvSpPr>
          <p:spPr>
            <a:xfrm>
              <a:off x="3710404" y="1709868"/>
              <a:ext cx="1723192" cy="1723192"/>
            </a:xfrm>
            <a:prstGeom prst="ellipse">
              <a:avLst/>
            </a:prstGeom>
            <a:solidFill>
              <a:srgbClr val="FFFFFF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4268735" y="2018562"/>
              <a:ext cx="616369" cy="797569"/>
            </a:xfrm>
            <a:custGeom>
              <a:avLst/>
              <a:gdLst/>
              <a:ahLst/>
              <a:cxnLst/>
              <a:rect l="l" t="t" r="r" b="b"/>
              <a:pathLst>
                <a:path w="1029330" h="1331932">
                  <a:moveTo>
                    <a:pt x="40390" y="0"/>
                  </a:moveTo>
                  <a:lnTo>
                    <a:pt x="514665" y="3131"/>
                  </a:lnTo>
                  <a:lnTo>
                    <a:pt x="988940" y="0"/>
                  </a:lnTo>
                  <a:cubicBezTo>
                    <a:pt x="992115" y="178858"/>
                    <a:pt x="994761" y="363008"/>
                    <a:pt x="1014340" y="530225"/>
                  </a:cubicBezTo>
                  <a:cubicBezTo>
                    <a:pt x="1033919" y="697442"/>
                    <a:pt x="1041327" y="900113"/>
                    <a:pt x="992115" y="1003300"/>
                  </a:cubicBezTo>
                  <a:cubicBezTo>
                    <a:pt x="942903" y="1106487"/>
                    <a:pt x="915386" y="1132417"/>
                    <a:pt x="833365" y="1206500"/>
                  </a:cubicBezTo>
                  <a:cubicBezTo>
                    <a:pt x="755022" y="1277262"/>
                    <a:pt x="620676" y="1329195"/>
                    <a:pt x="514665" y="1331932"/>
                  </a:cubicBezTo>
                  <a:cubicBezTo>
                    <a:pt x="408654" y="1329195"/>
                    <a:pt x="274308" y="1277262"/>
                    <a:pt x="195965" y="1206500"/>
                  </a:cubicBezTo>
                  <a:cubicBezTo>
                    <a:pt x="113944" y="1132417"/>
                    <a:pt x="86427" y="1106487"/>
                    <a:pt x="37215" y="1003300"/>
                  </a:cubicBezTo>
                  <a:cubicBezTo>
                    <a:pt x="-11997" y="900113"/>
                    <a:pt x="-4589" y="697442"/>
                    <a:pt x="14990" y="530225"/>
                  </a:cubicBezTo>
                  <a:cubicBezTo>
                    <a:pt x="34569" y="363008"/>
                    <a:pt x="37215" y="178858"/>
                    <a:pt x="40390" y="0"/>
                  </a:cubicBezTo>
                  <a:close/>
                </a:path>
              </a:pathLst>
            </a:custGeom>
            <a:solidFill>
              <a:srgbClr val="F3D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 flipH="1">
              <a:off x="4191478" y="2325779"/>
              <a:ext cx="99381" cy="249395"/>
            </a:xfrm>
            <a:custGeom>
              <a:avLst/>
              <a:gdLst>
                <a:gd name="connsiteX0" fmla="*/ 0 w 152400"/>
                <a:gd name="connsiteY0" fmla="*/ 80963 h 419100"/>
                <a:gd name="connsiteX1" fmla="*/ 95250 w 152400"/>
                <a:gd name="connsiteY1" fmla="*/ 0 h 419100"/>
                <a:gd name="connsiteX2" fmla="*/ 152400 w 152400"/>
                <a:gd name="connsiteY2" fmla="*/ 185738 h 419100"/>
                <a:gd name="connsiteX3" fmla="*/ 57150 w 152400"/>
                <a:gd name="connsiteY3" fmla="*/ 419100 h 419100"/>
                <a:gd name="connsiteX4" fmla="*/ 0 w 152400"/>
                <a:gd name="connsiteY4" fmla="*/ 80963 h 419100"/>
                <a:gd name="connsiteX0-1" fmla="*/ 0 w 153102"/>
                <a:gd name="connsiteY0-2" fmla="*/ 85963 h 424100"/>
                <a:gd name="connsiteX1-3" fmla="*/ 95250 w 153102"/>
                <a:gd name="connsiteY1-4" fmla="*/ 5000 h 424100"/>
                <a:gd name="connsiteX2-5" fmla="*/ 152400 w 153102"/>
                <a:gd name="connsiteY2-6" fmla="*/ 190738 h 424100"/>
                <a:gd name="connsiteX3-7" fmla="*/ 57150 w 153102"/>
                <a:gd name="connsiteY3-8" fmla="*/ 424100 h 424100"/>
                <a:gd name="connsiteX4-9" fmla="*/ 0 w 153102"/>
                <a:gd name="connsiteY4-10" fmla="*/ 85963 h 424100"/>
                <a:gd name="connsiteX0-11" fmla="*/ 0 w 161098"/>
                <a:gd name="connsiteY0-12" fmla="*/ 85963 h 424100"/>
                <a:gd name="connsiteX1-13" fmla="*/ 95250 w 161098"/>
                <a:gd name="connsiteY1-14" fmla="*/ 5000 h 424100"/>
                <a:gd name="connsiteX2-15" fmla="*/ 152400 w 161098"/>
                <a:gd name="connsiteY2-16" fmla="*/ 190738 h 424100"/>
                <a:gd name="connsiteX3-17" fmla="*/ 57150 w 161098"/>
                <a:gd name="connsiteY3-18" fmla="*/ 424100 h 424100"/>
                <a:gd name="connsiteX4-19" fmla="*/ 0 w 161098"/>
                <a:gd name="connsiteY4-20" fmla="*/ 85963 h 424100"/>
                <a:gd name="connsiteX0-21" fmla="*/ 817 w 161915"/>
                <a:gd name="connsiteY0-22" fmla="*/ 85963 h 435420"/>
                <a:gd name="connsiteX1-23" fmla="*/ 96067 w 161915"/>
                <a:gd name="connsiteY1-24" fmla="*/ 5000 h 435420"/>
                <a:gd name="connsiteX2-25" fmla="*/ 153217 w 161915"/>
                <a:gd name="connsiteY2-26" fmla="*/ 190738 h 435420"/>
                <a:gd name="connsiteX3-27" fmla="*/ 57967 w 161915"/>
                <a:gd name="connsiteY3-28" fmla="*/ 424100 h 435420"/>
                <a:gd name="connsiteX4-29" fmla="*/ 817 w 161915"/>
                <a:gd name="connsiteY4-30" fmla="*/ 85963 h 435420"/>
                <a:gd name="connsiteX0-31" fmla="*/ 817 w 156563"/>
                <a:gd name="connsiteY0-32" fmla="*/ 81698 h 431155"/>
                <a:gd name="connsiteX1-33" fmla="*/ 122261 w 156563"/>
                <a:gd name="connsiteY1-34" fmla="*/ 5497 h 431155"/>
                <a:gd name="connsiteX2-35" fmla="*/ 153217 w 156563"/>
                <a:gd name="connsiteY2-36" fmla="*/ 186473 h 431155"/>
                <a:gd name="connsiteX3-37" fmla="*/ 57967 w 156563"/>
                <a:gd name="connsiteY3-38" fmla="*/ 419835 h 431155"/>
                <a:gd name="connsiteX4-39" fmla="*/ 817 w 156563"/>
                <a:gd name="connsiteY4-40" fmla="*/ 81698 h 431155"/>
                <a:gd name="connsiteX0-41" fmla="*/ 641 w 153080"/>
                <a:gd name="connsiteY0-42" fmla="*/ 81698 h 431245"/>
                <a:gd name="connsiteX1-43" fmla="*/ 122085 w 153080"/>
                <a:gd name="connsiteY1-44" fmla="*/ 5497 h 431245"/>
                <a:gd name="connsiteX2-45" fmla="*/ 153041 w 153080"/>
                <a:gd name="connsiteY2-46" fmla="*/ 186473 h 431245"/>
                <a:gd name="connsiteX3-47" fmla="*/ 126848 w 153080"/>
                <a:gd name="connsiteY3-48" fmla="*/ 336491 h 431245"/>
                <a:gd name="connsiteX4-49" fmla="*/ 57791 w 153080"/>
                <a:gd name="connsiteY4-50" fmla="*/ 419835 h 431245"/>
                <a:gd name="connsiteX5" fmla="*/ 641 w 153080"/>
                <a:gd name="connsiteY5" fmla="*/ 81698 h 431245"/>
                <a:gd name="connsiteX0-51" fmla="*/ 641 w 153080"/>
                <a:gd name="connsiteY0-52" fmla="*/ 81698 h 431245"/>
                <a:gd name="connsiteX1-53" fmla="*/ 122085 w 153080"/>
                <a:gd name="connsiteY1-54" fmla="*/ 5497 h 431245"/>
                <a:gd name="connsiteX2-55" fmla="*/ 153041 w 153080"/>
                <a:gd name="connsiteY2-56" fmla="*/ 186473 h 431245"/>
                <a:gd name="connsiteX3-57" fmla="*/ 126848 w 153080"/>
                <a:gd name="connsiteY3-58" fmla="*/ 336491 h 431245"/>
                <a:gd name="connsiteX4-59" fmla="*/ 57791 w 153080"/>
                <a:gd name="connsiteY4-60" fmla="*/ 419835 h 431245"/>
                <a:gd name="connsiteX5-61" fmla="*/ 641 w 153080"/>
                <a:gd name="connsiteY5-62" fmla="*/ 81698 h 431245"/>
                <a:gd name="connsiteX0-63" fmla="*/ 606 w 153307"/>
                <a:gd name="connsiteY0-64" fmla="*/ 81698 h 429536"/>
                <a:gd name="connsiteX1-65" fmla="*/ 122050 w 153307"/>
                <a:gd name="connsiteY1-66" fmla="*/ 5497 h 429536"/>
                <a:gd name="connsiteX2-67" fmla="*/ 153006 w 153307"/>
                <a:gd name="connsiteY2-68" fmla="*/ 186473 h 429536"/>
                <a:gd name="connsiteX3-69" fmla="*/ 110145 w 153307"/>
                <a:gd name="connsiteY3-70" fmla="*/ 324584 h 429536"/>
                <a:gd name="connsiteX4-71" fmla="*/ 57756 w 153307"/>
                <a:gd name="connsiteY4-72" fmla="*/ 419835 h 429536"/>
                <a:gd name="connsiteX5-73" fmla="*/ 606 w 153307"/>
                <a:gd name="connsiteY5-74" fmla="*/ 81698 h 429536"/>
                <a:gd name="connsiteX0-75" fmla="*/ 635 w 153043"/>
                <a:gd name="connsiteY0-76" fmla="*/ 81698 h 429857"/>
                <a:gd name="connsiteX1-77" fmla="*/ 122079 w 153043"/>
                <a:gd name="connsiteY1-78" fmla="*/ 5497 h 429857"/>
                <a:gd name="connsiteX2-79" fmla="*/ 153035 w 153043"/>
                <a:gd name="connsiteY2-80" fmla="*/ 186473 h 429857"/>
                <a:gd name="connsiteX3-81" fmla="*/ 124461 w 153043"/>
                <a:gd name="connsiteY3-82" fmla="*/ 326965 h 429857"/>
                <a:gd name="connsiteX4-83" fmla="*/ 57785 w 153043"/>
                <a:gd name="connsiteY4-84" fmla="*/ 419835 h 429857"/>
                <a:gd name="connsiteX5-85" fmla="*/ 635 w 153043"/>
                <a:gd name="connsiteY5-86" fmla="*/ 81698 h 429857"/>
                <a:gd name="connsiteX0-87" fmla="*/ 635 w 153762"/>
                <a:gd name="connsiteY0-88" fmla="*/ 75469 h 423628"/>
                <a:gd name="connsiteX1-89" fmla="*/ 131604 w 153762"/>
                <a:gd name="connsiteY1-90" fmla="*/ 6412 h 423628"/>
                <a:gd name="connsiteX2-91" fmla="*/ 153035 w 153762"/>
                <a:gd name="connsiteY2-92" fmla="*/ 180244 h 423628"/>
                <a:gd name="connsiteX3-93" fmla="*/ 124461 w 153762"/>
                <a:gd name="connsiteY3-94" fmla="*/ 320736 h 423628"/>
                <a:gd name="connsiteX4-95" fmla="*/ 57785 w 153762"/>
                <a:gd name="connsiteY4-96" fmla="*/ 413606 h 423628"/>
                <a:gd name="connsiteX5-97" fmla="*/ 635 w 153762"/>
                <a:gd name="connsiteY5-98" fmla="*/ 75469 h 423628"/>
                <a:gd name="connsiteX0-99" fmla="*/ 635 w 153762"/>
                <a:gd name="connsiteY0-100" fmla="*/ 68283 h 426530"/>
                <a:gd name="connsiteX1-101" fmla="*/ 131604 w 153762"/>
                <a:gd name="connsiteY1-102" fmla="*/ 8751 h 426530"/>
                <a:gd name="connsiteX2-103" fmla="*/ 153035 w 153762"/>
                <a:gd name="connsiteY2-104" fmla="*/ 182583 h 426530"/>
                <a:gd name="connsiteX3-105" fmla="*/ 124461 w 153762"/>
                <a:gd name="connsiteY3-106" fmla="*/ 323075 h 426530"/>
                <a:gd name="connsiteX4-107" fmla="*/ 57785 w 153762"/>
                <a:gd name="connsiteY4-108" fmla="*/ 415945 h 426530"/>
                <a:gd name="connsiteX5-109" fmla="*/ 635 w 153762"/>
                <a:gd name="connsiteY5-110" fmla="*/ 68283 h 426530"/>
                <a:gd name="connsiteX0-111" fmla="*/ 635 w 184035"/>
                <a:gd name="connsiteY0-112" fmla="*/ 68283 h 426530"/>
                <a:gd name="connsiteX1-113" fmla="*/ 131604 w 184035"/>
                <a:gd name="connsiteY1-114" fmla="*/ 8751 h 426530"/>
                <a:gd name="connsiteX2-115" fmla="*/ 183991 w 184035"/>
                <a:gd name="connsiteY2-116" fmla="*/ 182583 h 426530"/>
                <a:gd name="connsiteX3-117" fmla="*/ 124461 w 184035"/>
                <a:gd name="connsiteY3-118" fmla="*/ 323075 h 426530"/>
                <a:gd name="connsiteX4-119" fmla="*/ 57785 w 184035"/>
                <a:gd name="connsiteY4-120" fmla="*/ 415945 h 426530"/>
                <a:gd name="connsiteX5-121" fmla="*/ 635 w 184035"/>
                <a:gd name="connsiteY5-122" fmla="*/ 68283 h 426530"/>
                <a:gd name="connsiteX0-123" fmla="*/ 635 w 160387"/>
                <a:gd name="connsiteY0-124" fmla="*/ 68283 h 426530"/>
                <a:gd name="connsiteX1-125" fmla="*/ 131604 w 160387"/>
                <a:gd name="connsiteY1-126" fmla="*/ 8751 h 426530"/>
                <a:gd name="connsiteX2-127" fmla="*/ 160179 w 160387"/>
                <a:gd name="connsiteY2-128" fmla="*/ 182583 h 426530"/>
                <a:gd name="connsiteX3-129" fmla="*/ 124461 w 160387"/>
                <a:gd name="connsiteY3-130" fmla="*/ 323075 h 426530"/>
                <a:gd name="connsiteX4-131" fmla="*/ 57785 w 160387"/>
                <a:gd name="connsiteY4-132" fmla="*/ 415945 h 426530"/>
                <a:gd name="connsiteX5-133" fmla="*/ 635 w 160387"/>
                <a:gd name="connsiteY5-134" fmla="*/ 68283 h 426530"/>
                <a:gd name="connsiteX0-135" fmla="*/ 635 w 137325"/>
                <a:gd name="connsiteY0-136" fmla="*/ 68283 h 426530"/>
                <a:gd name="connsiteX1-137" fmla="*/ 131604 w 137325"/>
                <a:gd name="connsiteY1-138" fmla="*/ 8751 h 426530"/>
                <a:gd name="connsiteX2-139" fmla="*/ 114935 w 137325"/>
                <a:gd name="connsiteY2-140" fmla="*/ 182583 h 426530"/>
                <a:gd name="connsiteX3-141" fmla="*/ 124461 w 137325"/>
                <a:gd name="connsiteY3-142" fmla="*/ 323075 h 426530"/>
                <a:gd name="connsiteX4-143" fmla="*/ 57785 w 137325"/>
                <a:gd name="connsiteY4-144" fmla="*/ 415945 h 426530"/>
                <a:gd name="connsiteX5-145" fmla="*/ 635 w 137325"/>
                <a:gd name="connsiteY5-146" fmla="*/ 68283 h 426530"/>
                <a:gd name="connsiteX0-147" fmla="*/ 635 w 155873"/>
                <a:gd name="connsiteY0-148" fmla="*/ 68283 h 426530"/>
                <a:gd name="connsiteX1-149" fmla="*/ 131604 w 155873"/>
                <a:gd name="connsiteY1-150" fmla="*/ 8751 h 426530"/>
                <a:gd name="connsiteX2-151" fmla="*/ 155416 w 155873"/>
                <a:gd name="connsiteY2-152" fmla="*/ 182583 h 426530"/>
                <a:gd name="connsiteX3-153" fmla="*/ 124461 w 155873"/>
                <a:gd name="connsiteY3-154" fmla="*/ 323075 h 426530"/>
                <a:gd name="connsiteX4-155" fmla="*/ 57785 w 155873"/>
                <a:gd name="connsiteY4-156" fmla="*/ 415945 h 426530"/>
                <a:gd name="connsiteX5-157" fmla="*/ 635 w 155873"/>
                <a:gd name="connsiteY5-158" fmla="*/ 68283 h 426530"/>
                <a:gd name="connsiteX0-159" fmla="*/ 563 w 158446"/>
                <a:gd name="connsiteY0-160" fmla="*/ 68283 h 422498"/>
                <a:gd name="connsiteX1-161" fmla="*/ 131532 w 158446"/>
                <a:gd name="connsiteY1-162" fmla="*/ 8751 h 422498"/>
                <a:gd name="connsiteX2-163" fmla="*/ 155344 w 158446"/>
                <a:gd name="connsiteY2-164" fmla="*/ 182583 h 422498"/>
                <a:gd name="connsiteX3-165" fmla="*/ 86289 w 158446"/>
                <a:gd name="connsiteY3-166" fmla="*/ 287356 h 422498"/>
                <a:gd name="connsiteX4-167" fmla="*/ 57713 w 158446"/>
                <a:gd name="connsiteY4-168" fmla="*/ 415945 h 422498"/>
                <a:gd name="connsiteX5-169" fmla="*/ 563 w 158446"/>
                <a:gd name="connsiteY5-170" fmla="*/ 68283 h 422498"/>
                <a:gd name="connsiteX0-171" fmla="*/ 650 w 155466"/>
                <a:gd name="connsiteY0-172" fmla="*/ 68283 h 424983"/>
                <a:gd name="connsiteX1-173" fmla="*/ 131619 w 155466"/>
                <a:gd name="connsiteY1-174" fmla="*/ 8751 h 424983"/>
                <a:gd name="connsiteX2-175" fmla="*/ 155431 w 155466"/>
                <a:gd name="connsiteY2-176" fmla="*/ 182583 h 424983"/>
                <a:gd name="connsiteX3-177" fmla="*/ 131619 w 155466"/>
                <a:gd name="connsiteY3-178" fmla="*/ 311169 h 424983"/>
                <a:gd name="connsiteX4-179" fmla="*/ 57800 w 155466"/>
                <a:gd name="connsiteY4-180" fmla="*/ 415945 h 424983"/>
                <a:gd name="connsiteX5-181" fmla="*/ 650 w 155466"/>
                <a:gd name="connsiteY5-182" fmla="*/ 68283 h 424983"/>
                <a:gd name="connsiteX0-183" fmla="*/ 9728 w 164544"/>
                <a:gd name="connsiteY0-184" fmla="*/ 68283 h 362330"/>
                <a:gd name="connsiteX1-185" fmla="*/ 140697 w 164544"/>
                <a:gd name="connsiteY1-186" fmla="*/ 8751 h 362330"/>
                <a:gd name="connsiteX2-187" fmla="*/ 164509 w 164544"/>
                <a:gd name="connsiteY2-188" fmla="*/ 182583 h 362330"/>
                <a:gd name="connsiteX3-189" fmla="*/ 140697 w 164544"/>
                <a:gd name="connsiteY3-190" fmla="*/ 311169 h 362330"/>
                <a:gd name="connsiteX4-191" fmla="*/ 12109 w 164544"/>
                <a:gd name="connsiteY4-192" fmla="*/ 346889 h 362330"/>
                <a:gd name="connsiteX5-193" fmla="*/ 9728 w 164544"/>
                <a:gd name="connsiteY5-194" fmla="*/ 68283 h 362330"/>
                <a:gd name="connsiteX0-195" fmla="*/ 1087 w 155903"/>
                <a:gd name="connsiteY0-196" fmla="*/ 68283 h 420489"/>
                <a:gd name="connsiteX1-197" fmla="*/ 132056 w 155903"/>
                <a:gd name="connsiteY1-198" fmla="*/ 8751 h 420489"/>
                <a:gd name="connsiteX2-199" fmla="*/ 155868 w 155903"/>
                <a:gd name="connsiteY2-200" fmla="*/ 182583 h 420489"/>
                <a:gd name="connsiteX3-201" fmla="*/ 132056 w 155903"/>
                <a:gd name="connsiteY3-202" fmla="*/ 311169 h 420489"/>
                <a:gd name="connsiteX4-203" fmla="*/ 39186 w 155903"/>
                <a:gd name="connsiteY4-204" fmla="*/ 411183 h 420489"/>
                <a:gd name="connsiteX5-205" fmla="*/ 1087 w 155903"/>
                <a:gd name="connsiteY5-206" fmla="*/ 68283 h 420489"/>
                <a:gd name="connsiteX0-207" fmla="*/ 1087 w 205874"/>
                <a:gd name="connsiteY0-208" fmla="*/ 68283 h 420489"/>
                <a:gd name="connsiteX1-209" fmla="*/ 132056 w 205874"/>
                <a:gd name="connsiteY1-210" fmla="*/ 8751 h 420489"/>
                <a:gd name="connsiteX2-211" fmla="*/ 205874 w 205874"/>
                <a:gd name="connsiteY2-212" fmla="*/ 182583 h 420489"/>
                <a:gd name="connsiteX3-213" fmla="*/ 132056 w 205874"/>
                <a:gd name="connsiteY3-214" fmla="*/ 311169 h 420489"/>
                <a:gd name="connsiteX4-215" fmla="*/ 39186 w 205874"/>
                <a:gd name="connsiteY4-216" fmla="*/ 411183 h 420489"/>
                <a:gd name="connsiteX5-217" fmla="*/ 1087 w 205874"/>
                <a:gd name="connsiteY5-218" fmla="*/ 68283 h 420489"/>
                <a:gd name="connsiteX0-219" fmla="*/ 1087 w 165393"/>
                <a:gd name="connsiteY0-220" fmla="*/ 68110 h 420342"/>
                <a:gd name="connsiteX1-221" fmla="*/ 132056 w 165393"/>
                <a:gd name="connsiteY1-222" fmla="*/ 8578 h 420342"/>
                <a:gd name="connsiteX2-223" fmla="*/ 165393 w 165393"/>
                <a:gd name="connsiteY2-224" fmla="*/ 180029 h 420342"/>
                <a:gd name="connsiteX3-225" fmla="*/ 132056 w 165393"/>
                <a:gd name="connsiteY3-226" fmla="*/ 310996 h 420342"/>
                <a:gd name="connsiteX4-227" fmla="*/ 39186 w 165393"/>
                <a:gd name="connsiteY4-228" fmla="*/ 411010 h 420342"/>
                <a:gd name="connsiteX5-229" fmla="*/ 1087 w 165393"/>
                <a:gd name="connsiteY5-230" fmla="*/ 68110 h 420342"/>
                <a:gd name="connsiteX0-231" fmla="*/ 1087 w 166418"/>
                <a:gd name="connsiteY0-232" fmla="*/ 47515 h 399747"/>
                <a:gd name="connsiteX1-233" fmla="*/ 98719 w 166418"/>
                <a:gd name="connsiteY1-234" fmla="*/ 18939 h 399747"/>
                <a:gd name="connsiteX2-235" fmla="*/ 165393 w 166418"/>
                <a:gd name="connsiteY2-236" fmla="*/ 159434 h 399747"/>
                <a:gd name="connsiteX3-237" fmla="*/ 132056 w 166418"/>
                <a:gd name="connsiteY3-238" fmla="*/ 290401 h 399747"/>
                <a:gd name="connsiteX4-239" fmla="*/ 39186 w 166418"/>
                <a:gd name="connsiteY4-240" fmla="*/ 390415 h 399747"/>
                <a:gd name="connsiteX5-241" fmla="*/ 1087 w 166418"/>
                <a:gd name="connsiteY5-242" fmla="*/ 47515 h 399747"/>
                <a:gd name="connsiteX0-243" fmla="*/ 1087 w 165645"/>
                <a:gd name="connsiteY0-244" fmla="*/ 64404 h 416636"/>
                <a:gd name="connsiteX1-245" fmla="*/ 117769 w 165645"/>
                <a:gd name="connsiteY1-246" fmla="*/ 9635 h 416636"/>
                <a:gd name="connsiteX2-247" fmla="*/ 165393 w 165645"/>
                <a:gd name="connsiteY2-248" fmla="*/ 176323 h 416636"/>
                <a:gd name="connsiteX3-249" fmla="*/ 132056 w 165645"/>
                <a:gd name="connsiteY3-250" fmla="*/ 307290 h 416636"/>
                <a:gd name="connsiteX4-251" fmla="*/ 39186 w 165645"/>
                <a:gd name="connsiteY4-252" fmla="*/ 407304 h 416636"/>
                <a:gd name="connsiteX5-253" fmla="*/ 1087 w 165645"/>
                <a:gd name="connsiteY5-254" fmla="*/ 64404 h 416636"/>
                <a:gd name="connsiteX0-255" fmla="*/ 1087 w 156326"/>
                <a:gd name="connsiteY0-256" fmla="*/ 64404 h 416636"/>
                <a:gd name="connsiteX1-257" fmla="*/ 117769 w 156326"/>
                <a:gd name="connsiteY1-258" fmla="*/ 9635 h 416636"/>
                <a:gd name="connsiteX2-259" fmla="*/ 155868 w 156326"/>
                <a:gd name="connsiteY2-260" fmla="*/ 176323 h 416636"/>
                <a:gd name="connsiteX3-261" fmla="*/ 132056 w 156326"/>
                <a:gd name="connsiteY3-262" fmla="*/ 307290 h 416636"/>
                <a:gd name="connsiteX4-263" fmla="*/ 39186 w 156326"/>
                <a:gd name="connsiteY4-264" fmla="*/ 407304 h 416636"/>
                <a:gd name="connsiteX5-265" fmla="*/ 1087 w 156326"/>
                <a:gd name="connsiteY5-266" fmla="*/ 64404 h 416636"/>
                <a:gd name="connsiteX0-267" fmla="*/ 1087 w 155890"/>
                <a:gd name="connsiteY0-268" fmla="*/ 64404 h 416636"/>
                <a:gd name="connsiteX1-269" fmla="*/ 129676 w 155890"/>
                <a:gd name="connsiteY1-270" fmla="*/ 9635 h 416636"/>
                <a:gd name="connsiteX2-271" fmla="*/ 155868 w 155890"/>
                <a:gd name="connsiteY2-272" fmla="*/ 176323 h 416636"/>
                <a:gd name="connsiteX3-273" fmla="*/ 132056 w 155890"/>
                <a:gd name="connsiteY3-274" fmla="*/ 307290 h 416636"/>
                <a:gd name="connsiteX4-275" fmla="*/ 39186 w 155890"/>
                <a:gd name="connsiteY4-276" fmla="*/ 407304 h 416636"/>
                <a:gd name="connsiteX5-277" fmla="*/ 1087 w 155890"/>
                <a:gd name="connsiteY5-278" fmla="*/ 64404 h 416636"/>
                <a:gd name="connsiteX0-279" fmla="*/ 1087 w 163022"/>
                <a:gd name="connsiteY0-280" fmla="*/ 64229 h 416487"/>
                <a:gd name="connsiteX1-281" fmla="*/ 129676 w 163022"/>
                <a:gd name="connsiteY1-282" fmla="*/ 9460 h 416487"/>
                <a:gd name="connsiteX2-283" fmla="*/ 163012 w 163022"/>
                <a:gd name="connsiteY2-284" fmla="*/ 173767 h 416487"/>
                <a:gd name="connsiteX3-285" fmla="*/ 132056 w 163022"/>
                <a:gd name="connsiteY3-286" fmla="*/ 307115 h 416487"/>
                <a:gd name="connsiteX4-287" fmla="*/ 39186 w 163022"/>
                <a:gd name="connsiteY4-288" fmla="*/ 407129 h 416487"/>
                <a:gd name="connsiteX5-289" fmla="*/ 1087 w 163022"/>
                <a:gd name="connsiteY5-290" fmla="*/ 64229 h 416487"/>
                <a:gd name="connsiteX0-291" fmla="*/ 4025 w 165966"/>
                <a:gd name="connsiteY0-292" fmla="*/ 64229 h 416487"/>
                <a:gd name="connsiteX1-293" fmla="*/ 132614 w 165966"/>
                <a:gd name="connsiteY1-294" fmla="*/ 9460 h 416487"/>
                <a:gd name="connsiteX2-295" fmla="*/ 165950 w 165966"/>
                <a:gd name="connsiteY2-296" fmla="*/ 173767 h 416487"/>
                <a:gd name="connsiteX3-297" fmla="*/ 134994 w 165966"/>
                <a:gd name="connsiteY3-298" fmla="*/ 307115 h 416487"/>
                <a:gd name="connsiteX4-299" fmla="*/ 18311 w 165966"/>
                <a:gd name="connsiteY4-300" fmla="*/ 407129 h 416487"/>
                <a:gd name="connsiteX5-301" fmla="*/ 4025 w 165966"/>
                <a:gd name="connsiteY5-302" fmla="*/ 64229 h 416487"/>
              </a:gdLst>
              <a:ahLst/>
              <a:cxnLst>
                <a:cxn ang="0">
                  <a:pos x="connsiteX0-291" y="connsiteY0-292"/>
                </a:cxn>
                <a:cxn ang="0">
                  <a:pos x="connsiteX1-293" y="connsiteY1-294"/>
                </a:cxn>
                <a:cxn ang="0">
                  <a:pos x="connsiteX2-295" y="connsiteY2-296"/>
                </a:cxn>
                <a:cxn ang="0">
                  <a:pos x="connsiteX3-297" y="connsiteY3-298"/>
                </a:cxn>
                <a:cxn ang="0">
                  <a:pos x="connsiteX4-299" y="connsiteY4-300"/>
                </a:cxn>
                <a:cxn ang="0">
                  <a:pos x="connsiteX5-301" y="connsiteY5-302"/>
                </a:cxn>
              </a:cxnLst>
              <a:rect l="l" t="t" r="r" b="b"/>
              <a:pathLst>
                <a:path w="165966" h="416487">
                  <a:moveTo>
                    <a:pt x="4025" y="64229"/>
                  </a:moveTo>
                  <a:cubicBezTo>
                    <a:pt x="10375" y="-5621"/>
                    <a:pt x="105627" y="-8796"/>
                    <a:pt x="132614" y="9460"/>
                  </a:cubicBezTo>
                  <a:cubicBezTo>
                    <a:pt x="159602" y="27716"/>
                    <a:pt x="165553" y="124158"/>
                    <a:pt x="165950" y="173767"/>
                  </a:cubicBezTo>
                  <a:cubicBezTo>
                    <a:pt x="166347" y="223376"/>
                    <a:pt x="159601" y="268221"/>
                    <a:pt x="134994" y="307115"/>
                  </a:cubicBezTo>
                  <a:cubicBezTo>
                    <a:pt x="110387" y="346009"/>
                    <a:pt x="40139" y="447610"/>
                    <a:pt x="18311" y="407129"/>
                  </a:cubicBezTo>
                  <a:cubicBezTo>
                    <a:pt x="-3517" y="366648"/>
                    <a:pt x="-2325" y="134079"/>
                    <a:pt x="4025" y="64229"/>
                  </a:cubicBezTo>
                  <a:close/>
                </a:path>
              </a:pathLst>
            </a:custGeom>
            <a:solidFill>
              <a:srgbClr val="F3D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4862981" y="2325779"/>
              <a:ext cx="99381" cy="249395"/>
            </a:xfrm>
            <a:custGeom>
              <a:avLst/>
              <a:gdLst>
                <a:gd name="connsiteX0" fmla="*/ 0 w 152400"/>
                <a:gd name="connsiteY0" fmla="*/ 80963 h 419100"/>
                <a:gd name="connsiteX1" fmla="*/ 95250 w 152400"/>
                <a:gd name="connsiteY1" fmla="*/ 0 h 419100"/>
                <a:gd name="connsiteX2" fmla="*/ 152400 w 152400"/>
                <a:gd name="connsiteY2" fmla="*/ 185738 h 419100"/>
                <a:gd name="connsiteX3" fmla="*/ 57150 w 152400"/>
                <a:gd name="connsiteY3" fmla="*/ 419100 h 419100"/>
                <a:gd name="connsiteX4" fmla="*/ 0 w 152400"/>
                <a:gd name="connsiteY4" fmla="*/ 80963 h 419100"/>
                <a:gd name="connsiteX0-1" fmla="*/ 0 w 153102"/>
                <a:gd name="connsiteY0-2" fmla="*/ 85963 h 424100"/>
                <a:gd name="connsiteX1-3" fmla="*/ 95250 w 153102"/>
                <a:gd name="connsiteY1-4" fmla="*/ 5000 h 424100"/>
                <a:gd name="connsiteX2-5" fmla="*/ 152400 w 153102"/>
                <a:gd name="connsiteY2-6" fmla="*/ 190738 h 424100"/>
                <a:gd name="connsiteX3-7" fmla="*/ 57150 w 153102"/>
                <a:gd name="connsiteY3-8" fmla="*/ 424100 h 424100"/>
                <a:gd name="connsiteX4-9" fmla="*/ 0 w 153102"/>
                <a:gd name="connsiteY4-10" fmla="*/ 85963 h 424100"/>
                <a:gd name="connsiteX0-11" fmla="*/ 0 w 161098"/>
                <a:gd name="connsiteY0-12" fmla="*/ 85963 h 424100"/>
                <a:gd name="connsiteX1-13" fmla="*/ 95250 w 161098"/>
                <a:gd name="connsiteY1-14" fmla="*/ 5000 h 424100"/>
                <a:gd name="connsiteX2-15" fmla="*/ 152400 w 161098"/>
                <a:gd name="connsiteY2-16" fmla="*/ 190738 h 424100"/>
                <a:gd name="connsiteX3-17" fmla="*/ 57150 w 161098"/>
                <a:gd name="connsiteY3-18" fmla="*/ 424100 h 424100"/>
                <a:gd name="connsiteX4-19" fmla="*/ 0 w 161098"/>
                <a:gd name="connsiteY4-20" fmla="*/ 85963 h 424100"/>
                <a:gd name="connsiteX0-21" fmla="*/ 817 w 161915"/>
                <a:gd name="connsiteY0-22" fmla="*/ 85963 h 435420"/>
                <a:gd name="connsiteX1-23" fmla="*/ 96067 w 161915"/>
                <a:gd name="connsiteY1-24" fmla="*/ 5000 h 435420"/>
                <a:gd name="connsiteX2-25" fmla="*/ 153217 w 161915"/>
                <a:gd name="connsiteY2-26" fmla="*/ 190738 h 435420"/>
                <a:gd name="connsiteX3-27" fmla="*/ 57967 w 161915"/>
                <a:gd name="connsiteY3-28" fmla="*/ 424100 h 435420"/>
                <a:gd name="connsiteX4-29" fmla="*/ 817 w 161915"/>
                <a:gd name="connsiteY4-30" fmla="*/ 85963 h 435420"/>
                <a:gd name="connsiteX0-31" fmla="*/ 817 w 156563"/>
                <a:gd name="connsiteY0-32" fmla="*/ 81698 h 431155"/>
                <a:gd name="connsiteX1-33" fmla="*/ 122261 w 156563"/>
                <a:gd name="connsiteY1-34" fmla="*/ 5497 h 431155"/>
                <a:gd name="connsiteX2-35" fmla="*/ 153217 w 156563"/>
                <a:gd name="connsiteY2-36" fmla="*/ 186473 h 431155"/>
                <a:gd name="connsiteX3-37" fmla="*/ 57967 w 156563"/>
                <a:gd name="connsiteY3-38" fmla="*/ 419835 h 431155"/>
                <a:gd name="connsiteX4-39" fmla="*/ 817 w 156563"/>
                <a:gd name="connsiteY4-40" fmla="*/ 81698 h 431155"/>
                <a:gd name="connsiteX0-41" fmla="*/ 641 w 153080"/>
                <a:gd name="connsiteY0-42" fmla="*/ 81698 h 431245"/>
                <a:gd name="connsiteX1-43" fmla="*/ 122085 w 153080"/>
                <a:gd name="connsiteY1-44" fmla="*/ 5497 h 431245"/>
                <a:gd name="connsiteX2-45" fmla="*/ 153041 w 153080"/>
                <a:gd name="connsiteY2-46" fmla="*/ 186473 h 431245"/>
                <a:gd name="connsiteX3-47" fmla="*/ 126848 w 153080"/>
                <a:gd name="connsiteY3-48" fmla="*/ 336491 h 431245"/>
                <a:gd name="connsiteX4-49" fmla="*/ 57791 w 153080"/>
                <a:gd name="connsiteY4-50" fmla="*/ 419835 h 431245"/>
                <a:gd name="connsiteX5" fmla="*/ 641 w 153080"/>
                <a:gd name="connsiteY5" fmla="*/ 81698 h 431245"/>
                <a:gd name="connsiteX0-51" fmla="*/ 641 w 153080"/>
                <a:gd name="connsiteY0-52" fmla="*/ 81698 h 431245"/>
                <a:gd name="connsiteX1-53" fmla="*/ 122085 w 153080"/>
                <a:gd name="connsiteY1-54" fmla="*/ 5497 h 431245"/>
                <a:gd name="connsiteX2-55" fmla="*/ 153041 w 153080"/>
                <a:gd name="connsiteY2-56" fmla="*/ 186473 h 431245"/>
                <a:gd name="connsiteX3-57" fmla="*/ 126848 w 153080"/>
                <a:gd name="connsiteY3-58" fmla="*/ 336491 h 431245"/>
                <a:gd name="connsiteX4-59" fmla="*/ 57791 w 153080"/>
                <a:gd name="connsiteY4-60" fmla="*/ 419835 h 431245"/>
                <a:gd name="connsiteX5-61" fmla="*/ 641 w 153080"/>
                <a:gd name="connsiteY5-62" fmla="*/ 81698 h 431245"/>
                <a:gd name="connsiteX0-63" fmla="*/ 606 w 153307"/>
                <a:gd name="connsiteY0-64" fmla="*/ 81698 h 429536"/>
                <a:gd name="connsiteX1-65" fmla="*/ 122050 w 153307"/>
                <a:gd name="connsiteY1-66" fmla="*/ 5497 h 429536"/>
                <a:gd name="connsiteX2-67" fmla="*/ 153006 w 153307"/>
                <a:gd name="connsiteY2-68" fmla="*/ 186473 h 429536"/>
                <a:gd name="connsiteX3-69" fmla="*/ 110145 w 153307"/>
                <a:gd name="connsiteY3-70" fmla="*/ 324584 h 429536"/>
                <a:gd name="connsiteX4-71" fmla="*/ 57756 w 153307"/>
                <a:gd name="connsiteY4-72" fmla="*/ 419835 h 429536"/>
                <a:gd name="connsiteX5-73" fmla="*/ 606 w 153307"/>
                <a:gd name="connsiteY5-74" fmla="*/ 81698 h 429536"/>
                <a:gd name="connsiteX0-75" fmla="*/ 635 w 153043"/>
                <a:gd name="connsiteY0-76" fmla="*/ 81698 h 429857"/>
                <a:gd name="connsiteX1-77" fmla="*/ 122079 w 153043"/>
                <a:gd name="connsiteY1-78" fmla="*/ 5497 h 429857"/>
                <a:gd name="connsiteX2-79" fmla="*/ 153035 w 153043"/>
                <a:gd name="connsiteY2-80" fmla="*/ 186473 h 429857"/>
                <a:gd name="connsiteX3-81" fmla="*/ 124461 w 153043"/>
                <a:gd name="connsiteY3-82" fmla="*/ 326965 h 429857"/>
                <a:gd name="connsiteX4-83" fmla="*/ 57785 w 153043"/>
                <a:gd name="connsiteY4-84" fmla="*/ 419835 h 429857"/>
                <a:gd name="connsiteX5-85" fmla="*/ 635 w 153043"/>
                <a:gd name="connsiteY5-86" fmla="*/ 81698 h 429857"/>
                <a:gd name="connsiteX0-87" fmla="*/ 635 w 153762"/>
                <a:gd name="connsiteY0-88" fmla="*/ 75469 h 423628"/>
                <a:gd name="connsiteX1-89" fmla="*/ 131604 w 153762"/>
                <a:gd name="connsiteY1-90" fmla="*/ 6412 h 423628"/>
                <a:gd name="connsiteX2-91" fmla="*/ 153035 w 153762"/>
                <a:gd name="connsiteY2-92" fmla="*/ 180244 h 423628"/>
                <a:gd name="connsiteX3-93" fmla="*/ 124461 w 153762"/>
                <a:gd name="connsiteY3-94" fmla="*/ 320736 h 423628"/>
                <a:gd name="connsiteX4-95" fmla="*/ 57785 w 153762"/>
                <a:gd name="connsiteY4-96" fmla="*/ 413606 h 423628"/>
                <a:gd name="connsiteX5-97" fmla="*/ 635 w 153762"/>
                <a:gd name="connsiteY5-98" fmla="*/ 75469 h 423628"/>
                <a:gd name="connsiteX0-99" fmla="*/ 635 w 153762"/>
                <a:gd name="connsiteY0-100" fmla="*/ 68283 h 426530"/>
                <a:gd name="connsiteX1-101" fmla="*/ 131604 w 153762"/>
                <a:gd name="connsiteY1-102" fmla="*/ 8751 h 426530"/>
                <a:gd name="connsiteX2-103" fmla="*/ 153035 w 153762"/>
                <a:gd name="connsiteY2-104" fmla="*/ 182583 h 426530"/>
                <a:gd name="connsiteX3-105" fmla="*/ 124461 w 153762"/>
                <a:gd name="connsiteY3-106" fmla="*/ 323075 h 426530"/>
                <a:gd name="connsiteX4-107" fmla="*/ 57785 w 153762"/>
                <a:gd name="connsiteY4-108" fmla="*/ 415945 h 426530"/>
                <a:gd name="connsiteX5-109" fmla="*/ 635 w 153762"/>
                <a:gd name="connsiteY5-110" fmla="*/ 68283 h 426530"/>
                <a:gd name="connsiteX0-111" fmla="*/ 635 w 184035"/>
                <a:gd name="connsiteY0-112" fmla="*/ 68283 h 426530"/>
                <a:gd name="connsiteX1-113" fmla="*/ 131604 w 184035"/>
                <a:gd name="connsiteY1-114" fmla="*/ 8751 h 426530"/>
                <a:gd name="connsiteX2-115" fmla="*/ 183991 w 184035"/>
                <a:gd name="connsiteY2-116" fmla="*/ 182583 h 426530"/>
                <a:gd name="connsiteX3-117" fmla="*/ 124461 w 184035"/>
                <a:gd name="connsiteY3-118" fmla="*/ 323075 h 426530"/>
                <a:gd name="connsiteX4-119" fmla="*/ 57785 w 184035"/>
                <a:gd name="connsiteY4-120" fmla="*/ 415945 h 426530"/>
                <a:gd name="connsiteX5-121" fmla="*/ 635 w 184035"/>
                <a:gd name="connsiteY5-122" fmla="*/ 68283 h 426530"/>
                <a:gd name="connsiteX0-123" fmla="*/ 635 w 160387"/>
                <a:gd name="connsiteY0-124" fmla="*/ 68283 h 426530"/>
                <a:gd name="connsiteX1-125" fmla="*/ 131604 w 160387"/>
                <a:gd name="connsiteY1-126" fmla="*/ 8751 h 426530"/>
                <a:gd name="connsiteX2-127" fmla="*/ 160179 w 160387"/>
                <a:gd name="connsiteY2-128" fmla="*/ 182583 h 426530"/>
                <a:gd name="connsiteX3-129" fmla="*/ 124461 w 160387"/>
                <a:gd name="connsiteY3-130" fmla="*/ 323075 h 426530"/>
                <a:gd name="connsiteX4-131" fmla="*/ 57785 w 160387"/>
                <a:gd name="connsiteY4-132" fmla="*/ 415945 h 426530"/>
                <a:gd name="connsiteX5-133" fmla="*/ 635 w 160387"/>
                <a:gd name="connsiteY5-134" fmla="*/ 68283 h 426530"/>
                <a:gd name="connsiteX0-135" fmla="*/ 635 w 137325"/>
                <a:gd name="connsiteY0-136" fmla="*/ 68283 h 426530"/>
                <a:gd name="connsiteX1-137" fmla="*/ 131604 w 137325"/>
                <a:gd name="connsiteY1-138" fmla="*/ 8751 h 426530"/>
                <a:gd name="connsiteX2-139" fmla="*/ 114935 w 137325"/>
                <a:gd name="connsiteY2-140" fmla="*/ 182583 h 426530"/>
                <a:gd name="connsiteX3-141" fmla="*/ 124461 w 137325"/>
                <a:gd name="connsiteY3-142" fmla="*/ 323075 h 426530"/>
                <a:gd name="connsiteX4-143" fmla="*/ 57785 w 137325"/>
                <a:gd name="connsiteY4-144" fmla="*/ 415945 h 426530"/>
                <a:gd name="connsiteX5-145" fmla="*/ 635 w 137325"/>
                <a:gd name="connsiteY5-146" fmla="*/ 68283 h 426530"/>
                <a:gd name="connsiteX0-147" fmla="*/ 635 w 155873"/>
                <a:gd name="connsiteY0-148" fmla="*/ 68283 h 426530"/>
                <a:gd name="connsiteX1-149" fmla="*/ 131604 w 155873"/>
                <a:gd name="connsiteY1-150" fmla="*/ 8751 h 426530"/>
                <a:gd name="connsiteX2-151" fmla="*/ 155416 w 155873"/>
                <a:gd name="connsiteY2-152" fmla="*/ 182583 h 426530"/>
                <a:gd name="connsiteX3-153" fmla="*/ 124461 w 155873"/>
                <a:gd name="connsiteY3-154" fmla="*/ 323075 h 426530"/>
                <a:gd name="connsiteX4-155" fmla="*/ 57785 w 155873"/>
                <a:gd name="connsiteY4-156" fmla="*/ 415945 h 426530"/>
                <a:gd name="connsiteX5-157" fmla="*/ 635 w 155873"/>
                <a:gd name="connsiteY5-158" fmla="*/ 68283 h 426530"/>
                <a:gd name="connsiteX0-159" fmla="*/ 563 w 158446"/>
                <a:gd name="connsiteY0-160" fmla="*/ 68283 h 422498"/>
                <a:gd name="connsiteX1-161" fmla="*/ 131532 w 158446"/>
                <a:gd name="connsiteY1-162" fmla="*/ 8751 h 422498"/>
                <a:gd name="connsiteX2-163" fmla="*/ 155344 w 158446"/>
                <a:gd name="connsiteY2-164" fmla="*/ 182583 h 422498"/>
                <a:gd name="connsiteX3-165" fmla="*/ 86289 w 158446"/>
                <a:gd name="connsiteY3-166" fmla="*/ 287356 h 422498"/>
                <a:gd name="connsiteX4-167" fmla="*/ 57713 w 158446"/>
                <a:gd name="connsiteY4-168" fmla="*/ 415945 h 422498"/>
                <a:gd name="connsiteX5-169" fmla="*/ 563 w 158446"/>
                <a:gd name="connsiteY5-170" fmla="*/ 68283 h 422498"/>
                <a:gd name="connsiteX0-171" fmla="*/ 650 w 155466"/>
                <a:gd name="connsiteY0-172" fmla="*/ 68283 h 424983"/>
                <a:gd name="connsiteX1-173" fmla="*/ 131619 w 155466"/>
                <a:gd name="connsiteY1-174" fmla="*/ 8751 h 424983"/>
                <a:gd name="connsiteX2-175" fmla="*/ 155431 w 155466"/>
                <a:gd name="connsiteY2-176" fmla="*/ 182583 h 424983"/>
                <a:gd name="connsiteX3-177" fmla="*/ 131619 w 155466"/>
                <a:gd name="connsiteY3-178" fmla="*/ 311169 h 424983"/>
                <a:gd name="connsiteX4-179" fmla="*/ 57800 w 155466"/>
                <a:gd name="connsiteY4-180" fmla="*/ 415945 h 424983"/>
                <a:gd name="connsiteX5-181" fmla="*/ 650 w 155466"/>
                <a:gd name="connsiteY5-182" fmla="*/ 68283 h 424983"/>
                <a:gd name="connsiteX0-183" fmla="*/ 9728 w 164544"/>
                <a:gd name="connsiteY0-184" fmla="*/ 68283 h 362330"/>
                <a:gd name="connsiteX1-185" fmla="*/ 140697 w 164544"/>
                <a:gd name="connsiteY1-186" fmla="*/ 8751 h 362330"/>
                <a:gd name="connsiteX2-187" fmla="*/ 164509 w 164544"/>
                <a:gd name="connsiteY2-188" fmla="*/ 182583 h 362330"/>
                <a:gd name="connsiteX3-189" fmla="*/ 140697 w 164544"/>
                <a:gd name="connsiteY3-190" fmla="*/ 311169 h 362330"/>
                <a:gd name="connsiteX4-191" fmla="*/ 12109 w 164544"/>
                <a:gd name="connsiteY4-192" fmla="*/ 346889 h 362330"/>
                <a:gd name="connsiteX5-193" fmla="*/ 9728 w 164544"/>
                <a:gd name="connsiteY5-194" fmla="*/ 68283 h 362330"/>
                <a:gd name="connsiteX0-195" fmla="*/ 1087 w 155903"/>
                <a:gd name="connsiteY0-196" fmla="*/ 68283 h 420489"/>
                <a:gd name="connsiteX1-197" fmla="*/ 132056 w 155903"/>
                <a:gd name="connsiteY1-198" fmla="*/ 8751 h 420489"/>
                <a:gd name="connsiteX2-199" fmla="*/ 155868 w 155903"/>
                <a:gd name="connsiteY2-200" fmla="*/ 182583 h 420489"/>
                <a:gd name="connsiteX3-201" fmla="*/ 132056 w 155903"/>
                <a:gd name="connsiteY3-202" fmla="*/ 311169 h 420489"/>
                <a:gd name="connsiteX4-203" fmla="*/ 39186 w 155903"/>
                <a:gd name="connsiteY4-204" fmla="*/ 411183 h 420489"/>
                <a:gd name="connsiteX5-205" fmla="*/ 1087 w 155903"/>
                <a:gd name="connsiteY5-206" fmla="*/ 68283 h 420489"/>
                <a:gd name="connsiteX0-207" fmla="*/ 1087 w 205874"/>
                <a:gd name="connsiteY0-208" fmla="*/ 68283 h 420489"/>
                <a:gd name="connsiteX1-209" fmla="*/ 132056 w 205874"/>
                <a:gd name="connsiteY1-210" fmla="*/ 8751 h 420489"/>
                <a:gd name="connsiteX2-211" fmla="*/ 205874 w 205874"/>
                <a:gd name="connsiteY2-212" fmla="*/ 182583 h 420489"/>
                <a:gd name="connsiteX3-213" fmla="*/ 132056 w 205874"/>
                <a:gd name="connsiteY3-214" fmla="*/ 311169 h 420489"/>
                <a:gd name="connsiteX4-215" fmla="*/ 39186 w 205874"/>
                <a:gd name="connsiteY4-216" fmla="*/ 411183 h 420489"/>
                <a:gd name="connsiteX5-217" fmla="*/ 1087 w 205874"/>
                <a:gd name="connsiteY5-218" fmla="*/ 68283 h 420489"/>
                <a:gd name="connsiteX0-219" fmla="*/ 1087 w 165393"/>
                <a:gd name="connsiteY0-220" fmla="*/ 68110 h 420342"/>
                <a:gd name="connsiteX1-221" fmla="*/ 132056 w 165393"/>
                <a:gd name="connsiteY1-222" fmla="*/ 8578 h 420342"/>
                <a:gd name="connsiteX2-223" fmla="*/ 165393 w 165393"/>
                <a:gd name="connsiteY2-224" fmla="*/ 180029 h 420342"/>
                <a:gd name="connsiteX3-225" fmla="*/ 132056 w 165393"/>
                <a:gd name="connsiteY3-226" fmla="*/ 310996 h 420342"/>
                <a:gd name="connsiteX4-227" fmla="*/ 39186 w 165393"/>
                <a:gd name="connsiteY4-228" fmla="*/ 411010 h 420342"/>
                <a:gd name="connsiteX5-229" fmla="*/ 1087 w 165393"/>
                <a:gd name="connsiteY5-230" fmla="*/ 68110 h 420342"/>
                <a:gd name="connsiteX0-231" fmla="*/ 1087 w 166418"/>
                <a:gd name="connsiteY0-232" fmla="*/ 47515 h 399747"/>
                <a:gd name="connsiteX1-233" fmla="*/ 98719 w 166418"/>
                <a:gd name="connsiteY1-234" fmla="*/ 18939 h 399747"/>
                <a:gd name="connsiteX2-235" fmla="*/ 165393 w 166418"/>
                <a:gd name="connsiteY2-236" fmla="*/ 159434 h 399747"/>
                <a:gd name="connsiteX3-237" fmla="*/ 132056 w 166418"/>
                <a:gd name="connsiteY3-238" fmla="*/ 290401 h 399747"/>
                <a:gd name="connsiteX4-239" fmla="*/ 39186 w 166418"/>
                <a:gd name="connsiteY4-240" fmla="*/ 390415 h 399747"/>
                <a:gd name="connsiteX5-241" fmla="*/ 1087 w 166418"/>
                <a:gd name="connsiteY5-242" fmla="*/ 47515 h 399747"/>
                <a:gd name="connsiteX0-243" fmla="*/ 1087 w 165645"/>
                <a:gd name="connsiteY0-244" fmla="*/ 64404 h 416636"/>
                <a:gd name="connsiteX1-245" fmla="*/ 117769 w 165645"/>
                <a:gd name="connsiteY1-246" fmla="*/ 9635 h 416636"/>
                <a:gd name="connsiteX2-247" fmla="*/ 165393 w 165645"/>
                <a:gd name="connsiteY2-248" fmla="*/ 176323 h 416636"/>
                <a:gd name="connsiteX3-249" fmla="*/ 132056 w 165645"/>
                <a:gd name="connsiteY3-250" fmla="*/ 307290 h 416636"/>
                <a:gd name="connsiteX4-251" fmla="*/ 39186 w 165645"/>
                <a:gd name="connsiteY4-252" fmla="*/ 407304 h 416636"/>
                <a:gd name="connsiteX5-253" fmla="*/ 1087 w 165645"/>
                <a:gd name="connsiteY5-254" fmla="*/ 64404 h 416636"/>
                <a:gd name="connsiteX0-255" fmla="*/ 1087 w 156326"/>
                <a:gd name="connsiteY0-256" fmla="*/ 64404 h 416636"/>
                <a:gd name="connsiteX1-257" fmla="*/ 117769 w 156326"/>
                <a:gd name="connsiteY1-258" fmla="*/ 9635 h 416636"/>
                <a:gd name="connsiteX2-259" fmla="*/ 155868 w 156326"/>
                <a:gd name="connsiteY2-260" fmla="*/ 176323 h 416636"/>
                <a:gd name="connsiteX3-261" fmla="*/ 132056 w 156326"/>
                <a:gd name="connsiteY3-262" fmla="*/ 307290 h 416636"/>
                <a:gd name="connsiteX4-263" fmla="*/ 39186 w 156326"/>
                <a:gd name="connsiteY4-264" fmla="*/ 407304 h 416636"/>
                <a:gd name="connsiteX5-265" fmla="*/ 1087 w 156326"/>
                <a:gd name="connsiteY5-266" fmla="*/ 64404 h 416636"/>
                <a:gd name="connsiteX0-267" fmla="*/ 1087 w 155890"/>
                <a:gd name="connsiteY0-268" fmla="*/ 64404 h 416636"/>
                <a:gd name="connsiteX1-269" fmla="*/ 129676 w 155890"/>
                <a:gd name="connsiteY1-270" fmla="*/ 9635 h 416636"/>
                <a:gd name="connsiteX2-271" fmla="*/ 155868 w 155890"/>
                <a:gd name="connsiteY2-272" fmla="*/ 176323 h 416636"/>
                <a:gd name="connsiteX3-273" fmla="*/ 132056 w 155890"/>
                <a:gd name="connsiteY3-274" fmla="*/ 307290 h 416636"/>
                <a:gd name="connsiteX4-275" fmla="*/ 39186 w 155890"/>
                <a:gd name="connsiteY4-276" fmla="*/ 407304 h 416636"/>
                <a:gd name="connsiteX5-277" fmla="*/ 1087 w 155890"/>
                <a:gd name="connsiteY5-278" fmla="*/ 64404 h 416636"/>
                <a:gd name="connsiteX0-279" fmla="*/ 1087 w 163022"/>
                <a:gd name="connsiteY0-280" fmla="*/ 64229 h 416487"/>
                <a:gd name="connsiteX1-281" fmla="*/ 129676 w 163022"/>
                <a:gd name="connsiteY1-282" fmla="*/ 9460 h 416487"/>
                <a:gd name="connsiteX2-283" fmla="*/ 163012 w 163022"/>
                <a:gd name="connsiteY2-284" fmla="*/ 173767 h 416487"/>
                <a:gd name="connsiteX3-285" fmla="*/ 132056 w 163022"/>
                <a:gd name="connsiteY3-286" fmla="*/ 307115 h 416487"/>
                <a:gd name="connsiteX4-287" fmla="*/ 39186 w 163022"/>
                <a:gd name="connsiteY4-288" fmla="*/ 407129 h 416487"/>
                <a:gd name="connsiteX5-289" fmla="*/ 1087 w 163022"/>
                <a:gd name="connsiteY5-290" fmla="*/ 64229 h 416487"/>
                <a:gd name="connsiteX0-291" fmla="*/ 4025 w 165966"/>
                <a:gd name="connsiteY0-292" fmla="*/ 64229 h 416487"/>
                <a:gd name="connsiteX1-293" fmla="*/ 132614 w 165966"/>
                <a:gd name="connsiteY1-294" fmla="*/ 9460 h 416487"/>
                <a:gd name="connsiteX2-295" fmla="*/ 165950 w 165966"/>
                <a:gd name="connsiteY2-296" fmla="*/ 173767 h 416487"/>
                <a:gd name="connsiteX3-297" fmla="*/ 134994 w 165966"/>
                <a:gd name="connsiteY3-298" fmla="*/ 307115 h 416487"/>
                <a:gd name="connsiteX4-299" fmla="*/ 18311 w 165966"/>
                <a:gd name="connsiteY4-300" fmla="*/ 407129 h 416487"/>
                <a:gd name="connsiteX5-301" fmla="*/ 4025 w 165966"/>
                <a:gd name="connsiteY5-302" fmla="*/ 64229 h 416487"/>
              </a:gdLst>
              <a:ahLst/>
              <a:cxnLst>
                <a:cxn ang="0">
                  <a:pos x="connsiteX0-291" y="connsiteY0-292"/>
                </a:cxn>
                <a:cxn ang="0">
                  <a:pos x="connsiteX1-293" y="connsiteY1-294"/>
                </a:cxn>
                <a:cxn ang="0">
                  <a:pos x="connsiteX2-295" y="connsiteY2-296"/>
                </a:cxn>
                <a:cxn ang="0">
                  <a:pos x="connsiteX3-297" y="connsiteY3-298"/>
                </a:cxn>
                <a:cxn ang="0">
                  <a:pos x="connsiteX4-299" y="connsiteY4-300"/>
                </a:cxn>
                <a:cxn ang="0">
                  <a:pos x="connsiteX5-301" y="connsiteY5-302"/>
                </a:cxn>
              </a:cxnLst>
              <a:rect l="l" t="t" r="r" b="b"/>
              <a:pathLst>
                <a:path w="165966" h="416487">
                  <a:moveTo>
                    <a:pt x="4025" y="64229"/>
                  </a:moveTo>
                  <a:cubicBezTo>
                    <a:pt x="10375" y="-5621"/>
                    <a:pt x="105627" y="-8796"/>
                    <a:pt x="132614" y="9460"/>
                  </a:cubicBezTo>
                  <a:cubicBezTo>
                    <a:pt x="159602" y="27716"/>
                    <a:pt x="165553" y="124158"/>
                    <a:pt x="165950" y="173767"/>
                  </a:cubicBezTo>
                  <a:cubicBezTo>
                    <a:pt x="166347" y="223376"/>
                    <a:pt x="159601" y="268221"/>
                    <a:pt x="134994" y="307115"/>
                  </a:cubicBezTo>
                  <a:cubicBezTo>
                    <a:pt x="110387" y="346009"/>
                    <a:pt x="40139" y="447610"/>
                    <a:pt x="18311" y="407129"/>
                  </a:cubicBezTo>
                  <a:cubicBezTo>
                    <a:pt x="-3517" y="366648"/>
                    <a:pt x="-2325" y="134079"/>
                    <a:pt x="4025" y="64229"/>
                  </a:cubicBezTo>
                  <a:close/>
                </a:path>
              </a:pathLst>
            </a:custGeom>
            <a:solidFill>
              <a:srgbClr val="F3D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flipH="1">
              <a:off x="4024784" y="2754214"/>
              <a:ext cx="1105349" cy="679418"/>
            </a:xfrm>
            <a:custGeom>
              <a:avLst/>
              <a:gdLst>
                <a:gd name="connsiteX0" fmla="*/ 1124244 w 1845921"/>
                <a:gd name="connsiteY0" fmla="*/ 0 h 1134621"/>
                <a:gd name="connsiteX1" fmla="*/ 922334 w 1845921"/>
                <a:gd name="connsiteY1" fmla="*/ 57512 h 1134621"/>
                <a:gd name="connsiteX2" fmla="*/ 720423 w 1845921"/>
                <a:gd name="connsiteY2" fmla="*/ 0 h 1134621"/>
                <a:gd name="connsiteX3" fmla="*/ 675181 w 1845921"/>
                <a:gd name="connsiteY3" fmla="*/ 268174 h 1134621"/>
                <a:gd name="connsiteX4" fmla="*/ 179087 w 1845921"/>
                <a:gd name="connsiteY4" fmla="*/ 430299 h 1134621"/>
                <a:gd name="connsiteX5" fmla="*/ 10855 w 1845921"/>
                <a:gd name="connsiteY5" fmla="*/ 717289 h 1134621"/>
                <a:gd name="connsiteX6" fmla="*/ 0 w 1845921"/>
                <a:gd name="connsiteY6" fmla="*/ 794583 h 1134621"/>
                <a:gd name="connsiteX7" fmla="*/ 12624 w 1845921"/>
                <a:gd name="connsiteY7" fmla="*/ 806056 h 1134621"/>
                <a:gd name="connsiteX8" fmla="*/ 927871 w 1845921"/>
                <a:gd name="connsiteY8" fmla="*/ 1134621 h 1134621"/>
                <a:gd name="connsiteX9" fmla="*/ 1843118 w 1845921"/>
                <a:gd name="connsiteY9" fmla="*/ 806056 h 1134621"/>
                <a:gd name="connsiteX10" fmla="*/ 1845921 w 1845921"/>
                <a:gd name="connsiteY10" fmla="*/ 803509 h 1134621"/>
                <a:gd name="connsiteX11" fmla="*/ 1833812 w 1845921"/>
                <a:gd name="connsiteY11" fmla="*/ 717289 h 1134621"/>
                <a:gd name="connsiteX12" fmla="*/ 1665580 w 1845921"/>
                <a:gd name="connsiteY12" fmla="*/ 430299 h 1134621"/>
                <a:gd name="connsiteX13" fmla="*/ 1169486 w 1845921"/>
                <a:gd name="connsiteY13" fmla="*/ 268174 h 1134621"/>
                <a:gd name="connsiteX14" fmla="*/ 1124244 w 1845921"/>
                <a:gd name="connsiteY14" fmla="*/ 0 h 1134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45921" h="1134621">
                  <a:moveTo>
                    <a:pt x="1124244" y="0"/>
                  </a:moveTo>
                  <a:cubicBezTo>
                    <a:pt x="1026861" y="38619"/>
                    <a:pt x="987520" y="48403"/>
                    <a:pt x="922334" y="57512"/>
                  </a:cubicBezTo>
                  <a:cubicBezTo>
                    <a:pt x="857147" y="48403"/>
                    <a:pt x="817806" y="38619"/>
                    <a:pt x="720423" y="0"/>
                  </a:cubicBezTo>
                  <a:cubicBezTo>
                    <a:pt x="698199" y="53224"/>
                    <a:pt x="765404" y="196458"/>
                    <a:pt x="675181" y="268174"/>
                  </a:cubicBezTo>
                  <a:cubicBezTo>
                    <a:pt x="584958" y="339891"/>
                    <a:pt x="292726" y="334672"/>
                    <a:pt x="179087" y="430299"/>
                  </a:cubicBezTo>
                  <a:cubicBezTo>
                    <a:pt x="93858" y="502020"/>
                    <a:pt x="37948" y="599334"/>
                    <a:pt x="10855" y="717289"/>
                  </a:cubicBezTo>
                  <a:lnTo>
                    <a:pt x="0" y="794583"/>
                  </a:lnTo>
                  <a:lnTo>
                    <a:pt x="12624" y="806056"/>
                  </a:lnTo>
                  <a:cubicBezTo>
                    <a:pt x="261343" y="1011318"/>
                    <a:pt x="580208" y="1134621"/>
                    <a:pt x="927871" y="1134621"/>
                  </a:cubicBezTo>
                  <a:cubicBezTo>
                    <a:pt x="1275534" y="1134621"/>
                    <a:pt x="1594398" y="1011318"/>
                    <a:pt x="1843118" y="806056"/>
                  </a:cubicBezTo>
                  <a:lnTo>
                    <a:pt x="1845921" y="803509"/>
                  </a:lnTo>
                  <a:lnTo>
                    <a:pt x="1833812" y="717289"/>
                  </a:lnTo>
                  <a:cubicBezTo>
                    <a:pt x="1806719" y="599334"/>
                    <a:pt x="1750809" y="502020"/>
                    <a:pt x="1665580" y="430299"/>
                  </a:cubicBezTo>
                  <a:cubicBezTo>
                    <a:pt x="1551941" y="334672"/>
                    <a:pt x="1259709" y="339891"/>
                    <a:pt x="1169486" y="268174"/>
                  </a:cubicBezTo>
                  <a:cubicBezTo>
                    <a:pt x="1079263" y="196458"/>
                    <a:pt x="1146468" y="53224"/>
                    <a:pt x="1124244" y="0"/>
                  </a:cubicBezTo>
                  <a:close/>
                </a:path>
              </a:pathLst>
            </a:custGeom>
            <a:solidFill>
              <a:srgbClr val="F3D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 flipH="1">
              <a:off x="4015950" y="2909138"/>
              <a:ext cx="1123016" cy="524492"/>
            </a:xfrm>
            <a:custGeom>
              <a:avLst/>
              <a:gdLst>
                <a:gd name="connsiteX0" fmla="*/ 1173544 w 1844662"/>
                <a:gd name="connsiteY0" fmla="*/ 0 h 861527"/>
                <a:gd name="connsiteX1" fmla="*/ 919245 w 1844662"/>
                <a:gd name="connsiteY1" fmla="*/ 62370 h 861527"/>
                <a:gd name="connsiteX2" fmla="*/ 674475 w 1844662"/>
                <a:gd name="connsiteY2" fmla="*/ 0 h 861527"/>
                <a:gd name="connsiteX3" fmla="*/ 178381 w 1844662"/>
                <a:gd name="connsiteY3" fmla="*/ 162125 h 861527"/>
                <a:gd name="connsiteX4" fmla="*/ 10149 w 1844662"/>
                <a:gd name="connsiteY4" fmla="*/ 449115 h 861527"/>
                <a:gd name="connsiteX5" fmla="*/ 0 w 1844662"/>
                <a:gd name="connsiteY5" fmla="*/ 521378 h 861527"/>
                <a:gd name="connsiteX6" fmla="*/ 12746 w 1844662"/>
                <a:gd name="connsiteY6" fmla="*/ 532962 h 861527"/>
                <a:gd name="connsiteX7" fmla="*/ 927993 w 1844662"/>
                <a:gd name="connsiteY7" fmla="*/ 861527 h 861527"/>
                <a:gd name="connsiteX8" fmla="*/ 1843240 w 1844662"/>
                <a:gd name="connsiteY8" fmla="*/ 532962 h 861527"/>
                <a:gd name="connsiteX9" fmla="*/ 1844662 w 1844662"/>
                <a:gd name="connsiteY9" fmla="*/ 531670 h 861527"/>
                <a:gd name="connsiteX10" fmla="*/ 1832995 w 1844662"/>
                <a:gd name="connsiteY10" fmla="*/ 449115 h 861527"/>
                <a:gd name="connsiteX11" fmla="*/ 1664874 w 1844662"/>
                <a:gd name="connsiteY11" fmla="*/ 162125 h 861527"/>
                <a:gd name="connsiteX12" fmla="*/ 1173544 w 1844662"/>
                <a:gd name="connsiteY12" fmla="*/ 0 h 861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44662" h="861527">
                  <a:moveTo>
                    <a:pt x="1173544" y="0"/>
                  </a:moveTo>
                  <a:cubicBezTo>
                    <a:pt x="1085603" y="19996"/>
                    <a:pt x="1002423" y="62370"/>
                    <a:pt x="919245" y="62370"/>
                  </a:cubicBezTo>
                  <a:cubicBezTo>
                    <a:pt x="836067" y="62370"/>
                    <a:pt x="795571" y="47667"/>
                    <a:pt x="674475" y="0"/>
                  </a:cubicBezTo>
                  <a:cubicBezTo>
                    <a:pt x="550998" y="16626"/>
                    <a:pt x="292020" y="66498"/>
                    <a:pt x="178381" y="162125"/>
                  </a:cubicBezTo>
                  <a:cubicBezTo>
                    <a:pt x="93152" y="233846"/>
                    <a:pt x="37242" y="331160"/>
                    <a:pt x="10149" y="449115"/>
                  </a:cubicBezTo>
                  <a:lnTo>
                    <a:pt x="0" y="521378"/>
                  </a:lnTo>
                  <a:lnTo>
                    <a:pt x="12746" y="532962"/>
                  </a:lnTo>
                  <a:cubicBezTo>
                    <a:pt x="261465" y="738224"/>
                    <a:pt x="580330" y="861527"/>
                    <a:pt x="927993" y="861527"/>
                  </a:cubicBezTo>
                  <a:cubicBezTo>
                    <a:pt x="1275656" y="861527"/>
                    <a:pt x="1594520" y="738224"/>
                    <a:pt x="1843240" y="532962"/>
                  </a:cubicBezTo>
                  <a:lnTo>
                    <a:pt x="1844662" y="531670"/>
                  </a:lnTo>
                  <a:lnTo>
                    <a:pt x="1832995" y="449115"/>
                  </a:lnTo>
                  <a:cubicBezTo>
                    <a:pt x="1805716" y="331160"/>
                    <a:pt x="1749508" y="233846"/>
                    <a:pt x="1664874" y="162125"/>
                  </a:cubicBezTo>
                  <a:cubicBezTo>
                    <a:pt x="1552029" y="66497"/>
                    <a:pt x="1296360" y="12389"/>
                    <a:pt x="1173544" y="0"/>
                  </a:cubicBezTo>
                  <a:close/>
                </a:path>
              </a:pathLst>
            </a:custGeom>
            <a:solidFill>
              <a:srgbClr val="5A6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" name="菱形 10"/>
            <p:cNvSpPr/>
            <p:nvPr/>
          </p:nvSpPr>
          <p:spPr>
            <a:xfrm>
              <a:off x="4830735" y="2960587"/>
              <a:ext cx="172476" cy="280241"/>
            </a:xfrm>
            <a:prstGeom prst="diamond">
              <a:avLst/>
            </a:prstGeom>
            <a:solidFill>
              <a:srgbClr val="FFE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830735" y="3241798"/>
              <a:ext cx="142792" cy="149613"/>
            </a:xfrm>
            <a:custGeom>
              <a:avLst/>
              <a:gdLst>
                <a:gd name="connsiteX0" fmla="*/ 144016 w 238462"/>
                <a:gd name="connsiteY0" fmla="*/ 0 h 249852"/>
                <a:gd name="connsiteX1" fmla="*/ 238462 w 238462"/>
                <a:gd name="connsiteY1" fmla="*/ 153457 h 249852"/>
                <a:gd name="connsiteX2" fmla="*/ 175938 w 238462"/>
                <a:gd name="connsiteY2" fmla="*/ 185957 h 249852"/>
                <a:gd name="connsiteX3" fmla="*/ 62640 w 238462"/>
                <a:gd name="connsiteY3" fmla="*/ 233050 h 249852"/>
                <a:gd name="connsiteX4" fmla="*/ 9756 w 238462"/>
                <a:gd name="connsiteY4" fmla="*/ 249852 h 249852"/>
                <a:gd name="connsiteX5" fmla="*/ 0 w 238462"/>
                <a:gd name="connsiteY5" fmla="*/ 234000 h 24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462" h="249852">
                  <a:moveTo>
                    <a:pt x="144016" y="0"/>
                  </a:moveTo>
                  <a:lnTo>
                    <a:pt x="238462" y="153457"/>
                  </a:lnTo>
                  <a:lnTo>
                    <a:pt x="175938" y="185957"/>
                  </a:lnTo>
                  <a:cubicBezTo>
                    <a:pt x="138999" y="203205"/>
                    <a:pt x="101206" y="218929"/>
                    <a:pt x="62640" y="233050"/>
                  </a:cubicBezTo>
                  <a:lnTo>
                    <a:pt x="9756" y="249852"/>
                  </a:lnTo>
                  <a:lnTo>
                    <a:pt x="0" y="234000"/>
                  </a:lnTo>
                  <a:close/>
                </a:path>
              </a:pathLst>
            </a:custGeom>
            <a:solidFill>
              <a:srgbClr val="FFE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3" name="菱形 12"/>
            <p:cNvSpPr/>
            <p:nvPr/>
          </p:nvSpPr>
          <p:spPr>
            <a:xfrm>
              <a:off x="4489573" y="2960587"/>
              <a:ext cx="172476" cy="280241"/>
            </a:xfrm>
            <a:prstGeom prst="diamond">
              <a:avLst/>
            </a:prstGeom>
            <a:solidFill>
              <a:srgbClr val="FFE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489573" y="3241798"/>
              <a:ext cx="172476" cy="191834"/>
            </a:xfrm>
            <a:custGeom>
              <a:avLst/>
              <a:gdLst>
                <a:gd name="connsiteX0" fmla="*/ 144016 w 288032"/>
                <a:gd name="connsiteY0" fmla="*/ 0 h 320359"/>
                <a:gd name="connsiteX1" fmla="*/ 288032 w 288032"/>
                <a:gd name="connsiteY1" fmla="*/ 234000 h 320359"/>
                <a:gd name="connsiteX2" fmla="*/ 237601 w 288032"/>
                <a:gd name="connsiteY2" fmla="*/ 315941 h 320359"/>
                <a:gd name="connsiteX3" fmla="*/ 137650 w 288032"/>
                <a:gd name="connsiteY3" fmla="*/ 320359 h 320359"/>
                <a:gd name="connsiteX4" fmla="*/ 50787 w 288032"/>
                <a:gd name="connsiteY4" fmla="*/ 316520 h 320359"/>
                <a:gd name="connsiteX5" fmla="*/ 0 w 288032"/>
                <a:gd name="connsiteY5" fmla="*/ 234000 h 32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8032" h="320359">
                  <a:moveTo>
                    <a:pt x="144016" y="0"/>
                  </a:moveTo>
                  <a:lnTo>
                    <a:pt x="288032" y="234000"/>
                  </a:lnTo>
                  <a:lnTo>
                    <a:pt x="237601" y="315941"/>
                  </a:lnTo>
                  <a:lnTo>
                    <a:pt x="137650" y="320359"/>
                  </a:lnTo>
                  <a:lnTo>
                    <a:pt x="50787" y="316520"/>
                  </a:lnTo>
                  <a:lnTo>
                    <a:pt x="0" y="234000"/>
                  </a:lnTo>
                  <a:close/>
                </a:path>
              </a:pathLst>
            </a:custGeom>
            <a:solidFill>
              <a:srgbClr val="FFE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5" name="菱形 14"/>
            <p:cNvSpPr/>
            <p:nvPr/>
          </p:nvSpPr>
          <p:spPr>
            <a:xfrm>
              <a:off x="4148412" y="2960587"/>
              <a:ext cx="172476" cy="280241"/>
            </a:xfrm>
            <a:prstGeom prst="diamond">
              <a:avLst/>
            </a:prstGeom>
            <a:solidFill>
              <a:srgbClr val="FFE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4176247" y="3241798"/>
              <a:ext cx="144640" cy="151639"/>
            </a:xfrm>
            <a:custGeom>
              <a:avLst/>
              <a:gdLst>
                <a:gd name="connsiteX0" fmla="*/ 97531 w 241547"/>
                <a:gd name="connsiteY0" fmla="*/ 0 h 253236"/>
                <a:gd name="connsiteX1" fmla="*/ 241547 w 241547"/>
                <a:gd name="connsiteY1" fmla="*/ 234000 h 253236"/>
                <a:gd name="connsiteX2" fmla="*/ 229709 w 241547"/>
                <a:gd name="connsiteY2" fmla="*/ 253236 h 253236"/>
                <a:gd name="connsiteX3" fmla="*/ 166176 w 241547"/>
                <a:gd name="connsiteY3" fmla="*/ 233050 h 253236"/>
                <a:gd name="connsiteX4" fmla="*/ 52878 w 241547"/>
                <a:gd name="connsiteY4" fmla="*/ 185957 h 253236"/>
                <a:gd name="connsiteX5" fmla="*/ 0 w 241547"/>
                <a:gd name="connsiteY5" fmla="*/ 158471 h 2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547" h="253236">
                  <a:moveTo>
                    <a:pt x="97531" y="0"/>
                  </a:moveTo>
                  <a:lnTo>
                    <a:pt x="241547" y="234000"/>
                  </a:lnTo>
                  <a:lnTo>
                    <a:pt x="229709" y="253236"/>
                  </a:lnTo>
                  <a:lnTo>
                    <a:pt x="166176" y="233050"/>
                  </a:lnTo>
                  <a:cubicBezTo>
                    <a:pt x="127610" y="218929"/>
                    <a:pt x="89817" y="203205"/>
                    <a:pt x="52878" y="185957"/>
                  </a:cubicBezTo>
                  <a:lnTo>
                    <a:pt x="0" y="158471"/>
                  </a:lnTo>
                  <a:close/>
                </a:path>
              </a:pathLst>
            </a:custGeom>
            <a:solidFill>
              <a:srgbClr val="FFE0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423758" y="2576227"/>
              <a:ext cx="303113" cy="172476"/>
            </a:xfrm>
            <a:prstGeom prst="ellipse">
              <a:avLst/>
            </a:prstGeom>
            <a:solidFill>
              <a:srgbClr val="9E6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椭圆 46"/>
            <p:cNvSpPr/>
            <p:nvPr/>
          </p:nvSpPr>
          <p:spPr>
            <a:xfrm flipV="1">
              <a:off x="4477071" y="2614909"/>
              <a:ext cx="196489" cy="95113"/>
            </a:xfrm>
            <a:custGeom>
              <a:avLst/>
              <a:gdLst/>
              <a:ahLst/>
              <a:cxnLst/>
              <a:rect l="l" t="t" r="r" b="b"/>
              <a:pathLst>
                <a:path w="506196" h="245032">
                  <a:moveTo>
                    <a:pt x="253098" y="0"/>
                  </a:moveTo>
                  <a:cubicBezTo>
                    <a:pt x="392880" y="0"/>
                    <a:pt x="506196" y="64478"/>
                    <a:pt x="506196" y="144016"/>
                  </a:cubicBezTo>
                  <a:cubicBezTo>
                    <a:pt x="506196" y="183423"/>
                    <a:pt x="478381" y="219132"/>
                    <a:pt x="433253" y="245032"/>
                  </a:cubicBezTo>
                  <a:cubicBezTo>
                    <a:pt x="387417" y="218446"/>
                    <a:pt x="323626" y="202031"/>
                    <a:pt x="253098" y="202031"/>
                  </a:cubicBezTo>
                  <a:cubicBezTo>
                    <a:pt x="182570" y="202031"/>
                    <a:pt x="118780" y="218446"/>
                    <a:pt x="72943" y="245032"/>
                  </a:cubicBezTo>
                  <a:cubicBezTo>
                    <a:pt x="27815" y="219132"/>
                    <a:pt x="0" y="183423"/>
                    <a:pt x="0" y="144016"/>
                  </a:cubicBezTo>
                  <a:cubicBezTo>
                    <a:pt x="0" y="64478"/>
                    <a:pt x="113316" y="0"/>
                    <a:pt x="253098" y="0"/>
                  </a:cubicBezTo>
                  <a:close/>
                </a:path>
              </a:pathLst>
            </a:custGeom>
            <a:solidFill>
              <a:srgbClr val="F3D4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193223" y="1912329"/>
              <a:ext cx="755812" cy="487517"/>
            </a:xfrm>
            <a:custGeom>
              <a:avLst/>
              <a:gdLst>
                <a:gd name="connsiteX0" fmla="*/ 161925 w 1262063"/>
                <a:gd name="connsiteY0" fmla="*/ 828675 h 847725"/>
                <a:gd name="connsiteX1" fmla="*/ 114300 w 1262063"/>
                <a:gd name="connsiteY1" fmla="*/ 709613 h 847725"/>
                <a:gd name="connsiteX2" fmla="*/ 28575 w 1262063"/>
                <a:gd name="connsiteY2" fmla="*/ 709613 h 847725"/>
                <a:gd name="connsiteX3" fmla="*/ 0 w 1262063"/>
                <a:gd name="connsiteY3" fmla="*/ 371475 h 847725"/>
                <a:gd name="connsiteX4" fmla="*/ 209550 w 1262063"/>
                <a:gd name="connsiteY4" fmla="*/ 66675 h 847725"/>
                <a:gd name="connsiteX5" fmla="*/ 623888 w 1262063"/>
                <a:gd name="connsiteY5" fmla="*/ 0 h 847725"/>
                <a:gd name="connsiteX6" fmla="*/ 1133475 w 1262063"/>
                <a:gd name="connsiteY6" fmla="*/ 114300 h 847725"/>
                <a:gd name="connsiteX7" fmla="*/ 1262063 w 1262063"/>
                <a:gd name="connsiteY7" fmla="*/ 466725 h 847725"/>
                <a:gd name="connsiteX8" fmla="*/ 1176338 w 1262063"/>
                <a:gd name="connsiteY8" fmla="*/ 723900 h 847725"/>
                <a:gd name="connsiteX9" fmla="*/ 1076325 w 1262063"/>
                <a:gd name="connsiteY9" fmla="*/ 781050 h 847725"/>
                <a:gd name="connsiteX10" fmla="*/ 1076325 w 1262063"/>
                <a:gd name="connsiteY10" fmla="*/ 847725 h 847725"/>
                <a:gd name="connsiteX11" fmla="*/ 919163 w 1262063"/>
                <a:gd name="connsiteY11" fmla="*/ 423863 h 847725"/>
                <a:gd name="connsiteX12" fmla="*/ 885825 w 1262063"/>
                <a:gd name="connsiteY12" fmla="*/ 509588 h 847725"/>
                <a:gd name="connsiteX13" fmla="*/ 985838 w 1262063"/>
                <a:gd name="connsiteY13" fmla="*/ 742950 h 847725"/>
                <a:gd name="connsiteX14" fmla="*/ 795338 w 1262063"/>
                <a:gd name="connsiteY14" fmla="*/ 633413 h 847725"/>
                <a:gd name="connsiteX15" fmla="*/ 752475 w 1262063"/>
                <a:gd name="connsiteY15" fmla="*/ 471488 h 847725"/>
                <a:gd name="connsiteX16" fmla="*/ 690563 w 1262063"/>
                <a:gd name="connsiteY16" fmla="*/ 585788 h 847725"/>
                <a:gd name="connsiteX17" fmla="*/ 781050 w 1262063"/>
                <a:gd name="connsiteY17" fmla="*/ 719138 h 847725"/>
                <a:gd name="connsiteX18" fmla="*/ 547688 w 1262063"/>
                <a:gd name="connsiteY18" fmla="*/ 600075 h 847725"/>
                <a:gd name="connsiteX19" fmla="*/ 547688 w 1262063"/>
                <a:gd name="connsiteY19" fmla="*/ 452438 h 847725"/>
                <a:gd name="connsiteX20" fmla="*/ 485775 w 1262063"/>
                <a:gd name="connsiteY20" fmla="*/ 495300 h 847725"/>
                <a:gd name="connsiteX21" fmla="*/ 523875 w 1262063"/>
                <a:gd name="connsiteY21" fmla="*/ 638175 h 847725"/>
                <a:gd name="connsiteX22" fmla="*/ 319088 w 1262063"/>
                <a:gd name="connsiteY22" fmla="*/ 519113 h 847725"/>
                <a:gd name="connsiteX23" fmla="*/ 285750 w 1262063"/>
                <a:gd name="connsiteY23" fmla="*/ 366713 h 847725"/>
                <a:gd name="connsiteX24" fmla="*/ 209550 w 1262063"/>
                <a:gd name="connsiteY24" fmla="*/ 376238 h 847725"/>
                <a:gd name="connsiteX25" fmla="*/ 161925 w 1262063"/>
                <a:gd name="connsiteY25" fmla="*/ 828675 h 847725"/>
                <a:gd name="connsiteX0-1" fmla="*/ 172876 w 1273014"/>
                <a:gd name="connsiteY0-2" fmla="*/ 828675 h 847725"/>
                <a:gd name="connsiteX1-3" fmla="*/ 125251 w 1273014"/>
                <a:gd name="connsiteY1-4" fmla="*/ 709613 h 847725"/>
                <a:gd name="connsiteX2-5" fmla="*/ 39526 w 1273014"/>
                <a:gd name="connsiteY2-6" fmla="*/ 709613 h 847725"/>
                <a:gd name="connsiteX3-7" fmla="*/ 10951 w 1273014"/>
                <a:gd name="connsiteY3-8" fmla="*/ 371475 h 847725"/>
                <a:gd name="connsiteX4-9" fmla="*/ 220501 w 1273014"/>
                <a:gd name="connsiteY4-10" fmla="*/ 66675 h 847725"/>
                <a:gd name="connsiteX5-11" fmla="*/ 634839 w 1273014"/>
                <a:gd name="connsiteY5-12" fmla="*/ 0 h 847725"/>
                <a:gd name="connsiteX6-13" fmla="*/ 1144426 w 1273014"/>
                <a:gd name="connsiteY6-14" fmla="*/ 114300 h 847725"/>
                <a:gd name="connsiteX7-15" fmla="*/ 1273014 w 1273014"/>
                <a:gd name="connsiteY7-16" fmla="*/ 466725 h 847725"/>
                <a:gd name="connsiteX8-17" fmla="*/ 1187289 w 1273014"/>
                <a:gd name="connsiteY8-18" fmla="*/ 723900 h 847725"/>
                <a:gd name="connsiteX9-19" fmla="*/ 1087276 w 1273014"/>
                <a:gd name="connsiteY9-20" fmla="*/ 781050 h 847725"/>
                <a:gd name="connsiteX10-21" fmla="*/ 1087276 w 1273014"/>
                <a:gd name="connsiteY10-22" fmla="*/ 847725 h 847725"/>
                <a:gd name="connsiteX11-23" fmla="*/ 930114 w 1273014"/>
                <a:gd name="connsiteY11-24" fmla="*/ 423863 h 847725"/>
                <a:gd name="connsiteX12-25" fmla="*/ 896776 w 1273014"/>
                <a:gd name="connsiteY12-26" fmla="*/ 509588 h 847725"/>
                <a:gd name="connsiteX13-27" fmla="*/ 996789 w 1273014"/>
                <a:gd name="connsiteY13-28" fmla="*/ 742950 h 847725"/>
                <a:gd name="connsiteX14-29" fmla="*/ 806289 w 1273014"/>
                <a:gd name="connsiteY14-30" fmla="*/ 633413 h 847725"/>
                <a:gd name="connsiteX15-31" fmla="*/ 763426 w 1273014"/>
                <a:gd name="connsiteY15-32" fmla="*/ 471488 h 847725"/>
                <a:gd name="connsiteX16-33" fmla="*/ 701514 w 1273014"/>
                <a:gd name="connsiteY16-34" fmla="*/ 585788 h 847725"/>
                <a:gd name="connsiteX17-35" fmla="*/ 792001 w 1273014"/>
                <a:gd name="connsiteY17-36" fmla="*/ 719138 h 847725"/>
                <a:gd name="connsiteX18-37" fmla="*/ 558639 w 1273014"/>
                <a:gd name="connsiteY18-38" fmla="*/ 600075 h 847725"/>
                <a:gd name="connsiteX19-39" fmla="*/ 558639 w 1273014"/>
                <a:gd name="connsiteY19-40" fmla="*/ 452438 h 847725"/>
                <a:gd name="connsiteX20-41" fmla="*/ 496726 w 1273014"/>
                <a:gd name="connsiteY20-42" fmla="*/ 495300 h 847725"/>
                <a:gd name="connsiteX21-43" fmla="*/ 534826 w 1273014"/>
                <a:gd name="connsiteY21-44" fmla="*/ 638175 h 847725"/>
                <a:gd name="connsiteX22-45" fmla="*/ 330039 w 1273014"/>
                <a:gd name="connsiteY22-46" fmla="*/ 519113 h 847725"/>
                <a:gd name="connsiteX23-47" fmla="*/ 296701 w 1273014"/>
                <a:gd name="connsiteY23-48" fmla="*/ 366713 h 847725"/>
                <a:gd name="connsiteX24-49" fmla="*/ 220501 w 1273014"/>
                <a:gd name="connsiteY24-50" fmla="*/ 376238 h 847725"/>
                <a:gd name="connsiteX25-51" fmla="*/ 172876 w 1273014"/>
                <a:gd name="connsiteY25-52" fmla="*/ 828675 h 847725"/>
                <a:gd name="connsiteX0-53" fmla="*/ 172876 w 1273014"/>
                <a:gd name="connsiteY0-54" fmla="*/ 828675 h 847725"/>
                <a:gd name="connsiteX1-55" fmla="*/ 125251 w 1273014"/>
                <a:gd name="connsiteY1-56" fmla="*/ 709613 h 847725"/>
                <a:gd name="connsiteX2-57" fmla="*/ 39526 w 1273014"/>
                <a:gd name="connsiteY2-58" fmla="*/ 709613 h 847725"/>
                <a:gd name="connsiteX3-59" fmla="*/ 10951 w 1273014"/>
                <a:gd name="connsiteY3-60" fmla="*/ 371475 h 847725"/>
                <a:gd name="connsiteX4-61" fmla="*/ 220501 w 1273014"/>
                <a:gd name="connsiteY4-62" fmla="*/ 66675 h 847725"/>
                <a:gd name="connsiteX5-63" fmla="*/ 634839 w 1273014"/>
                <a:gd name="connsiteY5-64" fmla="*/ 0 h 847725"/>
                <a:gd name="connsiteX6-65" fmla="*/ 1144426 w 1273014"/>
                <a:gd name="connsiteY6-66" fmla="*/ 114300 h 847725"/>
                <a:gd name="connsiteX7-67" fmla="*/ 1273014 w 1273014"/>
                <a:gd name="connsiteY7-68" fmla="*/ 466725 h 847725"/>
                <a:gd name="connsiteX8-69" fmla="*/ 1187289 w 1273014"/>
                <a:gd name="connsiteY8-70" fmla="*/ 723900 h 847725"/>
                <a:gd name="connsiteX9-71" fmla="*/ 1087276 w 1273014"/>
                <a:gd name="connsiteY9-72" fmla="*/ 781050 h 847725"/>
                <a:gd name="connsiteX10-73" fmla="*/ 1087276 w 1273014"/>
                <a:gd name="connsiteY10-74" fmla="*/ 847725 h 847725"/>
                <a:gd name="connsiteX11-75" fmla="*/ 930114 w 1273014"/>
                <a:gd name="connsiteY11-76" fmla="*/ 423863 h 847725"/>
                <a:gd name="connsiteX12-77" fmla="*/ 896776 w 1273014"/>
                <a:gd name="connsiteY12-78" fmla="*/ 509588 h 847725"/>
                <a:gd name="connsiteX13-79" fmla="*/ 996789 w 1273014"/>
                <a:gd name="connsiteY13-80" fmla="*/ 742950 h 847725"/>
                <a:gd name="connsiteX14-81" fmla="*/ 806289 w 1273014"/>
                <a:gd name="connsiteY14-82" fmla="*/ 633413 h 847725"/>
                <a:gd name="connsiteX15-83" fmla="*/ 763426 w 1273014"/>
                <a:gd name="connsiteY15-84" fmla="*/ 471488 h 847725"/>
                <a:gd name="connsiteX16-85" fmla="*/ 701514 w 1273014"/>
                <a:gd name="connsiteY16-86" fmla="*/ 585788 h 847725"/>
                <a:gd name="connsiteX17-87" fmla="*/ 792001 w 1273014"/>
                <a:gd name="connsiteY17-88" fmla="*/ 719138 h 847725"/>
                <a:gd name="connsiteX18-89" fmla="*/ 558639 w 1273014"/>
                <a:gd name="connsiteY18-90" fmla="*/ 600075 h 847725"/>
                <a:gd name="connsiteX19-91" fmla="*/ 558639 w 1273014"/>
                <a:gd name="connsiteY19-92" fmla="*/ 452438 h 847725"/>
                <a:gd name="connsiteX20-93" fmla="*/ 496726 w 1273014"/>
                <a:gd name="connsiteY20-94" fmla="*/ 495300 h 847725"/>
                <a:gd name="connsiteX21-95" fmla="*/ 534826 w 1273014"/>
                <a:gd name="connsiteY21-96" fmla="*/ 638175 h 847725"/>
                <a:gd name="connsiteX22-97" fmla="*/ 330039 w 1273014"/>
                <a:gd name="connsiteY22-98" fmla="*/ 519113 h 847725"/>
                <a:gd name="connsiteX23-99" fmla="*/ 296701 w 1273014"/>
                <a:gd name="connsiteY23-100" fmla="*/ 366713 h 847725"/>
                <a:gd name="connsiteX24-101" fmla="*/ 220501 w 1273014"/>
                <a:gd name="connsiteY24-102" fmla="*/ 376238 h 847725"/>
                <a:gd name="connsiteX25-103" fmla="*/ 172876 w 1273014"/>
                <a:gd name="connsiteY25-104" fmla="*/ 828675 h 847725"/>
                <a:gd name="connsiteX0-105" fmla="*/ 172876 w 1273014"/>
                <a:gd name="connsiteY0-106" fmla="*/ 828675 h 847725"/>
                <a:gd name="connsiteX1-107" fmla="*/ 125251 w 1273014"/>
                <a:gd name="connsiteY1-108" fmla="*/ 709613 h 847725"/>
                <a:gd name="connsiteX2-109" fmla="*/ 39526 w 1273014"/>
                <a:gd name="connsiteY2-110" fmla="*/ 709613 h 847725"/>
                <a:gd name="connsiteX3-111" fmla="*/ 10951 w 1273014"/>
                <a:gd name="connsiteY3-112" fmla="*/ 371475 h 847725"/>
                <a:gd name="connsiteX4-113" fmla="*/ 220501 w 1273014"/>
                <a:gd name="connsiteY4-114" fmla="*/ 66675 h 847725"/>
                <a:gd name="connsiteX5-115" fmla="*/ 634839 w 1273014"/>
                <a:gd name="connsiteY5-116" fmla="*/ 0 h 847725"/>
                <a:gd name="connsiteX6-117" fmla="*/ 1144426 w 1273014"/>
                <a:gd name="connsiteY6-118" fmla="*/ 114300 h 847725"/>
                <a:gd name="connsiteX7-119" fmla="*/ 1273014 w 1273014"/>
                <a:gd name="connsiteY7-120" fmla="*/ 466725 h 847725"/>
                <a:gd name="connsiteX8-121" fmla="*/ 1187289 w 1273014"/>
                <a:gd name="connsiteY8-122" fmla="*/ 723900 h 847725"/>
                <a:gd name="connsiteX9-123" fmla="*/ 1087276 w 1273014"/>
                <a:gd name="connsiteY9-124" fmla="*/ 781050 h 847725"/>
                <a:gd name="connsiteX10-125" fmla="*/ 1087276 w 1273014"/>
                <a:gd name="connsiteY10-126" fmla="*/ 847725 h 847725"/>
                <a:gd name="connsiteX11-127" fmla="*/ 930114 w 1273014"/>
                <a:gd name="connsiteY11-128" fmla="*/ 423863 h 847725"/>
                <a:gd name="connsiteX12-129" fmla="*/ 896776 w 1273014"/>
                <a:gd name="connsiteY12-130" fmla="*/ 509588 h 847725"/>
                <a:gd name="connsiteX13-131" fmla="*/ 996789 w 1273014"/>
                <a:gd name="connsiteY13-132" fmla="*/ 742950 h 847725"/>
                <a:gd name="connsiteX14-133" fmla="*/ 806289 w 1273014"/>
                <a:gd name="connsiteY14-134" fmla="*/ 633413 h 847725"/>
                <a:gd name="connsiteX15-135" fmla="*/ 763426 w 1273014"/>
                <a:gd name="connsiteY15-136" fmla="*/ 471488 h 847725"/>
                <a:gd name="connsiteX16-137" fmla="*/ 701514 w 1273014"/>
                <a:gd name="connsiteY16-138" fmla="*/ 585788 h 847725"/>
                <a:gd name="connsiteX17-139" fmla="*/ 792001 w 1273014"/>
                <a:gd name="connsiteY17-140" fmla="*/ 719138 h 847725"/>
                <a:gd name="connsiteX18-141" fmla="*/ 558639 w 1273014"/>
                <a:gd name="connsiteY18-142" fmla="*/ 600075 h 847725"/>
                <a:gd name="connsiteX19-143" fmla="*/ 558639 w 1273014"/>
                <a:gd name="connsiteY19-144" fmla="*/ 452438 h 847725"/>
                <a:gd name="connsiteX20-145" fmla="*/ 496726 w 1273014"/>
                <a:gd name="connsiteY20-146" fmla="*/ 495300 h 847725"/>
                <a:gd name="connsiteX21-147" fmla="*/ 534826 w 1273014"/>
                <a:gd name="connsiteY21-148" fmla="*/ 638175 h 847725"/>
                <a:gd name="connsiteX22-149" fmla="*/ 330039 w 1273014"/>
                <a:gd name="connsiteY22-150" fmla="*/ 519113 h 847725"/>
                <a:gd name="connsiteX23-151" fmla="*/ 296701 w 1273014"/>
                <a:gd name="connsiteY23-152" fmla="*/ 366713 h 847725"/>
                <a:gd name="connsiteX24-153" fmla="*/ 220501 w 1273014"/>
                <a:gd name="connsiteY24-154" fmla="*/ 376238 h 847725"/>
                <a:gd name="connsiteX25-155" fmla="*/ 172876 w 1273014"/>
                <a:gd name="connsiteY25-156" fmla="*/ 828675 h 847725"/>
                <a:gd name="connsiteX0-157" fmla="*/ 172876 w 1273014"/>
                <a:gd name="connsiteY0-158" fmla="*/ 828675 h 847725"/>
                <a:gd name="connsiteX1-159" fmla="*/ 125251 w 1273014"/>
                <a:gd name="connsiteY1-160" fmla="*/ 709613 h 847725"/>
                <a:gd name="connsiteX2-161" fmla="*/ 39526 w 1273014"/>
                <a:gd name="connsiteY2-162" fmla="*/ 709613 h 847725"/>
                <a:gd name="connsiteX3-163" fmla="*/ 10951 w 1273014"/>
                <a:gd name="connsiteY3-164" fmla="*/ 371475 h 847725"/>
                <a:gd name="connsiteX4-165" fmla="*/ 220501 w 1273014"/>
                <a:gd name="connsiteY4-166" fmla="*/ 66675 h 847725"/>
                <a:gd name="connsiteX5-167" fmla="*/ 634839 w 1273014"/>
                <a:gd name="connsiteY5-168" fmla="*/ 0 h 847725"/>
                <a:gd name="connsiteX6-169" fmla="*/ 1144426 w 1273014"/>
                <a:gd name="connsiteY6-170" fmla="*/ 114300 h 847725"/>
                <a:gd name="connsiteX7-171" fmla="*/ 1273014 w 1273014"/>
                <a:gd name="connsiteY7-172" fmla="*/ 466725 h 847725"/>
                <a:gd name="connsiteX8-173" fmla="*/ 1187289 w 1273014"/>
                <a:gd name="connsiteY8-174" fmla="*/ 723900 h 847725"/>
                <a:gd name="connsiteX9-175" fmla="*/ 1087276 w 1273014"/>
                <a:gd name="connsiteY9-176" fmla="*/ 781050 h 847725"/>
                <a:gd name="connsiteX10-177" fmla="*/ 1087276 w 1273014"/>
                <a:gd name="connsiteY10-178" fmla="*/ 847725 h 847725"/>
                <a:gd name="connsiteX11-179" fmla="*/ 930114 w 1273014"/>
                <a:gd name="connsiteY11-180" fmla="*/ 423863 h 847725"/>
                <a:gd name="connsiteX12-181" fmla="*/ 896776 w 1273014"/>
                <a:gd name="connsiteY12-182" fmla="*/ 509588 h 847725"/>
                <a:gd name="connsiteX13-183" fmla="*/ 996789 w 1273014"/>
                <a:gd name="connsiteY13-184" fmla="*/ 742950 h 847725"/>
                <a:gd name="connsiteX14-185" fmla="*/ 806289 w 1273014"/>
                <a:gd name="connsiteY14-186" fmla="*/ 633413 h 847725"/>
                <a:gd name="connsiteX15-187" fmla="*/ 763426 w 1273014"/>
                <a:gd name="connsiteY15-188" fmla="*/ 471488 h 847725"/>
                <a:gd name="connsiteX16-189" fmla="*/ 701514 w 1273014"/>
                <a:gd name="connsiteY16-190" fmla="*/ 585788 h 847725"/>
                <a:gd name="connsiteX17-191" fmla="*/ 792001 w 1273014"/>
                <a:gd name="connsiteY17-192" fmla="*/ 719138 h 847725"/>
                <a:gd name="connsiteX18-193" fmla="*/ 558639 w 1273014"/>
                <a:gd name="connsiteY18-194" fmla="*/ 600075 h 847725"/>
                <a:gd name="connsiteX19-195" fmla="*/ 558639 w 1273014"/>
                <a:gd name="connsiteY19-196" fmla="*/ 452438 h 847725"/>
                <a:gd name="connsiteX20-197" fmla="*/ 496726 w 1273014"/>
                <a:gd name="connsiteY20-198" fmla="*/ 495300 h 847725"/>
                <a:gd name="connsiteX21-199" fmla="*/ 534826 w 1273014"/>
                <a:gd name="connsiteY21-200" fmla="*/ 638175 h 847725"/>
                <a:gd name="connsiteX22-201" fmla="*/ 330039 w 1273014"/>
                <a:gd name="connsiteY22-202" fmla="*/ 519113 h 847725"/>
                <a:gd name="connsiteX23-203" fmla="*/ 296701 w 1273014"/>
                <a:gd name="connsiteY23-204" fmla="*/ 366713 h 847725"/>
                <a:gd name="connsiteX24-205" fmla="*/ 220501 w 1273014"/>
                <a:gd name="connsiteY24-206" fmla="*/ 376238 h 847725"/>
                <a:gd name="connsiteX25-207" fmla="*/ 172876 w 1273014"/>
                <a:gd name="connsiteY25-208" fmla="*/ 828675 h 847725"/>
                <a:gd name="connsiteX0-209" fmla="*/ 172876 w 1273014"/>
                <a:gd name="connsiteY0-210" fmla="*/ 828675 h 847725"/>
                <a:gd name="connsiteX1-211" fmla="*/ 125251 w 1273014"/>
                <a:gd name="connsiteY1-212" fmla="*/ 709613 h 847725"/>
                <a:gd name="connsiteX2-213" fmla="*/ 39526 w 1273014"/>
                <a:gd name="connsiteY2-214" fmla="*/ 709613 h 847725"/>
                <a:gd name="connsiteX3-215" fmla="*/ 10951 w 1273014"/>
                <a:gd name="connsiteY3-216" fmla="*/ 371475 h 847725"/>
                <a:gd name="connsiteX4-217" fmla="*/ 220501 w 1273014"/>
                <a:gd name="connsiteY4-218" fmla="*/ 66675 h 847725"/>
                <a:gd name="connsiteX5-219" fmla="*/ 634839 w 1273014"/>
                <a:gd name="connsiteY5-220" fmla="*/ 0 h 847725"/>
                <a:gd name="connsiteX6-221" fmla="*/ 1144426 w 1273014"/>
                <a:gd name="connsiteY6-222" fmla="*/ 114300 h 847725"/>
                <a:gd name="connsiteX7-223" fmla="*/ 1273014 w 1273014"/>
                <a:gd name="connsiteY7-224" fmla="*/ 466725 h 847725"/>
                <a:gd name="connsiteX8-225" fmla="*/ 1187289 w 1273014"/>
                <a:gd name="connsiteY8-226" fmla="*/ 723900 h 847725"/>
                <a:gd name="connsiteX9-227" fmla="*/ 1087276 w 1273014"/>
                <a:gd name="connsiteY9-228" fmla="*/ 781050 h 847725"/>
                <a:gd name="connsiteX10-229" fmla="*/ 1087276 w 1273014"/>
                <a:gd name="connsiteY10-230" fmla="*/ 847725 h 847725"/>
                <a:gd name="connsiteX11-231" fmla="*/ 930114 w 1273014"/>
                <a:gd name="connsiteY11-232" fmla="*/ 423863 h 847725"/>
                <a:gd name="connsiteX12-233" fmla="*/ 896776 w 1273014"/>
                <a:gd name="connsiteY12-234" fmla="*/ 509588 h 847725"/>
                <a:gd name="connsiteX13-235" fmla="*/ 996789 w 1273014"/>
                <a:gd name="connsiteY13-236" fmla="*/ 742950 h 847725"/>
                <a:gd name="connsiteX14-237" fmla="*/ 806289 w 1273014"/>
                <a:gd name="connsiteY14-238" fmla="*/ 633413 h 847725"/>
                <a:gd name="connsiteX15-239" fmla="*/ 763426 w 1273014"/>
                <a:gd name="connsiteY15-240" fmla="*/ 471488 h 847725"/>
                <a:gd name="connsiteX16-241" fmla="*/ 701514 w 1273014"/>
                <a:gd name="connsiteY16-242" fmla="*/ 585788 h 847725"/>
                <a:gd name="connsiteX17-243" fmla="*/ 792001 w 1273014"/>
                <a:gd name="connsiteY17-244" fmla="*/ 719138 h 847725"/>
                <a:gd name="connsiteX18-245" fmla="*/ 558639 w 1273014"/>
                <a:gd name="connsiteY18-246" fmla="*/ 600075 h 847725"/>
                <a:gd name="connsiteX19-247" fmla="*/ 558639 w 1273014"/>
                <a:gd name="connsiteY19-248" fmla="*/ 452438 h 847725"/>
                <a:gd name="connsiteX20-249" fmla="*/ 496726 w 1273014"/>
                <a:gd name="connsiteY20-250" fmla="*/ 495300 h 847725"/>
                <a:gd name="connsiteX21-251" fmla="*/ 534826 w 1273014"/>
                <a:gd name="connsiteY21-252" fmla="*/ 638175 h 847725"/>
                <a:gd name="connsiteX22-253" fmla="*/ 330039 w 1273014"/>
                <a:gd name="connsiteY22-254" fmla="*/ 519113 h 847725"/>
                <a:gd name="connsiteX23-255" fmla="*/ 296701 w 1273014"/>
                <a:gd name="connsiteY23-256" fmla="*/ 366713 h 847725"/>
                <a:gd name="connsiteX24-257" fmla="*/ 220501 w 1273014"/>
                <a:gd name="connsiteY24-258" fmla="*/ 376238 h 847725"/>
                <a:gd name="connsiteX25-259" fmla="*/ 172876 w 1273014"/>
                <a:gd name="connsiteY25-260" fmla="*/ 828675 h 847725"/>
                <a:gd name="connsiteX0-261" fmla="*/ 172876 w 1273014"/>
                <a:gd name="connsiteY0-262" fmla="*/ 828675 h 847725"/>
                <a:gd name="connsiteX1-263" fmla="*/ 125251 w 1273014"/>
                <a:gd name="connsiteY1-264" fmla="*/ 709613 h 847725"/>
                <a:gd name="connsiteX2-265" fmla="*/ 39526 w 1273014"/>
                <a:gd name="connsiteY2-266" fmla="*/ 709613 h 847725"/>
                <a:gd name="connsiteX3-267" fmla="*/ 10951 w 1273014"/>
                <a:gd name="connsiteY3-268" fmla="*/ 371475 h 847725"/>
                <a:gd name="connsiteX4-269" fmla="*/ 220501 w 1273014"/>
                <a:gd name="connsiteY4-270" fmla="*/ 66675 h 847725"/>
                <a:gd name="connsiteX5-271" fmla="*/ 634839 w 1273014"/>
                <a:gd name="connsiteY5-272" fmla="*/ 0 h 847725"/>
                <a:gd name="connsiteX6-273" fmla="*/ 1144426 w 1273014"/>
                <a:gd name="connsiteY6-274" fmla="*/ 114300 h 847725"/>
                <a:gd name="connsiteX7-275" fmla="*/ 1273014 w 1273014"/>
                <a:gd name="connsiteY7-276" fmla="*/ 466725 h 847725"/>
                <a:gd name="connsiteX8-277" fmla="*/ 1187289 w 1273014"/>
                <a:gd name="connsiteY8-278" fmla="*/ 723900 h 847725"/>
                <a:gd name="connsiteX9-279" fmla="*/ 1087276 w 1273014"/>
                <a:gd name="connsiteY9-280" fmla="*/ 781050 h 847725"/>
                <a:gd name="connsiteX10-281" fmla="*/ 1087276 w 1273014"/>
                <a:gd name="connsiteY10-282" fmla="*/ 847725 h 847725"/>
                <a:gd name="connsiteX11-283" fmla="*/ 930114 w 1273014"/>
                <a:gd name="connsiteY11-284" fmla="*/ 423863 h 847725"/>
                <a:gd name="connsiteX12-285" fmla="*/ 896776 w 1273014"/>
                <a:gd name="connsiteY12-286" fmla="*/ 509588 h 847725"/>
                <a:gd name="connsiteX13-287" fmla="*/ 996789 w 1273014"/>
                <a:gd name="connsiteY13-288" fmla="*/ 742950 h 847725"/>
                <a:gd name="connsiteX14-289" fmla="*/ 806289 w 1273014"/>
                <a:gd name="connsiteY14-290" fmla="*/ 633413 h 847725"/>
                <a:gd name="connsiteX15-291" fmla="*/ 763426 w 1273014"/>
                <a:gd name="connsiteY15-292" fmla="*/ 471488 h 847725"/>
                <a:gd name="connsiteX16-293" fmla="*/ 701514 w 1273014"/>
                <a:gd name="connsiteY16-294" fmla="*/ 585788 h 847725"/>
                <a:gd name="connsiteX17-295" fmla="*/ 792001 w 1273014"/>
                <a:gd name="connsiteY17-296" fmla="*/ 719138 h 847725"/>
                <a:gd name="connsiteX18-297" fmla="*/ 558639 w 1273014"/>
                <a:gd name="connsiteY18-298" fmla="*/ 600075 h 847725"/>
                <a:gd name="connsiteX19-299" fmla="*/ 558639 w 1273014"/>
                <a:gd name="connsiteY19-300" fmla="*/ 452438 h 847725"/>
                <a:gd name="connsiteX20-301" fmla="*/ 496726 w 1273014"/>
                <a:gd name="connsiteY20-302" fmla="*/ 495300 h 847725"/>
                <a:gd name="connsiteX21-303" fmla="*/ 534826 w 1273014"/>
                <a:gd name="connsiteY21-304" fmla="*/ 638175 h 847725"/>
                <a:gd name="connsiteX22-305" fmla="*/ 330039 w 1273014"/>
                <a:gd name="connsiteY22-306" fmla="*/ 519113 h 847725"/>
                <a:gd name="connsiteX23-307" fmla="*/ 296701 w 1273014"/>
                <a:gd name="connsiteY23-308" fmla="*/ 366713 h 847725"/>
                <a:gd name="connsiteX24-309" fmla="*/ 220501 w 1273014"/>
                <a:gd name="connsiteY24-310" fmla="*/ 376238 h 847725"/>
                <a:gd name="connsiteX25-311" fmla="*/ 172876 w 1273014"/>
                <a:gd name="connsiteY25-312" fmla="*/ 828675 h 847725"/>
                <a:gd name="connsiteX0-313" fmla="*/ 172876 w 1273014"/>
                <a:gd name="connsiteY0-314" fmla="*/ 828675 h 847725"/>
                <a:gd name="connsiteX1-315" fmla="*/ 125251 w 1273014"/>
                <a:gd name="connsiteY1-316" fmla="*/ 709613 h 847725"/>
                <a:gd name="connsiteX2-317" fmla="*/ 39526 w 1273014"/>
                <a:gd name="connsiteY2-318" fmla="*/ 709613 h 847725"/>
                <a:gd name="connsiteX3-319" fmla="*/ 10951 w 1273014"/>
                <a:gd name="connsiteY3-320" fmla="*/ 371475 h 847725"/>
                <a:gd name="connsiteX4-321" fmla="*/ 220501 w 1273014"/>
                <a:gd name="connsiteY4-322" fmla="*/ 66675 h 847725"/>
                <a:gd name="connsiteX5-323" fmla="*/ 634839 w 1273014"/>
                <a:gd name="connsiteY5-324" fmla="*/ 0 h 847725"/>
                <a:gd name="connsiteX6-325" fmla="*/ 1144426 w 1273014"/>
                <a:gd name="connsiteY6-326" fmla="*/ 114300 h 847725"/>
                <a:gd name="connsiteX7-327" fmla="*/ 1273014 w 1273014"/>
                <a:gd name="connsiteY7-328" fmla="*/ 466725 h 847725"/>
                <a:gd name="connsiteX8-329" fmla="*/ 1187289 w 1273014"/>
                <a:gd name="connsiteY8-330" fmla="*/ 723900 h 847725"/>
                <a:gd name="connsiteX9-331" fmla="*/ 1087276 w 1273014"/>
                <a:gd name="connsiteY9-332" fmla="*/ 781050 h 847725"/>
                <a:gd name="connsiteX10-333" fmla="*/ 1087276 w 1273014"/>
                <a:gd name="connsiteY10-334" fmla="*/ 847725 h 847725"/>
                <a:gd name="connsiteX11-335" fmla="*/ 930114 w 1273014"/>
                <a:gd name="connsiteY11-336" fmla="*/ 423863 h 847725"/>
                <a:gd name="connsiteX12-337" fmla="*/ 896776 w 1273014"/>
                <a:gd name="connsiteY12-338" fmla="*/ 509588 h 847725"/>
                <a:gd name="connsiteX13-339" fmla="*/ 996789 w 1273014"/>
                <a:gd name="connsiteY13-340" fmla="*/ 742950 h 847725"/>
                <a:gd name="connsiteX14-341" fmla="*/ 806289 w 1273014"/>
                <a:gd name="connsiteY14-342" fmla="*/ 633413 h 847725"/>
                <a:gd name="connsiteX15-343" fmla="*/ 763426 w 1273014"/>
                <a:gd name="connsiteY15-344" fmla="*/ 471488 h 847725"/>
                <a:gd name="connsiteX16-345" fmla="*/ 701514 w 1273014"/>
                <a:gd name="connsiteY16-346" fmla="*/ 585788 h 847725"/>
                <a:gd name="connsiteX17-347" fmla="*/ 792001 w 1273014"/>
                <a:gd name="connsiteY17-348" fmla="*/ 719138 h 847725"/>
                <a:gd name="connsiteX18-349" fmla="*/ 558639 w 1273014"/>
                <a:gd name="connsiteY18-350" fmla="*/ 600075 h 847725"/>
                <a:gd name="connsiteX19-351" fmla="*/ 558639 w 1273014"/>
                <a:gd name="connsiteY19-352" fmla="*/ 452438 h 847725"/>
                <a:gd name="connsiteX20-353" fmla="*/ 496726 w 1273014"/>
                <a:gd name="connsiteY20-354" fmla="*/ 495300 h 847725"/>
                <a:gd name="connsiteX21-355" fmla="*/ 534826 w 1273014"/>
                <a:gd name="connsiteY21-356" fmla="*/ 638175 h 847725"/>
                <a:gd name="connsiteX22-357" fmla="*/ 330039 w 1273014"/>
                <a:gd name="connsiteY22-358" fmla="*/ 519113 h 847725"/>
                <a:gd name="connsiteX23-359" fmla="*/ 296701 w 1273014"/>
                <a:gd name="connsiteY23-360" fmla="*/ 366713 h 847725"/>
                <a:gd name="connsiteX24-361" fmla="*/ 220501 w 1273014"/>
                <a:gd name="connsiteY24-362" fmla="*/ 376238 h 847725"/>
                <a:gd name="connsiteX25-363" fmla="*/ 172876 w 1273014"/>
                <a:gd name="connsiteY25-364" fmla="*/ 828675 h 847725"/>
                <a:gd name="connsiteX0-365" fmla="*/ 172876 w 1273014"/>
                <a:gd name="connsiteY0-366" fmla="*/ 828675 h 847725"/>
                <a:gd name="connsiteX1-367" fmla="*/ 125251 w 1273014"/>
                <a:gd name="connsiteY1-368" fmla="*/ 709613 h 847725"/>
                <a:gd name="connsiteX2-369" fmla="*/ 39526 w 1273014"/>
                <a:gd name="connsiteY2-370" fmla="*/ 709613 h 847725"/>
                <a:gd name="connsiteX3-371" fmla="*/ 10951 w 1273014"/>
                <a:gd name="connsiteY3-372" fmla="*/ 371475 h 847725"/>
                <a:gd name="connsiteX4-373" fmla="*/ 220501 w 1273014"/>
                <a:gd name="connsiteY4-374" fmla="*/ 66675 h 847725"/>
                <a:gd name="connsiteX5-375" fmla="*/ 634839 w 1273014"/>
                <a:gd name="connsiteY5-376" fmla="*/ 0 h 847725"/>
                <a:gd name="connsiteX6-377" fmla="*/ 1144426 w 1273014"/>
                <a:gd name="connsiteY6-378" fmla="*/ 114300 h 847725"/>
                <a:gd name="connsiteX7-379" fmla="*/ 1273014 w 1273014"/>
                <a:gd name="connsiteY7-380" fmla="*/ 466725 h 847725"/>
                <a:gd name="connsiteX8-381" fmla="*/ 1187289 w 1273014"/>
                <a:gd name="connsiteY8-382" fmla="*/ 723900 h 847725"/>
                <a:gd name="connsiteX9-383" fmla="*/ 1087276 w 1273014"/>
                <a:gd name="connsiteY9-384" fmla="*/ 781050 h 847725"/>
                <a:gd name="connsiteX10-385" fmla="*/ 1087276 w 1273014"/>
                <a:gd name="connsiteY10-386" fmla="*/ 847725 h 847725"/>
                <a:gd name="connsiteX11-387" fmla="*/ 930114 w 1273014"/>
                <a:gd name="connsiteY11-388" fmla="*/ 423863 h 847725"/>
                <a:gd name="connsiteX12-389" fmla="*/ 896776 w 1273014"/>
                <a:gd name="connsiteY12-390" fmla="*/ 509588 h 847725"/>
                <a:gd name="connsiteX13-391" fmla="*/ 996789 w 1273014"/>
                <a:gd name="connsiteY13-392" fmla="*/ 742950 h 847725"/>
                <a:gd name="connsiteX14-393" fmla="*/ 806289 w 1273014"/>
                <a:gd name="connsiteY14-394" fmla="*/ 633413 h 847725"/>
                <a:gd name="connsiteX15-395" fmla="*/ 763426 w 1273014"/>
                <a:gd name="connsiteY15-396" fmla="*/ 471488 h 847725"/>
                <a:gd name="connsiteX16-397" fmla="*/ 701514 w 1273014"/>
                <a:gd name="connsiteY16-398" fmla="*/ 585788 h 847725"/>
                <a:gd name="connsiteX17-399" fmla="*/ 792001 w 1273014"/>
                <a:gd name="connsiteY17-400" fmla="*/ 719138 h 847725"/>
                <a:gd name="connsiteX18-401" fmla="*/ 558639 w 1273014"/>
                <a:gd name="connsiteY18-402" fmla="*/ 600075 h 847725"/>
                <a:gd name="connsiteX19-403" fmla="*/ 558639 w 1273014"/>
                <a:gd name="connsiteY19-404" fmla="*/ 452438 h 847725"/>
                <a:gd name="connsiteX20-405" fmla="*/ 496726 w 1273014"/>
                <a:gd name="connsiteY20-406" fmla="*/ 495300 h 847725"/>
                <a:gd name="connsiteX21-407" fmla="*/ 534826 w 1273014"/>
                <a:gd name="connsiteY21-408" fmla="*/ 638175 h 847725"/>
                <a:gd name="connsiteX22-409" fmla="*/ 330039 w 1273014"/>
                <a:gd name="connsiteY22-410" fmla="*/ 519113 h 847725"/>
                <a:gd name="connsiteX23-411" fmla="*/ 296701 w 1273014"/>
                <a:gd name="connsiteY23-412" fmla="*/ 366713 h 847725"/>
                <a:gd name="connsiteX24-413" fmla="*/ 220501 w 1273014"/>
                <a:gd name="connsiteY24-414" fmla="*/ 376238 h 847725"/>
                <a:gd name="connsiteX25-415" fmla="*/ 172876 w 1273014"/>
                <a:gd name="connsiteY25-416" fmla="*/ 828675 h 847725"/>
                <a:gd name="connsiteX0-417" fmla="*/ 172876 w 1273014"/>
                <a:gd name="connsiteY0-418" fmla="*/ 828675 h 847725"/>
                <a:gd name="connsiteX1-419" fmla="*/ 125251 w 1273014"/>
                <a:gd name="connsiteY1-420" fmla="*/ 709613 h 847725"/>
                <a:gd name="connsiteX2-421" fmla="*/ 39526 w 1273014"/>
                <a:gd name="connsiteY2-422" fmla="*/ 709613 h 847725"/>
                <a:gd name="connsiteX3-423" fmla="*/ 10951 w 1273014"/>
                <a:gd name="connsiteY3-424" fmla="*/ 371475 h 847725"/>
                <a:gd name="connsiteX4-425" fmla="*/ 220501 w 1273014"/>
                <a:gd name="connsiteY4-426" fmla="*/ 66675 h 847725"/>
                <a:gd name="connsiteX5-427" fmla="*/ 634839 w 1273014"/>
                <a:gd name="connsiteY5-428" fmla="*/ 0 h 847725"/>
                <a:gd name="connsiteX6-429" fmla="*/ 1144426 w 1273014"/>
                <a:gd name="connsiteY6-430" fmla="*/ 114300 h 847725"/>
                <a:gd name="connsiteX7-431" fmla="*/ 1273014 w 1273014"/>
                <a:gd name="connsiteY7-432" fmla="*/ 466725 h 847725"/>
                <a:gd name="connsiteX8-433" fmla="*/ 1187289 w 1273014"/>
                <a:gd name="connsiteY8-434" fmla="*/ 723900 h 847725"/>
                <a:gd name="connsiteX9-435" fmla="*/ 1087276 w 1273014"/>
                <a:gd name="connsiteY9-436" fmla="*/ 781050 h 847725"/>
                <a:gd name="connsiteX10-437" fmla="*/ 1087276 w 1273014"/>
                <a:gd name="connsiteY10-438" fmla="*/ 847725 h 847725"/>
                <a:gd name="connsiteX11-439" fmla="*/ 930114 w 1273014"/>
                <a:gd name="connsiteY11-440" fmla="*/ 423863 h 847725"/>
                <a:gd name="connsiteX12-441" fmla="*/ 896776 w 1273014"/>
                <a:gd name="connsiteY12-442" fmla="*/ 509588 h 847725"/>
                <a:gd name="connsiteX13-443" fmla="*/ 996789 w 1273014"/>
                <a:gd name="connsiteY13-444" fmla="*/ 742950 h 847725"/>
                <a:gd name="connsiteX14-445" fmla="*/ 806289 w 1273014"/>
                <a:gd name="connsiteY14-446" fmla="*/ 633413 h 847725"/>
                <a:gd name="connsiteX15-447" fmla="*/ 763426 w 1273014"/>
                <a:gd name="connsiteY15-448" fmla="*/ 471488 h 847725"/>
                <a:gd name="connsiteX16-449" fmla="*/ 701514 w 1273014"/>
                <a:gd name="connsiteY16-450" fmla="*/ 585788 h 847725"/>
                <a:gd name="connsiteX17-451" fmla="*/ 792001 w 1273014"/>
                <a:gd name="connsiteY17-452" fmla="*/ 719138 h 847725"/>
                <a:gd name="connsiteX18-453" fmla="*/ 558639 w 1273014"/>
                <a:gd name="connsiteY18-454" fmla="*/ 600075 h 847725"/>
                <a:gd name="connsiteX19-455" fmla="*/ 558639 w 1273014"/>
                <a:gd name="connsiteY19-456" fmla="*/ 452438 h 847725"/>
                <a:gd name="connsiteX20-457" fmla="*/ 496726 w 1273014"/>
                <a:gd name="connsiteY20-458" fmla="*/ 495300 h 847725"/>
                <a:gd name="connsiteX21-459" fmla="*/ 534826 w 1273014"/>
                <a:gd name="connsiteY21-460" fmla="*/ 638175 h 847725"/>
                <a:gd name="connsiteX22-461" fmla="*/ 330039 w 1273014"/>
                <a:gd name="connsiteY22-462" fmla="*/ 519113 h 847725"/>
                <a:gd name="connsiteX23-463" fmla="*/ 296701 w 1273014"/>
                <a:gd name="connsiteY23-464" fmla="*/ 366713 h 847725"/>
                <a:gd name="connsiteX24-465" fmla="*/ 220501 w 1273014"/>
                <a:gd name="connsiteY24-466" fmla="*/ 376238 h 847725"/>
                <a:gd name="connsiteX25-467" fmla="*/ 172876 w 1273014"/>
                <a:gd name="connsiteY25-468" fmla="*/ 828675 h 847725"/>
                <a:gd name="connsiteX0-469" fmla="*/ 172876 w 1273014"/>
                <a:gd name="connsiteY0-470" fmla="*/ 828675 h 847725"/>
                <a:gd name="connsiteX1-471" fmla="*/ 125251 w 1273014"/>
                <a:gd name="connsiteY1-472" fmla="*/ 709613 h 847725"/>
                <a:gd name="connsiteX2-473" fmla="*/ 39526 w 1273014"/>
                <a:gd name="connsiteY2-474" fmla="*/ 709613 h 847725"/>
                <a:gd name="connsiteX3-475" fmla="*/ 10951 w 1273014"/>
                <a:gd name="connsiteY3-476" fmla="*/ 371475 h 847725"/>
                <a:gd name="connsiteX4-477" fmla="*/ 220501 w 1273014"/>
                <a:gd name="connsiteY4-478" fmla="*/ 66675 h 847725"/>
                <a:gd name="connsiteX5-479" fmla="*/ 634839 w 1273014"/>
                <a:gd name="connsiteY5-480" fmla="*/ 0 h 847725"/>
                <a:gd name="connsiteX6-481" fmla="*/ 1144426 w 1273014"/>
                <a:gd name="connsiteY6-482" fmla="*/ 114300 h 847725"/>
                <a:gd name="connsiteX7-483" fmla="*/ 1273014 w 1273014"/>
                <a:gd name="connsiteY7-484" fmla="*/ 466725 h 847725"/>
                <a:gd name="connsiteX8-485" fmla="*/ 1187289 w 1273014"/>
                <a:gd name="connsiteY8-486" fmla="*/ 723900 h 847725"/>
                <a:gd name="connsiteX9-487" fmla="*/ 1087276 w 1273014"/>
                <a:gd name="connsiteY9-488" fmla="*/ 781050 h 847725"/>
                <a:gd name="connsiteX10-489" fmla="*/ 1087276 w 1273014"/>
                <a:gd name="connsiteY10-490" fmla="*/ 847725 h 847725"/>
                <a:gd name="connsiteX11-491" fmla="*/ 930114 w 1273014"/>
                <a:gd name="connsiteY11-492" fmla="*/ 423863 h 847725"/>
                <a:gd name="connsiteX12-493" fmla="*/ 896776 w 1273014"/>
                <a:gd name="connsiteY12-494" fmla="*/ 509588 h 847725"/>
                <a:gd name="connsiteX13-495" fmla="*/ 996789 w 1273014"/>
                <a:gd name="connsiteY13-496" fmla="*/ 742950 h 847725"/>
                <a:gd name="connsiteX14-497" fmla="*/ 806289 w 1273014"/>
                <a:gd name="connsiteY14-498" fmla="*/ 633413 h 847725"/>
                <a:gd name="connsiteX15-499" fmla="*/ 763426 w 1273014"/>
                <a:gd name="connsiteY15-500" fmla="*/ 471488 h 847725"/>
                <a:gd name="connsiteX16-501" fmla="*/ 701514 w 1273014"/>
                <a:gd name="connsiteY16-502" fmla="*/ 585788 h 847725"/>
                <a:gd name="connsiteX17-503" fmla="*/ 792001 w 1273014"/>
                <a:gd name="connsiteY17-504" fmla="*/ 719138 h 847725"/>
                <a:gd name="connsiteX18-505" fmla="*/ 558639 w 1273014"/>
                <a:gd name="connsiteY18-506" fmla="*/ 600075 h 847725"/>
                <a:gd name="connsiteX19-507" fmla="*/ 558639 w 1273014"/>
                <a:gd name="connsiteY19-508" fmla="*/ 452438 h 847725"/>
                <a:gd name="connsiteX20-509" fmla="*/ 496726 w 1273014"/>
                <a:gd name="connsiteY20-510" fmla="*/ 495300 h 847725"/>
                <a:gd name="connsiteX21-511" fmla="*/ 534826 w 1273014"/>
                <a:gd name="connsiteY21-512" fmla="*/ 638175 h 847725"/>
                <a:gd name="connsiteX22-513" fmla="*/ 330039 w 1273014"/>
                <a:gd name="connsiteY22-514" fmla="*/ 519113 h 847725"/>
                <a:gd name="connsiteX23-515" fmla="*/ 296701 w 1273014"/>
                <a:gd name="connsiteY23-516" fmla="*/ 366713 h 847725"/>
                <a:gd name="connsiteX24-517" fmla="*/ 220501 w 1273014"/>
                <a:gd name="connsiteY24-518" fmla="*/ 376238 h 847725"/>
                <a:gd name="connsiteX25-519" fmla="*/ 172876 w 1273014"/>
                <a:gd name="connsiteY25-520" fmla="*/ 828675 h 847725"/>
                <a:gd name="connsiteX0-521" fmla="*/ 172876 w 1273014"/>
                <a:gd name="connsiteY0-522" fmla="*/ 828675 h 847725"/>
                <a:gd name="connsiteX1-523" fmla="*/ 125251 w 1273014"/>
                <a:gd name="connsiteY1-524" fmla="*/ 709613 h 847725"/>
                <a:gd name="connsiteX2-525" fmla="*/ 39526 w 1273014"/>
                <a:gd name="connsiteY2-526" fmla="*/ 709613 h 847725"/>
                <a:gd name="connsiteX3-527" fmla="*/ 10951 w 1273014"/>
                <a:gd name="connsiteY3-528" fmla="*/ 371475 h 847725"/>
                <a:gd name="connsiteX4-529" fmla="*/ 220501 w 1273014"/>
                <a:gd name="connsiteY4-530" fmla="*/ 66675 h 847725"/>
                <a:gd name="connsiteX5-531" fmla="*/ 634839 w 1273014"/>
                <a:gd name="connsiteY5-532" fmla="*/ 0 h 847725"/>
                <a:gd name="connsiteX6-533" fmla="*/ 1144426 w 1273014"/>
                <a:gd name="connsiteY6-534" fmla="*/ 114300 h 847725"/>
                <a:gd name="connsiteX7-535" fmla="*/ 1273014 w 1273014"/>
                <a:gd name="connsiteY7-536" fmla="*/ 466725 h 847725"/>
                <a:gd name="connsiteX8-537" fmla="*/ 1187289 w 1273014"/>
                <a:gd name="connsiteY8-538" fmla="*/ 723900 h 847725"/>
                <a:gd name="connsiteX9-539" fmla="*/ 1087276 w 1273014"/>
                <a:gd name="connsiteY9-540" fmla="*/ 781050 h 847725"/>
                <a:gd name="connsiteX10-541" fmla="*/ 1087276 w 1273014"/>
                <a:gd name="connsiteY10-542" fmla="*/ 847725 h 847725"/>
                <a:gd name="connsiteX11-543" fmla="*/ 930114 w 1273014"/>
                <a:gd name="connsiteY11-544" fmla="*/ 423863 h 847725"/>
                <a:gd name="connsiteX12-545" fmla="*/ 896776 w 1273014"/>
                <a:gd name="connsiteY12-546" fmla="*/ 509588 h 847725"/>
                <a:gd name="connsiteX13-547" fmla="*/ 996789 w 1273014"/>
                <a:gd name="connsiteY13-548" fmla="*/ 742950 h 847725"/>
                <a:gd name="connsiteX14-549" fmla="*/ 806289 w 1273014"/>
                <a:gd name="connsiteY14-550" fmla="*/ 633413 h 847725"/>
                <a:gd name="connsiteX15-551" fmla="*/ 763426 w 1273014"/>
                <a:gd name="connsiteY15-552" fmla="*/ 471488 h 847725"/>
                <a:gd name="connsiteX16-553" fmla="*/ 701514 w 1273014"/>
                <a:gd name="connsiteY16-554" fmla="*/ 585788 h 847725"/>
                <a:gd name="connsiteX17-555" fmla="*/ 792001 w 1273014"/>
                <a:gd name="connsiteY17-556" fmla="*/ 719138 h 847725"/>
                <a:gd name="connsiteX18-557" fmla="*/ 558639 w 1273014"/>
                <a:gd name="connsiteY18-558" fmla="*/ 600075 h 847725"/>
                <a:gd name="connsiteX19-559" fmla="*/ 558639 w 1273014"/>
                <a:gd name="connsiteY19-560" fmla="*/ 452438 h 847725"/>
                <a:gd name="connsiteX20-561" fmla="*/ 496726 w 1273014"/>
                <a:gd name="connsiteY20-562" fmla="*/ 495300 h 847725"/>
                <a:gd name="connsiteX21-563" fmla="*/ 534826 w 1273014"/>
                <a:gd name="connsiteY21-564" fmla="*/ 638175 h 847725"/>
                <a:gd name="connsiteX22-565" fmla="*/ 330039 w 1273014"/>
                <a:gd name="connsiteY22-566" fmla="*/ 519113 h 847725"/>
                <a:gd name="connsiteX23-567" fmla="*/ 296701 w 1273014"/>
                <a:gd name="connsiteY23-568" fmla="*/ 366713 h 847725"/>
                <a:gd name="connsiteX24-569" fmla="*/ 220501 w 1273014"/>
                <a:gd name="connsiteY24-570" fmla="*/ 376238 h 847725"/>
                <a:gd name="connsiteX25-571" fmla="*/ 172876 w 1273014"/>
                <a:gd name="connsiteY25-572" fmla="*/ 828675 h 847725"/>
                <a:gd name="connsiteX0-573" fmla="*/ 172876 w 1273014"/>
                <a:gd name="connsiteY0-574" fmla="*/ 828675 h 847725"/>
                <a:gd name="connsiteX1-575" fmla="*/ 125251 w 1273014"/>
                <a:gd name="connsiteY1-576" fmla="*/ 709613 h 847725"/>
                <a:gd name="connsiteX2-577" fmla="*/ 39526 w 1273014"/>
                <a:gd name="connsiteY2-578" fmla="*/ 709613 h 847725"/>
                <a:gd name="connsiteX3-579" fmla="*/ 10951 w 1273014"/>
                <a:gd name="connsiteY3-580" fmla="*/ 371475 h 847725"/>
                <a:gd name="connsiteX4-581" fmla="*/ 220501 w 1273014"/>
                <a:gd name="connsiteY4-582" fmla="*/ 66675 h 847725"/>
                <a:gd name="connsiteX5-583" fmla="*/ 634839 w 1273014"/>
                <a:gd name="connsiteY5-584" fmla="*/ 0 h 847725"/>
                <a:gd name="connsiteX6-585" fmla="*/ 1144426 w 1273014"/>
                <a:gd name="connsiteY6-586" fmla="*/ 114300 h 847725"/>
                <a:gd name="connsiteX7-587" fmla="*/ 1273014 w 1273014"/>
                <a:gd name="connsiteY7-588" fmla="*/ 466725 h 847725"/>
                <a:gd name="connsiteX8-589" fmla="*/ 1187289 w 1273014"/>
                <a:gd name="connsiteY8-590" fmla="*/ 723900 h 847725"/>
                <a:gd name="connsiteX9-591" fmla="*/ 1087276 w 1273014"/>
                <a:gd name="connsiteY9-592" fmla="*/ 781050 h 847725"/>
                <a:gd name="connsiteX10-593" fmla="*/ 1087276 w 1273014"/>
                <a:gd name="connsiteY10-594" fmla="*/ 847725 h 847725"/>
                <a:gd name="connsiteX11-595" fmla="*/ 930114 w 1273014"/>
                <a:gd name="connsiteY11-596" fmla="*/ 423863 h 847725"/>
                <a:gd name="connsiteX12-597" fmla="*/ 896776 w 1273014"/>
                <a:gd name="connsiteY12-598" fmla="*/ 509588 h 847725"/>
                <a:gd name="connsiteX13-599" fmla="*/ 996789 w 1273014"/>
                <a:gd name="connsiteY13-600" fmla="*/ 742950 h 847725"/>
                <a:gd name="connsiteX14-601" fmla="*/ 806289 w 1273014"/>
                <a:gd name="connsiteY14-602" fmla="*/ 633413 h 847725"/>
                <a:gd name="connsiteX15-603" fmla="*/ 763426 w 1273014"/>
                <a:gd name="connsiteY15-604" fmla="*/ 471488 h 847725"/>
                <a:gd name="connsiteX16-605" fmla="*/ 701514 w 1273014"/>
                <a:gd name="connsiteY16-606" fmla="*/ 585788 h 847725"/>
                <a:gd name="connsiteX17-607" fmla="*/ 792001 w 1273014"/>
                <a:gd name="connsiteY17-608" fmla="*/ 719138 h 847725"/>
                <a:gd name="connsiteX18-609" fmla="*/ 558639 w 1273014"/>
                <a:gd name="connsiteY18-610" fmla="*/ 600075 h 847725"/>
                <a:gd name="connsiteX19-611" fmla="*/ 558639 w 1273014"/>
                <a:gd name="connsiteY19-612" fmla="*/ 452438 h 847725"/>
                <a:gd name="connsiteX20-613" fmla="*/ 496726 w 1273014"/>
                <a:gd name="connsiteY20-614" fmla="*/ 495300 h 847725"/>
                <a:gd name="connsiteX21-615" fmla="*/ 534826 w 1273014"/>
                <a:gd name="connsiteY21-616" fmla="*/ 638175 h 847725"/>
                <a:gd name="connsiteX22-617" fmla="*/ 330039 w 1273014"/>
                <a:gd name="connsiteY22-618" fmla="*/ 519113 h 847725"/>
                <a:gd name="connsiteX23-619" fmla="*/ 296701 w 1273014"/>
                <a:gd name="connsiteY23-620" fmla="*/ 366713 h 847725"/>
                <a:gd name="connsiteX24-621" fmla="*/ 220501 w 1273014"/>
                <a:gd name="connsiteY24-622" fmla="*/ 376238 h 847725"/>
                <a:gd name="connsiteX25-623" fmla="*/ 172876 w 1273014"/>
                <a:gd name="connsiteY25-624" fmla="*/ 828675 h 847725"/>
                <a:gd name="connsiteX0-625" fmla="*/ 172876 w 1273014"/>
                <a:gd name="connsiteY0-626" fmla="*/ 828675 h 847725"/>
                <a:gd name="connsiteX1-627" fmla="*/ 125251 w 1273014"/>
                <a:gd name="connsiteY1-628" fmla="*/ 709613 h 847725"/>
                <a:gd name="connsiteX2-629" fmla="*/ 39526 w 1273014"/>
                <a:gd name="connsiteY2-630" fmla="*/ 709613 h 847725"/>
                <a:gd name="connsiteX3-631" fmla="*/ 10951 w 1273014"/>
                <a:gd name="connsiteY3-632" fmla="*/ 371475 h 847725"/>
                <a:gd name="connsiteX4-633" fmla="*/ 220501 w 1273014"/>
                <a:gd name="connsiteY4-634" fmla="*/ 66675 h 847725"/>
                <a:gd name="connsiteX5-635" fmla="*/ 634839 w 1273014"/>
                <a:gd name="connsiteY5-636" fmla="*/ 0 h 847725"/>
                <a:gd name="connsiteX6-637" fmla="*/ 1144426 w 1273014"/>
                <a:gd name="connsiteY6-638" fmla="*/ 114300 h 847725"/>
                <a:gd name="connsiteX7-639" fmla="*/ 1273014 w 1273014"/>
                <a:gd name="connsiteY7-640" fmla="*/ 466725 h 847725"/>
                <a:gd name="connsiteX8-641" fmla="*/ 1187289 w 1273014"/>
                <a:gd name="connsiteY8-642" fmla="*/ 723900 h 847725"/>
                <a:gd name="connsiteX9-643" fmla="*/ 1087276 w 1273014"/>
                <a:gd name="connsiteY9-644" fmla="*/ 781050 h 847725"/>
                <a:gd name="connsiteX10-645" fmla="*/ 1087276 w 1273014"/>
                <a:gd name="connsiteY10-646" fmla="*/ 847725 h 847725"/>
                <a:gd name="connsiteX11-647" fmla="*/ 930114 w 1273014"/>
                <a:gd name="connsiteY11-648" fmla="*/ 423863 h 847725"/>
                <a:gd name="connsiteX12-649" fmla="*/ 896776 w 1273014"/>
                <a:gd name="connsiteY12-650" fmla="*/ 509588 h 847725"/>
                <a:gd name="connsiteX13-651" fmla="*/ 996789 w 1273014"/>
                <a:gd name="connsiteY13-652" fmla="*/ 742950 h 847725"/>
                <a:gd name="connsiteX14-653" fmla="*/ 806289 w 1273014"/>
                <a:gd name="connsiteY14-654" fmla="*/ 633413 h 847725"/>
                <a:gd name="connsiteX15-655" fmla="*/ 763426 w 1273014"/>
                <a:gd name="connsiteY15-656" fmla="*/ 471488 h 847725"/>
                <a:gd name="connsiteX16-657" fmla="*/ 701514 w 1273014"/>
                <a:gd name="connsiteY16-658" fmla="*/ 585788 h 847725"/>
                <a:gd name="connsiteX17-659" fmla="*/ 792001 w 1273014"/>
                <a:gd name="connsiteY17-660" fmla="*/ 719138 h 847725"/>
                <a:gd name="connsiteX18-661" fmla="*/ 558639 w 1273014"/>
                <a:gd name="connsiteY18-662" fmla="*/ 600075 h 847725"/>
                <a:gd name="connsiteX19-663" fmla="*/ 558639 w 1273014"/>
                <a:gd name="connsiteY19-664" fmla="*/ 452438 h 847725"/>
                <a:gd name="connsiteX20-665" fmla="*/ 496726 w 1273014"/>
                <a:gd name="connsiteY20-666" fmla="*/ 495300 h 847725"/>
                <a:gd name="connsiteX21-667" fmla="*/ 534826 w 1273014"/>
                <a:gd name="connsiteY21-668" fmla="*/ 638175 h 847725"/>
                <a:gd name="connsiteX22-669" fmla="*/ 330039 w 1273014"/>
                <a:gd name="connsiteY22-670" fmla="*/ 519113 h 847725"/>
                <a:gd name="connsiteX23-671" fmla="*/ 296701 w 1273014"/>
                <a:gd name="connsiteY23-672" fmla="*/ 366713 h 847725"/>
                <a:gd name="connsiteX24-673" fmla="*/ 220501 w 1273014"/>
                <a:gd name="connsiteY24-674" fmla="*/ 376238 h 847725"/>
                <a:gd name="connsiteX25-675" fmla="*/ 172876 w 1273014"/>
                <a:gd name="connsiteY25-676" fmla="*/ 828675 h 847725"/>
                <a:gd name="connsiteX0-677" fmla="*/ 172876 w 1273014"/>
                <a:gd name="connsiteY0-678" fmla="*/ 828675 h 847725"/>
                <a:gd name="connsiteX1-679" fmla="*/ 125251 w 1273014"/>
                <a:gd name="connsiteY1-680" fmla="*/ 709613 h 847725"/>
                <a:gd name="connsiteX2-681" fmla="*/ 39526 w 1273014"/>
                <a:gd name="connsiteY2-682" fmla="*/ 709613 h 847725"/>
                <a:gd name="connsiteX3-683" fmla="*/ 10951 w 1273014"/>
                <a:gd name="connsiteY3-684" fmla="*/ 371475 h 847725"/>
                <a:gd name="connsiteX4-685" fmla="*/ 220501 w 1273014"/>
                <a:gd name="connsiteY4-686" fmla="*/ 66675 h 847725"/>
                <a:gd name="connsiteX5-687" fmla="*/ 634839 w 1273014"/>
                <a:gd name="connsiteY5-688" fmla="*/ 0 h 847725"/>
                <a:gd name="connsiteX6-689" fmla="*/ 1144426 w 1273014"/>
                <a:gd name="connsiteY6-690" fmla="*/ 114300 h 847725"/>
                <a:gd name="connsiteX7-691" fmla="*/ 1273014 w 1273014"/>
                <a:gd name="connsiteY7-692" fmla="*/ 466725 h 847725"/>
                <a:gd name="connsiteX8-693" fmla="*/ 1187289 w 1273014"/>
                <a:gd name="connsiteY8-694" fmla="*/ 723900 h 847725"/>
                <a:gd name="connsiteX9-695" fmla="*/ 1087276 w 1273014"/>
                <a:gd name="connsiteY9-696" fmla="*/ 781050 h 847725"/>
                <a:gd name="connsiteX10-697" fmla="*/ 1087276 w 1273014"/>
                <a:gd name="connsiteY10-698" fmla="*/ 847725 h 847725"/>
                <a:gd name="connsiteX11-699" fmla="*/ 930114 w 1273014"/>
                <a:gd name="connsiteY11-700" fmla="*/ 423863 h 847725"/>
                <a:gd name="connsiteX12-701" fmla="*/ 896776 w 1273014"/>
                <a:gd name="connsiteY12-702" fmla="*/ 509588 h 847725"/>
                <a:gd name="connsiteX13-703" fmla="*/ 996789 w 1273014"/>
                <a:gd name="connsiteY13-704" fmla="*/ 742950 h 847725"/>
                <a:gd name="connsiteX14-705" fmla="*/ 806289 w 1273014"/>
                <a:gd name="connsiteY14-706" fmla="*/ 633413 h 847725"/>
                <a:gd name="connsiteX15-707" fmla="*/ 763426 w 1273014"/>
                <a:gd name="connsiteY15-708" fmla="*/ 471488 h 847725"/>
                <a:gd name="connsiteX16-709" fmla="*/ 701514 w 1273014"/>
                <a:gd name="connsiteY16-710" fmla="*/ 585788 h 847725"/>
                <a:gd name="connsiteX17-711" fmla="*/ 792001 w 1273014"/>
                <a:gd name="connsiteY17-712" fmla="*/ 719138 h 847725"/>
                <a:gd name="connsiteX18-713" fmla="*/ 558639 w 1273014"/>
                <a:gd name="connsiteY18-714" fmla="*/ 600075 h 847725"/>
                <a:gd name="connsiteX19-715" fmla="*/ 558639 w 1273014"/>
                <a:gd name="connsiteY19-716" fmla="*/ 452438 h 847725"/>
                <a:gd name="connsiteX20-717" fmla="*/ 496726 w 1273014"/>
                <a:gd name="connsiteY20-718" fmla="*/ 495300 h 847725"/>
                <a:gd name="connsiteX21-719" fmla="*/ 534826 w 1273014"/>
                <a:gd name="connsiteY21-720" fmla="*/ 638175 h 847725"/>
                <a:gd name="connsiteX22-721" fmla="*/ 330039 w 1273014"/>
                <a:gd name="connsiteY22-722" fmla="*/ 519113 h 847725"/>
                <a:gd name="connsiteX23-723" fmla="*/ 296701 w 1273014"/>
                <a:gd name="connsiteY23-724" fmla="*/ 366713 h 847725"/>
                <a:gd name="connsiteX24-725" fmla="*/ 220501 w 1273014"/>
                <a:gd name="connsiteY24-726" fmla="*/ 376238 h 847725"/>
                <a:gd name="connsiteX25-727" fmla="*/ 172876 w 1273014"/>
                <a:gd name="connsiteY25-728" fmla="*/ 828675 h 847725"/>
                <a:gd name="connsiteX0-729" fmla="*/ 172876 w 1273014"/>
                <a:gd name="connsiteY0-730" fmla="*/ 828675 h 865712"/>
                <a:gd name="connsiteX1-731" fmla="*/ 125251 w 1273014"/>
                <a:gd name="connsiteY1-732" fmla="*/ 709613 h 865712"/>
                <a:gd name="connsiteX2-733" fmla="*/ 39526 w 1273014"/>
                <a:gd name="connsiteY2-734" fmla="*/ 709613 h 865712"/>
                <a:gd name="connsiteX3-735" fmla="*/ 10951 w 1273014"/>
                <a:gd name="connsiteY3-736" fmla="*/ 371475 h 865712"/>
                <a:gd name="connsiteX4-737" fmla="*/ 220501 w 1273014"/>
                <a:gd name="connsiteY4-738" fmla="*/ 66675 h 865712"/>
                <a:gd name="connsiteX5-739" fmla="*/ 634839 w 1273014"/>
                <a:gd name="connsiteY5-740" fmla="*/ 0 h 865712"/>
                <a:gd name="connsiteX6-741" fmla="*/ 1144426 w 1273014"/>
                <a:gd name="connsiteY6-742" fmla="*/ 114300 h 865712"/>
                <a:gd name="connsiteX7-743" fmla="*/ 1273014 w 1273014"/>
                <a:gd name="connsiteY7-744" fmla="*/ 466725 h 865712"/>
                <a:gd name="connsiteX8-745" fmla="*/ 1187289 w 1273014"/>
                <a:gd name="connsiteY8-746" fmla="*/ 723900 h 865712"/>
                <a:gd name="connsiteX9-747" fmla="*/ 1087276 w 1273014"/>
                <a:gd name="connsiteY9-748" fmla="*/ 781050 h 865712"/>
                <a:gd name="connsiteX10-749" fmla="*/ 1087276 w 1273014"/>
                <a:gd name="connsiteY10-750" fmla="*/ 847725 h 865712"/>
                <a:gd name="connsiteX11-751" fmla="*/ 930114 w 1273014"/>
                <a:gd name="connsiteY11-752" fmla="*/ 423863 h 865712"/>
                <a:gd name="connsiteX12-753" fmla="*/ 896776 w 1273014"/>
                <a:gd name="connsiteY12-754" fmla="*/ 509588 h 865712"/>
                <a:gd name="connsiteX13-755" fmla="*/ 996789 w 1273014"/>
                <a:gd name="connsiteY13-756" fmla="*/ 742950 h 865712"/>
                <a:gd name="connsiteX14-757" fmla="*/ 806289 w 1273014"/>
                <a:gd name="connsiteY14-758" fmla="*/ 633413 h 865712"/>
                <a:gd name="connsiteX15-759" fmla="*/ 763426 w 1273014"/>
                <a:gd name="connsiteY15-760" fmla="*/ 471488 h 865712"/>
                <a:gd name="connsiteX16-761" fmla="*/ 701514 w 1273014"/>
                <a:gd name="connsiteY16-762" fmla="*/ 585788 h 865712"/>
                <a:gd name="connsiteX17-763" fmla="*/ 792001 w 1273014"/>
                <a:gd name="connsiteY17-764" fmla="*/ 719138 h 865712"/>
                <a:gd name="connsiteX18-765" fmla="*/ 558639 w 1273014"/>
                <a:gd name="connsiteY18-766" fmla="*/ 600075 h 865712"/>
                <a:gd name="connsiteX19-767" fmla="*/ 558639 w 1273014"/>
                <a:gd name="connsiteY19-768" fmla="*/ 452438 h 865712"/>
                <a:gd name="connsiteX20-769" fmla="*/ 496726 w 1273014"/>
                <a:gd name="connsiteY20-770" fmla="*/ 495300 h 865712"/>
                <a:gd name="connsiteX21-771" fmla="*/ 534826 w 1273014"/>
                <a:gd name="connsiteY21-772" fmla="*/ 638175 h 865712"/>
                <a:gd name="connsiteX22-773" fmla="*/ 330039 w 1273014"/>
                <a:gd name="connsiteY22-774" fmla="*/ 519113 h 865712"/>
                <a:gd name="connsiteX23-775" fmla="*/ 296701 w 1273014"/>
                <a:gd name="connsiteY23-776" fmla="*/ 366713 h 865712"/>
                <a:gd name="connsiteX24-777" fmla="*/ 220501 w 1273014"/>
                <a:gd name="connsiteY24-778" fmla="*/ 376238 h 865712"/>
                <a:gd name="connsiteX25-779" fmla="*/ 172876 w 1273014"/>
                <a:gd name="connsiteY25-780" fmla="*/ 828675 h 865712"/>
                <a:gd name="connsiteX0-781" fmla="*/ 172876 w 1273582"/>
                <a:gd name="connsiteY0-782" fmla="*/ 828675 h 865712"/>
                <a:gd name="connsiteX1-783" fmla="*/ 125251 w 1273582"/>
                <a:gd name="connsiteY1-784" fmla="*/ 709613 h 865712"/>
                <a:gd name="connsiteX2-785" fmla="*/ 39526 w 1273582"/>
                <a:gd name="connsiteY2-786" fmla="*/ 709613 h 865712"/>
                <a:gd name="connsiteX3-787" fmla="*/ 10951 w 1273582"/>
                <a:gd name="connsiteY3-788" fmla="*/ 371475 h 865712"/>
                <a:gd name="connsiteX4-789" fmla="*/ 220501 w 1273582"/>
                <a:gd name="connsiteY4-790" fmla="*/ 66675 h 865712"/>
                <a:gd name="connsiteX5-791" fmla="*/ 634839 w 1273582"/>
                <a:gd name="connsiteY5-792" fmla="*/ 0 h 865712"/>
                <a:gd name="connsiteX6-793" fmla="*/ 1144426 w 1273582"/>
                <a:gd name="connsiteY6-794" fmla="*/ 114300 h 865712"/>
                <a:gd name="connsiteX7-795" fmla="*/ 1273014 w 1273582"/>
                <a:gd name="connsiteY7-796" fmla="*/ 466725 h 865712"/>
                <a:gd name="connsiteX8-797" fmla="*/ 1187289 w 1273582"/>
                <a:gd name="connsiteY8-798" fmla="*/ 723900 h 865712"/>
                <a:gd name="connsiteX9-799" fmla="*/ 1087276 w 1273582"/>
                <a:gd name="connsiteY9-800" fmla="*/ 781050 h 865712"/>
                <a:gd name="connsiteX10-801" fmla="*/ 1087276 w 1273582"/>
                <a:gd name="connsiteY10-802" fmla="*/ 847725 h 865712"/>
                <a:gd name="connsiteX11-803" fmla="*/ 930114 w 1273582"/>
                <a:gd name="connsiteY11-804" fmla="*/ 423863 h 865712"/>
                <a:gd name="connsiteX12-805" fmla="*/ 896776 w 1273582"/>
                <a:gd name="connsiteY12-806" fmla="*/ 509588 h 865712"/>
                <a:gd name="connsiteX13-807" fmla="*/ 996789 w 1273582"/>
                <a:gd name="connsiteY13-808" fmla="*/ 742950 h 865712"/>
                <a:gd name="connsiteX14-809" fmla="*/ 806289 w 1273582"/>
                <a:gd name="connsiteY14-810" fmla="*/ 633413 h 865712"/>
                <a:gd name="connsiteX15-811" fmla="*/ 763426 w 1273582"/>
                <a:gd name="connsiteY15-812" fmla="*/ 471488 h 865712"/>
                <a:gd name="connsiteX16-813" fmla="*/ 701514 w 1273582"/>
                <a:gd name="connsiteY16-814" fmla="*/ 585788 h 865712"/>
                <a:gd name="connsiteX17-815" fmla="*/ 792001 w 1273582"/>
                <a:gd name="connsiteY17-816" fmla="*/ 719138 h 865712"/>
                <a:gd name="connsiteX18-817" fmla="*/ 558639 w 1273582"/>
                <a:gd name="connsiteY18-818" fmla="*/ 600075 h 865712"/>
                <a:gd name="connsiteX19-819" fmla="*/ 558639 w 1273582"/>
                <a:gd name="connsiteY19-820" fmla="*/ 452438 h 865712"/>
                <a:gd name="connsiteX20-821" fmla="*/ 496726 w 1273582"/>
                <a:gd name="connsiteY20-822" fmla="*/ 495300 h 865712"/>
                <a:gd name="connsiteX21-823" fmla="*/ 534826 w 1273582"/>
                <a:gd name="connsiteY21-824" fmla="*/ 638175 h 865712"/>
                <a:gd name="connsiteX22-825" fmla="*/ 330039 w 1273582"/>
                <a:gd name="connsiteY22-826" fmla="*/ 519113 h 865712"/>
                <a:gd name="connsiteX23-827" fmla="*/ 296701 w 1273582"/>
                <a:gd name="connsiteY23-828" fmla="*/ 366713 h 865712"/>
                <a:gd name="connsiteX24-829" fmla="*/ 220501 w 1273582"/>
                <a:gd name="connsiteY24-830" fmla="*/ 376238 h 865712"/>
                <a:gd name="connsiteX25-831" fmla="*/ 172876 w 1273582"/>
                <a:gd name="connsiteY25-832" fmla="*/ 828675 h 865712"/>
                <a:gd name="connsiteX0-833" fmla="*/ 172876 w 1273582"/>
                <a:gd name="connsiteY0-834" fmla="*/ 828675 h 865712"/>
                <a:gd name="connsiteX1-835" fmla="*/ 125251 w 1273582"/>
                <a:gd name="connsiteY1-836" fmla="*/ 709613 h 865712"/>
                <a:gd name="connsiteX2-837" fmla="*/ 39526 w 1273582"/>
                <a:gd name="connsiteY2-838" fmla="*/ 709613 h 865712"/>
                <a:gd name="connsiteX3-839" fmla="*/ 10951 w 1273582"/>
                <a:gd name="connsiteY3-840" fmla="*/ 371475 h 865712"/>
                <a:gd name="connsiteX4-841" fmla="*/ 220501 w 1273582"/>
                <a:gd name="connsiteY4-842" fmla="*/ 66675 h 865712"/>
                <a:gd name="connsiteX5-843" fmla="*/ 634839 w 1273582"/>
                <a:gd name="connsiteY5-844" fmla="*/ 0 h 865712"/>
                <a:gd name="connsiteX6-845" fmla="*/ 1144426 w 1273582"/>
                <a:gd name="connsiteY6-846" fmla="*/ 114300 h 865712"/>
                <a:gd name="connsiteX7-847" fmla="*/ 1273014 w 1273582"/>
                <a:gd name="connsiteY7-848" fmla="*/ 466725 h 865712"/>
                <a:gd name="connsiteX8-849" fmla="*/ 1187289 w 1273582"/>
                <a:gd name="connsiteY8-850" fmla="*/ 723900 h 865712"/>
                <a:gd name="connsiteX9-851" fmla="*/ 1087276 w 1273582"/>
                <a:gd name="connsiteY9-852" fmla="*/ 781050 h 865712"/>
                <a:gd name="connsiteX10-853" fmla="*/ 1087276 w 1273582"/>
                <a:gd name="connsiteY10-854" fmla="*/ 847725 h 865712"/>
                <a:gd name="connsiteX11-855" fmla="*/ 930114 w 1273582"/>
                <a:gd name="connsiteY11-856" fmla="*/ 423863 h 865712"/>
                <a:gd name="connsiteX12-857" fmla="*/ 896776 w 1273582"/>
                <a:gd name="connsiteY12-858" fmla="*/ 509588 h 865712"/>
                <a:gd name="connsiteX13-859" fmla="*/ 996789 w 1273582"/>
                <a:gd name="connsiteY13-860" fmla="*/ 742950 h 865712"/>
                <a:gd name="connsiteX14-861" fmla="*/ 806289 w 1273582"/>
                <a:gd name="connsiteY14-862" fmla="*/ 633413 h 865712"/>
                <a:gd name="connsiteX15-863" fmla="*/ 763426 w 1273582"/>
                <a:gd name="connsiteY15-864" fmla="*/ 471488 h 865712"/>
                <a:gd name="connsiteX16-865" fmla="*/ 701514 w 1273582"/>
                <a:gd name="connsiteY16-866" fmla="*/ 585788 h 865712"/>
                <a:gd name="connsiteX17-867" fmla="*/ 792001 w 1273582"/>
                <a:gd name="connsiteY17-868" fmla="*/ 719138 h 865712"/>
                <a:gd name="connsiteX18-869" fmla="*/ 558639 w 1273582"/>
                <a:gd name="connsiteY18-870" fmla="*/ 600075 h 865712"/>
                <a:gd name="connsiteX19-871" fmla="*/ 558639 w 1273582"/>
                <a:gd name="connsiteY19-872" fmla="*/ 452438 h 865712"/>
                <a:gd name="connsiteX20-873" fmla="*/ 496726 w 1273582"/>
                <a:gd name="connsiteY20-874" fmla="*/ 495300 h 865712"/>
                <a:gd name="connsiteX21-875" fmla="*/ 534826 w 1273582"/>
                <a:gd name="connsiteY21-876" fmla="*/ 638175 h 865712"/>
                <a:gd name="connsiteX22-877" fmla="*/ 330039 w 1273582"/>
                <a:gd name="connsiteY22-878" fmla="*/ 519113 h 865712"/>
                <a:gd name="connsiteX23-879" fmla="*/ 296701 w 1273582"/>
                <a:gd name="connsiteY23-880" fmla="*/ 366713 h 865712"/>
                <a:gd name="connsiteX24-881" fmla="*/ 220501 w 1273582"/>
                <a:gd name="connsiteY24-882" fmla="*/ 376238 h 865712"/>
                <a:gd name="connsiteX25-883" fmla="*/ 172876 w 1273582"/>
                <a:gd name="connsiteY25-884" fmla="*/ 828675 h 865712"/>
                <a:gd name="connsiteX0-885" fmla="*/ 172876 w 1273582"/>
                <a:gd name="connsiteY0-886" fmla="*/ 828675 h 865712"/>
                <a:gd name="connsiteX1-887" fmla="*/ 125251 w 1273582"/>
                <a:gd name="connsiteY1-888" fmla="*/ 709613 h 865712"/>
                <a:gd name="connsiteX2-889" fmla="*/ 39526 w 1273582"/>
                <a:gd name="connsiteY2-890" fmla="*/ 709613 h 865712"/>
                <a:gd name="connsiteX3-891" fmla="*/ 10951 w 1273582"/>
                <a:gd name="connsiteY3-892" fmla="*/ 371475 h 865712"/>
                <a:gd name="connsiteX4-893" fmla="*/ 220501 w 1273582"/>
                <a:gd name="connsiteY4-894" fmla="*/ 66675 h 865712"/>
                <a:gd name="connsiteX5-895" fmla="*/ 634839 w 1273582"/>
                <a:gd name="connsiteY5-896" fmla="*/ 0 h 865712"/>
                <a:gd name="connsiteX6-897" fmla="*/ 1144426 w 1273582"/>
                <a:gd name="connsiteY6-898" fmla="*/ 114300 h 865712"/>
                <a:gd name="connsiteX7-899" fmla="*/ 1273014 w 1273582"/>
                <a:gd name="connsiteY7-900" fmla="*/ 466725 h 865712"/>
                <a:gd name="connsiteX8-901" fmla="*/ 1187289 w 1273582"/>
                <a:gd name="connsiteY8-902" fmla="*/ 723900 h 865712"/>
                <a:gd name="connsiteX9-903" fmla="*/ 1087276 w 1273582"/>
                <a:gd name="connsiteY9-904" fmla="*/ 781050 h 865712"/>
                <a:gd name="connsiteX10-905" fmla="*/ 1087276 w 1273582"/>
                <a:gd name="connsiteY10-906" fmla="*/ 847725 h 865712"/>
                <a:gd name="connsiteX11-907" fmla="*/ 930114 w 1273582"/>
                <a:gd name="connsiteY11-908" fmla="*/ 423863 h 865712"/>
                <a:gd name="connsiteX12-909" fmla="*/ 896776 w 1273582"/>
                <a:gd name="connsiteY12-910" fmla="*/ 509588 h 865712"/>
                <a:gd name="connsiteX13-911" fmla="*/ 996789 w 1273582"/>
                <a:gd name="connsiteY13-912" fmla="*/ 742950 h 865712"/>
                <a:gd name="connsiteX14-913" fmla="*/ 806289 w 1273582"/>
                <a:gd name="connsiteY14-914" fmla="*/ 633413 h 865712"/>
                <a:gd name="connsiteX15-915" fmla="*/ 763426 w 1273582"/>
                <a:gd name="connsiteY15-916" fmla="*/ 471488 h 865712"/>
                <a:gd name="connsiteX16-917" fmla="*/ 701514 w 1273582"/>
                <a:gd name="connsiteY16-918" fmla="*/ 585788 h 865712"/>
                <a:gd name="connsiteX17-919" fmla="*/ 792001 w 1273582"/>
                <a:gd name="connsiteY17-920" fmla="*/ 719138 h 865712"/>
                <a:gd name="connsiteX18-921" fmla="*/ 558639 w 1273582"/>
                <a:gd name="connsiteY18-922" fmla="*/ 600075 h 865712"/>
                <a:gd name="connsiteX19-923" fmla="*/ 558639 w 1273582"/>
                <a:gd name="connsiteY19-924" fmla="*/ 452438 h 865712"/>
                <a:gd name="connsiteX20-925" fmla="*/ 496726 w 1273582"/>
                <a:gd name="connsiteY20-926" fmla="*/ 495300 h 865712"/>
                <a:gd name="connsiteX21-927" fmla="*/ 534826 w 1273582"/>
                <a:gd name="connsiteY21-928" fmla="*/ 638175 h 865712"/>
                <a:gd name="connsiteX22-929" fmla="*/ 330039 w 1273582"/>
                <a:gd name="connsiteY22-930" fmla="*/ 519113 h 865712"/>
                <a:gd name="connsiteX23-931" fmla="*/ 296701 w 1273582"/>
                <a:gd name="connsiteY23-932" fmla="*/ 366713 h 865712"/>
                <a:gd name="connsiteX24-933" fmla="*/ 220501 w 1273582"/>
                <a:gd name="connsiteY24-934" fmla="*/ 376238 h 865712"/>
                <a:gd name="connsiteX25-935" fmla="*/ 172876 w 1273582"/>
                <a:gd name="connsiteY25-936" fmla="*/ 828675 h 865712"/>
                <a:gd name="connsiteX0-937" fmla="*/ 172876 w 1273582"/>
                <a:gd name="connsiteY0-938" fmla="*/ 830793 h 867830"/>
                <a:gd name="connsiteX1-939" fmla="*/ 125251 w 1273582"/>
                <a:gd name="connsiteY1-940" fmla="*/ 711731 h 867830"/>
                <a:gd name="connsiteX2-941" fmla="*/ 39526 w 1273582"/>
                <a:gd name="connsiteY2-942" fmla="*/ 711731 h 867830"/>
                <a:gd name="connsiteX3-943" fmla="*/ 10951 w 1273582"/>
                <a:gd name="connsiteY3-944" fmla="*/ 373593 h 867830"/>
                <a:gd name="connsiteX4-945" fmla="*/ 220501 w 1273582"/>
                <a:gd name="connsiteY4-946" fmla="*/ 68793 h 867830"/>
                <a:gd name="connsiteX5-947" fmla="*/ 634839 w 1273582"/>
                <a:gd name="connsiteY5-948" fmla="*/ 2118 h 867830"/>
                <a:gd name="connsiteX6-949" fmla="*/ 1144426 w 1273582"/>
                <a:gd name="connsiteY6-950" fmla="*/ 116418 h 867830"/>
                <a:gd name="connsiteX7-951" fmla="*/ 1273014 w 1273582"/>
                <a:gd name="connsiteY7-952" fmla="*/ 468843 h 867830"/>
                <a:gd name="connsiteX8-953" fmla="*/ 1187289 w 1273582"/>
                <a:gd name="connsiteY8-954" fmla="*/ 726018 h 867830"/>
                <a:gd name="connsiteX9-955" fmla="*/ 1087276 w 1273582"/>
                <a:gd name="connsiteY9-956" fmla="*/ 783168 h 867830"/>
                <a:gd name="connsiteX10-957" fmla="*/ 1087276 w 1273582"/>
                <a:gd name="connsiteY10-958" fmla="*/ 849843 h 867830"/>
                <a:gd name="connsiteX11-959" fmla="*/ 930114 w 1273582"/>
                <a:gd name="connsiteY11-960" fmla="*/ 425981 h 867830"/>
                <a:gd name="connsiteX12-961" fmla="*/ 896776 w 1273582"/>
                <a:gd name="connsiteY12-962" fmla="*/ 511706 h 867830"/>
                <a:gd name="connsiteX13-963" fmla="*/ 996789 w 1273582"/>
                <a:gd name="connsiteY13-964" fmla="*/ 745068 h 867830"/>
                <a:gd name="connsiteX14-965" fmla="*/ 806289 w 1273582"/>
                <a:gd name="connsiteY14-966" fmla="*/ 635531 h 867830"/>
                <a:gd name="connsiteX15-967" fmla="*/ 763426 w 1273582"/>
                <a:gd name="connsiteY15-968" fmla="*/ 473606 h 867830"/>
                <a:gd name="connsiteX16-969" fmla="*/ 701514 w 1273582"/>
                <a:gd name="connsiteY16-970" fmla="*/ 587906 h 867830"/>
                <a:gd name="connsiteX17-971" fmla="*/ 792001 w 1273582"/>
                <a:gd name="connsiteY17-972" fmla="*/ 721256 h 867830"/>
                <a:gd name="connsiteX18-973" fmla="*/ 558639 w 1273582"/>
                <a:gd name="connsiteY18-974" fmla="*/ 602193 h 867830"/>
                <a:gd name="connsiteX19-975" fmla="*/ 558639 w 1273582"/>
                <a:gd name="connsiteY19-976" fmla="*/ 454556 h 867830"/>
                <a:gd name="connsiteX20-977" fmla="*/ 496726 w 1273582"/>
                <a:gd name="connsiteY20-978" fmla="*/ 497418 h 867830"/>
                <a:gd name="connsiteX21-979" fmla="*/ 534826 w 1273582"/>
                <a:gd name="connsiteY21-980" fmla="*/ 640293 h 867830"/>
                <a:gd name="connsiteX22-981" fmla="*/ 330039 w 1273582"/>
                <a:gd name="connsiteY22-982" fmla="*/ 521231 h 867830"/>
                <a:gd name="connsiteX23-983" fmla="*/ 296701 w 1273582"/>
                <a:gd name="connsiteY23-984" fmla="*/ 368831 h 867830"/>
                <a:gd name="connsiteX24-985" fmla="*/ 220501 w 1273582"/>
                <a:gd name="connsiteY24-986" fmla="*/ 378356 h 867830"/>
                <a:gd name="connsiteX25-987" fmla="*/ 172876 w 1273582"/>
                <a:gd name="connsiteY25-988" fmla="*/ 830793 h 867830"/>
                <a:gd name="connsiteX0-989" fmla="*/ 172876 w 1273582"/>
                <a:gd name="connsiteY0-990" fmla="*/ 837899 h 874936"/>
                <a:gd name="connsiteX1-991" fmla="*/ 125251 w 1273582"/>
                <a:gd name="connsiteY1-992" fmla="*/ 718837 h 874936"/>
                <a:gd name="connsiteX2-993" fmla="*/ 39526 w 1273582"/>
                <a:gd name="connsiteY2-994" fmla="*/ 718837 h 874936"/>
                <a:gd name="connsiteX3-995" fmla="*/ 10951 w 1273582"/>
                <a:gd name="connsiteY3-996" fmla="*/ 380699 h 874936"/>
                <a:gd name="connsiteX4-997" fmla="*/ 220501 w 1273582"/>
                <a:gd name="connsiteY4-998" fmla="*/ 75899 h 874936"/>
                <a:gd name="connsiteX5-999" fmla="*/ 634839 w 1273582"/>
                <a:gd name="connsiteY5-1000" fmla="*/ 9224 h 874936"/>
                <a:gd name="connsiteX6-1001" fmla="*/ 1144426 w 1273582"/>
                <a:gd name="connsiteY6-1002" fmla="*/ 123524 h 874936"/>
                <a:gd name="connsiteX7-1003" fmla="*/ 1273014 w 1273582"/>
                <a:gd name="connsiteY7-1004" fmla="*/ 475949 h 874936"/>
                <a:gd name="connsiteX8-1005" fmla="*/ 1187289 w 1273582"/>
                <a:gd name="connsiteY8-1006" fmla="*/ 733124 h 874936"/>
                <a:gd name="connsiteX9-1007" fmla="*/ 1087276 w 1273582"/>
                <a:gd name="connsiteY9-1008" fmla="*/ 790274 h 874936"/>
                <a:gd name="connsiteX10-1009" fmla="*/ 1087276 w 1273582"/>
                <a:gd name="connsiteY10-1010" fmla="*/ 856949 h 874936"/>
                <a:gd name="connsiteX11-1011" fmla="*/ 930114 w 1273582"/>
                <a:gd name="connsiteY11-1012" fmla="*/ 433087 h 874936"/>
                <a:gd name="connsiteX12-1013" fmla="*/ 896776 w 1273582"/>
                <a:gd name="connsiteY12-1014" fmla="*/ 518812 h 874936"/>
                <a:gd name="connsiteX13-1015" fmla="*/ 996789 w 1273582"/>
                <a:gd name="connsiteY13-1016" fmla="*/ 752174 h 874936"/>
                <a:gd name="connsiteX14-1017" fmla="*/ 806289 w 1273582"/>
                <a:gd name="connsiteY14-1018" fmla="*/ 642637 h 874936"/>
                <a:gd name="connsiteX15-1019" fmla="*/ 763426 w 1273582"/>
                <a:gd name="connsiteY15-1020" fmla="*/ 480712 h 874936"/>
                <a:gd name="connsiteX16-1021" fmla="*/ 701514 w 1273582"/>
                <a:gd name="connsiteY16-1022" fmla="*/ 595012 h 874936"/>
                <a:gd name="connsiteX17-1023" fmla="*/ 792001 w 1273582"/>
                <a:gd name="connsiteY17-1024" fmla="*/ 728362 h 874936"/>
                <a:gd name="connsiteX18-1025" fmla="*/ 558639 w 1273582"/>
                <a:gd name="connsiteY18-1026" fmla="*/ 609299 h 874936"/>
                <a:gd name="connsiteX19-1027" fmla="*/ 558639 w 1273582"/>
                <a:gd name="connsiteY19-1028" fmla="*/ 461662 h 874936"/>
                <a:gd name="connsiteX20-1029" fmla="*/ 496726 w 1273582"/>
                <a:gd name="connsiteY20-1030" fmla="*/ 504524 h 874936"/>
                <a:gd name="connsiteX21-1031" fmla="*/ 534826 w 1273582"/>
                <a:gd name="connsiteY21-1032" fmla="*/ 647399 h 874936"/>
                <a:gd name="connsiteX22-1033" fmla="*/ 330039 w 1273582"/>
                <a:gd name="connsiteY22-1034" fmla="*/ 528337 h 874936"/>
                <a:gd name="connsiteX23-1035" fmla="*/ 296701 w 1273582"/>
                <a:gd name="connsiteY23-1036" fmla="*/ 375937 h 874936"/>
                <a:gd name="connsiteX24-1037" fmla="*/ 220501 w 1273582"/>
                <a:gd name="connsiteY24-1038" fmla="*/ 385462 h 874936"/>
                <a:gd name="connsiteX25-1039" fmla="*/ 172876 w 1273582"/>
                <a:gd name="connsiteY25-1040" fmla="*/ 837899 h 874936"/>
                <a:gd name="connsiteX0-1041" fmla="*/ 190162 w 1290868"/>
                <a:gd name="connsiteY0-1042" fmla="*/ 837899 h 874936"/>
                <a:gd name="connsiteX1-1043" fmla="*/ 142537 w 1290868"/>
                <a:gd name="connsiteY1-1044" fmla="*/ 718837 h 874936"/>
                <a:gd name="connsiteX2-1045" fmla="*/ 56812 w 1290868"/>
                <a:gd name="connsiteY2-1046" fmla="*/ 718837 h 874936"/>
                <a:gd name="connsiteX3-1047" fmla="*/ 28237 w 1290868"/>
                <a:gd name="connsiteY3-1048" fmla="*/ 380699 h 874936"/>
                <a:gd name="connsiteX4-1049" fmla="*/ 237787 w 1290868"/>
                <a:gd name="connsiteY4-1050" fmla="*/ 75899 h 874936"/>
                <a:gd name="connsiteX5-1051" fmla="*/ 652125 w 1290868"/>
                <a:gd name="connsiteY5-1052" fmla="*/ 9224 h 874936"/>
                <a:gd name="connsiteX6-1053" fmla="*/ 1161712 w 1290868"/>
                <a:gd name="connsiteY6-1054" fmla="*/ 123524 h 874936"/>
                <a:gd name="connsiteX7-1055" fmla="*/ 1290300 w 1290868"/>
                <a:gd name="connsiteY7-1056" fmla="*/ 475949 h 874936"/>
                <a:gd name="connsiteX8-1057" fmla="*/ 1204575 w 1290868"/>
                <a:gd name="connsiteY8-1058" fmla="*/ 733124 h 874936"/>
                <a:gd name="connsiteX9-1059" fmla="*/ 1104562 w 1290868"/>
                <a:gd name="connsiteY9-1060" fmla="*/ 790274 h 874936"/>
                <a:gd name="connsiteX10-1061" fmla="*/ 1104562 w 1290868"/>
                <a:gd name="connsiteY10-1062" fmla="*/ 856949 h 874936"/>
                <a:gd name="connsiteX11-1063" fmla="*/ 947400 w 1290868"/>
                <a:gd name="connsiteY11-1064" fmla="*/ 433087 h 874936"/>
                <a:gd name="connsiteX12-1065" fmla="*/ 914062 w 1290868"/>
                <a:gd name="connsiteY12-1066" fmla="*/ 518812 h 874936"/>
                <a:gd name="connsiteX13-1067" fmla="*/ 1014075 w 1290868"/>
                <a:gd name="connsiteY13-1068" fmla="*/ 752174 h 874936"/>
                <a:gd name="connsiteX14-1069" fmla="*/ 823575 w 1290868"/>
                <a:gd name="connsiteY14-1070" fmla="*/ 642637 h 874936"/>
                <a:gd name="connsiteX15-1071" fmla="*/ 780712 w 1290868"/>
                <a:gd name="connsiteY15-1072" fmla="*/ 480712 h 874936"/>
                <a:gd name="connsiteX16-1073" fmla="*/ 718800 w 1290868"/>
                <a:gd name="connsiteY16-1074" fmla="*/ 595012 h 874936"/>
                <a:gd name="connsiteX17-1075" fmla="*/ 809287 w 1290868"/>
                <a:gd name="connsiteY17-1076" fmla="*/ 728362 h 874936"/>
                <a:gd name="connsiteX18-1077" fmla="*/ 575925 w 1290868"/>
                <a:gd name="connsiteY18-1078" fmla="*/ 609299 h 874936"/>
                <a:gd name="connsiteX19-1079" fmla="*/ 575925 w 1290868"/>
                <a:gd name="connsiteY19-1080" fmla="*/ 461662 h 874936"/>
                <a:gd name="connsiteX20-1081" fmla="*/ 514012 w 1290868"/>
                <a:gd name="connsiteY20-1082" fmla="*/ 504524 h 874936"/>
                <a:gd name="connsiteX21-1083" fmla="*/ 552112 w 1290868"/>
                <a:gd name="connsiteY21-1084" fmla="*/ 647399 h 874936"/>
                <a:gd name="connsiteX22-1085" fmla="*/ 347325 w 1290868"/>
                <a:gd name="connsiteY22-1086" fmla="*/ 528337 h 874936"/>
                <a:gd name="connsiteX23-1087" fmla="*/ 313987 w 1290868"/>
                <a:gd name="connsiteY23-1088" fmla="*/ 375937 h 874936"/>
                <a:gd name="connsiteX24-1089" fmla="*/ 237787 w 1290868"/>
                <a:gd name="connsiteY24-1090" fmla="*/ 385462 h 874936"/>
                <a:gd name="connsiteX25-1091" fmla="*/ 190162 w 1290868"/>
                <a:gd name="connsiteY25-1092" fmla="*/ 837899 h 874936"/>
                <a:gd name="connsiteX0-1093" fmla="*/ 163092 w 1263798"/>
                <a:gd name="connsiteY0-1094" fmla="*/ 837899 h 874936"/>
                <a:gd name="connsiteX1-1095" fmla="*/ 115467 w 1263798"/>
                <a:gd name="connsiteY1-1096" fmla="*/ 718837 h 874936"/>
                <a:gd name="connsiteX2-1097" fmla="*/ 29742 w 1263798"/>
                <a:gd name="connsiteY2-1098" fmla="*/ 718837 h 874936"/>
                <a:gd name="connsiteX3-1099" fmla="*/ 1167 w 1263798"/>
                <a:gd name="connsiteY3-1100" fmla="*/ 380699 h 874936"/>
                <a:gd name="connsiteX4-1101" fmla="*/ 210717 w 1263798"/>
                <a:gd name="connsiteY4-1102" fmla="*/ 75899 h 874936"/>
                <a:gd name="connsiteX5-1103" fmla="*/ 625055 w 1263798"/>
                <a:gd name="connsiteY5-1104" fmla="*/ 9224 h 874936"/>
                <a:gd name="connsiteX6-1105" fmla="*/ 1134642 w 1263798"/>
                <a:gd name="connsiteY6-1106" fmla="*/ 123524 h 874936"/>
                <a:gd name="connsiteX7-1107" fmla="*/ 1263230 w 1263798"/>
                <a:gd name="connsiteY7-1108" fmla="*/ 475949 h 874936"/>
                <a:gd name="connsiteX8-1109" fmla="*/ 1177505 w 1263798"/>
                <a:gd name="connsiteY8-1110" fmla="*/ 733124 h 874936"/>
                <a:gd name="connsiteX9-1111" fmla="*/ 1077492 w 1263798"/>
                <a:gd name="connsiteY9-1112" fmla="*/ 790274 h 874936"/>
                <a:gd name="connsiteX10-1113" fmla="*/ 1077492 w 1263798"/>
                <a:gd name="connsiteY10-1114" fmla="*/ 856949 h 874936"/>
                <a:gd name="connsiteX11-1115" fmla="*/ 920330 w 1263798"/>
                <a:gd name="connsiteY11-1116" fmla="*/ 433087 h 874936"/>
                <a:gd name="connsiteX12-1117" fmla="*/ 886992 w 1263798"/>
                <a:gd name="connsiteY12-1118" fmla="*/ 518812 h 874936"/>
                <a:gd name="connsiteX13-1119" fmla="*/ 987005 w 1263798"/>
                <a:gd name="connsiteY13-1120" fmla="*/ 752174 h 874936"/>
                <a:gd name="connsiteX14-1121" fmla="*/ 796505 w 1263798"/>
                <a:gd name="connsiteY14-1122" fmla="*/ 642637 h 874936"/>
                <a:gd name="connsiteX15-1123" fmla="*/ 753642 w 1263798"/>
                <a:gd name="connsiteY15-1124" fmla="*/ 480712 h 874936"/>
                <a:gd name="connsiteX16-1125" fmla="*/ 691730 w 1263798"/>
                <a:gd name="connsiteY16-1126" fmla="*/ 595012 h 874936"/>
                <a:gd name="connsiteX17-1127" fmla="*/ 782217 w 1263798"/>
                <a:gd name="connsiteY17-1128" fmla="*/ 728362 h 874936"/>
                <a:gd name="connsiteX18-1129" fmla="*/ 548855 w 1263798"/>
                <a:gd name="connsiteY18-1130" fmla="*/ 609299 h 874936"/>
                <a:gd name="connsiteX19-1131" fmla="*/ 548855 w 1263798"/>
                <a:gd name="connsiteY19-1132" fmla="*/ 461662 h 874936"/>
                <a:gd name="connsiteX20-1133" fmla="*/ 486942 w 1263798"/>
                <a:gd name="connsiteY20-1134" fmla="*/ 504524 h 874936"/>
                <a:gd name="connsiteX21-1135" fmla="*/ 525042 w 1263798"/>
                <a:gd name="connsiteY21-1136" fmla="*/ 647399 h 874936"/>
                <a:gd name="connsiteX22-1137" fmla="*/ 320255 w 1263798"/>
                <a:gd name="connsiteY22-1138" fmla="*/ 528337 h 874936"/>
                <a:gd name="connsiteX23-1139" fmla="*/ 286917 w 1263798"/>
                <a:gd name="connsiteY23-1140" fmla="*/ 375937 h 874936"/>
                <a:gd name="connsiteX24-1141" fmla="*/ 210717 w 1263798"/>
                <a:gd name="connsiteY24-1142" fmla="*/ 385462 h 874936"/>
                <a:gd name="connsiteX25-1143" fmla="*/ 163092 w 1263798"/>
                <a:gd name="connsiteY25-1144" fmla="*/ 837899 h 874936"/>
                <a:gd name="connsiteX0-1145" fmla="*/ 163092 w 1263798"/>
                <a:gd name="connsiteY0-1146" fmla="*/ 831118 h 868155"/>
                <a:gd name="connsiteX1-1147" fmla="*/ 115467 w 1263798"/>
                <a:gd name="connsiteY1-1148" fmla="*/ 712056 h 868155"/>
                <a:gd name="connsiteX2-1149" fmla="*/ 29742 w 1263798"/>
                <a:gd name="connsiteY2-1150" fmla="*/ 712056 h 868155"/>
                <a:gd name="connsiteX3-1151" fmla="*/ 1167 w 1263798"/>
                <a:gd name="connsiteY3-1152" fmla="*/ 373918 h 868155"/>
                <a:gd name="connsiteX4-1153" fmla="*/ 210717 w 1263798"/>
                <a:gd name="connsiteY4-1154" fmla="*/ 69118 h 868155"/>
                <a:gd name="connsiteX5-1155" fmla="*/ 625055 w 1263798"/>
                <a:gd name="connsiteY5-1156" fmla="*/ 2443 h 868155"/>
                <a:gd name="connsiteX6-1157" fmla="*/ 1134642 w 1263798"/>
                <a:gd name="connsiteY6-1158" fmla="*/ 116743 h 868155"/>
                <a:gd name="connsiteX7-1159" fmla="*/ 1263230 w 1263798"/>
                <a:gd name="connsiteY7-1160" fmla="*/ 469168 h 868155"/>
                <a:gd name="connsiteX8-1161" fmla="*/ 1177505 w 1263798"/>
                <a:gd name="connsiteY8-1162" fmla="*/ 726343 h 868155"/>
                <a:gd name="connsiteX9-1163" fmla="*/ 1077492 w 1263798"/>
                <a:gd name="connsiteY9-1164" fmla="*/ 783493 h 868155"/>
                <a:gd name="connsiteX10-1165" fmla="*/ 1077492 w 1263798"/>
                <a:gd name="connsiteY10-1166" fmla="*/ 850168 h 868155"/>
                <a:gd name="connsiteX11-1167" fmla="*/ 920330 w 1263798"/>
                <a:gd name="connsiteY11-1168" fmla="*/ 426306 h 868155"/>
                <a:gd name="connsiteX12-1169" fmla="*/ 886992 w 1263798"/>
                <a:gd name="connsiteY12-1170" fmla="*/ 512031 h 868155"/>
                <a:gd name="connsiteX13-1171" fmla="*/ 987005 w 1263798"/>
                <a:gd name="connsiteY13-1172" fmla="*/ 745393 h 868155"/>
                <a:gd name="connsiteX14-1173" fmla="*/ 796505 w 1263798"/>
                <a:gd name="connsiteY14-1174" fmla="*/ 635856 h 868155"/>
                <a:gd name="connsiteX15-1175" fmla="*/ 753642 w 1263798"/>
                <a:gd name="connsiteY15-1176" fmla="*/ 473931 h 868155"/>
                <a:gd name="connsiteX16-1177" fmla="*/ 691730 w 1263798"/>
                <a:gd name="connsiteY16-1178" fmla="*/ 588231 h 868155"/>
                <a:gd name="connsiteX17-1179" fmla="*/ 782217 w 1263798"/>
                <a:gd name="connsiteY17-1180" fmla="*/ 721581 h 868155"/>
                <a:gd name="connsiteX18-1181" fmla="*/ 548855 w 1263798"/>
                <a:gd name="connsiteY18-1182" fmla="*/ 602518 h 868155"/>
                <a:gd name="connsiteX19-1183" fmla="*/ 548855 w 1263798"/>
                <a:gd name="connsiteY19-1184" fmla="*/ 454881 h 868155"/>
                <a:gd name="connsiteX20-1185" fmla="*/ 486942 w 1263798"/>
                <a:gd name="connsiteY20-1186" fmla="*/ 497743 h 868155"/>
                <a:gd name="connsiteX21-1187" fmla="*/ 525042 w 1263798"/>
                <a:gd name="connsiteY21-1188" fmla="*/ 640618 h 868155"/>
                <a:gd name="connsiteX22-1189" fmla="*/ 320255 w 1263798"/>
                <a:gd name="connsiteY22-1190" fmla="*/ 521556 h 868155"/>
                <a:gd name="connsiteX23-1191" fmla="*/ 286917 w 1263798"/>
                <a:gd name="connsiteY23-1192" fmla="*/ 369156 h 868155"/>
                <a:gd name="connsiteX24-1193" fmla="*/ 210717 w 1263798"/>
                <a:gd name="connsiteY24-1194" fmla="*/ 378681 h 868155"/>
                <a:gd name="connsiteX25-1195" fmla="*/ 163092 w 1263798"/>
                <a:gd name="connsiteY25-1196" fmla="*/ 831118 h 868155"/>
                <a:gd name="connsiteX0-1197" fmla="*/ 163092 w 1263798"/>
                <a:gd name="connsiteY0-1198" fmla="*/ 817930 h 854967"/>
                <a:gd name="connsiteX1-1199" fmla="*/ 115467 w 1263798"/>
                <a:gd name="connsiteY1-1200" fmla="*/ 698868 h 854967"/>
                <a:gd name="connsiteX2-1201" fmla="*/ 29742 w 1263798"/>
                <a:gd name="connsiteY2-1202" fmla="*/ 698868 h 854967"/>
                <a:gd name="connsiteX3-1203" fmla="*/ 1167 w 1263798"/>
                <a:gd name="connsiteY3-1204" fmla="*/ 360730 h 854967"/>
                <a:gd name="connsiteX4-1205" fmla="*/ 210717 w 1263798"/>
                <a:gd name="connsiteY4-1206" fmla="*/ 55930 h 854967"/>
                <a:gd name="connsiteX5-1207" fmla="*/ 646486 w 1263798"/>
                <a:gd name="connsiteY5-1208" fmla="*/ 3542 h 854967"/>
                <a:gd name="connsiteX6-1209" fmla="*/ 1134642 w 1263798"/>
                <a:gd name="connsiteY6-1210" fmla="*/ 103555 h 854967"/>
                <a:gd name="connsiteX7-1211" fmla="*/ 1263230 w 1263798"/>
                <a:gd name="connsiteY7-1212" fmla="*/ 455980 h 854967"/>
                <a:gd name="connsiteX8-1213" fmla="*/ 1177505 w 1263798"/>
                <a:gd name="connsiteY8-1214" fmla="*/ 713155 h 854967"/>
                <a:gd name="connsiteX9-1215" fmla="*/ 1077492 w 1263798"/>
                <a:gd name="connsiteY9-1216" fmla="*/ 770305 h 854967"/>
                <a:gd name="connsiteX10-1217" fmla="*/ 1077492 w 1263798"/>
                <a:gd name="connsiteY10-1218" fmla="*/ 836980 h 854967"/>
                <a:gd name="connsiteX11-1219" fmla="*/ 920330 w 1263798"/>
                <a:gd name="connsiteY11-1220" fmla="*/ 413118 h 854967"/>
                <a:gd name="connsiteX12-1221" fmla="*/ 886992 w 1263798"/>
                <a:gd name="connsiteY12-1222" fmla="*/ 498843 h 854967"/>
                <a:gd name="connsiteX13-1223" fmla="*/ 987005 w 1263798"/>
                <a:gd name="connsiteY13-1224" fmla="*/ 732205 h 854967"/>
                <a:gd name="connsiteX14-1225" fmla="*/ 796505 w 1263798"/>
                <a:gd name="connsiteY14-1226" fmla="*/ 622668 h 854967"/>
                <a:gd name="connsiteX15-1227" fmla="*/ 753642 w 1263798"/>
                <a:gd name="connsiteY15-1228" fmla="*/ 460743 h 854967"/>
                <a:gd name="connsiteX16-1229" fmla="*/ 691730 w 1263798"/>
                <a:gd name="connsiteY16-1230" fmla="*/ 575043 h 854967"/>
                <a:gd name="connsiteX17-1231" fmla="*/ 782217 w 1263798"/>
                <a:gd name="connsiteY17-1232" fmla="*/ 708393 h 854967"/>
                <a:gd name="connsiteX18-1233" fmla="*/ 548855 w 1263798"/>
                <a:gd name="connsiteY18-1234" fmla="*/ 589330 h 854967"/>
                <a:gd name="connsiteX19-1235" fmla="*/ 548855 w 1263798"/>
                <a:gd name="connsiteY19-1236" fmla="*/ 441693 h 854967"/>
                <a:gd name="connsiteX20-1237" fmla="*/ 486942 w 1263798"/>
                <a:gd name="connsiteY20-1238" fmla="*/ 484555 h 854967"/>
                <a:gd name="connsiteX21-1239" fmla="*/ 525042 w 1263798"/>
                <a:gd name="connsiteY21-1240" fmla="*/ 627430 h 854967"/>
                <a:gd name="connsiteX22-1241" fmla="*/ 320255 w 1263798"/>
                <a:gd name="connsiteY22-1242" fmla="*/ 508368 h 854967"/>
                <a:gd name="connsiteX23-1243" fmla="*/ 286917 w 1263798"/>
                <a:gd name="connsiteY23-1244" fmla="*/ 355968 h 854967"/>
                <a:gd name="connsiteX24-1245" fmla="*/ 210717 w 1263798"/>
                <a:gd name="connsiteY24-1246" fmla="*/ 365493 h 854967"/>
                <a:gd name="connsiteX25-1247" fmla="*/ 163092 w 1263798"/>
                <a:gd name="connsiteY25-1248" fmla="*/ 817930 h 854967"/>
                <a:gd name="connsiteX0-1249" fmla="*/ 173725 w 1274431"/>
                <a:gd name="connsiteY0-1250" fmla="*/ 816145 h 853182"/>
                <a:gd name="connsiteX1-1251" fmla="*/ 126100 w 1274431"/>
                <a:gd name="connsiteY1-1252" fmla="*/ 697083 h 853182"/>
                <a:gd name="connsiteX2-1253" fmla="*/ 40375 w 1274431"/>
                <a:gd name="connsiteY2-1254" fmla="*/ 697083 h 853182"/>
                <a:gd name="connsiteX3-1255" fmla="*/ 11800 w 1274431"/>
                <a:gd name="connsiteY3-1256" fmla="*/ 358945 h 853182"/>
                <a:gd name="connsiteX4-1257" fmla="*/ 233256 w 1274431"/>
                <a:gd name="connsiteY4-1258" fmla="*/ 63670 h 853182"/>
                <a:gd name="connsiteX5-1259" fmla="*/ 657119 w 1274431"/>
                <a:gd name="connsiteY5-1260" fmla="*/ 1757 h 853182"/>
                <a:gd name="connsiteX6-1261" fmla="*/ 1145275 w 1274431"/>
                <a:gd name="connsiteY6-1262" fmla="*/ 101770 h 853182"/>
                <a:gd name="connsiteX7-1263" fmla="*/ 1273863 w 1274431"/>
                <a:gd name="connsiteY7-1264" fmla="*/ 454195 h 853182"/>
                <a:gd name="connsiteX8-1265" fmla="*/ 1188138 w 1274431"/>
                <a:gd name="connsiteY8-1266" fmla="*/ 711370 h 853182"/>
                <a:gd name="connsiteX9-1267" fmla="*/ 1088125 w 1274431"/>
                <a:gd name="connsiteY9-1268" fmla="*/ 768520 h 853182"/>
                <a:gd name="connsiteX10-1269" fmla="*/ 1088125 w 1274431"/>
                <a:gd name="connsiteY10-1270" fmla="*/ 835195 h 853182"/>
                <a:gd name="connsiteX11-1271" fmla="*/ 930963 w 1274431"/>
                <a:gd name="connsiteY11-1272" fmla="*/ 411333 h 853182"/>
                <a:gd name="connsiteX12-1273" fmla="*/ 897625 w 1274431"/>
                <a:gd name="connsiteY12-1274" fmla="*/ 497058 h 853182"/>
                <a:gd name="connsiteX13-1275" fmla="*/ 997638 w 1274431"/>
                <a:gd name="connsiteY13-1276" fmla="*/ 730420 h 853182"/>
                <a:gd name="connsiteX14-1277" fmla="*/ 807138 w 1274431"/>
                <a:gd name="connsiteY14-1278" fmla="*/ 620883 h 853182"/>
                <a:gd name="connsiteX15-1279" fmla="*/ 764275 w 1274431"/>
                <a:gd name="connsiteY15-1280" fmla="*/ 458958 h 853182"/>
                <a:gd name="connsiteX16-1281" fmla="*/ 702363 w 1274431"/>
                <a:gd name="connsiteY16-1282" fmla="*/ 573258 h 853182"/>
                <a:gd name="connsiteX17-1283" fmla="*/ 792850 w 1274431"/>
                <a:gd name="connsiteY17-1284" fmla="*/ 706608 h 853182"/>
                <a:gd name="connsiteX18-1285" fmla="*/ 559488 w 1274431"/>
                <a:gd name="connsiteY18-1286" fmla="*/ 587545 h 853182"/>
                <a:gd name="connsiteX19-1287" fmla="*/ 559488 w 1274431"/>
                <a:gd name="connsiteY19-1288" fmla="*/ 439908 h 853182"/>
                <a:gd name="connsiteX20-1289" fmla="*/ 497575 w 1274431"/>
                <a:gd name="connsiteY20-1290" fmla="*/ 482770 h 853182"/>
                <a:gd name="connsiteX21-1291" fmla="*/ 535675 w 1274431"/>
                <a:gd name="connsiteY21-1292" fmla="*/ 625645 h 853182"/>
                <a:gd name="connsiteX22-1293" fmla="*/ 330888 w 1274431"/>
                <a:gd name="connsiteY22-1294" fmla="*/ 506583 h 853182"/>
                <a:gd name="connsiteX23-1295" fmla="*/ 297550 w 1274431"/>
                <a:gd name="connsiteY23-1296" fmla="*/ 354183 h 853182"/>
                <a:gd name="connsiteX24-1297" fmla="*/ 221350 w 1274431"/>
                <a:gd name="connsiteY24-1298" fmla="*/ 363708 h 853182"/>
                <a:gd name="connsiteX25-1299" fmla="*/ 173725 w 1274431"/>
                <a:gd name="connsiteY25-1300" fmla="*/ 816145 h 853182"/>
                <a:gd name="connsiteX0-1301" fmla="*/ 173725 w 1274431"/>
                <a:gd name="connsiteY0-1302" fmla="*/ 816145 h 853182"/>
                <a:gd name="connsiteX1-1303" fmla="*/ 126100 w 1274431"/>
                <a:gd name="connsiteY1-1304" fmla="*/ 730421 h 853182"/>
                <a:gd name="connsiteX2-1305" fmla="*/ 40375 w 1274431"/>
                <a:gd name="connsiteY2-1306" fmla="*/ 697083 h 853182"/>
                <a:gd name="connsiteX3-1307" fmla="*/ 11800 w 1274431"/>
                <a:gd name="connsiteY3-1308" fmla="*/ 358945 h 853182"/>
                <a:gd name="connsiteX4-1309" fmla="*/ 233256 w 1274431"/>
                <a:gd name="connsiteY4-1310" fmla="*/ 63670 h 853182"/>
                <a:gd name="connsiteX5-1311" fmla="*/ 657119 w 1274431"/>
                <a:gd name="connsiteY5-1312" fmla="*/ 1757 h 853182"/>
                <a:gd name="connsiteX6-1313" fmla="*/ 1145275 w 1274431"/>
                <a:gd name="connsiteY6-1314" fmla="*/ 101770 h 853182"/>
                <a:gd name="connsiteX7-1315" fmla="*/ 1273863 w 1274431"/>
                <a:gd name="connsiteY7-1316" fmla="*/ 454195 h 853182"/>
                <a:gd name="connsiteX8-1317" fmla="*/ 1188138 w 1274431"/>
                <a:gd name="connsiteY8-1318" fmla="*/ 711370 h 853182"/>
                <a:gd name="connsiteX9-1319" fmla="*/ 1088125 w 1274431"/>
                <a:gd name="connsiteY9-1320" fmla="*/ 768520 h 853182"/>
                <a:gd name="connsiteX10-1321" fmla="*/ 1088125 w 1274431"/>
                <a:gd name="connsiteY10-1322" fmla="*/ 835195 h 853182"/>
                <a:gd name="connsiteX11-1323" fmla="*/ 930963 w 1274431"/>
                <a:gd name="connsiteY11-1324" fmla="*/ 411333 h 853182"/>
                <a:gd name="connsiteX12-1325" fmla="*/ 897625 w 1274431"/>
                <a:gd name="connsiteY12-1326" fmla="*/ 497058 h 853182"/>
                <a:gd name="connsiteX13-1327" fmla="*/ 997638 w 1274431"/>
                <a:gd name="connsiteY13-1328" fmla="*/ 730420 h 853182"/>
                <a:gd name="connsiteX14-1329" fmla="*/ 807138 w 1274431"/>
                <a:gd name="connsiteY14-1330" fmla="*/ 620883 h 853182"/>
                <a:gd name="connsiteX15-1331" fmla="*/ 764275 w 1274431"/>
                <a:gd name="connsiteY15-1332" fmla="*/ 458958 h 853182"/>
                <a:gd name="connsiteX16-1333" fmla="*/ 702363 w 1274431"/>
                <a:gd name="connsiteY16-1334" fmla="*/ 573258 h 853182"/>
                <a:gd name="connsiteX17-1335" fmla="*/ 792850 w 1274431"/>
                <a:gd name="connsiteY17-1336" fmla="*/ 706608 h 853182"/>
                <a:gd name="connsiteX18-1337" fmla="*/ 559488 w 1274431"/>
                <a:gd name="connsiteY18-1338" fmla="*/ 587545 h 853182"/>
                <a:gd name="connsiteX19-1339" fmla="*/ 559488 w 1274431"/>
                <a:gd name="connsiteY19-1340" fmla="*/ 439908 h 853182"/>
                <a:gd name="connsiteX20-1341" fmla="*/ 497575 w 1274431"/>
                <a:gd name="connsiteY20-1342" fmla="*/ 482770 h 853182"/>
                <a:gd name="connsiteX21-1343" fmla="*/ 535675 w 1274431"/>
                <a:gd name="connsiteY21-1344" fmla="*/ 625645 h 853182"/>
                <a:gd name="connsiteX22-1345" fmla="*/ 330888 w 1274431"/>
                <a:gd name="connsiteY22-1346" fmla="*/ 506583 h 853182"/>
                <a:gd name="connsiteX23-1347" fmla="*/ 297550 w 1274431"/>
                <a:gd name="connsiteY23-1348" fmla="*/ 354183 h 853182"/>
                <a:gd name="connsiteX24-1349" fmla="*/ 221350 w 1274431"/>
                <a:gd name="connsiteY24-1350" fmla="*/ 363708 h 853182"/>
                <a:gd name="connsiteX25-1351" fmla="*/ 173725 w 1274431"/>
                <a:gd name="connsiteY25-1352" fmla="*/ 816145 h 853182"/>
                <a:gd name="connsiteX0-1353" fmla="*/ 180869 w 1274431"/>
                <a:gd name="connsiteY0-1354" fmla="*/ 797095 h 853182"/>
                <a:gd name="connsiteX1-1355" fmla="*/ 126100 w 1274431"/>
                <a:gd name="connsiteY1-1356" fmla="*/ 730421 h 853182"/>
                <a:gd name="connsiteX2-1357" fmla="*/ 40375 w 1274431"/>
                <a:gd name="connsiteY2-1358" fmla="*/ 697083 h 853182"/>
                <a:gd name="connsiteX3-1359" fmla="*/ 11800 w 1274431"/>
                <a:gd name="connsiteY3-1360" fmla="*/ 358945 h 853182"/>
                <a:gd name="connsiteX4-1361" fmla="*/ 233256 w 1274431"/>
                <a:gd name="connsiteY4-1362" fmla="*/ 63670 h 853182"/>
                <a:gd name="connsiteX5-1363" fmla="*/ 657119 w 1274431"/>
                <a:gd name="connsiteY5-1364" fmla="*/ 1757 h 853182"/>
                <a:gd name="connsiteX6-1365" fmla="*/ 1145275 w 1274431"/>
                <a:gd name="connsiteY6-1366" fmla="*/ 101770 h 853182"/>
                <a:gd name="connsiteX7-1367" fmla="*/ 1273863 w 1274431"/>
                <a:gd name="connsiteY7-1368" fmla="*/ 454195 h 853182"/>
                <a:gd name="connsiteX8-1369" fmla="*/ 1188138 w 1274431"/>
                <a:gd name="connsiteY8-1370" fmla="*/ 711370 h 853182"/>
                <a:gd name="connsiteX9-1371" fmla="*/ 1088125 w 1274431"/>
                <a:gd name="connsiteY9-1372" fmla="*/ 768520 h 853182"/>
                <a:gd name="connsiteX10-1373" fmla="*/ 1088125 w 1274431"/>
                <a:gd name="connsiteY10-1374" fmla="*/ 835195 h 853182"/>
                <a:gd name="connsiteX11-1375" fmla="*/ 930963 w 1274431"/>
                <a:gd name="connsiteY11-1376" fmla="*/ 411333 h 853182"/>
                <a:gd name="connsiteX12-1377" fmla="*/ 897625 w 1274431"/>
                <a:gd name="connsiteY12-1378" fmla="*/ 497058 h 853182"/>
                <a:gd name="connsiteX13-1379" fmla="*/ 997638 w 1274431"/>
                <a:gd name="connsiteY13-1380" fmla="*/ 730420 h 853182"/>
                <a:gd name="connsiteX14-1381" fmla="*/ 807138 w 1274431"/>
                <a:gd name="connsiteY14-1382" fmla="*/ 620883 h 853182"/>
                <a:gd name="connsiteX15-1383" fmla="*/ 764275 w 1274431"/>
                <a:gd name="connsiteY15-1384" fmla="*/ 458958 h 853182"/>
                <a:gd name="connsiteX16-1385" fmla="*/ 702363 w 1274431"/>
                <a:gd name="connsiteY16-1386" fmla="*/ 573258 h 853182"/>
                <a:gd name="connsiteX17-1387" fmla="*/ 792850 w 1274431"/>
                <a:gd name="connsiteY17-1388" fmla="*/ 706608 h 853182"/>
                <a:gd name="connsiteX18-1389" fmla="*/ 559488 w 1274431"/>
                <a:gd name="connsiteY18-1390" fmla="*/ 587545 h 853182"/>
                <a:gd name="connsiteX19-1391" fmla="*/ 559488 w 1274431"/>
                <a:gd name="connsiteY19-1392" fmla="*/ 439908 h 853182"/>
                <a:gd name="connsiteX20-1393" fmla="*/ 497575 w 1274431"/>
                <a:gd name="connsiteY20-1394" fmla="*/ 482770 h 853182"/>
                <a:gd name="connsiteX21-1395" fmla="*/ 535675 w 1274431"/>
                <a:gd name="connsiteY21-1396" fmla="*/ 625645 h 853182"/>
                <a:gd name="connsiteX22-1397" fmla="*/ 330888 w 1274431"/>
                <a:gd name="connsiteY22-1398" fmla="*/ 506583 h 853182"/>
                <a:gd name="connsiteX23-1399" fmla="*/ 297550 w 1274431"/>
                <a:gd name="connsiteY23-1400" fmla="*/ 354183 h 853182"/>
                <a:gd name="connsiteX24-1401" fmla="*/ 221350 w 1274431"/>
                <a:gd name="connsiteY24-1402" fmla="*/ 363708 h 853182"/>
                <a:gd name="connsiteX25-1403" fmla="*/ 180869 w 1274431"/>
                <a:gd name="connsiteY25-1404" fmla="*/ 797095 h 853182"/>
                <a:gd name="connsiteX0-1405" fmla="*/ 180869 w 1274431"/>
                <a:gd name="connsiteY0-1406" fmla="*/ 797095 h 853182"/>
                <a:gd name="connsiteX1-1407" fmla="*/ 126100 w 1274431"/>
                <a:gd name="connsiteY1-1408" fmla="*/ 730421 h 853182"/>
                <a:gd name="connsiteX2-1409" fmla="*/ 40375 w 1274431"/>
                <a:gd name="connsiteY2-1410" fmla="*/ 697083 h 853182"/>
                <a:gd name="connsiteX3-1411" fmla="*/ 11800 w 1274431"/>
                <a:gd name="connsiteY3-1412" fmla="*/ 358945 h 853182"/>
                <a:gd name="connsiteX4-1413" fmla="*/ 233256 w 1274431"/>
                <a:gd name="connsiteY4-1414" fmla="*/ 63670 h 853182"/>
                <a:gd name="connsiteX5-1415" fmla="*/ 657119 w 1274431"/>
                <a:gd name="connsiteY5-1416" fmla="*/ 1757 h 853182"/>
                <a:gd name="connsiteX6-1417" fmla="*/ 1145275 w 1274431"/>
                <a:gd name="connsiteY6-1418" fmla="*/ 101770 h 853182"/>
                <a:gd name="connsiteX7-1419" fmla="*/ 1273863 w 1274431"/>
                <a:gd name="connsiteY7-1420" fmla="*/ 454195 h 853182"/>
                <a:gd name="connsiteX8-1421" fmla="*/ 1188138 w 1274431"/>
                <a:gd name="connsiteY8-1422" fmla="*/ 711370 h 853182"/>
                <a:gd name="connsiteX9-1423" fmla="*/ 1088125 w 1274431"/>
                <a:gd name="connsiteY9-1424" fmla="*/ 768520 h 853182"/>
                <a:gd name="connsiteX10-1425" fmla="*/ 1088125 w 1274431"/>
                <a:gd name="connsiteY10-1426" fmla="*/ 835195 h 853182"/>
                <a:gd name="connsiteX11-1427" fmla="*/ 930963 w 1274431"/>
                <a:gd name="connsiteY11-1428" fmla="*/ 411333 h 853182"/>
                <a:gd name="connsiteX12-1429" fmla="*/ 897625 w 1274431"/>
                <a:gd name="connsiteY12-1430" fmla="*/ 497058 h 853182"/>
                <a:gd name="connsiteX13-1431" fmla="*/ 997638 w 1274431"/>
                <a:gd name="connsiteY13-1432" fmla="*/ 730420 h 853182"/>
                <a:gd name="connsiteX14-1433" fmla="*/ 807138 w 1274431"/>
                <a:gd name="connsiteY14-1434" fmla="*/ 620883 h 853182"/>
                <a:gd name="connsiteX15-1435" fmla="*/ 764275 w 1274431"/>
                <a:gd name="connsiteY15-1436" fmla="*/ 458958 h 853182"/>
                <a:gd name="connsiteX16-1437" fmla="*/ 702363 w 1274431"/>
                <a:gd name="connsiteY16-1438" fmla="*/ 573258 h 853182"/>
                <a:gd name="connsiteX17-1439" fmla="*/ 792850 w 1274431"/>
                <a:gd name="connsiteY17-1440" fmla="*/ 706608 h 853182"/>
                <a:gd name="connsiteX18-1441" fmla="*/ 559488 w 1274431"/>
                <a:gd name="connsiteY18-1442" fmla="*/ 587545 h 853182"/>
                <a:gd name="connsiteX19-1443" fmla="*/ 559488 w 1274431"/>
                <a:gd name="connsiteY19-1444" fmla="*/ 439908 h 853182"/>
                <a:gd name="connsiteX20-1445" fmla="*/ 497575 w 1274431"/>
                <a:gd name="connsiteY20-1446" fmla="*/ 482770 h 853182"/>
                <a:gd name="connsiteX21-1447" fmla="*/ 535675 w 1274431"/>
                <a:gd name="connsiteY21-1448" fmla="*/ 625645 h 853182"/>
                <a:gd name="connsiteX22-1449" fmla="*/ 330888 w 1274431"/>
                <a:gd name="connsiteY22-1450" fmla="*/ 506583 h 853182"/>
                <a:gd name="connsiteX23-1451" fmla="*/ 297550 w 1274431"/>
                <a:gd name="connsiteY23-1452" fmla="*/ 354183 h 853182"/>
                <a:gd name="connsiteX24-1453" fmla="*/ 221350 w 1274431"/>
                <a:gd name="connsiteY24-1454" fmla="*/ 363708 h 853182"/>
                <a:gd name="connsiteX25-1455" fmla="*/ 180869 w 1274431"/>
                <a:gd name="connsiteY25-1456" fmla="*/ 797095 h 853182"/>
                <a:gd name="connsiteX0-1457" fmla="*/ 180869 w 1274431"/>
                <a:gd name="connsiteY0-1458" fmla="*/ 797095 h 853182"/>
                <a:gd name="connsiteX1-1459" fmla="*/ 126100 w 1274431"/>
                <a:gd name="connsiteY1-1460" fmla="*/ 730421 h 853182"/>
                <a:gd name="connsiteX2-1461" fmla="*/ 40375 w 1274431"/>
                <a:gd name="connsiteY2-1462" fmla="*/ 697083 h 853182"/>
                <a:gd name="connsiteX3-1463" fmla="*/ 11800 w 1274431"/>
                <a:gd name="connsiteY3-1464" fmla="*/ 358945 h 853182"/>
                <a:gd name="connsiteX4-1465" fmla="*/ 233256 w 1274431"/>
                <a:gd name="connsiteY4-1466" fmla="*/ 63670 h 853182"/>
                <a:gd name="connsiteX5-1467" fmla="*/ 657119 w 1274431"/>
                <a:gd name="connsiteY5-1468" fmla="*/ 1757 h 853182"/>
                <a:gd name="connsiteX6-1469" fmla="*/ 1145275 w 1274431"/>
                <a:gd name="connsiteY6-1470" fmla="*/ 101770 h 853182"/>
                <a:gd name="connsiteX7-1471" fmla="*/ 1273863 w 1274431"/>
                <a:gd name="connsiteY7-1472" fmla="*/ 454195 h 853182"/>
                <a:gd name="connsiteX8-1473" fmla="*/ 1188138 w 1274431"/>
                <a:gd name="connsiteY8-1474" fmla="*/ 711370 h 853182"/>
                <a:gd name="connsiteX9-1475" fmla="*/ 1088125 w 1274431"/>
                <a:gd name="connsiteY9-1476" fmla="*/ 768520 h 853182"/>
                <a:gd name="connsiteX10-1477" fmla="*/ 1088125 w 1274431"/>
                <a:gd name="connsiteY10-1478" fmla="*/ 835195 h 853182"/>
                <a:gd name="connsiteX11-1479" fmla="*/ 930963 w 1274431"/>
                <a:gd name="connsiteY11-1480" fmla="*/ 411333 h 853182"/>
                <a:gd name="connsiteX12-1481" fmla="*/ 897625 w 1274431"/>
                <a:gd name="connsiteY12-1482" fmla="*/ 497058 h 853182"/>
                <a:gd name="connsiteX13-1483" fmla="*/ 997638 w 1274431"/>
                <a:gd name="connsiteY13-1484" fmla="*/ 730420 h 853182"/>
                <a:gd name="connsiteX14-1485" fmla="*/ 807138 w 1274431"/>
                <a:gd name="connsiteY14-1486" fmla="*/ 620883 h 853182"/>
                <a:gd name="connsiteX15-1487" fmla="*/ 764275 w 1274431"/>
                <a:gd name="connsiteY15-1488" fmla="*/ 458958 h 853182"/>
                <a:gd name="connsiteX16-1489" fmla="*/ 702363 w 1274431"/>
                <a:gd name="connsiteY16-1490" fmla="*/ 573258 h 853182"/>
                <a:gd name="connsiteX17-1491" fmla="*/ 792850 w 1274431"/>
                <a:gd name="connsiteY17-1492" fmla="*/ 706608 h 853182"/>
                <a:gd name="connsiteX18-1493" fmla="*/ 559488 w 1274431"/>
                <a:gd name="connsiteY18-1494" fmla="*/ 587545 h 853182"/>
                <a:gd name="connsiteX19-1495" fmla="*/ 559488 w 1274431"/>
                <a:gd name="connsiteY19-1496" fmla="*/ 439908 h 853182"/>
                <a:gd name="connsiteX20-1497" fmla="*/ 497575 w 1274431"/>
                <a:gd name="connsiteY20-1498" fmla="*/ 482770 h 853182"/>
                <a:gd name="connsiteX21-1499" fmla="*/ 535675 w 1274431"/>
                <a:gd name="connsiteY21-1500" fmla="*/ 625645 h 853182"/>
                <a:gd name="connsiteX22-1501" fmla="*/ 330888 w 1274431"/>
                <a:gd name="connsiteY22-1502" fmla="*/ 506583 h 853182"/>
                <a:gd name="connsiteX23-1503" fmla="*/ 297550 w 1274431"/>
                <a:gd name="connsiteY23-1504" fmla="*/ 354183 h 853182"/>
                <a:gd name="connsiteX24-1505" fmla="*/ 252307 w 1274431"/>
                <a:gd name="connsiteY24-1506" fmla="*/ 399427 h 853182"/>
                <a:gd name="connsiteX25-1507" fmla="*/ 180869 w 1274431"/>
                <a:gd name="connsiteY25-1508" fmla="*/ 797095 h 853182"/>
                <a:gd name="connsiteX0-1509" fmla="*/ 180869 w 1274431"/>
                <a:gd name="connsiteY0-1510" fmla="*/ 797095 h 853182"/>
                <a:gd name="connsiteX1-1511" fmla="*/ 126100 w 1274431"/>
                <a:gd name="connsiteY1-1512" fmla="*/ 730421 h 853182"/>
                <a:gd name="connsiteX2-1513" fmla="*/ 40375 w 1274431"/>
                <a:gd name="connsiteY2-1514" fmla="*/ 697083 h 853182"/>
                <a:gd name="connsiteX3-1515" fmla="*/ 11800 w 1274431"/>
                <a:gd name="connsiteY3-1516" fmla="*/ 358945 h 853182"/>
                <a:gd name="connsiteX4-1517" fmla="*/ 233256 w 1274431"/>
                <a:gd name="connsiteY4-1518" fmla="*/ 63670 h 853182"/>
                <a:gd name="connsiteX5-1519" fmla="*/ 657119 w 1274431"/>
                <a:gd name="connsiteY5-1520" fmla="*/ 1757 h 853182"/>
                <a:gd name="connsiteX6-1521" fmla="*/ 1145275 w 1274431"/>
                <a:gd name="connsiteY6-1522" fmla="*/ 101770 h 853182"/>
                <a:gd name="connsiteX7-1523" fmla="*/ 1273863 w 1274431"/>
                <a:gd name="connsiteY7-1524" fmla="*/ 454195 h 853182"/>
                <a:gd name="connsiteX8-1525" fmla="*/ 1188138 w 1274431"/>
                <a:gd name="connsiteY8-1526" fmla="*/ 711370 h 853182"/>
                <a:gd name="connsiteX9-1527" fmla="*/ 1088125 w 1274431"/>
                <a:gd name="connsiteY9-1528" fmla="*/ 768520 h 853182"/>
                <a:gd name="connsiteX10-1529" fmla="*/ 1088125 w 1274431"/>
                <a:gd name="connsiteY10-1530" fmla="*/ 835195 h 853182"/>
                <a:gd name="connsiteX11-1531" fmla="*/ 930963 w 1274431"/>
                <a:gd name="connsiteY11-1532" fmla="*/ 411333 h 853182"/>
                <a:gd name="connsiteX12-1533" fmla="*/ 897625 w 1274431"/>
                <a:gd name="connsiteY12-1534" fmla="*/ 497058 h 853182"/>
                <a:gd name="connsiteX13-1535" fmla="*/ 997638 w 1274431"/>
                <a:gd name="connsiteY13-1536" fmla="*/ 730420 h 853182"/>
                <a:gd name="connsiteX14-1537" fmla="*/ 807138 w 1274431"/>
                <a:gd name="connsiteY14-1538" fmla="*/ 620883 h 853182"/>
                <a:gd name="connsiteX15-1539" fmla="*/ 764275 w 1274431"/>
                <a:gd name="connsiteY15-1540" fmla="*/ 458958 h 853182"/>
                <a:gd name="connsiteX16-1541" fmla="*/ 702363 w 1274431"/>
                <a:gd name="connsiteY16-1542" fmla="*/ 573258 h 853182"/>
                <a:gd name="connsiteX17-1543" fmla="*/ 792850 w 1274431"/>
                <a:gd name="connsiteY17-1544" fmla="*/ 706608 h 853182"/>
                <a:gd name="connsiteX18-1545" fmla="*/ 559488 w 1274431"/>
                <a:gd name="connsiteY18-1546" fmla="*/ 587545 h 853182"/>
                <a:gd name="connsiteX19-1547" fmla="*/ 559488 w 1274431"/>
                <a:gd name="connsiteY19-1548" fmla="*/ 439908 h 853182"/>
                <a:gd name="connsiteX20-1549" fmla="*/ 497575 w 1274431"/>
                <a:gd name="connsiteY20-1550" fmla="*/ 482770 h 853182"/>
                <a:gd name="connsiteX21-1551" fmla="*/ 535675 w 1274431"/>
                <a:gd name="connsiteY21-1552" fmla="*/ 625645 h 853182"/>
                <a:gd name="connsiteX22-1553" fmla="*/ 330888 w 1274431"/>
                <a:gd name="connsiteY22-1554" fmla="*/ 506583 h 853182"/>
                <a:gd name="connsiteX23-1555" fmla="*/ 316600 w 1274431"/>
                <a:gd name="connsiteY23-1556" fmla="*/ 394664 h 853182"/>
                <a:gd name="connsiteX24-1557" fmla="*/ 252307 w 1274431"/>
                <a:gd name="connsiteY24-1558" fmla="*/ 399427 h 853182"/>
                <a:gd name="connsiteX25-1559" fmla="*/ 180869 w 1274431"/>
                <a:gd name="connsiteY25-1560" fmla="*/ 797095 h 853182"/>
                <a:gd name="connsiteX0-1561" fmla="*/ 180869 w 1275111"/>
                <a:gd name="connsiteY0-1562" fmla="*/ 798120 h 854207"/>
                <a:gd name="connsiteX1-1563" fmla="*/ 126100 w 1275111"/>
                <a:gd name="connsiteY1-1564" fmla="*/ 731446 h 854207"/>
                <a:gd name="connsiteX2-1565" fmla="*/ 40375 w 1275111"/>
                <a:gd name="connsiteY2-1566" fmla="*/ 698108 h 854207"/>
                <a:gd name="connsiteX3-1567" fmla="*/ 11800 w 1275111"/>
                <a:gd name="connsiteY3-1568" fmla="*/ 359970 h 854207"/>
                <a:gd name="connsiteX4-1569" fmla="*/ 233256 w 1275111"/>
                <a:gd name="connsiteY4-1570" fmla="*/ 64695 h 854207"/>
                <a:gd name="connsiteX5-1571" fmla="*/ 657119 w 1275111"/>
                <a:gd name="connsiteY5-1572" fmla="*/ 2782 h 854207"/>
                <a:gd name="connsiteX6-1573" fmla="*/ 1121462 w 1275111"/>
                <a:gd name="connsiteY6-1574" fmla="*/ 119464 h 854207"/>
                <a:gd name="connsiteX7-1575" fmla="*/ 1273863 w 1275111"/>
                <a:gd name="connsiteY7-1576" fmla="*/ 455220 h 854207"/>
                <a:gd name="connsiteX8-1577" fmla="*/ 1188138 w 1275111"/>
                <a:gd name="connsiteY8-1578" fmla="*/ 712395 h 854207"/>
                <a:gd name="connsiteX9-1579" fmla="*/ 1088125 w 1275111"/>
                <a:gd name="connsiteY9-1580" fmla="*/ 769545 h 854207"/>
                <a:gd name="connsiteX10-1581" fmla="*/ 1088125 w 1275111"/>
                <a:gd name="connsiteY10-1582" fmla="*/ 836220 h 854207"/>
                <a:gd name="connsiteX11-1583" fmla="*/ 930963 w 1275111"/>
                <a:gd name="connsiteY11-1584" fmla="*/ 412358 h 854207"/>
                <a:gd name="connsiteX12-1585" fmla="*/ 897625 w 1275111"/>
                <a:gd name="connsiteY12-1586" fmla="*/ 498083 h 854207"/>
                <a:gd name="connsiteX13-1587" fmla="*/ 997638 w 1275111"/>
                <a:gd name="connsiteY13-1588" fmla="*/ 731445 h 854207"/>
                <a:gd name="connsiteX14-1589" fmla="*/ 807138 w 1275111"/>
                <a:gd name="connsiteY14-1590" fmla="*/ 621908 h 854207"/>
                <a:gd name="connsiteX15-1591" fmla="*/ 764275 w 1275111"/>
                <a:gd name="connsiteY15-1592" fmla="*/ 459983 h 854207"/>
                <a:gd name="connsiteX16-1593" fmla="*/ 702363 w 1275111"/>
                <a:gd name="connsiteY16-1594" fmla="*/ 574283 h 854207"/>
                <a:gd name="connsiteX17-1595" fmla="*/ 792850 w 1275111"/>
                <a:gd name="connsiteY17-1596" fmla="*/ 707633 h 854207"/>
                <a:gd name="connsiteX18-1597" fmla="*/ 559488 w 1275111"/>
                <a:gd name="connsiteY18-1598" fmla="*/ 588570 h 854207"/>
                <a:gd name="connsiteX19-1599" fmla="*/ 559488 w 1275111"/>
                <a:gd name="connsiteY19-1600" fmla="*/ 440933 h 854207"/>
                <a:gd name="connsiteX20-1601" fmla="*/ 497575 w 1275111"/>
                <a:gd name="connsiteY20-1602" fmla="*/ 483795 h 854207"/>
                <a:gd name="connsiteX21-1603" fmla="*/ 535675 w 1275111"/>
                <a:gd name="connsiteY21-1604" fmla="*/ 626670 h 854207"/>
                <a:gd name="connsiteX22-1605" fmla="*/ 330888 w 1275111"/>
                <a:gd name="connsiteY22-1606" fmla="*/ 507608 h 854207"/>
                <a:gd name="connsiteX23-1607" fmla="*/ 316600 w 1275111"/>
                <a:gd name="connsiteY23-1608" fmla="*/ 395689 h 854207"/>
                <a:gd name="connsiteX24-1609" fmla="*/ 252307 w 1275111"/>
                <a:gd name="connsiteY24-1610" fmla="*/ 400452 h 854207"/>
                <a:gd name="connsiteX25-1611" fmla="*/ 180869 w 1275111"/>
                <a:gd name="connsiteY25-1612" fmla="*/ 798120 h 854207"/>
                <a:gd name="connsiteX0-1613" fmla="*/ 180869 w 1275111"/>
                <a:gd name="connsiteY0-1614" fmla="*/ 797238 h 853325"/>
                <a:gd name="connsiteX1-1615" fmla="*/ 126100 w 1275111"/>
                <a:gd name="connsiteY1-1616" fmla="*/ 730564 h 853325"/>
                <a:gd name="connsiteX2-1617" fmla="*/ 40375 w 1275111"/>
                <a:gd name="connsiteY2-1618" fmla="*/ 697226 h 853325"/>
                <a:gd name="connsiteX3-1619" fmla="*/ 11800 w 1275111"/>
                <a:gd name="connsiteY3-1620" fmla="*/ 359088 h 853325"/>
                <a:gd name="connsiteX4-1621" fmla="*/ 233256 w 1275111"/>
                <a:gd name="connsiteY4-1622" fmla="*/ 63813 h 853325"/>
                <a:gd name="connsiteX5-1623" fmla="*/ 657119 w 1275111"/>
                <a:gd name="connsiteY5-1624" fmla="*/ 1900 h 853325"/>
                <a:gd name="connsiteX6-1625" fmla="*/ 1121462 w 1275111"/>
                <a:gd name="connsiteY6-1626" fmla="*/ 104294 h 853325"/>
                <a:gd name="connsiteX7-1627" fmla="*/ 1273863 w 1275111"/>
                <a:gd name="connsiteY7-1628" fmla="*/ 454338 h 853325"/>
                <a:gd name="connsiteX8-1629" fmla="*/ 1188138 w 1275111"/>
                <a:gd name="connsiteY8-1630" fmla="*/ 711513 h 853325"/>
                <a:gd name="connsiteX9-1631" fmla="*/ 1088125 w 1275111"/>
                <a:gd name="connsiteY9-1632" fmla="*/ 768663 h 853325"/>
                <a:gd name="connsiteX10-1633" fmla="*/ 1088125 w 1275111"/>
                <a:gd name="connsiteY10-1634" fmla="*/ 835338 h 853325"/>
                <a:gd name="connsiteX11-1635" fmla="*/ 930963 w 1275111"/>
                <a:gd name="connsiteY11-1636" fmla="*/ 411476 h 853325"/>
                <a:gd name="connsiteX12-1637" fmla="*/ 897625 w 1275111"/>
                <a:gd name="connsiteY12-1638" fmla="*/ 497201 h 853325"/>
                <a:gd name="connsiteX13-1639" fmla="*/ 997638 w 1275111"/>
                <a:gd name="connsiteY13-1640" fmla="*/ 730563 h 853325"/>
                <a:gd name="connsiteX14-1641" fmla="*/ 807138 w 1275111"/>
                <a:gd name="connsiteY14-1642" fmla="*/ 621026 h 853325"/>
                <a:gd name="connsiteX15-1643" fmla="*/ 764275 w 1275111"/>
                <a:gd name="connsiteY15-1644" fmla="*/ 459101 h 853325"/>
                <a:gd name="connsiteX16-1645" fmla="*/ 702363 w 1275111"/>
                <a:gd name="connsiteY16-1646" fmla="*/ 573401 h 853325"/>
                <a:gd name="connsiteX17-1647" fmla="*/ 792850 w 1275111"/>
                <a:gd name="connsiteY17-1648" fmla="*/ 706751 h 853325"/>
                <a:gd name="connsiteX18-1649" fmla="*/ 559488 w 1275111"/>
                <a:gd name="connsiteY18-1650" fmla="*/ 587688 h 853325"/>
                <a:gd name="connsiteX19-1651" fmla="*/ 559488 w 1275111"/>
                <a:gd name="connsiteY19-1652" fmla="*/ 440051 h 853325"/>
                <a:gd name="connsiteX20-1653" fmla="*/ 497575 w 1275111"/>
                <a:gd name="connsiteY20-1654" fmla="*/ 482913 h 853325"/>
                <a:gd name="connsiteX21-1655" fmla="*/ 535675 w 1275111"/>
                <a:gd name="connsiteY21-1656" fmla="*/ 625788 h 853325"/>
                <a:gd name="connsiteX22-1657" fmla="*/ 330888 w 1275111"/>
                <a:gd name="connsiteY22-1658" fmla="*/ 506726 h 853325"/>
                <a:gd name="connsiteX23-1659" fmla="*/ 316600 w 1275111"/>
                <a:gd name="connsiteY23-1660" fmla="*/ 394807 h 853325"/>
                <a:gd name="connsiteX24-1661" fmla="*/ 252307 w 1275111"/>
                <a:gd name="connsiteY24-1662" fmla="*/ 399570 h 853325"/>
                <a:gd name="connsiteX25-1663" fmla="*/ 180869 w 1275111"/>
                <a:gd name="connsiteY25-1664" fmla="*/ 797238 h 853325"/>
                <a:gd name="connsiteX0-1665" fmla="*/ 180869 w 1275111"/>
                <a:gd name="connsiteY0-1666" fmla="*/ 795698 h 851785"/>
                <a:gd name="connsiteX1-1667" fmla="*/ 126100 w 1275111"/>
                <a:gd name="connsiteY1-1668" fmla="*/ 729024 h 851785"/>
                <a:gd name="connsiteX2-1669" fmla="*/ 40375 w 1275111"/>
                <a:gd name="connsiteY2-1670" fmla="*/ 695686 h 851785"/>
                <a:gd name="connsiteX3-1671" fmla="*/ 11800 w 1275111"/>
                <a:gd name="connsiteY3-1672" fmla="*/ 357548 h 851785"/>
                <a:gd name="connsiteX4-1673" fmla="*/ 233256 w 1275111"/>
                <a:gd name="connsiteY4-1674" fmla="*/ 62273 h 851785"/>
                <a:gd name="connsiteX5-1675" fmla="*/ 657119 w 1275111"/>
                <a:gd name="connsiteY5-1676" fmla="*/ 360 h 851785"/>
                <a:gd name="connsiteX6-1677" fmla="*/ 1121462 w 1275111"/>
                <a:gd name="connsiteY6-1678" fmla="*/ 102754 h 851785"/>
                <a:gd name="connsiteX7-1679" fmla="*/ 1273863 w 1275111"/>
                <a:gd name="connsiteY7-1680" fmla="*/ 452798 h 851785"/>
                <a:gd name="connsiteX8-1681" fmla="*/ 1188138 w 1275111"/>
                <a:gd name="connsiteY8-1682" fmla="*/ 709973 h 851785"/>
                <a:gd name="connsiteX9-1683" fmla="*/ 1088125 w 1275111"/>
                <a:gd name="connsiteY9-1684" fmla="*/ 767123 h 851785"/>
                <a:gd name="connsiteX10-1685" fmla="*/ 1088125 w 1275111"/>
                <a:gd name="connsiteY10-1686" fmla="*/ 833798 h 851785"/>
                <a:gd name="connsiteX11-1687" fmla="*/ 930963 w 1275111"/>
                <a:gd name="connsiteY11-1688" fmla="*/ 409936 h 851785"/>
                <a:gd name="connsiteX12-1689" fmla="*/ 897625 w 1275111"/>
                <a:gd name="connsiteY12-1690" fmla="*/ 495661 h 851785"/>
                <a:gd name="connsiteX13-1691" fmla="*/ 997638 w 1275111"/>
                <a:gd name="connsiteY13-1692" fmla="*/ 729023 h 851785"/>
                <a:gd name="connsiteX14-1693" fmla="*/ 807138 w 1275111"/>
                <a:gd name="connsiteY14-1694" fmla="*/ 619486 h 851785"/>
                <a:gd name="connsiteX15-1695" fmla="*/ 764275 w 1275111"/>
                <a:gd name="connsiteY15-1696" fmla="*/ 457561 h 851785"/>
                <a:gd name="connsiteX16-1697" fmla="*/ 702363 w 1275111"/>
                <a:gd name="connsiteY16-1698" fmla="*/ 571861 h 851785"/>
                <a:gd name="connsiteX17-1699" fmla="*/ 792850 w 1275111"/>
                <a:gd name="connsiteY17-1700" fmla="*/ 705211 h 851785"/>
                <a:gd name="connsiteX18-1701" fmla="*/ 559488 w 1275111"/>
                <a:gd name="connsiteY18-1702" fmla="*/ 586148 h 851785"/>
                <a:gd name="connsiteX19-1703" fmla="*/ 559488 w 1275111"/>
                <a:gd name="connsiteY19-1704" fmla="*/ 438511 h 851785"/>
                <a:gd name="connsiteX20-1705" fmla="*/ 497575 w 1275111"/>
                <a:gd name="connsiteY20-1706" fmla="*/ 481373 h 851785"/>
                <a:gd name="connsiteX21-1707" fmla="*/ 535675 w 1275111"/>
                <a:gd name="connsiteY21-1708" fmla="*/ 624248 h 851785"/>
                <a:gd name="connsiteX22-1709" fmla="*/ 330888 w 1275111"/>
                <a:gd name="connsiteY22-1710" fmla="*/ 505186 h 851785"/>
                <a:gd name="connsiteX23-1711" fmla="*/ 316600 w 1275111"/>
                <a:gd name="connsiteY23-1712" fmla="*/ 393267 h 851785"/>
                <a:gd name="connsiteX24-1713" fmla="*/ 252307 w 1275111"/>
                <a:gd name="connsiteY24-1714" fmla="*/ 398030 h 851785"/>
                <a:gd name="connsiteX25-1715" fmla="*/ 180869 w 1275111"/>
                <a:gd name="connsiteY25-1716" fmla="*/ 795698 h 851785"/>
                <a:gd name="connsiteX0-1717" fmla="*/ 180869 w 1275435"/>
                <a:gd name="connsiteY0-1718" fmla="*/ 797526 h 853613"/>
                <a:gd name="connsiteX1-1719" fmla="*/ 126100 w 1275435"/>
                <a:gd name="connsiteY1-1720" fmla="*/ 730852 h 853613"/>
                <a:gd name="connsiteX2-1721" fmla="*/ 40375 w 1275435"/>
                <a:gd name="connsiteY2-1722" fmla="*/ 697514 h 853613"/>
                <a:gd name="connsiteX3-1723" fmla="*/ 11800 w 1275435"/>
                <a:gd name="connsiteY3-1724" fmla="*/ 359376 h 853613"/>
                <a:gd name="connsiteX4-1725" fmla="*/ 233256 w 1275435"/>
                <a:gd name="connsiteY4-1726" fmla="*/ 64101 h 853613"/>
                <a:gd name="connsiteX5-1727" fmla="*/ 657119 w 1275435"/>
                <a:gd name="connsiteY5-1728" fmla="*/ 2188 h 853613"/>
                <a:gd name="connsiteX6-1729" fmla="*/ 1111937 w 1275435"/>
                <a:gd name="connsiteY6-1730" fmla="*/ 109344 h 853613"/>
                <a:gd name="connsiteX7-1731" fmla="*/ 1273863 w 1275435"/>
                <a:gd name="connsiteY7-1732" fmla="*/ 454626 h 853613"/>
                <a:gd name="connsiteX8-1733" fmla="*/ 1188138 w 1275435"/>
                <a:gd name="connsiteY8-1734" fmla="*/ 711801 h 853613"/>
                <a:gd name="connsiteX9-1735" fmla="*/ 1088125 w 1275435"/>
                <a:gd name="connsiteY9-1736" fmla="*/ 768951 h 853613"/>
                <a:gd name="connsiteX10-1737" fmla="*/ 1088125 w 1275435"/>
                <a:gd name="connsiteY10-1738" fmla="*/ 835626 h 853613"/>
                <a:gd name="connsiteX11-1739" fmla="*/ 930963 w 1275435"/>
                <a:gd name="connsiteY11-1740" fmla="*/ 411764 h 853613"/>
                <a:gd name="connsiteX12-1741" fmla="*/ 897625 w 1275435"/>
                <a:gd name="connsiteY12-1742" fmla="*/ 497489 h 853613"/>
                <a:gd name="connsiteX13-1743" fmla="*/ 997638 w 1275435"/>
                <a:gd name="connsiteY13-1744" fmla="*/ 730851 h 853613"/>
                <a:gd name="connsiteX14-1745" fmla="*/ 807138 w 1275435"/>
                <a:gd name="connsiteY14-1746" fmla="*/ 621314 h 853613"/>
                <a:gd name="connsiteX15-1747" fmla="*/ 764275 w 1275435"/>
                <a:gd name="connsiteY15-1748" fmla="*/ 459389 h 853613"/>
                <a:gd name="connsiteX16-1749" fmla="*/ 702363 w 1275435"/>
                <a:gd name="connsiteY16-1750" fmla="*/ 573689 h 853613"/>
                <a:gd name="connsiteX17-1751" fmla="*/ 792850 w 1275435"/>
                <a:gd name="connsiteY17-1752" fmla="*/ 707039 h 853613"/>
                <a:gd name="connsiteX18-1753" fmla="*/ 559488 w 1275435"/>
                <a:gd name="connsiteY18-1754" fmla="*/ 587976 h 853613"/>
                <a:gd name="connsiteX19-1755" fmla="*/ 559488 w 1275435"/>
                <a:gd name="connsiteY19-1756" fmla="*/ 440339 h 853613"/>
                <a:gd name="connsiteX20-1757" fmla="*/ 497575 w 1275435"/>
                <a:gd name="connsiteY20-1758" fmla="*/ 483201 h 853613"/>
                <a:gd name="connsiteX21-1759" fmla="*/ 535675 w 1275435"/>
                <a:gd name="connsiteY21-1760" fmla="*/ 626076 h 853613"/>
                <a:gd name="connsiteX22-1761" fmla="*/ 330888 w 1275435"/>
                <a:gd name="connsiteY22-1762" fmla="*/ 507014 h 853613"/>
                <a:gd name="connsiteX23-1763" fmla="*/ 316600 w 1275435"/>
                <a:gd name="connsiteY23-1764" fmla="*/ 395095 h 853613"/>
                <a:gd name="connsiteX24-1765" fmla="*/ 252307 w 1275435"/>
                <a:gd name="connsiteY24-1766" fmla="*/ 399858 h 853613"/>
                <a:gd name="connsiteX25-1767" fmla="*/ 180869 w 1275435"/>
                <a:gd name="connsiteY25-1768" fmla="*/ 797526 h 853613"/>
                <a:gd name="connsiteX0-1769" fmla="*/ 180869 w 1263759"/>
                <a:gd name="connsiteY0-1770" fmla="*/ 797526 h 853613"/>
                <a:gd name="connsiteX1-1771" fmla="*/ 126100 w 1263759"/>
                <a:gd name="connsiteY1-1772" fmla="*/ 730852 h 853613"/>
                <a:gd name="connsiteX2-1773" fmla="*/ 40375 w 1263759"/>
                <a:gd name="connsiteY2-1774" fmla="*/ 697514 h 853613"/>
                <a:gd name="connsiteX3-1775" fmla="*/ 11800 w 1263759"/>
                <a:gd name="connsiteY3-1776" fmla="*/ 359376 h 853613"/>
                <a:gd name="connsiteX4-1777" fmla="*/ 233256 w 1263759"/>
                <a:gd name="connsiteY4-1778" fmla="*/ 64101 h 853613"/>
                <a:gd name="connsiteX5-1779" fmla="*/ 657119 w 1263759"/>
                <a:gd name="connsiteY5-1780" fmla="*/ 2188 h 853613"/>
                <a:gd name="connsiteX6-1781" fmla="*/ 1111937 w 1263759"/>
                <a:gd name="connsiteY6-1782" fmla="*/ 109344 h 853613"/>
                <a:gd name="connsiteX7-1783" fmla="*/ 1261956 w 1263759"/>
                <a:gd name="connsiteY7-1784" fmla="*/ 445101 h 853613"/>
                <a:gd name="connsiteX8-1785" fmla="*/ 1188138 w 1263759"/>
                <a:gd name="connsiteY8-1786" fmla="*/ 711801 h 853613"/>
                <a:gd name="connsiteX9-1787" fmla="*/ 1088125 w 1263759"/>
                <a:gd name="connsiteY9-1788" fmla="*/ 768951 h 853613"/>
                <a:gd name="connsiteX10-1789" fmla="*/ 1088125 w 1263759"/>
                <a:gd name="connsiteY10-1790" fmla="*/ 835626 h 853613"/>
                <a:gd name="connsiteX11-1791" fmla="*/ 930963 w 1263759"/>
                <a:gd name="connsiteY11-1792" fmla="*/ 411764 h 853613"/>
                <a:gd name="connsiteX12-1793" fmla="*/ 897625 w 1263759"/>
                <a:gd name="connsiteY12-1794" fmla="*/ 497489 h 853613"/>
                <a:gd name="connsiteX13-1795" fmla="*/ 997638 w 1263759"/>
                <a:gd name="connsiteY13-1796" fmla="*/ 730851 h 853613"/>
                <a:gd name="connsiteX14-1797" fmla="*/ 807138 w 1263759"/>
                <a:gd name="connsiteY14-1798" fmla="*/ 621314 h 853613"/>
                <a:gd name="connsiteX15-1799" fmla="*/ 764275 w 1263759"/>
                <a:gd name="connsiteY15-1800" fmla="*/ 459389 h 853613"/>
                <a:gd name="connsiteX16-1801" fmla="*/ 702363 w 1263759"/>
                <a:gd name="connsiteY16-1802" fmla="*/ 573689 h 853613"/>
                <a:gd name="connsiteX17-1803" fmla="*/ 792850 w 1263759"/>
                <a:gd name="connsiteY17-1804" fmla="*/ 707039 h 853613"/>
                <a:gd name="connsiteX18-1805" fmla="*/ 559488 w 1263759"/>
                <a:gd name="connsiteY18-1806" fmla="*/ 587976 h 853613"/>
                <a:gd name="connsiteX19-1807" fmla="*/ 559488 w 1263759"/>
                <a:gd name="connsiteY19-1808" fmla="*/ 440339 h 853613"/>
                <a:gd name="connsiteX20-1809" fmla="*/ 497575 w 1263759"/>
                <a:gd name="connsiteY20-1810" fmla="*/ 483201 h 853613"/>
                <a:gd name="connsiteX21-1811" fmla="*/ 535675 w 1263759"/>
                <a:gd name="connsiteY21-1812" fmla="*/ 626076 h 853613"/>
                <a:gd name="connsiteX22-1813" fmla="*/ 330888 w 1263759"/>
                <a:gd name="connsiteY22-1814" fmla="*/ 507014 h 853613"/>
                <a:gd name="connsiteX23-1815" fmla="*/ 316600 w 1263759"/>
                <a:gd name="connsiteY23-1816" fmla="*/ 395095 h 853613"/>
                <a:gd name="connsiteX24-1817" fmla="*/ 252307 w 1263759"/>
                <a:gd name="connsiteY24-1818" fmla="*/ 399858 h 853613"/>
                <a:gd name="connsiteX25-1819" fmla="*/ 180869 w 1263759"/>
                <a:gd name="connsiteY25-1820" fmla="*/ 797526 h 853613"/>
                <a:gd name="connsiteX0-1821" fmla="*/ 180869 w 1262163"/>
                <a:gd name="connsiteY0-1822" fmla="*/ 797526 h 853613"/>
                <a:gd name="connsiteX1-1823" fmla="*/ 126100 w 1262163"/>
                <a:gd name="connsiteY1-1824" fmla="*/ 730852 h 853613"/>
                <a:gd name="connsiteX2-1825" fmla="*/ 40375 w 1262163"/>
                <a:gd name="connsiteY2-1826" fmla="*/ 697514 h 853613"/>
                <a:gd name="connsiteX3-1827" fmla="*/ 11800 w 1262163"/>
                <a:gd name="connsiteY3-1828" fmla="*/ 359376 h 853613"/>
                <a:gd name="connsiteX4-1829" fmla="*/ 233256 w 1262163"/>
                <a:gd name="connsiteY4-1830" fmla="*/ 64101 h 853613"/>
                <a:gd name="connsiteX5-1831" fmla="*/ 657119 w 1262163"/>
                <a:gd name="connsiteY5-1832" fmla="*/ 2188 h 853613"/>
                <a:gd name="connsiteX6-1833" fmla="*/ 1111937 w 1262163"/>
                <a:gd name="connsiteY6-1834" fmla="*/ 109344 h 853613"/>
                <a:gd name="connsiteX7-1835" fmla="*/ 1261956 w 1262163"/>
                <a:gd name="connsiteY7-1836" fmla="*/ 445101 h 853613"/>
                <a:gd name="connsiteX8-1837" fmla="*/ 1188138 w 1262163"/>
                <a:gd name="connsiteY8-1838" fmla="*/ 711801 h 853613"/>
                <a:gd name="connsiteX9-1839" fmla="*/ 1088125 w 1262163"/>
                <a:gd name="connsiteY9-1840" fmla="*/ 768951 h 853613"/>
                <a:gd name="connsiteX10-1841" fmla="*/ 1088125 w 1262163"/>
                <a:gd name="connsiteY10-1842" fmla="*/ 835626 h 853613"/>
                <a:gd name="connsiteX11-1843" fmla="*/ 930963 w 1262163"/>
                <a:gd name="connsiteY11-1844" fmla="*/ 411764 h 853613"/>
                <a:gd name="connsiteX12-1845" fmla="*/ 897625 w 1262163"/>
                <a:gd name="connsiteY12-1846" fmla="*/ 497489 h 853613"/>
                <a:gd name="connsiteX13-1847" fmla="*/ 997638 w 1262163"/>
                <a:gd name="connsiteY13-1848" fmla="*/ 730851 h 853613"/>
                <a:gd name="connsiteX14-1849" fmla="*/ 807138 w 1262163"/>
                <a:gd name="connsiteY14-1850" fmla="*/ 621314 h 853613"/>
                <a:gd name="connsiteX15-1851" fmla="*/ 764275 w 1262163"/>
                <a:gd name="connsiteY15-1852" fmla="*/ 459389 h 853613"/>
                <a:gd name="connsiteX16-1853" fmla="*/ 702363 w 1262163"/>
                <a:gd name="connsiteY16-1854" fmla="*/ 573689 h 853613"/>
                <a:gd name="connsiteX17-1855" fmla="*/ 792850 w 1262163"/>
                <a:gd name="connsiteY17-1856" fmla="*/ 707039 h 853613"/>
                <a:gd name="connsiteX18-1857" fmla="*/ 559488 w 1262163"/>
                <a:gd name="connsiteY18-1858" fmla="*/ 587976 h 853613"/>
                <a:gd name="connsiteX19-1859" fmla="*/ 559488 w 1262163"/>
                <a:gd name="connsiteY19-1860" fmla="*/ 440339 h 853613"/>
                <a:gd name="connsiteX20-1861" fmla="*/ 497575 w 1262163"/>
                <a:gd name="connsiteY20-1862" fmla="*/ 483201 h 853613"/>
                <a:gd name="connsiteX21-1863" fmla="*/ 535675 w 1262163"/>
                <a:gd name="connsiteY21-1864" fmla="*/ 626076 h 853613"/>
                <a:gd name="connsiteX22-1865" fmla="*/ 330888 w 1262163"/>
                <a:gd name="connsiteY22-1866" fmla="*/ 507014 h 853613"/>
                <a:gd name="connsiteX23-1867" fmla="*/ 316600 w 1262163"/>
                <a:gd name="connsiteY23-1868" fmla="*/ 395095 h 853613"/>
                <a:gd name="connsiteX24-1869" fmla="*/ 252307 w 1262163"/>
                <a:gd name="connsiteY24-1870" fmla="*/ 399858 h 853613"/>
                <a:gd name="connsiteX25-1871" fmla="*/ 180869 w 1262163"/>
                <a:gd name="connsiteY25-1872" fmla="*/ 797526 h 853613"/>
                <a:gd name="connsiteX0-1873" fmla="*/ 180869 w 1263141"/>
                <a:gd name="connsiteY0-1874" fmla="*/ 797970 h 854057"/>
                <a:gd name="connsiteX1-1875" fmla="*/ 126100 w 1263141"/>
                <a:gd name="connsiteY1-1876" fmla="*/ 731296 h 854057"/>
                <a:gd name="connsiteX2-1877" fmla="*/ 40375 w 1263141"/>
                <a:gd name="connsiteY2-1878" fmla="*/ 697958 h 854057"/>
                <a:gd name="connsiteX3-1879" fmla="*/ 11800 w 1263141"/>
                <a:gd name="connsiteY3-1880" fmla="*/ 359820 h 854057"/>
                <a:gd name="connsiteX4-1881" fmla="*/ 233256 w 1263141"/>
                <a:gd name="connsiteY4-1882" fmla="*/ 64545 h 854057"/>
                <a:gd name="connsiteX5-1883" fmla="*/ 657119 w 1263141"/>
                <a:gd name="connsiteY5-1884" fmla="*/ 2632 h 854057"/>
                <a:gd name="connsiteX6-1885" fmla="*/ 1128605 w 1263141"/>
                <a:gd name="connsiteY6-1886" fmla="*/ 116931 h 854057"/>
                <a:gd name="connsiteX7-1887" fmla="*/ 1261956 w 1263141"/>
                <a:gd name="connsiteY7-1888" fmla="*/ 445545 h 854057"/>
                <a:gd name="connsiteX8-1889" fmla="*/ 1188138 w 1263141"/>
                <a:gd name="connsiteY8-1890" fmla="*/ 712245 h 854057"/>
                <a:gd name="connsiteX9-1891" fmla="*/ 1088125 w 1263141"/>
                <a:gd name="connsiteY9-1892" fmla="*/ 769395 h 854057"/>
                <a:gd name="connsiteX10-1893" fmla="*/ 1088125 w 1263141"/>
                <a:gd name="connsiteY10-1894" fmla="*/ 836070 h 854057"/>
                <a:gd name="connsiteX11-1895" fmla="*/ 930963 w 1263141"/>
                <a:gd name="connsiteY11-1896" fmla="*/ 412208 h 854057"/>
                <a:gd name="connsiteX12-1897" fmla="*/ 897625 w 1263141"/>
                <a:gd name="connsiteY12-1898" fmla="*/ 497933 h 854057"/>
                <a:gd name="connsiteX13-1899" fmla="*/ 997638 w 1263141"/>
                <a:gd name="connsiteY13-1900" fmla="*/ 731295 h 854057"/>
                <a:gd name="connsiteX14-1901" fmla="*/ 807138 w 1263141"/>
                <a:gd name="connsiteY14-1902" fmla="*/ 621758 h 854057"/>
                <a:gd name="connsiteX15-1903" fmla="*/ 764275 w 1263141"/>
                <a:gd name="connsiteY15-1904" fmla="*/ 459833 h 854057"/>
                <a:gd name="connsiteX16-1905" fmla="*/ 702363 w 1263141"/>
                <a:gd name="connsiteY16-1906" fmla="*/ 574133 h 854057"/>
                <a:gd name="connsiteX17-1907" fmla="*/ 792850 w 1263141"/>
                <a:gd name="connsiteY17-1908" fmla="*/ 707483 h 854057"/>
                <a:gd name="connsiteX18-1909" fmla="*/ 559488 w 1263141"/>
                <a:gd name="connsiteY18-1910" fmla="*/ 588420 h 854057"/>
                <a:gd name="connsiteX19-1911" fmla="*/ 559488 w 1263141"/>
                <a:gd name="connsiteY19-1912" fmla="*/ 440783 h 854057"/>
                <a:gd name="connsiteX20-1913" fmla="*/ 497575 w 1263141"/>
                <a:gd name="connsiteY20-1914" fmla="*/ 483645 h 854057"/>
                <a:gd name="connsiteX21-1915" fmla="*/ 535675 w 1263141"/>
                <a:gd name="connsiteY21-1916" fmla="*/ 626520 h 854057"/>
                <a:gd name="connsiteX22-1917" fmla="*/ 330888 w 1263141"/>
                <a:gd name="connsiteY22-1918" fmla="*/ 507458 h 854057"/>
                <a:gd name="connsiteX23-1919" fmla="*/ 316600 w 1263141"/>
                <a:gd name="connsiteY23-1920" fmla="*/ 395539 h 854057"/>
                <a:gd name="connsiteX24-1921" fmla="*/ 252307 w 1263141"/>
                <a:gd name="connsiteY24-1922" fmla="*/ 400302 h 854057"/>
                <a:gd name="connsiteX25-1923" fmla="*/ 180869 w 1263141"/>
                <a:gd name="connsiteY25-1924" fmla="*/ 797970 h 854057"/>
                <a:gd name="connsiteX0-1925" fmla="*/ 180869 w 1264978"/>
                <a:gd name="connsiteY0-1926" fmla="*/ 797970 h 854057"/>
                <a:gd name="connsiteX1-1927" fmla="*/ 126100 w 1264978"/>
                <a:gd name="connsiteY1-1928" fmla="*/ 731296 h 854057"/>
                <a:gd name="connsiteX2-1929" fmla="*/ 40375 w 1264978"/>
                <a:gd name="connsiteY2-1930" fmla="*/ 697958 h 854057"/>
                <a:gd name="connsiteX3-1931" fmla="*/ 11800 w 1264978"/>
                <a:gd name="connsiteY3-1932" fmla="*/ 359820 h 854057"/>
                <a:gd name="connsiteX4-1933" fmla="*/ 233256 w 1264978"/>
                <a:gd name="connsiteY4-1934" fmla="*/ 64545 h 854057"/>
                <a:gd name="connsiteX5-1935" fmla="*/ 657119 w 1264978"/>
                <a:gd name="connsiteY5-1936" fmla="*/ 2632 h 854057"/>
                <a:gd name="connsiteX6-1937" fmla="*/ 1128605 w 1264978"/>
                <a:gd name="connsiteY6-1938" fmla="*/ 116931 h 854057"/>
                <a:gd name="connsiteX7-1939" fmla="*/ 1261956 w 1264978"/>
                <a:gd name="connsiteY7-1940" fmla="*/ 445545 h 854057"/>
                <a:gd name="connsiteX8-1941" fmla="*/ 1219095 w 1264978"/>
                <a:gd name="connsiteY8-1942" fmla="*/ 686051 h 854057"/>
                <a:gd name="connsiteX9-1943" fmla="*/ 1188138 w 1264978"/>
                <a:gd name="connsiteY9-1944" fmla="*/ 712245 h 854057"/>
                <a:gd name="connsiteX10-1945" fmla="*/ 1088125 w 1264978"/>
                <a:gd name="connsiteY10-1946" fmla="*/ 769395 h 854057"/>
                <a:gd name="connsiteX11-1947" fmla="*/ 1088125 w 1264978"/>
                <a:gd name="connsiteY11-1948" fmla="*/ 836070 h 854057"/>
                <a:gd name="connsiteX12-1949" fmla="*/ 930963 w 1264978"/>
                <a:gd name="connsiteY12-1950" fmla="*/ 412208 h 854057"/>
                <a:gd name="connsiteX13-1951" fmla="*/ 897625 w 1264978"/>
                <a:gd name="connsiteY13-1952" fmla="*/ 497933 h 854057"/>
                <a:gd name="connsiteX14-1953" fmla="*/ 997638 w 1264978"/>
                <a:gd name="connsiteY14-1954" fmla="*/ 731295 h 854057"/>
                <a:gd name="connsiteX15-1955" fmla="*/ 807138 w 1264978"/>
                <a:gd name="connsiteY15-1956" fmla="*/ 621758 h 854057"/>
                <a:gd name="connsiteX16-1957" fmla="*/ 764275 w 1264978"/>
                <a:gd name="connsiteY16-1958" fmla="*/ 459833 h 854057"/>
                <a:gd name="connsiteX17-1959" fmla="*/ 702363 w 1264978"/>
                <a:gd name="connsiteY17-1960" fmla="*/ 574133 h 854057"/>
                <a:gd name="connsiteX18-1961" fmla="*/ 792850 w 1264978"/>
                <a:gd name="connsiteY18-1962" fmla="*/ 707483 h 854057"/>
                <a:gd name="connsiteX19-1963" fmla="*/ 559488 w 1264978"/>
                <a:gd name="connsiteY19-1964" fmla="*/ 588420 h 854057"/>
                <a:gd name="connsiteX20-1965" fmla="*/ 559488 w 1264978"/>
                <a:gd name="connsiteY20-1966" fmla="*/ 440783 h 854057"/>
                <a:gd name="connsiteX21-1967" fmla="*/ 497575 w 1264978"/>
                <a:gd name="connsiteY21-1968" fmla="*/ 483645 h 854057"/>
                <a:gd name="connsiteX22-1969" fmla="*/ 535675 w 1264978"/>
                <a:gd name="connsiteY22-1970" fmla="*/ 626520 h 854057"/>
                <a:gd name="connsiteX23-1971" fmla="*/ 330888 w 1264978"/>
                <a:gd name="connsiteY23-1972" fmla="*/ 507458 h 854057"/>
                <a:gd name="connsiteX24-1973" fmla="*/ 316600 w 1264978"/>
                <a:gd name="connsiteY24-1974" fmla="*/ 395539 h 854057"/>
                <a:gd name="connsiteX25-1975" fmla="*/ 252307 w 1264978"/>
                <a:gd name="connsiteY25-1976" fmla="*/ 400302 h 854057"/>
                <a:gd name="connsiteX26" fmla="*/ 180869 w 1264978"/>
                <a:gd name="connsiteY26" fmla="*/ 797970 h 854057"/>
                <a:gd name="connsiteX0-1977" fmla="*/ 180869 w 1264978"/>
                <a:gd name="connsiteY0-1978" fmla="*/ 797970 h 854057"/>
                <a:gd name="connsiteX1-1979" fmla="*/ 126100 w 1264978"/>
                <a:gd name="connsiteY1-1980" fmla="*/ 731296 h 854057"/>
                <a:gd name="connsiteX2-1981" fmla="*/ 40375 w 1264978"/>
                <a:gd name="connsiteY2-1982" fmla="*/ 697958 h 854057"/>
                <a:gd name="connsiteX3-1983" fmla="*/ 11800 w 1264978"/>
                <a:gd name="connsiteY3-1984" fmla="*/ 359820 h 854057"/>
                <a:gd name="connsiteX4-1985" fmla="*/ 233256 w 1264978"/>
                <a:gd name="connsiteY4-1986" fmla="*/ 64545 h 854057"/>
                <a:gd name="connsiteX5-1987" fmla="*/ 657119 w 1264978"/>
                <a:gd name="connsiteY5-1988" fmla="*/ 2632 h 854057"/>
                <a:gd name="connsiteX6-1989" fmla="*/ 1128605 w 1264978"/>
                <a:gd name="connsiteY6-1990" fmla="*/ 116931 h 854057"/>
                <a:gd name="connsiteX7-1991" fmla="*/ 1261956 w 1264978"/>
                <a:gd name="connsiteY7-1992" fmla="*/ 445545 h 854057"/>
                <a:gd name="connsiteX8-1993" fmla="*/ 1219095 w 1264978"/>
                <a:gd name="connsiteY8-1994" fmla="*/ 686051 h 854057"/>
                <a:gd name="connsiteX9-1995" fmla="*/ 1188138 w 1264978"/>
                <a:gd name="connsiteY9-1996" fmla="*/ 712245 h 854057"/>
                <a:gd name="connsiteX10-1997" fmla="*/ 1114319 w 1264978"/>
                <a:gd name="connsiteY10-1998" fmla="*/ 769395 h 854057"/>
                <a:gd name="connsiteX11-1999" fmla="*/ 1088125 w 1264978"/>
                <a:gd name="connsiteY11-2000" fmla="*/ 836070 h 854057"/>
                <a:gd name="connsiteX12-2001" fmla="*/ 930963 w 1264978"/>
                <a:gd name="connsiteY12-2002" fmla="*/ 412208 h 854057"/>
                <a:gd name="connsiteX13-2003" fmla="*/ 897625 w 1264978"/>
                <a:gd name="connsiteY13-2004" fmla="*/ 497933 h 854057"/>
                <a:gd name="connsiteX14-2005" fmla="*/ 997638 w 1264978"/>
                <a:gd name="connsiteY14-2006" fmla="*/ 731295 h 854057"/>
                <a:gd name="connsiteX15-2007" fmla="*/ 807138 w 1264978"/>
                <a:gd name="connsiteY15-2008" fmla="*/ 621758 h 854057"/>
                <a:gd name="connsiteX16-2009" fmla="*/ 764275 w 1264978"/>
                <a:gd name="connsiteY16-2010" fmla="*/ 459833 h 854057"/>
                <a:gd name="connsiteX17-2011" fmla="*/ 702363 w 1264978"/>
                <a:gd name="connsiteY17-2012" fmla="*/ 574133 h 854057"/>
                <a:gd name="connsiteX18-2013" fmla="*/ 792850 w 1264978"/>
                <a:gd name="connsiteY18-2014" fmla="*/ 707483 h 854057"/>
                <a:gd name="connsiteX19-2015" fmla="*/ 559488 w 1264978"/>
                <a:gd name="connsiteY19-2016" fmla="*/ 588420 h 854057"/>
                <a:gd name="connsiteX20-2017" fmla="*/ 559488 w 1264978"/>
                <a:gd name="connsiteY20-2018" fmla="*/ 440783 h 854057"/>
                <a:gd name="connsiteX21-2019" fmla="*/ 497575 w 1264978"/>
                <a:gd name="connsiteY21-2020" fmla="*/ 483645 h 854057"/>
                <a:gd name="connsiteX22-2021" fmla="*/ 535675 w 1264978"/>
                <a:gd name="connsiteY22-2022" fmla="*/ 626520 h 854057"/>
                <a:gd name="connsiteX23-2023" fmla="*/ 330888 w 1264978"/>
                <a:gd name="connsiteY23-2024" fmla="*/ 507458 h 854057"/>
                <a:gd name="connsiteX24-2025" fmla="*/ 316600 w 1264978"/>
                <a:gd name="connsiteY24-2026" fmla="*/ 395539 h 854057"/>
                <a:gd name="connsiteX25-2027" fmla="*/ 252307 w 1264978"/>
                <a:gd name="connsiteY25-2028" fmla="*/ 400302 h 854057"/>
                <a:gd name="connsiteX26-2029" fmla="*/ 180869 w 1264978"/>
                <a:gd name="connsiteY26-2030" fmla="*/ 797970 h 854057"/>
                <a:gd name="connsiteX0-2031" fmla="*/ 180869 w 1264978"/>
                <a:gd name="connsiteY0-2032" fmla="*/ 797970 h 814148"/>
                <a:gd name="connsiteX1-2033" fmla="*/ 126100 w 1264978"/>
                <a:gd name="connsiteY1-2034" fmla="*/ 731296 h 814148"/>
                <a:gd name="connsiteX2-2035" fmla="*/ 40375 w 1264978"/>
                <a:gd name="connsiteY2-2036" fmla="*/ 697958 h 814148"/>
                <a:gd name="connsiteX3-2037" fmla="*/ 11800 w 1264978"/>
                <a:gd name="connsiteY3-2038" fmla="*/ 359820 h 814148"/>
                <a:gd name="connsiteX4-2039" fmla="*/ 233256 w 1264978"/>
                <a:gd name="connsiteY4-2040" fmla="*/ 64545 h 814148"/>
                <a:gd name="connsiteX5-2041" fmla="*/ 657119 w 1264978"/>
                <a:gd name="connsiteY5-2042" fmla="*/ 2632 h 814148"/>
                <a:gd name="connsiteX6-2043" fmla="*/ 1128605 w 1264978"/>
                <a:gd name="connsiteY6-2044" fmla="*/ 116931 h 814148"/>
                <a:gd name="connsiteX7-2045" fmla="*/ 1261956 w 1264978"/>
                <a:gd name="connsiteY7-2046" fmla="*/ 445545 h 814148"/>
                <a:gd name="connsiteX8-2047" fmla="*/ 1219095 w 1264978"/>
                <a:gd name="connsiteY8-2048" fmla="*/ 686051 h 814148"/>
                <a:gd name="connsiteX9-2049" fmla="*/ 1188138 w 1264978"/>
                <a:gd name="connsiteY9-2050" fmla="*/ 712245 h 814148"/>
                <a:gd name="connsiteX10-2051" fmla="*/ 1114319 w 1264978"/>
                <a:gd name="connsiteY10-2052" fmla="*/ 769395 h 814148"/>
                <a:gd name="connsiteX11-2053" fmla="*/ 1057168 w 1264978"/>
                <a:gd name="connsiteY11-2054" fmla="*/ 752727 h 814148"/>
                <a:gd name="connsiteX12-2055" fmla="*/ 930963 w 1264978"/>
                <a:gd name="connsiteY12-2056" fmla="*/ 412208 h 814148"/>
                <a:gd name="connsiteX13-2057" fmla="*/ 897625 w 1264978"/>
                <a:gd name="connsiteY13-2058" fmla="*/ 497933 h 814148"/>
                <a:gd name="connsiteX14-2059" fmla="*/ 997638 w 1264978"/>
                <a:gd name="connsiteY14-2060" fmla="*/ 731295 h 814148"/>
                <a:gd name="connsiteX15-2061" fmla="*/ 807138 w 1264978"/>
                <a:gd name="connsiteY15-2062" fmla="*/ 621758 h 814148"/>
                <a:gd name="connsiteX16-2063" fmla="*/ 764275 w 1264978"/>
                <a:gd name="connsiteY16-2064" fmla="*/ 459833 h 814148"/>
                <a:gd name="connsiteX17-2065" fmla="*/ 702363 w 1264978"/>
                <a:gd name="connsiteY17-2066" fmla="*/ 574133 h 814148"/>
                <a:gd name="connsiteX18-2067" fmla="*/ 792850 w 1264978"/>
                <a:gd name="connsiteY18-2068" fmla="*/ 707483 h 814148"/>
                <a:gd name="connsiteX19-2069" fmla="*/ 559488 w 1264978"/>
                <a:gd name="connsiteY19-2070" fmla="*/ 588420 h 814148"/>
                <a:gd name="connsiteX20-2071" fmla="*/ 559488 w 1264978"/>
                <a:gd name="connsiteY20-2072" fmla="*/ 440783 h 814148"/>
                <a:gd name="connsiteX21-2073" fmla="*/ 497575 w 1264978"/>
                <a:gd name="connsiteY21-2074" fmla="*/ 483645 h 814148"/>
                <a:gd name="connsiteX22-2075" fmla="*/ 535675 w 1264978"/>
                <a:gd name="connsiteY22-2076" fmla="*/ 626520 h 814148"/>
                <a:gd name="connsiteX23-2077" fmla="*/ 330888 w 1264978"/>
                <a:gd name="connsiteY23-2078" fmla="*/ 507458 h 814148"/>
                <a:gd name="connsiteX24-2079" fmla="*/ 316600 w 1264978"/>
                <a:gd name="connsiteY24-2080" fmla="*/ 395539 h 814148"/>
                <a:gd name="connsiteX25-2081" fmla="*/ 252307 w 1264978"/>
                <a:gd name="connsiteY25-2082" fmla="*/ 400302 h 814148"/>
                <a:gd name="connsiteX26-2083" fmla="*/ 180869 w 1264978"/>
                <a:gd name="connsiteY26-2084" fmla="*/ 797970 h 814148"/>
                <a:gd name="connsiteX0-2085" fmla="*/ 180869 w 1264978"/>
                <a:gd name="connsiteY0-2086" fmla="*/ 797970 h 814148"/>
                <a:gd name="connsiteX1-2087" fmla="*/ 126100 w 1264978"/>
                <a:gd name="connsiteY1-2088" fmla="*/ 731296 h 814148"/>
                <a:gd name="connsiteX2-2089" fmla="*/ 40375 w 1264978"/>
                <a:gd name="connsiteY2-2090" fmla="*/ 697958 h 814148"/>
                <a:gd name="connsiteX3-2091" fmla="*/ 11800 w 1264978"/>
                <a:gd name="connsiteY3-2092" fmla="*/ 359820 h 814148"/>
                <a:gd name="connsiteX4-2093" fmla="*/ 233256 w 1264978"/>
                <a:gd name="connsiteY4-2094" fmla="*/ 64545 h 814148"/>
                <a:gd name="connsiteX5-2095" fmla="*/ 657119 w 1264978"/>
                <a:gd name="connsiteY5-2096" fmla="*/ 2632 h 814148"/>
                <a:gd name="connsiteX6-2097" fmla="*/ 1128605 w 1264978"/>
                <a:gd name="connsiteY6-2098" fmla="*/ 116931 h 814148"/>
                <a:gd name="connsiteX7-2099" fmla="*/ 1261956 w 1264978"/>
                <a:gd name="connsiteY7-2100" fmla="*/ 445545 h 814148"/>
                <a:gd name="connsiteX8-2101" fmla="*/ 1219095 w 1264978"/>
                <a:gd name="connsiteY8-2102" fmla="*/ 686051 h 814148"/>
                <a:gd name="connsiteX9-2103" fmla="*/ 1166707 w 1264978"/>
                <a:gd name="connsiteY9-2104" fmla="*/ 712245 h 814148"/>
                <a:gd name="connsiteX10-2105" fmla="*/ 1114319 w 1264978"/>
                <a:gd name="connsiteY10-2106" fmla="*/ 769395 h 814148"/>
                <a:gd name="connsiteX11-2107" fmla="*/ 1057168 w 1264978"/>
                <a:gd name="connsiteY11-2108" fmla="*/ 752727 h 814148"/>
                <a:gd name="connsiteX12-2109" fmla="*/ 930963 w 1264978"/>
                <a:gd name="connsiteY12-2110" fmla="*/ 412208 h 814148"/>
                <a:gd name="connsiteX13-2111" fmla="*/ 897625 w 1264978"/>
                <a:gd name="connsiteY13-2112" fmla="*/ 497933 h 814148"/>
                <a:gd name="connsiteX14-2113" fmla="*/ 997638 w 1264978"/>
                <a:gd name="connsiteY14-2114" fmla="*/ 731295 h 814148"/>
                <a:gd name="connsiteX15-2115" fmla="*/ 807138 w 1264978"/>
                <a:gd name="connsiteY15-2116" fmla="*/ 621758 h 814148"/>
                <a:gd name="connsiteX16-2117" fmla="*/ 764275 w 1264978"/>
                <a:gd name="connsiteY16-2118" fmla="*/ 459833 h 814148"/>
                <a:gd name="connsiteX17-2119" fmla="*/ 702363 w 1264978"/>
                <a:gd name="connsiteY17-2120" fmla="*/ 574133 h 814148"/>
                <a:gd name="connsiteX18-2121" fmla="*/ 792850 w 1264978"/>
                <a:gd name="connsiteY18-2122" fmla="*/ 707483 h 814148"/>
                <a:gd name="connsiteX19-2123" fmla="*/ 559488 w 1264978"/>
                <a:gd name="connsiteY19-2124" fmla="*/ 588420 h 814148"/>
                <a:gd name="connsiteX20-2125" fmla="*/ 559488 w 1264978"/>
                <a:gd name="connsiteY20-2126" fmla="*/ 440783 h 814148"/>
                <a:gd name="connsiteX21-2127" fmla="*/ 497575 w 1264978"/>
                <a:gd name="connsiteY21-2128" fmla="*/ 483645 h 814148"/>
                <a:gd name="connsiteX22-2129" fmla="*/ 535675 w 1264978"/>
                <a:gd name="connsiteY22-2130" fmla="*/ 626520 h 814148"/>
                <a:gd name="connsiteX23-2131" fmla="*/ 330888 w 1264978"/>
                <a:gd name="connsiteY23-2132" fmla="*/ 507458 h 814148"/>
                <a:gd name="connsiteX24-2133" fmla="*/ 316600 w 1264978"/>
                <a:gd name="connsiteY24-2134" fmla="*/ 395539 h 814148"/>
                <a:gd name="connsiteX25-2135" fmla="*/ 252307 w 1264978"/>
                <a:gd name="connsiteY25-2136" fmla="*/ 400302 h 814148"/>
                <a:gd name="connsiteX26-2137" fmla="*/ 180869 w 1264978"/>
                <a:gd name="connsiteY26-2138" fmla="*/ 797970 h 814148"/>
                <a:gd name="connsiteX0-2139" fmla="*/ 180869 w 1266490"/>
                <a:gd name="connsiteY0-2140" fmla="*/ 797970 h 814148"/>
                <a:gd name="connsiteX1-2141" fmla="*/ 126100 w 1266490"/>
                <a:gd name="connsiteY1-2142" fmla="*/ 731296 h 814148"/>
                <a:gd name="connsiteX2-2143" fmla="*/ 40375 w 1266490"/>
                <a:gd name="connsiteY2-2144" fmla="*/ 697958 h 814148"/>
                <a:gd name="connsiteX3-2145" fmla="*/ 11800 w 1266490"/>
                <a:gd name="connsiteY3-2146" fmla="*/ 359820 h 814148"/>
                <a:gd name="connsiteX4-2147" fmla="*/ 233256 w 1266490"/>
                <a:gd name="connsiteY4-2148" fmla="*/ 64545 h 814148"/>
                <a:gd name="connsiteX5-2149" fmla="*/ 657119 w 1266490"/>
                <a:gd name="connsiteY5-2150" fmla="*/ 2632 h 814148"/>
                <a:gd name="connsiteX6-2151" fmla="*/ 1128605 w 1266490"/>
                <a:gd name="connsiteY6-2152" fmla="*/ 116931 h 814148"/>
                <a:gd name="connsiteX7-2153" fmla="*/ 1261956 w 1266490"/>
                <a:gd name="connsiteY7-2154" fmla="*/ 445545 h 814148"/>
                <a:gd name="connsiteX8-2155" fmla="*/ 1231001 w 1266490"/>
                <a:gd name="connsiteY8-2156" fmla="*/ 686051 h 814148"/>
                <a:gd name="connsiteX9-2157" fmla="*/ 1166707 w 1266490"/>
                <a:gd name="connsiteY9-2158" fmla="*/ 712245 h 814148"/>
                <a:gd name="connsiteX10-2159" fmla="*/ 1114319 w 1266490"/>
                <a:gd name="connsiteY10-2160" fmla="*/ 769395 h 814148"/>
                <a:gd name="connsiteX11-2161" fmla="*/ 1057168 w 1266490"/>
                <a:gd name="connsiteY11-2162" fmla="*/ 752727 h 814148"/>
                <a:gd name="connsiteX12-2163" fmla="*/ 930963 w 1266490"/>
                <a:gd name="connsiteY12-2164" fmla="*/ 412208 h 814148"/>
                <a:gd name="connsiteX13-2165" fmla="*/ 897625 w 1266490"/>
                <a:gd name="connsiteY13-2166" fmla="*/ 497933 h 814148"/>
                <a:gd name="connsiteX14-2167" fmla="*/ 997638 w 1266490"/>
                <a:gd name="connsiteY14-2168" fmla="*/ 731295 h 814148"/>
                <a:gd name="connsiteX15-2169" fmla="*/ 807138 w 1266490"/>
                <a:gd name="connsiteY15-2170" fmla="*/ 621758 h 814148"/>
                <a:gd name="connsiteX16-2171" fmla="*/ 764275 w 1266490"/>
                <a:gd name="connsiteY16-2172" fmla="*/ 459833 h 814148"/>
                <a:gd name="connsiteX17-2173" fmla="*/ 702363 w 1266490"/>
                <a:gd name="connsiteY17-2174" fmla="*/ 574133 h 814148"/>
                <a:gd name="connsiteX18-2175" fmla="*/ 792850 w 1266490"/>
                <a:gd name="connsiteY18-2176" fmla="*/ 707483 h 814148"/>
                <a:gd name="connsiteX19-2177" fmla="*/ 559488 w 1266490"/>
                <a:gd name="connsiteY19-2178" fmla="*/ 588420 h 814148"/>
                <a:gd name="connsiteX20-2179" fmla="*/ 559488 w 1266490"/>
                <a:gd name="connsiteY20-2180" fmla="*/ 440783 h 814148"/>
                <a:gd name="connsiteX21-2181" fmla="*/ 497575 w 1266490"/>
                <a:gd name="connsiteY21-2182" fmla="*/ 483645 h 814148"/>
                <a:gd name="connsiteX22-2183" fmla="*/ 535675 w 1266490"/>
                <a:gd name="connsiteY22-2184" fmla="*/ 626520 h 814148"/>
                <a:gd name="connsiteX23-2185" fmla="*/ 330888 w 1266490"/>
                <a:gd name="connsiteY23-2186" fmla="*/ 507458 h 814148"/>
                <a:gd name="connsiteX24-2187" fmla="*/ 316600 w 1266490"/>
                <a:gd name="connsiteY24-2188" fmla="*/ 395539 h 814148"/>
                <a:gd name="connsiteX25-2189" fmla="*/ 252307 w 1266490"/>
                <a:gd name="connsiteY25-2190" fmla="*/ 400302 h 814148"/>
                <a:gd name="connsiteX26-2191" fmla="*/ 180869 w 1266490"/>
                <a:gd name="connsiteY26-2192" fmla="*/ 797970 h 814148"/>
                <a:gd name="connsiteX0-2193" fmla="*/ 180869 w 1262201"/>
                <a:gd name="connsiteY0-2194" fmla="*/ 797970 h 814148"/>
                <a:gd name="connsiteX1-2195" fmla="*/ 126100 w 1262201"/>
                <a:gd name="connsiteY1-2196" fmla="*/ 731296 h 814148"/>
                <a:gd name="connsiteX2-2197" fmla="*/ 40375 w 1262201"/>
                <a:gd name="connsiteY2-2198" fmla="*/ 697958 h 814148"/>
                <a:gd name="connsiteX3-2199" fmla="*/ 11800 w 1262201"/>
                <a:gd name="connsiteY3-2200" fmla="*/ 359820 h 814148"/>
                <a:gd name="connsiteX4-2201" fmla="*/ 233256 w 1262201"/>
                <a:gd name="connsiteY4-2202" fmla="*/ 64545 h 814148"/>
                <a:gd name="connsiteX5-2203" fmla="*/ 657119 w 1262201"/>
                <a:gd name="connsiteY5-2204" fmla="*/ 2632 h 814148"/>
                <a:gd name="connsiteX6-2205" fmla="*/ 1128605 w 1262201"/>
                <a:gd name="connsiteY6-2206" fmla="*/ 116931 h 814148"/>
                <a:gd name="connsiteX7-2207" fmla="*/ 1261956 w 1262201"/>
                <a:gd name="connsiteY7-2208" fmla="*/ 445545 h 814148"/>
                <a:gd name="connsiteX8-2209" fmla="*/ 1231001 w 1262201"/>
                <a:gd name="connsiteY8-2210" fmla="*/ 686051 h 814148"/>
                <a:gd name="connsiteX9-2211" fmla="*/ 1166707 w 1262201"/>
                <a:gd name="connsiteY9-2212" fmla="*/ 712245 h 814148"/>
                <a:gd name="connsiteX10-2213" fmla="*/ 1114319 w 1262201"/>
                <a:gd name="connsiteY10-2214" fmla="*/ 769395 h 814148"/>
                <a:gd name="connsiteX11-2215" fmla="*/ 1057168 w 1262201"/>
                <a:gd name="connsiteY11-2216" fmla="*/ 752727 h 814148"/>
                <a:gd name="connsiteX12-2217" fmla="*/ 930963 w 1262201"/>
                <a:gd name="connsiteY12-2218" fmla="*/ 412208 h 814148"/>
                <a:gd name="connsiteX13-2219" fmla="*/ 897625 w 1262201"/>
                <a:gd name="connsiteY13-2220" fmla="*/ 497933 h 814148"/>
                <a:gd name="connsiteX14-2221" fmla="*/ 997638 w 1262201"/>
                <a:gd name="connsiteY14-2222" fmla="*/ 731295 h 814148"/>
                <a:gd name="connsiteX15-2223" fmla="*/ 807138 w 1262201"/>
                <a:gd name="connsiteY15-2224" fmla="*/ 621758 h 814148"/>
                <a:gd name="connsiteX16-2225" fmla="*/ 764275 w 1262201"/>
                <a:gd name="connsiteY16-2226" fmla="*/ 459833 h 814148"/>
                <a:gd name="connsiteX17-2227" fmla="*/ 702363 w 1262201"/>
                <a:gd name="connsiteY17-2228" fmla="*/ 574133 h 814148"/>
                <a:gd name="connsiteX18-2229" fmla="*/ 792850 w 1262201"/>
                <a:gd name="connsiteY18-2230" fmla="*/ 707483 h 814148"/>
                <a:gd name="connsiteX19-2231" fmla="*/ 559488 w 1262201"/>
                <a:gd name="connsiteY19-2232" fmla="*/ 588420 h 814148"/>
                <a:gd name="connsiteX20-2233" fmla="*/ 559488 w 1262201"/>
                <a:gd name="connsiteY20-2234" fmla="*/ 440783 h 814148"/>
                <a:gd name="connsiteX21-2235" fmla="*/ 497575 w 1262201"/>
                <a:gd name="connsiteY21-2236" fmla="*/ 483645 h 814148"/>
                <a:gd name="connsiteX22-2237" fmla="*/ 535675 w 1262201"/>
                <a:gd name="connsiteY22-2238" fmla="*/ 626520 h 814148"/>
                <a:gd name="connsiteX23-2239" fmla="*/ 330888 w 1262201"/>
                <a:gd name="connsiteY23-2240" fmla="*/ 507458 h 814148"/>
                <a:gd name="connsiteX24-2241" fmla="*/ 316600 w 1262201"/>
                <a:gd name="connsiteY24-2242" fmla="*/ 395539 h 814148"/>
                <a:gd name="connsiteX25-2243" fmla="*/ 252307 w 1262201"/>
                <a:gd name="connsiteY25-2244" fmla="*/ 400302 h 814148"/>
                <a:gd name="connsiteX26-2245" fmla="*/ 180869 w 1262201"/>
                <a:gd name="connsiteY26-2246" fmla="*/ 797970 h 814148"/>
                <a:gd name="connsiteX0-2247" fmla="*/ 180869 w 1262201"/>
                <a:gd name="connsiteY0-2248" fmla="*/ 797970 h 814148"/>
                <a:gd name="connsiteX1-2249" fmla="*/ 126100 w 1262201"/>
                <a:gd name="connsiteY1-2250" fmla="*/ 731296 h 814148"/>
                <a:gd name="connsiteX2-2251" fmla="*/ 40375 w 1262201"/>
                <a:gd name="connsiteY2-2252" fmla="*/ 697958 h 814148"/>
                <a:gd name="connsiteX3-2253" fmla="*/ 11800 w 1262201"/>
                <a:gd name="connsiteY3-2254" fmla="*/ 359820 h 814148"/>
                <a:gd name="connsiteX4-2255" fmla="*/ 233256 w 1262201"/>
                <a:gd name="connsiteY4-2256" fmla="*/ 64545 h 814148"/>
                <a:gd name="connsiteX5-2257" fmla="*/ 657119 w 1262201"/>
                <a:gd name="connsiteY5-2258" fmla="*/ 2632 h 814148"/>
                <a:gd name="connsiteX6-2259" fmla="*/ 1128605 w 1262201"/>
                <a:gd name="connsiteY6-2260" fmla="*/ 116931 h 814148"/>
                <a:gd name="connsiteX7-2261" fmla="*/ 1261956 w 1262201"/>
                <a:gd name="connsiteY7-2262" fmla="*/ 445545 h 814148"/>
                <a:gd name="connsiteX8-2263" fmla="*/ 1231001 w 1262201"/>
                <a:gd name="connsiteY8-2264" fmla="*/ 686051 h 814148"/>
                <a:gd name="connsiteX9-2265" fmla="*/ 1166707 w 1262201"/>
                <a:gd name="connsiteY9-2266" fmla="*/ 712245 h 814148"/>
                <a:gd name="connsiteX10-2267" fmla="*/ 1114319 w 1262201"/>
                <a:gd name="connsiteY10-2268" fmla="*/ 769395 h 814148"/>
                <a:gd name="connsiteX11-2269" fmla="*/ 1078599 w 1262201"/>
                <a:gd name="connsiteY11-2270" fmla="*/ 700339 h 814148"/>
                <a:gd name="connsiteX12-2271" fmla="*/ 930963 w 1262201"/>
                <a:gd name="connsiteY12-2272" fmla="*/ 412208 h 814148"/>
                <a:gd name="connsiteX13-2273" fmla="*/ 897625 w 1262201"/>
                <a:gd name="connsiteY13-2274" fmla="*/ 497933 h 814148"/>
                <a:gd name="connsiteX14-2275" fmla="*/ 997638 w 1262201"/>
                <a:gd name="connsiteY14-2276" fmla="*/ 731295 h 814148"/>
                <a:gd name="connsiteX15-2277" fmla="*/ 807138 w 1262201"/>
                <a:gd name="connsiteY15-2278" fmla="*/ 621758 h 814148"/>
                <a:gd name="connsiteX16-2279" fmla="*/ 764275 w 1262201"/>
                <a:gd name="connsiteY16-2280" fmla="*/ 459833 h 814148"/>
                <a:gd name="connsiteX17-2281" fmla="*/ 702363 w 1262201"/>
                <a:gd name="connsiteY17-2282" fmla="*/ 574133 h 814148"/>
                <a:gd name="connsiteX18-2283" fmla="*/ 792850 w 1262201"/>
                <a:gd name="connsiteY18-2284" fmla="*/ 707483 h 814148"/>
                <a:gd name="connsiteX19-2285" fmla="*/ 559488 w 1262201"/>
                <a:gd name="connsiteY19-2286" fmla="*/ 588420 h 814148"/>
                <a:gd name="connsiteX20-2287" fmla="*/ 559488 w 1262201"/>
                <a:gd name="connsiteY20-2288" fmla="*/ 440783 h 814148"/>
                <a:gd name="connsiteX21-2289" fmla="*/ 497575 w 1262201"/>
                <a:gd name="connsiteY21-2290" fmla="*/ 483645 h 814148"/>
                <a:gd name="connsiteX22-2291" fmla="*/ 535675 w 1262201"/>
                <a:gd name="connsiteY22-2292" fmla="*/ 626520 h 814148"/>
                <a:gd name="connsiteX23-2293" fmla="*/ 330888 w 1262201"/>
                <a:gd name="connsiteY23-2294" fmla="*/ 507458 h 814148"/>
                <a:gd name="connsiteX24-2295" fmla="*/ 316600 w 1262201"/>
                <a:gd name="connsiteY24-2296" fmla="*/ 395539 h 814148"/>
                <a:gd name="connsiteX25-2297" fmla="*/ 252307 w 1262201"/>
                <a:gd name="connsiteY25-2298" fmla="*/ 400302 h 814148"/>
                <a:gd name="connsiteX26-2299" fmla="*/ 180869 w 1262201"/>
                <a:gd name="connsiteY26-2300" fmla="*/ 797970 h 814148"/>
                <a:gd name="connsiteX0-2301" fmla="*/ 180869 w 1262201"/>
                <a:gd name="connsiteY0-2302" fmla="*/ 797970 h 814148"/>
                <a:gd name="connsiteX1-2303" fmla="*/ 126100 w 1262201"/>
                <a:gd name="connsiteY1-2304" fmla="*/ 731296 h 814148"/>
                <a:gd name="connsiteX2-2305" fmla="*/ 40375 w 1262201"/>
                <a:gd name="connsiteY2-2306" fmla="*/ 697958 h 814148"/>
                <a:gd name="connsiteX3-2307" fmla="*/ 11800 w 1262201"/>
                <a:gd name="connsiteY3-2308" fmla="*/ 359820 h 814148"/>
                <a:gd name="connsiteX4-2309" fmla="*/ 233256 w 1262201"/>
                <a:gd name="connsiteY4-2310" fmla="*/ 64545 h 814148"/>
                <a:gd name="connsiteX5-2311" fmla="*/ 657119 w 1262201"/>
                <a:gd name="connsiteY5-2312" fmla="*/ 2632 h 814148"/>
                <a:gd name="connsiteX6-2313" fmla="*/ 1128605 w 1262201"/>
                <a:gd name="connsiteY6-2314" fmla="*/ 116931 h 814148"/>
                <a:gd name="connsiteX7-2315" fmla="*/ 1261956 w 1262201"/>
                <a:gd name="connsiteY7-2316" fmla="*/ 445545 h 814148"/>
                <a:gd name="connsiteX8-2317" fmla="*/ 1231001 w 1262201"/>
                <a:gd name="connsiteY8-2318" fmla="*/ 686051 h 814148"/>
                <a:gd name="connsiteX9-2319" fmla="*/ 1166707 w 1262201"/>
                <a:gd name="connsiteY9-2320" fmla="*/ 712245 h 814148"/>
                <a:gd name="connsiteX10-2321" fmla="*/ 1114319 w 1262201"/>
                <a:gd name="connsiteY10-2322" fmla="*/ 769395 h 814148"/>
                <a:gd name="connsiteX11-2323" fmla="*/ 1059549 w 1262201"/>
                <a:gd name="connsiteY11-2324" fmla="*/ 712246 h 814148"/>
                <a:gd name="connsiteX12-2325" fmla="*/ 930963 w 1262201"/>
                <a:gd name="connsiteY12-2326" fmla="*/ 412208 h 814148"/>
                <a:gd name="connsiteX13-2327" fmla="*/ 897625 w 1262201"/>
                <a:gd name="connsiteY13-2328" fmla="*/ 497933 h 814148"/>
                <a:gd name="connsiteX14-2329" fmla="*/ 997638 w 1262201"/>
                <a:gd name="connsiteY14-2330" fmla="*/ 731295 h 814148"/>
                <a:gd name="connsiteX15-2331" fmla="*/ 807138 w 1262201"/>
                <a:gd name="connsiteY15-2332" fmla="*/ 621758 h 814148"/>
                <a:gd name="connsiteX16-2333" fmla="*/ 764275 w 1262201"/>
                <a:gd name="connsiteY16-2334" fmla="*/ 459833 h 814148"/>
                <a:gd name="connsiteX17-2335" fmla="*/ 702363 w 1262201"/>
                <a:gd name="connsiteY17-2336" fmla="*/ 574133 h 814148"/>
                <a:gd name="connsiteX18-2337" fmla="*/ 792850 w 1262201"/>
                <a:gd name="connsiteY18-2338" fmla="*/ 707483 h 814148"/>
                <a:gd name="connsiteX19-2339" fmla="*/ 559488 w 1262201"/>
                <a:gd name="connsiteY19-2340" fmla="*/ 588420 h 814148"/>
                <a:gd name="connsiteX20-2341" fmla="*/ 559488 w 1262201"/>
                <a:gd name="connsiteY20-2342" fmla="*/ 440783 h 814148"/>
                <a:gd name="connsiteX21-2343" fmla="*/ 497575 w 1262201"/>
                <a:gd name="connsiteY21-2344" fmla="*/ 483645 h 814148"/>
                <a:gd name="connsiteX22-2345" fmla="*/ 535675 w 1262201"/>
                <a:gd name="connsiteY22-2346" fmla="*/ 626520 h 814148"/>
                <a:gd name="connsiteX23-2347" fmla="*/ 330888 w 1262201"/>
                <a:gd name="connsiteY23-2348" fmla="*/ 507458 h 814148"/>
                <a:gd name="connsiteX24-2349" fmla="*/ 316600 w 1262201"/>
                <a:gd name="connsiteY24-2350" fmla="*/ 395539 h 814148"/>
                <a:gd name="connsiteX25-2351" fmla="*/ 252307 w 1262201"/>
                <a:gd name="connsiteY25-2352" fmla="*/ 400302 h 814148"/>
                <a:gd name="connsiteX26-2353" fmla="*/ 180869 w 1262201"/>
                <a:gd name="connsiteY26-2354" fmla="*/ 797970 h 814148"/>
                <a:gd name="connsiteX0-2355" fmla="*/ 180869 w 1262201"/>
                <a:gd name="connsiteY0-2356" fmla="*/ 797970 h 814148"/>
                <a:gd name="connsiteX1-2357" fmla="*/ 126100 w 1262201"/>
                <a:gd name="connsiteY1-2358" fmla="*/ 731296 h 814148"/>
                <a:gd name="connsiteX2-2359" fmla="*/ 40375 w 1262201"/>
                <a:gd name="connsiteY2-2360" fmla="*/ 697958 h 814148"/>
                <a:gd name="connsiteX3-2361" fmla="*/ 11800 w 1262201"/>
                <a:gd name="connsiteY3-2362" fmla="*/ 359820 h 814148"/>
                <a:gd name="connsiteX4-2363" fmla="*/ 233256 w 1262201"/>
                <a:gd name="connsiteY4-2364" fmla="*/ 64545 h 814148"/>
                <a:gd name="connsiteX5-2365" fmla="*/ 657119 w 1262201"/>
                <a:gd name="connsiteY5-2366" fmla="*/ 2632 h 814148"/>
                <a:gd name="connsiteX6-2367" fmla="*/ 1128605 w 1262201"/>
                <a:gd name="connsiteY6-2368" fmla="*/ 116931 h 814148"/>
                <a:gd name="connsiteX7-2369" fmla="*/ 1261956 w 1262201"/>
                <a:gd name="connsiteY7-2370" fmla="*/ 445545 h 814148"/>
                <a:gd name="connsiteX8-2371" fmla="*/ 1231001 w 1262201"/>
                <a:gd name="connsiteY8-2372" fmla="*/ 686051 h 814148"/>
                <a:gd name="connsiteX9-2373" fmla="*/ 1166707 w 1262201"/>
                <a:gd name="connsiteY9-2374" fmla="*/ 712245 h 814148"/>
                <a:gd name="connsiteX10-2375" fmla="*/ 1114319 w 1262201"/>
                <a:gd name="connsiteY10-2376" fmla="*/ 769395 h 814148"/>
                <a:gd name="connsiteX11-2377" fmla="*/ 1059549 w 1262201"/>
                <a:gd name="connsiteY11-2378" fmla="*/ 712246 h 814148"/>
                <a:gd name="connsiteX12-2379" fmla="*/ 930963 w 1262201"/>
                <a:gd name="connsiteY12-2380" fmla="*/ 412208 h 814148"/>
                <a:gd name="connsiteX13-2381" fmla="*/ 897625 w 1262201"/>
                <a:gd name="connsiteY13-2382" fmla="*/ 497933 h 814148"/>
                <a:gd name="connsiteX14-2383" fmla="*/ 997638 w 1262201"/>
                <a:gd name="connsiteY14-2384" fmla="*/ 731295 h 814148"/>
                <a:gd name="connsiteX15-2385" fmla="*/ 807138 w 1262201"/>
                <a:gd name="connsiteY15-2386" fmla="*/ 621758 h 814148"/>
                <a:gd name="connsiteX16-2387" fmla="*/ 764275 w 1262201"/>
                <a:gd name="connsiteY16-2388" fmla="*/ 459833 h 814148"/>
                <a:gd name="connsiteX17-2389" fmla="*/ 702363 w 1262201"/>
                <a:gd name="connsiteY17-2390" fmla="*/ 574133 h 814148"/>
                <a:gd name="connsiteX18-2391" fmla="*/ 792850 w 1262201"/>
                <a:gd name="connsiteY18-2392" fmla="*/ 707483 h 814148"/>
                <a:gd name="connsiteX19-2393" fmla="*/ 559488 w 1262201"/>
                <a:gd name="connsiteY19-2394" fmla="*/ 588420 h 814148"/>
                <a:gd name="connsiteX20-2395" fmla="*/ 559488 w 1262201"/>
                <a:gd name="connsiteY20-2396" fmla="*/ 440783 h 814148"/>
                <a:gd name="connsiteX21-2397" fmla="*/ 497575 w 1262201"/>
                <a:gd name="connsiteY21-2398" fmla="*/ 483645 h 814148"/>
                <a:gd name="connsiteX22-2399" fmla="*/ 535675 w 1262201"/>
                <a:gd name="connsiteY22-2400" fmla="*/ 626520 h 814148"/>
                <a:gd name="connsiteX23-2401" fmla="*/ 330888 w 1262201"/>
                <a:gd name="connsiteY23-2402" fmla="*/ 507458 h 814148"/>
                <a:gd name="connsiteX24-2403" fmla="*/ 316600 w 1262201"/>
                <a:gd name="connsiteY24-2404" fmla="*/ 395539 h 814148"/>
                <a:gd name="connsiteX25-2405" fmla="*/ 252307 w 1262201"/>
                <a:gd name="connsiteY25-2406" fmla="*/ 400302 h 814148"/>
                <a:gd name="connsiteX26-2407" fmla="*/ 180869 w 1262201"/>
                <a:gd name="connsiteY26-2408" fmla="*/ 797970 h 814148"/>
                <a:gd name="connsiteX0-2409" fmla="*/ 180869 w 1262201"/>
                <a:gd name="connsiteY0-2410" fmla="*/ 797970 h 814148"/>
                <a:gd name="connsiteX1-2411" fmla="*/ 126100 w 1262201"/>
                <a:gd name="connsiteY1-2412" fmla="*/ 731296 h 814148"/>
                <a:gd name="connsiteX2-2413" fmla="*/ 40375 w 1262201"/>
                <a:gd name="connsiteY2-2414" fmla="*/ 697958 h 814148"/>
                <a:gd name="connsiteX3-2415" fmla="*/ 11800 w 1262201"/>
                <a:gd name="connsiteY3-2416" fmla="*/ 359820 h 814148"/>
                <a:gd name="connsiteX4-2417" fmla="*/ 233256 w 1262201"/>
                <a:gd name="connsiteY4-2418" fmla="*/ 64545 h 814148"/>
                <a:gd name="connsiteX5-2419" fmla="*/ 657119 w 1262201"/>
                <a:gd name="connsiteY5-2420" fmla="*/ 2632 h 814148"/>
                <a:gd name="connsiteX6-2421" fmla="*/ 1128605 w 1262201"/>
                <a:gd name="connsiteY6-2422" fmla="*/ 116931 h 814148"/>
                <a:gd name="connsiteX7-2423" fmla="*/ 1261956 w 1262201"/>
                <a:gd name="connsiteY7-2424" fmla="*/ 445545 h 814148"/>
                <a:gd name="connsiteX8-2425" fmla="*/ 1231001 w 1262201"/>
                <a:gd name="connsiteY8-2426" fmla="*/ 686051 h 814148"/>
                <a:gd name="connsiteX9-2427" fmla="*/ 1166707 w 1262201"/>
                <a:gd name="connsiteY9-2428" fmla="*/ 712245 h 814148"/>
                <a:gd name="connsiteX10-2429" fmla="*/ 1114319 w 1262201"/>
                <a:gd name="connsiteY10-2430" fmla="*/ 769395 h 814148"/>
                <a:gd name="connsiteX11-2431" fmla="*/ 1059549 w 1262201"/>
                <a:gd name="connsiteY11-2432" fmla="*/ 712246 h 814148"/>
                <a:gd name="connsiteX12-2433" fmla="*/ 940488 w 1262201"/>
                <a:gd name="connsiteY12-2434" fmla="*/ 424114 h 814148"/>
                <a:gd name="connsiteX13-2435" fmla="*/ 897625 w 1262201"/>
                <a:gd name="connsiteY13-2436" fmla="*/ 497933 h 814148"/>
                <a:gd name="connsiteX14-2437" fmla="*/ 997638 w 1262201"/>
                <a:gd name="connsiteY14-2438" fmla="*/ 731295 h 814148"/>
                <a:gd name="connsiteX15-2439" fmla="*/ 807138 w 1262201"/>
                <a:gd name="connsiteY15-2440" fmla="*/ 621758 h 814148"/>
                <a:gd name="connsiteX16-2441" fmla="*/ 764275 w 1262201"/>
                <a:gd name="connsiteY16-2442" fmla="*/ 459833 h 814148"/>
                <a:gd name="connsiteX17-2443" fmla="*/ 702363 w 1262201"/>
                <a:gd name="connsiteY17-2444" fmla="*/ 574133 h 814148"/>
                <a:gd name="connsiteX18-2445" fmla="*/ 792850 w 1262201"/>
                <a:gd name="connsiteY18-2446" fmla="*/ 707483 h 814148"/>
                <a:gd name="connsiteX19-2447" fmla="*/ 559488 w 1262201"/>
                <a:gd name="connsiteY19-2448" fmla="*/ 588420 h 814148"/>
                <a:gd name="connsiteX20-2449" fmla="*/ 559488 w 1262201"/>
                <a:gd name="connsiteY20-2450" fmla="*/ 440783 h 814148"/>
                <a:gd name="connsiteX21-2451" fmla="*/ 497575 w 1262201"/>
                <a:gd name="connsiteY21-2452" fmla="*/ 483645 h 814148"/>
                <a:gd name="connsiteX22-2453" fmla="*/ 535675 w 1262201"/>
                <a:gd name="connsiteY22-2454" fmla="*/ 626520 h 814148"/>
                <a:gd name="connsiteX23-2455" fmla="*/ 330888 w 1262201"/>
                <a:gd name="connsiteY23-2456" fmla="*/ 507458 h 814148"/>
                <a:gd name="connsiteX24-2457" fmla="*/ 316600 w 1262201"/>
                <a:gd name="connsiteY24-2458" fmla="*/ 395539 h 814148"/>
                <a:gd name="connsiteX25-2459" fmla="*/ 252307 w 1262201"/>
                <a:gd name="connsiteY25-2460" fmla="*/ 400302 h 814148"/>
                <a:gd name="connsiteX26-2461" fmla="*/ 180869 w 1262201"/>
                <a:gd name="connsiteY26-2462" fmla="*/ 797970 h 814148"/>
                <a:gd name="connsiteX0-2463" fmla="*/ 180869 w 1262201"/>
                <a:gd name="connsiteY0-2464" fmla="*/ 797970 h 814148"/>
                <a:gd name="connsiteX1-2465" fmla="*/ 126100 w 1262201"/>
                <a:gd name="connsiteY1-2466" fmla="*/ 731296 h 814148"/>
                <a:gd name="connsiteX2-2467" fmla="*/ 40375 w 1262201"/>
                <a:gd name="connsiteY2-2468" fmla="*/ 697958 h 814148"/>
                <a:gd name="connsiteX3-2469" fmla="*/ 11800 w 1262201"/>
                <a:gd name="connsiteY3-2470" fmla="*/ 359820 h 814148"/>
                <a:gd name="connsiteX4-2471" fmla="*/ 233256 w 1262201"/>
                <a:gd name="connsiteY4-2472" fmla="*/ 64545 h 814148"/>
                <a:gd name="connsiteX5-2473" fmla="*/ 657119 w 1262201"/>
                <a:gd name="connsiteY5-2474" fmla="*/ 2632 h 814148"/>
                <a:gd name="connsiteX6-2475" fmla="*/ 1128605 w 1262201"/>
                <a:gd name="connsiteY6-2476" fmla="*/ 116931 h 814148"/>
                <a:gd name="connsiteX7-2477" fmla="*/ 1261956 w 1262201"/>
                <a:gd name="connsiteY7-2478" fmla="*/ 445545 h 814148"/>
                <a:gd name="connsiteX8-2479" fmla="*/ 1231001 w 1262201"/>
                <a:gd name="connsiteY8-2480" fmla="*/ 686051 h 814148"/>
                <a:gd name="connsiteX9-2481" fmla="*/ 1166707 w 1262201"/>
                <a:gd name="connsiteY9-2482" fmla="*/ 712245 h 814148"/>
                <a:gd name="connsiteX10-2483" fmla="*/ 1114319 w 1262201"/>
                <a:gd name="connsiteY10-2484" fmla="*/ 769395 h 814148"/>
                <a:gd name="connsiteX11-2485" fmla="*/ 1059549 w 1262201"/>
                <a:gd name="connsiteY11-2486" fmla="*/ 712246 h 814148"/>
                <a:gd name="connsiteX12-2487" fmla="*/ 940488 w 1262201"/>
                <a:gd name="connsiteY12-2488" fmla="*/ 424114 h 814148"/>
                <a:gd name="connsiteX13-2489" fmla="*/ 904769 w 1262201"/>
                <a:gd name="connsiteY13-2490" fmla="*/ 497933 h 814148"/>
                <a:gd name="connsiteX14-2491" fmla="*/ 997638 w 1262201"/>
                <a:gd name="connsiteY14-2492" fmla="*/ 731295 h 814148"/>
                <a:gd name="connsiteX15-2493" fmla="*/ 807138 w 1262201"/>
                <a:gd name="connsiteY15-2494" fmla="*/ 621758 h 814148"/>
                <a:gd name="connsiteX16-2495" fmla="*/ 764275 w 1262201"/>
                <a:gd name="connsiteY16-2496" fmla="*/ 459833 h 814148"/>
                <a:gd name="connsiteX17-2497" fmla="*/ 702363 w 1262201"/>
                <a:gd name="connsiteY17-2498" fmla="*/ 574133 h 814148"/>
                <a:gd name="connsiteX18-2499" fmla="*/ 792850 w 1262201"/>
                <a:gd name="connsiteY18-2500" fmla="*/ 707483 h 814148"/>
                <a:gd name="connsiteX19-2501" fmla="*/ 559488 w 1262201"/>
                <a:gd name="connsiteY19-2502" fmla="*/ 588420 h 814148"/>
                <a:gd name="connsiteX20-2503" fmla="*/ 559488 w 1262201"/>
                <a:gd name="connsiteY20-2504" fmla="*/ 440783 h 814148"/>
                <a:gd name="connsiteX21-2505" fmla="*/ 497575 w 1262201"/>
                <a:gd name="connsiteY21-2506" fmla="*/ 483645 h 814148"/>
                <a:gd name="connsiteX22-2507" fmla="*/ 535675 w 1262201"/>
                <a:gd name="connsiteY22-2508" fmla="*/ 626520 h 814148"/>
                <a:gd name="connsiteX23-2509" fmla="*/ 330888 w 1262201"/>
                <a:gd name="connsiteY23-2510" fmla="*/ 507458 h 814148"/>
                <a:gd name="connsiteX24-2511" fmla="*/ 316600 w 1262201"/>
                <a:gd name="connsiteY24-2512" fmla="*/ 395539 h 814148"/>
                <a:gd name="connsiteX25-2513" fmla="*/ 252307 w 1262201"/>
                <a:gd name="connsiteY25-2514" fmla="*/ 400302 h 814148"/>
                <a:gd name="connsiteX26-2515" fmla="*/ 180869 w 1262201"/>
                <a:gd name="connsiteY26-2516" fmla="*/ 797970 h 814148"/>
                <a:gd name="connsiteX0-2517" fmla="*/ 180869 w 1262201"/>
                <a:gd name="connsiteY0-2518" fmla="*/ 797970 h 814148"/>
                <a:gd name="connsiteX1-2519" fmla="*/ 126100 w 1262201"/>
                <a:gd name="connsiteY1-2520" fmla="*/ 731296 h 814148"/>
                <a:gd name="connsiteX2-2521" fmla="*/ 40375 w 1262201"/>
                <a:gd name="connsiteY2-2522" fmla="*/ 697958 h 814148"/>
                <a:gd name="connsiteX3-2523" fmla="*/ 11800 w 1262201"/>
                <a:gd name="connsiteY3-2524" fmla="*/ 359820 h 814148"/>
                <a:gd name="connsiteX4-2525" fmla="*/ 233256 w 1262201"/>
                <a:gd name="connsiteY4-2526" fmla="*/ 64545 h 814148"/>
                <a:gd name="connsiteX5-2527" fmla="*/ 657119 w 1262201"/>
                <a:gd name="connsiteY5-2528" fmla="*/ 2632 h 814148"/>
                <a:gd name="connsiteX6-2529" fmla="*/ 1128605 w 1262201"/>
                <a:gd name="connsiteY6-2530" fmla="*/ 116931 h 814148"/>
                <a:gd name="connsiteX7-2531" fmla="*/ 1261956 w 1262201"/>
                <a:gd name="connsiteY7-2532" fmla="*/ 445545 h 814148"/>
                <a:gd name="connsiteX8-2533" fmla="*/ 1231001 w 1262201"/>
                <a:gd name="connsiteY8-2534" fmla="*/ 686051 h 814148"/>
                <a:gd name="connsiteX9-2535" fmla="*/ 1166707 w 1262201"/>
                <a:gd name="connsiteY9-2536" fmla="*/ 712245 h 814148"/>
                <a:gd name="connsiteX10-2537" fmla="*/ 1114319 w 1262201"/>
                <a:gd name="connsiteY10-2538" fmla="*/ 769395 h 814148"/>
                <a:gd name="connsiteX11-2539" fmla="*/ 1059549 w 1262201"/>
                <a:gd name="connsiteY11-2540" fmla="*/ 712246 h 814148"/>
                <a:gd name="connsiteX12-2541" fmla="*/ 940488 w 1262201"/>
                <a:gd name="connsiteY12-2542" fmla="*/ 424114 h 814148"/>
                <a:gd name="connsiteX13-2543" fmla="*/ 904769 w 1262201"/>
                <a:gd name="connsiteY13-2544" fmla="*/ 497933 h 814148"/>
                <a:gd name="connsiteX14-2545" fmla="*/ 959538 w 1262201"/>
                <a:gd name="connsiteY14-2546" fmla="*/ 705101 h 814148"/>
                <a:gd name="connsiteX15-2547" fmla="*/ 807138 w 1262201"/>
                <a:gd name="connsiteY15-2548" fmla="*/ 621758 h 814148"/>
                <a:gd name="connsiteX16-2549" fmla="*/ 764275 w 1262201"/>
                <a:gd name="connsiteY16-2550" fmla="*/ 459833 h 814148"/>
                <a:gd name="connsiteX17-2551" fmla="*/ 702363 w 1262201"/>
                <a:gd name="connsiteY17-2552" fmla="*/ 574133 h 814148"/>
                <a:gd name="connsiteX18-2553" fmla="*/ 792850 w 1262201"/>
                <a:gd name="connsiteY18-2554" fmla="*/ 707483 h 814148"/>
                <a:gd name="connsiteX19-2555" fmla="*/ 559488 w 1262201"/>
                <a:gd name="connsiteY19-2556" fmla="*/ 588420 h 814148"/>
                <a:gd name="connsiteX20-2557" fmla="*/ 559488 w 1262201"/>
                <a:gd name="connsiteY20-2558" fmla="*/ 440783 h 814148"/>
                <a:gd name="connsiteX21-2559" fmla="*/ 497575 w 1262201"/>
                <a:gd name="connsiteY21-2560" fmla="*/ 483645 h 814148"/>
                <a:gd name="connsiteX22-2561" fmla="*/ 535675 w 1262201"/>
                <a:gd name="connsiteY22-2562" fmla="*/ 626520 h 814148"/>
                <a:gd name="connsiteX23-2563" fmla="*/ 330888 w 1262201"/>
                <a:gd name="connsiteY23-2564" fmla="*/ 507458 h 814148"/>
                <a:gd name="connsiteX24-2565" fmla="*/ 316600 w 1262201"/>
                <a:gd name="connsiteY24-2566" fmla="*/ 395539 h 814148"/>
                <a:gd name="connsiteX25-2567" fmla="*/ 252307 w 1262201"/>
                <a:gd name="connsiteY25-2568" fmla="*/ 400302 h 814148"/>
                <a:gd name="connsiteX26-2569" fmla="*/ 180869 w 1262201"/>
                <a:gd name="connsiteY26-2570" fmla="*/ 797970 h 814148"/>
                <a:gd name="connsiteX0-2571" fmla="*/ 180869 w 1262201"/>
                <a:gd name="connsiteY0-2572" fmla="*/ 797970 h 814148"/>
                <a:gd name="connsiteX1-2573" fmla="*/ 126100 w 1262201"/>
                <a:gd name="connsiteY1-2574" fmla="*/ 731296 h 814148"/>
                <a:gd name="connsiteX2-2575" fmla="*/ 40375 w 1262201"/>
                <a:gd name="connsiteY2-2576" fmla="*/ 697958 h 814148"/>
                <a:gd name="connsiteX3-2577" fmla="*/ 11800 w 1262201"/>
                <a:gd name="connsiteY3-2578" fmla="*/ 359820 h 814148"/>
                <a:gd name="connsiteX4-2579" fmla="*/ 233256 w 1262201"/>
                <a:gd name="connsiteY4-2580" fmla="*/ 64545 h 814148"/>
                <a:gd name="connsiteX5-2581" fmla="*/ 657119 w 1262201"/>
                <a:gd name="connsiteY5-2582" fmla="*/ 2632 h 814148"/>
                <a:gd name="connsiteX6-2583" fmla="*/ 1128605 w 1262201"/>
                <a:gd name="connsiteY6-2584" fmla="*/ 116931 h 814148"/>
                <a:gd name="connsiteX7-2585" fmla="*/ 1261956 w 1262201"/>
                <a:gd name="connsiteY7-2586" fmla="*/ 445545 h 814148"/>
                <a:gd name="connsiteX8-2587" fmla="*/ 1231001 w 1262201"/>
                <a:gd name="connsiteY8-2588" fmla="*/ 686051 h 814148"/>
                <a:gd name="connsiteX9-2589" fmla="*/ 1166707 w 1262201"/>
                <a:gd name="connsiteY9-2590" fmla="*/ 712245 h 814148"/>
                <a:gd name="connsiteX10-2591" fmla="*/ 1114319 w 1262201"/>
                <a:gd name="connsiteY10-2592" fmla="*/ 769395 h 814148"/>
                <a:gd name="connsiteX11-2593" fmla="*/ 1059549 w 1262201"/>
                <a:gd name="connsiteY11-2594" fmla="*/ 712246 h 814148"/>
                <a:gd name="connsiteX12-2595" fmla="*/ 940488 w 1262201"/>
                <a:gd name="connsiteY12-2596" fmla="*/ 424114 h 814148"/>
                <a:gd name="connsiteX13-2597" fmla="*/ 904769 w 1262201"/>
                <a:gd name="connsiteY13-2598" fmla="*/ 497933 h 814148"/>
                <a:gd name="connsiteX14-2599" fmla="*/ 959538 w 1262201"/>
                <a:gd name="connsiteY14-2600" fmla="*/ 705101 h 814148"/>
                <a:gd name="connsiteX15-2601" fmla="*/ 807138 w 1262201"/>
                <a:gd name="connsiteY15-2602" fmla="*/ 621758 h 814148"/>
                <a:gd name="connsiteX16-2603" fmla="*/ 764275 w 1262201"/>
                <a:gd name="connsiteY16-2604" fmla="*/ 459833 h 814148"/>
                <a:gd name="connsiteX17-2605" fmla="*/ 702363 w 1262201"/>
                <a:gd name="connsiteY17-2606" fmla="*/ 574133 h 814148"/>
                <a:gd name="connsiteX18-2607" fmla="*/ 792850 w 1262201"/>
                <a:gd name="connsiteY18-2608" fmla="*/ 707483 h 814148"/>
                <a:gd name="connsiteX19-2609" fmla="*/ 559488 w 1262201"/>
                <a:gd name="connsiteY19-2610" fmla="*/ 588420 h 814148"/>
                <a:gd name="connsiteX20-2611" fmla="*/ 559488 w 1262201"/>
                <a:gd name="connsiteY20-2612" fmla="*/ 440783 h 814148"/>
                <a:gd name="connsiteX21-2613" fmla="*/ 497575 w 1262201"/>
                <a:gd name="connsiteY21-2614" fmla="*/ 483645 h 814148"/>
                <a:gd name="connsiteX22-2615" fmla="*/ 535675 w 1262201"/>
                <a:gd name="connsiteY22-2616" fmla="*/ 626520 h 814148"/>
                <a:gd name="connsiteX23-2617" fmla="*/ 330888 w 1262201"/>
                <a:gd name="connsiteY23-2618" fmla="*/ 507458 h 814148"/>
                <a:gd name="connsiteX24-2619" fmla="*/ 316600 w 1262201"/>
                <a:gd name="connsiteY24-2620" fmla="*/ 395539 h 814148"/>
                <a:gd name="connsiteX25-2621" fmla="*/ 252307 w 1262201"/>
                <a:gd name="connsiteY25-2622" fmla="*/ 400302 h 814148"/>
                <a:gd name="connsiteX26-2623" fmla="*/ 180869 w 1262201"/>
                <a:gd name="connsiteY26-2624" fmla="*/ 797970 h 814148"/>
                <a:gd name="connsiteX0-2625" fmla="*/ 180869 w 1262201"/>
                <a:gd name="connsiteY0-2626" fmla="*/ 797970 h 814148"/>
                <a:gd name="connsiteX1-2627" fmla="*/ 126100 w 1262201"/>
                <a:gd name="connsiteY1-2628" fmla="*/ 731296 h 814148"/>
                <a:gd name="connsiteX2-2629" fmla="*/ 40375 w 1262201"/>
                <a:gd name="connsiteY2-2630" fmla="*/ 697958 h 814148"/>
                <a:gd name="connsiteX3-2631" fmla="*/ 11800 w 1262201"/>
                <a:gd name="connsiteY3-2632" fmla="*/ 359820 h 814148"/>
                <a:gd name="connsiteX4-2633" fmla="*/ 233256 w 1262201"/>
                <a:gd name="connsiteY4-2634" fmla="*/ 64545 h 814148"/>
                <a:gd name="connsiteX5-2635" fmla="*/ 657119 w 1262201"/>
                <a:gd name="connsiteY5-2636" fmla="*/ 2632 h 814148"/>
                <a:gd name="connsiteX6-2637" fmla="*/ 1128605 w 1262201"/>
                <a:gd name="connsiteY6-2638" fmla="*/ 116931 h 814148"/>
                <a:gd name="connsiteX7-2639" fmla="*/ 1261956 w 1262201"/>
                <a:gd name="connsiteY7-2640" fmla="*/ 445545 h 814148"/>
                <a:gd name="connsiteX8-2641" fmla="*/ 1231001 w 1262201"/>
                <a:gd name="connsiteY8-2642" fmla="*/ 686051 h 814148"/>
                <a:gd name="connsiteX9-2643" fmla="*/ 1166707 w 1262201"/>
                <a:gd name="connsiteY9-2644" fmla="*/ 712245 h 814148"/>
                <a:gd name="connsiteX10-2645" fmla="*/ 1114319 w 1262201"/>
                <a:gd name="connsiteY10-2646" fmla="*/ 769395 h 814148"/>
                <a:gd name="connsiteX11-2647" fmla="*/ 1059549 w 1262201"/>
                <a:gd name="connsiteY11-2648" fmla="*/ 712246 h 814148"/>
                <a:gd name="connsiteX12-2649" fmla="*/ 940488 w 1262201"/>
                <a:gd name="connsiteY12-2650" fmla="*/ 424114 h 814148"/>
                <a:gd name="connsiteX13-2651" fmla="*/ 904769 w 1262201"/>
                <a:gd name="connsiteY13-2652" fmla="*/ 497933 h 814148"/>
                <a:gd name="connsiteX14-2653" fmla="*/ 959538 w 1262201"/>
                <a:gd name="connsiteY14-2654" fmla="*/ 705101 h 814148"/>
                <a:gd name="connsiteX15-2655" fmla="*/ 811900 w 1262201"/>
                <a:gd name="connsiteY15-2656" fmla="*/ 609852 h 814148"/>
                <a:gd name="connsiteX16-2657" fmla="*/ 764275 w 1262201"/>
                <a:gd name="connsiteY16-2658" fmla="*/ 459833 h 814148"/>
                <a:gd name="connsiteX17-2659" fmla="*/ 702363 w 1262201"/>
                <a:gd name="connsiteY17-2660" fmla="*/ 574133 h 814148"/>
                <a:gd name="connsiteX18-2661" fmla="*/ 792850 w 1262201"/>
                <a:gd name="connsiteY18-2662" fmla="*/ 707483 h 814148"/>
                <a:gd name="connsiteX19-2663" fmla="*/ 559488 w 1262201"/>
                <a:gd name="connsiteY19-2664" fmla="*/ 588420 h 814148"/>
                <a:gd name="connsiteX20-2665" fmla="*/ 559488 w 1262201"/>
                <a:gd name="connsiteY20-2666" fmla="*/ 440783 h 814148"/>
                <a:gd name="connsiteX21-2667" fmla="*/ 497575 w 1262201"/>
                <a:gd name="connsiteY21-2668" fmla="*/ 483645 h 814148"/>
                <a:gd name="connsiteX22-2669" fmla="*/ 535675 w 1262201"/>
                <a:gd name="connsiteY22-2670" fmla="*/ 626520 h 814148"/>
                <a:gd name="connsiteX23-2671" fmla="*/ 330888 w 1262201"/>
                <a:gd name="connsiteY23-2672" fmla="*/ 507458 h 814148"/>
                <a:gd name="connsiteX24-2673" fmla="*/ 316600 w 1262201"/>
                <a:gd name="connsiteY24-2674" fmla="*/ 395539 h 814148"/>
                <a:gd name="connsiteX25-2675" fmla="*/ 252307 w 1262201"/>
                <a:gd name="connsiteY25-2676" fmla="*/ 400302 h 814148"/>
                <a:gd name="connsiteX26-2677" fmla="*/ 180869 w 1262201"/>
                <a:gd name="connsiteY26-2678" fmla="*/ 797970 h 814148"/>
                <a:gd name="connsiteX0-2679" fmla="*/ 180869 w 1262201"/>
                <a:gd name="connsiteY0-2680" fmla="*/ 797970 h 814148"/>
                <a:gd name="connsiteX1-2681" fmla="*/ 126100 w 1262201"/>
                <a:gd name="connsiteY1-2682" fmla="*/ 731296 h 814148"/>
                <a:gd name="connsiteX2-2683" fmla="*/ 40375 w 1262201"/>
                <a:gd name="connsiteY2-2684" fmla="*/ 697958 h 814148"/>
                <a:gd name="connsiteX3-2685" fmla="*/ 11800 w 1262201"/>
                <a:gd name="connsiteY3-2686" fmla="*/ 359820 h 814148"/>
                <a:gd name="connsiteX4-2687" fmla="*/ 233256 w 1262201"/>
                <a:gd name="connsiteY4-2688" fmla="*/ 64545 h 814148"/>
                <a:gd name="connsiteX5-2689" fmla="*/ 657119 w 1262201"/>
                <a:gd name="connsiteY5-2690" fmla="*/ 2632 h 814148"/>
                <a:gd name="connsiteX6-2691" fmla="*/ 1128605 w 1262201"/>
                <a:gd name="connsiteY6-2692" fmla="*/ 116931 h 814148"/>
                <a:gd name="connsiteX7-2693" fmla="*/ 1261956 w 1262201"/>
                <a:gd name="connsiteY7-2694" fmla="*/ 445545 h 814148"/>
                <a:gd name="connsiteX8-2695" fmla="*/ 1231001 w 1262201"/>
                <a:gd name="connsiteY8-2696" fmla="*/ 686051 h 814148"/>
                <a:gd name="connsiteX9-2697" fmla="*/ 1166707 w 1262201"/>
                <a:gd name="connsiteY9-2698" fmla="*/ 712245 h 814148"/>
                <a:gd name="connsiteX10-2699" fmla="*/ 1114319 w 1262201"/>
                <a:gd name="connsiteY10-2700" fmla="*/ 769395 h 814148"/>
                <a:gd name="connsiteX11-2701" fmla="*/ 1059549 w 1262201"/>
                <a:gd name="connsiteY11-2702" fmla="*/ 712246 h 814148"/>
                <a:gd name="connsiteX12-2703" fmla="*/ 940488 w 1262201"/>
                <a:gd name="connsiteY12-2704" fmla="*/ 424114 h 814148"/>
                <a:gd name="connsiteX13-2705" fmla="*/ 904769 w 1262201"/>
                <a:gd name="connsiteY13-2706" fmla="*/ 497933 h 814148"/>
                <a:gd name="connsiteX14-2707" fmla="*/ 959538 w 1262201"/>
                <a:gd name="connsiteY14-2708" fmla="*/ 705101 h 814148"/>
                <a:gd name="connsiteX15-2709" fmla="*/ 811900 w 1262201"/>
                <a:gd name="connsiteY15-2710" fmla="*/ 609852 h 814148"/>
                <a:gd name="connsiteX16-2711" fmla="*/ 764275 w 1262201"/>
                <a:gd name="connsiteY16-2712" fmla="*/ 459833 h 814148"/>
                <a:gd name="connsiteX17-2713" fmla="*/ 714269 w 1262201"/>
                <a:gd name="connsiteY17-2714" fmla="*/ 576514 h 814148"/>
                <a:gd name="connsiteX18-2715" fmla="*/ 792850 w 1262201"/>
                <a:gd name="connsiteY18-2716" fmla="*/ 707483 h 814148"/>
                <a:gd name="connsiteX19-2717" fmla="*/ 559488 w 1262201"/>
                <a:gd name="connsiteY19-2718" fmla="*/ 588420 h 814148"/>
                <a:gd name="connsiteX20-2719" fmla="*/ 559488 w 1262201"/>
                <a:gd name="connsiteY20-2720" fmla="*/ 440783 h 814148"/>
                <a:gd name="connsiteX21-2721" fmla="*/ 497575 w 1262201"/>
                <a:gd name="connsiteY21-2722" fmla="*/ 483645 h 814148"/>
                <a:gd name="connsiteX22-2723" fmla="*/ 535675 w 1262201"/>
                <a:gd name="connsiteY22-2724" fmla="*/ 626520 h 814148"/>
                <a:gd name="connsiteX23-2725" fmla="*/ 330888 w 1262201"/>
                <a:gd name="connsiteY23-2726" fmla="*/ 507458 h 814148"/>
                <a:gd name="connsiteX24-2727" fmla="*/ 316600 w 1262201"/>
                <a:gd name="connsiteY24-2728" fmla="*/ 395539 h 814148"/>
                <a:gd name="connsiteX25-2729" fmla="*/ 252307 w 1262201"/>
                <a:gd name="connsiteY25-2730" fmla="*/ 400302 h 814148"/>
                <a:gd name="connsiteX26-2731" fmla="*/ 180869 w 1262201"/>
                <a:gd name="connsiteY26-2732" fmla="*/ 797970 h 814148"/>
                <a:gd name="connsiteX0-2733" fmla="*/ 180869 w 1262201"/>
                <a:gd name="connsiteY0-2734" fmla="*/ 797970 h 814148"/>
                <a:gd name="connsiteX1-2735" fmla="*/ 126100 w 1262201"/>
                <a:gd name="connsiteY1-2736" fmla="*/ 731296 h 814148"/>
                <a:gd name="connsiteX2-2737" fmla="*/ 40375 w 1262201"/>
                <a:gd name="connsiteY2-2738" fmla="*/ 697958 h 814148"/>
                <a:gd name="connsiteX3-2739" fmla="*/ 11800 w 1262201"/>
                <a:gd name="connsiteY3-2740" fmla="*/ 359820 h 814148"/>
                <a:gd name="connsiteX4-2741" fmla="*/ 233256 w 1262201"/>
                <a:gd name="connsiteY4-2742" fmla="*/ 64545 h 814148"/>
                <a:gd name="connsiteX5-2743" fmla="*/ 657119 w 1262201"/>
                <a:gd name="connsiteY5-2744" fmla="*/ 2632 h 814148"/>
                <a:gd name="connsiteX6-2745" fmla="*/ 1128605 w 1262201"/>
                <a:gd name="connsiteY6-2746" fmla="*/ 116931 h 814148"/>
                <a:gd name="connsiteX7-2747" fmla="*/ 1261956 w 1262201"/>
                <a:gd name="connsiteY7-2748" fmla="*/ 445545 h 814148"/>
                <a:gd name="connsiteX8-2749" fmla="*/ 1231001 w 1262201"/>
                <a:gd name="connsiteY8-2750" fmla="*/ 686051 h 814148"/>
                <a:gd name="connsiteX9-2751" fmla="*/ 1166707 w 1262201"/>
                <a:gd name="connsiteY9-2752" fmla="*/ 712245 h 814148"/>
                <a:gd name="connsiteX10-2753" fmla="*/ 1114319 w 1262201"/>
                <a:gd name="connsiteY10-2754" fmla="*/ 769395 h 814148"/>
                <a:gd name="connsiteX11-2755" fmla="*/ 1059549 w 1262201"/>
                <a:gd name="connsiteY11-2756" fmla="*/ 712246 h 814148"/>
                <a:gd name="connsiteX12-2757" fmla="*/ 940488 w 1262201"/>
                <a:gd name="connsiteY12-2758" fmla="*/ 424114 h 814148"/>
                <a:gd name="connsiteX13-2759" fmla="*/ 904769 w 1262201"/>
                <a:gd name="connsiteY13-2760" fmla="*/ 497933 h 814148"/>
                <a:gd name="connsiteX14-2761" fmla="*/ 959538 w 1262201"/>
                <a:gd name="connsiteY14-2762" fmla="*/ 705101 h 814148"/>
                <a:gd name="connsiteX15-2763" fmla="*/ 811900 w 1262201"/>
                <a:gd name="connsiteY15-2764" fmla="*/ 609852 h 814148"/>
                <a:gd name="connsiteX16-2765" fmla="*/ 754750 w 1262201"/>
                <a:gd name="connsiteY16-2766" fmla="*/ 474120 h 814148"/>
                <a:gd name="connsiteX17-2767" fmla="*/ 714269 w 1262201"/>
                <a:gd name="connsiteY17-2768" fmla="*/ 576514 h 814148"/>
                <a:gd name="connsiteX18-2769" fmla="*/ 792850 w 1262201"/>
                <a:gd name="connsiteY18-2770" fmla="*/ 707483 h 814148"/>
                <a:gd name="connsiteX19-2771" fmla="*/ 559488 w 1262201"/>
                <a:gd name="connsiteY19-2772" fmla="*/ 588420 h 814148"/>
                <a:gd name="connsiteX20-2773" fmla="*/ 559488 w 1262201"/>
                <a:gd name="connsiteY20-2774" fmla="*/ 440783 h 814148"/>
                <a:gd name="connsiteX21-2775" fmla="*/ 497575 w 1262201"/>
                <a:gd name="connsiteY21-2776" fmla="*/ 483645 h 814148"/>
                <a:gd name="connsiteX22-2777" fmla="*/ 535675 w 1262201"/>
                <a:gd name="connsiteY22-2778" fmla="*/ 626520 h 814148"/>
                <a:gd name="connsiteX23-2779" fmla="*/ 330888 w 1262201"/>
                <a:gd name="connsiteY23-2780" fmla="*/ 507458 h 814148"/>
                <a:gd name="connsiteX24-2781" fmla="*/ 316600 w 1262201"/>
                <a:gd name="connsiteY24-2782" fmla="*/ 395539 h 814148"/>
                <a:gd name="connsiteX25-2783" fmla="*/ 252307 w 1262201"/>
                <a:gd name="connsiteY25-2784" fmla="*/ 400302 h 814148"/>
                <a:gd name="connsiteX26-2785" fmla="*/ 180869 w 1262201"/>
                <a:gd name="connsiteY26-2786" fmla="*/ 797970 h 814148"/>
                <a:gd name="connsiteX0-2787" fmla="*/ 180869 w 1262201"/>
                <a:gd name="connsiteY0-2788" fmla="*/ 797970 h 814148"/>
                <a:gd name="connsiteX1-2789" fmla="*/ 126100 w 1262201"/>
                <a:gd name="connsiteY1-2790" fmla="*/ 731296 h 814148"/>
                <a:gd name="connsiteX2-2791" fmla="*/ 40375 w 1262201"/>
                <a:gd name="connsiteY2-2792" fmla="*/ 697958 h 814148"/>
                <a:gd name="connsiteX3-2793" fmla="*/ 11800 w 1262201"/>
                <a:gd name="connsiteY3-2794" fmla="*/ 359820 h 814148"/>
                <a:gd name="connsiteX4-2795" fmla="*/ 233256 w 1262201"/>
                <a:gd name="connsiteY4-2796" fmla="*/ 64545 h 814148"/>
                <a:gd name="connsiteX5-2797" fmla="*/ 657119 w 1262201"/>
                <a:gd name="connsiteY5-2798" fmla="*/ 2632 h 814148"/>
                <a:gd name="connsiteX6-2799" fmla="*/ 1128605 w 1262201"/>
                <a:gd name="connsiteY6-2800" fmla="*/ 116931 h 814148"/>
                <a:gd name="connsiteX7-2801" fmla="*/ 1261956 w 1262201"/>
                <a:gd name="connsiteY7-2802" fmla="*/ 445545 h 814148"/>
                <a:gd name="connsiteX8-2803" fmla="*/ 1231001 w 1262201"/>
                <a:gd name="connsiteY8-2804" fmla="*/ 686051 h 814148"/>
                <a:gd name="connsiteX9-2805" fmla="*/ 1166707 w 1262201"/>
                <a:gd name="connsiteY9-2806" fmla="*/ 712245 h 814148"/>
                <a:gd name="connsiteX10-2807" fmla="*/ 1114319 w 1262201"/>
                <a:gd name="connsiteY10-2808" fmla="*/ 769395 h 814148"/>
                <a:gd name="connsiteX11-2809" fmla="*/ 1059549 w 1262201"/>
                <a:gd name="connsiteY11-2810" fmla="*/ 712246 h 814148"/>
                <a:gd name="connsiteX12-2811" fmla="*/ 940488 w 1262201"/>
                <a:gd name="connsiteY12-2812" fmla="*/ 424114 h 814148"/>
                <a:gd name="connsiteX13-2813" fmla="*/ 904769 w 1262201"/>
                <a:gd name="connsiteY13-2814" fmla="*/ 497933 h 814148"/>
                <a:gd name="connsiteX14-2815" fmla="*/ 959538 w 1262201"/>
                <a:gd name="connsiteY14-2816" fmla="*/ 705101 h 814148"/>
                <a:gd name="connsiteX15-2817" fmla="*/ 811900 w 1262201"/>
                <a:gd name="connsiteY15-2818" fmla="*/ 609852 h 814148"/>
                <a:gd name="connsiteX16-2819" fmla="*/ 754750 w 1262201"/>
                <a:gd name="connsiteY16-2820" fmla="*/ 474120 h 814148"/>
                <a:gd name="connsiteX17-2821" fmla="*/ 714269 w 1262201"/>
                <a:gd name="connsiteY17-2822" fmla="*/ 576514 h 814148"/>
                <a:gd name="connsiteX18-2823" fmla="*/ 759512 w 1262201"/>
                <a:gd name="connsiteY18-2824" fmla="*/ 709865 h 814148"/>
                <a:gd name="connsiteX19-2825" fmla="*/ 559488 w 1262201"/>
                <a:gd name="connsiteY19-2826" fmla="*/ 588420 h 814148"/>
                <a:gd name="connsiteX20-2827" fmla="*/ 559488 w 1262201"/>
                <a:gd name="connsiteY20-2828" fmla="*/ 440783 h 814148"/>
                <a:gd name="connsiteX21-2829" fmla="*/ 497575 w 1262201"/>
                <a:gd name="connsiteY21-2830" fmla="*/ 483645 h 814148"/>
                <a:gd name="connsiteX22-2831" fmla="*/ 535675 w 1262201"/>
                <a:gd name="connsiteY22-2832" fmla="*/ 626520 h 814148"/>
                <a:gd name="connsiteX23-2833" fmla="*/ 330888 w 1262201"/>
                <a:gd name="connsiteY23-2834" fmla="*/ 507458 h 814148"/>
                <a:gd name="connsiteX24-2835" fmla="*/ 316600 w 1262201"/>
                <a:gd name="connsiteY24-2836" fmla="*/ 395539 h 814148"/>
                <a:gd name="connsiteX25-2837" fmla="*/ 252307 w 1262201"/>
                <a:gd name="connsiteY25-2838" fmla="*/ 400302 h 814148"/>
                <a:gd name="connsiteX26-2839" fmla="*/ 180869 w 1262201"/>
                <a:gd name="connsiteY26-2840" fmla="*/ 797970 h 814148"/>
                <a:gd name="connsiteX0-2841" fmla="*/ 180869 w 1262201"/>
                <a:gd name="connsiteY0-2842" fmla="*/ 797970 h 814148"/>
                <a:gd name="connsiteX1-2843" fmla="*/ 126100 w 1262201"/>
                <a:gd name="connsiteY1-2844" fmla="*/ 731296 h 814148"/>
                <a:gd name="connsiteX2-2845" fmla="*/ 40375 w 1262201"/>
                <a:gd name="connsiteY2-2846" fmla="*/ 697958 h 814148"/>
                <a:gd name="connsiteX3-2847" fmla="*/ 11800 w 1262201"/>
                <a:gd name="connsiteY3-2848" fmla="*/ 359820 h 814148"/>
                <a:gd name="connsiteX4-2849" fmla="*/ 233256 w 1262201"/>
                <a:gd name="connsiteY4-2850" fmla="*/ 64545 h 814148"/>
                <a:gd name="connsiteX5-2851" fmla="*/ 657119 w 1262201"/>
                <a:gd name="connsiteY5-2852" fmla="*/ 2632 h 814148"/>
                <a:gd name="connsiteX6-2853" fmla="*/ 1128605 w 1262201"/>
                <a:gd name="connsiteY6-2854" fmla="*/ 116931 h 814148"/>
                <a:gd name="connsiteX7-2855" fmla="*/ 1261956 w 1262201"/>
                <a:gd name="connsiteY7-2856" fmla="*/ 445545 h 814148"/>
                <a:gd name="connsiteX8-2857" fmla="*/ 1231001 w 1262201"/>
                <a:gd name="connsiteY8-2858" fmla="*/ 686051 h 814148"/>
                <a:gd name="connsiteX9-2859" fmla="*/ 1166707 w 1262201"/>
                <a:gd name="connsiteY9-2860" fmla="*/ 712245 h 814148"/>
                <a:gd name="connsiteX10-2861" fmla="*/ 1114319 w 1262201"/>
                <a:gd name="connsiteY10-2862" fmla="*/ 769395 h 814148"/>
                <a:gd name="connsiteX11-2863" fmla="*/ 1059549 w 1262201"/>
                <a:gd name="connsiteY11-2864" fmla="*/ 712246 h 814148"/>
                <a:gd name="connsiteX12-2865" fmla="*/ 940488 w 1262201"/>
                <a:gd name="connsiteY12-2866" fmla="*/ 424114 h 814148"/>
                <a:gd name="connsiteX13-2867" fmla="*/ 904769 w 1262201"/>
                <a:gd name="connsiteY13-2868" fmla="*/ 497933 h 814148"/>
                <a:gd name="connsiteX14-2869" fmla="*/ 959538 w 1262201"/>
                <a:gd name="connsiteY14-2870" fmla="*/ 705101 h 814148"/>
                <a:gd name="connsiteX15-2871" fmla="*/ 811900 w 1262201"/>
                <a:gd name="connsiteY15-2872" fmla="*/ 609852 h 814148"/>
                <a:gd name="connsiteX16-2873" fmla="*/ 754750 w 1262201"/>
                <a:gd name="connsiteY16-2874" fmla="*/ 474120 h 814148"/>
                <a:gd name="connsiteX17-2875" fmla="*/ 714269 w 1262201"/>
                <a:gd name="connsiteY17-2876" fmla="*/ 576514 h 814148"/>
                <a:gd name="connsiteX18-2877" fmla="*/ 776181 w 1262201"/>
                <a:gd name="connsiteY18-2878" fmla="*/ 705103 h 814148"/>
                <a:gd name="connsiteX19-2879" fmla="*/ 559488 w 1262201"/>
                <a:gd name="connsiteY19-2880" fmla="*/ 588420 h 814148"/>
                <a:gd name="connsiteX20-2881" fmla="*/ 559488 w 1262201"/>
                <a:gd name="connsiteY20-2882" fmla="*/ 440783 h 814148"/>
                <a:gd name="connsiteX21-2883" fmla="*/ 497575 w 1262201"/>
                <a:gd name="connsiteY21-2884" fmla="*/ 483645 h 814148"/>
                <a:gd name="connsiteX22-2885" fmla="*/ 535675 w 1262201"/>
                <a:gd name="connsiteY22-2886" fmla="*/ 626520 h 814148"/>
                <a:gd name="connsiteX23-2887" fmla="*/ 330888 w 1262201"/>
                <a:gd name="connsiteY23-2888" fmla="*/ 507458 h 814148"/>
                <a:gd name="connsiteX24-2889" fmla="*/ 316600 w 1262201"/>
                <a:gd name="connsiteY24-2890" fmla="*/ 395539 h 814148"/>
                <a:gd name="connsiteX25-2891" fmla="*/ 252307 w 1262201"/>
                <a:gd name="connsiteY25-2892" fmla="*/ 400302 h 814148"/>
                <a:gd name="connsiteX26-2893" fmla="*/ 180869 w 1262201"/>
                <a:gd name="connsiteY26-2894" fmla="*/ 797970 h 814148"/>
                <a:gd name="connsiteX0-2895" fmla="*/ 180869 w 1262201"/>
                <a:gd name="connsiteY0-2896" fmla="*/ 797970 h 814148"/>
                <a:gd name="connsiteX1-2897" fmla="*/ 126100 w 1262201"/>
                <a:gd name="connsiteY1-2898" fmla="*/ 731296 h 814148"/>
                <a:gd name="connsiteX2-2899" fmla="*/ 40375 w 1262201"/>
                <a:gd name="connsiteY2-2900" fmla="*/ 697958 h 814148"/>
                <a:gd name="connsiteX3-2901" fmla="*/ 11800 w 1262201"/>
                <a:gd name="connsiteY3-2902" fmla="*/ 359820 h 814148"/>
                <a:gd name="connsiteX4-2903" fmla="*/ 233256 w 1262201"/>
                <a:gd name="connsiteY4-2904" fmla="*/ 64545 h 814148"/>
                <a:gd name="connsiteX5-2905" fmla="*/ 657119 w 1262201"/>
                <a:gd name="connsiteY5-2906" fmla="*/ 2632 h 814148"/>
                <a:gd name="connsiteX6-2907" fmla="*/ 1128605 w 1262201"/>
                <a:gd name="connsiteY6-2908" fmla="*/ 116931 h 814148"/>
                <a:gd name="connsiteX7-2909" fmla="*/ 1261956 w 1262201"/>
                <a:gd name="connsiteY7-2910" fmla="*/ 445545 h 814148"/>
                <a:gd name="connsiteX8-2911" fmla="*/ 1231001 w 1262201"/>
                <a:gd name="connsiteY8-2912" fmla="*/ 686051 h 814148"/>
                <a:gd name="connsiteX9-2913" fmla="*/ 1166707 w 1262201"/>
                <a:gd name="connsiteY9-2914" fmla="*/ 712245 h 814148"/>
                <a:gd name="connsiteX10-2915" fmla="*/ 1114319 w 1262201"/>
                <a:gd name="connsiteY10-2916" fmla="*/ 769395 h 814148"/>
                <a:gd name="connsiteX11-2917" fmla="*/ 1059549 w 1262201"/>
                <a:gd name="connsiteY11-2918" fmla="*/ 712246 h 814148"/>
                <a:gd name="connsiteX12-2919" fmla="*/ 940488 w 1262201"/>
                <a:gd name="connsiteY12-2920" fmla="*/ 424114 h 814148"/>
                <a:gd name="connsiteX13-2921" fmla="*/ 904769 w 1262201"/>
                <a:gd name="connsiteY13-2922" fmla="*/ 497933 h 814148"/>
                <a:gd name="connsiteX14-2923" fmla="*/ 959538 w 1262201"/>
                <a:gd name="connsiteY14-2924" fmla="*/ 705101 h 814148"/>
                <a:gd name="connsiteX15-2925" fmla="*/ 811900 w 1262201"/>
                <a:gd name="connsiteY15-2926" fmla="*/ 609852 h 814148"/>
                <a:gd name="connsiteX16-2927" fmla="*/ 754750 w 1262201"/>
                <a:gd name="connsiteY16-2928" fmla="*/ 474120 h 814148"/>
                <a:gd name="connsiteX17-2929" fmla="*/ 714269 w 1262201"/>
                <a:gd name="connsiteY17-2930" fmla="*/ 576514 h 814148"/>
                <a:gd name="connsiteX18-2931" fmla="*/ 776181 w 1262201"/>
                <a:gd name="connsiteY18-2932" fmla="*/ 705103 h 814148"/>
                <a:gd name="connsiteX19-2933" fmla="*/ 588063 w 1262201"/>
                <a:gd name="connsiteY19-2934" fmla="*/ 588420 h 814148"/>
                <a:gd name="connsiteX20-2935" fmla="*/ 559488 w 1262201"/>
                <a:gd name="connsiteY20-2936" fmla="*/ 440783 h 814148"/>
                <a:gd name="connsiteX21-2937" fmla="*/ 497575 w 1262201"/>
                <a:gd name="connsiteY21-2938" fmla="*/ 483645 h 814148"/>
                <a:gd name="connsiteX22-2939" fmla="*/ 535675 w 1262201"/>
                <a:gd name="connsiteY22-2940" fmla="*/ 626520 h 814148"/>
                <a:gd name="connsiteX23-2941" fmla="*/ 330888 w 1262201"/>
                <a:gd name="connsiteY23-2942" fmla="*/ 507458 h 814148"/>
                <a:gd name="connsiteX24-2943" fmla="*/ 316600 w 1262201"/>
                <a:gd name="connsiteY24-2944" fmla="*/ 395539 h 814148"/>
                <a:gd name="connsiteX25-2945" fmla="*/ 252307 w 1262201"/>
                <a:gd name="connsiteY25-2946" fmla="*/ 400302 h 814148"/>
                <a:gd name="connsiteX26-2947" fmla="*/ 180869 w 1262201"/>
                <a:gd name="connsiteY26-2948" fmla="*/ 797970 h 814148"/>
                <a:gd name="connsiteX0-2949" fmla="*/ 180869 w 1262201"/>
                <a:gd name="connsiteY0-2950" fmla="*/ 797970 h 814148"/>
                <a:gd name="connsiteX1-2951" fmla="*/ 126100 w 1262201"/>
                <a:gd name="connsiteY1-2952" fmla="*/ 731296 h 814148"/>
                <a:gd name="connsiteX2-2953" fmla="*/ 40375 w 1262201"/>
                <a:gd name="connsiteY2-2954" fmla="*/ 697958 h 814148"/>
                <a:gd name="connsiteX3-2955" fmla="*/ 11800 w 1262201"/>
                <a:gd name="connsiteY3-2956" fmla="*/ 359820 h 814148"/>
                <a:gd name="connsiteX4-2957" fmla="*/ 233256 w 1262201"/>
                <a:gd name="connsiteY4-2958" fmla="*/ 64545 h 814148"/>
                <a:gd name="connsiteX5-2959" fmla="*/ 657119 w 1262201"/>
                <a:gd name="connsiteY5-2960" fmla="*/ 2632 h 814148"/>
                <a:gd name="connsiteX6-2961" fmla="*/ 1128605 w 1262201"/>
                <a:gd name="connsiteY6-2962" fmla="*/ 116931 h 814148"/>
                <a:gd name="connsiteX7-2963" fmla="*/ 1261956 w 1262201"/>
                <a:gd name="connsiteY7-2964" fmla="*/ 445545 h 814148"/>
                <a:gd name="connsiteX8-2965" fmla="*/ 1231001 w 1262201"/>
                <a:gd name="connsiteY8-2966" fmla="*/ 686051 h 814148"/>
                <a:gd name="connsiteX9-2967" fmla="*/ 1166707 w 1262201"/>
                <a:gd name="connsiteY9-2968" fmla="*/ 712245 h 814148"/>
                <a:gd name="connsiteX10-2969" fmla="*/ 1114319 w 1262201"/>
                <a:gd name="connsiteY10-2970" fmla="*/ 769395 h 814148"/>
                <a:gd name="connsiteX11-2971" fmla="*/ 1059549 w 1262201"/>
                <a:gd name="connsiteY11-2972" fmla="*/ 712246 h 814148"/>
                <a:gd name="connsiteX12-2973" fmla="*/ 940488 w 1262201"/>
                <a:gd name="connsiteY12-2974" fmla="*/ 424114 h 814148"/>
                <a:gd name="connsiteX13-2975" fmla="*/ 904769 w 1262201"/>
                <a:gd name="connsiteY13-2976" fmla="*/ 497933 h 814148"/>
                <a:gd name="connsiteX14-2977" fmla="*/ 959538 w 1262201"/>
                <a:gd name="connsiteY14-2978" fmla="*/ 705101 h 814148"/>
                <a:gd name="connsiteX15-2979" fmla="*/ 811900 w 1262201"/>
                <a:gd name="connsiteY15-2980" fmla="*/ 609852 h 814148"/>
                <a:gd name="connsiteX16-2981" fmla="*/ 754750 w 1262201"/>
                <a:gd name="connsiteY16-2982" fmla="*/ 474120 h 814148"/>
                <a:gd name="connsiteX17-2983" fmla="*/ 714269 w 1262201"/>
                <a:gd name="connsiteY17-2984" fmla="*/ 576514 h 814148"/>
                <a:gd name="connsiteX18-2985" fmla="*/ 776181 w 1262201"/>
                <a:gd name="connsiteY18-2986" fmla="*/ 705103 h 814148"/>
                <a:gd name="connsiteX19-2987" fmla="*/ 588063 w 1262201"/>
                <a:gd name="connsiteY19-2988" fmla="*/ 588420 h 814148"/>
                <a:gd name="connsiteX20-2989" fmla="*/ 576157 w 1262201"/>
                <a:gd name="connsiteY20-2990" fmla="*/ 407445 h 814148"/>
                <a:gd name="connsiteX21-2991" fmla="*/ 497575 w 1262201"/>
                <a:gd name="connsiteY21-2992" fmla="*/ 483645 h 814148"/>
                <a:gd name="connsiteX22-2993" fmla="*/ 535675 w 1262201"/>
                <a:gd name="connsiteY22-2994" fmla="*/ 626520 h 814148"/>
                <a:gd name="connsiteX23-2995" fmla="*/ 330888 w 1262201"/>
                <a:gd name="connsiteY23-2996" fmla="*/ 507458 h 814148"/>
                <a:gd name="connsiteX24-2997" fmla="*/ 316600 w 1262201"/>
                <a:gd name="connsiteY24-2998" fmla="*/ 395539 h 814148"/>
                <a:gd name="connsiteX25-2999" fmla="*/ 252307 w 1262201"/>
                <a:gd name="connsiteY25-3000" fmla="*/ 400302 h 814148"/>
                <a:gd name="connsiteX26-3001" fmla="*/ 180869 w 1262201"/>
                <a:gd name="connsiteY26-3002" fmla="*/ 797970 h 814148"/>
                <a:gd name="connsiteX0-3003" fmla="*/ 180869 w 1262201"/>
                <a:gd name="connsiteY0-3004" fmla="*/ 797970 h 814148"/>
                <a:gd name="connsiteX1-3005" fmla="*/ 126100 w 1262201"/>
                <a:gd name="connsiteY1-3006" fmla="*/ 731296 h 814148"/>
                <a:gd name="connsiteX2-3007" fmla="*/ 40375 w 1262201"/>
                <a:gd name="connsiteY2-3008" fmla="*/ 697958 h 814148"/>
                <a:gd name="connsiteX3-3009" fmla="*/ 11800 w 1262201"/>
                <a:gd name="connsiteY3-3010" fmla="*/ 359820 h 814148"/>
                <a:gd name="connsiteX4-3011" fmla="*/ 233256 w 1262201"/>
                <a:gd name="connsiteY4-3012" fmla="*/ 64545 h 814148"/>
                <a:gd name="connsiteX5-3013" fmla="*/ 657119 w 1262201"/>
                <a:gd name="connsiteY5-3014" fmla="*/ 2632 h 814148"/>
                <a:gd name="connsiteX6-3015" fmla="*/ 1128605 w 1262201"/>
                <a:gd name="connsiteY6-3016" fmla="*/ 116931 h 814148"/>
                <a:gd name="connsiteX7-3017" fmla="*/ 1261956 w 1262201"/>
                <a:gd name="connsiteY7-3018" fmla="*/ 445545 h 814148"/>
                <a:gd name="connsiteX8-3019" fmla="*/ 1231001 w 1262201"/>
                <a:gd name="connsiteY8-3020" fmla="*/ 686051 h 814148"/>
                <a:gd name="connsiteX9-3021" fmla="*/ 1166707 w 1262201"/>
                <a:gd name="connsiteY9-3022" fmla="*/ 712245 h 814148"/>
                <a:gd name="connsiteX10-3023" fmla="*/ 1114319 w 1262201"/>
                <a:gd name="connsiteY10-3024" fmla="*/ 769395 h 814148"/>
                <a:gd name="connsiteX11-3025" fmla="*/ 1059549 w 1262201"/>
                <a:gd name="connsiteY11-3026" fmla="*/ 712246 h 814148"/>
                <a:gd name="connsiteX12-3027" fmla="*/ 940488 w 1262201"/>
                <a:gd name="connsiteY12-3028" fmla="*/ 424114 h 814148"/>
                <a:gd name="connsiteX13-3029" fmla="*/ 904769 w 1262201"/>
                <a:gd name="connsiteY13-3030" fmla="*/ 497933 h 814148"/>
                <a:gd name="connsiteX14-3031" fmla="*/ 959538 w 1262201"/>
                <a:gd name="connsiteY14-3032" fmla="*/ 705101 h 814148"/>
                <a:gd name="connsiteX15-3033" fmla="*/ 811900 w 1262201"/>
                <a:gd name="connsiteY15-3034" fmla="*/ 609852 h 814148"/>
                <a:gd name="connsiteX16-3035" fmla="*/ 754750 w 1262201"/>
                <a:gd name="connsiteY16-3036" fmla="*/ 474120 h 814148"/>
                <a:gd name="connsiteX17-3037" fmla="*/ 714269 w 1262201"/>
                <a:gd name="connsiteY17-3038" fmla="*/ 576514 h 814148"/>
                <a:gd name="connsiteX18-3039" fmla="*/ 776181 w 1262201"/>
                <a:gd name="connsiteY18-3040" fmla="*/ 705103 h 814148"/>
                <a:gd name="connsiteX19-3041" fmla="*/ 588063 w 1262201"/>
                <a:gd name="connsiteY19-3042" fmla="*/ 588420 h 814148"/>
                <a:gd name="connsiteX20-3043" fmla="*/ 549964 w 1262201"/>
                <a:gd name="connsiteY20-3044" fmla="*/ 488408 h 814148"/>
                <a:gd name="connsiteX21-3045" fmla="*/ 497575 w 1262201"/>
                <a:gd name="connsiteY21-3046" fmla="*/ 483645 h 814148"/>
                <a:gd name="connsiteX22-3047" fmla="*/ 535675 w 1262201"/>
                <a:gd name="connsiteY22-3048" fmla="*/ 626520 h 814148"/>
                <a:gd name="connsiteX23-3049" fmla="*/ 330888 w 1262201"/>
                <a:gd name="connsiteY23-3050" fmla="*/ 507458 h 814148"/>
                <a:gd name="connsiteX24-3051" fmla="*/ 316600 w 1262201"/>
                <a:gd name="connsiteY24-3052" fmla="*/ 395539 h 814148"/>
                <a:gd name="connsiteX25-3053" fmla="*/ 252307 w 1262201"/>
                <a:gd name="connsiteY25-3054" fmla="*/ 400302 h 814148"/>
                <a:gd name="connsiteX26-3055" fmla="*/ 180869 w 1262201"/>
                <a:gd name="connsiteY26-3056" fmla="*/ 797970 h 814148"/>
                <a:gd name="connsiteX0-3057" fmla="*/ 180869 w 1262201"/>
                <a:gd name="connsiteY0-3058" fmla="*/ 797970 h 814148"/>
                <a:gd name="connsiteX1-3059" fmla="*/ 126100 w 1262201"/>
                <a:gd name="connsiteY1-3060" fmla="*/ 731296 h 814148"/>
                <a:gd name="connsiteX2-3061" fmla="*/ 40375 w 1262201"/>
                <a:gd name="connsiteY2-3062" fmla="*/ 697958 h 814148"/>
                <a:gd name="connsiteX3-3063" fmla="*/ 11800 w 1262201"/>
                <a:gd name="connsiteY3-3064" fmla="*/ 359820 h 814148"/>
                <a:gd name="connsiteX4-3065" fmla="*/ 233256 w 1262201"/>
                <a:gd name="connsiteY4-3066" fmla="*/ 64545 h 814148"/>
                <a:gd name="connsiteX5-3067" fmla="*/ 657119 w 1262201"/>
                <a:gd name="connsiteY5-3068" fmla="*/ 2632 h 814148"/>
                <a:gd name="connsiteX6-3069" fmla="*/ 1128605 w 1262201"/>
                <a:gd name="connsiteY6-3070" fmla="*/ 116931 h 814148"/>
                <a:gd name="connsiteX7-3071" fmla="*/ 1261956 w 1262201"/>
                <a:gd name="connsiteY7-3072" fmla="*/ 445545 h 814148"/>
                <a:gd name="connsiteX8-3073" fmla="*/ 1231001 w 1262201"/>
                <a:gd name="connsiteY8-3074" fmla="*/ 686051 h 814148"/>
                <a:gd name="connsiteX9-3075" fmla="*/ 1166707 w 1262201"/>
                <a:gd name="connsiteY9-3076" fmla="*/ 712245 h 814148"/>
                <a:gd name="connsiteX10-3077" fmla="*/ 1114319 w 1262201"/>
                <a:gd name="connsiteY10-3078" fmla="*/ 769395 h 814148"/>
                <a:gd name="connsiteX11-3079" fmla="*/ 1059549 w 1262201"/>
                <a:gd name="connsiteY11-3080" fmla="*/ 712246 h 814148"/>
                <a:gd name="connsiteX12-3081" fmla="*/ 940488 w 1262201"/>
                <a:gd name="connsiteY12-3082" fmla="*/ 424114 h 814148"/>
                <a:gd name="connsiteX13-3083" fmla="*/ 904769 w 1262201"/>
                <a:gd name="connsiteY13-3084" fmla="*/ 497933 h 814148"/>
                <a:gd name="connsiteX14-3085" fmla="*/ 959538 w 1262201"/>
                <a:gd name="connsiteY14-3086" fmla="*/ 705101 h 814148"/>
                <a:gd name="connsiteX15-3087" fmla="*/ 811900 w 1262201"/>
                <a:gd name="connsiteY15-3088" fmla="*/ 609852 h 814148"/>
                <a:gd name="connsiteX16-3089" fmla="*/ 754750 w 1262201"/>
                <a:gd name="connsiteY16-3090" fmla="*/ 474120 h 814148"/>
                <a:gd name="connsiteX17-3091" fmla="*/ 714269 w 1262201"/>
                <a:gd name="connsiteY17-3092" fmla="*/ 576514 h 814148"/>
                <a:gd name="connsiteX18-3093" fmla="*/ 776181 w 1262201"/>
                <a:gd name="connsiteY18-3094" fmla="*/ 705103 h 814148"/>
                <a:gd name="connsiteX19-3095" fmla="*/ 588063 w 1262201"/>
                <a:gd name="connsiteY19-3096" fmla="*/ 588420 h 814148"/>
                <a:gd name="connsiteX20-3097" fmla="*/ 549964 w 1262201"/>
                <a:gd name="connsiteY20-3098" fmla="*/ 488408 h 814148"/>
                <a:gd name="connsiteX21-3099" fmla="*/ 483288 w 1262201"/>
                <a:gd name="connsiteY21-3100" fmla="*/ 512220 h 814148"/>
                <a:gd name="connsiteX22-3101" fmla="*/ 535675 w 1262201"/>
                <a:gd name="connsiteY22-3102" fmla="*/ 626520 h 814148"/>
                <a:gd name="connsiteX23-3103" fmla="*/ 330888 w 1262201"/>
                <a:gd name="connsiteY23-3104" fmla="*/ 507458 h 814148"/>
                <a:gd name="connsiteX24-3105" fmla="*/ 316600 w 1262201"/>
                <a:gd name="connsiteY24-3106" fmla="*/ 395539 h 814148"/>
                <a:gd name="connsiteX25-3107" fmla="*/ 252307 w 1262201"/>
                <a:gd name="connsiteY25-3108" fmla="*/ 400302 h 814148"/>
                <a:gd name="connsiteX26-3109" fmla="*/ 180869 w 1262201"/>
                <a:gd name="connsiteY26-3110" fmla="*/ 797970 h 814148"/>
                <a:gd name="connsiteX0-3111" fmla="*/ 180869 w 1262201"/>
                <a:gd name="connsiteY0-3112" fmla="*/ 797970 h 814148"/>
                <a:gd name="connsiteX1-3113" fmla="*/ 126100 w 1262201"/>
                <a:gd name="connsiteY1-3114" fmla="*/ 731296 h 814148"/>
                <a:gd name="connsiteX2-3115" fmla="*/ 40375 w 1262201"/>
                <a:gd name="connsiteY2-3116" fmla="*/ 697958 h 814148"/>
                <a:gd name="connsiteX3-3117" fmla="*/ 11800 w 1262201"/>
                <a:gd name="connsiteY3-3118" fmla="*/ 359820 h 814148"/>
                <a:gd name="connsiteX4-3119" fmla="*/ 233256 w 1262201"/>
                <a:gd name="connsiteY4-3120" fmla="*/ 64545 h 814148"/>
                <a:gd name="connsiteX5-3121" fmla="*/ 657119 w 1262201"/>
                <a:gd name="connsiteY5-3122" fmla="*/ 2632 h 814148"/>
                <a:gd name="connsiteX6-3123" fmla="*/ 1128605 w 1262201"/>
                <a:gd name="connsiteY6-3124" fmla="*/ 116931 h 814148"/>
                <a:gd name="connsiteX7-3125" fmla="*/ 1261956 w 1262201"/>
                <a:gd name="connsiteY7-3126" fmla="*/ 445545 h 814148"/>
                <a:gd name="connsiteX8-3127" fmla="*/ 1231001 w 1262201"/>
                <a:gd name="connsiteY8-3128" fmla="*/ 686051 h 814148"/>
                <a:gd name="connsiteX9-3129" fmla="*/ 1166707 w 1262201"/>
                <a:gd name="connsiteY9-3130" fmla="*/ 712245 h 814148"/>
                <a:gd name="connsiteX10-3131" fmla="*/ 1114319 w 1262201"/>
                <a:gd name="connsiteY10-3132" fmla="*/ 769395 h 814148"/>
                <a:gd name="connsiteX11-3133" fmla="*/ 1059549 w 1262201"/>
                <a:gd name="connsiteY11-3134" fmla="*/ 712246 h 814148"/>
                <a:gd name="connsiteX12-3135" fmla="*/ 940488 w 1262201"/>
                <a:gd name="connsiteY12-3136" fmla="*/ 424114 h 814148"/>
                <a:gd name="connsiteX13-3137" fmla="*/ 904769 w 1262201"/>
                <a:gd name="connsiteY13-3138" fmla="*/ 497933 h 814148"/>
                <a:gd name="connsiteX14-3139" fmla="*/ 959538 w 1262201"/>
                <a:gd name="connsiteY14-3140" fmla="*/ 705101 h 814148"/>
                <a:gd name="connsiteX15-3141" fmla="*/ 811900 w 1262201"/>
                <a:gd name="connsiteY15-3142" fmla="*/ 609852 h 814148"/>
                <a:gd name="connsiteX16-3143" fmla="*/ 754750 w 1262201"/>
                <a:gd name="connsiteY16-3144" fmla="*/ 474120 h 814148"/>
                <a:gd name="connsiteX17-3145" fmla="*/ 714269 w 1262201"/>
                <a:gd name="connsiteY17-3146" fmla="*/ 576514 h 814148"/>
                <a:gd name="connsiteX18-3147" fmla="*/ 776181 w 1262201"/>
                <a:gd name="connsiteY18-3148" fmla="*/ 705103 h 814148"/>
                <a:gd name="connsiteX19-3149" fmla="*/ 588063 w 1262201"/>
                <a:gd name="connsiteY19-3150" fmla="*/ 588420 h 814148"/>
                <a:gd name="connsiteX20-3151" fmla="*/ 549964 w 1262201"/>
                <a:gd name="connsiteY20-3152" fmla="*/ 488408 h 814148"/>
                <a:gd name="connsiteX21-3153" fmla="*/ 483288 w 1262201"/>
                <a:gd name="connsiteY21-3154" fmla="*/ 512220 h 814148"/>
                <a:gd name="connsiteX22-3155" fmla="*/ 507100 w 1262201"/>
                <a:gd name="connsiteY22-3156" fmla="*/ 614614 h 814148"/>
                <a:gd name="connsiteX23-3157" fmla="*/ 330888 w 1262201"/>
                <a:gd name="connsiteY23-3158" fmla="*/ 507458 h 814148"/>
                <a:gd name="connsiteX24-3159" fmla="*/ 316600 w 1262201"/>
                <a:gd name="connsiteY24-3160" fmla="*/ 395539 h 814148"/>
                <a:gd name="connsiteX25-3161" fmla="*/ 252307 w 1262201"/>
                <a:gd name="connsiteY25-3162" fmla="*/ 400302 h 814148"/>
                <a:gd name="connsiteX26-3163" fmla="*/ 180869 w 1262201"/>
                <a:gd name="connsiteY26-3164" fmla="*/ 797970 h 814148"/>
                <a:gd name="connsiteX0-3165" fmla="*/ 180869 w 1262201"/>
                <a:gd name="connsiteY0-3166" fmla="*/ 797970 h 814148"/>
                <a:gd name="connsiteX1-3167" fmla="*/ 126100 w 1262201"/>
                <a:gd name="connsiteY1-3168" fmla="*/ 731296 h 814148"/>
                <a:gd name="connsiteX2-3169" fmla="*/ 40375 w 1262201"/>
                <a:gd name="connsiteY2-3170" fmla="*/ 697958 h 814148"/>
                <a:gd name="connsiteX3-3171" fmla="*/ 11800 w 1262201"/>
                <a:gd name="connsiteY3-3172" fmla="*/ 359820 h 814148"/>
                <a:gd name="connsiteX4-3173" fmla="*/ 233256 w 1262201"/>
                <a:gd name="connsiteY4-3174" fmla="*/ 64545 h 814148"/>
                <a:gd name="connsiteX5-3175" fmla="*/ 657119 w 1262201"/>
                <a:gd name="connsiteY5-3176" fmla="*/ 2632 h 814148"/>
                <a:gd name="connsiteX6-3177" fmla="*/ 1128605 w 1262201"/>
                <a:gd name="connsiteY6-3178" fmla="*/ 116931 h 814148"/>
                <a:gd name="connsiteX7-3179" fmla="*/ 1261956 w 1262201"/>
                <a:gd name="connsiteY7-3180" fmla="*/ 445545 h 814148"/>
                <a:gd name="connsiteX8-3181" fmla="*/ 1231001 w 1262201"/>
                <a:gd name="connsiteY8-3182" fmla="*/ 686051 h 814148"/>
                <a:gd name="connsiteX9-3183" fmla="*/ 1166707 w 1262201"/>
                <a:gd name="connsiteY9-3184" fmla="*/ 712245 h 814148"/>
                <a:gd name="connsiteX10-3185" fmla="*/ 1114319 w 1262201"/>
                <a:gd name="connsiteY10-3186" fmla="*/ 769395 h 814148"/>
                <a:gd name="connsiteX11-3187" fmla="*/ 1059549 w 1262201"/>
                <a:gd name="connsiteY11-3188" fmla="*/ 712246 h 814148"/>
                <a:gd name="connsiteX12-3189" fmla="*/ 940488 w 1262201"/>
                <a:gd name="connsiteY12-3190" fmla="*/ 424114 h 814148"/>
                <a:gd name="connsiteX13-3191" fmla="*/ 904769 w 1262201"/>
                <a:gd name="connsiteY13-3192" fmla="*/ 497933 h 814148"/>
                <a:gd name="connsiteX14-3193" fmla="*/ 959538 w 1262201"/>
                <a:gd name="connsiteY14-3194" fmla="*/ 705101 h 814148"/>
                <a:gd name="connsiteX15-3195" fmla="*/ 811900 w 1262201"/>
                <a:gd name="connsiteY15-3196" fmla="*/ 609852 h 814148"/>
                <a:gd name="connsiteX16-3197" fmla="*/ 754750 w 1262201"/>
                <a:gd name="connsiteY16-3198" fmla="*/ 474120 h 814148"/>
                <a:gd name="connsiteX17-3199" fmla="*/ 714269 w 1262201"/>
                <a:gd name="connsiteY17-3200" fmla="*/ 576514 h 814148"/>
                <a:gd name="connsiteX18-3201" fmla="*/ 776181 w 1262201"/>
                <a:gd name="connsiteY18-3202" fmla="*/ 705103 h 814148"/>
                <a:gd name="connsiteX19-3203" fmla="*/ 588063 w 1262201"/>
                <a:gd name="connsiteY19-3204" fmla="*/ 588420 h 814148"/>
                <a:gd name="connsiteX20-3205" fmla="*/ 549964 w 1262201"/>
                <a:gd name="connsiteY20-3206" fmla="*/ 488408 h 814148"/>
                <a:gd name="connsiteX21-3207" fmla="*/ 483288 w 1262201"/>
                <a:gd name="connsiteY21-3208" fmla="*/ 512220 h 814148"/>
                <a:gd name="connsiteX22-3209" fmla="*/ 507100 w 1262201"/>
                <a:gd name="connsiteY22-3210" fmla="*/ 614614 h 814148"/>
                <a:gd name="connsiteX23-3211" fmla="*/ 347557 w 1262201"/>
                <a:gd name="connsiteY23-3212" fmla="*/ 490789 h 814148"/>
                <a:gd name="connsiteX24-3213" fmla="*/ 316600 w 1262201"/>
                <a:gd name="connsiteY24-3214" fmla="*/ 395539 h 814148"/>
                <a:gd name="connsiteX25-3215" fmla="*/ 252307 w 1262201"/>
                <a:gd name="connsiteY25-3216" fmla="*/ 400302 h 814148"/>
                <a:gd name="connsiteX26-3217" fmla="*/ 180869 w 1262201"/>
                <a:gd name="connsiteY26-3218" fmla="*/ 797970 h 814148"/>
                <a:gd name="connsiteX0-3219" fmla="*/ 180869 w 1262201"/>
                <a:gd name="connsiteY0-3220" fmla="*/ 797970 h 814148"/>
                <a:gd name="connsiteX1-3221" fmla="*/ 126100 w 1262201"/>
                <a:gd name="connsiteY1-3222" fmla="*/ 731296 h 814148"/>
                <a:gd name="connsiteX2-3223" fmla="*/ 40375 w 1262201"/>
                <a:gd name="connsiteY2-3224" fmla="*/ 697958 h 814148"/>
                <a:gd name="connsiteX3-3225" fmla="*/ 11800 w 1262201"/>
                <a:gd name="connsiteY3-3226" fmla="*/ 359820 h 814148"/>
                <a:gd name="connsiteX4-3227" fmla="*/ 233256 w 1262201"/>
                <a:gd name="connsiteY4-3228" fmla="*/ 64545 h 814148"/>
                <a:gd name="connsiteX5-3229" fmla="*/ 657119 w 1262201"/>
                <a:gd name="connsiteY5-3230" fmla="*/ 2632 h 814148"/>
                <a:gd name="connsiteX6-3231" fmla="*/ 1128605 w 1262201"/>
                <a:gd name="connsiteY6-3232" fmla="*/ 116931 h 814148"/>
                <a:gd name="connsiteX7-3233" fmla="*/ 1261956 w 1262201"/>
                <a:gd name="connsiteY7-3234" fmla="*/ 445545 h 814148"/>
                <a:gd name="connsiteX8-3235" fmla="*/ 1231001 w 1262201"/>
                <a:gd name="connsiteY8-3236" fmla="*/ 686051 h 814148"/>
                <a:gd name="connsiteX9-3237" fmla="*/ 1166707 w 1262201"/>
                <a:gd name="connsiteY9-3238" fmla="*/ 712245 h 814148"/>
                <a:gd name="connsiteX10-3239" fmla="*/ 1114319 w 1262201"/>
                <a:gd name="connsiteY10-3240" fmla="*/ 769395 h 814148"/>
                <a:gd name="connsiteX11-3241" fmla="*/ 1059549 w 1262201"/>
                <a:gd name="connsiteY11-3242" fmla="*/ 712246 h 814148"/>
                <a:gd name="connsiteX12-3243" fmla="*/ 940488 w 1262201"/>
                <a:gd name="connsiteY12-3244" fmla="*/ 424114 h 814148"/>
                <a:gd name="connsiteX13-3245" fmla="*/ 904769 w 1262201"/>
                <a:gd name="connsiteY13-3246" fmla="*/ 497933 h 814148"/>
                <a:gd name="connsiteX14-3247" fmla="*/ 959538 w 1262201"/>
                <a:gd name="connsiteY14-3248" fmla="*/ 705101 h 814148"/>
                <a:gd name="connsiteX15-3249" fmla="*/ 811900 w 1262201"/>
                <a:gd name="connsiteY15-3250" fmla="*/ 609852 h 814148"/>
                <a:gd name="connsiteX16-3251" fmla="*/ 754750 w 1262201"/>
                <a:gd name="connsiteY16-3252" fmla="*/ 474120 h 814148"/>
                <a:gd name="connsiteX17-3253" fmla="*/ 714269 w 1262201"/>
                <a:gd name="connsiteY17-3254" fmla="*/ 576514 h 814148"/>
                <a:gd name="connsiteX18-3255" fmla="*/ 776181 w 1262201"/>
                <a:gd name="connsiteY18-3256" fmla="*/ 705103 h 814148"/>
                <a:gd name="connsiteX19-3257" fmla="*/ 588063 w 1262201"/>
                <a:gd name="connsiteY19-3258" fmla="*/ 588420 h 814148"/>
                <a:gd name="connsiteX20-3259" fmla="*/ 549964 w 1262201"/>
                <a:gd name="connsiteY20-3260" fmla="*/ 488408 h 814148"/>
                <a:gd name="connsiteX21-3261" fmla="*/ 483288 w 1262201"/>
                <a:gd name="connsiteY21-3262" fmla="*/ 512220 h 814148"/>
                <a:gd name="connsiteX22-3263" fmla="*/ 507100 w 1262201"/>
                <a:gd name="connsiteY22-3264" fmla="*/ 614614 h 814148"/>
                <a:gd name="connsiteX23-3265" fmla="*/ 347557 w 1262201"/>
                <a:gd name="connsiteY23-3266" fmla="*/ 490789 h 814148"/>
                <a:gd name="connsiteX24-3267" fmla="*/ 316600 w 1262201"/>
                <a:gd name="connsiteY24-3268" fmla="*/ 395539 h 814148"/>
                <a:gd name="connsiteX25-3269" fmla="*/ 252307 w 1262201"/>
                <a:gd name="connsiteY25-3270" fmla="*/ 400302 h 814148"/>
                <a:gd name="connsiteX26-3271" fmla="*/ 180869 w 1262201"/>
                <a:gd name="connsiteY26-3272" fmla="*/ 797970 h 814148"/>
                <a:gd name="connsiteX0-3273" fmla="*/ 180869 w 1262201"/>
                <a:gd name="connsiteY0-3274" fmla="*/ 797970 h 814148"/>
                <a:gd name="connsiteX1-3275" fmla="*/ 126100 w 1262201"/>
                <a:gd name="connsiteY1-3276" fmla="*/ 731296 h 814148"/>
                <a:gd name="connsiteX2-3277" fmla="*/ 40375 w 1262201"/>
                <a:gd name="connsiteY2-3278" fmla="*/ 697958 h 814148"/>
                <a:gd name="connsiteX3-3279" fmla="*/ 11800 w 1262201"/>
                <a:gd name="connsiteY3-3280" fmla="*/ 359820 h 814148"/>
                <a:gd name="connsiteX4-3281" fmla="*/ 233256 w 1262201"/>
                <a:gd name="connsiteY4-3282" fmla="*/ 64545 h 814148"/>
                <a:gd name="connsiteX5-3283" fmla="*/ 657119 w 1262201"/>
                <a:gd name="connsiteY5-3284" fmla="*/ 2632 h 814148"/>
                <a:gd name="connsiteX6-3285" fmla="*/ 1128605 w 1262201"/>
                <a:gd name="connsiteY6-3286" fmla="*/ 116931 h 814148"/>
                <a:gd name="connsiteX7-3287" fmla="*/ 1261956 w 1262201"/>
                <a:gd name="connsiteY7-3288" fmla="*/ 445545 h 814148"/>
                <a:gd name="connsiteX8-3289" fmla="*/ 1231001 w 1262201"/>
                <a:gd name="connsiteY8-3290" fmla="*/ 686051 h 814148"/>
                <a:gd name="connsiteX9-3291" fmla="*/ 1166707 w 1262201"/>
                <a:gd name="connsiteY9-3292" fmla="*/ 712245 h 814148"/>
                <a:gd name="connsiteX10-3293" fmla="*/ 1114319 w 1262201"/>
                <a:gd name="connsiteY10-3294" fmla="*/ 769395 h 814148"/>
                <a:gd name="connsiteX11-3295" fmla="*/ 1059549 w 1262201"/>
                <a:gd name="connsiteY11-3296" fmla="*/ 712246 h 814148"/>
                <a:gd name="connsiteX12-3297" fmla="*/ 940488 w 1262201"/>
                <a:gd name="connsiteY12-3298" fmla="*/ 424114 h 814148"/>
                <a:gd name="connsiteX13-3299" fmla="*/ 904769 w 1262201"/>
                <a:gd name="connsiteY13-3300" fmla="*/ 497933 h 814148"/>
                <a:gd name="connsiteX14-3301" fmla="*/ 959538 w 1262201"/>
                <a:gd name="connsiteY14-3302" fmla="*/ 705101 h 814148"/>
                <a:gd name="connsiteX15-3303" fmla="*/ 811900 w 1262201"/>
                <a:gd name="connsiteY15-3304" fmla="*/ 609852 h 814148"/>
                <a:gd name="connsiteX16-3305" fmla="*/ 754750 w 1262201"/>
                <a:gd name="connsiteY16-3306" fmla="*/ 474120 h 814148"/>
                <a:gd name="connsiteX17-3307" fmla="*/ 714269 w 1262201"/>
                <a:gd name="connsiteY17-3308" fmla="*/ 576514 h 814148"/>
                <a:gd name="connsiteX18-3309" fmla="*/ 776181 w 1262201"/>
                <a:gd name="connsiteY18-3310" fmla="*/ 705103 h 814148"/>
                <a:gd name="connsiteX19-3311" fmla="*/ 588063 w 1262201"/>
                <a:gd name="connsiteY19-3312" fmla="*/ 588420 h 814148"/>
                <a:gd name="connsiteX20-3313" fmla="*/ 549964 w 1262201"/>
                <a:gd name="connsiteY20-3314" fmla="*/ 488408 h 814148"/>
                <a:gd name="connsiteX21-3315" fmla="*/ 483288 w 1262201"/>
                <a:gd name="connsiteY21-3316" fmla="*/ 512220 h 814148"/>
                <a:gd name="connsiteX22-3317" fmla="*/ 507100 w 1262201"/>
                <a:gd name="connsiteY22-3318" fmla="*/ 614614 h 814148"/>
                <a:gd name="connsiteX23-3319" fmla="*/ 347557 w 1262201"/>
                <a:gd name="connsiteY23-3320" fmla="*/ 490789 h 814148"/>
                <a:gd name="connsiteX24-3321" fmla="*/ 316600 w 1262201"/>
                <a:gd name="connsiteY24-3322" fmla="*/ 395539 h 814148"/>
                <a:gd name="connsiteX25-3323" fmla="*/ 252307 w 1262201"/>
                <a:gd name="connsiteY25-3324" fmla="*/ 400302 h 814148"/>
                <a:gd name="connsiteX26-3325" fmla="*/ 180869 w 1262201"/>
                <a:gd name="connsiteY26-3326" fmla="*/ 797970 h 814148"/>
                <a:gd name="connsiteX0-3327" fmla="*/ 180869 w 1262201"/>
                <a:gd name="connsiteY0-3328" fmla="*/ 797970 h 814148"/>
                <a:gd name="connsiteX1-3329" fmla="*/ 126100 w 1262201"/>
                <a:gd name="connsiteY1-3330" fmla="*/ 731296 h 814148"/>
                <a:gd name="connsiteX2-3331" fmla="*/ 40375 w 1262201"/>
                <a:gd name="connsiteY2-3332" fmla="*/ 697958 h 814148"/>
                <a:gd name="connsiteX3-3333" fmla="*/ 11800 w 1262201"/>
                <a:gd name="connsiteY3-3334" fmla="*/ 359820 h 814148"/>
                <a:gd name="connsiteX4-3335" fmla="*/ 233256 w 1262201"/>
                <a:gd name="connsiteY4-3336" fmla="*/ 64545 h 814148"/>
                <a:gd name="connsiteX5-3337" fmla="*/ 657119 w 1262201"/>
                <a:gd name="connsiteY5-3338" fmla="*/ 2632 h 814148"/>
                <a:gd name="connsiteX6-3339" fmla="*/ 1128605 w 1262201"/>
                <a:gd name="connsiteY6-3340" fmla="*/ 116931 h 814148"/>
                <a:gd name="connsiteX7-3341" fmla="*/ 1261956 w 1262201"/>
                <a:gd name="connsiteY7-3342" fmla="*/ 445545 h 814148"/>
                <a:gd name="connsiteX8-3343" fmla="*/ 1231001 w 1262201"/>
                <a:gd name="connsiteY8-3344" fmla="*/ 686051 h 814148"/>
                <a:gd name="connsiteX9-3345" fmla="*/ 1166707 w 1262201"/>
                <a:gd name="connsiteY9-3346" fmla="*/ 712245 h 814148"/>
                <a:gd name="connsiteX10-3347" fmla="*/ 1114319 w 1262201"/>
                <a:gd name="connsiteY10-3348" fmla="*/ 769395 h 814148"/>
                <a:gd name="connsiteX11-3349" fmla="*/ 1059549 w 1262201"/>
                <a:gd name="connsiteY11-3350" fmla="*/ 712246 h 814148"/>
                <a:gd name="connsiteX12-3351" fmla="*/ 940488 w 1262201"/>
                <a:gd name="connsiteY12-3352" fmla="*/ 424114 h 814148"/>
                <a:gd name="connsiteX13-3353" fmla="*/ 904769 w 1262201"/>
                <a:gd name="connsiteY13-3354" fmla="*/ 497933 h 814148"/>
                <a:gd name="connsiteX14-3355" fmla="*/ 959538 w 1262201"/>
                <a:gd name="connsiteY14-3356" fmla="*/ 705101 h 814148"/>
                <a:gd name="connsiteX15-3357" fmla="*/ 811900 w 1262201"/>
                <a:gd name="connsiteY15-3358" fmla="*/ 609852 h 814148"/>
                <a:gd name="connsiteX16-3359" fmla="*/ 754750 w 1262201"/>
                <a:gd name="connsiteY16-3360" fmla="*/ 474120 h 814148"/>
                <a:gd name="connsiteX17-3361" fmla="*/ 649975 w 1262201"/>
                <a:gd name="connsiteY17-3362" fmla="*/ 555083 h 814148"/>
                <a:gd name="connsiteX18-3363" fmla="*/ 776181 w 1262201"/>
                <a:gd name="connsiteY18-3364" fmla="*/ 705103 h 814148"/>
                <a:gd name="connsiteX19-3365" fmla="*/ 588063 w 1262201"/>
                <a:gd name="connsiteY19-3366" fmla="*/ 588420 h 814148"/>
                <a:gd name="connsiteX20-3367" fmla="*/ 549964 w 1262201"/>
                <a:gd name="connsiteY20-3368" fmla="*/ 488408 h 814148"/>
                <a:gd name="connsiteX21-3369" fmla="*/ 483288 w 1262201"/>
                <a:gd name="connsiteY21-3370" fmla="*/ 512220 h 814148"/>
                <a:gd name="connsiteX22-3371" fmla="*/ 507100 w 1262201"/>
                <a:gd name="connsiteY22-3372" fmla="*/ 614614 h 814148"/>
                <a:gd name="connsiteX23-3373" fmla="*/ 347557 w 1262201"/>
                <a:gd name="connsiteY23-3374" fmla="*/ 490789 h 814148"/>
                <a:gd name="connsiteX24-3375" fmla="*/ 316600 w 1262201"/>
                <a:gd name="connsiteY24-3376" fmla="*/ 395539 h 814148"/>
                <a:gd name="connsiteX25-3377" fmla="*/ 252307 w 1262201"/>
                <a:gd name="connsiteY25-3378" fmla="*/ 400302 h 814148"/>
                <a:gd name="connsiteX26-3379" fmla="*/ 180869 w 1262201"/>
                <a:gd name="connsiteY26-3380" fmla="*/ 797970 h 814148"/>
                <a:gd name="connsiteX0-3381" fmla="*/ 180869 w 1262201"/>
                <a:gd name="connsiteY0-3382" fmla="*/ 797970 h 814148"/>
                <a:gd name="connsiteX1-3383" fmla="*/ 126100 w 1262201"/>
                <a:gd name="connsiteY1-3384" fmla="*/ 731296 h 814148"/>
                <a:gd name="connsiteX2-3385" fmla="*/ 40375 w 1262201"/>
                <a:gd name="connsiteY2-3386" fmla="*/ 697958 h 814148"/>
                <a:gd name="connsiteX3-3387" fmla="*/ 11800 w 1262201"/>
                <a:gd name="connsiteY3-3388" fmla="*/ 359820 h 814148"/>
                <a:gd name="connsiteX4-3389" fmla="*/ 233256 w 1262201"/>
                <a:gd name="connsiteY4-3390" fmla="*/ 64545 h 814148"/>
                <a:gd name="connsiteX5-3391" fmla="*/ 657119 w 1262201"/>
                <a:gd name="connsiteY5-3392" fmla="*/ 2632 h 814148"/>
                <a:gd name="connsiteX6-3393" fmla="*/ 1128605 w 1262201"/>
                <a:gd name="connsiteY6-3394" fmla="*/ 116931 h 814148"/>
                <a:gd name="connsiteX7-3395" fmla="*/ 1261956 w 1262201"/>
                <a:gd name="connsiteY7-3396" fmla="*/ 445545 h 814148"/>
                <a:gd name="connsiteX8-3397" fmla="*/ 1231001 w 1262201"/>
                <a:gd name="connsiteY8-3398" fmla="*/ 686051 h 814148"/>
                <a:gd name="connsiteX9-3399" fmla="*/ 1166707 w 1262201"/>
                <a:gd name="connsiteY9-3400" fmla="*/ 712245 h 814148"/>
                <a:gd name="connsiteX10-3401" fmla="*/ 1114319 w 1262201"/>
                <a:gd name="connsiteY10-3402" fmla="*/ 769395 h 814148"/>
                <a:gd name="connsiteX11-3403" fmla="*/ 1059549 w 1262201"/>
                <a:gd name="connsiteY11-3404" fmla="*/ 712246 h 814148"/>
                <a:gd name="connsiteX12-3405" fmla="*/ 940488 w 1262201"/>
                <a:gd name="connsiteY12-3406" fmla="*/ 424114 h 814148"/>
                <a:gd name="connsiteX13-3407" fmla="*/ 904769 w 1262201"/>
                <a:gd name="connsiteY13-3408" fmla="*/ 497933 h 814148"/>
                <a:gd name="connsiteX14-3409" fmla="*/ 959538 w 1262201"/>
                <a:gd name="connsiteY14-3410" fmla="*/ 705101 h 814148"/>
                <a:gd name="connsiteX15-3411" fmla="*/ 811900 w 1262201"/>
                <a:gd name="connsiteY15-3412" fmla="*/ 609852 h 814148"/>
                <a:gd name="connsiteX16-3413" fmla="*/ 754750 w 1262201"/>
                <a:gd name="connsiteY16-3414" fmla="*/ 474120 h 814148"/>
                <a:gd name="connsiteX17-3415" fmla="*/ 709506 w 1262201"/>
                <a:gd name="connsiteY17-3416" fmla="*/ 555083 h 814148"/>
                <a:gd name="connsiteX18-3417" fmla="*/ 776181 w 1262201"/>
                <a:gd name="connsiteY18-3418" fmla="*/ 705103 h 814148"/>
                <a:gd name="connsiteX19-3419" fmla="*/ 588063 w 1262201"/>
                <a:gd name="connsiteY19-3420" fmla="*/ 588420 h 814148"/>
                <a:gd name="connsiteX20-3421" fmla="*/ 549964 w 1262201"/>
                <a:gd name="connsiteY20-3422" fmla="*/ 488408 h 814148"/>
                <a:gd name="connsiteX21-3423" fmla="*/ 483288 w 1262201"/>
                <a:gd name="connsiteY21-3424" fmla="*/ 512220 h 814148"/>
                <a:gd name="connsiteX22-3425" fmla="*/ 507100 w 1262201"/>
                <a:gd name="connsiteY22-3426" fmla="*/ 614614 h 814148"/>
                <a:gd name="connsiteX23-3427" fmla="*/ 347557 w 1262201"/>
                <a:gd name="connsiteY23-3428" fmla="*/ 490789 h 814148"/>
                <a:gd name="connsiteX24-3429" fmla="*/ 316600 w 1262201"/>
                <a:gd name="connsiteY24-3430" fmla="*/ 395539 h 814148"/>
                <a:gd name="connsiteX25-3431" fmla="*/ 252307 w 1262201"/>
                <a:gd name="connsiteY25-3432" fmla="*/ 400302 h 814148"/>
                <a:gd name="connsiteX26-3433" fmla="*/ 180869 w 1262201"/>
                <a:gd name="connsiteY26-3434" fmla="*/ 797970 h 814148"/>
                <a:gd name="connsiteX0-3435" fmla="*/ 180869 w 1262201"/>
                <a:gd name="connsiteY0-3436" fmla="*/ 797970 h 814148"/>
                <a:gd name="connsiteX1-3437" fmla="*/ 126100 w 1262201"/>
                <a:gd name="connsiteY1-3438" fmla="*/ 731296 h 814148"/>
                <a:gd name="connsiteX2-3439" fmla="*/ 40375 w 1262201"/>
                <a:gd name="connsiteY2-3440" fmla="*/ 697958 h 814148"/>
                <a:gd name="connsiteX3-3441" fmla="*/ 11800 w 1262201"/>
                <a:gd name="connsiteY3-3442" fmla="*/ 359820 h 814148"/>
                <a:gd name="connsiteX4-3443" fmla="*/ 233256 w 1262201"/>
                <a:gd name="connsiteY4-3444" fmla="*/ 64545 h 814148"/>
                <a:gd name="connsiteX5-3445" fmla="*/ 657119 w 1262201"/>
                <a:gd name="connsiteY5-3446" fmla="*/ 2632 h 814148"/>
                <a:gd name="connsiteX6-3447" fmla="*/ 1128605 w 1262201"/>
                <a:gd name="connsiteY6-3448" fmla="*/ 116931 h 814148"/>
                <a:gd name="connsiteX7-3449" fmla="*/ 1261956 w 1262201"/>
                <a:gd name="connsiteY7-3450" fmla="*/ 445545 h 814148"/>
                <a:gd name="connsiteX8-3451" fmla="*/ 1231001 w 1262201"/>
                <a:gd name="connsiteY8-3452" fmla="*/ 686051 h 814148"/>
                <a:gd name="connsiteX9-3453" fmla="*/ 1166707 w 1262201"/>
                <a:gd name="connsiteY9-3454" fmla="*/ 712245 h 814148"/>
                <a:gd name="connsiteX10-3455" fmla="*/ 1114319 w 1262201"/>
                <a:gd name="connsiteY10-3456" fmla="*/ 769395 h 814148"/>
                <a:gd name="connsiteX11-3457" fmla="*/ 1059549 w 1262201"/>
                <a:gd name="connsiteY11-3458" fmla="*/ 712246 h 814148"/>
                <a:gd name="connsiteX12-3459" fmla="*/ 940488 w 1262201"/>
                <a:gd name="connsiteY12-3460" fmla="*/ 424114 h 814148"/>
                <a:gd name="connsiteX13-3461" fmla="*/ 904769 w 1262201"/>
                <a:gd name="connsiteY13-3462" fmla="*/ 497933 h 814148"/>
                <a:gd name="connsiteX14-3463" fmla="*/ 959538 w 1262201"/>
                <a:gd name="connsiteY14-3464" fmla="*/ 705101 h 814148"/>
                <a:gd name="connsiteX15-3465" fmla="*/ 811900 w 1262201"/>
                <a:gd name="connsiteY15-3466" fmla="*/ 609852 h 814148"/>
                <a:gd name="connsiteX16-3467" fmla="*/ 754750 w 1262201"/>
                <a:gd name="connsiteY16-3468" fmla="*/ 474120 h 814148"/>
                <a:gd name="connsiteX17-3469" fmla="*/ 709506 w 1262201"/>
                <a:gd name="connsiteY17-3470" fmla="*/ 555083 h 814148"/>
                <a:gd name="connsiteX18-3471" fmla="*/ 776181 w 1262201"/>
                <a:gd name="connsiteY18-3472" fmla="*/ 705103 h 814148"/>
                <a:gd name="connsiteX19-3473" fmla="*/ 588063 w 1262201"/>
                <a:gd name="connsiteY19-3474" fmla="*/ 588420 h 814148"/>
                <a:gd name="connsiteX20-3475" fmla="*/ 535676 w 1262201"/>
                <a:gd name="connsiteY20-3476" fmla="*/ 471740 h 814148"/>
                <a:gd name="connsiteX21-3477" fmla="*/ 483288 w 1262201"/>
                <a:gd name="connsiteY21-3478" fmla="*/ 512220 h 814148"/>
                <a:gd name="connsiteX22-3479" fmla="*/ 507100 w 1262201"/>
                <a:gd name="connsiteY22-3480" fmla="*/ 614614 h 814148"/>
                <a:gd name="connsiteX23-3481" fmla="*/ 347557 w 1262201"/>
                <a:gd name="connsiteY23-3482" fmla="*/ 490789 h 814148"/>
                <a:gd name="connsiteX24-3483" fmla="*/ 316600 w 1262201"/>
                <a:gd name="connsiteY24-3484" fmla="*/ 395539 h 814148"/>
                <a:gd name="connsiteX25-3485" fmla="*/ 252307 w 1262201"/>
                <a:gd name="connsiteY25-3486" fmla="*/ 400302 h 814148"/>
                <a:gd name="connsiteX26-3487" fmla="*/ 180869 w 1262201"/>
                <a:gd name="connsiteY26-3488" fmla="*/ 797970 h 814148"/>
                <a:gd name="connsiteX0-3489" fmla="*/ 180869 w 1262201"/>
                <a:gd name="connsiteY0-3490" fmla="*/ 797970 h 814148"/>
                <a:gd name="connsiteX1-3491" fmla="*/ 126100 w 1262201"/>
                <a:gd name="connsiteY1-3492" fmla="*/ 731296 h 814148"/>
                <a:gd name="connsiteX2-3493" fmla="*/ 40375 w 1262201"/>
                <a:gd name="connsiteY2-3494" fmla="*/ 697958 h 814148"/>
                <a:gd name="connsiteX3-3495" fmla="*/ 11800 w 1262201"/>
                <a:gd name="connsiteY3-3496" fmla="*/ 359820 h 814148"/>
                <a:gd name="connsiteX4-3497" fmla="*/ 233256 w 1262201"/>
                <a:gd name="connsiteY4-3498" fmla="*/ 64545 h 814148"/>
                <a:gd name="connsiteX5-3499" fmla="*/ 657119 w 1262201"/>
                <a:gd name="connsiteY5-3500" fmla="*/ 2632 h 814148"/>
                <a:gd name="connsiteX6-3501" fmla="*/ 1128605 w 1262201"/>
                <a:gd name="connsiteY6-3502" fmla="*/ 116931 h 814148"/>
                <a:gd name="connsiteX7-3503" fmla="*/ 1261956 w 1262201"/>
                <a:gd name="connsiteY7-3504" fmla="*/ 445545 h 814148"/>
                <a:gd name="connsiteX8-3505" fmla="*/ 1231001 w 1262201"/>
                <a:gd name="connsiteY8-3506" fmla="*/ 686051 h 814148"/>
                <a:gd name="connsiteX9-3507" fmla="*/ 1166707 w 1262201"/>
                <a:gd name="connsiteY9-3508" fmla="*/ 712245 h 814148"/>
                <a:gd name="connsiteX10-3509" fmla="*/ 1114319 w 1262201"/>
                <a:gd name="connsiteY10-3510" fmla="*/ 769395 h 814148"/>
                <a:gd name="connsiteX11-3511" fmla="*/ 1059549 w 1262201"/>
                <a:gd name="connsiteY11-3512" fmla="*/ 712246 h 814148"/>
                <a:gd name="connsiteX12-3513" fmla="*/ 940488 w 1262201"/>
                <a:gd name="connsiteY12-3514" fmla="*/ 424114 h 814148"/>
                <a:gd name="connsiteX13-3515" fmla="*/ 904769 w 1262201"/>
                <a:gd name="connsiteY13-3516" fmla="*/ 497933 h 814148"/>
                <a:gd name="connsiteX14-3517" fmla="*/ 959538 w 1262201"/>
                <a:gd name="connsiteY14-3518" fmla="*/ 705101 h 814148"/>
                <a:gd name="connsiteX15-3519" fmla="*/ 811900 w 1262201"/>
                <a:gd name="connsiteY15-3520" fmla="*/ 609852 h 814148"/>
                <a:gd name="connsiteX16-3521" fmla="*/ 754750 w 1262201"/>
                <a:gd name="connsiteY16-3522" fmla="*/ 474120 h 814148"/>
                <a:gd name="connsiteX17-3523" fmla="*/ 709506 w 1262201"/>
                <a:gd name="connsiteY17-3524" fmla="*/ 555083 h 814148"/>
                <a:gd name="connsiteX18-3525" fmla="*/ 776181 w 1262201"/>
                <a:gd name="connsiteY18-3526" fmla="*/ 705103 h 814148"/>
                <a:gd name="connsiteX19-3527" fmla="*/ 607113 w 1262201"/>
                <a:gd name="connsiteY19-3528" fmla="*/ 574132 h 814148"/>
                <a:gd name="connsiteX20-3529" fmla="*/ 535676 w 1262201"/>
                <a:gd name="connsiteY20-3530" fmla="*/ 471740 h 814148"/>
                <a:gd name="connsiteX21-3531" fmla="*/ 483288 w 1262201"/>
                <a:gd name="connsiteY21-3532" fmla="*/ 512220 h 814148"/>
                <a:gd name="connsiteX22-3533" fmla="*/ 507100 w 1262201"/>
                <a:gd name="connsiteY22-3534" fmla="*/ 614614 h 814148"/>
                <a:gd name="connsiteX23-3535" fmla="*/ 347557 w 1262201"/>
                <a:gd name="connsiteY23-3536" fmla="*/ 490789 h 814148"/>
                <a:gd name="connsiteX24-3537" fmla="*/ 316600 w 1262201"/>
                <a:gd name="connsiteY24-3538" fmla="*/ 395539 h 814148"/>
                <a:gd name="connsiteX25-3539" fmla="*/ 252307 w 1262201"/>
                <a:gd name="connsiteY25-3540" fmla="*/ 400302 h 814148"/>
                <a:gd name="connsiteX26-3541" fmla="*/ 180869 w 1262201"/>
                <a:gd name="connsiteY26-3542" fmla="*/ 797970 h 814148"/>
                <a:gd name="connsiteX0-3543" fmla="*/ 180869 w 1262201"/>
                <a:gd name="connsiteY0-3544" fmla="*/ 797970 h 814148"/>
                <a:gd name="connsiteX1-3545" fmla="*/ 126100 w 1262201"/>
                <a:gd name="connsiteY1-3546" fmla="*/ 731296 h 814148"/>
                <a:gd name="connsiteX2-3547" fmla="*/ 40375 w 1262201"/>
                <a:gd name="connsiteY2-3548" fmla="*/ 697958 h 814148"/>
                <a:gd name="connsiteX3-3549" fmla="*/ 11800 w 1262201"/>
                <a:gd name="connsiteY3-3550" fmla="*/ 359820 h 814148"/>
                <a:gd name="connsiteX4-3551" fmla="*/ 233256 w 1262201"/>
                <a:gd name="connsiteY4-3552" fmla="*/ 64545 h 814148"/>
                <a:gd name="connsiteX5-3553" fmla="*/ 657119 w 1262201"/>
                <a:gd name="connsiteY5-3554" fmla="*/ 2632 h 814148"/>
                <a:gd name="connsiteX6-3555" fmla="*/ 1128605 w 1262201"/>
                <a:gd name="connsiteY6-3556" fmla="*/ 116931 h 814148"/>
                <a:gd name="connsiteX7-3557" fmla="*/ 1261956 w 1262201"/>
                <a:gd name="connsiteY7-3558" fmla="*/ 445545 h 814148"/>
                <a:gd name="connsiteX8-3559" fmla="*/ 1231001 w 1262201"/>
                <a:gd name="connsiteY8-3560" fmla="*/ 686051 h 814148"/>
                <a:gd name="connsiteX9-3561" fmla="*/ 1166707 w 1262201"/>
                <a:gd name="connsiteY9-3562" fmla="*/ 712245 h 814148"/>
                <a:gd name="connsiteX10-3563" fmla="*/ 1114319 w 1262201"/>
                <a:gd name="connsiteY10-3564" fmla="*/ 769395 h 814148"/>
                <a:gd name="connsiteX11-3565" fmla="*/ 1059549 w 1262201"/>
                <a:gd name="connsiteY11-3566" fmla="*/ 712246 h 814148"/>
                <a:gd name="connsiteX12-3567" fmla="*/ 940488 w 1262201"/>
                <a:gd name="connsiteY12-3568" fmla="*/ 424114 h 814148"/>
                <a:gd name="connsiteX13-3569" fmla="*/ 904769 w 1262201"/>
                <a:gd name="connsiteY13-3570" fmla="*/ 497933 h 814148"/>
                <a:gd name="connsiteX14-3571" fmla="*/ 959538 w 1262201"/>
                <a:gd name="connsiteY14-3572" fmla="*/ 705101 h 814148"/>
                <a:gd name="connsiteX15-3573" fmla="*/ 811900 w 1262201"/>
                <a:gd name="connsiteY15-3574" fmla="*/ 609852 h 814148"/>
                <a:gd name="connsiteX16-3575" fmla="*/ 754750 w 1262201"/>
                <a:gd name="connsiteY16-3576" fmla="*/ 474120 h 814148"/>
                <a:gd name="connsiteX17-3577" fmla="*/ 709506 w 1262201"/>
                <a:gd name="connsiteY17-3578" fmla="*/ 555083 h 814148"/>
                <a:gd name="connsiteX18-3579" fmla="*/ 740462 w 1262201"/>
                <a:gd name="connsiteY18-3580" fmla="*/ 657478 h 814148"/>
                <a:gd name="connsiteX19-3581" fmla="*/ 607113 w 1262201"/>
                <a:gd name="connsiteY19-3582" fmla="*/ 574132 h 814148"/>
                <a:gd name="connsiteX20-3583" fmla="*/ 535676 w 1262201"/>
                <a:gd name="connsiteY20-3584" fmla="*/ 471740 h 814148"/>
                <a:gd name="connsiteX21-3585" fmla="*/ 483288 w 1262201"/>
                <a:gd name="connsiteY21-3586" fmla="*/ 512220 h 814148"/>
                <a:gd name="connsiteX22-3587" fmla="*/ 507100 w 1262201"/>
                <a:gd name="connsiteY22-3588" fmla="*/ 614614 h 814148"/>
                <a:gd name="connsiteX23-3589" fmla="*/ 347557 w 1262201"/>
                <a:gd name="connsiteY23-3590" fmla="*/ 490789 h 814148"/>
                <a:gd name="connsiteX24-3591" fmla="*/ 316600 w 1262201"/>
                <a:gd name="connsiteY24-3592" fmla="*/ 395539 h 814148"/>
                <a:gd name="connsiteX25-3593" fmla="*/ 252307 w 1262201"/>
                <a:gd name="connsiteY25-3594" fmla="*/ 400302 h 814148"/>
                <a:gd name="connsiteX26-3595" fmla="*/ 180869 w 1262201"/>
                <a:gd name="connsiteY26-3596" fmla="*/ 797970 h 814148"/>
                <a:gd name="connsiteX0-3597" fmla="*/ 180869 w 1262201"/>
                <a:gd name="connsiteY0-3598" fmla="*/ 797970 h 814148"/>
                <a:gd name="connsiteX1-3599" fmla="*/ 126100 w 1262201"/>
                <a:gd name="connsiteY1-3600" fmla="*/ 731296 h 814148"/>
                <a:gd name="connsiteX2-3601" fmla="*/ 40375 w 1262201"/>
                <a:gd name="connsiteY2-3602" fmla="*/ 697958 h 814148"/>
                <a:gd name="connsiteX3-3603" fmla="*/ 11800 w 1262201"/>
                <a:gd name="connsiteY3-3604" fmla="*/ 359820 h 814148"/>
                <a:gd name="connsiteX4-3605" fmla="*/ 233256 w 1262201"/>
                <a:gd name="connsiteY4-3606" fmla="*/ 64545 h 814148"/>
                <a:gd name="connsiteX5-3607" fmla="*/ 657119 w 1262201"/>
                <a:gd name="connsiteY5-3608" fmla="*/ 2632 h 814148"/>
                <a:gd name="connsiteX6-3609" fmla="*/ 1128605 w 1262201"/>
                <a:gd name="connsiteY6-3610" fmla="*/ 116931 h 814148"/>
                <a:gd name="connsiteX7-3611" fmla="*/ 1261956 w 1262201"/>
                <a:gd name="connsiteY7-3612" fmla="*/ 445545 h 814148"/>
                <a:gd name="connsiteX8-3613" fmla="*/ 1231001 w 1262201"/>
                <a:gd name="connsiteY8-3614" fmla="*/ 686051 h 814148"/>
                <a:gd name="connsiteX9-3615" fmla="*/ 1166707 w 1262201"/>
                <a:gd name="connsiteY9-3616" fmla="*/ 712245 h 814148"/>
                <a:gd name="connsiteX10-3617" fmla="*/ 1114319 w 1262201"/>
                <a:gd name="connsiteY10-3618" fmla="*/ 769395 h 814148"/>
                <a:gd name="connsiteX11-3619" fmla="*/ 1059549 w 1262201"/>
                <a:gd name="connsiteY11-3620" fmla="*/ 712246 h 814148"/>
                <a:gd name="connsiteX12-3621" fmla="*/ 940488 w 1262201"/>
                <a:gd name="connsiteY12-3622" fmla="*/ 424114 h 814148"/>
                <a:gd name="connsiteX13-3623" fmla="*/ 904769 w 1262201"/>
                <a:gd name="connsiteY13-3624" fmla="*/ 497933 h 814148"/>
                <a:gd name="connsiteX14-3625" fmla="*/ 959538 w 1262201"/>
                <a:gd name="connsiteY14-3626" fmla="*/ 705101 h 814148"/>
                <a:gd name="connsiteX15-3627" fmla="*/ 811900 w 1262201"/>
                <a:gd name="connsiteY15-3628" fmla="*/ 609852 h 814148"/>
                <a:gd name="connsiteX16-3629" fmla="*/ 754750 w 1262201"/>
                <a:gd name="connsiteY16-3630" fmla="*/ 474120 h 814148"/>
                <a:gd name="connsiteX17-3631" fmla="*/ 711887 w 1262201"/>
                <a:gd name="connsiteY17-3632" fmla="*/ 545558 h 814148"/>
                <a:gd name="connsiteX18-3633" fmla="*/ 740462 w 1262201"/>
                <a:gd name="connsiteY18-3634" fmla="*/ 657478 h 814148"/>
                <a:gd name="connsiteX19-3635" fmla="*/ 607113 w 1262201"/>
                <a:gd name="connsiteY19-3636" fmla="*/ 574132 h 814148"/>
                <a:gd name="connsiteX20-3637" fmla="*/ 535676 w 1262201"/>
                <a:gd name="connsiteY20-3638" fmla="*/ 471740 h 814148"/>
                <a:gd name="connsiteX21-3639" fmla="*/ 483288 w 1262201"/>
                <a:gd name="connsiteY21-3640" fmla="*/ 512220 h 814148"/>
                <a:gd name="connsiteX22-3641" fmla="*/ 507100 w 1262201"/>
                <a:gd name="connsiteY22-3642" fmla="*/ 614614 h 814148"/>
                <a:gd name="connsiteX23-3643" fmla="*/ 347557 w 1262201"/>
                <a:gd name="connsiteY23-3644" fmla="*/ 490789 h 814148"/>
                <a:gd name="connsiteX24-3645" fmla="*/ 316600 w 1262201"/>
                <a:gd name="connsiteY24-3646" fmla="*/ 395539 h 814148"/>
                <a:gd name="connsiteX25-3647" fmla="*/ 252307 w 1262201"/>
                <a:gd name="connsiteY25-3648" fmla="*/ 400302 h 814148"/>
                <a:gd name="connsiteX26-3649" fmla="*/ 180869 w 1262201"/>
                <a:gd name="connsiteY26-3650" fmla="*/ 797970 h 814148"/>
                <a:gd name="connsiteX0-3651" fmla="*/ 180869 w 1262201"/>
                <a:gd name="connsiteY0-3652" fmla="*/ 797970 h 814148"/>
                <a:gd name="connsiteX1-3653" fmla="*/ 126100 w 1262201"/>
                <a:gd name="connsiteY1-3654" fmla="*/ 731296 h 814148"/>
                <a:gd name="connsiteX2-3655" fmla="*/ 40375 w 1262201"/>
                <a:gd name="connsiteY2-3656" fmla="*/ 697958 h 814148"/>
                <a:gd name="connsiteX3-3657" fmla="*/ 11800 w 1262201"/>
                <a:gd name="connsiteY3-3658" fmla="*/ 359820 h 814148"/>
                <a:gd name="connsiteX4-3659" fmla="*/ 233256 w 1262201"/>
                <a:gd name="connsiteY4-3660" fmla="*/ 64545 h 814148"/>
                <a:gd name="connsiteX5-3661" fmla="*/ 657119 w 1262201"/>
                <a:gd name="connsiteY5-3662" fmla="*/ 2632 h 814148"/>
                <a:gd name="connsiteX6-3663" fmla="*/ 1128605 w 1262201"/>
                <a:gd name="connsiteY6-3664" fmla="*/ 116931 h 814148"/>
                <a:gd name="connsiteX7-3665" fmla="*/ 1261956 w 1262201"/>
                <a:gd name="connsiteY7-3666" fmla="*/ 445545 h 814148"/>
                <a:gd name="connsiteX8-3667" fmla="*/ 1231001 w 1262201"/>
                <a:gd name="connsiteY8-3668" fmla="*/ 686051 h 814148"/>
                <a:gd name="connsiteX9-3669" fmla="*/ 1166707 w 1262201"/>
                <a:gd name="connsiteY9-3670" fmla="*/ 712245 h 814148"/>
                <a:gd name="connsiteX10-3671" fmla="*/ 1114319 w 1262201"/>
                <a:gd name="connsiteY10-3672" fmla="*/ 769395 h 814148"/>
                <a:gd name="connsiteX11-3673" fmla="*/ 1059549 w 1262201"/>
                <a:gd name="connsiteY11-3674" fmla="*/ 712246 h 814148"/>
                <a:gd name="connsiteX12-3675" fmla="*/ 940488 w 1262201"/>
                <a:gd name="connsiteY12-3676" fmla="*/ 424114 h 814148"/>
                <a:gd name="connsiteX13-3677" fmla="*/ 904769 w 1262201"/>
                <a:gd name="connsiteY13-3678" fmla="*/ 497933 h 814148"/>
                <a:gd name="connsiteX14-3679" fmla="*/ 959538 w 1262201"/>
                <a:gd name="connsiteY14-3680" fmla="*/ 705101 h 814148"/>
                <a:gd name="connsiteX15-3681" fmla="*/ 790469 w 1262201"/>
                <a:gd name="connsiteY15-3682" fmla="*/ 569371 h 814148"/>
                <a:gd name="connsiteX16-3683" fmla="*/ 754750 w 1262201"/>
                <a:gd name="connsiteY16-3684" fmla="*/ 474120 h 814148"/>
                <a:gd name="connsiteX17-3685" fmla="*/ 711887 w 1262201"/>
                <a:gd name="connsiteY17-3686" fmla="*/ 545558 h 814148"/>
                <a:gd name="connsiteX18-3687" fmla="*/ 740462 w 1262201"/>
                <a:gd name="connsiteY18-3688" fmla="*/ 657478 h 814148"/>
                <a:gd name="connsiteX19-3689" fmla="*/ 607113 w 1262201"/>
                <a:gd name="connsiteY19-3690" fmla="*/ 574132 h 814148"/>
                <a:gd name="connsiteX20-3691" fmla="*/ 535676 w 1262201"/>
                <a:gd name="connsiteY20-3692" fmla="*/ 471740 h 814148"/>
                <a:gd name="connsiteX21-3693" fmla="*/ 483288 w 1262201"/>
                <a:gd name="connsiteY21-3694" fmla="*/ 512220 h 814148"/>
                <a:gd name="connsiteX22-3695" fmla="*/ 507100 w 1262201"/>
                <a:gd name="connsiteY22-3696" fmla="*/ 614614 h 814148"/>
                <a:gd name="connsiteX23-3697" fmla="*/ 347557 w 1262201"/>
                <a:gd name="connsiteY23-3698" fmla="*/ 490789 h 814148"/>
                <a:gd name="connsiteX24-3699" fmla="*/ 316600 w 1262201"/>
                <a:gd name="connsiteY24-3700" fmla="*/ 395539 h 814148"/>
                <a:gd name="connsiteX25-3701" fmla="*/ 252307 w 1262201"/>
                <a:gd name="connsiteY25-3702" fmla="*/ 400302 h 814148"/>
                <a:gd name="connsiteX26-3703" fmla="*/ 180869 w 1262201"/>
                <a:gd name="connsiteY26-3704" fmla="*/ 797970 h 814148"/>
                <a:gd name="connsiteX0-3705" fmla="*/ 180869 w 1262201"/>
                <a:gd name="connsiteY0-3706" fmla="*/ 797970 h 814148"/>
                <a:gd name="connsiteX1-3707" fmla="*/ 126100 w 1262201"/>
                <a:gd name="connsiteY1-3708" fmla="*/ 731296 h 814148"/>
                <a:gd name="connsiteX2-3709" fmla="*/ 40375 w 1262201"/>
                <a:gd name="connsiteY2-3710" fmla="*/ 697958 h 814148"/>
                <a:gd name="connsiteX3-3711" fmla="*/ 11800 w 1262201"/>
                <a:gd name="connsiteY3-3712" fmla="*/ 359820 h 814148"/>
                <a:gd name="connsiteX4-3713" fmla="*/ 233256 w 1262201"/>
                <a:gd name="connsiteY4-3714" fmla="*/ 64545 h 814148"/>
                <a:gd name="connsiteX5-3715" fmla="*/ 657119 w 1262201"/>
                <a:gd name="connsiteY5-3716" fmla="*/ 2632 h 814148"/>
                <a:gd name="connsiteX6-3717" fmla="*/ 1128605 w 1262201"/>
                <a:gd name="connsiteY6-3718" fmla="*/ 116931 h 814148"/>
                <a:gd name="connsiteX7-3719" fmla="*/ 1261956 w 1262201"/>
                <a:gd name="connsiteY7-3720" fmla="*/ 445545 h 814148"/>
                <a:gd name="connsiteX8-3721" fmla="*/ 1231001 w 1262201"/>
                <a:gd name="connsiteY8-3722" fmla="*/ 686051 h 814148"/>
                <a:gd name="connsiteX9-3723" fmla="*/ 1166707 w 1262201"/>
                <a:gd name="connsiteY9-3724" fmla="*/ 712245 h 814148"/>
                <a:gd name="connsiteX10-3725" fmla="*/ 1114319 w 1262201"/>
                <a:gd name="connsiteY10-3726" fmla="*/ 769395 h 814148"/>
                <a:gd name="connsiteX11-3727" fmla="*/ 1059549 w 1262201"/>
                <a:gd name="connsiteY11-3728" fmla="*/ 712246 h 814148"/>
                <a:gd name="connsiteX12-3729" fmla="*/ 940488 w 1262201"/>
                <a:gd name="connsiteY12-3730" fmla="*/ 424114 h 814148"/>
                <a:gd name="connsiteX13-3731" fmla="*/ 904769 w 1262201"/>
                <a:gd name="connsiteY13-3732" fmla="*/ 497933 h 814148"/>
                <a:gd name="connsiteX14-3733" fmla="*/ 947631 w 1262201"/>
                <a:gd name="connsiteY14-3734" fmla="*/ 609851 h 814148"/>
                <a:gd name="connsiteX15-3735" fmla="*/ 790469 w 1262201"/>
                <a:gd name="connsiteY15-3736" fmla="*/ 569371 h 814148"/>
                <a:gd name="connsiteX16-3737" fmla="*/ 754750 w 1262201"/>
                <a:gd name="connsiteY16-3738" fmla="*/ 474120 h 814148"/>
                <a:gd name="connsiteX17-3739" fmla="*/ 711887 w 1262201"/>
                <a:gd name="connsiteY17-3740" fmla="*/ 545558 h 814148"/>
                <a:gd name="connsiteX18-3741" fmla="*/ 740462 w 1262201"/>
                <a:gd name="connsiteY18-3742" fmla="*/ 657478 h 814148"/>
                <a:gd name="connsiteX19-3743" fmla="*/ 607113 w 1262201"/>
                <a:gd name="connsiteY19-3744" fmla="*/ 574132 h 814148"/>
                <a:gd name="connsiteX20-3745" fmla="*/ 535676 w 1262201"/>
                <a:gd name="connsiteY20-3746" fmla="*/ 471740 h 814148"/>
                <a:gd name="connsiteX21-3747" fmla="*/ 483288 w 1262201"/>
                <a:gd name="connsiteY21-3748" fmla="*/ 512220 h 814148"/>
                <a:gd name="connsiteX22-3749" fmla="*/ 507100 w 1262201"/>
                <a:gd name="connsiteY22-3750" fmla="*/ 614614 h 814148"/>
                <a:gd name="connsiteX23-3751" fmla="*/ 347557 w 1262201"/>
                <a:gd name="connsiteY23-3752" fmla="*/ 490789 h 814148"/>
                <a:gd name="connsiteX24-3753" fmla="*/ 316600 w 1262201"/>
                <a:gd name="connsiteY24-3754" fmla="*/ 395539 h 814148"/>
                <a:gd name="connsiteX25-3755" fmla="*/ 252307 w 1262201"/>
                <a:gd name="connsiteY25-3756" fmla="*/ 400302 h 814148"/>
                <a:gd name="connsiteX26-3757" fmla="*/ 180869 w 1262201"/>
                <a:gd name="connsiteY26-3758" fmla="*/ 797970 h 814148"/>
                <a:gd name="connsiteX0-3759" fmla="*/ 180869 w 1262201"/>
                <a:gd name="connsiteY0-3760" fmla="*/ 797970 h 814148"/>
                <a:gd name="connsiteX1-3761" fmla="*/ 126100 w 1262201"/>
                <a:gd name="connsiteY1-3762" fmla="*/ 731296 h 814148"/>
                <a:gd name="connsiteX2-3763" fmla="*/ 40375 w 1262201"/>
                <a:gd name="connsiteY2-3764" fmla="*/ 697958 h 814148"/>
                <a:gd name="connsiteX3-3765" fmla="*/ 11800 w 1262201"/>
                <a:gd name="connsiteY3-3766" fmla="*/ 359820 h 814148"/>
                <a:gd name="connsiteX4-3767" fmla="*/ 233256 w 1262201"/>
                <a:gd name="connsiteY4-3768" fmla="*/ 64545 h 814148"/>
                <a:gd name="connsiteX5-3769" fmla="*/ 657119 w 1262201"/>
                <a:gd name="connsiteY5-3770" fmla="*/ 2632 h 814148"/>
                <a:gd name="connsiteX6-3771" fmla="*/ 1128605 w 1262201"/>
                <a:gd name="connsiteY6-3772" fmla="*/ 116931 h 814148"/>
                <a:gd name="connsiteX7-3773" fmla="*/ 1261956 w 1262201"/>
                <a:gd name="connsiteY7-3774" fmla="*/ 445545 h 814148"/>
                <a:gd name="connsiteX8-3775" fmla="*/ 1231001 w 1262201"/>
                <a:gd name="connsiteY8-3776" fmla="*/ 686051 h 814148"/>
                <a:gd name="connsiteX9-3777" fmla="*/ 1166707 w 1262201"/>
                <a:gd name="connsiteY9-3778" fmla="*/ 712245 h 814148"/>
                <a:gd name="connsiteX10-3779" fmla="*/ 1114319 w 1262201"/>
                <a:gd name="connsiteY10-3780" fmla="*/ 769395 h 814148"/>
                <a:gd name="connsiteX11-3781" fmla="*/ 1059549 w 1262201"/>
                <a:gd name="connsiteY11-3782" fmla="*/ 712246 h 814148"/>
                <a:gd name="connsiteX12-3783" fmla="*/ 940488 w 1262201"/>
                <a:gd name="connsiteY12-3784" fmla="*/ 424114 h 814148"/>
                <a:gd name="connsiteX13-3785" fmla="*/ 883338 w 1262201"/>
                <a:gd name="connsiteY13-3786" fmla="*/ 505077 h 814148"/>
                <a:gd name="connsiteX14-3787" fmla="*/ 947631 w 1262201"/>
                <a:gd name="connsiteY14-3788" fmla="*/ 609851 h 814148"/>
                <a:gd name="connsiteX15-3789" fmla="*/ 790469 w 1262201"/>
                <a:gd name="connsiteY15-3790" fmla="*/ 569371 h 814148"/>
                <a:gd name="connsiteX16-3791" fmla="*/ 754750 w 1262201"/>
                <a:gd name="connsiteY16-3792" fmla="*/ 474120 h 814148"/>
                <a:gd name="connsiteX17-3793" fmla="*/ 711887 w 1262201"/>
                <a:gd name="connsiteY17-3794" fmla="*/ 545558 h 814148"/>
                <a:gd name="connsiteX18-3795" fmla="*/ 740462 w 1262201"/>
                <a:gd name="connsiteY18-3796" fmla="*/ 657478 h 814148"/>
                <a:gd name="connsiteX19-3797" fmla="*/ 607113 w 1262201"/>
                <a:gd name="connsiteY19-3798" fmla="*/ 574132 h 814148"/>
                <a:gd name="connsiteX20-3799" fmla="*/ 535676 w 1262201"/>
                <a:gd name="connsiteY20-3800" fmla="*/ 471740 h 814148"/>
                <a:gd name="connsiteX21-3801" fmla="*/ 483288 w 1262201"/>
                <a:gd name="connsiteY21-3802" fmla="*/ 512220 h 814148"/>
                <a:gd name="connsiteX22-3803" fmla="*/ 507100 w 1262201"/>
                <a:gd name="connsiteY22-3804" fmla="*/ 614614 h 814148"/>
                <a:gd name="connsiteX23-3805" fmla="*/ 347557 w 1262201"/>
                <a:gd name="connsiteY23-3806" fmla="*/ 490789 h 814148"/>
                <a:gd name="connsiteX24-3807" fmla="*/ 316600 w 1262201"/>
                <a:gd name="connsiteY24-3808" fmla="*/ 395539 h 814148"/>
                <a:gd name="connsiteX25-3809" fmla="*/ 252307 w 1262201"/>
                <a:gd name="connsiteY25-3810" fmla="*/ 400302 h 814148"/>
                <a:gd name="connsiteX26-3811" fmla="*/ 180869 w 1262201"/>
                <a:gd name="connsiteY26-3812" fmla="*/ 797970 h 814148"/>
                <a:gd name="connsiteX0-3813" fmla="*/ 180869 w 1262201"/>
                <a:gd name="connsiteY0-3814" fmla="*/ 797970 h 814148"/>
                <a:gd name="connsiteX1-3815" fmla="*/ 126100 w 1262201"/>
                <a:gd name="connsiteY1-3816" fmla="*/ 731296 h 814148"/>
                <a:gd name="connsiteX2-3817" fmla="*/ 40375 w 1262201"/>
                <a:gd name="connsiteY2-3818" fmla="*/ 697958 h 814148"/>
                <a:gd name="connsiteX3-3819" fmla="*/ 11800 w 1262201"/>
                <a:gd name="connsiteY3-3820" fmla="*/ 359820 h 814148"/>
                <a:gd name="connsiteX4-3821" fmla="*/ 233256 w 1262201"/>
                <a:gd name="connsiteY4-3822" fmla="*/ 64545 h 814148"/>
                <a:gd name="connsiteX5-3823" fmla="*/ 657119 w 1262201"/>
                <a:gd name="connsiteY5-3824" fmla="*/ 2632 h 814148"/>
                <a:gd name="connsiteX6-3825" fmla="*/ 1128605 w 1262201"/>
                <a:gd name="connsiteY6-3826" fmla="*/ 116931 h 814148"/>
                <a:gd name="connsiteX7-3827" fmla="*/ 1261956 w 1262201"/>
                <a:gd name="connsiteY7-3828" fmla="*/ 445545 h 814148"/>
                <a:gd name="connsiteX8-3829" fmla="*/ 1231001 w 1262201"/>
                <a:gd name="connsiteY8-3830" fmla="*/ 686051 h 814148"/>
                <a:gd name="connsiteX9-3831" fmla="*/ 1166707 w 1262201"/>
                <a:gd name="connsiteY9-3832" fmla="*/ 712245 h 814148"/>
                <a:gd name="connsiteX10-3833" fmla="*/ 1114319 w 1262201"/>
                <a:gd name="connsiteY10-3834" fmla="*/ 769395 h 814148"/>
                <a:gd name="connsiteX11-3835" fmla="*/ 1059549 w 1262201"/>
                <a:gd name="connsiteY11-3836" fmla="*/ 712246 h 814148"/>
                <a:gd name="connsiteX12-3837" fmla="*/ 940488 w 1262201"/>
                <a:gd name="connsiteY12-3838" fmla="*/ 424114 h 814148"/>
                <a:gd name="connsiteX13-3839" fmla="*/ 883338 w 1262201"/>
                <a:gd name="connsiteY13-3840" fmla="*/ 505077 h 814148"/>
                <a:gd name="connsiteX14-3841" fmla="*/ 947631 w 1262201"/>
                <a:gd name="connsiteY14-3842" fmla="*/ 609851 h 814148"/>
                <a:gd name="connsiteX15-3843" fmla="*/ 826188 w 1262201"/>
                <a:gd name="connsiteY15-3844" fmla="*/ 566990 h 814148"/>
                <a:gd name="connsiteX16-3845" fmla="*/ 754750 w 1262201"/>
                <a:gd name="connsiteY16-3846" fmla="*/ 474120 h 814148"/>
                <a:gd name="connsiteX17-3847" fmla="*/ 711887 w 1262201"/>
                <a:gd name="connsiteY17-3848" fmla="*/ 545558 h 814148"/>
                <a:gd name="connsiteX18-3849" fmla="*/ 740462 w 1262201"/>
                <a:gd name="connsiteY18-3850" fmla="*/ 657478 h 814148"/>
                <a:gd name="connsiteX19-3851" fmla="*/ 607113 w 1262201"/>
                <a:gd name="connsiteY19-3852" fmla="*/ 574132 h 814148"/>
                <a:gd name="connsiteX20-3853" fmla="*/ 535676 w 1262201"/>
                <a:gd name="connsiteY20-3854" fmla="*/ 471740 h 814148"/>
                <a:gd name="connsiteX21-3855" fmla="*/ 483288 w 1262201"/>
                <a:gd name="connsiteY21-3856" fmla="*/ 512220 h 814148"/>
                <a:gd name="connsiteX22-3857" fmla="*/ 507100 w 1262201"/>
                <a:gd name="connsiteY22-3858" fmla="*/ 614614 h 814148"/>
                <a:gd name="connsiteX23-3859" fmla="*/ 347557 w 1262201"/>
                <a:gd name="connsiteY23-3860" fmla="*/ 490789 h 814148"/>
                <a:gd name="connsiteX24-3861" fmla="*/ 316600 w 1262201"/>
                <a:gd name="connsiteY24-3862" fmla="*/ 395539 h 814148"/>
                <a:gd name="connsiteX25-3863" fmla="*/ 252307 w 1262201"/>
                <a:gd name="connsiteY25-3864" fmla="*/ 400302 h 814148"/>
                <a:gd name="connsiteX26-3865" fmla="*/ 180869 w 1262201"/>
                <a:gd name="connsiteY26-3866" fmla="*/ 797970 h 814148"/>
                <a:gd name="connsiteX0-3867" fmla="*/ 180869 w 1262201"/>
                <a:gd name="connsiteY0-3868" fmla="*/ 797970 h 814148"/>
                <a:gd name="connsiteX1-3869" fmla="*/ 126100 w 1262201"/>
                <a:gd name="connsiteY1-3870" fmla="*/ 731296 h 814148"/>
                <a:gd name="connsiteX2-3871" fmla="*/ 40375 w 1262201"/>
                <a:gd name="connsiteY2-3872" fmla="*/ 697958 h 814148"/>
                <a:gd name="connsiteX3-3873" fmla="*/ 11800 w 1262201"/>
                <a:gd name="connsiteY3-3874" fmla="*/ 359820 h 814148"/>
                <a:gd name="connsiteX4-3875" fmla="*/ 233256 w 1262201"/>
                <a:gd name="connsiteY4-3876" fmla="*/ 64545 h 814148"/>
                <a:gd name="connsiteX5-3877" fmla="*/ 657119 w 1262201"/>
                <a:gd name="connsiteY5-3878" fmla="*/ 2632 h 814148"/>
                <a:gd name="connsiteX6-3879" fmla="*/ 1128605 w 1262201"/>
                <a:gd name="connsiteY6-3880" fmla="*/ 116931 h 814148"/>
                <a:gd name="connsiteX7-3881" fmla="*/ 1261956 w 1262201"/>
                <a:gd name="connsiteY7-3882" fmla="*/ 445545 h 814148"/>
                <a:gd name="connsiteX8-3883" fmla="*/ 1231001 w 1262201"/>
                <a:gd name="connsiteY8-3884" fmla="*/ 686051 h 814148"/>
                <a:gd name="connsiteX9-3885" fmla="*/ 1166707 w 1262201"/>
                <a:gd name="connsiteY9-3886" fmla="*/ 712245 h 814148"/>
                <a:gd name="connsiteX10-3887" fmla="*/ 1114319 w 1262201"/>
                <a:gd name="connsiteY10-3888" fmla="*/ 769395 h 814148"/>
                <a:gd name="connsiteX11-3889" fmla="*/ 1059549 w 1262201"/>
                <a:gd name="connsiteY11-3890" fmla="*/ 712246 h 814148"/>
                <a:gd name="connsiteX12-3891" fmla="*/ 940488 w 1262201"/>
                <a:gd name="connsiteY12-3892" fmla="*/ 424114 h 814148"/>
                <a:gd name="connsiteX13-3893" fmla="*/ 904770 w 1262201"/>
                <a:gd name="connsiteY13-3894" fmla="*/ 505077 h 814148"/>
                <a:gd name="connsiteX14-3895" fmla="*/ 947631 w 1262201"/>
                <a:gd name="connsiteY14-3896" fmla="*/ 609851 h 814148"/>
                <a:gd name="connsiteX15-3897" fmla="*/ 826188 w 1262201"/>
                <a:gd name="connsiteY15-3898" fmla="*/ 566990 h 814148"/>
                <a:gd name="connsiteX16-3899" fmla="*/ 754750 w 1262201"/>
                <a:gd name="connsiteY16-3900" fmla="*/ 474120 h 814148"/>
                <a:gd name="connsiteX17-3901" fmla="*/ 711887 w 1262201"/>
                <a:gd name="connsiteY17-3902" fmla="*/ 545558 h 814148"/>
                <a:gd name="connsiteX18-3903" fmla="*/ 740462 w 1262201"/>
                <a:gd name="connsiteY18-3904" fmla="*/ 657478 h 814148"/>
                <a:gd name="connsiteX19-3905" fmla="*/ 607113 w 1262201"/>
                <a:gd name="connsiteY19-3906" fmla="*/ 574132 h 814148"/>
                <a:gd name="connsiteX20-3907" fmla="*/ 535676 w 1262201"/>
                <a:gd name="connsiteY20-3908" fmla="*/ 471740 h 814148"/>
                <a:gd name="connsiteX21-3909" fmla="*/ 483288 w 1262201"/>
                <a:gd name="connsiteY21-3910" fmla="*/ 512220 h 814148"/>
                <a:gd name="connsiteX22-3911" fmla="*/ 507100 w 1262201"/>
                <a:gd name="connsiteY22-3912" fmla="*/ 614614 h 814148"/>
                <a:gd name="connsiteX23-3913" fmla="*/ 347557 w 1262201"/>
                <a:gd name="connsiteY23-3914" fmla="*/ 490789 h 814148"/>
                <a:gd name="connsiteX24-3915" fmla="*/ 316600 w 1262201"/>
                <a:gd name="connsiteY24-3916" fmla="*/ 395539 h 814148"/>
                <a:gd name="connsiteX25-3917" fmla="*/ 252307 w 1262201"/>
                <a:gd name="connsiteY25-3918" fmla="*/ 400302 h 814148"/>
                <a:gd name="connsiteX26-3919" fmla="*/ 180869 w 1262201"/>
                <a:gd name="connsiteY26-3920" fmla="*/ 797970 h 814148"/>
                <a:gd name="connsiteX0-3921" fmla="*/ 180869 w 1262201"/>
                <a:gd name="connsiteY0-3922" fmla="*/ 797970 h 814148"/>
                <a:gd name="connsiteX1-3923" fmla="*/ 126100 w 1262201"/>
                <a:gd name="connsiteY1-3924" fmla="*/ 731296 h 814148"/>
                <a:gd name="connsiteX2-3925" fmla="*/ 40375 w 1262201"/>
                <a:gd name="connsiteY2-3926" fmla="*/ 697958 h 814148"/>
                <a:gd name="connsiteX3-3927" fmla="*/ 11800 w 1262201"/>
                <a:gd name="connsiteY3-3928" fmla="*/ 359820 h 814148"/>
                <a:gd name="connsiteX4-3929" fmla="*/ 233256 w 1262201"/>
                <a:gd name="connsiteY4-3930" fmla="*/ 64545 h 814148"/>
                <a:gd name="connsiteX5-3931" fmla="*/ 657119 w 1262201"/>
                <a:gd name="connsiteY5-3932" fmla="*/ 2632 h 814148"/>
                <a:gd name="connsiteX6-3933" fmla="*/ 1128605 w 1262201"/>
                <a:gd name="connsiteY6-3934" fmla="*/ 116931 h 814148"/>
                <a:gd name="connsiteX7-3935" fmla="*/ 1261956 w 1262201"/>
                <a:gd name="connsiteY7-3936" fmla="*/ 445545 h 814148"/>
                <a:gd name="connsiteX8-3937" fmla="*/ 1231001 w 1262201"/>
                <a:gd name="connsiteY8-3938" fmla="*/ 686051 h 814148"/>
                <a:gd name="connsiteX9-3939" fmla="*/ 1166707 w 1262201"/>
                <a:gd name="connsiteY9-3940" fmla="*/ 712245 h 814148"/>
                <a:gd name="connsiteX10-3941" fmla="*/ 1114319 w 1262201"/>
                <a:gd name="connsiteY10-3942" fmla="*/ 769395 h 814148"/>
                <a:gd name="connsiteX11-3943" fmla="*/ 1059549 w 1262201"/>
                <a:gd name="connsiteY11-3944" fmla="*/ 712246 h 814148"/>
                <a:gd name="connsiteX12-3945" fmla="*/ 940488 w 1262201"/>
                <a:gd name="connsiteY12-3946" fmla="*/ 424114 h 814148"/>
                <a:gd name="connsiteX13-3947" fmla="*/ 904770 w 1262201"/>
                <a:gd name="connsiteY13-3948" fmla="*/ 505077 h 814148"/>
                <a:gd name="connsiteX14-3949" fmla="*/ 947631 w 1262201"/>
                <a:gd name="connsiteY14-3950" fmla="*/ 609851 h 814148"/>
                <a:gd name="connsiteX15-3951" fmla="*/ 826188 w 1262201"/>
                <a:gd name="connsiteY15-3952" fmla="*/ 566990 h 814148"/>
                <a:gd name="connsiteX16-3953" fmla="*/ 754750 w 1262201"/>
                <a:gd name="connsiteY16-3954" fmla="*/ 474120 h 814148"/>
                <a:gd name="connsiteX17-3955" fmla="*/ 711887 w 1262201"/>
                <a:gd name="connsiteY17-3956" fmla="*/ 545558 h 814148"/>
                <a:gd name="connsiteX18-3957" fmla="*/ 740462 w 1262201"/>
                <a:gd name="connsiteY18-3958" fmla="*/ 657478 h 814148"/>
                <a:gd name="connsiteX19-3959" fmla="*/ 607113 w 1262201"/>
                <a:gd name="connsiteY19-3960" fmla="*/ 574132 h 814148"/>
                <a:gd name="connsiteX20-3961" fmla="*/ 535676 w 1262201"/>
                <a:gd name="connsiteY20-3962" fmla="*/ 471740 h 814148"/>
                <a:gd name="connsiteX21-3963" fmla="*/ 483288 w 1262201"/>
                <a:gd name="connsiteY21-3964" fmla="*/ 512220 h 814148"/>
                <a:gd name="connsiteX22-3965" fmla="*/ 507100 w 1262201"/>
                <a:gd name="connsiteY22-3966" fmla="*/ 614614 h 814148"/>
                <a:gd name="connsiteX23-3967" fmla="*/ 361845 w 1262201"/>
                <a:gd name="connsiteY23-3968" fmla="*/ 488407 h 814148"/>
                <a:gd name="connsiteX24-3969" fmla="*/ 316600 w 1262201"/>
                <a:gd name="connsiteY24-3970" fmla="*/ 395539 h 814148"/>
                <a:gd name="connsiteX25-3971" fmla="*/ 252307 w 1262201"/>
                <a:gd name="connsiteY25-3972" fmla="*/ 400302 h 814148"/>
                <a:gd name="connsiteX26-3973" fmla="*/ 180869 w 1262201"/>
                <a:gd name="connsiteY26-3974" fmla="*/ 797970 h 814148"/>
                <a:gd name="connsiteX0-3975" fmla="*/ 180869 w 1262201"/>
                <a:gd name="connsiteY0-3976" fmla="*/ 797970 h 814148"/>
                <a:gd name="connsiteX1-3977" fmla="*/ 126100 w 1262201"/>
                <a:gd name="connsiteY1-3978" fmla="*/ 731296 h 814148"/>
                <a:gd name="connsiteX2-3979" fmla="*/ 40375 w 1262201"/>
                <a:gd name="connsiteY2-3980" fmla="*/ 697958 h 814148"/>
                <a:gd name="connsiteX3-3981" fmla="*/ 11800 w 1262201"/>
                <a:gd name="connsiteY3-3982" fmla="*/ 359820 h 814148"/>
                <a:gd name="connsiteX4-3983" fmla="*/ 233256 w 1262201"/>
                <a:gd name="connsiteY4-3984" fmla="*/ 64545 h 814148"/>
                <a:gd name="connsiteX5-3985" fmla="*/ 657119 w 1262201"/>
                <a:gd name="connsiteY5-3986" fmla="*/ 2632 h 814148"/>
                <a:gd name="connsiteX6-3987" fmla="*/ 1128605 w 1262201"/>
                <a:gd name="connsiteY6-3988" fmla="*/ 116931 h 814148"/>
                <a:gd name="connsiteX7-3989" fmla="*/ 1261956 w 1262201"/>
                <a:gd name="connsiteY7-3990" fmla="*/ 445545 h 814148"/>
                <a:gd name="connsiteX8-3991" fmla="*/ 1231001 w 1262201"/>
                <a:gd name="connsiteY8-3992" fmla="*/ 686051 h 814148"/>
                <a:gd name="connsiteX9-3993" fmla="*/ 1166707 w 1262201"/>
                <a:gd name="connsiteY9-3994" fmla="*/ 712245 h 814148"/>
                <a:gd name="connsiteX10-3995" fmla="*/ 1114319 w 1262201"/>
                <a:gd name="connsiteY10-3996" fmla="*/ 769395 h 814148"/>
                <a:gd name="connsiteX11-3997" fmla="*/ 1059549 w 1262201"/>
                <a:gd name="connsiteY11-3998" fmla="*/ 712246 h 814148"/>
                <a:gd name="connsiteX12-3999" fmla="*/ 940488 w 1262201"/>
                <a:gd name="connsiteY12-4000" fmla="*/ 424114 h 814148"/>
                <a:gd name="connsiteX13-4001" fmla="*/ 904770 w 1262201"/>
                <a:gd name="connsiteY13-4002" fmla="*/ 505077 h 814148"/>
                <a:gd name="connsiteX14-4003" fmla="*/ 947631 w 1262201"/>
                <a:gd name="connsiteY14-4004" fmla="*/ 609851 h 814148"/>
                <a:gd name="connsiteX15-4005" fmla="*/ 826188 w 1262201"/>
                <a:gd name="connsiteY15-4006" fmla="*/ 566990 h 814148"/>
                <a:gd name="connsiteX16-4007" fmla="*/ 754750 w 1262201"/>
                <a:gd name="connsiteY16-4008" fmla="*/ 474120 h 814148"/>
                <a:gd name="connsiteX17-4009" fmla="*/ 711887 w 1262201"/>
                <a:gd name="connsiteY17-4010" fmla="*/ 545558 h 814148"/>
                <a:gd name="connsiteX18-4011" fmla="*/ 740462 w 1262201"/>
                <a:gd name="connsiteY18-4012" fmla="*/ 657478 h 814148"/>
                <a:gd name="connsiteX19-4013" fmla="*/ 607113 w 1262201"/>
                <a:gd name="connsiteY19-4014" fmla="*/ 574132 h 814148"/>
                <a:gd name="connsiteX20-4015" fmla="*/ 535676 w 1262201"/>
                <a:gd name="connsiteY20-4016" fmla="*/ 471740 h 814148"/>
                <a:gd name="connsiteX21-4017" fmla="*/ 509481 w 1262201"/>
                <a:gd name="connsiteY21-4018" fmla="*/ 514601 h 814148"/>
                <a:gd name="connsiteX22-4019" fmla="*/ 507100 w 1262201"/>
                <a:gd name="connsiteY22-4020" fmla="*/ 614614 h 814148"/>
                <a:gd name="connsiteX23-4021" fmla="*/ 361845 w 1262201"/>
                <a:gd name="connsiteY23-4022" fmla="*/ 488407 h 814148"/>
                <a:gd name="connsiteX24-4023" fmla="*/ 316600 w 1262201"/>
                <a:gd name="connsiteY24-4024" fmla="*/ 395539 h 814148"/>
                <a:gd name="connsiteX25-4025" fmla="*/ 252307 w 1262201"/>
                <a:gd name="connsiteY25-4026" fmla="*/ 400302 h 814148"/>
                <a:gd name="connsiteX26-4027" fmla="*/ 180869 w 1262201"/>
                <a:gd name="connsiteY26-4028" fmla="*/ 797970 h 814148"/>
                <a:gd name="connsiteX0-4029" fmla="*/ 180869 w 1262201"/>
                <a:gd name="connsiteY0-4030" fmla="*/ 797970 h 814148"/>
                <a:gd name="connsiteX1-4031" fmla="*/ 126100 w 1262201"/>
                <a:gd name="connsiteY1-4032" fmla="*/ 731296 h 814148"/>
                <a:gd name="connsiteX2-4033" fmla="*/ 40375 w 1262201"/>
                <a:gd name="connsiteY2-4034" fmla="*/ 697958 h 814148"/>
                <a:gd name="connsiteX3-4035" fmla="*/ 11800 w 1262201"/>
                <a:gd name="connsiteY3-4036" fmla="*/ 359820 h 814148"/>
                <a:gd name="connsiteX4-4037" fmla="*/ 233256 w 1262201"/>
                <a:gd name="connsiteY4-4038" fmla="*/ 64545 h 814148"/>
                <a:gd name="connsiteX5-4039" fmla="*/ 657119 w 1262201"/>
                <a:gd name="connsiteY5-4040" fmla="*/ 2632 h 814148"/>
                <a:gd name="connsiteX6-4041" fmla="*/ 1128605 w 1262201"/>
                <a:gd name="connsiteY6-4042" fmla="*/ 116931 h 814148"/>
                <a:gd name="connsiteX7-4043" fmla="*/ 1261956 w 1262201"/>
                <a:gd name="connsiteY7-4044" fmla="*/ 445545 h 814148"/>
                <a:gd name="connsiteX8-4045" fmla="*/ 1231001 w 1262201"/>
                <a:gd name="connsiteY8-4046" fmla="*/ 686051 h 814148"/>
                <a:gd name="connsiteX9-4047" fmla="*/ 1166707 w 1262201"/>
                <a:gd name="connsiteY9-4048" fmla="*/ 712245 h 814148"/>
                <a:gd name="connsiteX10-4049" fmla="*/ 1114319 w 1262201"/>
                <a:gd name="connsiteY10-4050" fmla="*/ 769395 h 814148"/>
                <a:gd name="connsiteX11-4051" fmla="*/ 1059549 w 1262201"/>
                <a:gd name="connsiteY11-4052" fmla="*/ 712246 h 814148"/>
                <a:gd name="connsiteX12-4053" fmla="*/ 940488 w 1262201"/>
                <a:gd name="connsiteY12-4054" fmla="*/ 424114 h 814148"/>
                <a:gd name="connsiteX13-4055" fmla="*/ 904770 w 1262201"/>
                <a:gd name="connsiteY13-4056" fmla="*/ 505077 h 814148"/>
                <a:gd name="connsiteX14-4057" fmla="*/ 947631 w 1262201"/>
                <a:gd name="connsiteY14-4058" fmla="*/ 609851 h 814148"/>
                <a:gd name="connsiteX15-4059" fmla="*/ 826188 w 1262201"/>
                <a:gd name="connsiteY15-4060" fmla="*/ 566990 h 814148"/>
                <a:gd name="connsiteX16-4061" fmla="*/ 754750 w 1262201"/>
                <a:gd name="connsiteY16-4062" fmla="*/ 474120 h 814148"/>
                <a:gd name="connsiteX17-4063" fmla="*/ 711887 w 1262201"/>
                <a:gd name="connsiteY17-4064" fmla="*/ 545558 h 814148"/>
                <a:gd name="connsiteX18-4065" fmla="*/ 740462 w 1262201"/>
                <a:gd name="connsiteY18-4066" fmla="*/ 657478 h 814148"/>
                <a:gd name="connsiteX19-4067" fmla="*/ 607113 w 1262201"/>
                <a:gd name="connsiteY19-4068" fmla="*/ 574132 h 814148"/>
                <a:gd name="connsiteX20-4069" fmla="*/ 535676 w 1262201"/>
                <a:gd name="connsiteY20-4070" fmla="*/ 471740 h 814148"/>
                <a:gd name="connsiteX21-4071" fmla="*/ 509481 w 1262201"/>
                <a:gd name="connsiteY21-4072" fmla="*/ 514601 h 814148"/>
                <a:gd name="connsiteX22-4073" fmla="*/ 507100 w 1262201"/>
                <a:gd name="connsiteY22-4074" fmla="*/ 614614 h 814148"/>
                <a:gd name="connsiteX23-4075" fmla="*/ 361845 w 1262201"/>
                <a:gd name="connsiteY23-4076" fmla="*/ 488407 h 814148"/>
                <a:gd name="connsiteX24-4077" fmla="*/ 316600 w 1262201"/>
                <a:gd name="connsiteY24-4078" fmla="*/ 395539 h 814148"/>
                <a:gd name="connsiteX25-4079" fmla="*/ 252307 w 1262201"/>
                <a:gd name="connsiteY25-4080" fmla="*/ 400302 h 814148"/>
                <a:gd name="connsiteX26-4081" fmla="*/ 180869 w 1262201"/>
                <a:gd name="connsiteY26-4082" fmla="*/ 797970 h 814148"/>
                <a:gd name="connsiteX0-4083" fmla="*/ 180869 w 1262201"/>
                <a:gd name="connsiteY0-4084" fmla="*/ 797970 h 814148"/>
                <a:gd name="connsiteX1-4085" fmla="*/ 126100 w 1262201"/>
                <a:gd name="connsiteY1-4086" fmla="*/ 731296 h 814148"/>
                <a:gd name="connsiteX2-4087" fmla="*/ 40375 w 1262201"/>
                <a:gd name="connsiteY2-4088" fmla="*/ 697958 h 814148"/>
                <a:gd name="connsiteX3-4089" fmla="*/ 11800 w 1262201"/>
                <a:gd name="connsiteY3-4090" fmla="*/ 359820 h 814148"/>
                <a:gd name="connsiteX4-4091" fmla="*/ 233256 w 1262201"/>
                <a:gd name="connsiteY4-4092" fmla="*/ 64545 h 814148"/>
                <a:gd name="connsiteX5-4093" fmla="*/ 657119 w 1262201"/>
                <a:gd name="connsiteY5-4094" fmla="*/ 2632 h 814148"/>
                <a:gd name="connsiteX6-4095" fmla="*/ 1128605 w 1262201"/>
                <a:gd name="connsiteY6-4096" fmla="*/ 116931 h 814148"/>
                <a:gd name="connsiteX7-4097" fmla="*/ 1261956 w 1262201"/>
                <a:gd name="connsiteY7-4098" fmla="*/ 445545 h 814148"/>
                <a:gd name="connsiteX8-4099" fmla="*/ 1231001 w 1262201"/>
                <a:gd name="connsiteY8-4100" fmla="*/ 686051 h 814148"/>
                <a:gd name="connsiteX9-4101" fmla="*/ 1166707 w 1262201"/>
                <a:gd name="connsiteY9-4102" fmla="*/ 712245 h 814148"/>
                <a:gd name="connsiteX10-4103" fmla="*/ 1114319 w 1262201"/>
                <a:gd name="connsiteY10-4104" fmla="*/ 769395 h 814148"/>
                <a:gd name="connsiteX11-4105" fmla="*/ 1059549 w 1262201"/>
                <a:gd name="connsiteY11-4106" fmla="*/ 712246 h 814148"/>
                <a:gd name="connsiteX12-4107" fmla="*/ 940488 w 1262201"/>
                <a:gd name="connsiteY12-4108" fmla="*/ 424114 h 814148"/>
                <a:gd name="connsiteX13-4109" fmla="*/ 904770 w 1262201"/>
                <a:gd name="connsiteY13-4110" fmla="*/ 505077 h 814148"/>
                <a:gd name="connsiteX14-4111" fmla="*/ 947631 w 1262201"/>
                <a:gd name="connsiteY14-4112" fmla="*/ 609851 h 814148"/>
                <a:gd name="connsiteX15-4113" fmla="*/ 826188 w 1262201"/>
                <a:gd name="connsiteY15-4114" fmla="*/ 566990 h 814148"/>
                <a:gd name="connsiteX16-4115" fmla="*/ 754750 w 1262201"/>
                <a:gd name="connsiteY16-4116" fmla="*/ 474120 h 814148"/>
                <a:gd name="connsiteX17-4117" fmla="*/ 711887 w 1262201"/>
                <a:gd name="connsiteY17-4118" fmla="*/ 545558 h 814148"/>
                <a:gd name="connsiteX18-4119" fmla="*/ 740462 w 1262201"/>
                <a:gd name="connsiteY18-4120" fmla="*/ 657478 h 814148"/>
                <a:gd name="connsiteX19-4121" fmla="*/ 607113 w 1262201"/>
                <a:gd name="connsiteY19-4122" fmla="*/ 574132 h 814148"/>
                <a:gd name="connsiteX20-4123" fmla="*/ 535676 w 1262201"/>
                <a:gd name="connsiteY20-4124" fmla="*/ 471740 h 814148"/>
                <a:gd name="connsiteX21-4125" fmla="*/ 509481 w 1262201"/>
                <a:gd name="connsiteY21-4126" fmla="*/ 514601 h 814148"/>
                <a:gd name="connsiteX22-4127" fmla="*/ 507100 w 1262201"/>
                <a:gd name="connsiteY22-4128" fmla="*/ 614614 h 814148"/>
                <a:gd name="connsiteX23-4129" fmla="*/ 361845 w 1262201"/>
                <a:gd name="connsiteY23-4130" fmla="*/ 488407 h 814148"/>
                <a:gd name="connsiteX24-4131" fmla="*/ 316600 w 1262201"/>
                <a:gd name="connsiteY24-4132" fmla="*/ 395539 h 814148"/>
                <a:gd name="connsiteX25-4133" fmla="*/ 252307 w 1262201"/>
                <a:gd name="connsiteY25-4134" fmla="*/ 400302 h 814148"/>
                <a:gd name="connsiteX26-4135" fmla="*/ 180869 w 1262201"/>
                <a:gd name="connsiteY26-4136" fmla="*/ 797970 h 814148"/>
              </a:gdLst>
              <a:ahLst/>
              <a:cxnLst>
                <a:cxn ang="0">
                  <a:pos x="connsiteX0-4083" y="connsiteY0-4084"/>
                </a:cxn>
                <a:cxn ang="0">
                  <a:pos x="connsiteX1-4085" y="connsiteY1-4086"/>
                </a:cxn>
                <a:cxn ang="0">
                  <a:pos x="connsiteX2-4087" y="connsiteY2-4088"/>
                </a:cxn>
                <a:cxn ang="0">
                  <a:pos x="connsiteX3-4089" y="connsiteY3-4090"/>
                </a:cxn>
                <a:cxn ang="0">
                  <a:pos x="connsiteX4-4091" y="connsiteY4-4092"/>
                </a:cxn>
                <a:cxn ang="0">
                  <a:pos x="connsiteX5-4093" y="connsiteY5-4094"/>
                </a:cxn>
                <a:cxn ang="0">
                  <a:pos x="connsiteX6-4095" y="connsiteY6-4096"/>
                </a:cxn>
                <a:cxn ang="0">
                  <a:pos x="connsiteX7-4097" y="connsiteY7-4098"/>
                </a:cxn>
                <a:cxn ang="0">
                  <a:pos x="connsiteX8-4099" y="connsiteY8-4100"/>
                </a:cxn>
                <a:cxn ang="0">
                  <a:pos x="connsiteX9-4101" y="connsiteY9-4102"/>
                </a:cxn>
                <a:cxn ang="0">
                  <a:pos x="connsiteX10-4103" y="connsiteY10-4104"/>
                </a:cxn>
                <a:cxn ang="0">
                  <a:pos x="connsiteX11-4105" y="connsiteY11-4106"/>
                </a:cxn>
                <a:cxn ang="0">
                  <a:pos x="connsiteX12-4107" y="connsiteY12-4108"/>
                </a:cxn>
                <a:cxn ang="0">
                  <a:pos x="connsiteX13-4109" y="connsiteY13-4110"/>
                </a:cxn>
                <a:cxn ang="0">
                  <a:pos x="connsiteX14-4111" y="connsiteY14-4112"/>
                </a:cxn>
                <a:cxn ang="0">
                  <a:pos x="connsiteX15-4113" y="connsiteY15-4114"/>
                </a:cxn>
                <a:cxn ang="0">
                  <a:pos x="connsiteX16-4115" y="connsiteY16-4116"/>
                </a:cxn>
                <a:cxn ang="0">
                  <a:pos x="connsiteX17-4117" y="connsiteY17-4118"/>
                </a:cxn>
                <a:cxn ang="0">
                  <a:pos x="connsiteX18-4119" y="connsiteY18-4120"/>
                </a:cxn>
                <a:cxn ang="0">
                  <a:pos x="connsiteX19-4121" y="connsiteY19-4122"/>
                </a:cxn>
                <a:cxn ang="0">
                  <a:pos x="connsiteX20-4123" y="connsiteY20-4124"/>
                </a:cxn>
                <a:cxn ang="0">
                  <a:pos x="connsiteX21-4125" y="connsiteY21-4126"/>
                </a:cxn>
                <a:cxn ang="0">
                  <a:pos x="connsiteX22-4127" y="connsiteY22-4128"/>
                </a:cxn>
                <a:cxn ang="0">
                  <a:pos x="connsiteX23-4129" y="connsiteY23-4130"/>
                </a:cxn>
                <a:cxn ang="0">
                  <a:pos x="connsiteX24-4131" y="connsiteY24-4132"/>
                </a:cxn>
                <a:cxn ang="0">
                  <a:pos x="connsiteX25-4133" y="connsiteY25-4134"/>
                </a:cxn>
                <a:cxn ang="0">
                  <a:pos x="connsiteX26-4135" y="connsiteY26-4136"/>
                </a:cxn>
              </a:cxnLst>
              <a:rect l="l" t="t" r="r" b="b"/>
              <a:pathLst>
                <a:path w="1262201" h="814148">
                  <a:moveTo>
                    <a:pt x="180869" y="797970"/>
                  </a:moveTo>
                  <a:cubicBezTo>
                    <a:pt x="159835" y="853136"/>
                    <a:pt x="148325" y="751140"/>
                    <a:pt x="126100" y="731296"/>
                  </a:cubicBezTo>
                  <a:cubicBezTo>
                    <a:pt x="103875" y="711452"/>
                    <a:pt x="59425" y="759871"/>
                    <a:pt x="40375" y="697958"/>
                  </a:cubicBezTo>
                  <a:cubicBezTo>
                    <a:pt x="21325" y="636045"/>
                    <a:pt x="-20347" y="465389"/>
                    <a:pt x="11800" y="359820"/>
                  </a:cubicBezTo>
                  <a:cubicBezTo>
                    <a:pt x="43947" y="254251"/>
                    <a:pt x="125703" y="124076"/>
                    <a:pt x="233256" y="64545"/>
                  </a:cubicBezTo>
                  <a:cubicBezTo>
                    <a:pt x="340809" y="5014"/>
                    <a:pt x="507894" y="-6099"/>
                    <a:pt x="657119" y="2632"/>
                  </a:cubicBezTo>
                  <a:cubicBezTo>
                    <a:pt x="806344" y="11363"/>
                    <a:pt x="1027799" y="43112"/>
                    <a:pt x="1128605" y="116931"/>
                  </a:cubicBezTo>
                  <a:cubicBezTo>
                    <a:pt x="1229411" y="190750"/>
                    <a:pt x="1259178" y="343548"/>
                    <a:pt x="1261956" y="445545"/>
                  </a:cubicBezTo>
                  <a:cubicBezTo>
                    <a:pt x="1264734" y="547542"/>
                    <a:pt x="1243304" y="641601"/>
                    <a:pt x="1231001" y="686051"/>
                  </a:cubicBezTo>
                  <a:cubicBezTo>
                    <a:pt x="1218698" y="730501"/>
                    <a:pt x="1186154" y="698354"/>
                    <a:pt x="1166707" y="712245"/>
                  </a:cubicBezTo>
                  <a:cubicBezTo>
                    <a:pt x="1147260" y="726136"/>
                    <a:pt x="1132179" y="769395"/>
                    <a:pt x="1114319" y="769395"/>
                  </a:cubicBezTo>
                  <a:cubicBezTo>
                    <a:pt x="1096459" y="769395"/>
                    <a:pt x="1085743" y="771777"/>
                    <a:pt x="1059549" y="712246"/>
                  </a:cubicBezTo>
                  <a:cubicBezTo>
                    <a:pt x="1033355" y="652715"/>
                    <a:pt x="966284" y="458642"/>
                    <a:pt x="940488" y="424114"/>
                  </a:cubicBezTo>
                  <a:cubicBezTo>
                    <a:pt x="914692" y="389586"/>
                    <a:pt x="903580" y="474121"/>
                    <a:pt x="904770" y="505077"/>
                  </a:cubicBezTo>
                  <a:cubicBezTo>
                    <a:pt x="905960" y="536033"/>
                    <a:pt x="919849" y="560639"/>
                    <a:pt x="947631" y="609851"/>
                  </a:cubicBezTo>
                  <a:cubicBezTo>
                    <a:pt x="932550" y="630489"/>
                    <a:pt x="858335" y="589612"/>
                    <a:pt x="826188" y="566990"/>
                  </a:cubicBezTo>
                  <a:cubicBezTo>
                    <a:pt x="794041" y="544368"/>
                    <a:pt x="773800" y="477692"/>
                    <a:pt x="754750" y="474120"/>
                  </a:cubicBezTo>
                  <a:cubicBezTo>
                    <a:pt x="735700" y="470548"/>
                    <a:pt x="714268" y="514998"/>
                    <a:pt x="711887" y="545558"/>
                  </a:cubicBezTo>
                  <a:cubicBezTo>
                    <a:pt x="709506" y="576118"/>
                    <a:pt x="757924" y="652716"/>
                    <a:pt x="740462" y="657478"/>
                  </a:cubicBezTo>
                  <a:cubicBezTo>
                    <a:pt x="723000" y="662240"/>
                    <a:pt x="641244" y="605088"/>
                    <a:pt x="607113" y="574132"/>
                  </a:cubicBezTo>
                  <a:cubicBezTo>
                    <a:pt x="572982" y="543176"/>
                    <a:pt x="551948" y="481662"/>
                    <a:pt x="535676" y="471740"/>
                  </a:cubicBezTo>
                  <a:cubicBezTo>
                    <a:pt x="519404" y="461818"/>
                    <a:pt x="514244" y="490789"/>
                    <a:pt x="509481" y="514601"/>
                  </a:cubicBezTo>
                  <a:cubicBezTo>
                    <a:pt x="504718" y="538413"/>
                    <a:pt x="531706" y="618980"/>
                    <a:pt x="507100" y="614614"/>
                  </a:cubicBezTo>
                  <a:cubicBezTo>
                    <a:pt x="482494" y="610248"/>
                    <a:pt x="384070" y="532063"/>
                    <a:pt x="361845" y="488407"/>
                  </a:cubicBezTo>
                  <a:cubicBezTo>
                    <a:pt x="339620" y="444751"/>
                    <a:pt x="325331" y="417764"/>
                    <a:pt x="316600" y="395539"/>
                  </a:cubicBezTo>
                  <a:cubicBezTo>
                    <a:pt x="307869" y="373314"/>
                    <a:pt x="274929" y="333230"/>
                    <a:pt x="252307" y="400302"/>
                  </a:cubicBezTo>
                  <a:cubicBezTo>
                    <a:pt x="229685" y="467374"/>
                    <a:pt x="201903" y="742804"/>
                    <a:pt x="180869" y="797970"/>
                  </a:cubicBezTo>
                  <a:close/>
                </a:path>
              </a:pathLst>
            </a:custGeom>
            <a:solidFill>
              <a:srgbClr val="9E6F5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5" name="组合 19"/>
            <p:cNvGrpSpPr/>
            <p:nvPr/>
          </p:nvGrpSpPr>
          <p:grpSpPr>
            <a:xfrm>
              <a:off x="4336315" y="2301675"/>
              <a:ext cx="469628" cy="194013"/>
              <a:chOff x="4980584" y="-1842713"/>
              <a:chExt cx="784275" cy="324000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4980584" y="-1842713"/>
                <a:ext cx="324000" cy="324000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2" name="弧形 21"/>
              <p:cNvSpPr/>
              <p:nvPr/>
            </p:nvSpPr>
            <p:spPr>
              <a:xfrm>
                <a:off x="5282721" y="-1831155"/>
                <a:ext cx="180000" cy="144016"/>
              </a:xfrm>
              <a:prstGeom prst="arc">
                <a:avLst>
                  <a:gd name="adj1" fmla="val 10868684"/>
                  <a:gd name="adj2" fmla="val 0"/>
                </a:avLst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5440859" y="-1842713"/>
                <a:ext cx="324000" cy="324000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p:grpSp>
      </p:grp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7698105" y="1819910"/>
            <a:ext cx="1058545" cy="712470"/>
          </a:xfrm>
          <a:custGeom>
            <a:avLst/>
            <a:gdLst>
              <a:gd name="T0" fmla="*/ 155 w 199"/>
              <a:gd name="T1" fmla="*/ 65 h 121"/>
              <a:gd name="T2" fmla="*/ 103 w 199"/>
              <a:gd name="T3" fmla="*/ 43 h 121"/>
              <a:gd name="T4" fmla="*/ 45 w 199"/>
              <a:gd name="T5" fmla="*/ 65 h 121"/>
              <a:gd name="T6" fmla="*/ 29 w 199"/>
              <a:gd name="T7" fmla="*/ 58 h 121"/>
              <a:gd name="T8" fmla="*/ 29 w 199"/>
              <a:gd name="T9" fmla="*/ 78 h 121"/>
              <a:gd name="T10" fmla="*/ 33 w 199"/>
              <a:gd name="T11" fmla="*/ 84 h 121"/>
              <a:gd name="T12" fmla="*/ 29 w 199"/>
              <a:gd name="T13" fmla="*/ 90 h 121"/>
              <a:gd name="T14" fmla="*/ 33 w 199"/>
              <a:gd name="T15" fmla="*/ 112 h 121"/>
              <a:gd name="T16" fmla="*/ 19 w 199"/>
              <a:gd name="T17" fmla="*/ 112 h 121"/>
              <a:gd name="T18" fmla="*/ 24 w 199"/>
              <a:gd name="T19" fmla="*/ 90 h 121"/>
              <a:gd name="T20" fmla="*/ 20 w 199"/>
              <a:gd name="T21" fmla="*/ 84 h 121"/>
              <a:gd name="T22" fmla="*/ 24 w 199"/>
              <a:gd name="T23" fmla="*/ 78 h 121"/>
              <a:gd name="T24" fmla="*/ 24 w 199"/>
              <a:gd name="T25" fmla="*/ 56 h 121"/>
              <a:gd name="T26" fmla="*/ 0 w 199"/>
              <a:gd name="T27" fmla="*/ 46 h 121"/>
              <a:gd name="T28" fmla="*/ 104 w 199"/>
              <a:gd name="T29" fmla="*/ 0 h 121"/>
              <a:gd name="T30" fmla="*/ 199 w 199"/>
              <a:gd name="T31" fmla="*/ 47 h 121"/>
              <a:gd name="T32" fmla="*/ 155 w 199"/>
              <a:gd name="T33" fmla="*/ 65 h 121"/>
              <a:gd name="T34" fmla="*/ 102 w 199"/>
              <a:gd name="T35" fmla="*/ 54 h 121"/>
              <a:gd name="T36" fmla="*/ 149 w 199"/>
              <a:gd name="T37" fmla="*/ 70 h 121"/>
              <a:gd name="T38" fmla="*/ 149 w 199"/>
              <a:gd name="T39" fmla="*/ 108 h 121"/>
              <a:gd name="T40" fmla="*/ 99 w 199"/>
              <a:gd name="T41" fmla="*/ 121 h 121"/>
              <a:gd name="T42" fmla="*/ 56 w 199"/>
              <a:gd name="T43" fmla="*/ 108 h 121"/>
              <a:gd name="T44" fmla="*/ 56 w 199"/>
              <a:gd name="T45" fmla="*/ 70 h 121"/>
              <a:gd name="T46" fmla="*/ 102 w 199"/>
              <a:gd name="T47" fmla="*/ 54 h 121"/>
              <a:gd name="T48" fmla="*/ 101 w 199"/>
              <a:gd name="T49" fmla="*/ 114 h 121"/>
              <a:gd name="T50" fmla="*/ 139 w 199"/>
              <a:gd name="T51" fmla="*/ 104 h 121"/>
              <a:gd name="T52" fmla="*/ 101 w 199"/>
              <a:gd name="T53" fmla="*/ 95 h 121"/>
              <a:gd name="T54" fmla="*/ 63 w 199"/>
              <a:gd name="T55" fmla="*/ 104 h 121"/>
              <a:gd name="T56" fmla="*/ 101 w 199"/>
              <a:gd name="T57" fmla="*/ 114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9" h="121">
                <a:moveTo>
                  <a:pt x="155" y="65"/>
                </a:moveTo>
                <a:cubicBezTo>
                  <a:pt x="155" y="65"/>
                  <a:pt x="133" y="43"/>
                  <a:pt x="103" y="43"/>
                </a:cubicBezTo>
                <a:cubicBezTo>
                  <a:pt x="74" y="43"/>
                  <a:pt x="45" y="65"/>
                  <a:pt x="45" y="65"/>
                </a:cubicBezTo>
                <a:cubicBezTo>
                  <a:pt x="29" y="58"/>
                  <a:pt x="29" y="58"/>
                  <a:pt x="29" y="58"/>
                </a:cubicBezTo>
                <a:cubicBezTo>
                  <a:pt x="29" y="78"/>
                  <a:pt x="29" y="78"/>
                  <a:pt x="29" y="78"/>
                </a:cubicBezTo>
                <a:cubicBezTo>
                  <a:pt x="31" y="79"/>
                  <a:pt x="33" y="81"/>
                  <a:pt x="33" y="84"/>
                </a:cubicBezTo>
                <a:cubicBezTo>
                  <a:pt x="33" y="87"/>
                  <a:pt x="31" y="89"/>
                  <a:pt x="29" y="90"/>
                </a:cubicBezTo>
                <a:cubicBezTo>
                  <a:pt x="33" y="112"/>
                  <a:pt x="33" y="112"/>
                  <a:pt x="33" y="112"/>
                </a:cubicBezTo>
                <a:cubicBezTo>
                  <a:pt x="19" y="112"/>
                  <a:pt x="19" y="112"/>
                  <a:pt x="19" y="112"/>
                </a:cubicBezTo>
                <a:cubicBezTo>
                  <a:pt x="24" y="90"/>
                  <a:pt x="24" y="90"/>
                  <a:pt x="24" y="90"/>
                </a:cubicBezTo>
                <a:cubicBezTo>
                  <a:pt x="22" y="89"/>
                  <a:pt x="20" y="87"/>
                  <a:pt x="20" y="84"/>
                </a:cubicBezTo>
                <a:cubicBezTo>
                  <a:pt x="20" y="81"/>
                  <a:pt x="22" y="79"/>
                  <a:pt x="24" y="78"/>
                </a:cubicBezTo>
                <a:cubicBezTo>
                  <a:pt x="24" y="56"/>
                  <a:pt x="24" y="56"/>
                  <a:pt x="24" y="56"/>
                </a:cubicBezTo>
                <a:cubicBezTo>
                  <a:pt x="0" y="46"/>
                  <a:pt x="0" y="46"/>
                  <a:pt x="0" y="46"/>
                </a:cubicBezTo>
                <a:cubicBezTo>
                  <a:pt x="104" y="0"/>
                  <a:pt x="104" y="0"/>
                  <a:pt x="104" y="0"/>
                </a:cubicBezTo>
                <a:cubicBezTo>
                  <a:pt x="199" y="47"/>
                  <a:pt x="199" y="47"/>
                  <a:pt x="199" y="47"/>
                </a:cubicBezTo>
                <a:lnTo>
                  <a:pt x="155" y="65"/>
                </a:lnTo>
                <a:close/>
                <a:moveTo>
                  <a:pt x="102" y="54"/>
                </a:moveTo>
                <a:cubicBezTo>
                  <a:pt x="132" y="54"/>
                  <a:pt x="149" y="70"/>
                  <a:pt x="149" y="70"/>
                </a:cubicBezTo>
                <a:cubicBezTo>
                  <a:pt x="149" y="108"/>
                  <a:pt x="149" y="108"/>
                  <a:pt x="149" y="108"/>
                </a:cubicBezTo>
                <a:cubicBezTo>
                  <a:pt x="149" y="108"/>
                  <a:pt x="131" y="121"/>
                  <a:pt x="99" y="121"/>
                </a:cubicBezTo>
                <a:cubicBezTo>
                  <a:pt x="68" y="121"/>
                  <a:pt x="56" y="108"/>
                  <a:pt x="56" y="108"/>
                </a:cubicBezTo>
                <a:cubicBezTo>
                  <a:pt x="56" y="70"/>
                  <a:pt x="56" y="70"/>
                  <a:pt x="56" y="70"/>
                </a:cubicBezTo>
                <a:cubicBezTo>
                  <a:pt x="56" y="70"/>
                  <a:pt x="72" y="54"/>
                  <a:pt x="102" y="54"/>
                </a:cubicBezTo>
                <a:close/>
                <a:moveTo>
                  <a:pt x="101" y="114"/>
                </a:moveTo>
                <a:cubicBezTo>
                  <a:pt x="122" y="114"/>
                  <a:pt x="139" y="110"/>
                  <a:pt x="139" y="104"/>
                </a:cubicBezTo>
                <a:cubicBezTo>
                  <a:pt x="139" y="99"/>
                  <a:pt x="122" y="95"/>
                  <a:pt x="101" y="95"/>
                </a:cubicBezTo>
                <a:cubicBezTo>
                  <a:pt x="80" y="95"/>
                  <a:pt x="63" y="99"/>
                  <a:pt x="63" y="104"/>
                </a:cubicBezTo>
                <a:cubicBezTo>
                  <a:pt x="63" y="110"/>
                  <a:pt x="80" y="114"/>
                  <a:pt x="101" y="114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7738585" y="4762731"/>
            <a:ext cx="854681" cy="878471"/>
          </a:xfrm>
          <a:custGeom>
            <a:avLst/>
            <a:gdLst>
              <a:gd name="T0" fmla="*/ 161 w 195"/>
              <a:gd name="T1" fmla="*/ 101 h 200"/>
              <a:gd name="T2" fmla="*/ 152 w 195"/>
              <a:gd name="T3" fmla="*/ 99 h 200"/>
              <a:gd name="T4" fmla="*/ 159 w 195"/>
              <a:gd name="T5" fmla="*/ 87 h 200"/>
              <a:gd name="T6" fmla="*/ 161 w 195"/>
              <a:gd name="T7" fmla="*/ 87 h 200"/>
              <a:gd name="T8" fmla="*/ 184 w 195"/>
              <a:gd name="T9" fmla="*/ 46 h 200"/>
              <a:gd name="T10" fmla="*/ 164 w 195"/>
              <a:gd name="T11" fmla="*/ 23 h 200"/>
              <a:gd name="T12" fmla="*/ 164 w 195"/>
              <a:gd name="T13" fmla="*/ 9 h 200"/>
              <a:gd name="T14" fmla="*/ 195 w 195"/>
              <a:gd name="T15" fmla="*/ 46 h 200"/>
              <a:gd name="T16" fmla="*/ 161 w 195"/>
              <a:gd name="T17" fmla="*/ 101 h 200"/>
              <a:gd name="T18" fmla="*/ 98 w 195"/>
              <a:gd name="T19" fmla="*/ 130 h 200"/>
              <a:gd name="T20" fmla="*/ 36 w 195"/>
              <a:gd name="T21" fmla="*/ 40 h 200"/>
              <a:gd name="T22" fmla="*/ 36 w 195"/>
              <a:gd name="T23" fmla="*/ 0 h 200"/>
              <a:gd name="T24" fmla="*/ 160 w 195"/>
              <a:gd name="T25" fmla="*/ 0 h 200"/>
              <a:gd name="T26" fmla="*/ 160 w 195"/>
              <a:gd name="T27" fmla="*/ 40 h 200"/>
              <a:gd name="T28" fmla="*/ 98 w 195"/>
              <a:gd name="T29" fmla="*/ 130 h 200"/>
              <a:gd name="T30" fmla="*/ 67 w 195"/>
              <a:gd name="T31" fmla="*/ 12 h 200"/>
              <a:gd name="T32" fmla="*/ 52 w 195"/>
              <a:gd name="T33" fmla="*/ 12 h 200"/>
              <a:gd name="T34" fmla="*/ 99 w 195"/>
              <a:gd name="T35" fmla="*/ 119 h 200"/>
              <a:gd name="T36" fmla="*/ 67 w 195"/>
              <a:gd name="T37" fmla="*/ 12 h 200"/>
              <a:gd name="T38" fmla="*/ 34 w 195"/>
              <a:gd name="T39" fmla="*/ 87 h 200"/>
              <a:gd name="T40" fmla="*/ 36 w 195"/>
              <a:gd name="T41" fmla="*/ 87 h 200"/>
              <a:gd name="T42" fmla="*/ 43 w 195"/>
              <a:gd name="T43" fmla="*/ 99 h 200"/>
              <a:gd name="T44" fmla="*/ 34 w 195"/>
              <a:gd name="T45" fmla="*/ 101 h 200"/>
              <a:gd name="T46" fmla="*/ 0 w 195"/>
              <a:gd name="T47" fmla="*/ 46 h 200"/>
              <a:gd name="T48" fmla="*/ 31 w 195"/>
              <a:gd name="T49" fmla="*/ 9 h 200"/>
              <a:gd name="T50" fmla="*/ 31 w 195"/>
              <a:gd name="T51" fmla="*/ 23 h 200"/>
              <a:gd name="T52" fmla="*/ 11 w 195"/>
              <a:gd name="T53" fmla="*/ 46 h 200"/>
              <a:gd name="T54" fmla="*/ 34 w 195"/>
              <a:gd name="T55" fmla="*/ 87 h 200"/>
              <a:gd name="T56" fmla="*/ 87 w 195"/>
              <a:gd name="T57" fmla="*/ 147 h 200"/>
              <a:gd name="T58" fmla="*/ 97 w 195"/>
              <a:gd name="T59" fmla="*/ 136 h 200"/>
              <a:gd name="T60" fmla="*/ 108 w 195"/>
              <a:gd name="T61" fmla="*/ 147 h 200"/>
              <a:gd name="T62" fmla="*/ 97 w 195"/>
              <a:gd name="T63" fmla="*/ 157 h 200"/>
              <a:gd name="T64" fmla="*/ 87 w 195"/>
              <a:gd name="T65" fmla="*/ 147 h 200"/>
              <a:gd name="T66" fmla="*/ 128 w 195"/>
              <a:gd name="T67" fmla="*/ 170 h 200"/>
              <a:gd name="T68" fmla="*/ 118 w 195"/>
              <a:gd name="T69" fmla="*/ 180 h 200"/>
              <a:gd name="T70" fmla="*/ 78 w 195"/>
              <a:gd name="T71" fmla="*/ 180 h 200"/>
              <a:gd name="T72" fmla="*/ 68 w 195"/>
              <a:gd name="T73" fmla="*/ 170 h 200"/>
              <a:gd name="T74" fmla="*/ 78 w 195"/>
              <a:gd name="T75" fmla="*/ 160 h 200"/>
              <a:gd name="T76" fmla="*/ 118 w 195"/>
              <a:gd name="T77" fmla="*/ 160 h 200"/>
              <a:gd name="T78" fmla="*/ 128 w 195"/>
              <a:gd name="T79" fmla="*/ 170 h 200"/>
              <a:gd name="T80" fmla="*/ 58 w 195"/>
              <a:gd name="T81" fmla="*/ 184 h 200"/>
              <a:gd name="T82" fmla="*/ 134 w 195"/>
              <a:gd name="T83" fmla="*/ 184 h 200"/>
              <a:gd name="T84" fmla="*/ 144 w 195"/>
              <a:gd name="T85" fmla="*/ 200 h 200"/>
              <a:gd name="T86" fmla="*/ 48 w 195"/>
              <a:gd name="T87" fmla="*/ 200 h 200"/>
              <a:gd name="T88" fmla="*/ 58 w 195"/>
              <a:gd name="T89" fmla="*/ 184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5" h="200">
                <a:moveTo>
                  <a:pt x="161" y="101"/>
                </a:moveTo>
                <a:cubicBezTo>
                  <a:pt x="158" y="101"/>
                  <a:pt x="155" y="100"/>
                  <a:pt x="152" y="99"/>
                </a:cubicBezTo>
                <a:cubicBezTo>
                  <a:pt x="155" y="96"/>
                  <a:pt x="157" y="92"/>
                  <a:pt x="159" y="87"/>
                </a:cubicBezTo>
                <a:cubicBezTo>
                  <a:pt x="159" y="87"/>
                  <a:pt x="160" y="87"/>
                  <a:pt x="161" y="87"/>
                </a:cubicBezTo>
                <a:cubicBezTo>
                  <a:pt x="176" y="87"/>
                  <a:pt x="184" y="64"/>
                  <a:pt x="184" y="46"/>
                </a:cubicBezTo>
                <a:cubicBezTo>
                  <a:pt x="184" y="31"/>
                  <a:pt x="175" y="23"/>
                  <a:pt x="164" y="23"/>
                </a:cubicBezTo>
                <a:cubicBezTo>
                  <a:pt x="164" y="18"/>
                  <a:pt x="164" y="13"/>
                  <a:pt x="164" y="9"/>
                </a:cubicBezTo>
                <a:cubicBezTo>
                  <a:pt x="181" y="9"/>
                  <a:pt x="195" y="23"/>
                  <a:pt x="195" y="46"/>
                </a:cubicBezTo>
                <a:cubicBezTo>
                  <a:pt x="195" y="71"/>
                  <a:pt x="182" y="101"/>
                  <a:pt x="161" y="101"/>
                </a:cubicBezTo>
                <a:close/>
                <a:moveTo>
                  <a:pt x="98" y="130"/>
                </a:moveTo>
                <a:cubicBezTo>
                  <a:pt x="65" y="130"/>
                  <a:pt x="36" y="90"/>
                  <a:pt x="36" y="40"/>
                </a:cubicBezTo>
                <a:cubicBezTo>
                  <a:pt x="36" y="37"/>
                  <a:pt x="36" y="3"/>
                  <a:pt x="36" y="0"/>
                </a:cubicBezTo>
                <a:cubicBezTo>
                  <a:pt x="160" y="0"/>
                  <a:pt x="160" y="0"/>
                  <a:pt x="160" y="0"/>
                </a:cubicBezTo>
                <a:cubicBezTo>
                  <a:pt x="160" y="3"/>
                  <a:pt x="160" y="37"/>
                  <a:pt x="160" y="40"/>
                </a:cubicBezTo>
                <a:cubicBezTo>
                  <a:pt x="160" y="90"/>
                  <a:pt x="131" y="130"/>
                  <a:pt x="98" y="130"/>
                </a:cubicBezTo>
                <a:close/>
                <a:moveTo>
                  <a:pt x="67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0" y="116"/>
                  <a:pt x="99" y="119"/>
                </a:cubicBezTo>
                <a:cubicBezTo>
                  <a:pt x="62" y="92"/>
                  <a:pt x="67" y="12"/>
                  <a:pt x="67" y="12"/>
                </a:cubicBezTo>
                <a:close/>
                <a:moveTo>
                  <a:pt x="34" y="87"/>
                </a:moveTo>
                <a:cubicBezTo>
                  <a:pt x="35" y="87"/>
                  <a:pt x="36" y="87"/>
                  <a:pt x="36" y="87"/>
                </a:cubicBezTo>
                <a:cubicBezTo>
                  <a:pt x="38" y="92"/>
                  <a:pt x="40" y="96"/>
                  <a:pt x="43" y="99"/>
                </a:cubicBezTo>
                <a:cubicBezTo>
                  <a:pt x="40" y="100"/>
                  <a:pt x="37" y="101"/>
                  <a:pt x="34" y="101"/>
                </a:cubicBezTo>
                <a:cubicBezTo>
                  <a:pt x="13" y="101"/>
                  <a:pt x="0" y="71"/>
                  <a:pt x="0" y="46"/>
                </a:cubicBezTo>
                <a:cubicBezTo>
                  <a:pt x="0" y="23"/>
                  <a:pt x="14" y="9"/>
                  <a:pt x="31" y="9"/>
                </a:cubicBezTo>
                <a:cubicBezTo>
                  <a:pt x="31" y="13"/>
                  <a:pt x="31" y="18"/>
                  <a:pt x="31" y="23"/>
                </a:cubicBezTo>
                <a:cubicBezTo>
                  <a:pt x="20" y="23"/>
                  <a:pt x="11" y="31"/>
                  <a:pt x="11" y="46"/>
                </a:cubicBezTo>
                <a:cubicBezTo>
                  <a:pt x="11" y="64"/>
                  <a:pt x="19" y="87"/>
                  <a:pt x="34" y="87"/>
                </a:cubicBezTo>
                <a:close/>
                <a:moveTo>
                  <a:pt x="87" y="147"/>
                </a:moveTo>
                <a:cubicBezTo>
                  <a:pt x="87" y="141"/>
                  <a:pt x="91" y="136"/>
                  <a:pt x="97" y="136"/>
                </a:cubicBezTo>
                <a:cubicBezTo>
                  <a:pt x="103" y="136"/>
                  <a:pt x="108" y="141"/>
                  <a:pt x="108" y="147"/>
                </a:cubicBezTo>
                <a:cubicBezTo>
                  <a:pt x="108" y="153"/>
                  <a:pt x="103" y="157"/>
                  <a:pt x="97" y="157"/>
                </a:cubicBezTo>
                <a:cubicBezTo>
                  <a:pt x="91" y="157"/>
                  <a:pt x="87" y="153"/>
                  <a:pt x="87" y="147"/>
                </a:cubicBezTo>
                <a:close/>
                <a:moveTo>
                  <a:pt x="128" y="170"/>
                </a:moveTo>
                <a:cubicBezTo>
                  <a:pt x="128" y="176"/>
                  <a:pt x="123" y="180"/>
                  <a:pt x="118" y="180"/>
                </a:cubicBezTo>
                <a:cubicBezTo>
                  <a:pt x="78" y="180"/>
                  <a:pt x="78" y="180"/>
                  <a:pt x="78" y="180"/>
                </a:cubicBezTo>
                <a:cubicBezTo>
                  <a:pt x="72" y="180"/>
                  <a:pt x="68" y="176"/>
                  <a:pt x="68" y="170"/>
                </a:cubicBezTo>
                <a:cubicBezTo>
                  <a:pt x="68" y="165"/>
                  <a:pt x="72" y="160"/>
                  <a:pt x="78" y="160"/>
                </a:cubicBezTo>
                <a:cubicBezTo>
                  <a:pt x="118" y="160"/>
                  <a:pt x="118" y="160"/>
                  <a:pt x="118" y="160"/>
                </a:cubicBezTo>
                <a:cubicBezTo>
                  <a:pt x="123" y="160"/>
                  <a:pt x="128" y="165"/>
                  <a:pt x="128" y="170"/>
                </a:cubicBezTo>
                <a:close/>
                <a:moveTo>
                  <a:pt x="58" y="184"/>
                </a:moveTo>
                <a:cubicBezTo>
                  <a:pt x="134" y="184"/>
                  <a:pt x="134" y="184"/>
                  <a:pt x="134" y="184"/>
                </a:cubicBezTo>
                <a:cubicBezTo>
                  <a:pt x="143" y="184"/>
                  <a:pt x="144" y="195"/>
                  <a:pt x="144" y="200"/>
                </a:cubicBezTo>
                <a:cubicBezTo>
                  <a:pt x="102" y="200"/>
                  <a:pt x="88" y="200"/>
                  <a:pt x="48" y="200"/>
                </a:cubicBezTo>
                <a:cubicBezTo>
                  <a:pt x="48" y="195"/>
                  <a:pt x="48" y="184"/>
                  <a:pt x="58" y="184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Freeform 117"/>
          <p:cNvSpPr/>
          <p:nvPr/>
        </p:nvSpPr>
        <p:spPr bwMode="auto">
          <a:xfrm>
            <a:off x="10716434" y="1099890"/>
            <a:ext cx="749797" cy="1132045"/>
          </a:xfrm>
          <a:custGeom>
            <a:avLst/>
            <a:gdLst/>
            <a:ahLst/>
            <a:cxnLst/>
            <a:rect l="l" t="t" r="r" b="b"/>
            <a:pathLst>
              <a:path w="562348" h="849034">
                <a:moveTo>
                  <a:pt x="251402" y="0"/>
                </a:moveTo>
                <a:lnTo>
                  <a:pt x="260224" y="0"/>
                </a:lnTo>
                <a:lnTo>
                  <a:pt x="266840" y="0"/>
                </a:lnTo>
                <a:lnTo>
                  <a:pt x="273456" y="6616"/>
                </a:lnTo>
                <a:lnTo>
                  <a:pt x="275661" y="13232"/>
                </a:lnTo>
                <a:lnTo>
                  <a:pt x="277866" y="17642"/>
                </a:lnTo>
                <a:lnTo>
                  <a:pt x="277866" y="68363"/>
                </a:lnTo>
                <a:lnTo>
                  <a:pt x="286687" y="68363"/>
                </a:lnTo>
                <a:lnTo>
                  <a:pt x="304329" y="74979"/>
                </a:lnTo>
                <a:lnTo>
                  <a:pt x="319766" y="83800"/>
                </a:lnTo>
                <a:lnTo>
                  <a:pt x="335203" y="97032"/>
                </a:lnTo>
                <a:lnTo>
                  <a:pt x="346230" y="110263"/>
                </a:lnTo>
                <a:lnTo>
                  <a:pt x="355051" y="127906"/>
                </a:lnTo>
                <a:lnTo>
                  <a:pt x="361667" y="147753"/>
                </a:lnTo>
                <a:lnTo>
                  <a:pt x="366077" y="165396"/>
                </a:lnTo>
                <a:lnTo>
                  <a:pt x="361667" y="185243"/>
                </a:lnTo>
                <a:lnTo>
                  <a:pt x="355051" y="202885"/>
                </a:lnTo>
                <a:lnTo>
                  <a:pt x="346230" y="218322"/>
                </a:lnTo>
                <a:lnTo>
                  <a:pt x="335203" y="233759"/>
                </a:lnTo>
                <a:lnTo>
                  <a:pt x="322784" y="242630"/>
                </a:lnTo>
                <a:lnTo>
                  <a:pt x="538090" y="716717"/>
                </a:lnTo>
                <a:lnTo>
                  <a:pt x="562348" y="835802"/>
                </a:lnTo>
                <a:lnTo>
                  <a:pt x="476342" y="749796"/>
                </a:lnTo>
                <a:lnTo>
                  <a:pt x="268019" y="300051"/>
                </a:lnTo>
                <a:lnTo>
                  <a:pt x="194065" y="496189"/>
                </a:lnTo>
                <a:lnTo>
                  <a:pt x="92622" y="758617"/>
                </a:lnTo>
                <a:lnTo>
                  <a:pt x="48516" y="802723"/>
                </a:lnTo>
                <a:lnTo>
                  <a:pt x="17642" y="833597"/>
                </a:lnTo>
                <a:lnTo>
                  <a:pt x="6616" y="842418"/>
                </a:lnTo>
                <a:lnTo>
                  <a:pt x="0" y="849034"/>
                </a:lnTo>
                <a:lnTo>
                  <a:pt x="6616" y="818160"/>
                </a:lnTo>
                <a:lnTo>
                  <a:pt x="33079" y="747591"/>
                </a:lnTo>
                <a:lnTo>
                  <a:pt x="110264" y="529268"/>
                </a:lnTo>
                <a:lnTo>
                  <a:pt x="217874" y="247527"/>
                </a:lnTo>
                <a:lnTo>
                  <a:pt x="211707" y="244786"/>
                </a:lnTo>
                <a:lnTo>
                  <a:pt x="198476" y="233759"/>
                </a:lnTo>
                <a:lnTo>
                  <a:pt x="185244" y="218322"/>
                </a:lnTo>
                <a:lnTo>
                  <a:pt x="176423" y="202885"/>
                </a:lnTo>
                <a:lnTo>
                  <a:pt x="172012" y="185243"/>
                </a:lnTo>
                <a:lnTo>
                  <a:pt x="172012" y="165396"/>
                </a:lnTo>
                <a:lnTo>
                  <a:pt x="172012" y="147753"/>
                </a:lnTo>
                <a:lnTo>
                  <a:pt x="176423" y="127906"/>
                </a:lnTo>
                <a:lnTo>
                  <a:pt x="185244" y="110263"/>
                </a:lnTo>
                <a:lnTo>
                  <a:pt x="198476" y="97032"/>
                </a:lnTo>
                <a:lnTo>
                  <a:pt x="211707" y="83800"/>
                </a:lnTo>
                <a:lnTo>
                  <a:pt x="231555" y="74979"/>
                </a:lnTo>
                <a:lnTo>
                  <a:pt x="242581" y="70844"/>
                </a:lnTo>
                <a:lnTo>
                  <a:pt x="242581" y="17642"/>
                </a:lnTo>
                <a:lnTo>
                  <a:pt x="242581" y="13232"/>
                </a:lnTo>
                <a:lnTo>
                  <a:pt x="249197" y="6616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/>
          </a:p>
        </p:txBody>
      </p:sp>
      <p:grpSp>
        <p:nvGrpSpPr>
          <p:cNvPr id="20" name="组合 27"/>
          <p:cNvGrpSpPr/>
          <p:nvPr/>
        </p:nvGrpSpPr>
        <p:grpSpPr>
          <a:xfrm>
            <a:off x="8892104" y="468996"/>
            <a:ext cx="721515" cy="916923"/>
            <a:chOff x="1493838" y="1541463"/>
            <a:chExt cx="381000" cy="484187"/>
          </a:xfrm>
          <a:solidFill>
            <a:srgbClr val="FFFFFF">
              <a:alpha val="10000"/>
            </a:srgbClr>
          </a:solidFill>
        </p:grpSpPr>
        <p:sp>
          <p:nvSpPr>
            <p:cNvPr id="29" name="Freeform 126"/>
            <p:cNvSpPr>
              <a:spLocks noEditPoints="1"/>
            </p:cNvSpPr>
            <p:nvPr/>
          </p:nvSpPr>
          <p:spPr bwMode="auto">
            <a:xfrm>
              <a:off x="1493838" y="1546225"/>
              <a:ext cx="254000" cy="479425"/>
            </a:xfrm>
            <a:custGeom>
              <a:avLst/>
              <a:gdLst>
                <a:gd name="T0" fmla="*/ 160 w 160"/>
                <a:gd name="T1" fmla="*/ 0 h 302"/>
                <a:gd name="T2" fmla="*/ 160 w 160"/>
                <a:gd name="T3" fmla="*/ 302 h 302"/>
                <a:gd name="T4" fmla="*/ 94 w 160"/>
                <a:gd name="T5" fmla="*/ 302 h 302"/>
                <a:gd name="T6" fmla="*/ 94 w 160"/>
                <a:gd name="T7" fmla="*/ 261 h 302"/>
                <a:gd name="T8" fmla="*/ 136 w 160"/>
                <a:gd name="T9" fmla="*/ 261 h 302"/>
                <a:gd name="T10" fmla="*/ 136 w 160"/>
                <a:gd name="T11" fmla="*/ 116 h 302"/>
                <a:gd name="T12" fmla="*/ 136 w 160"/>
                <a:gd name="T13" fmla="*/ 116 h 302"/>
                <a:gd name="T14" fmla="*/ 94 w 160"/>
                <a:gd name="T15" fmla="*/ 189 h 302"/>
                <a:gd name="T16" fmla="*/ 94 w 160"/>
                <a:gd name="T17" fmla="*/ 124 h 302"/>
                <a:gd name="T18" fmla="*/ 160 w 160"/>
                <a:gd name="T19" fmla="*/ 0 h 302"/>
                <a:gd name="T20" fmla="*/ 94 w 160"/>
                <a:gd name="T21" fmla="*/ 302 h 302"/>
                <a:gd name="T22" fmla="*/ 0 w 160"/>
                <a:gd name="T23" fmla="*/ 302 h 302"/>
                <a:gd name="T24" fmla="*/ 94 w 160"/>
                <a:gd name="T25" fmla="*/ 124 h 302"/>
                <a:gd name="T26" fmla="*/ 94 w 160"/>
                <a:gd name="T27" fmla="*/ 189 h 302"/>
                <a:gd name="T28" fmla="*/ 53 w 160"/>
                <a:gd name="T29" fmla="*/ 261 h 302"/>
                <a:gd name="T30" fmla="*/ 94 w 160"/>
                <a:gd name="T31" fmla="*/ 261 h 302"/>
                <a:gd name="T32" fmla="*/ 94 w 160"/>
                <a:gd name="T33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302">
                  <a:moveTo>
                    <a:pt x="160" y="0"/>
                  </a:moveTo>
                  <a:lnTo>
                    <a:pt x="160" y="302"/>
                  </a:lnTo>
                  <a:lnTo>
                    <a:pt x="94" y="302"/>
                  </a:lnTo>
                  <a:lnTo>
                    <a:pt x="94" y="261"/>
                  </a:lnTo>
                  <a:lnTo>
                    <a:pt x="136" y="261"/>
                  </a:lnTo>
                  <a:lnTo>
                    <a:pt x="136" y="116"/>
                  </a:lnTo>
                  <a:lnTo>
                    <a:pt x="136" y="116"/>
                  </a:lnTo>
                  <a:lnTo>
                    <a:pt x="94" y="189"/>
                  </a:lnTo>
                  <a:lnTo>
                    <a:pt x="94" y="124"/>
                  </a:lnTo>
                  <a:lnTo>
                    <a:pt x="160" y="0"/>
                  </a:lnTo>
                  <a:close/>
                  <a:moveTo>
                    <a:pt x="94" y="302"/>
                  </a:moveTo>
                  <a:lnTo>
                    <a:pt x="0" y="302"/>
                  </a:lnTo>
                  <a:lnTo>
                    <a:pt x="94" y="124"/>
                  </a:lnTo>
                  <a:lnTo>
                    <a:pt x="94" y="189"/>
                  </a:lnTo>
                  <a:lnTo>
                    <a:pt x="53" y="261"/>
                  </a:lnTo>
                  <a:lnTo>
                    <a:pt x="94" y="261"/>
                  </a:lnTo>
                  <a:lnTo>
                    <a:pt x="94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Rectangle 127"/>
            <p:cNvSpPr>
              <a:spLocks noChangeArrowheads="1"/>
            </p:cNvSpPr>
            <p:nvPr/>
          </p:nvSpPr>
          <p:spPr bwMode="auto">
            <a:xfrm>
              <a:off x="1811338" y="1541463"/>
              <a:ext cx="63500" cy="4714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1" name="Freeform 142"/>
          <p:cNvSpPr>
            <a:spLocks noEditPoints="1"/>
          </p:cNvSpPr>
          <p:nvPr/>
        </p:nvSpPr>
        <p:spPr bwMode="auto">
          <a:xfrm>
            <a:off x="5317461" y="539750"/>
            <a:ext cx="808039" cy="941388"/>
          </a:xfrm>
          <a:custGeom>
            <a:avLst/>
            <a:gdLst>
              <a:gd name="T0" fmla="*/ 92 w 509"/>
              <a:gd name="T1" fmla="*/ 126 h 593"/>
              <a:gd name="T2" fmla="*/ 147 w 509"/>
              <a:gd name="T3" fmla="*/ 94 h 593"/>
              <a:gd name="T4" fmla="*/ 137 w 509"/>
              <a:gd name="T5" fmla="*/ 133 h 593"/>
              <a:gd name="T6" fmla="*/ 168 w 509"/>
              <a:gd name="T7" fmla="*/ 120 h 593"/>
              <a:gd name="T8" fmla="*/ 157 w 509"/>
              <a:gd name="T9" fmla="*/ 157 h 593"/>
              <a:gd name="T10" fmla="*/ 189 w 509"/>
              <a:gd name="T11" fmla="*/ 144 h 593"/>
              <a:gd name="T12" fmla="*/ 177 w 509"/>
              <a:gd name="T13" fmla="*/ 183 h 593"/>
              <a:gd name="T14" fmla="*/ 210 w 509"/>
              <a:gd name="T15" fmla="*/ 170 h 593"/>
              <a:gd name="T16" fmla="*/ 174 w 509"/>
              <a:gd name="T17" fmla="*/ 228 h 593"/>
              <a:gd name="T18" fmla="*/ 230 w 509"/>
              <a:gd name="T19" fmla="*/ 195 h 593"/>
              <a:gd name="T20" fmla="*/ 219 w 509"/>
              <a:gd name="T21" fmla="*/ 235 h 593"/>
              <a:gd name="T22" fmla="*/ 252 w 509"/>
              <a:gd name="T23" fmla="*/ 221 h 593"/>
              <a:gd name="T24" fmla="*/ 239 w 509"/>
              <a:gd name="T25" fmla="*/ 259 h 593"/>
              <a:gd name="T26" fmla="*/ 272 w 509"/>
              <a:gd name="T27" fmla="*/ 245 h 593"/>
              <a:gd name="T28" fmla="*/ 261 w 509"/>
              <a:gd name="T29" fmla="*/ 285 h 593"/>
              <a:gd name="T30" fmla="*/ 294 w 509"/>
              <a:gd name="T31" fmla="*/ 271 h 593"/>
              <a:gd name="T32" fmla="*/ 258 w 509"/>
              <a:gd name="T33" fmla="*/ 329 h 593"/>
              <a:gd name="T34" fmla="*/ 314 w 509"/>
              <a:gd name="T35" fmla="*/ 297 h 593"/>
              <a:gd name="T36" fmla="*/ 302 w 509"/>
              <a:gd name="T37" fmla="*/ 336 h 593"/>
              <a:gd name="T38" fmla="*/ 334 w 509"/>
              <a:gd name="T39" fmla="*/ 323 h 593"/>
              <a:gd name="T40" fmla="*/ 323 w 509"/>
              <a:gd name="T41" fmla="*/ 362 h 593"/>
              <a:gd name="T42" fmla="*/ 356 w 509"/>
              <a:gd name="T43" fmla="*/ 347 h 593"/>
              <a:gd name="T44" fmla="*/ 344 w 509"/>
              <a:gd name="T45" fmla="*/ 386 h 593"/>
              <a:gd name="T46" fmla="*/ 376 w 509"/>
              <a:gd name="T47" fmla="*/ 373 h 593"/>
              <a:gd name="T48" fmla="*/ 341 w 509"/>
              <a:gd name="T49" fmla="*/ 431 h 593"/>
              <a:gd name="T50" fmla="*/ 397 w 509"/>
              <a:gd name="T51" fmla="*/ 398 h 593"/>
              <a:gd name="T52" fmla="*/ 386 w 509"/>
              <a:gd name="T53" fmla="*/ 438 h 593"/>
              <a:gd name="T54" fmla="*/ 418 w 509"/>
              <a:gd name="T55" fmla="*/ 424 h 593"/>
              <a:gd name="T56" fmla="*/ 406 w 509"/>
              <a:gd name="T57" fmla="*/ 463 h 593"/>
              <a:gd name="T58" fmla="*/ 438 w 509"/>
              <a:gd name="T59" fmla="*/ 450 h 593"/>
              <a:gd name="T60" fmla="*/ 426 w 509"/>
              <a:gd name="T61" fmla="*/ 488 h 593"/>
              <a:gd name="T62" fmla="*/ 459 w 509"/>
              <a:gd name="T63" fmla="*/ 474 h 593"/>
              <a:gd name="T64" fmla="*/ 424 w 509"/>
              <a:gd name="T65" fmla="*/ 532 h 593"/>
              <a:gd name="T66" fmla="*/ 480 w 509"/>
              <a:gd name="T67" fmla="*/ 500 h 593"/>
              <a:gd name="T68" fmla="*/ 437 w 509"/>
              <a:gd name="T69" fmla="*/ 593 h 593"/>
              <a:gd name="T70" fmla="*/ 70 w 509"/>
              <a:gd name="T71" fmla="*/ 82 h 593"/>
              <a:gd name="T72" fmla="*/ 77 w 509"/>
              <a:gd name="T73" fmla="*/ 80 h 593"/>
              <a:gd name="T74" fmla="*/ 82 w 509"/>
              <a:gd name="T75" fmla="*/ 78 h 593"/>
              <a:gd name="T76" fmla="*/ 88 w 509"/>
              <a:gd name="T77" fmla="*/ 65 h 593"/>
              <a:gd name="T78" fmla="*/ 84 w 509"/>
              <a:gd name="T79" fmla="*/ 52 h 593"/>
              <a:gd name="T80" fmla="*/ 81 w 509"/>
              <a:gd name="T81" fmla="*/ 49 h 593"/>
              <a:gd name="T82" fmla="*/ 74 w 509"/>
              <a:gd name="T83" fmla="*/ 45 h 593"/>
              <a:gd name="T84" fmla="*/ 70 w 509"/>
              <a:gd name="T85" fmla="*/ 2 h 593"/>
              <a:gd name="T86" fmla="*/ 141 w 509"/>
              <a:gd name="T87" fmla="*/ 86 h 593"/>
              <a:gd name="T88" fmla="*/ 0 w 509"/>
              <a:gd name="T89" fmla="*/ 59 h 593"/>
              <a:gd name="T90" fmla="*/ 70 w 509"/>
              <a:gd name="T91" fmla="*/ 45 h 593"/>
              <a:gd name="T92" fmla="*/ 65 w 509"/>
              <a:gd name="T93" fmla="*/ 46 h 593"/>
              <a:gd name="T94" fmla="*/ 59 w 509"/>
              <a:gd name="T95" fmla="*/ 49 h 593"/>
              <a:gd name="T96" fmla="*/ 53 w 509"/>
              <a:gd name="T97" fmla="*/ 61 h 593"/>
              <a:gd name="T98" fmla="*/ 57 w 509"/>
              <a:gd name="T99" fmla="*/ 75 h 593"/>
              <a:gd name="T100" fmla="*/ 57 w 509"/>
              <a:gd name="T101" fmla="*/ 75 h 593"/>
              <a:gd name="T102" fmla="*/ 63 w 509"/>
              <a:gd name="T103" fmla="*/ 79 h 593"/>
              <a:gd name="T104" fmla="*/ 70 w 509"/>
              <a:gd name="T105" fmla="*/ 82 h 5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9" h="593">
                <a:moveTo>
                  <a:pt x="141" y="86"/>
                </a:moveTo>
                <a:lnTo>
                  <a:pt x="92" y="126"/>
                </a:lnTo>
                <a:lnTo>
                  <a:pt x="99" y="134"/>
                </a:lnTo>
                <a:lnTo>
                  <a:pt x="147" y="94"/>
                </a:lnTo>
                <a:lnTo>
                  <a:pt x="162" y="111"/>
                </a:lnTo>
                <a:lnTo>
                  <a:pt x="137" y="133"/>
                </a:lnTo>
                <a:lnTo>
                  <a:pt x="142" y="140"/>
                </a:lnTo>
                <a:lnTo>
                  <a:pt x="168" y="120"/>
                </a:lnTo>
                <a:lnTo>
                  <a:pt x="183" y="137"/>
                </a:lnTo>
                <a:lnTo>
                  <a:pt x="157" y="157"/>
                </a:lnTo>
                <a:lnTo>
                  <a:pt x="164" y="166"/>
                </a:lnTo>
                <a:lnTo>
                  <a:pt x="189" y="144"/>
                </a:lnTo>
                <a:lnTo>
                  <a:pt x="203" y="161"/>
                </a:lnTo>
                <a:lnTo>
                  <a:pt x="177" y="183"/>
                </a:lnTo>
                <a:lnTo>
                  <a:pt x="184" y="191"/>
                </a:lnTo>
                <a:lnTo>
                  <a:pt x="210" y="170"/>
                </a:lnTo>
                <a:lnTo>
                  <a:pt x="225" y="187"/>
                </a:lnTo>
                <a:lnTo>
                  <a:pt x="174" y="228"/>
                </a:lnTo>
                <a:lnTo>
                  <a:pt x="181" y="236"/>
                </a:lnTo>
                <a:lnTo>
                  <a:pt x="230" y="195"/>
                </a:lnTo>
                <a:lnTo>
                  <a:pt x="245" y="213"/>
                </a:lnTo>
                <a:lnTo>
                  <a:pt x="219" y="235"/>
                </a:lnTo>
                <a:lnTo>
                  <a:pt x="226" y="241"/>
                </a:lnTo>
                <a:lnTo>
                  <a:pt x="252" y="221"/>
                </a:lnTo>
                <a:lnTo>
                  <a:pt x="267" y="239"/>
                </a:lnTo>
                <a:lnTo>
                  <a:pt x="239" y="259"/>
                </a:lnTo>
                <a:lnTo>
                  <a:pt x="246" y="267"/>
                </a:lnTo>
                <a:lnTo>
                  <a:pt x="272" y="245"/>
                </a:lnTo>
                <a:lnTo>
                  <a:pt x="287" y="263"/>
                </a:lnTo>
                <a:lnTo>
                  <a:pt x="261" y="285"/>
                </a:lnTo>
                <a:lnTo>
                  <a:pt x="267" y="293"/>
                </a:lnTo>
                <a:lnTo>
                  <a:pt x="294" y="271"/>
                </a:lnTo>
                <a:lnTo>
                  <a:pt x="307" y="289"/>
                </a:lnTo>
                <a:lnTo>
                  <a:pt x="258" y="329"/>
                </a:lnTo>
                <a:lnTo>
                  <a:pt x="264" y="338"/>
                </a:lnTo>
                <a:lnTo>
                  <a:pt x="314" y="297"/>
                </a:lnTo>
                <a:lnTo>
                  <a:pt x="329" y="314"/>
                </a:lnTo>
                <a:lnTo>
                  <a:pt x="302" y="336"/>
                </a:lnTo>
                <a:lnTo>
                  <a:pt x="308" y="343"/>
                </a:lnTo>
                <a:lnTo>
                  <a:pt x="334" y="323"/>
                </a:lnTo>
                <a:lnTo>
                  <a:pt x="349" y="340"/>
                </a:lnTo>
                <a:lnTo>
                  <a:pt x="323" y="362"/>
                </a:lnTo>
                <a:lnTo>
                  <a:pt x="329" y="369"/>
                </a:lnTo>
                <a:lnTo>
                  <a:pt x="356" y="347"/>
                </a:lnTo>
                <a:lnTo>
                  <a:pt x="369" y="366"/>
                </a:lnTo>
                <a:lnTo>
                  <a:pt x="344" y="386"/>
                </a:lnTo>
                <a:lnTo>
                  <a:pt x="350" y="394"/>
                </a:lnTo>
                <a:lnTo>
                  <a:pt x="376" y="373"/>
                </a:lnTo>
                <a:lnTo>
                  <a:pt x="391" y="390"/>
                </a:lnTo>
                <a:lnTo>
                  <a:pt x="341" y="431"/>
                </a:lnTo>
                <a:lnTo>
                  <a:pt x="348" y="439"/>
                </a:lnTo>
                <a:lnTo>
                  <a:pt x="397" y="398"/>
                </a:lnTo>
                <a:lnTo>
                  <a:pt x="411" y="416"/>
                </a:lnTo>
                <a:lnTo>
                  <a:pt x="386" y="438"/>
                </a:lnTo>
                <a:lnTo>
                  <a:pt x="391" y="446"/>
                </a:lnTo>
                <a:lnTo>
                  <a:pt x="418" y="424"/>
                </a:lnTo>
                <a:lnTo>
                  <a:pt x="432" y="442"/>
                </a:lnTo>
                <a:lnTo>
                  <a:pt x="406" y="463"/>
                </a:lnTo>
                <a:lnTo>
                  <a:pt x="413" y="470"/>
                </a:lnTo>
                <a:lnTo>
                  <a:pt x="438" y="450"/>
                </a:lnTo>
                <a:lnTo>
                  <a:pt x="453" y="467"/>
                </a:lnTo>
                <a:lnTo>
                  <a:pt x="426" y="488"/>
                </a:lnTo>
                <a:lnTo>
                  <a:pt x="433" y="496"/>
                </a:lnTo>
                <a:lnTo>
                  <a:pt x="459" y="474"/>
                </a:lnTo>
                <a:lnTo>
                  <a:pt x="474" y="492"/>
                </a:lnTo>
                <a:lnTo>
                  <a:pt x="424" y="532"/>
                </a:lnTo>
                <a:lnTo>
                  <a:pt x="430" y="541"/>
                </a:lnTo>
                <a:lnTo>
                  <a:pt x="480" y="500"/>
                </a:lnTo>
                <a:lnTo>
                  <a:pt x="509" y="535"/>
                </a:lnTo>
                <a:lnTo>
                  <a:pt x="437" y="593"/>
                </a:lnTo>
                <a:lnTo>
                  <a:pt x="70" y="145"/>
                </a:lnTo>
                <a:lnTo>
                  <a:pt x="70" y="82"/>
                </a:lnTo>
                <a:lnTo>
                  <a:pt x="70" y="82"/>
                </a:lnTo>
                <a:lnTo>
                  <a:pt x="77" y="80"/>
                </a:lnTo>
                <a:lnTo>
                  <a:pt x="82" y="78"/>
                </a:lnTo>
                <a:lnTo>
                  <a:pt x="82" y="78"/>
                </a:lnTo>
                <a:lnTo>
                  <a:pt x="86" y="72"/>
                </a:lnTo>
                <a:lnTo>
                  <a:pt x="88" y="65"/>
                </a:lnTo>
                <a:lnTo>
                  <a:pt x="88" y="59"/>
                </a:lnTo>
                <a:lnTo>
                  <a:pt x="84" y="52"/>
                </a:lnTo>
                <a:lnTo>
                  <a:pt x="84" y="52"/>
                </a:lnTo>
                <a:lnTo>
                  <a:pt x="81" y="49"/>
                </a:lnTo>
                <a:lnTo>
                  <a:pt x="78" y="46"/>
                </a:lnTo>
                <a:lnTo>
                  <a:pt x="74" y="45"/>
                </a:lnTo>
                <a:lnTo>
                  <a:pt x="70" y="45"/>
                </a:lnTo>
                <a:lnTo>
                  <a:pt x="70" y="2"/>
                </a:lnTo>
                <a:lnTo>
                  <a:pt x="72" y="0"/>
                </a:lnTo>
                <a:lnTo>
                  <a:pt x="141" y="86"/>
                </a:lnTo>
                <a:close/>
                <a:moveTo>
                  <a:pt x="70" y="145"/>
                </a:moveTo>
                <a:lnTo>
                  <a:pt x="0" y="59"/>
                </a:lnTo>
                <a:lnTo>
                  <a:pt x="70" y="2"/>
                </a:lnTo>
                <a:lnTo>
                  <a:pt x="70" y="45"/>
                </a:lnTo>
                <a:lnTo>
                  <a:pt x="70" y="45"/>
                </a:lnTo>
                <a:lnTo>
                  <a:pt x="65" y="46"/>
                </a:lnTo>
                <a:lnTo>
                  <a:pt x="59" y="49"/>
                </a:lnTo>
                <a:lnTo>
                  <a:pt x="59" y="49"/>
                </a:lnTo>
                <a:lnTo>
                  <a:pt x="54" y="55"/>
                </a:lnTo>
                <a:lnTo>
                  <a:pt x="53" y="61"/>
                </a:lnTo>
                <a:lnTo>
                  <a:pt x="53" y="68"/>
                </a:lnTo>
                <a:lnTo>
                  <a:pt x="57" y="75"/>
                </a:lnTo>
                <a:lnTo>
                  <a:pt x="57" y="75"/>
                </a:lnTo>
                <a:lnTo>
                  <a:pt x="57" y="75"/>
                </a:lnTo>
                <a:lnTo>
                  <a:pt x="59" y="78"/>
                </a:lnTo>
                <a:lnTo>
                  <a:pt x="63" y="79"/>
                </a:lnTo>
                <a:lnTo>
                  <a:pt x="66" y="80"/>
                </a:lnTo>
                <a:lnTo>
                  <a:pt x="70" y="82"/>
                </a:lnTo>
                <a:lnTo>
                  <a:pt x="70" y="145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/>
          </a:p>
        </p:txBody>
      </p:sp>
      <p:sp>
        <p:nvSpPr>
          <p:cNvPr id="32" name="Freeform 152"/>
          <p:cNvSpPr>
            <a:spLocks noEditPoints="1"/>
          </p:cNvSpPr>
          <p:nvPr/>
        </p:nvSpPr>
        <p:spPr bwMode="auto">
          <a:xfrm>
            <a:off x="488813" y="435797"/>
            <a:ext cx="1035187" cy="1125203"/>
          </a:xfrm>
          <a:custGeom>
            <a:avLst/>
            <a:gdLst>
              <a:gd name="T0" fmla="*/ 268 w 345"/>
              <a:gd name="T1" fmla="*/ 172 h 375"/>
              <a:gd name="T2" fmla="*/ 258 w 345"/>
              <a:gd name="T3" fmla="*/ 130 h 375"/>
              <a:gd name="T4" fmla="*/ 264 w 345"/>
              <a:gd name="T5" fmla="*/ 252 h 375"/>
              <a:gd name="T6" fmla="*/ 296 w 345"/>
              <a:gd name="T7" fmla="*/ 291 h 375"/>
              <a:gd name="T8" fmla="*/ 281 w 345"/>
              <a:gd name="T9" fmla="*/ 295 h 375"/>
              <a:gd name="T10" fmla="*/ 281 w 345"/>
              <a:gd name="T11" fmla="*/ 50 h 375"/>
              <a:gd name="T12" fmla="*/ 296 w 345"/>
              <a:gd name="T13" fmla="*/ 53 h 375"/>
              <a:gd name="T14" fmla="*/ 264 w 345"/>
              <a:gd name="T15" fmla="*/ 94 h 375"/>
              <a:gd name="T16" fmla="*/ 284 w 345"/>
              <a:gd name="T17" fmla="*/ 172 h 375"/>
              <a:gd name="T18" fmla="*/ 336 w 345"/>
              <a:gd name="T19" fmla="*/ 164 h 375"/>
              <a:gd name="T20" fmla="*/ 344 w 345"/>
              <a:gd name="T21" fmla="*/ 176 h 375"/>
              <a:gd name="T22" fmla="*/ 289 w 345"/>
              <a:gd name="T23" fmla="*/ 180 h 375"/>
              <a:gd name="T24" fmla="*/ 173 w 345"/>
              <a:gd name="T25" fmla="*/ 77 h 375"/>
              <a:gd name="T26" fmla="*/ 243 w 345"/>
              <a:gd name="T27" fmla="*/ 108 h 375"/>
              <a:gd name="T28" fmla="*/ 245 w 345"/>
              <a:gd name="T29" fmla="*/ 236 h 375"/>
              <a:gd name="T30" fmla="*/ 222 w 345"/>
              <a:gd name="T31" fmla="*/ 345 h 375"/>
              <a:gd name="T32" fmla="*/ 178 w 345"/>
              <a:gd name="T33" fmla="*/ 375 h 375"/>
              <a:gd name="T34" fmla="*/ 207 w 345"/>
              <a:gd name="T35" fmla="*/ 242 h 375"/>
              <a:gd name="T36" fmla="*/ 238 w 345"/>
              <a:gd name="T37" fmla="*/ 211 h 375"/>
              <a:gd name="T38" fmla="*/ 248 w 345"/>
              <a:gd name="T39" fmla="*/ 157 h 375"/>
              <a:gd name="T40" fmla="*/ 203 w 345"/>
              <a:gd name="T41" fmla="*/ 103 h 375"/>
              <a:gd name="T42" fmla="*/ 173 w 345"/>
              <a:gd name="T43" fmla="*/ 77 h 375"/>
              <a:gd name="T44" fmla="*/ 250 w 345"/>
              <a:gd name="T45" fmla="*/ 91 h 375"/>
              <a:gd name="T46" fmla="*/ 258 w 345"/>
              <a:gd name="T47" fmla="*/ 73 h 375"/>
              <a:gd name="T48" fmla="*/ 250 w 345"/>
              <a:gd name="T49" fmla="*/ 255 h 375"/>
              <a:gd name="T50" fmla="*/ 258 w 345"/>
              <a:gd name="T51" fmla="*/ 249 h 375"/>
              <a:gd name="T52" fmla="*/ 180 w 345"/>
              <a:gd name="T53" fmla="*/ 6 h 375"/>
              <a:gd name="T54" fmla="*/ 176 w 345"/>
              <a:gd name="T55" fmla="*/ 60 h 375"/>
              <a:gd name="T56" fmla="*/ 157 w 345"/>
              <a:gd name="T57" fmla="*/ 374 h 375"/>
              <a:gd name="T58" fmla="*/ 120 w 345"/>
              <a:gd name="T59" fmla="*/ 337 h 375"/>
              <a:gd name="T60" fmla="*/ 93 w 345"/>
              <a:gd name="T61" fmla="*/ 224 h 375"/>
              <a:gd name="T62" fmla="*/ 111 w 345"/>
              <a:gd name="T63" fmla="*/ 100 h 375"/>
              <a:gd name="T64" fmla="*/ 173 w 345"/>
              <a:gd name="T65" fmla="*/ 96 h 375"/>
              <a:gd name="T66" fmla="*/ 119 w 345"/>
              <a:gd name="T67" fmla="*/ 119 h 375"/>
              <a:gd name="T68" fmla="*/ 97 w 345"/>
              <a:gd name="T69" fmla="*/ 183 h 375"/>
              <a:gd name="T70" fmla="*/ 126 w 345"/>
              <a:gd name="T71" fmla="*/ 232 h 375"/>
              <a:gd name="T72" fmla="*/ 139 w 345"/>
              <a:gd name="T73" fmla="*/ 290 h 375"/>
              <a:gd name="T74" fmla="*/ 173 w 345"/>
              <a:gd name="T75" fmla="*/ 60 h 375"/>
              <a:gd name="T76" fmla="*/ 164 w 345"/>
              <a:gd name="T77" fmla="*/ 54 h 375"/>
              <a:gd name="T78" fmla="*/ 169 w 345"/>
              <a:gd name="T79" fmla="*/ 0 h 375"/>
              <a:gd name="T80" fmla="*/ 93 w 345"/>
              <a:gd name="T81" fmla="*/ 264 h 375"/>
              <a:gd name="T82" fmla="*/ 93 w 345"/>
              <a:gd name="T83" fmla="*/ 252 h 375"/>
              <a:gd name="T84" fmla="*/ 86 w 345"/>
              <a:gd name="T85" fmla="*/ 96 h 375"/>
              <a:gd name="T86" fmla="*/ 94 w 345"/>
              <a:gd name="T87" fmla="*/ 84 h 375"/>
              <a:gd name="T88" fmla="*/ 82 w 345"/>
              <a:gd name="T89" fmla="*/ 203 h 375"/>
              <a:gd name="T90" fmla="*/ 80 w 345"/>
              <a:gd name="T91" fmla="*/ 152 h 375"/>
              <a:gd name="T92" fmla="*/ 86 w 345"/>
              <a:gd name="T93" fmla="*/ 96 h 375"/>
              <a:gd name="T94" fmla="*/ 50 w 345"/>
              <a:gd name="T95" fmla="*/ 64 h 375"/>
              <a:gd name="T96" fmla="*/ 53 w 345"/>
              <a:gd name="T97" fmla="*/ 49 h 375"/>
              <a:gd name="T98" fmla="*/ 86 w 345"/>
              <a:gd name="T99" fmla="*/ 249 h 375"/>
              <a:gd name="T100" fmla="*/ 53 w 345"/>
              <a:gd name="T101" fmla="*/ 297 h 375"/>
              <a:gd name="T102" fmla="*/ 50 w 345"/>
              <a:gd name="T103" fmla="*/ 282 h 375"/>
              <a:gd name="T104" fmla="*/ 86 w 345"/>
              <a:gd name="T105" fmla="*/ 249 h 375"/>
              <a:gd name="T106" fmla="*/ 57 w 345"/>
              <a:gd name="T107" fmla="*/ 167 h 375"/>
              <a:gd name="T108" fmla="*/ 54 w 345"/>
              <a:gd name="T109" fmla="*/ 180 h 375"/>
              <a:gd name="T110" fmla="*/ 0 w 345"/>
              <a:gd name="T111" fmla="*/ 176 h 375"/>
              <a:gd name="T112" fmla="*/ 8 w 345"/>
              <a:gd name="T113" fmla="*/ 164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45" h="375">
                <a:moveTo>
                  <a:pt x="258" y="130"/>
                </a:moveTo>
                <a:lnTo>
                  <a:pt x="258" y="130"/>
                </a:lnTo>
                <a:lnTo>
                  <a:pt x="262" y="141"/>
                </a:lnTo>
                <a:lnTo>
                  <a:pt x="266" y="150"/>
                </a:lnTo>
                <a:lnTo>
                  <a:pt x="268" y="161"/>
                </a:lnTo>
                <a:lnTo>
                  <a:pt x="268" y="172"/>
                </a:lnTo>
                <a:lnTo>
                  <a:pt x="268" y="172"/>
                </a:lnTo>
                <a:lnTo>
                  <a:pt x="268" y="184"/>
                </a:lnTo>
                <a:lnTo>
                  <a:pt x="266" y="194"/>
                </a:lnTo>
                <a:lnTo>
                  <a:pt x="262" y="205"/>
                </a:lnTo>
                <a:lnTo>
                  <a:pt x="258" y="214"/>
                </a:lnTo>
                <a:lnTo>
                  <a:pt x="258" y="130"/>
                </a:lnTo>
                <a:lnTo>
                  <a:pt x="258" y="130"/>
                </a:lnTo>
                <a:close/>
                <a:moveTo>
                  <a:pt x="258" y="272"/>
                </a:moveTo>
                <a:lnTo>
                  <a:pt x="258" y="249"/>
                </a:lnTo>
                <a:lnTo>
                  <a:pt x="258" y="249"/>
                </a:lnTo>
                <a:lnTo>
                  <a:pt x="261" y="251"/>
                </a:lnTo>
                <a:lnTo>
                  <a:pt x="264" y="252"/>
                </a:lnTo>
                <a:lnTo>
                  <a:pt x="264" y="252"/>
                </a:lnTo>
                <a:lnTo>
                  <a:pt x="295" y="282"/>
                </a:lnTo>
                <a:lnTo>
                  <a:pt x="295" y="282"/>
                </a:lnTo>
                <a:lnTo>
                  <a:pt x="296" y="286"/>
                </a:lnTo>
                <a:lnTo>
                  <a:pt x="296" y="289"/>
                </a:lnTo>
                <a:lnTo>
                  <a:pt x="296" y="291"/>
                </a:lnTo>
                <a:lnTo>
                  <a:pt x="295" y="295"/>
                </a:lnTo>
                <a:lnTo>
                  <a:pt x="295" y="295"/>
                </a:lnTo>
                <a:lnTo>
                  <a:pt x="291" y="297"/>
                </a:lnTo>
                <a:lnTo>
                  <a:pt x="288" y="298"/>
                </a:lnTo>
                <a:lnTo>
                  <a:pt x="284" y="297"/>
                </a:lnTo>
                <a:lnTo>
                  <a:pt x="281" y="295"/>
                </a:lnTo>
                <a:lnTo>
                  <a:pt x="258" y="272"/>
                </a:lnTo>
                <a:lnTo>
                  <a:pt x="258" y="272"/>
                </a:lnTo>
                <a:close/>
                <a:moveTo>
                  <a:pt x="258" y="96"/>
                </a:moveTo>
                <a:lnTo>
                  <a:pt x="258" y="73"/>
                </a:lnTo>
                <a:lnTo>
                  <a:pt x="281" y="50"/>
                </a:lnTo>
                <a:lnTo>
                  <a:pt x="281" y="50"/>
                </a:lnTo>
                <a:lnTo>
                  <a:pt x="284" y="49"/>
                </a:lnTo>
                <a:lnTo>
                  <a:pt x="288" y="48"/>
                </a:lnTo>
                <a:lnTo>
                  <a:pt x="291" y="49"/>
                </a:lnTo>
                <a:lnTo>
                  <a:pt x="295" y="50"/>
                </a:lnTo>
                <a:lnTo>
                  <a:pt x="295" y="50"/>
                </a:lnTo>
                <a:lnTo>
                  <a:pt x="296" y="53"/>
                </a:lnTo>
                <a:lnTo>
                  <a:pt x="296" y="57"/>
                </a:lnTo>
                <a:lnTo>
                  <a:pt x="296" y="60"/>
                </a:lnTo>
                <a:lnTo>
                  <a:pt x="295" y="64"/>
                </a:lnTo>
                <a:lnTo>
                  <a:pt x="264" y="94"/>
                </a:lnTo>
                <a:lnTo>
                  <a:pt x="264" y="94"/>
                </a:lnTo>
                <a:lnTo>
                  <a:pt x="264" y="94"/>
                </a:lnTo>
                <a:lnTo>
                  <a:pt x="261" y="95"/>
                </a:lnTo>
                <a:lnTo>
                  <a:pt x="258" y="96"/>
                </a:lnTo>
                <a:lnTo>
                  <a:pt x="258" y="96"/>
                </a:lnTo>
                <a:close/>
                <a:moveTo>
                  <a:pt x="284" y="172"/>
                </a:moveTo>
                <a:lnTo>
                  <a:pt x="284" y="172"/>
                </a:lnTo>
                <a:lnTo>
                  <a:pt x="284" y="172"/>
                </a:lnTo>
                <a:lnTo>
                  <a:pt x="285" y="169"/>
                </a:lnTo>
                <a:lnTo>
                  <a:pt x="287" y="167"/>
                </a:lnTo>
                <a:lnTo>
                  <a:pt x="289" y="164"/>
                </a:lnTo>
                <a:lnTo>
                  <a:pt x="294" y="164"/>
                </a:lnTo>
                <a:lnTo>
                  <a:pt x="336" y="164"/>
                </a:lnTo>
                <a:lnTo>
                  <a:pt x="336" y="164"/>
                </a:lnTo>
                <a:lnTo>
                  <a:pt x="340" y="164"/>
                </a:lnTo>
                <a:lnTo>
                  <a:pt x="342" y="167"/>
                </a:lnTo>
                <a:lnTo>
                  <a:pt x="344" y="169"/>
                </a:lnTo>
                <a:lnTo>
                  <a:pt x="345" y="172"/>
                </a:lnTo>
                <a:lnTo>
                  <a:pt x="345" y="172"/>
                </a:lnTo>
                <a:lnTo>
                  <a:pt x="344" y="176"/>
                </a:lnTo>
                <a:lnTo>
                  <a:pt x="342" y="179"/>
                </a:lnTo>
                <a:lnTo>
                  <a:pt x="340" y="180"/>
                </a:lnTo>
                <a:lnTo>
                  <a:pt x="336" y="182"/>
                </a:lnTo>
                <a:lnTo>
                  <a:pt x="294" y="182"/>
                </a:lnTo>
                <a:lnTo>
                  <a:pt x="294" y="182"/>
                </a:lnTo>
                <a:lnTo>
                  <a:pt x="289" y="180"/>
                </a:lnTo>
                <a:lnTo>
                  <a:pt x="287" y="179"/>
                </a:lnTo>
                <a:lnTo>
                  <a:pt x="285" y="176"/>
                </a:lnTo>
                <a:lnTo>
                  <a:pt x="284" y="172"/>
                </a:lnTo>
                <a:lnTo>
                  <a:pt x="284" y="172"/>
                </a:lnTo>
                <a:close/>
                <a:moveTo>
                  <a:pt x="173" y="77"/>
                </a:moveTo>
                <a:lnTo>
                  <a:pt x="173" y="77"/>
                </a:lnTo>
                <a:lnTo>
                  <a:pt x="187" y="79"/>
                </a:lnTo>
                <a:lnTo>
                  <a:pt x="200" y="81"/>
                </a:lnTo>
                <a:lnTo>
                  <a:pt x="212" y="85"/>
                </a:lnTo>
                <a:lnTo>
                  <a:pt x="224" y="92"/>
                </a:lnTo>
                <a:lnTo>
                  <a:pt x="235" y="100"/>
                </a:lnTo>
                <a:lnTo>
                  <a:pt x="243" y="108"/>
                </a:lnTo>
                <a:lnTo>
                  <a:pt x="252" y="119"/>
                </a:lnTo>
                <a:lnTo>
                  <a:pt x="258" y="130"/>
                </a:lnTo>
                <a:lnTo>
                  <a:pt x="258" y="214"/>
                </a:lnTo>
                <a:lnTo>
                  <a:pt x="258" y="214"/>
                </a:lnTo>
                <a:lnTo>
                  <a:pt x="252" y="225"/>
                </a:lnTo>
                <a:lnTo>
                  <a:pt x="245" y="236"/>
                </a:lnTo>
                <a:lnTo>
                  <a:pt x="235" y="245"/>
                </a:lnTo>
                <a:lnTo>
                  <a:pt x="224" y="252"/>
                </a:lnTo>
                <a:lnTo>
                  <a:pt x="224" y="328"/>
                </a:lnTo>
                <a:lnTo>
                  <a:pt x="224" y="328"/>
                </a:lnTo>
                <a:lnTo>
                  <a:pt x="224" y="337"/>
                </a:lnTo>
                <a:lnTo>
                  <a:pt x="222" y="345"/>
                </a:lnTo>
                <a:lnTo>
                  <a:pt x="216" y="354"/>
                </a:lnTo>
                <a:lnTo>
                  <a:pt x="211" y="360"/>
                </a:lnTo>
                <a:lnTo>
                  <a:pt x="204" y="367"/>
                </a:lnTo>
                <a:lnTo>
                  <a:pt x="196" y="371"/>
                </a:lnTo>
                <a:lnTo>
                  <a:pt x="188" y="374"/>
                </a:lnTo>
                <a:lnTo>
                  <a:pt x="178" y="375"/>
                </a:lnTo>
                <a:lnTo>
                  <a:pt x="173" y="375"/>
                </a:lnTo>
                <a:lnTo>
                  <a:pt x="173" y="290"/>
                </a:lnTo>
                <a:lnTo>
                  <a:pt x="206" y="290"/>
                </a:lnTo>
                <a:lnTo>
                  <a:pt x="206" y="247"/>
                </a:lnTo>
                <a:lnTo>
                  <a:pt x="206" y="247"/>
                </a:lnTo>
                <a:lnTo>
                  <a:pt x="207" y="242"/>
                </a:lnTo>
                <a:lnTo>
                  <a:pt x="211" y="238"/>
                </a:lnTo>
                <a:lnTo>
                  <a:pt x="211" y="238"/>
                </a:lnTo>
                <a:lnTo>
                  <a:pt x="219" y="233"/>
                </a:lnTo>
                <a:lnTo>
                  <a:pt x="226" y="226"/>
                </a:lnTo>
                <a:lnTo>
                  <a:pt x="233" y="219"/>
                </a:lnTo>
                <a:lnTo>
                  <a:pt x="238" y="211"/>
                </a:lnTo>
                <a:lnTo>
                  <a:pt x="242" y="202"/>
                </a:lnTo>
                <a:lnTo>
                  <a:pt x="246" y="192"/>
                </a:lnTo>
                <a:lnTo>
                  <a:pt x="248" y="183"/>
                </a:lnTo>
                <a:lnTo>
                  <a:pt x="249" y="172"/>
                </a:lnTo>
                <a:lnTo>
                  <a:pt x="249" y="172"/>
                </a:lnTo>
                <a:lnTo>
                  <a:pt x="248" y="157"/>
                </a:lnTo>
                <a:lnTo>
                  <a:pt x="242" y="144"/>
                </a:lnTo>
                <a:lnTo>
                  <a:pt x="235" y="130"/>
                </a:lnTo>
                <a:lnTo>
                  <a:pt x="226" y="119"/>
                </a:lnTo>
                <a:lnTo>
                  <a:pt x="226" y="119"/>
                </a:lnTo>
                <a:lnTo>
                  <a:pt x="215" y="110"/>
                </a:lnTo>
                <a:lnTo>
                  <a:pt x="203" y="103"/>
                </a:lnTo>
                <a:lnTo>
                  <a:pt x="188" y="99"/>
                </a:lnTo>
                <a:lnTo>
                  <a:pt x="173" y="96"/>
                </a:lnTo>
                <a:lnTo>
                  <a:pt x="173" y="96"/>
                </a:lnTo>
                <a:lnTo>
                  <a:pt x="173" y="77"/>
                </a:lnTo>
                <a:lnTo>
                  <a:pt x="173" y="77"/>
                </a:lnTo>
                <a:lnTo>
                  <a:pt x="173" y="77"/>
                </a:lnTo>
                <a:close/>
                <a:moveTo>
                  <a:pt x="258" y="73"/>
                </a:moveTo>
                <a:lnTo>
                  <a:pt x="252" y="81"/>
                </a:lnTo>
                <a:lnTo>
                  <a:pt x="252" y="81"/>
                </a:lnTo>
                <a:lnTo>
                  <a:pt x="250" y="84"/>
                </a:lnTo>
                <a:lnTo>
                  <a:pt x="249" y="87"/>
                </a:lnTo>
                <a:lnTo>
                  <a:pt x="250" y="91"/>
                </a:lnTo>
                <a:lnTo>
                  <a:pt x="252" y="94"/>
                </a:lnTo>
                <a:lnTo>
                  <a:pt x="252" y="94"/>
                </a:lnTo>
                <a:lnTo>
                  <a:pt x="254" y="95"/>
                </a:lnTo>
                <a:lnTo>
                  <a:pt x="258" y="96"/>
                </a:lnTo>
                <a:lnTo>
                  <a:pt x="258" y="73"/>
                </a:lnTo>
                <a:lnTo>
                  <a:pt x="258" y="73"/>
                </a:lnTo>
                <a:close/>
                <a:moveTo>
                  <a:pt x="258" y="249"/>
                </a:moveTo>
                <a:lnTo>
                  <a:pt x="258" y="249"/>
                </a:lnTo>
                <a:lnTo>
                  <a:pt x="254" y="251"/>
                </a:lnTo>
                <a:lnTo>
                  <a:pt x="252" y="252"/>
                </a:lnTo>
                <a:lnTo>
                  <a:pt x="252" y="252"/>
                </a:lnTo>
                <a:lnTo>
                  <a:pt x="250" y="255"/>
                </a:lnTo>
                <a:lnTo>
                  <a:pt x="249" y="259"/>
                </a:lnTo>
                <a:lnTo>
                  <a:pt x="250" y="261"/>
                </a:lnTo>
                <a:lnTo>
                  <a:pt x="252" y="264"/>
                </a:lnTo>
                <a:lnTo>
                  <a:pt x="258" y="272"/>
                </a:lnTo>
                <a:lnTo>
                  <a:pt x="258" y="249"/>
                </a:lnTo>
                <a:lnTo>
                  <a:pt x="258" y="249"/>
                </a:lnTo>
                <a:close/>
                <a:moveTo>
                  <a:pt x="173" y="60"/>
                </a:moveTo>
                <a:lnTo>
                  <a:pt x="173" y="0"/>
                </a:lnTo>
                <a:lnTo>
                  <a:pt x="173" y="0"/>
                </a:lnTo>
                <a:lnTo>
                  <a:pt x="176" y="1"/>
                </a:lnTo>
                <a:lnTo>
                  <a:pt x="178" y="3"/>
                </a:lnTo>
                <a:lnTo>
                  <a:pt x="180" y="6"/>
                </a:lnTo>
                <a:lnTo>
                  <a:pt x="181" y="8"/>
                </a:lnTo>
                <a:lnTo>
                  <a:pt x="181" y="52"/>
                </a:lnTo>
                <a:lnTo>
                  <a:pt x="181" y="52"/>
                </a:lnTo>
                <a:lnTo>
                  <a:pt x="180" y="54"/>
                </a:lnTo>
                <a:lnTo>
                  <a:pt x="178" y="57"/>
                </a:lnTo>
                <a:lnTo>
                  <a:pt x="176" y="60"/>
                </a:lnTo>
                <a:lnTo>
                  <a:pt x="173" y="60"/>
                </a:lnTo>
                <a:lnTo>
                  <a:pt x="173" y="60"/>
                </a:lnTo>
                <a:close/>
                <a:moveTo>
                  <a:pt x="173" y="375"/>
                </a:moveTo>
                <a:lnTo>
                  <a:pt x="166" y="375"/>
                </a:lnTo>
                <a:lnTo>
                  <a:pt x="166" y="375"/>
                </a:lnTo>
                <a:lnTo>
                  <a:pt x="157" y="374"/>
                </a:lnTo>
                <a:lnTo>
                  <a:pt x="147" y="371"/>
                </a:lnTo>
                <a:lnTo>
                  <a:pt x="139" y="367"/>
                </a:lnTo>
                <a:lnTo>
                  <a:pt x="132" y="360"/>
                </a:lnTo>
                <a:lnTo>
                  <a:pt x="127" y="354"/>
                </a:lnTo>
                <a:lnTo>
                  <a:pt x="123" y="345"/>
                </a:lnTo>
                <a:lnTo>
                  <a:pt x="120" y="337"/>
                </a:lnTo>
                <a:lnTo>
                  <a:pt x="119" y="328"/>
                </a:lnTo>
                <a:lnTo>
                  <a:pt x="119" y="252"/>
                </a:lnTo>
                <a:lnTo>
                  <a:pt x="119" y="252"/>
                </a:lnTo>
                <a:lnTo>
                  <a:pt x="109" y="244"/>
                </a:lnTo>
                <a:lnTo>
                  <a:pt x="100" y="234"/>
                </a:lnTo>
                <a:lnTo>
                  <a:pt x="93" y="224"/>
                </a:lnTo>
                <a:lnTo>
                  <a:pt x="86" y="213"/>
                </a:lnTo>
                <a:lnTo>
                  <a:pt x="86" y="131"/>
                </a:lnTo>
                <a:lnTo>
                  <a:pt x="86" y="131"/>
                </a:lnTo>
                <a:lnTo>
                  <a:pt x="93" y="121"/>
                </a:lnTo>
                <a:lnTo>
                  <a:pt x="101" y="110"/>
                </a:lnTo>
                <a:lnTo>
                  <a:pt x="111" y="100"/>
                </a:lnTo>
                <a:lnTo>
                  <a:pt x="122" y="92"/>
                </a:lnTo>
                <a:lnTo>
                  <a:pt x="132" y="85"/>
                </a:lnTo>
                <a:lnTo>
                  <a:pt x="146" y="81"/>
                </a:lnTo>
                <a:lnTo>
                  <a:pt x="158" y="79"/>
                </a:lnTo>
                <a:lnTo>
                  <a:pt x="173" y="77"/>
                </a:lnTo>
                <a:lnTo>
                  <a:pt x="173" y="96"/>
                </a:lnTo>
                <a:lnTo>
                  <a:pt x="173" y="96"/>
                </a:lnTo>
                <a:lnTo>
                  <a:pt x="158" y="99"/>
                </a:lnTo>
                <a:lnTo>
                  <a:pt x="143" y="103"/>
                </a:lnTo>
                <a:lnTo>
                  <a:pt x="131" y="110"/>
                </a:lnTo>
                <a:lnTo>
                  <a:pt x="119" y="119"/>
                </a:lnTo>
                <a:lnTo>
                  <a:pt x="119" y="119"/>
                </a:lnTo>
                <a:lnTo>
                  <a:pt x="109" y="130"/>
                </a:lnTo>
                <a:lnTo>
                  <a:pt x="103" y="144"/>
                </a:lnTo>
                <a:lnTo>
                  <a:pt x="99" y="157"/>
                </a:lnTo>
                <a:lnTo>
                  <a:pt x="97" y="172"/>
                </a:lnTo>
                <a:lnTo>
                  <a:pt x="97" y="172"/>
                </a:lnTo>
                <a:lnTo>
                  <a:pt x="97" y="183"/>
                </a:lnTo>
                <a:lnTo>
                  <a:pt x="100" y="192"/>
                </a:lnTo>
                <a:lnTo>
                  <a:pt x="103" y="202"/>
                </a:lnTo>
                <a:lnTo>
                  <a:pt x="107" y="210"/>
                </a:lnTo>
                <a:lnTo>
                  <a:pt x="112" y="218"/>
                </a:lnTo>
                <a:lnTo>
                  <a:pt x="119" y="226"/>
                </a:lnTo>
                <a:lnTo>
                  <a:pt x="126" y="232"/>
                </a:lnTo>
                <a:lnTo>
                  <a:pt x="134" y="237"/>
                </a:lnTo>
                <a:lnTo>
                  <a:pt x="134" y="237"/>
                </a:lnTo>
                <a:lnTo>
                  <a:pt x="134" y="237"/>
                </a:lnTo>
                <a:lnTo>
                  <a:pt x="138" y="241"/>
                </a:lnTo>
                <a:lnTo>
                  <a:pt x="139" y="247"/>
                </a:lnTo>
                <a:lnTo>
                  <a:pt x="139" y="290"/>
                </a:lnTo>
                <a:lnTo>
                  <a:pt x="173" y="290"/>
                </a:lnTo>
                <a:lnTo>
                  <a:pt x="173" y="375"/>
                </a:lnTo>
                <a:lnTo>
                  <a:pt x="173" y="375"/>
                </a:lnTo>
                <a:close/>
                <a:moveTo>
                  <a:pt x="173" y="0"/>
                </a:moveTo>
                <a:lnTo>
                  <a:pt x="173" y="60"/>
                </a:lnTo>
                <a:lnTo>
                  <a:pt x="173" y="60"/>
                </a:lnTo>
                <a:lnTo>
                  <a:pt x="172" y="60"/>
                </a:lnTo>
                <a:lnTo>
                  <a:pt x="172" y="60"/>
                </a:lnTo>
                <a:lnTo>
                  <a:pt x="172" y="60"/>
                </a:lnTo>
                <a:lnTo>
                  <a:pt x="169" y="60"/>
                </a:lnTo>
                <a:lnTo>
                  <a:pt x="166" y="58"/>
                </a:lnTo>
                <a:lnTo>
                  <a:pt x="164" y="54"/>
                </a:lnTo>
                <a:lnTo>
                  <a:pt x="164" y="52"/>
                </a:lnTo>
                <a:lnTo>
                  <a:pt x="164" y="8"/>
                </a:lnTo>
                <a:lnTo>
                  <a:pt x="164" y="8"/>
                </a:lnTo>
                <a:lnTo>
                  <a:pt x="164" y="6"/>
                </a:lnTo>
                <a:lnTo>
                  <a:pt x="166" y="3"/>
                </a:lnTo>
                <a:lnTo>
                  <a:pt x="169" y="0"/>
                </a:lnTo>
                <a:lnTo>
                  <a:pt x="172" y="0"/>
                </a:lnTo>
                <a:lnTo>
                  <a:pt x="172" y="0"/>
                </a:lnTo>
                <a:lnTo>
                  <a:pt x="173" y="0"/>
                </a:lnTo>
                <a:lnTo>
                  <a:pt x="173" y="0"/>
                </a:lnTo>
                <a:close/>
                <a:moveTo>
                  <a:pt x="86" y="271"/>
                </a:moveTo>
                <a:lnTo>
                  <a:pt x="93" y="264"/>
                </a:lnTo>
                <a:lnTo>
                  <a:pt x="93" y="264"/>
                </a:lnTo>
                <a:lnTo>
                  <a:pt x="94" y="261"/>
                </a:lnTo>
                <a:lnTo>
                  <a:pt x="96" y="259"/>
                </a:lnTo>
                <a:lnTo>
                  <a:pt x="94" y="255"/>
                </a:lnTo>
                <a:lnTo>
                  <a:pt x="93" y="252"/>
                </a:lnTo>
                <a:lnTo>
                  <a:pt x="93" y="252"/>
                </a:lnTo>
                <a:lnTo>
                  <a:pt x="90" y="251"/>
                </a:lnTo>
                <a:lnTo>
                  <a:pt x="86" y="249"/>
                </a:lnTo>
                <a:lnTo>
                  <a:pt x="86" y="271"/>
                </a:lnTo>
                <a:lnTo>
                  <a:pt x="86" y="271"/>
                </a:lnTo>
                <a:close/>
                <a:moveTo>
                  <a:pt x="86" y="96"/>
                </a:moveTo>
                <a:lnTo>
                  <a:pt x="86" y="96"/>
                </a:lnTo>
                <a:lnTo>
                  <a:pt x="90" y="95"/>
                </a:lnTo>
                <a:lnTo>
                  <a:pt x="93" y="94"/>
                </a:lnTo>
                <a:lnTo>
                  <a:pt x="93" y="94"/>
                </a:lnTo>
                <a:lnTo>
                  <a:pt x="94" y="91"/>
                </a:lnTo>
                <a:lnTo>
                  <a:pt x="96" y="87"/>
                </a:lnTo>
                <a:lnTo>
                  <a:pt x="94" y="84"/>
                </a:lnTo>
                <a:lnTo>
                  <a:pt x="93" y="81"/>
                </a:lnTo>
                <a:lnTo>
                  <a:pt x="86" y="75"/>
                </a:lnTo>
                <a:lnTo>
                  <a:pt x="86" y="96"/>
                </a:lnTo>
                <a:close/>
                <a:moveTo>
                  <a:pt x="86" y="213"/>
                </a:moveTo>
                <a:lnTo>
                  <a:pt x="86" y="213"/>
                </a:lnTo>
                <a:lnTo>
                  <a:pt x="82" y="203"/>
                </a:lnTo>
                <a:lnTo>
                  <a:pt x="80" y="194"/>
                </a:lnTo>
                <a:lnTo>
                  <a:pt x="78" y="183"/>
                </a:lnTo>
                <a:lnTo>
                  <a:pt x="77" y="172"/>
                </a:lnTo>
                <a:lnTo>
                  <a:pt x="77" y="172"/>
                </a:lnTo>
                <a:lnTo>
                  <a:pt x="78" y="161"/>
                </a:lnTo>
                <a:lnTo>
                  <a:pt x="80" y="152"/>
                </a:lnTo>
                <a:lnTo>
                  <a:pt x="82" y="141"/>
                </a:lnTo>
                <a:lnTo>
                  <a:pt x="86" y="131"/>
                </a:lnTo>
                <a:lnTo>
                  <a:pt x="86" y="213"/>
                </a:lnTo>
                <a:lnTo>
                  <a:pt x="86" y="213"/>
                </a:lnTo>
                <a:close/>
                <a:moveTo>
                  <a:pt x="86" y="75"/>
                </a:moveTo>
                <a:lnTo>
                  <a:pt x="86" y="96"/>
                </a:lnTo>
                <a:lnTo>
                  <a:pt x="86" y="96"/>
                </a:lnTo>
                <a:lnTo>
                  <a:pt x="84" y="95"/>
                </a:lnTo>
                <a:lnTo>
                  <a:pt x="80" y="94"/>
                </a:lnTo>
                <a:lnTo>
                  <a:pt x="80" y="94"/>
                </a:lnTo>
                <a:lnTo>
                  <a:pt x="50" y="64"/>
                </a:lnTo>
                <a:lnTo>
                  <a:pt x="50" y="64"/>
                </a:lnTo>
                <a:lnTo>
                  <a:pt x="48" y="60"/>
                </a:lnTo>
                <a:lnTo>
                  <a:pt x="47" y="57"/>
                </a:lnTo>
                <a:lnTo>
                  <a:pt x="48" y="53"/>
                </a:lnTo>
                <a:lnTo>
                  <a:pt x="50" y="50"/>
                </a:lnTo>
                <a:lnTo>
                  <a:pt x="50" y="50"/>
                </a:lnTo>
                <a:lnTo>
                  <a:pt x="53" y="49"/>
                </a:lnTo>
                <a:lnTo>
                  <a:pt x="57" y="48"/>
                </a:lnTo>
                <a:lnTo>
                  <a:pt x="59" y="49"/>
                </a:lnTo>
                <a:lnTo>
                  <a:pt x="62" y="50"/>
                </a:lnTo>
                <a:lnTo>
                  <a:pt x="86" y="75"/>
                </a:lnTo>
                <a:lnTo>
                  <a:pt x="86" y="75"/>
                </a:lnTo>
                <a:close/>
                <a:moveTo>
                  <a:pt x="86" y="249"/>
                </a:moveTo>
                <a:lnTo>
                  <a:pt x="86" y="271"/>
                </a:lnTo>
                <a:lnTo>
                  <a:pt x="62" y="295"/>
                </a:lnTo>
                <a:lnTo>
                  <a:pt x="62" y="295"/>
                </a:lnTo>
                <a:lnTo>
                  <a:pt x="59" y="297"/>
                </a:lnTo>
                <a:lnTo>
                  <a:pt x="57" y="298"/>
                </a:lnTo>
                <a:lnTo>
                  <a:pt x="53" y="297"/>
                </a:lnTo>
                <a:lnTo>
                  <a:pt x="50" y="295"/>
                </a:lnTo>
                <a:lnTo>
                  <a:pt x="50" y="295"/>
                </a:lnTo>
                <a:lnTo>
                  <a:pt x="48" y="291"/>
                </a:lnTo>
                <a:lnTo>
                  <a:pt x="47" y="289"/>
                </a:lnTo>
                <a:lnTo>
                  <a:pt x="48" y="286"/>
                </a:lnTo>
                <a:lnTo>
                  <a:pt x="50" y="282"/>
                </a:lnTo>
                <a:lnTo>
                  <a:pt x="80" y="252"/>
                </a:lnTo>
                <a:lnTo>
                  <a:pt x="80" y="252"/>
                </a:lnTo>
                <a:lnTo>
                  <a:pt x="80" y="252"/>
                </a:lnTo>
                <a:lnTo>
                  <a:pt x="84" y="251"/>
                </a:lnTo>
                <a:lnTo>
                  <a:pt x="86" y="249"/>
                </a:lnTo>
                <a:lnTo>
                  <a:pt x="86" y="249"/>
                </a:lnTo>
                <a:close/>
                <a:moveTo>
                  <a:pt x="8" y="164"/>
                </a:moveTo>
                <a:lnTo>
                  <a:pt x="8" y="164"/>
                </a:lnTo>
                <a:lnTo>
                  <a:pt x="51" y="164"/>
                </a:lnTo>
                <a:lnTo>
                  <a:pt x="51" y="164"/>
                </a:lnTo>
                <a:lnTo>
                  <a:pt x="54" y="164"/>
                </a:lnTo>
                <a:lnTo>
                  <a:pt x="57" y="167"/>
                </a:lnTo>
                <a:lnTo>
                  <a:pt x="59" y="169"/>
                </a:lnTo>
                <a:lnTo>
                  <a:pt x="59" y="172"/>
                </a:lnTo>
                <a:lnTo>
                  <a:pt x="59" y="172"/>
                </a:lnTo>
                <a:lnTo>
                  <a:pt x="59" y="176"/>
                </a:lnTo>
                <a:lnTo>
                  <a:pt x="57" y="179"/>
                </a:lnTo>
                <a:lnTo>
                  <a:pt x="54" y="180"/>
                </a:lnTo>
                <a:lnTo>
                  <a:pt x="51" y="182"/>
                </a:lnTo>
                <a:lnTo>
                  <a:pt x="8" y="182"/>
                </a:lnTo>
                <a:lnTo>
                  <a:pt x="8" y="182"/>
                </a:lnTo>
                <a:lnTo>
                  <a:pt x="5" y="180"/>
                </a:lnTo>
                <a:lnTo>
                  <a:pt x="2" y="179"/>
                </a:lnTo>
                <a:lnTo>
                  <a:pt x="0" y="176"/>
                </a:lnTo>
                <a:lnTo>
                  <a:pt x="0" y="172"/>
                </a:lnTo>
                <a:lnTo>
                  <a:pt x="0" y="172"/>
                </a:lnTo>
                <a:lnTo>
                  <a:pt x="0" y="169"/>
                </a:lnTo>
                <a:lnTo>
                  <a:pt x="2" y="167"/>
                </a:lnTo>
                <a:lnTo>
                  <a:pt x="5" y="164"/>
                </a:lnTo>
                <a:lnTo>
                  <a:pt x="8" y="164"/>
                </a:lnTo>
                <a:lnTo>
                  <a:pt x="8" y="16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/>
          </a:p>
        </p:txBody>
      </p:sp>
      <p:sp>
        <p:nvSpPr>
          <p:cNvPr id="33" name="Freeform 153"/>
          <p:cNvSpPr>
            <a:spLocks noEditPoints="1"/>
          </p:cNvSpPr>
          <p:nvPr/>
        </p:nvSpPr>
        <p:spPr bwMode="auto">
          <a:xfrm>
            <a:off x="7662383" y="340189"/>
            <a:ext cx="961256" cy="940551"/>
          </a:xfrm>
          <a:custGeom>
            <a:avLst/>
            <a:gdLst>
              <a:gd name="T0" fmla="*/ 200 w 325"/>
              <a:gd name="T1" fmla="*/ 35 h 318"/>
              <a:gd name="T2" fmla="*/ 214 w 325"/>
              <a:gd name="T3" fmla="*/ 29 h 318"/>
              <a:gd name="T4" fmla="*/ 215 w 325"/>
              <a:gd name="T5" fmla="*/ 16 h 318"/>
              <a:gd name="T6" fmla="*/ 321 w 325"/>
              <a:gd name="T7" fmla="*/ 177 h 318"/>
              <a:gd name="T8" fmla="*/ 325 w 325"/>
              <a:gd name="T9" fmla="*/ 196 h 318"/>
              <a:gd name="T10" fmla="*/ 314 w 325"/>
              <a:gd name="T11" fmla="*/ 218 h 318"/>
              <a:gd name="T12" fmla="*/ 291 w 325"/>
              <a:gd name="T13" fmla="*/ 158 h 318"/>
              <a:gd name="T14" fmla="*/ 293 w 325"/>
              <a:gd name="T15" fmla="*/ 154 h 318"/>
              <a:gd name="T16" fmla="*/ 194 w 325"/>
              <a:gd name="T17" fmla="*/ 174 h 318"/>
              <a:gd name="T18" fmla="*/ 276 w 325"/>
              <a:gd name="T19" fmla="*/ 126 h 318"/>
              <a:gd name="T20" fmla="*/ 194 w 325"/>
              <a:gd name="T21" fmla="*/ 168 h 318"/>
              <a:gd name="T22" fmla="*/ 261 w 325"/>
              <a:gd name="T23" fmla="*/ 98 h 318"/>
              <a:gd name="T24" fmla="*/ 257 w 325"/>
              <a:gd name="T25" fmla="*/ 96 h 318"/>
              <a:gd name="T26" fmla="*/ 244 w 325"/>
              <a:gd name="T27" fmla="*/ 73 h 318"/>
              <a:gd name="T28" fmla="*/ 244 w 325"/>
              <a:gd name="T29" fmla="*/ 67 h 318"/>
              <a:gd name="T30" fmla="*/ 15 w 325"/>
              <a:gd name="T31" fmla="*/ 116 h 318"/>
              <a:gd name="T32" fmla="*/ 16 w 325"/>
              <a:gd name="T33" fmla="*/ 126 h 318"/>
              <a:gd name="T34" fmla="*/ 34 w 325"/>
              <a:gd name="T35" fmla="*/ 131 h 318"/>
              <a:gd name="T36" fmla="*/ 41 w 325"/>
              <a:gd name="T37" fmla="*/ 117 h 318"/>
              <a:gd name="T38" fmla="*/ 31 w 325"/>
              <a:gd name="T39" fmla="*/ 107 h 318"/>
              <a:gd name="T40" fmla="*/ 51 w 325"/>
              <a:gd name="T41" fmla="*/ 107 h 318"/>
              <a:gd name="T42" fmla="*/ 64 w 325"/>
              <a:gd name="T43" fmla="*/ 113 h 318"/>
              <a:gd name="T44" fmla="*/ 76 w 325"/>
              <a:gd name="T45" fmla="*/ 104 h 318"/>
              <a:gd name="T46" fmla="*/ 70 w 325"/>
              <a:gd name="T47" fmla="*/ 89 h 318"/>
              <a:gd name="T48" fmla="*/ 85 w 325"/>
              <a:gd name="T49" fmla="*/ 81 h 318"/>
              <a:gd name="T50" fmla="*/ 95 w 325"/>
              <a:gd name="T51" fmla="*/ 93 h 318"/>
              <a:gd name="T52" fmla="*/ 108 w 325"/>
              <a:gd name="T53" fmla="*/ 88 h 318"/>
              <a:gd name="T54" fmla="*/ 110 w 325"/>
              <a:gd name="T55" fmla="*/ 74 h 318"/>
              <a:gd name="T56" fmla="*/ 121 w 325"/>
              <a:gd name="T57" fmla="*/ 56 h 318"/>
              <a:gd name="T58" fmla="*/ 125 w 325"/>
              <a:gd name="T59" fmla="*/ 71 h 318"/>
              <a:gd name="T60" fmla="*/ 140 w 325"/>
              <a:gd name="T61" fmla="*/ 73 h 318"/>
              <a:gd name="T62" fmla="*/ 145 w 325"/>
              <a:gd name="T63" fmla="*/ 54 h 318"/>
              <a:gd name="T64" fmla="*/ 156 w 325"/>
              <a:gd name="T65" fmla="*/ 38 h 318"/>
              <a:gd name="T66" fmla="*/ 157 w 325"/>
              <a:gd name="T67" fmla="*/ 47 h 318"/>
              <a:gd name="T68" fmla="*/ 175 w 325"/>
              <a:gd name="T69" fmla="*/ 52 h 318"/>
              <a:gd name="T70" fmla="*/ 181 w 325"/>
              <a:gd name="T71" fmla="*/ 40 h 318"/>
              <a:gd name="T72" fmla="*/ 172 w 325"/>
              <a:gd name="T73" fmla="*/ 28 h 318"/>
              <a:gd name="T74" fmla="*/ 192 w 325"/>
              <a:gd name="T75" fmla="*/ 28 h 318"/>
              <a:gd name="T76" fmla="*/ 47 w 325"/>
              <a:gd name="T77" fmla="*/ 174 h 318"/>
              <a:gd name="T78" fmla="*/ 46 w 325"/>
              <a:gd name="T79" fmla="*/ 178 h 318"/>
              <a:gd name="T80" fmla="*/ 194 w 325"/>
              <a:gd name="T81" fmla="*/ 100 h 318"/>
              <a:gd name="T82" fmla="*/ 62 w 325"/>
              <a:gd name="T83" fmla="*/ 204 h 318"/>
              <a:gd name="T84" fmla="*/ 66 w 325"/>
              <a:gd name="T85" fmla="*/ 208 h 318"/>
              <a:gd name="T86" fmla="*/ 80 w 325"/>
              <a:gd name="T87" fmla="*/ 231 h 318"/>
              <a:gd name="T88" fmla="*/ 79 w 325"/>
              <a:gd name="T89" fmla="*/ 235 h 318"/>
              <a:gd name="T90" fmla="*/ 194 w 325"/>
              <a:gd name="T91" fmla="*/ 174 h 318"/>
              <a:gd name="T92" fmla="*/ 93 w 325"/>
              <a:gd name="T93" fmla="*/ 261 h 318"/>
              <a:gd name="T94" fmla="*/ 98 w 325"/>
              <a:gd name="T95" fmla="*/ 265 h 318"/>
              <a:gd name="T96" fmla="*/ 142 w 325"/>
              <a:gd name="T97" fmla="*/ 314 h 318"/>
              <a:gd name="T98" fmla="*/ 123 w 325"/>
              <a:gd name="T99" fmla="*/ 318 h 318"/>
              <a:gd name="T100" fmla="*/ 102 w 325"/>
              <a:gd name="T101" fmla="*/ 306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25" h="318">
                <a:moveTo>
                  <a:pt x="194" y="31"/>
                </a:moveTo>
                <a:lnTo>
                  <a:pt x="194" y="31"/>
                </a:lnTo>
                <a:lnTo>
                  <a:pt x="196" y="33"/>
                </a:lnTo>
                <a:lnTo>
                  <a:pt x="200" y="35"/>
                </a:lnTo>
                <a:lnTo>
                  <a:pt x="206" y="35"/>
                </a:lnTo>
                <a:lnTo>
                  <a:pt x="210" y="33"/>
                </a:lnTo>
                <a:lnTo>
                  <a:pt x="210" y="33"/>
                </a:lnTo>
                <a:lnTo>
                  <a:pt x="214" y="29"/>
                </a:lnTo>
                <a:lnTo>
                  <a:pt x="215" y="25"/>
                </a:lnTo>
                <a:lnTo>
                  <a:pt x="217" y="20"/>
                </a:lnTo>
                <a:lnTo>
                  <a:pt x="215" y="16"/>
                </a:lnTo>
                <a:lnTo>
                  <a:pt x="215" y="16"/>
                </a:lnTo>
                <a:lnTo>
                  <a:pt x="211" y="12"/>
                </a:lnTo>
                <a:lnTo>
                  <a:pt x="207" y="9"/>
                </a:lnTo>
                <a:lnTo>
                  <a:pt x="223" y="0"/>
                </a:lnTo>
                <a:lnTo>
                  <a:pt x="321" y="177"/>
                </a:lnTo>
                <a:lnTo>
                  <a:pt x="321" y="177"/>
                </a:lnTo>
                <a:lnTo>
                  <a:pt x="324" y="182"/>
                </a:lnTo>
                <a:lnTo>
                  <a:pt x="325" y="189"/>
                </a:lnTo>
                <a:lnTo>
                  <a:pt x="325" y="196"/>
                </a:lnTo>
                <a:lnTo>
                  <a:pt x="324" y="201"/>
                </a:lnTo>
                <a:lnTo>
                  <a:pt x="322" y="208"/>
                </a:lnTo>
                <a:lnTo>
                  <a:pt x="318" y="212"/>
                </a:lnTo>
                <a:lnTo>
                  <a:pt x="314" y="218"/>
                </a:lnTo>
                <a:lnTo>
                  <a:pt x="309" y="222"/>
                </a:lnTo>
                <a:lnTo>
                  <a:pt x="194" y="285"/>
                </a:lnTo>
                <a:lnTo>
                  <a:pt x="194" y="212"/>
                </a:lnTo>
                <a:lnTo>
                  <a:pt x="291" y="158"/>
                </a:lnTo>
                <a:lnTo>
                  <a:pt x="291" y="158"/>
                </a:lnTo>
                <a:lnTo>
                  <a:pt x="293" y="155"/>
                </a:lnTo>
                <a:lnTo>
                  <a:pt x="293" y="154"/>
                </a:lnTo>
                <a:lnTo>
                  <a:pt x="293" y="154"/>
                </a:lnTo>
                <a:lnTo>
                  <a:pt x="291" y="153"/>
                </a:lnTo>
                <a:lnTo>
                  <a:pt x="288" y="153"/>
                </a:lnTo>
                <a:lnTo>
                  <a:pt x="194" y="205"/>
                </a:lnTo>
                <a:lnTo>
                  <a:pt x="194" y="174"/>
                </a:lnTo>
                <a:lnTo>
                  <a:pt x="275" y="130"/>
                </a:lnTo>
                <a:lnTo>
                  <a:pt x="275" y="130"/>
                </a:lnTo>
                <a:lnTo>
                  <a:pt x="276" y="127"/>
                </a:lnTo>
                <a:lnTo>
                  <a:pt x="276" y="126"/>
                </a:lnTo>
                <a:lnTo>
                  <a:pt x="276" y="126"/>
                </a:lnTo>
                <a:lnTo>
                  <a:pt x="275" y="124"/>
                </a:lnTo>
                <a:lnTo>
                  <a:pt x="272" y="124"/>
                </a:lnTo>
                <a:lnTo>
                  <a:pt x="194" y="168"/>
                </a:lnTo>
                <a:lnTo>
                  <a:pt x="194" y="138"/>
                </a:lnTo>
                <a:lnTo>
                  <a:pt x="260" y="101"/>
                </a:lnTo>
                <a:lnTo>
                  <a:pt x="260" y="101"/>
                </a:lnTo>
                <a:lnTo>
                  <a:pt x="261" y="98"/>
                </a:lnTo>
                <a:lnTo>
                  <a:pt x="261" y="97"/>
                </a:lnTo>
                <a:lnTo>
                  <a:pt x="261" y="97"/>
                </a:lnTo>
                <a:lnTo>
                  <a:pt x="259" y="96"/>
                </a:lnTo>
                <a:lnTo>
                  <a:pt x="257" y="96"/>
                </a:lnTo>
                <a:lnTo>
                  <a:pt x="194" y="131"/>
                </a:lnTo>
                <a:lnTo>
                  <a:pt x="194" y="100"/>
                </a:lnTo>
                <a:lnTo>
                  <a:pt x="244" y="73"/>
                </a:lnTo>
                <a:lnTo>
                  <a:pt x="244" y="73"/>
                </a:lnTo>
                <a:lnTo>
                  <a:pt x="245" y="70"/>
                </a:lnTo>
                <a:lnTo>
                  <a:pt x="245" y="69"/>
                </a:lnTo>
                <a:lnTo>
                  <a:pt x="245" y="69"/>
                </a:lnTo>
                <a:lnTo>
                  <a:pt x="244" y="67"/>
                </a:lnTo>
                <a:lnTo>
                  <a:pt x="241" y="67"/>
                </a:lnTo>
                <a:lnTo>
                  <a:pt x="194" y="93"/>
                </a:lnTo>
                <a:lnTo>
                  <a:pt x="194" y="31"/>
                </a:lnTo>
                <a:close/>
                <a:moveTo>
                  <a:pt x="15" y="116"/>
                </a:moveTo>
                <a:lnTo>
                  <a:pt x="15" y="116"/>
                </a:lnTo>
                <a:lnTo>
                  <a:pt x="15" y="120"/>
                </a:lnTo>
                <a:lnTo>
                  <a:pt x="16" y="126"/>
                </a:lnTo>
                <a:lnTo>
                  <a:pt x="16" y="126"/>
                </a:lnTo>
                <a:lnTo>
                  <a:pt x="19" y="130"/>
                </a:lnTo>
                <a:lnTo>
                  <a:pt x="24" y="132"/>
                </a:lnTo>
                <a:lnTo>
                  <a:pt x="28" y="132"/>
                </a:lnTo>
                <a:lnTo>
                  <a:pt x="34" y="131"/>
                </a:lnTo>
                <a:lnTo>
                  <a:pt x="34" y="131"/>
                </a:lnTo>
                <a:lnTo>
                  <a:pt x="38" y="127"/>
                </a:lnTo>
                <a:lnTo>
                  <a:pt x="41" y="123"/>
                </a:lnTo>
                <a:lnTo>
                  <a:pt x="41" y="117"/>
                </a:lnTo>
                <a:lnTo>
                  <a:pt x="39" y="113"/>
                </a:lnTo>
                <a:lnTo>
                  <a:pt x="39" y="113"/>
                </a:lnTo>
                <a:lnTo>
                  <a:pt x="35" y="109"/>
                </a:lnTo>
                <a:lnTo>
                  <a:pt x="31" y="107"/>
                </a:lnTo>
                <a:lnTo>
                  <a:pt x="50" y="96"/>
                </a:lnTo>
                <a:lnTo>
                  <a:pt x="50" y="96"/>
                </a:lnTo>
                <a:lnTo>
                  <a:pt x="50" y="101"/>
                </a:lnTo>
                <a:lnTo>
                  <a:pt x="51" y="107"/>
                </a:lnTo>
                <a:lnTo>
                  <a:pt x="51" y="107"/>
                </a:lnTo>
                <a:lnTo>
                  <a:pt x="54" y="111"/>
                </a:lnTo>
                <a:lnTo>
                  <a:pt x="60" y="112"/>
                </a:lnTo>
                <a:lnTo>
                  <a:pt x="64" y="113"/>
                </a:lnTo>
                <a:lnTo>
                  <a:pt x="69" y="111"/>
                </a:lnTo>
                <a:lnTo>
                  <a:pt x="69" y="111"/>
                </a:lnTo>
                <a:lnTo>
                  <a:pt x="73" y="108"/>
                </a:lnTo>
                <a:lnTo>
                  <a:pt x="76" y="104"/>
                </a:lnTo>
                <a:lnTo>
                  <a:pt x="76" y="98"/>
                </a:lnTo>
                <a:lnTo>
                  <a:pt x="75" y="93"/>
                </a:lnTo>
                <a:lnTo>
                  <a:pt x="75" y="93"/>
                </a:lnTo>
                <a:lnTo>
                  <a:pt x="70" y="89"/>
                </a:lnTo>
                <a:lnTo>
                  <a:pt x="66" y="88"/>
                </a:lnTo>
                <a:lnTo>
                  <a:pt x="85" y="77"/>
                </a:lnTo>
                <a:lnTo>
                  <a:pt x="85" y="77"/>
                </a:lnTo>
                <a:lnTo>
                  <a:pt x="85" y="81"/>
                </a:lnTo>
                <a:lnTo>
                  <a:pt x="87" y="86"/>
                </a:lnTo>
                <a:lnTo>
                  <a:pt x="87" y="86"/>
                </a:lnTo>
                <a:lnTo>
                  <a:pt x="89" y="90"/>
                </a:lnTo>
                <a:lnTo>
                  <a:pt x="95" y="93"/>
                </a:lnTo>
                <a:lnTo>
                  <a:pt x="99" y="93"/>
                </a:lnTo>
                <a:lnTo>
                  <a:pt x="104" y="92"/>
                </a:lnTo>
                <a:lnTo>
                  <a:pt x="104" y="92"/>
                </a:lnTo>
                <a:lnTo>
                  <a:pt x="108" y="88"/>
                </a:lnTo>
                <a:lnTo>
                  <a:pt x="111" y="84"/>
                </a:lnTo>
                <a:lnTo>
                  <a:pt x="111" y="78"/>
                </a:lnTo>
                <a:lnTo>
                  <a:pt x="110" y="74"/>
                </a:lnTo>
                <a:lnTo>
                  <a:pt x="110" y="74"/>
                </a:lnTo>
                <a:lnTo>
                  <a:pt x="106" y="70"/>
                </a:lnTo>
                <a:lnTo>
                  <a:pt x="102" y="67"/>
                </a:lnTo>
                <a:lnTo>
                  <a:pt x="121" y="56"/>
                </a:lnTo>
                <a:lnTo>
                  <a:pt x="121" y="56"/>
                </a:lnTo>
                <a:lnTo>
                  <a:pt x="121" y="62"/>
                </a:lnTo>
                <a:lnTo>
                  <a:pt x="122" y="67"/>
                </a:lnTo>
                <a:lnTo>
                  <a:pt x="122" y="67"/>
                </a:lnTo>
                <a:lnTo>
                  <a:pt x="125" y="71"/>
                </a:lnTo>
                <a:lnTo>
                  <a:pt x="130" y="73"/>
                </a:lnTo>
                <a:lnTo>
                  <a:pt x="134" y="74"/>
                </a:lnTo>
                <a:lnTo>
                  <a:pt x="140" y="73"/>
                </a:lnTo>
                <a:lnTo>
                  <a:pt x="140" y="73"/>
                </a:lnTo>
                <a:lnTo>
                  <a:pt x="144" y="69"/>
                </a:lnTo>
                <a:lnTo>
                  <a:pt x="146" y="65"/>
                </a:lnTo>
                <a:lnTo>
                  <a:pt x="146" y="59"/>
                </a:lnTo>
                <a:lnTo>
                  <a:pt x="145" y="54"/>
                </a:lnTo>
                <a:lnTo>
                  <a:pt x="145" y="54"/>
                </a:lnTo>
                <a:lnTo>
                  <a:pt x="141" y="50"/>
                </a:lnTo>
                <a:lnTo>
                  <a:pt x="137" y="48"/>
                </a:lnTo>
                <a:lnTo>
                  <a:pt x="156" y="38"/>
                </a:lnTo>
                <a:lnTo>
                  <a:pt x="156" y="38"/>
                </a:lnTo>
                <a:lnTo>
                  <a:pt x="154" y="43"/>
                </a:lnTo>
                <a:lnTo>
                  <a:pt x="157" y="47"/>
                </a:lnTo>
                <a:lnTo>
                  <a:pt x="157" y="47"/>
                </a:lnTo>
                <a:lnTo>
                  <a:pt x="160" y="51"/>
                </a:lnTo>
                <a:lnTo>
                  <a:pt x="164" y="54"/>
                </a:lnTo>
                <a:lnTo>
                  <a:pt x="169" y="54"/>
                </a:lnTo>
                <a:lnTo>
                  <a:pt x="175" y="52"/>
                </a:lnTo>
                <a:lnTo>
                  <a:pt x="175" y="52"/>
                </a:lnTo>
                <a:lnTo>
                  <a:pt x="179" y="50"/>
                </a:lnTo>
                <a:lnTo>
                  <a:pt x="180" y="44"/>
                </a:lnTo>
                <a:lnTo>
                  <a:pt x="181" y="40"/>
                </a:lnTo>
                <a:lnTo>
                  <a:pt x="180" y="35"/>
                </a:lnTo>
                <a:lnTo>
                  <a:pt x="180" y="35"/>
                </a:lnTo>
                <a:lnTo>
                  <a:pt x="176" y="31"/>
                </a:lnTo>
                <a:lnTo>
                  <a:pt x="172" y="28"/>
                </a:lnTo>
                <a:lnTo>
                  <a:pt x="191" y="19"/>
                </a:lnTo>
                <a:lnTo>
                  <a:pt x="191" y="19"/>
                </a:lnTo>
                <a:lnTo>
                  <a:pt x="190" y="23"/>
                </a:lnTo>
                <a:lnTo>
                  <a:pt x="192" y="28"/>
                </a:lnTo>
                <a:lnTo>
                  <a:pt x="192" y="28"/>
                </a:lnTo>
                <a:lnTo>
                  <a:pt x="194" y="31"/>
                </a:lnTo>
                <a:lnTo>
                  <a:pt x="194" y="93"/>
                </a:lnTo>
                <a:lnTo>
                  <a:pt x="47" y="174"/>
                </a:lnTo>
                <a:lnTo>
                  <a:pt x="47" y="174"/>
                </a:lnTo>
                <a:lnTo>
                  <a:pt x="46" y="176"/>
                </a:lnTo>
                <a:lnTo>
                  <a:pt x="46" y="178"/>
                </a:lnTo>
                <a:lnTo>
                  <a:pt x="46" y="178"/>
                </a:lnTo>
                <a:lnTo>
                  <a:pt x="49" y="180"/>
                </a:lnTo>
                <a:lnTo>
                  <a:pt x="50" y="180"/>
                </a:lnTo>
                <a:lnTo>
                  <a:pt x="50" y="180"/>
                </a:lnTo>
                <a:lnTo>
                  <a:pt x="194" y="100"/>
                </a:lnTo>
                <a:lnTo>
                  <a:pt x="194" y="131"/>
                </a:lnTo>
                <a:lnTo>
                  <a:pt x="64" y="203"/>
                </a:lnTo>
                <a:lnTo>
                  <a:pt x="64" y="203"/>
                </a:lnTo>
                <a:lnTo>
                  <a:pt x="62" y="204"/>
                </a:lnTo>
                <a:lnTo>
                  <a:pt x="62" y="207"/>
                </a:lnTo>
                <a:lnTo>
                  <a:pt x="62" y="207"/>
                </a:lnTo>
                <a:lnTo>
                  <a:pt x="64" y="208"/>
                </a:lnTo>
                <a:lnTo>
                  <a:pt x="66" y="208"/>
                </a:lnTo>
                <a:lnTo>
                  <a:pt x="66" y="208"/>
                </a:lnTo>
                <a:lnTo>
                  <a:pt x="194" y="138"/>
                </a:lnTo>
                <a:lnTo>
                  <a:pt x="194" y="168"/>
                </a:lnTo>
                <a:lnTo>
                  <a:pt x="80" y="231"/>
                </a:lnTo>
                <a:lnTo>
                  <a:pt x="80" y="231"/>
                </a:lnTo>
                <a:lnTo>
                  <a:pt x="77" y="233"/>
                </a:lnTo>
                <a:lnTo>
                  <a:pt x="79" y="235"/>
                </a:lnTo>
                <a:lnTo>
                  <a:pt x="79" y="235"/>
                </a:lnTo>
                <a:lnTo>
                  <a:pt x="80" y="237"/>
                </a:lnTo>
                <a:lnTo>
                  <a:pt x="83" y="237"/>
                </a:lnTo>
                <a:lnTo>
                  <a:pt x="83" y="237"/>
                </a:lnTo>
                <a:lnTo>
                  <a:pt x="194" y="174"/>
                </a:lnTo>
                <a:lnTo>
                  <a:pt x="194" y="205"/>
                </a:lnTo>
                <a:lnTo>
                  <a:pt x="95" y="260"/>
                </a:lnTo>
                <a:lnTo>
                  <a:pt x="95" y="260"/>
                </a:lnTo>
                <a:lnTo>
                  <a:pt x="93" y="261"/>
                </a:lnTo>
                <a:lnTo>
                  <a:pt x="93" y="264"/>
                </a:lnTo>
                <a:lnTo>
                  <a:pt x="93" y="264"/>
                </a:lnTo>
                <a:lnTo>
                  <a:pt x="96" y="265"/>
                </a:lnTo>
                <a:lnTo>
                  <a:pt x="98" y="265"/>
                </a:lnTo>
                <a:lnTo>
                  <a:pt x="98" y="265"/>
                </a:lnTo>
                <a:lnTo>
                  <a:pt x="194" y="212"/>
                </a:lnTo>
                <a:lnTo>
                  <a:pt x="194" y="285"/>
                </a:lnTo>
                <a:lnTo>
                  <a:pt x="142" y="314"/>
                </a:lnTo>
                <a:lnTo>
                  <a:pt x="142" y="314"/>
                </a:lnTo>
                <a:lnTo>
                  <a:pt x="137" y="316"/>
                </a:lnTo>
                <a:lnTo>
                  <a:pt x="130" y="318"/>
                </a:lnTo>
                <a:lnTo>
                  <a:pt x="123" y="318"/>
                </a:lnTo>
                <a:lnTo>
                  <a:pt x="118" y="316"/>
                </a:lnTo>
                <a:lnTo>
                  <a:pt x="111" y="314"/>
                </a:lnTo>
                <a:lnTo>
                  <a:pt x="107" y="311"/>
                </a:lnTo>
                <a:lnTo>
                  <a:pt x="102" y="306"/>
                </a:lnTo>
                <a:lnTo>
                  <a:pt x="98" y="300"/>
                </a:lnTo>
                <a:lnTo>
                  <a:pt x="0" y="124"/>
                </a:lnTo>
                <a:lnTo>
                  <a:pt x="15" y="116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/>
          </a:p>
        </p:txBody>
      </p:sp>
      <p:sp>
        <p:nvSpPr>
          <p:cNvPr id="34" name="Freeform 154"/>
          <p:cNvSpPr>
            <a:spLocks noEditPoints="1"/>
          </p:cNvSpPr>
          <p:nvPr/>
        </p:nvSpPr>
        <p:spPr bwMode="auto">
          <a:xfrm>
            <a:off x="653471" y="3253494"/>
            <a:ext cx="773580" cy="811253"/>
          </a:xfrm>
          <a:custGeom>
            <a:avLst/>
            <a:gdLst>
              <a:gd name="T0" fmla="*/ 306 w 308"/>
              <a:gd name="T1" fmla="*/ 96 h 323"/>
              <a:gd name="T2" fmla="*/ 218 w 308"/>
              <a:gd name="T3" fmla="*/ 308 h 323"/>
              <a:gd name="T4" fmla="*/ 227 w 308"/>
              <a:gd name="T5" fmla="*/ 224 h 323"/>
              <a:gd name="T6" fmla="*/ 233 w 308"/>
              <a:gd name="T7" fmla="*/ 209 h 323"/>
              <a:gd name="T8" fmla="*/ 246 w 308"/>
              <a:gd name="T9" fmla="*/ 184 h 323"/>
              <a:gd name="T10" fmla="*/ 250 w 308"/>
              <a:gd name="T11" fmla="*/ 159 h 323"/>
              <a:gd name="T12" fmla="*/ 280 w 308"/>
              <a:gd name="T13" fmla="*/ 109 h 323"/>
              <a:gd name="T14" fmla="*/ 218 w 308"/>
              <a:gd name="T15" fmla="*/ 75 h 323"/>
              <a:gd name="T16" fmla="*/ 201 w 308"/>
              <a:gd name="T17" fmla="*/ 320 h 323"/>
              <a:gd name="T18" fmla="*/ 197 w 308"/>
              <a:gd name="T19" fmla="*/ 289 h 323"/>
              <a:gd name="T20" fmla="*/ 208 w 308"/>
              <a:gd name="T21" fmla="*/ 262 h 323"/>
              <a:gd name="T22" fmla="*/ 218 w 308"/>
              <a:gd name="T23" fmla="*/ 248 h 323"/>
              <a:gd name="T24" fmla="*/ 203 w 308"/>
              <a:gd name="T25" fmla="*/ 161 h 323"/>
              <a:gd name="T26" fmla="*/ 189 w 308"/>
              <a:gd name="T27" fmla="*/ 184 h 323"/>
              <a:gd name="T28" fmla="*/ 186 w 308"/>
              <a:gd name="T29" fmla="*/ 202 h 323"/>
              <a:gd name="T30" fmla="*/ 185 w 308"/>
              <a:gd name="T31" fmla="*/ 155 h 323"/>
              <a:gd name="T32" fmla="*/ 180 w 308"/>
              <a:gd name="T33" fmla="*/ 26 h 323"/>
              <a:gd name="T34" fmla="*/ 174 w 308"/>
              <a:gd name="T35" fmla="*/ 318 h 323"/>
              <a:gd name="T36" fmla="*/ 147 w 308"/>
              <a:gd name="T37" fmla="*/ 218 h 323"/>
              <a:gd name="T38" fmla="*/ 166 w 308"/>
              <a:gd name="T39" fmla="*/ 199 h 323"/>
              <a:gd name="T40" fmla="*/ 147 w 308"/>
              <a:gd name="T41" fmla="*/ 170 h 323"/>
              <a:gd name="T42" fmla="*/ 180 w 308"/>
              <a:gd name="T43" fmla="*/ 170 h 323"/>
              <a:gd name="T44" fmla="*/ 170 w 308"/>
              <a:gd name="T45" fmla="*/ 225 h 323"/>
              <a:gd name="T46" fmla="*/ 168 w 308"/>
              <a:gd name="T47" fmla="*/ 243 h 323"/>
              <a:gd name="T48" fmla="*/ 151 w 308"/>
              <a:gd name="T49" fmla="*/ 263 h 323"/>
              <a:gd name="T50" fmla="*/ 180 w 308"/>
              <a:gd name="T51" fmla="*/ 321 h 323"/>
              <a:gd name="T52" fmla="*/ 147 w 308"/>
              <a:gd name="T53" fmla="*/ 10 h 323"/>
              <a:gd name="T54" fmla="*/ 119 w 308"/>
              <a:gd name="T55" fmla="*/ 0 h 323"/>
              <a:gd name="T56" fmla="*/ 132 w 308"/>
              <a:gd name="T57" fmla="*/ 260 h 323"/>
              <a:gd name="T58" fmla="*/ 147 w 308"/>
              <a:gd name="T59" fmla="*/ 306 h 323"/>
              <a:gd name="T60" fmla="*/ 139 w 308"/>
              <a:gd name="T61" fmla="*/ 134 h 323"/>
              <a:gd name="T62" fmla="*/ 128 w 308"/>
              <a:gd name="T63" fmla="*/ 159 h 323"/>
              <a:gd name="T64" fmla="*/ 121 w 308"/>
              <a:gd name="T65" fmla="*/ 174 h 323"/>
              <a:gd name="T66" fmla="*/ 123 w 308"/>
              <a:gd name="T67" fmla="*/ 125 h 323"/>
              <a:gd name="T68" fmla="*/ 147 w 308"/>
              <a:gd name="T69" fmla="*/ 235 h 323"/>
              <a:gd name="T70" fmla="*/ 98 w 308"/>
              <a:gd name="T71" fmla="*/ 283 h 323"/>
              <a:gd name="T72" fmla="*/ 103 w 308"/>
              <a:gd name="T73" fmla="*/ 4 h 323"/>
              <a:gd name="T74" fmla="*/ 111 w 308"/>
              <a:gd name="T75" fmla="*/ 34 h 323"/>
              <a:gd name="T76" fmla="*/ 119 w 308"/>
              <a:gd name="T77" fmla="*/ 122 h 323"/>
              <a:gd name="T78" fmla="*/ 119 w 308"/>
              <a:gd name="T79" fmla="*/ 141 h 323"/>
              <a:gd name="T80" fmla="*/ 109 w 308"/>
              <a:gd name="T81" fmla="*/ 197 h 323"/>
              <a:gd name="T82" fmla="*/ 107 w 308"/>
              <a:gd name="T83" fmla="*/ 214 h 323"/>
              <a:gd name="T84" fmla="*/ 105 w 308"/>
              <a:gd name="T85" fmla="*/ 171 h 323"/>
              <a:gd name="T86" fmla="*/ 98 w 308"/>
              <a:gd name="T87" fmla="*/ 147 h 323"/>
              <a:gd name="T88" fmla="*/ 119 w 308"/>
              <a:gd name="T89" fmla="*/ 141 h 323"/>
              <a:gd name="T90" fmla="*/ 86 w 308"/>
              <a:gd name="T91" fmla="*/ 206 h 323"/>
              <a:gd name="T92" fmla="*/ 97 w 308"/>
              <a:gd name="T93" fmla="*/ 188 h 323"/>
              <a:gd name="T94" fmla="*/ 90 w 308"/>
              <a:gd name="T95" fmla="*/ 239 h 323"/>
              <a:gd name="T96" fmla="*/ 86 w 308"/>
              <a:gd name="T97" fmla="*/ 22 h 323"/>
              <a:gd name="T98" fmla="*/ 93 w 308"/>
              <a:gd name="T99" fmla="*/ 68 h 323"/>
              <a:gd name="T100" fmla="*/ 86 w 308"/>
              <a:gd name="T101" fmla="*/ 22 h 323"/>
              <a:gd name="T102" fmla="*/ 86 w 308"/>
              <a:gd name="T103" fmla="*/ 278 h 323"/>
              <a:gd name="T104" fmla="*/ 77 w 308"/>
              <a:gd name="T105" fmla="*/ 230 h 323"/>
              <a:gd name="T106" fmla="*/ 86 w 308"/>
              <a:gd name="T107" fmla="*/ 107 h 323"/>
              <a:gd name="T108" fmla="*/ 67 w 308"/>
              <a:gd name="T109" fmla="*/ 126 h 323"/>
              <a:gd name="T110" fmla="*/ 86 w 308"/>
              <a:gd name="T111" fmla="*/ 141 h 323"/>
              <a:gd name="T112" fmla="*/ 58 w 308"/>
              <a:gd name="T113" fmla="*/ 83 h 323"/>
              <a:gd name="T114" fmla="*/ 86 w 308"/>
              <a:gd name="T115" fmla="*/ 190 h 323"/>
              <a:gd name="T116" fmla="*/ 2 w 308"/>
              <a:gd name="T117" fmla="*/ 226 h 323"/>
              <a:gd name="T118" fmla="*/ 58 w 308"/>
              <a:gd name="T119" fmla="*/ 147 h 323"/>
              <a:gd name="T120" fmla="*/ 50 w 308"/>
              <a:gd name="T121" fmla="*/ 172 h 323"/>
              <a:gd name="T122" fmla="*/ 42 w 308"/>
              <a:gd name="T123" fmla="*/ 186 h 323"/>
              <a:gd name="T124" fmla="*/ 29 w 308"/>
              <a:gd name="T125" fmla="*/ 210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8" h="323">
                <a:moveTo>
                  <a:pt x="218" y="44"/>
                </a:moveTo>
                <a:lnTo>
                  <a:pt x="288" y="76"/>
                </a:lnTo>
                <a:lnTo>
                  <a:pt x="288" y="76"/>
                </a:lnTo>
                <a:lnTo>
                  <a:pt x="293" y="80"/>
                </a:lnTo>
                <a:lnTo>
                  <a:pt x="299" y="84"/>
                </a:lnTo>
                <a:lnTo>
                  <a:pt x="303" y="90"/>
                </a:lnTo>
                <a:lnTo>
                  <a:pt x="306" y="96"/>
                </a:lnTo>
                <a:lnTo>
                  <a:pt x="308" y="103"/>
                </a:lnTo>
                <a:lnTo>
                  <a:pt x="308" y="110"/>
                </a:lnTo>
                <a:lnTo>
                  <a:pt x="307" y="117"/>
                </a:lnTo>
                <a:lnTo>
                  <a:pt x="304" y="124"/>
                </a:lnTo>
                <a:lnTo>
                  <a:pt x="222" y="301"/>
                </a:lnTo>
                <a:lnTo>
                  <a:pt x="222" y="301"/>
                </a:lnTo>
                <a:lnTo>
                  <a:pt x="218" y="308"/>
                </a:lnTo>
                <a:lnTo>
                  <a:pt x="218" y="248"/>
                </a:lnTo>
                <a:lnTo>
                  <a:pt x="218" y="248"/>
                </a:lnTo>
                <a:lnTo>
                  <a:pt x="219" y="245"/>
                </a:lnTo>
                <a:lnTo>
                  <a:pt x="227" y="228"/>
                </a:lnTo>
                <a:lnTo>
                  <a:pt x="227" y="228"/>
                </a:lnTo>
                <a:lnTo>
                  <a:pt x="228" y="226"/>
                </a:lnTo>
                <a:lnTo>
                  <a:pt x="227" y="224"/>
                </a:lnTo>
                <a:lnTo>
                  <a:pt x="227" y="222"/>
                </a:lnTo>
                <a:lnTo>
                  <a:pt x="224" y="221"/>
                </a:lnTo>
                <a:lnTo>
                  <a:pt x="218" y="217"/>
                </a:lnTo>
                <a:lnTo>
                  <a:pt x="218" y="202"/>
                </a:lnTo>
                <a:lnTo>
                  <a:pt x="230" y="209"/>
                </a:lnTo>
                <a:lnTo>
                  <a:pt x="230" y="209"/>
                </a:lnTo>
                <a:lnTo>
                  <a:pt x="233" y="209"/>
                </a:lnTo>
                <a:lnTo>
                  <a:pt x="235" y="209"/>
                </a:lnTo>
                <a:lnTo>
                  <a:pt x="237" y="207"/>
                </a:lnTo>
                <a:lnTo>
                  <a:pt x="238" y="206"/>
                </a:lnTo>
                <a:lnTo>
                  <a:pt x="246" y="188"/>
                </a:lnTo>
                <a:lnTo>
                  <a:pt x="246" y="188"/>
                </a:lnTo>
                <a:lnTo>
                  <a:pt x="247" y="186"/>
                </a:lnTo>
                <a:lnTo>
                  <a:pt x="246" y="184"/>
                </a:lnTo>
                <a:lnTo>
                  <a:pt x="246" y="182"/>
                </a:lnTo>
                <a:lnTo>
                  <a:pt x="243" y="180"/>
                </a:lnTo>
                <a:lnTo>
                  <a:pt x="218" y="168"/>
                </a:lnTo>
                <a:lnTo>
                  <a:pt x="218" y="145"/>
                </a:lnTo>
                <a:lnTo>
                  <a:pt x="243" y="157"/>
                </a:lnTo>
                <a:lnTo>
                  <a:pt x="243" y="157"/>
                </a:lnTo>
                <a:lnTo>
                  <a:pt x="250" y="159"/>
                </a:lnTo>
                <a:lnTo>
                  <a:pt x="257" y="157"/>
                </a:lnTo>
                <a:lnTo>
                  <a:pt x="262" y="155"/>
                </a:lnTo>
                <a:lnTo>
                  <a:pt x="266" y="149"/>
                </a:lnTo>
                <a:lnTo>
                  <a:pt x="279" y="122"/>
                </a:lnTo>
                <a:lnTo>
                  <a:pt x="279" y="122"/>
                </a:lnTo>
                <a:lnTo>
                  <a:pt x="280" y="115"/>
                </a:lnTo>
                <a:lnTo>
                  <a:pt x="280" y="109"/>
                </a:lnTo>
                <a:lnTo>
                  <a:pt x="276" y="103"/>
                </a:lnTo>
                <a:lnTo>
                  <a:pt x="270" y="99"/>
                </a:lnTo>
                <a:lnTo>
                  <a:pt x="218" y="75"/>
                </a:lnTo>
                <a:lnTo>
                  <a:pt x="218" y="44"/>
                </a:lnTo>
                <a:close/>
                <a:moveTo>
                  <a:pt x="180" y="26"/>
                </a:moveTo>
                <a:lnTo>
                  <a:pt x="218" y="44"/>
                </a:lnTo>
                <a:lnTo>
                  <a:pt x="218" y="75"/>
                </a:lnTo>
                <a:lnTo>
                  <a:pt x="180" y="57"/>
                </a:lnTo>
                <a:lnTo>
                  <a:pt x="180" y="26"/>
                </a:lnTo>
                <a:lnTo>
                  <a:pt x="180" y="26"/>
                </a:lnTo>
                <a:close/>
                <a:moveTo>
                  <a:pt x="218" y="308"/>
                </a:moveTo>
                <a:lnTo>
                  <a:pt x="218" y="308"/>
                </a:lnTo>
                <a:lnTo>
                  <a:pt x="211" y="316"/>
                </a:lnTo>
                <a:lnTo>
                  <a:pt x="201" y="320"/>
                </a:lnTo>
                <a:lnTo>
                  <a:pt x="191" y="323"/>
                </a:lnTo>
                <a:lnTo>
                  <a:pt x="180" y="321"/>
                </a:lnTo>
                <a:lnTo>
                  <a:pt x="180" y="283"/>
                </a:lnTo>
                <a:lnTo>
                  <a:pt x="193" y="289"/>
                </a:lnTo>
                <a:lnTo>
                  <a:pt x="193" y="289"/>
                </a:lnTo>
                <a:lnTo>
                  <a:pt x="195" y="289"/>
                </a:lnTo>
                <a:lnTo>
                  <a:pt x="197" y="289"/>
                </a:lnTo>
                <a:lnTo>
                  <a:pt x="199" y="287"/>
                </a:lnTo>
                <a:lnTo>
                  <a:pt x="200" y="286"/>
                </a:lnTo>
                <a:lnTo>
                  <a:pt x="208" y="268"/>
                </a:lnTo>
                <a:lnTo>
                  <a:pt x="208" y="268"/>
                </a:lnTo>
                <a:lnTo>
                  <a:pt x="209" y="266"/>
                </a:lnTo>
                <a:lnTo>
                  <a:pt x="209" y="264"/>
                </a:lnTo>
                <a:lnTo>
                  <a:pt x="208" y="262"/>
                </a:lnTo>
                <a:lnTo>
                  <a:pt x="205" y="260"/>
                </a:lnTo>
                <a:lnTo>
                  <a:pt x="180" y="249"/>
                </a:lnTo>
                <a:lnTo>
                  <a:pt x="180" y="235"/>
                </a:lnTo>
                <a:lnTo>
                  <a:pt x="212" y="248"/>
                </a:lnTo>
                <a:lnTo>
                  <a:pt x="212" y="248"/>
                </a:lnTo>
                <a:lnTo>
                  <a:pt x="215" y="249"/>
                </a:lnTo>
                <a:lnTo>
                  <a:pt x="218" y="248"/>
                </a:lnTo>
                <a:lnTo>
                  <a:pt x="218" y="308"/>
                </a:lnTo>
                <a:lnTo>
                  <a:pt x="218" y="308"/>
                </a:lnTo>
                <a:close/>
                <a:moveTo>
                  <a:pt x="218" y="145"/>
                </a:moveTo>
                <a:lnTo>
                  <a:pt x="218" y="168"/>
                </a:lnTo>
                <a:lnTo>
                  <a:pt x="205" y="163"/>
                </a:lnTo>
                <a:lnTo>
                  <a:pt x="205" y="163"/>
                </a:lnTo>
                <a:lnTo>
                  <a:pt x="203" y="161"/>
                </a:lnTo>
                <a:lnTo>
                  <a:pt x="201" y="163"/>
                </a:lnTo>
                <a:lnTo>
                  <a:pt x="199" y="164"/>
                </a:lnTo>
                <a:lnTo>
                  <a:pt x="197" y="165"/>
                </a:lnTo>
                <a:lnTo>
                  <a:pt x="189" y="183"/>
                </a:lnTo>
                <a:lnTo>
                  <a:pt x="189" y="183"/>
                </a:lnTo>
                <a:lnTo>
                  <a:pt x="189" y="183"/>
                </a:lnTo>
                <a:lnTo>
                  <a:pt x="189" y="184"/>
                </a:lnTo>
                <a:lnTo>
                  <a:pt x="189" y="187"/>
                </a:lnTo>
                <a:lnTo>
                  <a:pt x="191" y="190"/>
                </a:lnTo>
                <a:lnTo>
                  <a:pt x="192" y="191"/>
                </a:lnTo>
                <a:lnTo>
                  <a:pt x="218" y="202"/>
                </a:lnTo>
                <a:lnTo>
                  <a:pt x="218" y="217"/>
                </a:lnTo>
                <a:lnTo>
                  <a:pt x="186" y="202"/>
                </a:lnTo>
                <a:lnTo>
                  <a:pt x="186" y="202"/>
                </a:lnTo>
                <a:lnTo>
                  <a:pt x="184" y="202"/>
                </a:lnTo>
                <a:lnTo>
                  <a:pt x="180" y="203"/>
                </a:lnTo>
                <a:lnTo>
                  <a:pt x="180" y="170"/>
                </a:lnTo>
                <a:lnTo>
                  <a:pt x="185" y="160"/>
                </a:lnTo>
                <a:lnTo>
                  <a:pt x="185" y="160"/>
                </a:lnTo>
                <a:lnTo>
                  <a:pt x="185" y="157"/>
                </a:lnTo>
                <a:lnTo>
                  <a:pt x="185" y="155"/>
                </a:lnTo>
                <a:lnTo>
                  <a:pt x="184" y="153"/>
                </a:lnTo>
                <a:lnTo>
                  <a:pt x="182" y="152"/>
                </a:lnTo>
                <a:lnTo>
                  <a:pt x="180" y="151"/>
                </a:lnTo>
                <a:lnTo>
                  <a:pt x="180" y="128"/>
                </a:lnTo>
                <a:lnTo>
                  <a:pt x="218" y="145"/>
                </a:lnTo>
                <a:close/>
                <a:moveTo>
                  <a:pt x="147" y="10"/>
                </a:moveTo>
                <a:lnTo>
                  <a:pt x="180" y="26"/>
                </a:lnTo>
                <a:lnTo>
                  <a:pt x="180" y="57"/>
                </a:lnTo>
                <a:lnTo>
                  <a:pt x="147" y="41"/>
                </a:lnTo>
                <a:lnTo>
                  <a:pt x="147" y="10"/>
                </a:lnTo>
                <a:lnTo>
                  <a:pt x="147" y="10"/>
                </a:lnTo>
                <a:close/>
                <a:moveTo>
                  <a:pt x="180" y="321"/>
                </a:moveTo>
                <a:lnTo>
                  <a:pt x="180" y="321"/>
                </a:lnTo>
                <a:lnTo>
                  <a:pt x="174" y="318"/>
                </a:lnTo>
                <a:lnTo>
                  <a:pt x="147" y="306"/>
                </a:lnTo>
                <a:lnTo>
                  <a:pt x="147" y="240"/>
                </a:lnTo>
                <a:lnTo>
                  <a:pt x="147" y="240"/>
                </a:lnTo>
                <a:lnTo>
                  <a:pt x="147" y="240"/>
                </a:lnTo>
                <a:lnTo>
                  <a:pt x="149" y="237"/>
                </a:lnTo>
                <a:lnTo>
                  <a:pt x="147" y="235"/>
                </a:lnTo>
                <a:lnTo>
                  <a:pt x="147" y="218"/>
                </a:lnTo>
                <a:lnTo>
                  <a:pt x="150" y="220"/>
                </a:lnTo>
                <a:lnTo>
                  <a:pt x="150" y="220"/>
                </a:lnTo>
                <a:lnTo>
                  <a:pt x="153" y="221"/>
                </a:lnTo>
                <a:lnTo>
                  <a:pt x="155" y="220"/>
                </a:lnTo>
                <a:lnTo>
                  <a:pt x="157" y="218"/>
                </a:lnTo>
                <a:lnTo>
                  <a:pt x="158" y="217"/>
                </a:lnTo>
                <a:lnTo>
                  <a:pt x="166" y="199"/>
                </a:lnTo>
                <a:lnTo>
                  <a:pt x="166" y="199"/>
                </a:lnTo>
                <a:lnTo>
                  <a:pt x="166" y="198"/>
                </a:lnTo>
                <a:lnTo>
                  <a:pt x="166" y="195"/>
                </a:lnTo>
                <a:lnTo>
                  <a:pt x="165" y="193"/>
                </a:lnTo>
                <a:lnTo>
                  <a:pt x="163" y="191"/>
                </a:lnTo>
                <a:lnTo>
                  <a:pt x="147" y="184"/>
                </a:lnTo>
                <a:lnTo>
                  <a:pt x="147" y="170"/>
                </a:lnTo>
                <a:lnTo>
                  <a:pt x="169" y="180"/>
                </a:lnTo>
                <a:lnTo>
                  <a:pt x="169" y="180"/>
                </a:lnTo>
                <a:lnTo>
                  <a:pt x="172" y="180"/>
                </a:lnTo>
                <a:lnTo>
                  <a:pt x="173" y="180"/>
                </a:lnTo>
                <a:lnTo>
                  <a:pt x="176" y="179"/>
                </a:lnTo>
                <a:lnTo>
                  <a:pt x="177" y="176"/>
                </a:lnTo>
                <a:lnTo>
                  <a:pt x="180" y="170"/>
                </a:lnTo>
                <a:lnTo>
                  <a:pt x="180" y="203"/>
                </a:lnTo>
                <a:lnTo>
                  <a:pt x="180" y="203"/>
                </a:lnTo>
                <a:lnTo>
                  <a:pt x="178" y="206"/>
                </a:lnTo>
                <a:lnTo>
                  <a:pt x="170" y="222"/>
                </a:lnTo>
                <a:lnTo>
                  <a:pt x="170" y="222"/>
                </a:lnTo>
                <a:lnTo>
                  <a:pt x="170" y="222"/>
                </a:lnTo>
                <a:lnTo>
                  <a:pt x="170" y="225"/>
                </a:lnTo>
                <a:lnTo>
                  <a:pt x="170" y="228"/>
                </a:lnTo>
                <a:lnTo>
                  <a:pt x="172" y="229"/>
                </a:lnTo>
                <a:lnTo>
                  <a:pt x="173" y="230"/>
                </a:lnTo>
                <a:lnTo>
                  <a:pt x="180" y="235"/>
                </a:lnTo>
                <a:lnTo>
                  <a:pt x="180" y="249"/>
                </a:lnTo>
                <a:lnTo>
                  <a:pt x="168" y="243"/>
                </a:lnTo>
                <a:lnTo>
                  <a:pt x="168" y="243"/>
                </a:lnTo>
                <a:lnTo>
                  <a:pt x="166" y="243"/>
                </a:lnTo>
                <a:lnTo>
                  <a:pt x="163" y="243"/>
                </a:lnTo>
                <a:lnTo>
                  <a:pt x="162" y="244"/>
                </a:lnTo>
                <a:lnTo>
                  <a:pt x="161" y="245"/>
                </a:lnTo>
                <a:lnTo>
                  <a:pt x="151" y="263"/>
                </a:lnTo>
                <a:lnTo>
                  <a:pt x="151" y="263"/>
                </a:lnTo>
                <a:lnTo>
                  <a:pt x="151" y="263"/>
                </a:lnTo>
                <a:lnTo>
                  <a:pt x="151" y="266"/>
                </a:lnTo>
                <a:lnTo>
                  <a:pt x="151" y="267"/>
                </a:lnTo>
                <a:lnTo>
                  <a:pt x="153" y="270"/>
                </a:lnTo>
                <a:lnTo>
                  <a:pt x="155" y="271"/>
                </a:lnTo>
                <a:lnTo>
                  <a:pt x="180" y="283"/>
                </a:lnTo>
                <a:lnTo>
                  <a:pt x="180" y="321"/>
                </a:lnTo>
                <a:lnTo>
                  <a:pt x="180" y="321"/>
                </a:lnTo>
                <a:close/>
                <a:moveTo>
                  <a:pt x="180" y="128"/>
                </a:moveTo>
                <a:lnTo>
                  <a:pt x="180" y="151"/>
                </a:lnTo>
                <a:lnTo>
                  <a:pt x="147" y="136"/>
                </a:lnTo>
                <a:lnTo>
                  <a:pt x="147" y="113"/>
                </a:lnTo>
                <a:lnTo>
                  <a:pt x="180" y="128"/>
                </a:lnTo>
                <a:close/>
                <a:moveTo>
                  <a:pt x="135" y="4"/>
                </a:moveTo>
                <a:lnTo>
                  <a:pt x="147" y="10"/>
                </a:lnTo>
                <a:lnTo>
                  <a:pt x="147" y="41"/>
                </a:lnTo>
                <a:lnTo>
                  <a:pt x="128" y="33"/>
                </a:lnTo>
                <a:lnTo>
                  <a:pt x="128" y="33"/>
                </a:lnTo>
                <a:lnTo>
                  <a:pt x="124" y="31"/>
                </a:lnTo>
                <a:lnTo>
                  <a:pt x="119" y="31"/>
                </a:lnTo>
                <a:lnTo>
                  <a:pt x="119" y="0"/>
                </a:lnTo>
                <a:lnTo>
                  <a:pt x="119" y="0"/>
                </a:lnTo>
                <a:lnTo>
                  <a:pt x="127" y="2"/>
                </a:lnTo>
                <a:lnTo>
                  <a:pt x="135" y="4"/>
                </a:lnTo>
                <a:lnTo>
                  <a:pt x="135" y="4"/>
                </a:lnTo>
                <a:close/>
                <a:moveTo>
                  <a:pt x="147" y="306"/>
                </a:moveTo>
                <a:lnTo>
                  <a:pt x="119" y="293"/>
                </a:lnTo>
                <a:lnTo>
                  <a:pt x="119" y="253"/>
                </a:lnTo>
                <a:lnTo>
                  <a:pt x="132" y="260"/>
                </a:lnTo>
                <a:lnTo>
                  <a:pt x="132" y="260"/>
                </a:lnTo>
                <a:lnTo>
                  <a:pt x="134" y="260"/>
                </a:lnTo>
                <a:lnTo>
                  <a:pt x="136" y="260"/>
                </a:lnTo>
                <a:lnTo>
                  <a:pt x="138" y="259"/>
                </a:lnTo>
                <a:lnTo>
                  <a:pt x="139" y="258"/>
                </a:lnTo>
                <a:lnTo>
                  <a:pt x="147" y="240"/>
                </a:lnTo>
                <a:lnTo>
                  <a:pt x="147" y="306"/>
                </a:lnTo>
                <a:lnTo>
                  <a:pt x="147" y="306"/>
                </a:lnTo>
                <a:close/>
                <a:moveTo>
                  <a:pt x="147" y="113"/>
                </a:moveTo>
                <a:lnTo>
                  <a:pt x="147" y="136"/>
                </a:lnTo>
                <a:lnTo>
                  <a:pt x="144" y="134"/>
                </a:lnTo>
                <a:lnTo>
                  <a:pt x="144" y="134"/>
                </a:lnTo>
                <a:lnTo>
                  <a:pt x="142" y="133"/>
                </a:lnTo>
                <a:lnTo>
                  <a:pt x="139" y="134"/>
                </a:lnTo>
                <a:lnTo>
                  <a:pt x="138" y="134"/>
                </a:lnTo>
                <a:lnTo>
                  <a:pt x="136" y="137"/>
                </a:lnTo>
                <a:lnTo>
                  <a:pt x="128" y="155"/>
                </a:lnTo>
                <a:lnTo>
                  <a:pt x="128" y="155"/>
                </a:lnTo>
                <a:lnTo>
                  <a:pt x="128" y="155"/>
                </a:lnTo>
                <a:lnTo>
                  <a:pt x="128" y="156"/>
                </a:lnTo>
                <a:lnTo>
                  <a:pt x="128" y="159"/>
                </a:lnTo>
                <a:lnTo>
                  <a:pt x="130" y="160"/>
                </a:lnTo>
                <a:lnTo>
                  <a:pt x="131" y="161"/>
                </a:lnTo>
                <a:lnTo>
                  <a:pt x="147" y="170"/>
                </a:lnTo>
                <a:lnTo>
                  <a:pt x="147" y="184"/>
                </a:lnTo>
                <a:lnTo>
                  <a:pt x="126" y="174"/>
                </a:lnTo>
                <a:lnTo>
                  <a:pt x="126" y="174"/>
                </a:lnTo>
                <a:lnTo>
                  <a:pt x="121" y="174"/>
                </a:lnTo>
                <a:lnTo>
                  <a:pt x="119" y="175"/>
                </a:lnTo>
                <a:lnTo>
                  <a:pt x="119" y="141"/>
                </a:lnTo>
                <a:lnTo>
                  <a:pt x="124" y="130"/>
                </a:lnTo>
                <a:lnTo>
                  <a:pt x="124" y="130"/>
                </a:lnTo>
                <a:lnTo>
                  <a:pt x="124" y="129"/>
                </a:lnTo>
                <a:lnTo>
                  <a:pt x="124" y="126"/>
                </a:lnTo>
                <a:lnTo>
                  <a:pt x="123" y="125"/>
                </a:lnTo>
                <a:lnTo>
                  <a:pt x="121" y="124"/>
                </a:lnTo>
                <a:lnTo>
                  <a:pt x="119" y="122"/>
                </a:lnTo>
                <a:lnTo>
                  <a:pt x="119" y="99"/>
                </a:lnTo>
                <a:lnTo>
                  <a:pt x="147" y="113"/>
                </a:lnTo>
                <a:lnTo>
                  <a:pt x="147" y="113"/>
                </a:lnTo>
                <a:close/>
                <a:moveTo>
                  <a:pt x="147" y="218"/>
                </a:moveTo>
                <a:lnTo>
                  <a:pt x="147" y="235"/>
                </a:lnTo>
                <a:lnTo>
                  <a:pt x="147" y="235"/>
                </a:lnTo>
                <a:lnTo>
                  <a:pt x="144" y="232"/>
                </a:lnTo>
                <a:lnTo>
                  <a:pt x="119" y="220"/>
                </a:lnTo>
                <a:lnTo>
                  <a:pt x="119" y="205"/>
                </a:lnTo>
                <a:lnTo>
                  <a:pt x="147" y="218"/>
                </a:lnTo>
                <a:close/>
                <a:moveTo>
                  <a:pt x="119" y="293"/>
                </a:moveTo>
                <a:lnTo>
                  <a:pt x="98" y="283"/>
                </a:lnTo>
                <a:lnTo>
                  <a:pt x="98" y="244"/>
                </a:lnTo>
                <a:lnTo>
                  <a:pt x="119" y="253"/>
                </a:lnTo>
                <a:lnTo>
                  <a:pt x="119" y="293"/>
                </a:lnTo>
                <a:lnTo>
                  <a:pt x="119" y="293"/>
                </a:lnTo>
                <a:close/>
                <a:moveTo>
                  <a:pt x="98" y="7"/>
                </a:moveTo>
                <a:lnTo>
                  <a:pt x="98" y="7"/>
                </a:lnTo>
                <a:lnTo>
                  <a:pt x="103" y="4"/>
                </a:lnTo>
                <a:lnTo>
                  <a:pt x="108" y="3"/>
                </a:lnTo>
                <a:lnTo>
                  <a:pt x="113" y="2"/>
                </a:lnTo>
                <a:lnTo>
                  <a:pt x="119" y="0"/>
                </a:lnTo>
                <a:lnTo>
                  <a:pt x="119" y="31"/>
                </a:lnTo>
                <a:lnTo>
                  <a:pt x="119" y="31"/>
                </a:lnTo>
                <a:lnTo>
                  <a:pt x="115" y="33"/>
                </a:lnTo>
                <a:lnTo>
                  <a:pt x="111" y="34"/>
                </a:lnTo>
                <a:lnTo>
                  <a:pt x="108" y="37"/>
                </a:lnTo>
                <a:lnTo>
                  <a:pt x="105" y="41"/>
                </a:lnTo>
                <a:lnTo>
                  <a:pt x="98" y="56"/>
                </a:lnTo>
                <a:lnTo>
                  <a:pt x="98" y="7"/>
                </a:lnTo>
                <a:lnTo>
                  <a:pt x="98" y="7"/>
                </a:lnTo>
                <a:close/>
                <a:moveTo>
                  <a:pt x="119" y="99"/>
                </a:moveTo>
                <a:lnTo>
                  <a:pt x="119" y="122"/>
                </a:lnTo>
                <a:lnTo>
                  <a:pt x="98" y="113"/>
                </a:lnTo>
                <a:lnTo>
                  <a:pt x="98" y="90"/>
                </a:lnTo>
                <a:lnTo>
                  <a:pt x="98" y="90"/>
                </a:lnTo>
                <a:lnTo>
                  <a:pt x="101" y="91"/>
                </a:lnTo>
                <a:lnTo>
                  <a:pt x="119" y="99"/>
                </a:lnTo>
                <a:lnTo>
                  <a:pt x="119" y="99"/>
                </a:lnTo>
                <a:close/>
                <a:moveTo>
                  <a:pt x="119" y="141"/>
                </a:moveTo>
                <a:lnTo>
                  <a:pt x="119" y="175"/>
                </a:lnTo>
                <a:lnTo>
                  <a:pt x="119" y="175"/>
                </a:lnTo>
                <a:lnTo>
                  <a:pt x="117" y="176"/>
                </a:lnTo>
                <a:lnTo>
                  <a:pt x="109" y="194"/>
                </a:lnTo>
                <a:lnTo>
                  <a:pt x="109" y="194"/>
                </a:lnTo>
                <a:lnTo>
                  <a:pt x="109" y="194"/>
                </a:lnTo>
                <a:lnTo>
                  <a:pt x="109" y="197"/>
                </a:lnTo>
                <a:lnTo>
                  <a:pt x="109" y="199"/>
                </a:lnTo>
                <a:lnTo>
                  <a:pt x="111" y="201"/>
                </a:lnTo>
                <a:lnTo>
                  <a:pt x="112" y="202"/>
                </a:lnTo>
                <a:lnTo>
                  <a:pt x="119" y="205"/>
                </a:lnTo>
                <a:lnTo>
                  <a:pt x="119" y="220"/>
                </a:lnTo>
                <a:lnTo>
                  <a:pt x="107" y="214"/>
                </a:lnTo>
                <a:lnTo>
                  <a:pt x="107" y="214"/>
                </a:lnTo>
                <a:lnTo>
                  <a:pt x="104" y="214"/>
                </a:lnTo>
                <a:lnTo>
                  <a:pt x="103" y="214"/>
                </a:lnTo>
                <a:lnTo>
                  <a:pt x="100" y="216"/>
                </a:lnTo>
                <a:lnTo>
                  <a:pt x="98" y="217"/>
                </a:lnTo>
                <a:lnTo>
                  <a:pt x="98" y="218"/>
                </a:lnTo>
                <a:lnTo>
                  <a:pt x="98" y="186"/>
                </a:lnTo>
                <a:lnTo>
                  <a:pt x="105" y="171"/>
                </a:lnTo>
                <a:lnTo>
                  <a:pt x="105" y="171"/>
                </a:lnTo>
                <a:lnTo>
                  <a:pt x="105" y="168"/>
                </a:lnTo>
                <a:lnTo>
                  <a:pt x="105" y="167"/>
                </a:lnTo>
                <a:lnTo>
                  <a:pt x="104" y="164"/>
                </a:lnTo>
                <a:lnTo>
                  <a:pt x="103" y="163"/>
                </a:lnTo>
                <a:lnTo>
                  <a:pt x="98" y="161"/>
                </a:lnTo>
                <a:lnTo>
                  <a:pt x="98" y="147"/>
                </a:lnTo>
                <a:lnTo>
                  <a:pt x="108" y="152"/>
                </a:lnTo>
                <a:lnTo>
                  <a:pt x="108" y="152"/>
                </a:lnTo>
                <a:lnTo>
                  <a:pt x="111" y="152"/>
                </a:lnTo>
                <a:lnTo>
                  <a:pt x="112" y="152"/>
                </a:lnTo>
                <a:lnTo>
                  <a:pt x="115" y="151"/>
                </a:lnTo>
                <a:lnTo>
                  <a:pt x="116" y="148"/>
                </a:lnTo>
                <a:lnTo>
                  <a:pt x="119" y="141"/>
                </a:lnTo>
                <a:close/>
                <a:moveTo>
                  <a:pt x="98" y="283"/>
                </a:moveTo>
                <a:lnTo>
                  <a:pt x="86" y="278"/>
                </a:lnTo>
                <a:lnTo>
                  <a:pt x="86" y="212"/>
                </a:lnTo>
                <a:lnTo>
                  <a:pt x="86" y="212"/>
                </a:lnTo>
                <a:lnTo>
                  <a:pt x="86" y="212"/>
                </a:lnTo>
                <a:lnTo>
                  <a:pt x="86" y="209"/>
                </a:lnTo>
                <a:lnTo>
                  <a:pt x="86" y="206"/>
                </a:lnTo>
                <a:lnTo>
                  <a:pt x="86" y="190"/>
                </a:lnTo>
                <a:lnTo>
                  <a:pt x="89" y="191"/>
                </a:lnTo>
                <a:lnTo>
                  <a:pt x="89" y="191"/>
                </a:lnTo>
                <a:lnTo>
                  <a:pt x="92" y="191"/>
                </a:lnTo>
                <a:lnTo>
                  <a:pt x="93" y="191"/>
                </a:lnTo>
                <a:lnTo>
                  <a:pt x="96" y="190"/>
                </a:lnTo>
                <a:lnTo>
                  <a:pt x="97" y="188"/>
                </a:lnTo>
                <a:lnTo>
                  <a:pt x="98" y="186"/>
                </a:lnTo>
                <a:lnTo>
                  <a:pt x="98" y="218"/>
                </a:lnTo>
                <a:lnTo>
                  <a:pt x="90" y="235"/>
                </a:lnTo>
                <a:lnTo>
                  <a:pt x="90" y="235"/>
                </a:lnTo>
                <a:lnTo>
                  <a:pt x="90" y="235"/>
                </a:lnTo>
                <a:lnTo>
                  <a:pt x="90" y="237"/>
                </a:lnTo>
                <a:lnTo>
                  <a:pt x="90" y="239"/>
                </a:lnTo>
                <a:lnTo>
                  <a:pt x="92" y="241"/>
                </a:lnTo>
                <a:lnTo>
                  <a:pt x="93" y="243"/>
                </a:lnTo>
                <a:lnTo>
                  <a:pt x="98" y="244"/>
                </a:lnTo>
                <a:lnTo>
                  <a:pt x="98" y="283"/>
                </a:lnTo>
                <a:lnTo>
                  <a:pt x="98" y="283"/>
                </a:lnTo>
                <a:close/>
                <a:moveTo>
                  <a:pt x="86" y="22"/>
                </a:moveTo>
                <a:lnTo>
                  <a:pt x="86" y="22"/>
                </a:lnTo>
                <a:lnTo>
                  <a:pt x="86" y="22"/>
                </a:lnTo>
                <a:lnTo>
                  <a:pt x="92" y="14"/>
                </a:lnTo>
                <a:lnTo>
                  <a:pt x="98" y="7"/>
                </a:lnTo>
                <a:lnTo>
                  <a:pt x="98" y="56"/>
                </a:lnTo>
                <a:lnTo>
                  <a:pt x="93" y="68"/>
                </a:lnTo>
                <a:lnTo>
                  <a:pt x="93" y="68"/>
                </a:lnTo>
                <a:lnTo>
                  <a:pt x="93" y="68"/>
                </a:lnTo>
                <a:lnTo>
                  <a:pt x="92" y="73"/>
                </a:lnTo>
                <a:lnTo>
                  <a:pt x="92" y="79"/>
                </a:lnTo>
                <a:lnTo>
                  <a:pt x="94" y="84"/>
                </a:lnTo>
                <a:lnTo>
                  <a:pt x="98" y="90"/>
                </a:lnTo>
                <a:lnTo>
                  <a:pt x="98" y="113"/>
                </a:lnTo>
                <a:lnTo>
                  <a:pt x="86" y="107"/>
                </a:lnTo>
                <a:lnTo>
                  <a:pt x="86" y="22"/>
                </a:lnTo>
                <a:lnTo>
                  <a:pt x="86" y="22"/>
                </a:lnTo>
                <a:close/>
                <a:moveTo>
                  <a:pt x="98" y="147"/>
                </a:moveTo>
                <a:lnTo>
                  <a:pt x="98" y="161"/>
                </a:lnTo>
                <a:lnTo>
                  <a:pt x="86" y="156"/>
                </a:lnTo>
                <a:lnTo>
                  <a:pt x="86" y="141"/>
                </a:lnTo>
                <a:lnTo>
                  <a:pt x="98" y="147"/>
                </a:lnTo>
                <a:close/>
                <a:moveTo>
                  <a:pt x="86" y="278"/>
                </a:moveTo>
                <a:lnTo>
                  <a:pt x="58" y="264"/>
                </a:lnTo>
                <a:lnTo>
                  <a:pt x="58" y="225"/>
                </a:lnTo>
                <a:lnTo>
                  <a:pt x="70" y="232"/>
                </a:lnTo>
                <a:lnTo>
                  <a:pt x="70" y="232"/>
                </a:lnTo>
                <a:lnTo>
                  <a:pt x="73" y="232"/>
                </a:lnTo>
                <a:lnTo>
                  <a:pt x="75" y="232"/>
                </a:lnTo>
                <a:lnTo>
                  <a:pt x="77" y="230"/>
                </a:lnTo>
                <a:lnTo>
                  <a:pt x="78" y="229"/>
                </a:lnTo>
                <a:lnTo>
                  <a:pt x="86" y="212"/>
                </a:lnTo>
                <a:lnTo>
                  <a:pt x="86" y="278"/>
                </a:lnTo>
                <a:lnTo>
                  <a:pt x="86" y="278"/>
                </a:lnTo>
                <a:close/>
                <a:moveTo>
                  <a:pt x="58" y="83"/>
                </a:moveTo>
                <a:lnTo>
                  <a:pt x="86" y="22"/>
                </a:lnTo>
                <a:lnTo>
                  <a:pt x="86" y="107"/>
                </a:lnTo>
                <a:lnTo>
                  <a:pt x="82" y="106"/>
                </a:lnTo>
                <a:lnTo>
                  <a:pt x="82" y="106"/>
                </a:lnTo>
                <a:lnTo>
                  <a:pt x="81" y="105"/>
                </a:lnTo>
                <a:lnTo>
                  <a:pt x="78" y="105"/>
                </a:lnTo>
                <a:lnTo>
                  <a:pt x="77" y="106"/>
                </a:lnTo>
                <a:lnTo>
                  <a:pt x="75" y="109"/>
                </a:lnTo>
                <a:lnTo>
                  <a:pt x="67" y="126"/>
                </a:lnTo>
                <a:lnTo>
                  <a:pt x="67" y="126"/>
                </a:lnTo>
                <a:lnTo>
                  <a:pt x="67" y="126"/>
                </a:lnTo>
                <a:lnTo>
                  <a:pt x="66" y="128"/>
                </a:lnTo>
                <a:lnTo>
                  <a:pt x="67" y="130"/>
                </a:lnTo>
                <a:lnTo>
                  <a:pt x="67" y="132"/>
                </a:lnTo>
                <a:lnTo>
                  <a:pt x="70" y="133"/>
                </a:lnTo>
                <a:lnTo>
                  <a:pt x="86" y="141"/>
                </a:lnTo>
                <a:lnTo>
                  <a:pt x="86" y="156"/>
                </a:lnTo>
                <a:lnTo>
                  <a:pt x="65" y="145"/>
                </a:lnTo>
                <a:lnTo>
                  <a:pt x="65" y="145"/>
                </a:lnTo>
                <a:lnTo>
                  <a:pt x="61" y="145"/>
                </a:lnTo>
                <a:lnTo>
                  <a:pt x="58" y="147"/>
                </a:lnTo>
                <a:lnTo>
                  <a:pt x="58" y="83"/>
                </a:lnTo>
                <a:lnTo>
                  <a:pt x="58" y="83"/>
                </a:lnTo>
                <a:close/>
                <a:moveTo>
                  <a:pt x="86" y="190"/>
                </a:moveTo>
                <a:lnTo>
                  <a:pt x="86" y="206"/>
                </a:lnTo>
                <a:lnTo>
                  <a:pt x="86" y="206"/>
                </a:lnTo>
                <a:lnTo>
                  <a:pt x="84" y="203"/>
                </a:lnTo>
                <a:lnTo>
                  <a:pt x="58" y="191"/>
                </a:lnTo>
                <a:lnTo>
                  <a:pt x="58" y="176"/>
                </a:lnTo>
                <a:lnTo>
                  <a:pt x="86" y="190"/>
                </a:lnTo>
                <a:close/>
                <a:moveTo>
                  <a:pt x="58" y="264"/>
                </a:moveTo>
                <a:lnTo>
                  <a:pt x="21" y="247"/>
                </a:lnTo>
                <a:lnTo>
                  <a:pt x="21" y="247"/>
                </a:lnTo>
                <a:lnTo>
                  <a:pt x="14" y="243"/>
                </a:lnTo>
                <a:lnTo>
                  <a:pt x="9" y="239"/>
                </a:lnTo>
                <a:lnTo>
                  <a:pt x="5" y="233"/>
                </a:lnTo>
                <a:lnTo>
                  <a:pt x="2" y="226"/>
                </a:lnTo>
                <a:lnTo>
                  <a:pt x="1" y="220"/>
                </a:lnTo>
                <a:lnTo>
                  <a:pt x="0" y="213"/>
                </a:lnTo>
                <a:lnTo>
                  <a:pt x="1" y="206"/>
                </a:lnTo>
                <a:lnTo>
                  <a:pt x="4" y="199"/>
                </a:lnTo>
                <a:lnTo>
                  <a:pt x="58" y="83"/>
                </a:lnTo>
                <a:lnTo>
                  <a:pt x="58" y="147"/>
                </a:lnTo>
                <a:lnTo>
                  <a:pt x="58" y="147"/>
                </a:lnTo>
                <a:lnTo>
                  <a:pt x="56" y="148"/>
                </a:lnTo>
                <a:lnTo>
                  <a:pt x="48" y="165"/>
                </a:lnTo>
                <a:lnTo>
                  <a:pt x="48" y="165"/>
                </a:lnTo>
                <a:lnTo>
                  <a:pt x="48" y="165"/>
                </a:lnTo>
                <a:lnTo>
                  <a:pt x="48" y="168"/>
                </a:lnTo>
                <a:lnTo>
                  <a:pt x="48" y="170"/>
                </a:lnTo>
                <a:lnTo>
                  <a:pt x="50" y="172"/>
                </a:lnTo>
                <a:lnTo>
                  <a:pt x="51" y="174"/>
                </a:lnTo>
                <a:lnTo>
                  <a:pt x="58" y="176"/>
                </a:lnTo>
                <a:lnTo>
                  <a:pt x="58" y="191"/>
                </a:lnTo>
                <a:lnTo>
                  <a:pt x="46" y="186"/>
                </a:lnTo>
                <a:lnTo>
                  <a:pt x="46" y="186"/>
                </a:lnTo>
                <a:lnTo>
                  <a:pt x="43" y="184"/>
                </a:lnTo>
                <a:lnTo>
                  <a:pt x="42" y="186"/>
                </a:lnTo>
                <a:lnTo>
                  <a:pt x="39" y="187"/>
                </a:lnTo>
                <a:lnTo>
                  <a:pt x="38" y="188"/>
                </a:lnTo>
                <a:lnTo>
                  <a:pt x="29" y="206"/>
                </a:lnTo>
                <a:lnTo>
                  <a:pt x="29" y="206"/>
                </a:lnTo>
                <a:lnTo>
                  <a:pt x="29" y="206"/>
                </a:lnTo>
                <a:lnTo>
                  <a:pt x="29" y="207"/>
                </a:lnTo>
                <a:lnTo>
                  <a:pt x="29" y="210"/>
                </a:lnTo>
                <a:lnTo>
                  <a:pt x="31" y="212"/>
                </a:lnTo>
                <a:lnTo>
                  <a:pt x="32" y="213"/>
                </a:lnTo>
                <a:lnTo>
                  <a:pt x="58" y="225"/>
                </a:lnTo>
                <a:lnTo>
                  <a:pt x="58" y="264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/>
          </a:p>
        </p:txBody>
      </p:sp>
      <p:sp>
        <p:nvSpPr>
          <p:cNvPr id="63" name="任意多边形 62"/>
          <p:cNvSpPr/>
          <p:nvPr/>
        </p:nvSpPr>
        <p:spPr bwMode="auto">
          <a:xfrm>
            <a:off x="9682173" y="2443142"/>
            <a:ext cx="833336" cy="1052351"/>
          </a:xfrm>
          <a:custGeom>
            <a:avLst/>
            <a:gdLst>
              <a:gd name="connsiteX0" fmla="*/ 148237 w 625002"/>
              <a:gd name="connsiteY0" fmla="*/ 160257 h 789263"/>
              <a:gd name="connsiteX1" fmla="*/ 464743 w 625002"/>
              <a:gd name="connsiteY1" fmla="*/ 673079 h 789263"/>
              <a:gd name="connsiteX2" fmla="*/ 476763 w 625002"/>
              <a:gd name="connsiteY2" fmla="*/ 689105 h 789263"/>
              <a:gd name="connsiteX3" fmla="*/ 488782 w 625002"/>
              <a:gd name="connsiteY3" fmla="*/ 693111 h 789263"/>
              <a:gd name="connsiteX4" fmla="*/ 504808 w 625002"/>
              <a:gd name="connsiteY4" fmla="*/ 697117 h 789263"/>
              <a:gd name="connsiteX5" fmla="*/ 520833 w 625002"/>
              <a:gd name="connsiteY5" fmla="*/ 705130 h 789263"/>
              <a:gd name="connsiteX6" fmla="*/ 516827 w 625002"/>
              <a:gd name="connsiteY6" fmla="*/ 705130 h 789263"/>
              <a:gd name="connsiteX7" fmla="*/ 492788 w 625002"/>
              <a:gd name="connsiteY7" fmla="*/ 713143 h 789263"/>
              <a:gd name="connsiteX8" fmla="*/ 464743 w 625002"/>
              <a:gd name="connsiteY8" fmla="*/ 713143 h 789263"/>
              <a:gd name="connsiteX9" fmla="*/ 444711 w 625002"/>
              <a:gd name="connsiteY9" fmla="*/ 705130 h 789263"/>
              <a:gd name="connsiteX10" fmla="*/ 428686 w 625002"/>
              <a:gd name="connsiteY10" fmla="*/ 689105 h 789263"/>
              <a:gd name="connsiteX11" fmla="*/ 112179 w 625002"/>
              <a:gd name="connsiteY11" fmla="*/ 184296 h 789263"/>
              <a:gd name="connsiteX12" fmla="*/ 238867 w 625002"/>
              <a:gd name="connsiteY12" fmla="*/ 67478 h 789263"/>
              <a:gd name="connsiteX13" fmla="*/ 74531 w 625002"/>
              <a:gd name="connsiteY13" fmla="*/ 169852 h 789263"/>
              <a:gd name="connsiteX14" fmla="*/ 412662 w 625002"/>
              <a:gd name="connsiteY14" fmla="*/ 713141 h 789263"/>
              <a:gd name="connsiteX15" fmla="*/ 424681 w 625002"/>
              <a:gd name="connsiteY15" fmla="*/ 733173 h 789263"/>
              <a:gd name="connsiteX16" fmla="*/ 432694 w 625002"/>
              <a:gd name="connsiteY16" fmla="*/ 741186 h 789263"/>
              <a:gd name="connsiteX17" fmla="*/ 448720 w 625002"/>
              <a:gd name="connsiteY17" fmla="*/ 749199 h 789263"/>
              <a:gd name="connsiteX18" fmla="*/ 464746 w 625002"/>
              <a:gd name="connsiteY18" fmla="*/ 753205 h 789263"/>
              <a:gd name="connsiteX19" fmla="*/ 484778 w 625002"/>
              <a:gd name="connsiteY19" fmla="*/ 753205 h 789263"/>
              <a:gd name="connsiteX20" fmla="*/ 504810 w 625002"/>
              <a:gd name="connsiteY20" fmla="*/ 753205 h 789263"/>
              <a:gd name="connsiteX21" fmla="*/ 520835 w 625002"/>
              <a:gd name="connsiteY21" fmla="*/ 749199 h 789263"/>
              <a:gd name="connsiteX22" fmla="*/ 536861 w 625002"/>
              <a:gd name="connsiteY22" fmla="*/ 737180 h 789263"/>
              <a:gd name="connsiteX23" fmla="*/ 552887 w 625002"/>
              <a:gd name="connsiteY23" fmla="*/ 725161 h 789263"/>
              <a:gd name="connsiteX24" fmla="*/ 568912 w 625002"/>
              <a:gd name="connsiteY24" fmla="*/ 713141 h 789263"/>
              <a:gd name="connsiteX25" fmla="*/ 576925 w 625002"/>
              <a:gd name="connsiteY25" fmla="*/ 697116 h 789263"/>
              <a:gd name="connsiteX26" fmla="*/ 580932 w 625002"/>
              <a:gd name="connsiteY26" fmla="*/ 681090 h 789263"/>
              <a:gd name="connsiteX27" fmla="*/ 584938 w 625002"/>
              <a:gd name="connsiteY27" fmla="*/ 665064 h 789263"/>
              <a:gd name="connsiteX28" fmla="*/ 584938 w 625002"/>
              <a:gd name="connsiteY28" fmla="*/ 649039 h 789263"/>
              <a:gd name="connsiteX29" fmla="*/ 580932 w 625002"/>
              <a:gd name="connsiteY29" fmla="*/ 629007 h 789263"/>
              <a:gd name="connsiteX30" fmla="*/ 576925 w 625002"/>
              <a:gd name="connsiteY30" fmla="*/ 612981 h 789263"/>
              <a:gd name="connsiteX31" fmla="*/ 260416 w 625002"/>
              <a:gd name="connsiteY31" fmla="*/ 0 h 789263"/>
              <a:gd name="connsiteX32" fmla="*/ 272436 w 625002"/>
              <a:gd name="connsiteY32" fmla="*/ 0 h 789263"/>
              <a:gd name="connsiteX33" fmla="*/ 276442 w 625002"/>
              <a:gd name="connsiteY33" fmla="*/ 4006 h 789263"/>
              <a:gd name="connsiteX34" fmla="*/ 280448 w 625002"/>
              <a:gd name="connsiteY34" fmla="*/ 8013 h 789263"/>
              <a:gd name="connsiteX35" fmla="*/ 288461 w 625002"/>
              <a:gd name="connsiteY35" fmla="*/ 20032 h 789263"/>
              <a:gd name="connsiteX36" fmla="*/ 288461 w 625002"/>
              <a:gd name="connsiteY36" fmla="*/ 32051 h 789263"/>
              <a:gd name="connsiteX37" fmla="*/ 280448 w 625002"/>
              <a:gd name="connsiteY37" fmla="*/ 36058 h 789263"/>
              <a:gd name="connsiteX38" fmla="*/ 276442 w 625002"/>
              <a:gd name="connsiteY38" fmla="*/ 44071 h 789263"/>
              <a:gd name="connsiteX39" fmla="*/ 260713 w 625002"/>
              <a:gd name="connsiteY39" fmla="*/ 53869 h 789263"/>
              <a:gd name="connsiteX40" fmla="*/ 608977 w 625002"/>
              <a:gd name="connsiteY40" fmla="*/ 604968 h 789263"/>
              <a:gd name="connsiteX41" fmla="*/ 616989 w 625002"/>
              <a:gd name="connsiteY41" fmla="*/ 629007 h 789263"/>
              <a:gd name="connsiteX42" fmla="*/ 625002 w 625002"/>
              <a:gd name="connsiteY42" fmla="*/ 649039 h 789263"/>
              <a:gd name="connsiteX43" fmla="*/ 625002 w 625002"/>
              <a:gd name="connsiteY43" fmla="*/ 673077 h 789263"/>
              <a:gd name="connsiteX44" fmla="*/ 616989 w 625002"/>
              <a:gd name="connsiteY44" fmla="*/ 693109 h 789263"/>
              <a:gd name="connsiteX45" fmla="*/ 608977 w 625002"/>
              <a:gd name="connsiteY45" fmla="*/ 713141 h 789263"/>
              <a:gd name="connsiteX46" fmla="*/ 596957 w 625002"/>
              <a:gd name="connsiteY46" fmla="*/ 737180 h 789263"/>
              <a:gd name="connsiteX47" fmla="*/ 580932 w 625002"/>
              <a:gd name="connsiteY47" fmla="*/ 753205 h 789263"/>
              <a:gd name="connsiteX48" fmla="*/ 560900 w 625002"/>
              <a:gd name="connsiteY48" fmla="*/ 769231 h 789263"/>
              <a:gd name="connsiteX49" fmla="*/ 536861 w 625002"/>
              <a:gd name="connsiteY49" fmla="*/ 781250 h 789263"/>
              <a:gd name="connsiteX50" fmla="*/ 508816 w 625002"/>
              <a:gd name="connsiteY50" fmla="*/ 789263 h 789263"/>
              <a:gd name="connsiteX51" fmla="*/ 488784 w 625002"/>
              <a:gd name="connsiteY51" fmla="*/ 789263 h 789263"/>
              <a:gd name="connsiteX52" fmla="*/ 460739 w 625002"/>
              <a:gd name="connsiteY52" fmla="*/ 789263 h 789263"/>
              <a:gd name="connsiteX53" fmla="*/ 440707 w 625002"/>
              <a:gd name="connsiteY53" fmla="*/ 785257 h 789263"/>
              <a:gd name="connsiteX54" fmla="*/ 416669 w 625002"/>
              <a:gd name="connsiteY54" fmla="*/ 773237 h 789263"/>
              <a:gd name="connsiteX55" fmla="*/ 400643 w 625002"/>
              <a:gd name="connsiteY55" fmla="*/ 757212 h 789263"/>
              <a:gd name="connsiteX56" fmla="*/ 392630 w 625002"/>
              <a:gd name="connsiteY56" fmla="*/ 741186 h 789263"/>
              <a:gd name="connsiteX57" fmla="*/ 45441 w 625002"/>
              <a:gd name="connsiteY57" fmla="*/ 187973 h 789263"/>
              <a:gd name="connsiteX58" fmla="*/ 32051 w 625002"/>
              <a:gd name="connsiteY58" fmla="*/ 196315 h 789263"/>
              <a:gd name="connsiteX59" fmla="*/ 20032 w 625002"/>
              <a:gd name="connsiteY59" fmla="*/ 200321 h 789263"/>
              <a:gd name="connsiteX60" fmla="*/ 16025 w 625002"/>
              <a:gd name="connsiteY60" fmla="*/ 200321 h 789263"/>
              <a:gd name="connsiteX61" fmla="*/ 4006 w 625002"/>
              <a:gd name="connsiteY61" fmla="*/ 196315 h 789263"/>
              <a:gd name="connsiteX62" fmla="*/ 0 w 625002"/>
              <a:gd name="connsiteY62" fmla="*/ 188302 h 789263"/>
              <a:gd name="connsiteX63" fmla="*/ 0 w 625002"/>
              <a:gd name="connsiteY63" fmla="*/ 176283 h 789263"/>
              <a:gd name="connsiteX64" fmla="*/ 0 w 625002"/>
              <a:gd name="connsiteY64" fmla="*/ 172276 h 789263"/>
              <a:gd name="connsiteX65" fmla="*/ 0 w 625002"/>
              <a:gd name="connsiteY65" fmla="*/ 160257 h 789263"/>
              <a:gd name="connsiteX66" fmla="*/ 4006 w 625002"/>
              <a:gd name="connsiteY66" fmla="*/ 156250 h 789263"/>
              <a:gd name="connsiteX67" fmla="*/ 256410 w 625002"/>
              <a:gd name="connsiteY67" fmla="*/ 4006 h 789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25002" h="789263">
                <a:moveTo>
                  <a:pt x="148237" y="160257"/>
                </a:moveTo>
                <a:lnTo>
                  <a:pt x="464743" y="673079"/>
                </a:lnTo>
                <a:lnTo>
                  <a:pt x="476763" y="689105"/>
                </a:lnTo>
                <a:lnTo>
                  <a:pt x="488782" y="693111"/>
                </a:lnTo>
                <a:lnTo>
                  <a:pt x="504808" y="697117"/>
                </a:lnTo>
                <a:lnTo>
                  <a:pt x="520833" y="705130"/>
                </a:lnTo>
                <a:lnTo>
                  <a:pt x="516827" y="705130"/>
                </a:lnTo>
                <a:lnTo>
                  <a:pt x="492788" y="713143"/>
                </a:lnTo>
                <a:lnTo>
                  <a:pt x="464743" y="713143"/>
                </a:lnTo>
                <a:lnTo>
                  <a:pt x="444711" y="705130"/>
                </a:lnTo>
                <a:lnTo>
                  <a:pt x="428686" y="689105"/>
                </a:lnTo>
                <a:lnTo>
                  <a:pt x="112179" y="184296"/>
                </a:lnTo>
                <a:close/>
                <a:moveTo>
                  <a:pt x="238867" y="67478"/>
                </a:moveTo>
                <a:lnTo>
                  <a:pt x="74531" y="169852"/>
                </a:lnTo>
                <a:lnTo>
                  <a:pt x="412662" y="713141"/>
                </a:lnTo>
                <a:lnTo>
                  <a:pt x="424681" y="733173"/>
                </a:lnTo>
                <a:lnTo>
                  <a:pt x="432694" y="741186"/>
                </a:lnTo>
                <a:lnTo>
                  <a:pt x="448720" y="749199"/>
                </a:lnTo>
                <a:lnTo>
                  <a:pt x="464746" y="753205"/>
                </a:lnTo>
                <a:lnTo>
                  <a:pt x="484778" y="753205"/>
                </a:lnTo>
                <a:lnTo>
                  <a:pt x="504810" y="753205"/>
                </a:lnTo>
                <a:lnTo>
                  <a:pt x="520835" y="749199"/>
                </a:lnTo>
                <a:lnTo>
                  <a:pt x="536861" y="737180"/>
                </a:lnTo>
                <a:lnTo>
                  <a:pt x="552887" y="725161"/>
                </a:lnTo>
                <a:lnTo>
                  <a:pt x="568912" y="713141"/>
                </a:lnTo>
                <a:lnTo>
                  <a:pt x="576925" y="697116"/>
                </a:lnTo>
                <a:lnTo>
                  <a:pt x="580932" y="681090"/>
                </a:lnTo>
                <a:lnTo>
                  <a:pt x="584938" y="665064"/>
                </a:lnTo>
                <a:lnTo>
                  <a:pt x="584938" y="649039"/>
                </a:lnTo>
                <a:lnTo>
                  <a:pt x="580932" y="629007"/>
                </a:lnTo>
                <a:lnTo>
                  <a:pt x="576925" y="612981"/>
                </a:lnTo>
                <a:close/>
                <a:moveTo>
                  <a:pt x="260416" y="0"/>
                </a:moveTo>
                <a:lnTo>
                  <a:pt x="272436" y="0"/>
                </a:lnTo>
                <a:lnTo>
                  <a:pt x="276442" y="4006"/>
                </a:lnTo>
                <a:lnTo>
                  <a:pt x="280448" y="8013"/>
                </a:lnTo>
                <a:lnTo>
                  <a:pt x="288461" y="20032"/>
                </a:lnTo>
                <a:lnTo>
                  <a:pt x="288461" y="32051"/>
                </a:lnTo>
                <a:lnTo>
                  <a:pt x="280448" y="36058"/>
                </a:lnTo>
                <a:lnTo>
                  <a:pt x="276442" y="44071"/>
                </a:lnTo>
                <a:lnTo>
                  <a:pt x="260713" y="53869"/>
                </a:lnTo>
                <a:lnTo>
                  <a:pt x="608977" y="604968"/>
                </a:lnTo>
                <a:lnTo>
                  <a:pt x="616989" y="629007"/>
                </a:lnTo>
                <a:lnTo>
                  <a:pt x="625002" y="649039"/>
                </a:lnTo>
                <a:lnTo>
                  <a:pt x="625002" y="673077"/>
                </a:lnTo>
                <a:lnTo>
                  <a:pt x="616989" y="693109"/>
                </a:lnTo>
                <a:lnTo>
                  <a:pt x="608977" y="713141"/>
                </a:lnTo>
                <a:lnTo>
                  <a:pt x="596957" y="737180"/>
                </a:lnTo>
                <a:lnTo>
                  <a:pt x="580932" y="753205"/>
                </a:lnTo>
                <a:lnTo>
                  <a:pt x="560900" y="769231"/>
                </a:lnTo>
                <a:lnTo>
                  <a:pt x="536861" y="781250"/>
                </a:lnTo>
                <a:lnTo>
                  <a:pt x="508816" y="789263"/>
                </a:lnTo>
                <a:lnTo>
                  <a:pt x="488784" y="789263"/>
                </a:lnTo>
                <a:lnTo>
                  <a:pt x="460739" y="789263"/>
                </a:lnTo>
                <a:lnTo>
                  <a:pt x="440707" y="785257"/>
                </a:lnTo>
                <a:lnTo>
                  <a:pt x="416669" y="773237"/>
                </a:lnTo>
                <a:lnTo>
                  <a:pt x="400643" y="757212"/>
                </a:lnTo>
                <a:lnTo>
                  <a:pt x="392630" y="741186"/>
                </a:lnTo>
                <a:lnTo>
                  <a:pt x="45441" y="187973"/>
                </a:lnTo>
                <a:lnTo>
                  <a:pt x="32051" y="196315"/>
                </a:lnTo>
                <a:lnTo>
                  <a:pt x="20032" y="200321"/>
                </a:lnTo>
                <a:lnTo>
                  <a:pt x="16025" y="200321"/>
                </a:lnTo>
                <a:lnTo>
                  <a:pt x="4006" y="196315"/>
                </a:lnTo>
                <a:lnTo>
                  <a:pt x="0" y="188302"/>
                </a:lnTo>
                <a:lnTo>
                  <a:pt x="0" y="176283"/>
                </a:lnTo>
                <a:lnTo>
                  <a:pt x="0" y="172276"/>
                </a:lnTo>
                <a:lnTo>
                  <a:pt x="0" y="160257"/>
                </a:lnTo>
                <a:lnTo>
                  <a:pt x="4006" y="156250"/>
                </a:lnTo>
                <a:lnTo>
                  <a:pt x="256410" y="4006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17" tIns="60958" rIns="121917" bIns="60958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24" name="组合 63"/>
          <p:cNvGrpSpPr/>
          <p:nvPr/>
        </p:nvGrpSpPr>
        <p:grpSpPr>
          <a:xfrm>
            <a:off x="7252682" y="5743186"/>
            <a:ext cx="604344" cy="786424"/>
            <a:chOff x="5460943" y="4093077"/>
            <a:chExt cx="453258" cy="589818"/>
          </a:xfrm>
        </p:grpSpPr>
        <p:sp>
          <p:nvSpPr>
            <p:cNvPr id="40" name="Freeform 129"/>
            <p:cNvSpPr/>
            <p:nvPr/>
          </p:nvSpPr>
          <p:spPr bwMode="auto">
            <a:xfrm>
              <a:off x="5460943" y="4093077"/>
              <a:ext cx="453258" cy="454712"/>
            </a:xfrm>
            <a:custGeom>
              <a:avLst/>
              <a:gdLst>
                <a:gd name="T0" fmla="*/ 83 w 312"/>
                <a:gd name="T1" fmla="*/ 16 h 313"/>
                <a:gd name="T2" fmla="*/ 57 w 312"/>
                <a:gd name="T3" fmla="*/ 41 h 313"/>
                <a:gd name="T4" fmla="*/ 37 w 312"/>
                <a:gd name="T5" fmla="*/ 71 h 313"/>
                <a:gd name="T6" fmla="*/ 25 w 312"/>
                <a:gd name="T7" fmla="*/ 103 h 313"/>
                <a:gd name="T8" fmla="*/ 21 w 312"/>
                <a:gd name="T9" fmla="*/ 140 h 313"/>
                <a:gd name="T10" fmla="*/ 21 w 312"/>
                <a:gd name="T11" fmla="*/ 156 h 313"/>
                <a:gd name="T12" fmla="*/ 27 w 312"/>
                <a:gd name="T13" fmla="*/ 186 h 313"/>
                <a:gd name="T14" fmla="*/ 40 w 312"/>
                <a:gd name="T15" fmla="*/ 213 h 313"/>
                <a:gd name="T16" fmla="*/ 56 w 312"/>
                <a:gd name="T17" fmla="*/ 237 h 313"/>
                <a:gd name="T18" fmla="*/ 76 w 312"/>
                <a:gd name="T19" fmla="*/ 259 h 313"/>
                <a:gd name="T20" fmla="*/ 101 w 312"/>
                <a:gd name="T21" fmla="*/ 275 h 313"/>
                <a:gd name="T22" fmla="*/ 128 w 312"/>
                <a:gd name="T23" fmla="*/ 287 h 313"/>
                <a:gd name="T24" fmla="*/ 157 w 312"/>
                <a:gd name="T25" fmla="*/ 293 h 313"/>
                <a:gd name="T26" fmla="*/ 174 w 312"/>
                <a:gd name="T27" fmla="*/ 294 h 313"/>
                <a:gd name="T28" fmla="*/ 210 w 312"/>
                <a:gd name="T29" fmla="*/ 289 h 313"/>
                <a:gd name="T30" fmla="*/ 243 w 312"/>
                <a:gd name="T31" fmla="*/ 276 h 313"/>
                <a:gd name="T32" fmla="*/ 273 w 312"/>
                <a:gd name="T33" fmla="*/ 257 h 313"/>
                <a:gd name="T34" fmla="*/ 296 w 312"/>
                <a:gd name="T35" fmla="*/ 233 h 313"/>
                <a:gd name="T36" fmla="*/ 312 w 312"/>
                <a:gd name="T37" fmla="*/ 245 h 313"/>
                <a:gd name="T38" fmla="*/ 285 w 312"/>
                <a:gd name="T39" fmla="*/ 274 h 313"/>
                <a:gd name="T40" fmla="*/ 252 w 312"/>
                <a:gd name="T41" fmla="*/ 295 h 313"/>
                <a:gd name="T42" fmla="*/ 214 w 312"/>
                <a:gd name="T43" fmla="*/ 309 h 313"/>
                <a:gd name="T44" fmla="*/ 174 w 312"/>
                <a:gd name="T45" fmla="*/ 313 h 313"/>
                <a:gd name="T46" fmla="*/ 156 w 312"/>
                <a:gd name="T47" fmla="*/ 313 h 313"/>
                <a:gd name="T48" fmla="*/ 122 w 312"/>
                <a:gd name="T49" fmla="*/ 306 h 313"/>
                <a:gd name="T50" fmla="*/ 91 w 312"/>
                <a:gd name="T51" fmla="*/ 293 h 313"/>
                <a:gd name="T52" fmla="*/ 64 w 312"/>
                <a:gd name="T53" fmla="*/ 274 h 313"/>
                <a:gd name="T54" fmla="*/ 40 w 312"/>
                <a:gd name="T55" fmla="*/ 251 h 313"/>
                <a:gd name="T56" fmla="*/ 21 w 312"/>
                <a:gd name="T57" fmla="*/ 222 h 313"/>
                <a:gd name="T58" fmla="*/ 8 w 312"/>
                <a:gd name="T59" fmla="*/ 191 h 313"/>
                <a:gd name="T60" fmla="*/ 2 w 312"/>
                <a:gd name="T61" fmla="*/ 159 h 313"/>
                <a:gd name="T62" fmla="*/ 0 w 312"/>
                <a:gd name="T63" fmla="*/ 140 h 313"/>
                <a:gd name="T64" fmla="*/ 6 w 312"/>
                <a:gd name="T65" fmla="*/ 99 h 313"/>
                <a:gd name="T66" fmla="*/ 19 w 312"/>
                <a:gd name="T67" fmla="*/ 61 h 313"/>
                <a:gd name="T68" fmla="*/ 42 w 312"/>
                <a:gd name="T69" fmla="*/ 27 h 313"/>
                <a:gd name="T70" fmla="*/ 71 w 312"/>
                <a:gd name="T7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2" h="313">
                  <a:moveTo>
                    <a:pt x="83" y="16"/>
                  </a:moveTo>
                  <a:lnTo>
                    <a:pt x="83" y="16"/>
                  </a:lnTo>
                  <a:lnTo>
                    <a:pt x="69" y="29"/>
                  </a:lnTo>
                  <a:lnTo>
                    <a:pt x="57" y="41"/>
                  </a:lnTo>
                  <a:lnTo>
                    <a:pt x="46" y="54"/>
                  </a:lnTo>
                  <a:lnTo>
                    <a:pt x="37" y="71"/>
                  </a:lnTo>
                  <a:lnTo>
                    <a:pt x="30" y="87"/>
                  </a:lnTo>
                  <a:lnTo>
                    <a:pt x="25" y="103"/>
                  </a:lnTo>
                  <a:lnTo>
                    <a:pt x="22" y="122"/>
                  </a:lnTo>
                  <a:lnTo>
                    <a:pt x="21" y="140"/>
                  </a:lnTo>
                  <a:lnTo>
                    <a:pt x="21" y="140"/>
                  </a:lnTo>
                  <a:lnTo>
                    <a:pt x="21" y="156"/>
                  </a:lnTo>
                  <a:lnTo>
                    <a:pt x="23" y="171"/>
                  </a:lnTo>
                  <a:lnTo>
                    <a:pt x="27" y="186"/>
                  </a:lnTo>
                  <a:lnTo>
                    <a:pt x="33" y="199"/>
                  </a:lnTo>
                  <a:lnTo>
                    <a:pt x="40" y="213"/>
                  </a:lnTo>
                  <a:lnTo>
                    <a:pt x="46" y="226"/>
                  </a:lnTo>
                  <a:lnTo>
                    <a:pt x="56" y="237"/>
                  </a:lnTo>
                  <a:lnTo>
                    <a:pt x="65" y="248"/>
                  </a:lnTo>
                  <a:lnTo>
                    <a:pt x="76" y="259"/>
                  </a:lnTo>
                  <a:lnTo>
                    <a:pt x="88" y="267"/>
                  </a:lnTo>
                  <a:lnTo>
                    <a:pt x="101" y="275"/>
                  </a:lnTo>
                  <a:lnTo>
                    <a:pt x="114" y="282"/>
                  </a:lnTo>
                  <a:lnTo>
                    <a:pt x="128" y="287"/>
                  </a:lnTo>
                  <a:lnTo>
                    <a:pt x="143" y="290"/>
                  </a:lnTo>
                  <a:lnTo>
                    <a:pt x="157" y="293"/>
                  </a:lnTo>
                  <a:lnTo>
                    <a:pt x="174" y="294"/>
                  </a:lnTo>
                  <a:lnTo>
                    <a:pt x="174" y="294"/>
                  </a:lnTo>
                  <a:lnTo>
                    <a:pt x="193" y="293"/>
                  </a:lnTo>
                  <a:lnTo>
                    <a:pt x="210" y="289"/>
                  </a:lnTo>
                  <a:lnTo>
                    <a:pt x="227" y="285"/>
                  </a:lnTo>
                  <a:lnTo>
                    <a:pt x="243" y="276"/>
                  </a:lnTo>
                  <a:lnTo>
                    <a:pt x="258" y="268"/>
                  </a:lnTo>
                  <a:lnTo>
                    <a:pt x="273" y="257"/>
                  </a:lnTo>
                  <a:lnTo>
                    <a:pt x="285" y="247"/>
                  </a:lnTo>
                  <a:lnTo>
                    <a:pt x="296" y="233"/>
                  </a:lnTo>
                  <a:lnTo>
                    <a:pt x="312" y="245"/>
                  </a:lnTo>
                  <a:lnTo>
                    <a:pt x="312" y="245"/>
                  </a:lnTo>
                  <a:lnTo>
                    <a:pt x="298" y="260"/>
                  </a:lnTo>
                  <a:lnTo>
                    <a:pt x="285" y="274"/>
                  </a:lnTo>
                  <a:lnTo>
                    <a:pt x="268" y="285"/>
                  </a:lnTo>
                  <a:lnTo>
                    <a:pt x="252" y="295"/>
                  </a:lnTo>
                  <a:lnTo>
                    <a:pt x="233" y="303"/>
                  </a:lnTo>
                  <a:lnTo>
                    <a:pt x="214" y="309"/>
                  </a:lnTo>
                  <a:lnTo>
                    <a:pt x="194" y="312"/>
                  </a:lnTo>
                  <a:lnTo>
                    <a:pt x="174" y="313"/>
                  </a:lnTo>
                  <a:lnTo>
                    <a:pt x="174" y="313"/>
                  </a:lnTo>
                  <a:lnTo>
                    <a:pt x="156" y="313"/>
                  </a:lnTo>
                  <a:lnTo>
                    <a:pt x="138" y="310"/>
                  </a:lnTo>
                  <a:lnTo>
                    <a:pt x="122" y="306"/>
                  </a:lnTo>
                  <a:lnTo>
                    <a:pt x="106" y="299"/>
                  </a:lnTo>
                  <a:lnTo>
                    <a:pt x="91" y="293"/>
                  </a:lnTo>
                  <a:lnTo>
                    <a:pt x="76" y="285"/>
                  </a:lnTo>
                  <a:lnTo>
                    <a:pt x="64" y="274"/>
                  </a:lnTo>
                  <a:lnTo>
                    <a:pt x="52" y="263"/>
                  </a:lnTo>
                  <a:lnTo>
                    <a:pt x="40" y="251"/>
                  </a:lnTo>
                  <a:lnTo>
                    <a:pt x="30" y="237"/>
                  </a:lnTo>
                  <a:lnTo>
                    <a:pt x="21" y="222"/>
                  </a:lnTo>
                  <a:lnTo>
                    <a:pt x="14" y="207"/>
                  </a:lnTo>
                  <a:lnTo>
                    <a:pt x="8" y="191"/>
                  </a:lnTo>
                  <a:lnTo>
                    <a:pt x="4" y="175"/>
                  </a:lnTo>
                  <a:lnTo>
                    <a:pt x="2" y="159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2" y="119"/>
                  </a:lnTo>
                  <a:lnTo>
                    <a:pt x="6" y="99"/>
                  </a:lnTo>
                  <a:lnTo>
                    <a:pt x="11" y="79"/>
                  </a:lnTo>
                  <a:lnTo>
                    <a:pt x="19" y="61"/>
                  </a:lnTo>
                  <a:lnTo>
                    <a:pt x="30" y="44"/>
                  </a:lnTo>
                  <a:lnTo>
                    <a:pt x="42" y="27"/>
                  </a:lnTo>
                  <a:lnTo>
                    <a:pt x="56" y="14"/>
                  </a:lnTo>
                  <a:lnTo>
                    <a:pt x="71" y="0"/>
                  </a:lnTo>
                  <a:lnTo>
                    <a:pt x="83" y="16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31"/>
            <p:cNvSpPr/>
            <p:nvPr/>
          </p:nvSpPr>
          <p:spPr bwMode="auto">
            <a:xfrm>
              <a:off x="5504526" y="4109058"/>
              <a:ext cx="398054" cy="387885"/>
            </a:xfrm>
            <a:custGeom>
              <a:avLst/>
              <a:gdLst>
                <a:gd name="T0" fmla="*/ 199 w 274"/>
                <a:gd name="T1" fmla="*/ 18 h 267"/>
                <a:gd name="T2" fmla="*/ 203 w 274"/>
                <a:gd name="T3" fmla="*/ 37 h 267"/>
                <a:gd name="T4" fmla="*/ 214 w 274"/>
                <a:gd name="T5" fmla="*/ 35 h 267"/>
                <a:gd name="T6" fmla="*/ 221 w 274"/>
                <a:gd name="T7" fmla="*/ 43 h 267"/>
                <a:gd name="T8" fmla="*/ 238 w 274"/>
                <a:gd name="T9" fmla="*/ 56 h 267"/>
                <a:gd name="T10" fmla="*/ 257 w 274"/>
                <a:gd name="T11" fmla="*/ 80 h 267"/>
                <a:gd name="T12" fmla="*/ 251 w 274"/>
                <a:gd name="T13" fmla="*/ 91 h 267"/>
                <a:gd name="T14" fmla="*/ 256 w 274"/>
                <a:gd name="T15" fmla="*/ 93 h 267"/>
                <a:gd name="T16" fmla="*/ 262 w 274"/>
                <a:gd name="T17" fmla="*/ 85 h 267"/>
                <a:gd name="T18" fmla="*/ 264 w 274"/>
                <a:gd name="T19" fmla="*/ 93 h 267"/>
                <a:gd name="T20" fmla="*/ 259 w 274"/>
                <a:gd name="T21" fmla="*/ 110 h 267"/>
                <a:gd name="T22" fmla="*/ 247 w 274"/>
                <a:gd name="T23" fmla="*/ 112 h 267"/>
                <a:gd name="T24" fmla="*/ 232 w 274"/>
                <a:gd name="T25" fmla="*/ 127 h 267"/>
                <a:gd name="T26" fmla="*/ 220 w 274"/>
                <a:gd name="T27" fmla="*/ 141 h 267"/>
                <a:gd name="T28" fmla="*/ 202 w 274"/>
                <a:gd name="T29" fmla="*/ 154 h 267"/>
                <a:gd name="T30" fmla="*/ 209 w 274"/>
                <a:gd name="T31" fmla="*/ 183 h 267"/>
                <a:gd name="T32" fmla="*/ 218 w 274"/>
                <a:gd name="T33" fmla="*/ 214 h 267"/>
                <a:gd name="T34" fmla="*/ 210 w 274"/>
                <a:gd name="T35" fmla="*/ 237 h 267"/>
                <a:gd name="T36" fmla="*/ 226 w 274"/>
                <a:gd name="T37" fmla="*/ 228 h 267"/>
                <a:gd name="T38" fmla="*/ 247 w 274"/>
                <a:gd name="T39" fmla="*/ 192 h 267"/>
                <a:gd name="T40" fmla="*/ 264 w 274"/>
                <a:gd name="T41" fmla="*/ 141 h 267"/>
                <a:gd name="T42" fmla="*/ 274 w 274"/>
                <a:gd name="T43" fmla="*/ 115 h 267"/>
                <a:gd name="T44" fmla="*/ 155 w 274"/>
                <a:gd name="T45" fmla="*/ 267 h 267"/>
                <a:gd name="T46" fmla="*/ 178 w 274"/>
                <a:gd name="T47" fmla="*/ 246 h 267"/>
                <a:gd name="T48" fmla="*/ 153 w 274"/>
                <a:gd name="T49" fmla="*/ 245 h 267"/>
                <a:gd name="T50" fmla="*/ 145 w 274"/>
                <a:gd name="T51" fmla="*/ 252 h 267"/>
                <a:gd name="T52" fmla="*/ 125 w 274"/>
                <a:gd name="T53" fmla="*/ 248 h 267"/>
                <a:gd name="T54" fmla="*/ 99 w 274"/>
                <a:gd name="T55" fmla="*/ 249 h 267"/>
                <a:gd name="T56" fmla="*/ 121 w 274"/>
                <a:gd name="T57" fmla="*/ 267 h 267"/>
                <a:gd name="T58" fmla="*/ 0 w 274"/>
                <a:gd name="T59" fmla="*/ 129 h 267"/>
                <a:gd name="T60" fmla="*/ 62 w 274"/>
                <a:gd name="T61" fmla="*/ 26 h 267"/>
                <a:gd name="T62" fmla="*/ 19 w 274"/>
                <a:gd name="T63" fmla="*/ 87 h 267"/>
                <a:gd name="T64" fmla="*/ 31 w 274"/>
                <a:gd name="T65" fmla="*/ 84 h 267"/>
                <a:gd name="T66" fmla="*/ 50 w 274"/>
                <a:gd name="T67" fmla="*/ 91 h 267"/>
                <a:gd name="T68" fmla="*/ 60 w 274"/>
                <a:gd name="T69" fmla="*/ 88 h 267"/>
                <a:gd name="T70" fmla="*/ 46 w 274"/>
                <a:gd name="T71" fmla="*/ 106 h 267"/>
                <a:gd name="T72" fmla="*/ 35 w 274"/>
                <a:gd name="T73" fmla="*/ 122 h 267"/>
                <a:gd name="T74" fmla="*/ 45 w 274"/>
                <a:gd name="T75" fmla="*/ 157 h 267"/>
                <a:gd name="T76" fmla="*/ 54 w 274"/>
                <a:gd name="T77" fmla="*/ 180 h 267"/>
                <a:gd name="T78" fmla="*/ 87 w 274"/>
                <a:gd name="T79" fmla="*/ 210 h 267"/>
                <a:gd name="T80" fmla="*/ 95 w 274"/>
                <a:gd name="T81" fmla="*/ 188 h 267"/>
                <a:gd name="T82" fmla="*/ 98 w 274"/>
                <a:gd name="T83" fmla="*/ 169 h 267"/>
                <a:gd name="T84" fmla="*/ 104 w 274"/>
                <a:gd name="T85" fmla="*/ 137 h 267"/>
                <a:gd name="T86" fmla="*/ 117 w 274"/>
                <a:gd name="T87" fmla="*/ 122 h 267"/>
                <a:gd name="T88" fmla="*/ 152 w 274"/>
                <a:gd name="T89" fmla="*/ 125 h 267"/>
                <a:gd name="T90" fmla="*/ 165 w 274"/>
                <a:gd name="T91" fmla="*/ 106 h 267"/>
                <a:gd name="T92" fmla="*/ 161 w 274"/>
                <a:gd name="T93" fmla="*/ 81 h 267"/>
                <a:gd name="T94" fmla="*/ 134 w 274"/>
                <a:gd name="T95" fmla="*/ 58 h 267"/>
                <a:gd name="T96" fmla="*/ 111 w 274"/>
                <a:gd name="T97" fmla="*/ 57 h 267"/>
                <a:gd name="T98" fmla="*/ 92 w 274"/>
                <a:gd name="T99" fmla="*/ 68 h 267"/>
                <a:gd name="T100" fmla="*/ 69 w 274"/>
                <a:gd name="T101" fmla="*/ 64 h 267"/>
                <a:gd name="T102" fmla="*/ 73 w 274"/>
                <a:gd name="T103" fmla="*/ 56 h 267"/>
                <a:gd name="T104" fmla="*/ 80 w 274"/>
                <a:gd name="T105" fmla="*/ 45 h 267"/>
                <a:gd name="T106" fmla="*/ 81 w 274"/>
                <a:gd name="T107" fmla="*/ 38 h 267"/>
                <a:gd name="T108" fmla="*/ 96 w 274"/>
                <a:gd name="T109" fmla="*/ 49 h 267"/>
                <a:gd name="T110" fmla="*/ 119 w 274"/>
                <a:gd name="T111" fmla="*/ 47 h 267"/>
                <a:gd name="T112" fmla="*/ 137 w 274"/>
                <a:gd name="T113" fmla="*/ 45 h 267"/>
                <a:gd name="T114" fmla="*/ 141 w 274"/>
                <a:gd name="T115" fmla="*/ 28 h 267"/>
                <a:gd name="T116" fmla="*/ 161 w 274"/>
                <a:gd name="T117" fmla="*/ 22 h 267"/>
                <a:gd name="T118" fmla="*/ 132 w 274"/>
                <a:gd name="T119" fmla="*/ 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 bwMode="auto">
            <a:xfrm>
              <a:off x="5460943" y="4093077"/>
              <a:ext cx="453258" cy="589818"/>
            </a:xfrm>
            <a:custGeom>
              <a:avLst/>
              <a:gdLst>
                <a:gd name="connsiteX0" fmla="*/ 103145 w 453258"/>
                <a:gd name="connsiteY0" fmla="*/ 0 h 589818"/>
                <a:gd name="connsiteX1" fmla="*/ 120578 w 453258"/>
                <a:gd name="connsiteY1" fmla="*/ 23244 h 589818"/>
                <a:gd name="connsiteX2" fmla="*/ 100240 w 453258"/>
                <a:gd name="connsiteY2" fmla="*/ 42130 h 589818"/>
                <a:gd name="connsiteX3" fmla="*/ 82807 w 453258"/>
                <a:gd name="connsiteY3" fmla="*/ 59563 h 589818"/>
                <a:gd name="connsiteX4" fmla="*/ 66827 w 453258"/>
                <a:gd name="connsiteY4" fmla="*/ 78449 h 589818"/>
                <a:gd name="connsiteX5" fmla="*/ 53752 w 453258"/>
                <a:gd name="connsiteY5" fmla="*/ 103146 h 589818"/>
                <a:gd name="connsiteX6" fmla="*/ 43583 w 453258"/>
                <a:gd name="connsiteY6" fmla="*/ 126390 h 589818"/>
                <a:gd name="connsiteX7" fmla="*/ 36319 w 453258"/>
                <a:gd name="connsiteY7" fmla="*/ 149634 h 589818"/>
                <a:gd name="connsiteX8" fmla="*/ 31961 w 453258"/>
                <a:gd name="connsiteY8" fmla="*/ 177236 h 589818"/>
                <a:gd name="connsiteX9" fmla="*/ 30508 w 453258"/>
                <a:gd name="connsiteY9" fmla="*/ 203386 h 589818"/>
                <a:gd name="connsiteX10" fmla="*/ 30508 w 453258"/>
                <a:gd name="connsiteY10" fmla="*/ 226630 h 589818"/>
                <a:gd name="connsiteX11" fmla="*/ 33413 w 453258"/>
                <a:gd name="connsiteY11" fmla="*/ 248421 h 589818"/>
                <a:gd name="connsiteX12" fmla="*/ 39224 w 453258"/>
                <a:gd name="connsiteY12" fmla="*/ 270212 h 589818"/>
                <a:gd name="connsiteX13" fmla="*/ 47941 w 453258"/>
                <a:gd name="connsiteY13" fmla="*/ 289098 h 589818"/>
                <a:gd name="connsiteX14" fmla="*/ 58110 w 453258"/>
                <a:gd name="connsiteY14" fmla="*/ 309437 h 589818"/>
                <a:gd name="connsiteX15" fmla="*/ 66827 w 453258"/>
                <a:gd name="connsiteY15" fmla="*/ 328323 h 589818"/>
                <a:gd name="connsiteX16" fmla="*/ 81354 w 453258"/>
                <a:gd name="connsiteY16" fmla="*/ 344303 h 589818"/>
                <a:gd name="connsiteX17" fmla="*/ 94429 w 453258"/>
                <a:gd name="connsiteY17" fmla="*/ 360283 h 589818"/>
                <a:gd name="connsiteX18" fmla="*/ 110409 w 453258"/>
                <a:gd name="connsiteY18" fmla="*/ 376264 h 589818"/>
                <a:gd name="connsiteX19" fmla="*/ 127842 w 453258"/>
                <a:gd name="connsiteY19" fmla="*/ 387886 h 589818"/>
                <a:gd name="connsiteX20" fmla="*/ 146728 w 453258"/>
                <a:gd name="connsiteY20" fmla="*/ 399508 h 589818"/>
                <a:gd name="connsiteX21" fmla="*/ 165614 w 453258"/>
                <a:gd name="connsiteY21" fmla="*/ 409677 h 589818"/>
                <a:gd name="connsiteX22" fmla="*/ 185952 w 453258"/>
                <a:gd name="connsiteY22" fmla="*/ 416941 h 589818"/>
                <a:gd name="connsiteX23" fmla="*/ 207743 w 453258"/>
                <a:gd name="connsiteY23" fmla="*/ 421299 h 589818"/>
                <a:gd name="connsiteX24" fmla="*/ 228082 w 453258"/>
                <a:gd name="connsiteY24" fmla="*/ 425657 h 589818"/>
                <a:gd name="connsiteX25" fmla="*/ 252779 w 453258"/>
                <a:gd name="connsiteY25" fmla="*/ 427110 h 589818"/>
                <a:gd name="connsiteX26" fmla="*/ 280381 w 453258"/>
                <a:gd name="connsiteY26" fmla="*/ 425657 h 589818"/>
                <a:gd name="connsiteX27" fmla="*/ 305078 w 453258"/>
                <a:gd name="connsiteY27" fmla="*/ 419846 h 589818"/>
                <a:gd name="connsiteX28" fmla="*/ 329774 w 453258"/>
                <a:gd name="connsiteY28" fmla="*/ 414035 h 589818"/>
                <a:gd name="connsiteX29" fmla="*/ 353018 w 453258"/>
                <a:gd name="connsiteY29" fmla="*/ 400960 h 589818"/>
                <a:gd name="connsiteX30" fmla="*/ 374810 w 453258"/>
                <a:gd name="connsiteY30" fmla="*/ 389338 h 589818"/>
                <a:gd name="connsiteX31" fmla="*/ 396601 w 453258"/>
                <a:gd name="connsiteY31" fmla="*/ 373358 h 589818"/>
                <a:gd name="connsiteX32" fmla="*/ 414034 w 453258"/>
                <a:gd name="connsiteY32" fmla="*/ 358830 h 589818"/>
                <a:gd name="connsiteX33" fmla="*/ 430014 w 453258"/>
                <a:gd name="connsiteY33" fmla="*/ 338492 h 589818"/>
                <a:gd name="connsiteX34" fmla="*/ 453258 w 453258"/>
                <a:gd name="connsiteY34" fmla="*/ 355925 h 589818"/>
                <a:gd name="connsiteX35" fmla="*/ 432920 w 453258"/>
                <a:gd name="connsiteY35" fmla="*/ 377716 h 589818"/>
                <a:gd name="connsiteX36" fmla="*/ 414034 w 453258"/>
                <a:gd name="connsiteY36" fmla="*/ 398055 h 589818"/>
                <a:gd name="connsiteX37" fmla="*/ 389337 w 453258"/>
                <a:gd name="connsiteY37" fmla="*/ 414035 h 589818"/>
                <a:gd name="connsiteX38" fmla="*/ 366093 w 453258"/>
                <a:gd name="connsiteY38" fmla="*/ 428563 h 589818"/>
                <a:gd name="connsiteX39" fmla="*/ 338491 w 453258"/>
                <a:gd name="connsiteY39" fmla="*/ 440185 h 589818"/>
                <a:gd name="connsiteX40" fmla="*/ 310889 w 453258"/>
                <a:gd name="connsiteY40" fmla="*/ 448901 h 589818"/>
                <a:gd name="connsiteX41" fmla="*/ 281834 w 453258"/>
                <a:gd name="connsiteY41" fmla="*/ 453259 h 589818"/>
                <a:gd name="connsiteX42" fmla="*/ 264402 w 453258"/>
                <a:gd name="connsiteY42" fmla="*/ 454131 h 589818"/>
                <a:gd name="connsiteX43" fmla="*/ 264402 w 453258"/>
                <a:gd name="connsiteY43" fmla="*/ 495389 h 589818"/>
                <a:gd name="connsiteX44" fmla="*/ 265854 w 453258"/>
                <a:gd name="connsiteY44" fmla="*/ 499747 h 589818"/>
                <a:gd name="connsiteX45" fmla="*/ 274571 w 453258"/>
                <a:gd name="connsiteY45" fmla="*/ 508464 h 589818"/>
                <a:gd name="connsiteX46" fmla="*/ 286193 w 453258"/>
                <a:gd name="connsiteY46" fmla="*/ 520086 h 589818"/>
                <a:gd name="connsiteX47" fmla="*/ 293457 w 453258"/>
                <a:gd name="connsiteY47" fmla="*/ 522991 h 589818"/>
                <a:gd name="connsiteX48" fmla="*/ 303626 w 453258"/>
                <a:gd name="connsiteY48" fmla="*/ 527350 h 589818"/>
                <a:gd name="connsiteX49" fmla="*/ 321059 w 453258"/>
                <a:gd name="connsiteY49" fmla="*/ 534613 h 589818"/>
                <a:gd name="connsiteX50" fmla="*/ 338492 w 453258"/>
                <a:gd name="connsiteY50" fmla="*/ 544783 h 589818"/>
                <a:gd name="connsiteX51" fmla="*/ 344303 w 453258"/>
                <a:gd name="connsiteY51" fmla="*/ 549141 h 589818"/>
                <a:gd name="connsiteX52" fmla="*/ 348661 w 453258"/>
                <a:gd name="connsiteY52" fmla="*/ 554952 h 589818"/>
                <a:gd name="connsiteX53" fmla="*/ 350114 w 453258"/>
                <a:gd name="connsiteY53" fmla="*/ 559310 h 589818"/>
                <a:gd name="connsiteX54" fmla="*/ 350114 w 453258"/>
                <a:gd name="connsiteY54" fmla="*/ 565121 h 589818"/>
                <a:gd name="connsiteX55" fmla="*/ 348661 w 453258"/>
                <a:gd name="connsiteY55" fmla="*/ 570932 h 589818"/>
                <a:gd name="connsiteX56" fmla="*/ 342850 w 453258"/>
                <a:gd name="connsiteY56" fmla="*/ 575291 h 589818"/>
                <a:gd name="connsiteX57" fmla="*/ 335587 w 453258"/>
                <a:gd name="connsiteY57" fmla="*/ 578196 h 589818"/>
                <a:gd name="connsiteX58" fmla="*/ 321059 w 453258"/>
                <a:gd name="connsiteY58" fmla="*/ 582554 h 589818"/>
                <a:gd name="connsiteX59" fmla="*/ 305079 w 453258"/>
                <a:gd name="connsiteY59" fmla="*/ 586913 h 589818"/>
                <a:gd name="connsiteX60" fmla="*/ 283287 w 453258"/>
                <a:gd name="connsiteY60" fmla="*/ 588365 h 589818"/>
                <a:gd name="connsiteX61" fmla="*/ 255685 w 453258"/>
                <a:gd name="connsiteY61" fmla="*/ 589818 h 589818"/>
                <a:gd name="connsiteX62" fmla="*/ 238252 w 453258"/>
                <a:gd name="connsiteY62" fmla="*/ 589818 h 589818"/>
                <a:gd name="connsiteX63" fmla="*/ 225177 w 453258"/>
                <a:gd name="connsiteY63" fmla="*/ 589818 h 589818"/>
                <a:gd name="connsiteX64" fmla="*/ 225177 w 453258"/>
                <a:gd name="connsiteY64" fmla="*/ 589410 h 589818"/>
                <a:gd name="connsiteX65" fmla="*/ 191764 w 453258"/>
                <a:gd name="connsiteY65" fmla="*/ 588365 h 589818"/>
                <a:gd name="connsiteX66" fmla="*/ 171425 w 453258"/>
                <a:gd name="connsiteY66" fmla="*/ 586913 h 589818"/>
                <a:gd name="connsiteX67" fmla="*/ 153992 w 453258"/>
                <a:gd name="connsiteY67" fmla="*/ 582554 h 589818"/>
                <a:gd name="connsiteX68" fmla="*/ 140918 w 453258"/>
                <a:gd name="connsiteY68" fmla="*/ 578196 h 589818"/>
                <a:gd name="connsiteX69" fmla="*/ 130748 w 453258"/>
                <a:gd name="connsiteY69" fmla="*/ 575291 h 589818"/>
                <a:gd name="connsiteX70" fmla="*/ 122032 w 453258"/>
                <a:gd name="connsiteY70" fmla="*/ 570932 h 589818"/>
                <a:gd name="connsiteX71" fmla="*/ 119126 w 453258"/>
                <a:gd name="connsiteY71" fmla="*/ 565121 h 589818"/>
                <a:gd name="connsiteX72" fmla="*/ 120579 w 453258"/>
                <a:gd name="connsiteY72" fmla="*/ 559310 h 589818"/>
                <a:gd name="connsiteX73" fmla="*/ 124937 w 453258"/>
                <a:gd name="connsiteY73" fmla="*/ 554952 h 589818"/>
                <a:gd name="connsiteX74" fmla="*/ 127843 w 453258"/>
                <a:gd name="connsiteY74" fmla="*/ 549141 h 589818"/>
                <a:gd name="connsiteX75" fmla="*/ 136559 w 453258"/>
                <a:gd name="connsiteY75" fmla="*/ 544783 h 589818"/>
                <a:gd name="connsiteX76" fmla="*/ 155445 w 453258"/>
                <a:gd name="connsiteY76" fmla="*/ 534613 h 589818"/>
                <a:gd name="connsiteX77" fmla="*/ 175784 w 453258"/>
                <a:gd name="connsiteY77" fmla="*/ 527350 h 589818"/>
                <a:gd name="connsiteX78" fmla="*/ 185953 w 453258"/>
                <a:gd name="connsiteY78" fmla="*/ 522991 h 589818"/>
                <a:gd name="connsiteX79" fmla="*/ 193217 w 453258"/>
                <a:gd name="connsiteY79" fmla="*/ 520086 h 589818"/>
                <a:gd name="connsiteX80" fmla="*/ 203386 w 453258"/>
                <a:gd name="connsiteY80" fmla="*/ 508464 h 589818"/>
                <a:gd name="connsiteX81" fmla="*/ 209197 w 453258"/>
                <a:gd name="connsiteY81" fmla="*/ 499747 h 589818"/>
                <a:gd name="connsiteX82" fmla="*/ 210650 w 453258"/>
                <a:gd name="connsiteY82" fmla="*/ 495389 h 589818"/>
                <a:gd name="connsiteX83" fmla="*/ 210650 w 453258"/>
                <a:gd name="connsiteY83" fmla="*/ 452049 h 589818"/>
                <a:gd name="connsiteX84" fmla="*/ 200480 w 453258"/>
                <a:gd name="connsiteY84" fmla="*/ 450354 h 589818"/>
                <a:gd name="connsiteX85" fmla="*/ 177236 w 453258"/>
                <a:gd name="connsiteY85" fmla="*/ 444543 h 589818"/>
                <a:gd name="connsiteX86" fmla="*/ 153992 w 453258"/>
                <a:gd name="connsiteY86" fmla="*/ 434374 h 589818"/>
                <a:gd name="connsiteX87" fmla="*/ 132200 w 453258"/>
                <a:gd name="connsiteY87" fmla="*/ 425657 h 589818"/>
                <a:gd name="connsiteX88" fmla="*/ 110409 w 453258"/>
                <a:gd name="connsiteY88" fmla="*/ 414035 h 589818"/>
                <a:gd name="connsiteX89" fmla="*/ 92976 w 453258"/>
                <a:gd name="connsiteY89" fmla="*/ 398055 h 589818"/>
                <a:gd name="connsiteX90" fmla="*/ 75543 w 453258"/>
                <a:gd name="connsiteY90" fmla="*/ 382075 h 589818"/>
                <a:gd name="connsiteX91" fmla="*/ 58110 w 453258"/>
                <a:gd name="connsiteY91" fmla="*/ 364641 h 589818"/>
                <a:gd name="connsiteX92" fmla="*/ 43583 w 453258"/>
                <a:gd name="connsiteY92" fmla="*/ 344303 h 589818"/>
                <a:gd name="connsiteX93" fmla="*/ 30508 w 453258"/>
                <a:gd name="connsiteY93" fmla="*/ 322512 h 589818"/>
                <a:gd name="connsiteX94" fmla="*/ 20339 w 453258"/>
                <a:gd name="connsiteY94" fmla="*/ 300720 h 589818"/>
                <a:gd name="connsiteX95" fmla="*/ 11622 w 453258"/>
                <a:gd name="connsiteY95" fmla="*/ 277476 h 589818"/>
                <a:gd name="connsiteX96" fmla="*/ 5811 w 453258"/>
                <a:gd name="connsiteY96" fmla="*/ 254232 h 589818"/>
                <a:gd name="connsiteX97" fmla="*/ 2906 w 453258"/>
                <a:gd name="connsiteY97" fmla="*/ 230988 h 589818"/>
                <a:gd name="connsiteX98" fmla="*/ 0 w 453258"/>
                <a:gd name="connsiteY98" fmla="*/ 203386 h 589818"/>
                <a:gd name="connsiteX99" fmla="*/ 2906 w 453258"/>
                <a:gd name="connsiteY99" fmla="*/ 172878 h 589818"/>
                <a:gd name="connsiteX100" fmla="*/ 8717 w 453258"/>
                <a:gd name="connsiteY100" fmla="*/ 143823 h 589818"/>
                <a:gd name="connsiteX101" fmla="*/ 15980 w 453258"/>
                <a:gd name="connsiteY101" fmla="*/ 114768 h 589818"/>
                <a:gd name="connsiteX102" fmla="*/ 27602 w 453258"/>
                <a:gd name="connsiteY102" fmla="*/ 88618 h 589818"/>
                <a:gd name="connsiteX103" fmla="*/ 43583 w 453258"/>
                <a:gd name="connsiteY103" fmla="*/ 63921 h 589818"/>
                <a:gd name="connsiteX104" fmla="*/ 61016 w 453258"/>
                <a:gd name="connsiteY104" fmla="*/ 39224 h 589818"/>
                <a:gd name="connsiteX105" fmla="*/ 81354 w 453258"/>
                <a:gd name="connsiteY105" fmla="*/ 20339 h 589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453258" h="589818">
                  <a:moveTo>
                    <a:pt x="103145" y="0"/>
                  </a:moveTo>
                  <a:lnTo>
                    <a:pt x="120578" y="23244"/>
                  </a:lnTo>
                  <a:lnTo>
                    <a:pt x="100240" y="42130"/>
                  </a:lnTo>
                  <a:lnTo>
                    <a:pt x="82807" y="59563"/>
                  </a:lnTo>
                  <a:lnTo>
                    <a:pt x="66827" y="78449"/>
                  </a:lnTo>
                  <a:lnTo>
                    <a:pt x="53752" y="103146"/>
                  </a:lnTo>
                  <a:lnTo>
                    <a:pt x="43583" y="126390"/>
                  </a:lnTo>
                  <a:lnTo>
                    <a:pt x="36319" y="149634"/>
                  </a:lnTo>
                  <a:lnTo>
                    <a:pt x="31961" y="177236"/>
                  </a:lnTo>
                  <a:lnTo>
                    <a:pt x="30508" y="203386"/>
                  </a:lnTo>
                  <a:lnTo>
                    <a:pt x="30508" y="226630"/>
                  </a:lnTo>
                  <a:lnTo>
                    <a:pt x="33413" y="248421"/>
                  </a:lnTo>
                  <a:lnTo>
                    <a:pt x="39224" y="270212"/>
                  </a:lnTo>
                  <a:lnTo>
                    <a:pt x="47941" y="289098"/>
                  </a:lnTo>
                  <a:lnTo>
                    <a:pt x="58110" y="309437"/>
                  </a:lnTo>
                  <a:lnTo>
                    <a:pt x="66827" y="328323"/>
                  </a:lnTo>
                  <a:lnTo>
                    <a:pt x="81354" y="344303"/>
                  </a:lnTo>
                  <a:lnTo>
                    <a:pt x="94429" y="360283"/>
                  </a:lnTo>
                  <a:lnTo>
                    <a:pt x="110409" y="376264"/>
                  </a:lnTo>
                  <a:lnTo>
                    <a:pt x="127842" y="387886"/>
                  </a:lnTo>
                  <a:lnTo>
                    <a:pt x="146728" y="399508"/>
                  </a:lnTo>
                  <a:lnTo>
                    <a:pt x="165614" y="409677"/>
                  </a:lnTo>
                  <a:lnTo>
                    <a:pt x="185952" y="416941"/>
                  </a:lnTo>
                  <a:lnTo>
                    <a:pt x="207743" y="421299"/>
                  </a:lnTo>
                  <a:lnTo>
                    <a:pt x="228082" y="425657"/>
                  </a:lnTo>
                  <a:lnTo>
                    <a:pt x="252779" y="427110"/>
                  </a:lnTo>
                  <a:lnTo>
                    <a:pt x="280381" y="425657"/>
                  </a:lnTo>
                  <a:lnTo>
                    <a:pt x="305078" y="419846"/>
                  </a:lnTo>
                  <a:lnTo>
                    <a:pt x="329774" y="414035"/>
                  </a:lnTo>
                  <a:lnTo>
                    <a:pt x="353018" y="400960"/>
                  </a:lnTo>
                  <a:lnTo>
                    <a:pt x="374810" y="389338"/>
                  </a:lnTo>
                  <a:lnTo>
                    <a:pt x="396601" y="373358"/>
                  </a:lnTo>
                  <a:lnTo>
                    <a:pt x="414034" y="358830"/>
                  </a:lnTo>
                  <a:lnTo>
                    <a:pt x="430014" y="338492"/>
                  </a:lnTo>
                  <a:lnTo>
                    <a:pt x="453258" y="355925"/>
                  </a:lnTo>
                  <a:lnTo>
                    <a:pt x="432920" y="377716"/>
                  </a:lnTo>
                  <a:lnTo>
                    <a:pt x="414034" y="398055"/>
                  </a:lnTo>
                  <a:lnTo>
                    <a:pt x="389337" y="414035"/>
                  </a:lnTo>
                  <a:lnTo>
                    <a:pt x="366093" y="428563"/>
                  </a:lnTo>
                  <a:lnTo>
                    <a:pt x="338491" y="440185"/>
                  </a:lnTo>
                  <a:lnTo>
                    <a:pt x="310889" y="448901"/>
                  </a:lnTo>
                  <a:lnTo>
                    <a:pt x="281834" y="453259"/>
                  </a:lnTo>
                  <a:lnTo>
                    <a:pt x="264402" y="454131"/>
                  </a:lnTo>
                  <a:lnTo>
                    <a:pt x="264402" y="495389"/>
                  </a:lnTo>
                  <a:lnTo>
                    <a:pt x="265854" y="499747"/>
                  </a:lnTo>
                  <a:lnTo>
                    <a:pt x="274571" y="508464"/>
                  </a:lnTo>
                  <a:lnTo>
                    <a:pt x="286193" y="520086"/>
                  </a:lnTo>
                  <a:lnTo>
                    <a:pt x="293457" y="522991"/>
                  </a:lnTo>
                  <a:lnTo>
                    <a:pt x="303626" y="527350"/>
                  </a:lnTo>
                  <a:lnTo>
                    <a:pt x="321059" y="534613"/>
                  </a:lnTo>
                  <a:lnTo>
                    <a:pt x="338492" y="544783"/>
                  </a:lnTo>
                  <a:lnTo>
                    <a:pt x="344303" y="549141"/>
                  </a:lnTo>
                  <a:lnTo>
                    <a:pt x="348661" y="554952"/>
                  </a:lnTo>
                  <a:lnTo>
                    <a:pt x="350114" y="559310"/>
                  </a:lnTo>
                  <a:lnTo>
                    <a:pt x="350114" y="565121"/>
                  </a:lnTo>
                  <a:lnTo>
                    <a:pt x="348661" y="570932"/>
                  </a:lnTo>
                  <a:lnTo>
                    <a:pt x="342850" y="575291"/>
                  </a:lnTo>
                  <a:lnTo>
                    <a:pt x="335587" y="578196"/>
                  </a:lnTo>
                  <a:lnTo>
                    <a:pt x="321059" y="582554"/>
                  </a:lnTo>
                  <a:lnTo>
                    <a:pt x="305079" y="586913"/>
                  </a:lnTo>
                  <a:lnTo>
                    <a:pt x="283287" y="588365"/>
                  </a:lnTo>
                  <a:lnTo>
                    <a:pt x="255685" y="589818"/>
                  </a:lnTo>
                  <a:lnTo>
                    <a:pt x="238252" y="589818"/>
                  </a:lnTo>
                  <a:lnTo>
                    <a:pt x="225177" y="589818"/>
                  </a:lnTo>
                  <a:lnTo>
                    <a:pt x="225177" y="589410"/>
                  </a:lnTo>
                  <a:lnTo>
                    <a:pt x="191764" y="588365"/>
                  </a:lnTo>
                  <a:lnTo>
                    <a:pt x="171425" y="586913"/>
                  </a:lnTo>
                  <a:lnTo>
                    <a:pt x="153992" y="582554"/>
                  </a:lnTo>
                  <a:lnTo>
                    <a:pt x="140918" y="578196"/>
                  </a:lnTo>
                  <a:lnTo>
                    <a:pt x="130748" y="575291"/>
                  </a:lnTo>
                  <a:lnTo>
                    <a:pt x="122032" y="570932"/>
                  </a:lnTo>
                  <a:lnTo>
                    <a:pt x="119126" y="565121"/>
                  </a:lnTo>
                  <a:lnTo>
                    <a:pt x="120579" y="559310"/>
                  </a:lnTo>
                  <a:lnTo>
                    <a:pt x="124937" y="554952"/>
                  </a:lnTo>
                  <a:lnTo>
                    <a:pt x="127843" y="549141"/>
                  </a:lnTo>
                  <a:lnTo>
                    <a:pt x="136559" y="544783"/>
                  </a:lnTo>
                  <a:lnTo>
                    <a:pt x="155445" y="534613"/>
                  </a:lnTo>
                  <a:lnTo>
                    <a:pt x="175784" y="527350"/>
                  </a:lnTo>
                  <a:lnTo>
                    <a:pt x="185953" y="522991"/>
                  </a:lnTo>
                  <a:lnTo>
                    <a:pt x="193217" y="520086"/>
                  </a:lnTo>
                  <a:lnTo>
                    <a:pt x="203386" y="508464"/>
                  </a:lnTo>
                  <a:lnTo>
                    <a:pt x="209197" y="499747"/>
                  </a:lnTo>
                  <a:lnTo>
                    <a:pt x="210650" y="495389"/>
                  </a:lnTo>
                  <a:lnTo>
                    <a:pt x="210650" y="452049"/>
                  </a:lnTo>
                  <a:lnTo>
                    <a:pt x="200480" y="450354"/>
                  </a:lnTo>
                  <a:lnTo>
                    <a:pt x="177236" y="444543"/>
                  </a:lnTo>
                  <a:lnTo>
                    <a:pt x="153992" y="434374"/>
                  </a:lnTo>
                  <a:lnTo>
                    <a:pt x="132200" y="425657"/>
                  </a:lnTo>
                  <a:lnTo>
                    <a:pt x="110409" y="414035"/>
                  </a:lnTo>
                  <a:lnTo>
                    <a:pt x="92976" y="398055"/>
                  </a:lnTo>
                  <a:lnTo>
                    <a:pt x="75543" y="382075"/>
                  </a:lnTo>
                  <a:lnTo>
                    <a:pt x="58110" y="364641"/>
                  </a:lnTo>
                  <a:lnTo>
                    <a:pt x="43583" y="344303"/>
                  </a:lnTo>
                  <a:lnTo>
                    <a:pt x="30508" y="322512"/>
                  </a:lnTo>
                  <a:lnTo>
                    <a:pt x="20339" y="300720"/>
                  </a:lnTo>
                  <a:lnTo>
                    <a:pt x="11622" y="277476"/>
                  </a:lnTo>
                  <a:lnTo>
                    <a:pt x="5811" y="254232"/>
                  </a:lnTo>
                  <a:lnTo>
                    <a:pt x="2906" y="230988"/>
                  </a:lnTo>
                  <a:lnTo>
                    <a:pt x="0" y="203386"/>
                  </a:lnTo>
                  <a:lnTo>
                    <a:pt x="2906" y="172878"/>
                  </a:lnTo>
                  <a:lnTo>
                    <a:pt x="8717" y="143823"/>
                  </a:lnTo>
                  <a:lnTo>
                    <a:pt x="15980" y="114768"/>
                  </a:lnTo>
                  <a:lnTo>
                    <a:pt x="27602" y="88618"/>
                  </a:lnTo>
                  <a:lnTo>
                    <a:pt x="43583" y="63921"/>
                  </a:lnTo>
                  <a:lnTo>
                    <a:pt x="61016" y="39224"/>
                  </a:lnTo>
                  <a:lnTo>
                    <a:pt x="81354" y="20339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36"/>
            <p:cNvSpPr/>
            <p:nvPr/>
          </p:nvSpPr>
          <p:spPr bwMode="auto">
            <a:xfrm>
              <a:off x="5504526" y="4109058"/>
              <a:ext cx="398054" cy="387885"/>
            </a:xfrm>
            <a:custGeom>
              <a:avLst/>
              <a:gdLst>
                <a:gd name="T0" fmla="*/ 199 w 274"/>
                <a:gd name="T1" fmla="*/ 18 h 267"/>
                <a:gd name="T2" fmla="*/ 203 w 274"/>
                <a:gd name="T3" fmla="*/ 37 h 267"/>
                <a:gd name="T4" fmla="*/ 214 w 274"/>
                <a:gd name="T5" fmla="*/ 35 h 267"/>
                <a:gd name="T6" fmla="*/ 221 w 274"/>
                <a:gd name="T7" fmla="*/ 43 h 267"/>
                <a:gd name="T8" fmla="*/ 238 w 274"/>
                <a:gd name="T9" fmla="*/ 56 h 267"/>
                <a:gd name="T10" fmla="*/ 257 w 274"/>
                <a:gd name="T11" fmla="*/ 80 h 267"/>
                <a:gd name="T12" fmla="*/ 251 w 274"/>
                <a:gd name="T13" fmla="*/ 91 h 267"/>
                <a:gd name="T14" fmla="*/ 256 w 274"/>
                <a:gd name="T15" fmla="*/ 93 h 267"/>
                <a:gd name="T16" fmla="*/ 262 w 274"/>
                <a:gd name="T17" fmla="*/ 85 h 267"/>
                <a:gd name="T18" fmla="*/ 264 w 274"/>
                <a:gd name="T19" fmla="*/ 93 h 267"/>
                <a:gd name="T20" fmla="*/ 259 w 274"/>
                <a:gd name="T21" fmla="*/ 110 h 267"/>
                <a:gd name="T22" fmla="*/ 247 w 274"/>
                <a:gd name="T23" fmla="*/ 112 h 267"/>
                <a:gd name="T24" fmla="*/ 232 w 274"/>
                <a:gd name="T25" fmla="*/ 127 h 267"/>
                <a:gd name="T26" fmla="*/ 220 w 274"/>
                <a:gd name="T27" fmla="*/ 141 h 267"/>
                <a:gd name="T28" fmla="*/ 202 w 274"/>
                <a:gd name="T29" fmla="*/ 154 h 267"/>
                <a:gd name="T30" fmla="*/ 209 w 274"/>
                <a:gd name="T31" fmla="*/ 183 h 267"/>
                <a:gd name="T32" fmla="*/ 218 w 274"/>
                <a:gd name="T33" fmla="*/ 214 h 267"/>
                <a:gd name="T34" fmla="*/ 210 w 274"/>
                <a:gd name="T35" fmla="*/ 237 h 267"/>
                <a:gd name="T36" fmla="*/ 226 w 274"/>
                <a:gd name="T37" fmla="*/ 228 h 267"/>
                <a:gd name="T38" fmla="*/ 247 w 274"/>
                <a:gd name="T39" fmla="*/ 192 h 267"/>
                <a:gd name="T40" fmla="*/ 264 w 274"/>
                <a:gd name="T41" fmla="*/ 141 h 267"/>
                <a:gd name="T42" fmla="*/ 274 w 274"/>
                <a:gd name="T43" fmla="*/ 115 h 267"/>
                <a:gd name="T44" fmla="*/ 155 w 274"/>
                <a:gd name="T45" fmla="*/ 267 h 267"/>
                <a:gd name="T46" fmla="*/ 178 w 274"/>
                <a:gd name="T47" fmla="*/ 246 h 267"/>
                <a:gd name="T48" fmla="*/ 153 w 274"/>
                <a:gd name="T49" fmla="*/ 245 h 267"/>
                <a:gd name="T50" fmla="*/ 145 w 274"/>
                <a:gd name="T51" fmla="*/ 252 h 267"/>
                <a:gd name="T52" fmla="*/ 125 w 274"/>
                <a:gd name="T53" fmla="*/ 248 h 267"/>
                <a:gd name="T54" fmla="*/ 99 w 274"/>
                <a:gd name="T55" fmla="*/ 249 h 267"/>
                <a:gd name="T56" fmla="*/ 121 w 274"/>
                <a:gd name="T57" fmla="*/ 267 h 267"/>
                <a:gd name="T58" fmla="*/ 0 w 274"/>
                <a:gd name="T59" fmla="*/ 129 h 267"/>
                <a:gd name="T60" fmla="*/ 62 w 274"/>
                <a:gd name="T61" fmla="*/ 26 h 267"/>
                <a:gd name="T62" fmla="*/ 19 w 274"/>
                <a:gd name="T63" fmla="*/ 87 h 267"/>
                <a:gd name="T64" fmla="*/ 31 w 274"/>
                <a:gd name="T65" fmla="*/ 84 h 267"/>
                <a:gd name="T66" fmla="*/ 50 w 274"/>
                <a:gd name="T67" fmla="*/ 91 h 267"/>
                <a:gd name="T68" fmla="*/ 60 w 274"/>
                <a:gd name="T69" fmla="*/ 88 h 267"/>
                <a:gd name="T70" fmla="*/ 46 w 274"/>
                <a:gd name="T71" fmla="*/ 106 h 267"/>
                <a:gd name="T72" fmla="*/ 35 w 274"/>
                <a:gd name="T73" fmla="*/ 122 h 267"/>
                <a:gd name="T74" fmla="*/ 45 w 274"/>
                <a:gd name="T75" fmla="*/ 157 h 267"/>
                <a:gd name="T76" fmla="*/ 54 w 274"/>
                <a:gd name="T77" fmla="*/ 180 h 267"/>
                <a:gd name="T78" fmla="*/ 87 w 274"/>
                <a:gd name="T79" fmla="*/ 210 h 267"/>
                <a:gd name="T80" fmla="*/ 95 w 274"/>
                <a:gd name="T81" fmla="*/ 188 h 267"/>
                <a:gd name="T82" fmla="*/ 98 w 274"/>
                <a:gd name="T83" fmla="*/ 169 h 267"/>
                <a:gd name="T84" fmla="*/ 104 w 274"/>
                <a:gd name="T85" fmla="*/ 137 h 267"/>
                <a:gd name="T86" fmla="*/ 117 w 274"/>
                <a:gd name="T87" fmla="*/ 122 h 267"/>
                <a:gd name="T88" fmla="*/ 152 w 274"/>
                <a:gd name="T89" fmla="*/ 125 h 267"/>
                <a:gd name="T90" fmla="*/ 165 w 274"/>
                <a:gd name="T91" fmla="*/ 106 h 267"/>
                <a:gd name="T92" fmla="*/ 161 w 274"/>
                <a:gd name="T93" fmla="*/ 81 h 267"/>
                <a:gd name="T94" fmla="*/ 134 w 274"/>
                <a:gd name="T95" fmla="*/ 58 h 267"/>
                <a:gd name="T96" fmla="*/ 111 w 274"/>
                <a:gd name="T97" fmla="*/ 57 h 267"/>
                <a:gd name="T98" fmla="*/ 92 w 274"/>
                <a:gd name="T99" fmla="*/ 68 h 267"/>
                <a:gd name="T100" fmla="*/ 69 w 274"/>
                <a:gd name="T101" fmla="*/ 64 h 267"/>
                <a:gd name="T102" fmla="*/ 73 w 274"/>
                <a:gd name="T103" fmla="*/ 56 h 267"/>
                <a:gd name="T104" fmla="*/ 80 w 274"/>
                <a:gd name="T105" fmla="*/ 45 h 267"/>
                <a:gd name="T106" fmla="*/ 81 w 274"/>
                <a:gd name="T107" fmla="*/ 38 h 267"/>
                <a:gd name="T108" fmla="*/ 96 w 274"/>
                <a:gd name="T109" fmla="*/ 49 h 267"/>
                <a:gd name="T110" fmla="*/ 119 w 274"/>
                <a:gd name="T111" fmla="*/ 47 h 267"/>
                <a:gd name="T112" fmla="*/ 137 w 274"/>
                <a:gd name="T113" fmla="*/ 45 h 267"/>
                <a:gd name="T114" fmla="*/ 141 w 274"/>
                <a:gd name="T115" fmla="*/ 28 h 267"/>
                <a:gd name="T116" fmla="*/ 161 w 274"/>
                <a:gd name="T117" fmla="*/ 22 h 267"/>
                <a:gd name="T118" fmla="*/ 132 w 274"/>
                <a:gd name="T119" fmla="*/ 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4" h="267">
                  <a:moveTo>
                    <a:pt x="161" y="1"/>
                  </a:moveTo>
                  <a:lnTo>
                    <a:pt x="161" y="1"/>
                  </a:lnTo>
                  <a:lnTo>
                    <a:pt x="169" y="3"/>
                  </a:lnTo>
                  <a:lnTo>
                    <a:pt x="178" y="5"/>
                  </a:lnTo>
                  <a:lnTo>
                    <a:pt x="188" y="8"/>
                  </a:lnTo>
                  <a:lnTo>
                    <a:pt x="201" y="14"/>
                  </a:lnTo>
                  <a:lnTo>
                    <a:pt x="214" y="22"/>
                  </a:lnTo>
                  <a:lnTo>
                    <a:pt x="226" y="31"/>
                  </a:lnTo>
                  <a:lnTo>
                    <a:pt x="238" y="43"/>
                  </a:lnTo>
                  <a:lnTo>
                    <a:pt x="238" y="43"/>
                  </a:lnTo>
                  <a:lnTo>
                    <a:pt x="234" y="39"/>
                  </a:lnTo>
                  <a:lnTo>
                    <a:pt x="225" y="31"/>
                  </a:lnTo>
                  <a:lnTo>
                    <a:pt x="213" y="22"/>
                  </a:lnTo>
                  <a:lnTo>
                    <a:pt x="206" y="19"/>
                  </a:lnTo>
                  <a:lnTo>
                    <a:pt x="199" y="18"/>
                  </a:lnTo>
                  <a:lnTo>
                    <a:pt x="197" y="19"/>
                  </a:lnTo>
                  <a:lnTo>
                    <a:pt x="197" y="19"/>
                  </a:lnTo>
                  <a:lnTo>
                    <a:pt x="198" y="22"/>
                  </a:lnTo>
                  <a:lnTo>
                    <a:pt x="198" y="22"/>
                  </a:lnTo>
                  <a:lnTo>
                    <a:pt x="199" y="24"/>
                  </a:lnTo>
                  <a:lnTo>
                    <a:pt x="199" y="24"/>
                  </a:lnTo>
                  <a:lnTo>
                    <a:pt x="199" y="27"/>
                  </a:lnTo>
                  <a:lnTo>
                    <a:pt x="201" y="30"/>
                  </a:lnTo>
                  <a:lnTo>
                    <a:pt x="201" y="30"/>
                  </a:lnTo>
                  <a:lnTo>
                    <a:pt x="202" y="30"/>
                  </a:lnTo>
                  <a:lnTo>
                    <a:pt x="202" y="30"/>
                  </a:lnTo>
                  <a:lnTo>
                    <a:pt x="203" y="33"/>
                  </a:lnTo>
                  <a:lnTo>
                    <a:pt x="203" y="33"/>
                  </a:lnTo>
                  <a:lnTo>
                    <a:pt x="203" y="34"/>
                  </a:lnTo>
                  <a:lnTo>
                    <a:pt x="203" y="37"/>
                  </a:lnTo>
                  <a:lnTo>
                    <a:pt x="203" y="39"/>
                  </a:lnTo>
                  <a:lnTo>
                    <a:pt x="206" y="39"/>
                  </a:lnTo>
                  <a:lnTo>
                    <a:pt x="206" y="39"/>
                  </a:lnTo>
                  <a:lnTo>
                    <a:pt x="209" y="39"/>
                  </a:lnTo>
                  <a:lnTo>
                    <a:pt x="209" y="39"/>
                  </a:lnTo>
                  <a:lnTo>
                    <a:pt x="210" y="38"/>
                  </a:lnTo>
                  <a:lnTo>
                    <a:pt x="210" y="38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7" y="35"/>
                  </a:lnTo>
                  <a:lnTo>
                    <a:pt x="209" y="34"/>
                  </a:lnTo>
                  <a:lnTo>
                    <a:pt x="210" y="33"/>
                  </a:lnTo>
                  <a:lnTo>
                    <a:pt x="210" y="33"/>
                  </a:lnTo>
                  <a:lnTo>
                    <a:pt x="214" y="35"/>
                  </a:lnTo>
                  <a:lnTo>
                    <a:pt x="215" y="37"/>
                  </a:lnTo>
                  <a:lnTo>
                    <a:pt x="215" y="37"/>
                  </a:lnTo>
                  <a:lnTo>
                    <a:pt x="217" y="39"/>
                  </a:lnTo>
                  <a:lnTo>
                    <a:pt x="217" y="39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4" y="42"/>
                  </a:lnTo>
                  <a:lnTo>
                    <a:pt x="214" y="42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5" y="45"/>
                  </a:lnTo>
                  <a:lnTo>
                    <a:pt x="217" y="45"/>
                  </a:lnTo>
                  <a:lnTo>
                    <a:pt x="217" y="45"/>
                  </a:lnTo>
                  <a:lnTo>
                    <a:pt x="221" y="43"/>
                  </a:lnTo>
                  <a:lnTo>
                    <a:pt x="221" y="43"/>
                  </a:lnTo>
                  <a:lnTo>
                    <a:pt x="224" y="43"/>
                  </a:lnTo>
                  <a:lnTo>
                    <a:pt x="224" y="43"/>
                  </a:lnTo>
                  <a:lnTo>
                    <a:pt x="225" y="45"/>
                  </a:lnTo>
                  <a:lnTo>
                    <a:pt x="225" y="45"/>
                  </a:lnTo>
                  <a:lnTo>
                    <a:pt x="229" y="47"/>
                  </a:lnTo>
                  <a:lnTo>
                    <a:pt x="229" y="47"/>
                  </a:lnTo>
                  <a:lnTo>
                    <a:pt x="230" y="47"/>
                  </a:lnTo>
                  <a:lnTo>
                    <a:pt x="230" y="47"/>
                  </a:lnTo>
                  <a:lnTo>
                    <a:pt x="232" y="51"/>
                  </a:lnTo>
                  <a:lnTo>
                    <a:pt x="232" y="51"/>
                  </a:lnTo>
                  <a:lnTo>
                    <a:pt x="234" y="53"/>
                  </a:lnTo>
                  <a:lnTo>
                    <a:pt x="234" y="53"/>
                  </a:lnTo>
                  <a:lnTo>
                    <a:pt x="237" y="54"/>
                  </a:lnTo>
                  <a:lnTo>
                    <a:pt x="238" y="56"/>
                  </a:lnTo>
                  <a:lnTo>
                    <a:pt x="238" y="56"/>
                  </a:lnTo>
                  <a:lnTo>
                    <a:pt x="240" y="58"/>
                  </a:lnTo>
                  <a:lnTo>
                    <a:pt x="240" y="58"/>
                  </a:lnTo>
                  <a:lnTo>
                    <a:pt x="245" y="62"/>
                  </a:lnTo>
                  <a:lnTo>
                    <a:pt x="245" y="62"/>
                  </a:lnTo>
                  <a:lnTo>
                    <a:pt x="248" y="65"/>
                  </a:lnTo>
                  <a:lnTo>
                    <a:pt x="248" y="65"/>
                  </a:lnTo>
                  <a:lnTo>
                    <a:pt x="248" y="69"/>
                  </a:lnTo>
                  <a:lnTo>
                    <a:pt x="248" y="69"/>
                  </a:lnTo>
                  <a:lnTo>
                    <a:pt x="249" y="73"/>
                  </a:lnTo>
                  <a:lnTo>
                    <a:pt x="249" y="73"/>
                  </a:lnTo>
                  <a:lnTo>
                    <a:pt x="251" y="76"/>
                  </a:lnTo>
                  <a:lnTo>
                    <a:pt x="251" y="76"/>
                  </a:lnTo>
                  <a:lnTo>
                    <a:pt x="253" y="77"/>
                  </a:lnTo>
                  <a:lnTo>
                    <a:pt x="253" y="77"/>
                  </a:lnTo>
                  <a:lnTo>
                    <a:pt x="257" y="80"/>
                  </a:lnTo>
                  <a:lnTo>
                    <a:pt x="257" y="80"/>
                  </a:lnTo>
                  <a:lnTo>
                    <a:pt x="259" y="81"/>
                  </a:lnTo>
                  <a:lnTo>
                    <a:pt x="259" y="83"/>
                  </a:lnTo>
                  <a:lnTo>
                    <a:pt x="259" y="83"/>
                  </a:lnTo>
                  <a:lnTo>
                    <a:pt x="257" y="84"/>
                  </a:lnTo>
                  <a:lnTo>
                    <a:pt x="257" y="84"/>
                  </a:lnTo>
                  <a:lnTo>
                    <a:pt x="255" y="84"/>
                  </a:lnTo>
                  <a:lnTo>
                    <a:pt x="255" y="84"/>
                  </a:lnTo>
                  <a:lnTo>
                    <a:pt x="255" y="87"/>
                  </a:lnTo>
                  <a:lnTo>
                    <a:pt x="255" y="87"/>
                  </a:lnTo>
                  <a:lnTo>
                    <a:pt x="255" y="88"/>
                  </a:lnTo>
                  <a:lnTo>
                    <a:pt x="255" y="89"/>
                  </a:lnTo>
                  <a:lnTo>
                    <a:pt x="255" y="89"/>
                  </a:lnTo>
                  <a:lnTo>
                    <a:pt x="252" y="91"/>
                  </a:lnTo>
                  <a:lnTo>
                    <a:pt x="251" y="91"/>
                  </a:lnTo>
                  <a:lnTo>
                    <a:pt x="248" y="92"/>
                  </a:lnTo>
                  <a:lnTo>
                    <a:pt x="247" y="93"/>
                  </a:lnTo>
                  <a:lnTo>
                    <a:pt x="247" y="93"/>
                  </a:lnTo>
                  <a:lnTo>
                    <a:pt x="247" y="95"/>
                  </a:lnTo>
                  <a:lnTo>
                    <a:pt x="247" y="95"/>
                  </a:lnTo>
                  <a:lnTo>
                    <a:pt x="249" y="96"/>
                  </a:lnTo>
                  <a:lnTo>
                    <a:pt x="249" y="96"/>
                  </a:lnTo>
                  <a:lnTo>
                    <a:pt x="249" y="95"/>
                  </a:lnTo>
                  <a:lnTo>
                    <a:pt x="249" y="95"/>
                  </a:lnTo>
                  <a:lnTo>
                    <a:pt x="249" y="93"/>
                  </a:lnTo>
                  <a:lnTo>
                    <a:pt x="251" y="93"/>
                  </a:lnTo>
                  <a:lnTo>
                    <a:pt x="251" y="93"/>
                  </a:lnTo>
                  <a:lnTo>
                    <a:pt x="253" y="93"/>
                  </a:lnTo>
                  <a:lnTo>
                    <a:pt x="253" y="93"/>
                  </a:lnTo>
                  <a:lnTo>
                    <a:pt x="256" y="93"/>
                  </a:lnTo>
                  <a:lnTo>
                    <a:pt x="256" y="93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92"/>
                  </a:lnTo>
                  <a:lnTo>
                    <a:pt x="256" y="89"/>
                  </a:lnTo>
                  <a:lnTo>
                    <a:pt x="256" y="89"/>
                  </a:lnTo>
                  <a:lnTo>
                    <a:pt x="257" y="87"/>
                  </a:lnTo>
                  <a:lnTo>
                    <a:pt x="257" y="87"/>
                  </a:lnTo>
                  <a:lnTo>
                    <a:pt x="257" y="88"/>
                  </a:lnTo>
                  <a:lnTo>
                    <a:pt x="259" y="87"/>
                  </a:lnTo>
                  <a:lnTo>
                    <a:pt x="259" y="87"/>
                  </a:lnTo>
                  <a:lnTo>
                    <a:pt x="260" y="85"/>
                  </a:lnTo>
                  <a:lnTo>
                    <a:pt x="260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5"/>
                  </a:lnTo>
                  <a:lnTo>
                    <a:pt x="262" y="83"/>
                  </a:lnTo>
                  <a:lnTo>
                    <a:pt x="262" y="83"/>
                  </a:lnTo>
                  <a:lnTo>
                    <a:pt x="260" y="80"/>
                  </a:lnTo>
                  <a:lnTo>
                    <a:pt x="260" y="80"/>
                  </a:lnTo>
                  <a:lnTo>
                    <a:pt x="260" y="75"/>
                  </a:lnTo>
                  <a:lnTo>
                    <a:pt x="260" y="75"/>
                  </a:lnTo>
                  <a:lnTo>
                    <a:pt x="263" y="80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64" y="89"/>
                  </a:lnTo>
                  <a:lnTo>
                    <a:pt x="264" y="91"/>
                  </a:lnTo>
                  <a:lnTo>
                    <a:pt x="264" y="91"/>
                  </a:lnTo>
                  <a:lnTo>
                    <a:pt x="264" y="93"/>
                  </a:lnTo>
                  <a:lnTo>
                    <a:pt x="264" y="93"/>
                  </a:lnTo>
                  <a:lnTo>
                    <a:pt x="264" y="98"/>
                  </a:lnTo>
                  <a:lnTo>
                    <a:pt x="264" y="98"/>
                  </a:lnTo>
                  <a:lnTo>
                    <a:pt x="264" y="103"/>
                  </a:lnTo>
                  <a:lnTo>
                    <a:pt x="264" y="103"/>
                  </a:lnTo>
                  <a:lnTo>
                    <a:pt x="264" y="107"/>
                  </a:lnTo>
                  <a:lnTo>
                    <a:pt x="264" y="107"/>
                  </a:lnTo>
                  <a:lnTo>
                    <a:pt x="264" y="112"/>
                  </a:lnTo>
                  <a:lnTo>
                    <a:pt x="264" y="112"/>
                  </a:lnTo>
                  <a:lnTo>
                    <a:pt x="263" y="114"/>
                  </a:lnTo>
                  <a:lnTo>
                    <a:pt x="263" y="114"/>
                  </a:lnTo>
                  <a:lnTo>
                    <a:pt x="263" y="115"/>
                  </a:lnTo>
                  <a:lnTo>
                    <a:pt x="262" y="114"/>
                  </a:lnTo>
                  <a:lnTo>
                    <a:pt x="262" y="114"/>
                  </a:lnTo>
                  <a:lnTo>
                    <a:pt x="260" y="110"/>
                  </a:lnTo>
                  <a:lnTo>
                    <a:pt x="259" y="110"/>
                  </a:lnTo>
                  <a:lnTo>
                    <a:pt x="259" y="110"/>
                  </a:lnTo>
                  <a:lnTo>
                    <a:pt x="259" y="108"/>
                  </a:lnTo>
                  <a:lnTo>
                    <a:pt x="256" y="108"/>
                  </a:lnTo>
                  <a:lnTo>
                    <a:pt x="256" y="108"/>
                  </a:lnTo>
                  <a:lnTo>
                    <a:pt x="255" y="108"/>
                  </a:lnTo>
                  <a:lnTo>
                    <a:pt x="253" y="108"/>
                  </a:lnTo>
                  <a:lnTo>
                    <a:pt x="253" y="108"/>
                  </a:lnTo>
                  <a:lnTo>
                    <a:pt x="253" y="111"/>
                  </a:lnTo>
                  <a:lnTo>
                    <a:pt x="253" y="112"/>
                  </a:lnTo>
                  <a:lnTo>
                    <a:pt x="253" y="112"/>
                  </a:lnTo>
                  <a:lnTo>
                    <a:pt x="248" y="111"/>
                  </a:lnTo>
                  <a:lnTo>
                    <a:pt x="248" y="111"/>
                  </a:lnTo>
                  <a:lnTo>
                    <a:pt x="247" y="111"/>
                  </a:lnTo>
                  <a:lnTo>
                    <a:pt x="247" y="112"/>
                  </a:lnTo>
                  <a:lnTo>
                    <a:pt x="247" y="112"/>
                  </a:lnTo>
                  <a:lnTo>
                    <a:pt x="245" y="115"/>
                  </a:lnTo>
                  <a:lnTo>
                    <a:pt x="244" y="116"/>
                  </a:lnTo>
                  <a:lnTo>
                    <a:pt x="244" y="116"/>
                  </a:lnTo>
                  <a:lnTo>
                    <a:pt x="244" y="118"/>
                  </a:lnTo>
                  <a:lnTo>
                    <a:pt x="243" y="121"/>
                  </a:lnTo>
                  <a:lnTo>
                    <a:pt x="243" y="121"/>
                  </a:lnTo>
                  <a:lnTo>
                    <a:pt x="241" y="122"/>
                  </a:lnTo>
                  <a:lnTo>
                    <a:pt x="238" y="122"/>
                  </a:lnTo>
                  <a:lnTo>
                    <a:pt x="238" y="122"/>
                  </a:lnTo>
                  <a:lnTo>
                    <a:pt x="234" y="123"/>
                  </a:lnTo>
                  <a:lnTo>
                    <a:pt x="234" y="123"/>
                  </a:lnTo>
                  <a:lnTo>
                    <a:pt x="234" y="125"/>
                  </a:lnTo>
                  <a:lnTo>
                    <a:pt x="233" y="126"/>
                  </a:lnTo>
                  <a:lnTo>
                    <a:pt x="233" y="126"/>
                  </a:lnTo>
                  <a:lnTo>
                    <a:pt x="232" y="127"/>
                  </a:lnTo>
                  <a:lnTo>
                    <a:pt x="230" y="129"/>
                  </a:lnTo>
                  <a:lnTo>
                    <a:pt x="230" y="129"/>
                  </a:lnTo>
                  <a:lnTo>
                    <a:pt x="230" y="133"/>
                  </a:lnTo>
                  <a:lnTo>
                    <a:pt x="230" y="133"/>
                  </a:lnTo>
                  <a:lnTo>
                    <a:pt x="230" y="134"/>
                  </a:lnTo>
                  <a:lnTo>
                    <a:pt x="230" y="135"/>
                  </a:lnTo>
                  <a:lnTo>
                    <a:pt x="230" y="135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8"/>
                  </a:lnTo>
                  <a:lnTo>
                    <a:pt x="225" y="139"/>
                  </a:lnTo>
                  <a:lnTo>
                    <a:pt x="225" y="139"/>
                  </a:lnTo>
                  <a:lnTo>
                    <a:pt x="220" y="141"/>
                  </a:lnTo>
                  <a:lnTo>
                    <a:pt x="220" y="141"/>
                  </a:lnTo>
                  <a:lnTo>
                    <a:pt x="220" y="142"/>
                  </a:lnTo>
                  <a:lnTo>
                    <a:pt x="220" y="144"/>
                  </a:lnTo>
                  <a:lnTo>
                    <a:pt x="218" y="144"/>
                  </a:lnTo>
                  <a:lnTo>
                    <a:pt x="218" y="144"/>
                  </a:lnTo>
                  <a:lnTo>
                    <a:pt x="215" y="144"/>
                  </a:lnTo>
                  <a:lnTo>
                    <a:pt x="213" y="144"/>
                  </a:lnTo>
                  <a:lnTo>
                    <a:pt x="213" y="144"/>
                  </a:lnTo>
                  <a:lnTo>
                    <a:pt x="211" y="145"/>
                  </a:lnTo>
                  <a:lnTo>
                    <a:pt x="209" y="148"/>
                  </a:lnTo>
                  <a:lnTo>
                    <a:pt x="209" y="148"/>
                  </a:lnTo>
                  <a:lnTo>
                    <a:pt x="203" y="152"/>
                  </a:lnTo>
                  <a:lnTo>
                    <a:pt x="203" y="152"/>
                  </a:lnTo>
                  <a:lnTo>
                    <a:pt x="202" y="152"/>
                  </a:lnTo>
                  <a:lnTo>
                    <a:pt x="202" y="154"/>
                  </a:lnTo>
                  <a:lnTo>
                    <a:pt x="202" y="154"/>
                  </a:lnTo>
                  <a:lnTo>
                    <a:pt x="202" y="157"/>
                  </a:lnTo>
                  <a:lnTo>
                    <a:pt x="203" y="158"/>
                  </a:lnTo>
                  <a:lnTo>
                    <a:pt x="203" y="158"/>
                  </a:lnTo>
                  <a:lnTo>
                    <a:pt x="207" y="164"/>
                  </a:lnTo>
                  <a:lnTo>
                    <a:pt x="207" y="164"/>
                  </a:lnTo>
                  <a:lnTo>
                    <a:pt x="209" y="167"/>
                  </a:lnTo>
                  <a:lnTo>
                    <a:pt x="207" y="169"/>
                  </a:lnTo>
                  <a:lnTo>
                    <a:pt x="207" y="169"/>
                  </a:lnTo>
                  <a:lnTo>
                    <a:pt x="206" y="173"/>
                  </a:lnTo>
                  <a:lnTo>
                    <a:pt x="206" y="173"/>
                  </a:lnTo>
                  <a:lnTo>
                    <a:pt x="206" y="176"/>
                  </a:lnTo>
                  <a:lnTo>
                    <a:pt x="206" y="179"/>
                  </a:lnTo>
                  <a:lnTo>
                    <a:pt x="206" y="179"/>
                  </a:lnTo>
                  <a:lnTo>
                    <a:pt x="209" y="183"/>
                  </a:lnTo>
                  <a:lnTo>
                    <a:pt x="209" y="183"/>
                  </a:lnTo>
                  <a:lnTo>
                    <a:pt x="207" y="184"/>
                  </a:lnTo>
                  <a:lnTo>
                    <a:pt x="207" y="186"/>
                  </a:lnTo>
                  <a:lnTo>
                    <a:pt x="207" y="187"/>
                  </a:lnTo>
                  <a:lnTo>
                    <a:pt x="207" y="187"/>
                  </a:lnTo>
                  <a:lnTo>
                    <a:pt x="213" y="191"/>
                  </a:lnTo>
                  <a:lnTo>
                    <a:pt x="213" y="191"/>
                  </a:lnTo>
                  <a:lnTo>
                    <a:pt x="217" y="194"/>
                  </a:lnTo>
                  <a:lnTo>
                    <a:pt x="217" y="194"/>
                  </a:lnTo>
                  <a:lnTo>
                    <a:pt x="217" y="199"/>
                  </a:lnTo>
                  <a:lnTo>
                    <a:pt x="217" y="199"/>
                  </a:lnTo>
                  <a:lnTo>
                    <a:pt x="220" y="204"/>
                  </a:lnTo>
                  <a:lnTo>
                    <a:pt x="221" y="209"/>
                  </a:lnTo>
                  <a:lnTo>
                    <a:pt x="220" y="211"/>
                  </a:lnTo>
                  <a:lnTo>
                    <a:pt x="220" y="211"/>
                  </a:lnTo>
                  <a:lnTo>
                    <a:pt x="218" y="214"/>
                  </a:lnTo>
                  <a:lnTo>
                    <a:pt x="218" y="215"/>
                  </a:lnTo>
                  <a:lnTo>
                    <a:pt x="218" y="215"/>
                  </a:lnTo>
                  <a:lnTo>
                    <a:pt x="220" y="218"/>
                  </a:lnTo>
                  <a:lnTo>
                    <a:pt x="220" y="218"/>
                  </a:lnTo>
                  <a:lnTo>
                    <a:pt x="222" y="219"/>
                  </a:lnTo>
                  <a:lnTo>
                    <a:pt x="222" y="219"/>
                  </a:lnTo>
                  <a:lnTo>
                    <a:pt x="222" y="221"/>
                  </a:lnTo>
                  <a:lnTo>
                    <a:pt x="222" y="221"/>
                  </a:lnTo>
                  <a:lnTo>
                    <a:pt x="218" y="226"/>
                  </a:lnTo>
                  <a:lnTo>
                    <a:pt x="218" y="226"/>
                  </a:lnTo>
                  <a:lnTo>
                    <a:pt x="217" y="230"/>
                  </a:lnTo>
                  <a:lnTo>
                    <a:pt x="217" y="230"/>
                  </a:lnTo>
                  <a:lnTo>
                    <a:pt x="213" y="236"/>
                  </a:lnTo>
                  <a:lnTo>
                    <a:pt x="213" y="236"/>
                  </a:lnTo>
                  <a:lnTo>
                    <a:pt x="210" y="237"/>
                  </a:lnTo>
                  <a:lnTo>
                    <a:pt x="210" y="238"/>
                  </a:lnTo>
                  <a:lnTo>
                    <a:pt x="210" y="238"/>
                  </a:lnTo>
                  <a:lnTo>
                    <a:pt x="209" y="241"/>
                  </a:lnTo>
                  <a:lnTo>
                    <a:pt x="209" y="242"/>
                  </a:lnTo>
                  <a:lnTo>
                    <a:pt x="210" y="241"/>
                  </a:lnTo>
                  <a:lnTo>
                    <a:pt x="210" y="241"/>
                  </a:lnTo>
                  <a:lnTo>
                    <a:pt x="215" y="237"/>
                  </a:lnTo>
                  <a:lnTo>
                    <a:pt x="215" y="237"/>
                  </a:lnTo>
                  <a:lnTo>
                    <a:pt x="221" y="234"/>
                  </a:lnTo>
                  <a:lnTo>
                    <a:pt x="224" y="232"/>
                  </a:lnTo>
                  <a:lnTo>
                    <a:pt x="224" y="232"/>
                  </a:lnTo>
                  <a:lnTo>
                    <a:pt x="225" y="232"/>
                  </a:lnTo>
                  <a:lnTo>
                    <a:pt x="225" y="233"/>
                  </a:lnTo>
                  <a:lnTo>
                    <a:pt x="226" y="228"/>
                  </a:lnTo>
                  <a:lnTo>
                    <a:pt x="226" y="228"/>
                  </a:lnTo>
                  <a:lnTo>
                    <a:pt x="230" y="219"/>
                  </a:lnTo>
                  <a:lnTo>
                    <a:pt x="233" y="217"/>
                  </a:lnTo>
                  <a:lnTo>
                    <a:pt x="233" y="217"/>
                  </a:lnTo>
                  <a:lnTo>
                    <a:pt x="236" y="211"/>
                  </a:lnTo>
                  <a:lnTo>
                    <a:pt x="236" y="211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40" y="204"/>
                  </a:lnTo>
                  <a:lnTo>
                    <a:pt x="241" y="204"/>
                  </a:lnTo>
                  <a:lnTo>
                    <a:pt x="243" y="204"/>
                  </a:lnTo>
                  <a:lnTo>
                    <a:pt x="243" y="200"/>
                  </a:lnTo>
                  <a:lnTo>
                    <a:pt x="243" y="200"/>
                  </a:lnTo>
                  <a:lnTo>
                    <a:pt x="244" y="196"/>
                  </a:lnTo>
                  <a:lnTo>
                    <a:pt x="247" y="192"/>
                  </a:lnTo>
                  <a:lnTo>
                    <a:pt x="247" y="192"/>
                  </a:lnTo>
                  <a:lnTo>
                    <a:pt x="247" y="188"/>
                  </a:lnTo>
                  <a:lnTo>
                    <a:pt x="247" y="186"/>
                  </a:lnTo>
                  <a:lnTo>
                    <a:pt x="247" y="184"/>
                  </a:lnTo>
                  <a:lnTo>
                    <a:pt x="248" y="181"/>
                  </a:lnTo>
                  <a:lnTo>
                    <a:pt x="248" y="181"/>
                  </a:lnTo>
                  <a:lnTo>
                    <a:pt x="252" y="179"/>
                  </a:lnTo>
                  <a:lnTo>
                    <a:pt x="253" y="177"/>
                  </a:lnTo>
                  <a:lnTo>
                    <a:pt x="253" y="177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62" y="164"/>
                  </a:lnTo>
                  <a:lnTo>
                    <a:pt x="263" y="160"/>
                  </a:lnTo>
                  <a:lnTo>
                    <a:pt x="264" y="153"/>
                  </a:lnTo>
                  <a:lnTo>
                    <a:pt x="264" y="153"/>
                  </a:lnTo>
                  <a:lnTo>
                    <a:pt x="264" y="141"/>
                  </a:lnTo>
                  <a:lnTo>
                    <a:pt x="264" y="141"/>
                  </a:lnTo>
                  <a:lnTo>
                    <a:pt x="266" y="138"/>
                  </a:lnTo>
                  <a:lnTo>
                    <a:pt x="267" y="135"/>
                  </a:lnTo>
                  <a:lnTo>
                    <a:pt x="267" y="131"/>
                  </a:lnTo>
                  <a:lnTo>
                    <a:pt x="267" y="131"/>
                  </a:lnTo>
                  <a:lnTo>
                    <a:pt x="266" y="127"/>
                  </a:lnTo>
                  <a:lnTo>
                    <a:pt x="266" y="126"/>
                  </a:lnTo>
                  <a:lnTo>
                    <a:pt x="266" y="126"/>
                  </a:lnTo>
                  <a:lnTo>
                    <a:pt x="267" y="123"/>
                  </a:lnTo>
                  <a:lnTo>
                    <a:pt x="268" y="122"/>
                  </a:lnTo>
                  <a:lnTo>
                    <a:pt x="268" y="122"/>
                  </a:lnTo>
                  <a:lnTo>
                    <a:pt x="271" y="118"/>
                  </a:lnTo>
                  <a:lnTo>
                    <a:pt x="271" y="118"/>
                  </a:lnTo>
                  <a:lnTo>
                    <a:pt x="272" y="114"/>
                  </a:lnTo>
                  <a:lnTo>
                    <a:pt x="274" y="115"/>
                  </a:lnTo>
                  <a:lnTo>
                    <a:pt x="274" y="115"/>
                  </a:lnTo>
                  <a:lnTo>
                    <a:pt x="274" y="121"/>
                  </a:lnTo>
                  <a:lnTo>
                    <a:pt x="274" y="135"/>
                  </a:lnTo>
                  <a:lnTo>
                    <a:pt x="270" y="157"/>
                  </a:lnTo>
                  <a:lnTo>
                    <a:pt x="267" y="171"/>
                  </a:lnTo>
                  <a:lnTo>
                    <a:pt x="263" y="183"/>
                  </a:lnTo>
                  <a:lnTo>
                    <a:pt x="257" y="196"/>
                  </a:lnTo>
                  <a:lnTo>
                    <a:pt x="249" y="210"/>
                  </a:lnTo>
                  <a:lnTo>
                    <a:pt x="240" y="223"/>
                  </a:lnTo>
                  <a:lnTo>
                    <a:pt x="229" y="234"/>
                  </a:lnTo>
                  <a:lnTo>
                    <a:pt x="214" y="245"/>
                  </a:lnTo>
                  <a:lnTo>
                    <a:pt x="198" y="255"/>
                  </a:lnTo>
                  <a:lnTo>
                    <a:pt x="178" y="261"/>
                  </a:lnTo>
                  <a:lnTo>
                    <a:pt x="155" y="267"/>
                  </a:lnTo>
                  <a:lnTo>
                    <a:pt x="155" y="267"/>
                  </a:lnTo>
                  <a:lnTo>
                    <a:pt x="169" y="263"/>
                  </a:lnTo>
                  <a:lnTo>
                    <a:pt x="182" y="259"/>
                  </a:lnTo>
                  <a:lnTo>
                    <a:pt x="186" y="256"/>
                  </a:lnTo>
                  <a:lnTo>
                    <a:pt x="187" y="255"/>
                  </a:lnTo>
                  <a:lnTo>
                    <a:pt x="187" y="255"/>
                  </a:lnTo>
                  <a:lnTo>
                    <a:pt x="187" y="252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7" y="249"/>
                  </a:lnTo>
                  <a:lnTo>
                    <a:pt x="184" y="249"/>
                  </a:lnTo>
                  <a:lnTo>
                    <a:pt x="182" y="248"/>
                  </a:lnTo>
                  <a:lnTo>
                    <a:pt x="182" y="248"/>
                  </a:lnTo>
                  <a:lnTo>
                    <a:pt x="178" y="245"/>
                  </a:lnTo>
                  <a:lnTo>
                    <a:pt x="178" y="246"/>
                  </a:lnTo>
                  <a:lnTo>
                    <a:pt x="178" y="246"/>
                  </a:lnTo>
                  <a:lnTo>
                    <a:pt x="173" y="246"/>
                  </a:lnTo>
                  <a:lnTo>
                    <a:pt x="173" y="246"/>
                  </a:lnTo>
                  <a:lnTo>
                    <a:pt x="168" y="246"/>
                  </a:lnTo>
                  <a:lnTo>
                    <a:pt x="165" y="245"/>
                  </a:lnTo>
                  <a:lnTo>
                    <a:pt x="165" y="245"/>
                  </a:lnTo>
                  <a:lnTo>
                    <a:pt x="161" y="242"/>
                  </a:lnTo>
                  <a:lnTo>
                    <a:pt x="160" y="241"/>
                  </a:lnTo>
                  <a:lnTo>
                    <a:pt x="159" y="242"/>
                  </a:lnTo>
                  <a:lnTo>
                    <a:pt x="159" y="242"/>
                  </a:lnTo>
                  <a:lnTo>
                    <a:pt x="159" y="244"/>
                  </a:lnTo>
                  <a:lnTo>
                    <a:pt x="159" y="244"/>
                  </a:lnTo>
                  <a:lnTo>
                    <a:pt x="157" y="245"/>
                  </a:lnTo>
                  <a:lnTo>
                    <a:pt x="157" y="245"/>
                  </a:lnTo>
                  <a:lnTo>
                    <a:pt x="156" y="245"/>
                  </a:lnTo>
                  <a:lnTo>
                    <a:pt x="153" y="245"/>
                  </a:lnTo>
                  <a:lnTo>
                    <a:pt x="149" y="245"/>
                  </a:lnTo>
                  <a:lnTo>
                    <a:pt x="149" y="245"/>
                  </a:lnTo>
                  <a:lnTo>
                    <a:pt x="145" y="245"/>
                  </a:lnTo>
                  <a:lnTo>
                    <a:pt x="140" y="244"/>
                  </a:lnTo>
                  <a:lnTo>
                    <a:pt x="140" y="244"/>
                  </a:lnTo>
                  <a:lnTo>
                    <a:pt x="138" y="242"/>
                  </a:lnTo>
                  <a:lnTo>
                    <a:pt x="137" y="242"/>
                  </a:lnTo>
                  <a:lnTo>
                    <a:pt x="137" y="242"/>
                  </a:lnTo>
                  <a:lnTo>
                    <a:pt x="136" y="244"/>
                  </a:lnTo>
                  <a:lnTo>
                    <a:pt x="134" y="245"/>
                  </a:lnTo>
                  <a:lnTo>
                    <a:pt x="140" y="248"/>
                  </a:lnTo>
                  <a:lnTo>
                    <a:pt x="144" y="251"/>
                  </a:lnTo>
                  <a:lnTo>
                    <a:pt x="144" y="251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3"/>
                  </a:lnTo>
                  <a:lnTo>
                    <a:pt x="145" y="253"/>
                  </a:lnTo>
                  <a:lnTo>
                    <a:pt x="142" y="253"/>
                  </a:lnTo>
                  <a:lnTo>
                    <a:pt x="140" y="253"/>
                  </a:lnTo>
                  <a:lnTo>
                    <a:pt x="140" y="253"/>
                  </a:lnTo>
                  <a:lnTo>
                    <a:pt x="134" y="256"/>
                  </a:lnTo>
                  <a:lnTo>
                    <a:pt x="133" y="256"/>
                  </a:lnTo>
                  <a:lnTo>
                    <a:pt x="130" y="256"/>
                  </a:lnTo>
                  <a:lnTo>
                    <a:pt x="130" y="256"/>
                  </a:lnTo>
                  <a:lnTo>
                    <a:pt x="127" y="251"/>
                  </a:lnTo>
                  <a:lnTo>
                    <a:pt x="127" y="251"/>
                  </a:lnTo>
                  <a:lnTo>
                    <a:pt x="127" y="249"/>
                  </a:lnTo>
                  <a:lnTo>
                    <a:pt x="126" y="248"/>
                  </a:lnTo>
                  <a:lnTo>
                    <a:pt x="125" y="248"/>
                  </a:lnTo>
                  <a:lnTo>
                    <a:pt x="125" y="248"/>
                  </a:lnTo>
                  <a:lnTo>
                    <a:pt x="121" y="248"/>
                  </a:lnTo>
                  <a:lnTo>
                    <a:pt x="123" y="252"/>
                  </a:lnTo>
                  <a:lnTo>
                    <a:pt x="123" y="252"/>
                  </a:lnTo>
                  <a:lnTo>
                    <a:pt x="118" y="252"/>
                  </a:lnTo>
                  <a:lnTo>
                    <a:pt x="118" y="252"/>
                  </a:lnTo>
                  <a:lnTo>
                    <a:pt x="115" y="253"/>
                  </a:lnTo>
                  <a:lnTo>
                    <a:pt x="115" y="253"/>
                  </a:lnTo>
                  <a:lnTo>
                    <a:pt x="114" y="252"/>
                  </a:lnTo>
                  <a:lnTo>
                    <a:pt x="114" y="252"/>
                  </a:lnTo>
                  <a:lnTo>
                    <a:pt x="111" y="251"/>
                  </a:lnTo>
                  <a:lnTo>
                    <a:pt x="108" y="251"/>
                  </a:lnTo>
                  <a:lnTo>
                    <a:pt x="108" y="251"/>
                  </a:lnTo>
                  <a:lnTo>
                    <a:pt x="102" y="249"/>
                  </a:lnTo>
                  <a:lnTo>
                    <a:pt x="102" y="249"/>
                  </a:lnTo>
                  <a:lnTo>
                    <a:pt x="99" y="249"/>
                  </a:lnTo>
                  <a:lnTo>
                    <a:pt x="99" y="249"/>
                  </a:lnTo>
                  <a:lnTo>
                    <a:pt x="95" y="252"/>
                  </a:lnTo>
                  <a:lnTo>
                    <a:pt x="92" y="252"/>
                  </a:lnTo>
                  <a:lnTo>
                    <a:pt x="92" y="252"/>
                  </a:lnTo>
                  <a:lnTo>
                    <a:pt x="88" y="252"/>
                  </a:lnTo>
                  <a:lnTo>
                    <a:pt x="85" y="252"/>
                  </a:lnTo>
                  <a:lnTo>
                    <a:pt x="85" y="252"/>
                  </a:lnTo>
                  <a:lnTo>
                    <a:pt x="88" y="255"/>
                  </a:lnTo>
                  <a:lnTo>
                    <a:pt x="98" y="259"/>
                  </a:lnTo>
                  <a:lnTo>
                    <a:pt x="104" y="261"/>
                  </a:lnTo>
                  <a:lnTo>
                    <a:pt x="113" y="264"/>
                  </a:lnTo>
                  <a:lnTo>
                    <a:pt x="122" y="265"/>
                  </a:lnTo>
                  <a:lnTo>
                    <a:pt x="133" y="267"/>
                  </a:lnTo>
                  <a:lnTo>
                    <a:pt x="133" y="267"/>
                  </a:lnTo>
                  <a:lnTo>
                    <a:pt x="121" y="267"/>
                  </a:lnTo>
                  <a:lnTo>
                    <a:pt x="108" y="264"/>
                  </a:lnTo>
                  <a:lnTo>
                    <a:pt x="92" y="260"/>
                  </a:lnTo>
                  <a:lnTo>
                    <a:pt x="73" y="252"/>
                  </a:lnTo>
                  <a:lnTo>
                    <a:pt x="64" y="246"/>
                  </a:lnTo>
                  <a:lnTo>
                    <a:pt x="54" y="240"/>
                  </a:lnTo>
                  <a:lnTo>
                    <a:pt x="45" y="232"/>
                  </a:lnTo>
                  <a:lnTo>
                    <a:pt x="35" y="222"/>
                  </a:lnTo>
                  <a:lnTo>
                    <a:pt x="27" y="211"/>
                  </a:lnTo>
                  <a:lnTo>
                    <a:pt x="19" y="199"/>
                  </a:lnTo>
                  <a:lnTo>
                    <a:pt x="19" y="199"/>
                  </a:lnTo>
                  <a:lnTo>
                    <a:pt x="12" y="186"/>
                  </a:lnTo>
                  <a:lnTo>
                    <a:pt x="7" y="172"/>
                  </a:lnTo>
                  <a:lnTo>
                    <a:pt x="3" y="157"/>
                  </a:lnTo>
                  <a:lnTo>
                    <a:pt x="2" y="142"/>
                  </a:lnTo>
                  <a:lnTo>
                    <a:pt x="0" y="129"/>
                  </a:lnTo>
                  <a:lnTo>
                    <a:pt x="2" y="114"/>
                  </a:lnTo>
                  <a:lnTo>
                    <a:pt x="4" y="100"/>
                  </a:lnTo>
                  <a:lnTo>
                    <a:pt x="10" y="87"/>
                  </a:lnTo>
                  <a:lnTo>
                    <a:pt x="15" y="73"/>
                  </a:lnTo>
                  <a:lnTo>
                    <a:pt x="23" y="61"/>
                  </a:lnTo>
                  <a:lnTo>
                    <a:pt x="31" y="49"/>
                  </a:lnTo>
                  <a:lnTo>
                    <a:pt x="42" y="38"/>
                  </a:lnTo>
                  <a:lnTo>
                    <a:pt x="54" y="28"/>
                  </a:lnTo>
                  <a:lnTo>
                    <a:pt x="68" y="19"/>
                  </a:lnTo>
                  <a:lnTo>
                    <a:pt x="84" y="11"/>
                  </a:lnTo>
                  <a:lnTo>
                    <a:pt x="100" y="4"/>
                  </a:lnTo>
                  <a:lnTo>
                    <a:pt x="100" y="4"/>
                  </a:lnTo>
                  <a:lnTo>
                    <a:pt x="90" y="10"/>
                  </a:lnTo>
                  <a:lnTo>
                    <a:pt x="77" y="16"/>
                  </a:lnTo>
                  <a:lnTo>
                    <a:pt x="62" y="26"/>
                  </a:lnTo>
                  <a:lnTo>
                    <a:pt x="48" y="38"/>
                  </a:lnTo>
                  <a:lnTo>
                    <a:pt x="41" y="46"/>
                  </a:lnTo>
                  <a:lnTo>
                    <a:pt x="33" y="54"/>
                  </a:lnTo>
                  <a:lnTo>
                    <a:pt x="27" y="64"/>
                  </a:lnTo>
                  <a:lnTo>
                    <a:pt x="20" y="75"/>
                  </a:lnTo>
                  <a:lnTo>
                    <a:pt x="15" y="85"/>
                  </a:lnTo>
                  <a:lnTo>
                    <a:pt x="11" y="98"/>
                  </a:lnTo>
                  <a:lnTo>
                    <a:pt x="12" y="99"/>
                  </a:lnTo>
                  <a:lnTo>
                    <a:pt x="12" y="99"/>
                  </a:lnTo>
                  <a:lnTo>
                    <a:pt x="14" y="98"/>
                  </a:lnTo>
                  <a:lnTo>
                    <a:pt x="15" y="95"/>
                  </a:lnTo>
                  <a:lnTo>
                    <a:pt x="15" y="95"/>
                  </a:lnTo>
                  <a:lnTo>
                    <a:pt x="18" y="89"/>
                  </a:lnTo>
                  <a:lnTo>
                    <a:pt x="18" y="89"/>
                  </a:lnTo>
                  <a:lnTo>
                    <a:pt x="19" y="87"/>
                  </a:lnTo>
                  <a:lnTo>
                    <a:pt x="19" y="87"/>
                  </a:lnTo>
                  <a:lnTo>
                    <a:pt x="23" y="84"/>
                  </a:lnTo>
                  <a:lnTo>
                    <a:pt x="23" y="84"/>
                  </a:lnTo>
                  <a:lnTo>
                    <a:pt x="26" y="77"/>
                  </a:lnTo>
                  <a:lnTo>
                    <a:pt x="26" y="77"/>
                  </a:lnTo>
                  <a:lnTo>
                    <a:pt x="29" y="76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3" y="75"/>
                  </a:lnTo>
                  <a:lnTo>
                    <a:pt x="31" y="77"/>
                  </a:lnTo>
                  <a:lnTo>
                    <a:pt x="31" y="80"/>
                  </a:lnTo>
                  <a:lnTo>
                    <a:pt x="31" y="84"/>
                  </a:lnTo>
                  <a:lnTo>
                    <a:pt x="31" y="84"/>
                  </a:lnTo>
                  <a:lnTo>
                    <a:pt x="29" y="91"/>
                  </a:lnTo>
                  <a:lnTo>
                    <a:pt x="29" y="91"/>
                  </a:lnTo>
                  <a:lnTo>
                    <a:pt x="30" y="95"/>
                  </a:lnTo>
                  <a:lnTo>
                    <a:pt x="30" y="95"/>
                  </a:lnTo>
                  <a:lnTo>
                    <a:pt x="31" y="98"/>
                  </a:lnTo>
                  <a:lnTo>
                    <a:pt x="33" y="99"/>
                  </a:lnTo>
                  <a:lnTo>
                    <a:pt x="33" y="99"/>
                  </a:lnTo>
                  <a:lnTo>
                    <a:pt x="41" y="102"/>
                  </a:lnTo>
                  <a:lnTo>
                    <a:pt x="41" y="102"/>
                  </a:lnTo>
                  <a:lnTo>
                    <a:pt x="45" y="96"/>
                  </a:lnTo>
                  <a:lnTo>
                    <a:pt x="45" y="96"/>
                  </a:lnTo>
                  <a:lnTo>
                    <a:pt x="48" y="95"/>
                  </a:lnTo>
                  <a:lnTo>
                    <a:pt x="50" y="93"/>
                  </a:lnTo>
                  <a:lnTo>
                    <a:pt x="50" y="93"/>
                  </a:lnTo>
                  <a:lnTo>
                    <a:pt x="50" y="91"/>
                  </a:lnTo>
                  <a:lnTo>
                    <a:pt x="50" y="89"/>
                  </a:lnTo>
                  <a:lnTo>
                    <a:pt x="52" y="88"/>
                  </a:lnTo>
                  <a:lnTo>
                    <a:pt x="52" y="88"/>
                  </a:lnTo>
                  <a:lnTo>
                    <a:pt x="53" y="85"/>
                  </a:lnTo>
                  <a:lnTo>
                    <a:pt x="54" y="84"/>
                  </a:lnTo>
                  <a:lnTo>
                    <a:pt x="54" y="84"/>
                  </a:lnTo>
                  <a:lnTo>
                    <a:pt x="56" y="81"/>
                  </a:lnTo>
                  <a:lnTo>
                    <a:pt x="56" y="81"/>
                  </a:lnTo>
                  <a:lnTo>
                    <a:pt x="58" y="81"/>
                  </a:lnTo>
                  <a:lnTo>
                    <a:pt x="60" y="81"/>
                  </a:lnTo>
                  <a:lnTo>
                    <a:pt x="60" y="83"/>
                  </a:lnTo>
                  <a:lnTo>
                    <a:pt x="60" y="83"/>
                  </a:lnTo>
                  <a:lnTo>
                    <a:pt x="60" y="85"/>
                  </a:lnTo>
                  <a:lnTo>
                    <a:pt x="60" y="87"/>
                  </a:lnTo>
                  <a:lnTo>
                    <a:pt x="60" y="88"/>
                  </a:lnTo>
                  <a:lnTo>
                    <a:pt x="58" y="89"/>
                  </a:lnTo>
                  <a:lnTo>
                    <a:pt x="58" y="89"/>
                  </a:lnTo>
                  <a:lnTo>
                    <a:pt x="57" y="89"/>
                  </a:lnTo>
                  <a:lnTo>
                    <a:pt x="56" y="91"/>
                  </a:lnTo>
                  <a:lnTo>
                    <a:pt x="56" y="91"/>
                  </a:lnTo>
                  <a:lnTo>
                    <a:pt x="53" y="96"/>
                  </a:lnTo>
                  <a:lnTo>
                    <a:pt x="53" y="96"/>
                  </a:lnTo>
                  <a:lnTo>
                    <a:pt x="52" y="99"/>
                  </a:lnTo>
                  <a:lnTo>
                    <a:pt x="50" y="102"/>
                  </a:lnTo>
                  <a:lnTo>
                    <a:pt x="50" y="102"/>
                  </a:lnTo>
                  <a:lnTo>
                    <a:pt x="48" y="102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3"/>
                  </a:lnTo>
                  <a:lnTo>
                    <a:pt x="46" y="106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6" y="107"/>
                  </a:lnTo>
                  <a:lnTo>
                    <a:pt x="43" y="108"/>
                  </a:lnTo>
                  <a:lnTo>
                    <a:pt x="42" y="108"/>
                  </a:lnTo>
                  <a:lnTo>
                    <a:pt x="42" y="108"/>
                  </a:lnTo>
                  <a:lnTo>
                    <a:pt x="39" y="108"/>
                  </a:lnTo>
                  <a:lnTo>
                    <a:pt x="39" y="108"/>
                  </a:lnTo>
                  <a:lnTo>
                    <a:pt x="34" y="107"/>
                  </a:lnTo>
                  <a:lnTo>
                    <a:pt x="34" y="107"/>
                  </a:lnTo>
                  <a:lnTo>
                    <a:pt x="33" y="108"/>
                  </a:lnTo>
                  <a:lnTo>
                    <a:pt x="31" y="111"/>
                  </a:lnTo>
                  <a:lnTo>
                    <a:pt x="31" y="111"/>
                  </a:lnTo>
                  <a:lnTo>
                    <a:pt x="33" y="116"/>
                  </a:lnTo>
                  <a:lnTo>
                    <a:pt x="35" y="122"/>
                  </a:lnTo>
                  <a:lnTo>
                    <a:pt x="35" y="122"/>
                  </a:lnTo>
                  <a:lnTo>
                    <a:pt x="35" y="127"/>
                  </a:lnTo>
                  <a:lnTo>
                    <a:pt x="35" y="130"/>
                  </a:lnTo>
                  <a:lnTo>
                    <a:pt x="37" y="131"/>
                  </a:lnTo>
                  <a:lnTo>
                    <a:pt x="37" y="131"/>
                  </a:lnTo>
                  <a:lnTo>
                    <a:pt x="39" y="134"/>
                  </a:lnTo>
                  <a:lnTo>
                    <a:pt x="41" y="137"/>
                  </a:lnTo>
                  <a:lnTo>
                    <a:pt x="41" y="137"/>
                  </a:lnTo>
                  <a:lnTo>
                    <a:pt x="42" y="139"/>
                  </a:lnTo>
                  <a:lnTo>
                    <a:pt x="42" y="144"/>
                  </a:lnTo>
                  <a:lnTo>
                    <a:pt x="45" y="146"/>
                  </a:lnTo>
                  <a:lnTo>
                    <a:pt x="45" y="146"/>
                  </a:lnTo>
                  <a:lnTo>
                    <a:pt x="45" y="153"/>
                  </a:lnTo>
                  <a:lnTo>
                    <a:pt x="45" y="153"/>
                  </a:lnTo>
                  <a:lnTo>
                    <a:pt x="45" y="157"/>
                  </a:lnTo>
                  <a:lnTo>
                    <a:pt x="45" y="161"/>
                  </a:lnTo>
                  <a:lnTo>
                    <a:pt x="45" y="161"/>
                  </a:lnTo>
                  <a:lnTo>
                    <a:pt x="48" y="165"/>
                  </a:lnTo>
                  <a:lnTo>
                    <a:pt x="49" y="167"/>
                  </a:lnTo>
                  <a:lnTo>
                    <a:pt x="49" y="167"/>
                  </a:lnTo>
                  <a:lnTo>
                    <a:pt x="46" y="169"/>
                  </a:lnTo>
                  <a:lnTo>
                    <a:pt x="46" y="171"/>
                  </a:lnTo>
                  <a:lnTo>
                    <a:pt x="46" y="172"/>
                  </a:lnTo>
                  <a:lnTo>
                    <a:pt x="46" y="172"/>
                  </a:lnTo>
                  <a:lnTo>
                    <a:pt x="50" y="175"/>
                  </a:lnTo>
                  <a:lnTo>
                    <a:pt x="52" y="177"/>
                  </a:lnTo>
                  <a:lnTo>
                    <a:pt x="52" y="177"/>
                  </a:lnTo>
                  <a:lnTo>
                    <a:pt x="53" y="179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7" y="180"/>
                  </a:lnTo>
                  <a:lnTo>
                    <a:pt x="58" y="181"/>
                  </a:lnTo>
                  <a:lnTo>
                    <a:pt x="58" y="181"/>
                  </a:lnTo>
                  <a:lnTo>
                    <a:pt x="58" y="187"/>
                  </a:lnTo>
                  <a:lnTo>
                    <a:pt x="64" y="194"/>
                  </a:lnTo>
                  <a:lnTo>
                    <a:pt x="69" y="199"/>
                  </a:lnTo>
                  <a:lnTo>
                    <a:pt x="69" y="199"/>
                  </a:lnTo>
                  <a:lnTo>
                    <a:pt x="69" y="200"/>
                  </a:lnTo>
                  <a:lnTo>
                    <a:pt x="69" y="202"/>
                  </a:lnTo>
                  <a:lnTo>
                    <a:pt x="71" y="202"/>
                  </a:lnTo>
                  <a:lnTo>
                    <a:pt x="71" y="202"/>
                  </a:lnTo>
                  <a:lnTo>
                    <a:pt x="80" y="206"/>
                  </a:lnTo>
                  <a:lnTo>
                    <a:pt x="80" y="206"/>
                  </a:lnTo>
                  <a:lnTo>
                    <a:pt x="83" y="209"/>
                  </a:lnTo>
                  <a:lnTo>
                    <a:pt x="87" y="210"/>
                  </a:lnTo>
                  <a:lnTo>
                    <a:pt x="87" y="210"/>
                  </a:lnTo>
                  <a:lnTo>
                    <a:pt x="88" y="210"/>
                  </a:lnTo>
                  <a:lnTo>
                    <a:pt x="88" y="211"/>
                  </a:lnTo>
                  <a:lnTo>
                    <a:pt x="88" y="210"/>
                  </a:lnTo>
                  <a:lnTo>
                    <a:pt x="88" y="210"/>
                  </a:lnTo>
                  <a:lnTo>
                    <a:pt x="91" y="206"/>
                  </a:lnTo>
                  <a:lnTo>
                    <a:pt x="92" y="203"/>
                  </a:lnTo>
                  <a:lnTo>
                    <a:pt x="92" y="203"/>
                  </a:lnTo>
                  <a:lnTo>
                    <a:pt x="94" y="199"/>
                  </a:lnTo>
                  <a:lnTo>
                    <a:pt x="94" y="198"/>
                  </a:lnTo>
                  <a:lnTo>
                    <a:pt x="94" y="198"/>
                  </a:lnTo>
                  <a:lnTo>
                    <a:pt x="94" y="194"/>
                  </a:lnTo>
                  <a:lnTo>
                    <a:pt x="94" y="194"/>
                  </a:lnTo>
                  <a:lnTo>
                    <a:pt x="94" y="191"/>
                  </a:lnTo>
                  <a:lnTo>
                    <a:pt x="95" y="188"/>
                  </a:lnTo>
                  <a:lnTo>
                    <a:pt x="95" y="188"/>
                  </a:lnTo>
                  <a:lnTo>
                    <a:pt x="96" y="186"/>
                  </a:lnTo>
                  <a:lnTo>
                    <a:pt x="99" y="183"/>
                  </a:lnTo>
                  <a:lnTo>
                    <a:pt x="99" y="183"/>
                  </a:lnTo>
                  <a:lnTo>
                    <a:pt x="100" y="183"/>
                  </a:lnTo>
                  <a:lnTo>
                    <a:pt x="102" y="181"/>
                  </a:lnTo>
                  <a:lnTo>
                    <a:pt x="102" y="181"/>
                  </a:lnTo>
                  <a:lnTo>
                    <a:pt x="102" y="179"/>
                  </a:lnTo>
                  <a:lnTo>
                    <a:pt x="102" y="179"/>
                  </a:lnTo>
                  <a:lnTo>
                    <a:pt x="100" y="177"/>
                  </a:lnTo>
                  <a:lnTo>
                    <a:pt x="100" y="175"/>
                  </a:lnTo>
                  <a:lnTo>
                    <a:pt x="100" y="175"/>
                  </a:lnTo>
                  <a:lnTo>
                    <a:pt x="99" y="171"/>
                  </a:lnTo>
                  <a:lnTo>
                    <a:pt x="98" y="169"/>
                  </a:lnTo>
                  <a:lnTo>
                    <a:pt x="98" y="169"/>
                  </a:lnTo>
                  <a:lnTo>
                    <a:pt x="95" y="167"/>
                  </a:lnTo>
                  <a:lnTo>
                    <a:pt x="94" y="165"/>
                  </a:lnTo>
                  <a:lnTo>
                    <a:pt x="94" y="164"/>
                  </a:lnTo>
                  <a:lnTo>
                    <a:pt x="94" y="164"/>
                  </a:lnTo>
                  <a:lnTo>
                    <a:pt x="95" y="158"/>
                  </a:lnTo>
                  <a:lnTo>
                    <a:pt x="95" y="158"/>
                  </a:lnTo>
                  <a:lnTo>
                    <a:pt x="98" y="154"/>
                  </a:lnTo>
                  <a:lnTo>
                    <a:pt x="98" y="154"/>
                  </a:lnTo>
                  <a:lnTo>
                    <a:pt x="100" y="150"/>
                  </a:lnTo>
                  <a:lnTo>
                    <a:pt x="100" y="150"/>
                  </a:lnTo>
                  <a:lnTo>
                    <a:pt x="103" y="146"/>
                  </a:lnTo>
                  <a:lnTo>
                    <a:pt x="103" y="146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7"/>
                  </a:lnTo>
                  <a:lnTo>
                    <a:pt x="104" y="134"/>
                  </a:lnTo>
                  <a:lnTo>
                    <a:pt x="104" y="134"/>
                  </a:lnTo>
                  <a:lnTo>
                    <a:pt x="103" y="129"/>
                  </a:lnTo>
                  <a:lnTo>
                    <a:pt x="103" y="129"/>
                  </a:lnTo>
                  <a:lnTo>
                    <a:pt x="106" y="126"/>
                  </a:lnTo>
                  <a:lnTo>
                    <a:pt x="110" y="125"/>
                  </a:lnTo>
                  <a:lnTo>
                    <a:pt x="110" y="125"/>
                  </a:lnTo>
                  <a:lnTo>
                    <a:pt x="111" y="126"/>
                  </a:lnTo>
                  <a:lnTo>
                    <a:pt x="113" y="127"/>
                  </a:lnTo>
                  <a:lnTo>
                    <a:pt x="114" y="126"/>
                  </a:lnTo>
                  <a:lnTo>
                    <a:pt x="114" y="126"/>
                  </a:lnTo>
                  <a:lnTo>
                    <a:pt x="115" y="123"/>
                  </a:lnTo>
                  <a:lnTo>
                    <a:pt x="117" y="122"/>
                  </a:lnTo>
                  <a:lnTo>
                    <a:pt x="117" y="122"/>
                  </a:lnTo>
                  <a:lnTo>
                    <a:pt x="119" y="121"/>
                  </a:lnTo>
                  <a:lnTo>
                    <a:pt x="121" y="122"/>
                  </a:lnTo>
                  <a:lnTo>
                    <a:pt x="121" y="122"/>
                  </a:lnTo>
                  <a:lnTo>
                    <a:pt x="125" y="123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33" y="126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42" y="126"/>
                  </a:lnTo>
                  <a:lnTo>
                    <a:pt x="145" y="126"/>
                  </a:lnTo>
                  <a:lnTo>
                    <a:pt x="148" y="125"/>
                  </a:lnTo>
                  <a:lnTo>
                    <a:pt x="148" y="125"/>
                  </a:lnTo>
                  <a:lnTo>
                    <a:pt x="150" y="125"/>
                  </a:lnTo>
                  <a:lnTo>
                    <a:pt x="152" y="125"/>
                  </a:lnTo>
                  <a:lnTo>
                    <a:pt x="152" y="123"/>
                  </a:lnTo>
                  <a:lnTo>
                    <a:pt x="152" y="123"/>
                  </a:lnTo>
                  <a:lnTo>
                    <a:pt x="153" y="121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7" y="118"/>
                  </a:lnTo>
                  <a:lnTo>
                    <a:pt x="159" y="115"/>
                  </a:lnTo>
                  <a:lnTo>
                    <a:pt x="159" y="115"/>
                  </a:lnTo>
                  <a:lnTo>
                    <a:pt x="159" y="112"/>
                  </a:lnTo>
                  <a:lnTo>
                    <a:pt x="160" y="111"/>
                  </a:lnTo>
                  <a:lnTo>
                    <a:pt x="160" y="111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4" y="106"/>
                  </a:lnTo>
                  <a:lnTo>
                    <a:pt x="165" y="106"/>
                  </a:lnTo>
                  <a:lnTo>
                    <a:pt x="165" y="106"/>
                  </a:lnTo>
                  <a:lnTo>
                    <a:pt x="165" y="104"/>
                  </a:lnTo>
                  <a:lnTo>
                    <a:pt x="165" y="104"/>
                  </a:lnTo>
                  <a:lnTo>
                    <a:pt x="164" y="102"/>
                  </a:lnTo>
                  <a:lnTo>
                    <a:pt x="163" y="99"/>
                  </a:lnTo>
                  <a:lnTo>
                    <a:pt x="163" y="99"/>
                  </a:lnTo>
                  <a:lnTo>
                    <a:pt x="163" y="98"/>
                  </a:lnTo>
                  <a:lnTo>
                    <a:pt x="161" y="98"/>
                  </a:lnTo>
                  <a:lnTo>
                    <a:pt x="160" y="96"/>
                  </a:lnTo>
                  <a:lnTo>
                    <a:pt x="161" y="93"/>
                  </a:lnTo>
                  <a:lnTo>
                    <a:pt x="161" y="93"/>
                  </a:lnTo>
                  <a:lnTo>
                    <a:pt x="164" y="87"/>
                  </a:lnTo>
                  <a:lnTo>
                    <a:pt x="164" y="84"/>
                  </a:lnTo>
                  <a:lnTo>
                    <a:pt x="161" y="81"/>
                  </a:lnTo>
                  <a:lnTo>
                    <a:pt x="161" y="81"/>
                  </a:lnTo>
                  <a:lnTo>
                    <a:pt x="160" y="77"/>
                  </a:lnTo>
                  <a:lnTo>
                    <a:pt x="157" y="76"/>
                  </a:lnTo>
                  <a:lnTo>
                    <a:pt x="155" y="73"/>
                  </a:lnTo>
                  <a:lnTo>
                    <a:pt x="155" y="73"/>
                  </a:lnTo>
                  <a:lnTo>
                    <a:pt x="153" y="70"/>
                  </a:lnTo>
                  <a:lnTo>
                    <a:pt x="150" y="68"/>
                  </a:lnTo>
                  <a:lnTo>
                    <a:pt x="150" y="68"/>
                  </a:lnTo>
                  <a:lnTo>
                    <a:pt x="149" y="66"/>
                  </a:lnTo>
                  <a:lnTo>
                    <a:pt x="148" y="66"/>
                  </a:lnTo>
                  <a:lnTo>
                    <a:pt x="148" y="66"/>
                  </a:lnTo>
                  <a:lnTo>
                    <a:pt x="144" y="65"/>
                  </a:lnTo>
                  <a:lnTo>
                    <a:pt x="140" y="62"/>
                  </a:lnTo>
                  <a:lnTo>
                    <a:pt x="140" y="62"/>
                  </a:lnTo>
                  <a:lnTo>
                    <a:pt x="137" y="60"/>
                  </a:lnTo>
                  <a:lnTo>
                    <a:pt x="134" y="58"/>
                  </a:lnTo>
                  <a:lnTo>
                    <a:pt x="134" y="58"/>
                  </a:lnTo>
                  <a:lnTo>
                    <a:pt x="130" y="57"/>
                  </a:lnTo>
                  <a:lnTo>
                    <a:pt x="130" y="57"/>
                  </a:lnTo>
                  <a:lnTo>
                    <a:pt x="125" y="57"/>
                  </a:lnTo>
                  <a:lnTo>
                    <a:pt x="125" y="57"/>
                  </a:lnTo>
                  <a:lnTo>
                    <a:pt x="122" y="57"/>
                  </a:lnTo>
                  <a:lnTo>
                    <a:pt x="122" y="57"/>
                  </a:lnTo>
                  <a:lnTo>
                    <a:pt x="117" y="56"/>
                  </a:lnTo>
                  <a:lnTo>
                    <a:pt x="117" y="56"/>
                  </a:lnTo>
                  <a:lnTo>
                    <a:pt x="114" y="56"/>
                  </a:lnTo>
                  <a:lnTo>
                    <a:pt x="114" y="56"/>
                  </a:lnTo>
                  <a:lnTo>
                    <a:pt x="113" y="56"/>
                  </a:lnTo>
                  <a:lnTo>
                    <a:pt x="111" y="54"/>
                  </a:lnTo>
                  <a:lnTo>
                    <a:pt x="111" y="57"/>
                  </a:lnTo>
                  <a:lnTo>
                    <a:pt x="111" y="57"/>
                  </a:lnTo>
                  <a:lnTo>
                    <a:pt x="111" y="61"/>
                  </a:lnTo>
                  <a:lnTo>
                    <a:pt x="111" y="62"/>
                  </a:lnTo>
                  <a:lnTo>
                    <a:pt x="110" y="64"/>
                  </a:lnTo>
                  <a:lnTo>
                    <a:pt x="110" y="64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3" y="64"/>
                  </a:lnTo>
                  <a:lnTo>
                    <a:pt x="100" y="65"/>
                  </a:lnTo>
                  <a:lnTo>
                    <a:pt x="100" y="65"/>
                  </a:lnTo>
                  <a:lnTo>
                    <a:pt x="99" y="66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8"/>
                  </a:lnTo>
                  <a:lnTo>
                    <a:pt x="95" y="69"/>
                  </a:lnTo>
                  <a:lnTo>
                    <a:pt x="92" y="68"/>
                  </a:lnTo>
                  <a:lnTo>
                    <a:pt x="92" y="68"/>
                  </a:lnTo>
                  <a:lnTo>
                    <a:pt x="91" y="65"/>
                  </a:lnTo>
                  <a:lnTo>
                    <a:pt x="92" y="64"/>
                  </a:lnTo>
                  <a:lnTo>
                    <a:pt x="91" y="64"/>
                  </a:lnTo>
                  <a:lnTo>
                    <a:pt x="88" y="64"/>
                  </a:lnTo>
                  <a:lnTo>
                    <a:pt x="88" y="64"/>
                  </a:lnTo>
                  <a:lnTo>
                    <a:pt x="81" y="65"/>
                  </a:lnTo>
                  <a:lnTo>
                    <a:pt x="79" y="65"/>
                  </a:lnTo>
                  <a:lnTo>
                    <a:pt x="79" y="65"/>
                  </a:lnTo>
                  <a:lnTo>
                    <a:pt x="77" y="65"/>
                  </a:lnTo>
                  <a:lnTo>
                    <a:pt x="75" y="64"/>
                  </a:lnTo>
                  <a:lnTo>
                    <a:pt x="75" y="64"/>
                  </a:lnTo>
                  <a:lnTo>
                    <a:pt x="71" y="62"/>
                  </a:lnTo>
                  <a:lnTo>
                    <a:pt x="69" y="64"/>
                  </a:lnTo>
                  <a:lnTo>
                    <a:pt x="69" y="64"/>
                  </a:lnTo>
                  <a:lnTo>
                    <a:pt x="68" y="65"/>
                  </a:lnTo>
                  <a:lnTo>
                    <a:pt x="68" y="65"/>
                  </a:lnTo>
                  <a:lnTo>
                    <a:pt x="67" y="64"/>
                  </a:lnTo>
                  <a:lnTo>
                    <a:pt x="67" y="64"/>
                  </a:lnTo>
                  <a:lnTo>
                    <a:pt x="65" y="61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71" y="60"/>
                  </a:lnTo>
                  <a:lnTo>
                    <a:pt x="72" y="60"/>
                  </a:lnTo>
                  <a:lnTo>
                    <a:pt x="73" y="58"/>
                  </a:lnTo>
                  <a:lnTo>
                    <a:pt x="73" y="58"/>
                  </a:lnTo>
                  <a:lnTo>
                    <a:pt x="72" y="57"/>
                  </a:lnTo>
                  <a:lnTo>
                    <a:pt x="72" y="56"/>
                  </a:lnTo>
                  <a:lnTo>
                    <a:pt x="73" y="56"/>
                  </a:lnTo>
                  <a:lnTo>
                    <a:pt x="73" y="56"/>
                  </a:lnTo>
                  <a:lnTo>
                    <a:pt x="79" y="54"/>
                  </a:lnTo>
                  <a:lnTo>
                    <a:pt x="79" y="54"/>
                  </a:lnTo>
                  <a:lnTo>
                    <a:pt x="81" y="54"/>
                  </a:lnTo>
                  <a:lnTo>
                    <a:pt x="83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5" y="54"/>
                  </a:lnTo>
                  <a:lnTo>
                    <a:pt x="87" y="53"/>
                  </a:lnTo>
                  <a:lnTo>
                    <a:pt x="88" y="53"/>
                  </a:lnTo>
                  <a:lnTo>
                    <a:pt x="87" y="51"/>
                  </a:lnTo>
                  <a:lnTo>
                    <a:pt x="87" y="51"/>
                  </a:lnTo>
                  <a:lnTo>
                    <a:pt x="84" y="47"/>
                  </a:lnTo>
                  <a:lnTo>
                    <a:pt x="83" y="46"/>
                  </a:lnTo>
                  <a:lnTo>
                    <a:pt x="81" y="45"/>
                  </a:lnTo>
                  <a:lnTo>
                    <a:pt x="80" y="45"/>
                  </a:lnTo>
                  <a:lnTo>
                    <a:pt x="80" y="45"/>
                  </a:lnTo>
                  <a:lnTo>
                    <a:pt x="79" y="46"/>
                  </a:lnTo>
                  <a:lnTo>
                    <a:pt x="77" y="47"/>
                  </a:lnTo>
                  <a:lnTo>
                    <a:pt x="77" y="47"/>
                  </a:lnTo>
                  <a:lnTo>
                    <a:pt x="76" y="47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72" y="43"/>
                  </a:lnTo>
                  <a:lnTo>
                    <a:pt x="73" y="42"/>
                  </a:lnTo>
                  <a:lnTo>
                    <a:pt x="73" y="42"/>
                  </a:lnTo>
                  <a:lnTo>
                    <a:pt x="76" y="39"/>
                  </a:lnTo>
                  <a:lnTo>
                    <a:pt x="79" y="38"/>
                  </a:lnTo>
                  <a:lnTo>
                    <a:pt x="79" y="38"/>
                  </a:lnTo>
                  <a:lnTo>
                    <a:pt x="80" y="38"/>
                  </a:lnTo>
                  <a:lnTo>
                    <a:pt x="81" y="38"/>
                  </a:lnTo>
                  <a:lnTo>
                    <a:pt x="84" y="41"/>
                  </a:lnTo>
                  <a:lnTo>
                    <a:pt x="87" y="43"/>
                  </a:lnTo>
                  <a:lnTo>
                    <a:pt x="88" y="43"/>
                  </a:lnTo>
                  <a:lnTo>
                    <a:pt x="88" y="43"/>
                  </a:lnTo>
                  <a:lnTo>
                    <a:pt x="91" y="42"/>
                  </a:lnTo>
                  <a:lnTo>
                    <a:pt x="92" y="42"/>
                  </a:lnTo>
                  <a:lnTo>
                    <a:pt x="92" y="42"/>
                  </a:lnTo>
                  <a:lnTo>
                    <a:pt x="94" y="45"/>
                  </a:lnTo>
                  <a:lnTo>
                    <a:pt x="94" y="49"/>
                  </a:lnTo>
                  <a:lnTo>
                    <a:pt x="94" y="49"/>
                  </a:lnTo>
                  <a:lnTo>
                    <a:pt x="94" y="51"/>
                  </a:lnTo>
                  <a:lnTo>
                    <a:pt x="96" y="50"/>
                  </a:lnTo>
                  <a:lnTo>
                    <a:pt x="96" y="50"/>
                  </a:lnTo>
                  <a:lnTo>
                    <a:pt x="98" y="49"/>
                  </a:lnTo>
                  <a:lnTo>
                    <a:pt x="96" y="49"/>
                  </a:lnTo>
                  <a:lnTo>
                    <a:pt x="96" y="47"/>
                  </a:lnTo>
                  <a:lnTo>
                    <a:pt x="100" y="46"/>
                  </a:lnTo>
                  <a:lnTo>
                    <a:pt x="100" y="46"/>
                  </a:lnTo>
                  <a:lnTo>
                    <a:pt x="107" y="45"/>
                  </a:lnTo>
                  <a:lnTo>
                    <a:pt x="110" y="43"/>
                  </a:lnTo>
                  <a:lnTo>
                    <a:pt x="113" y="43"/>
                  </a:lnTo>
                  <a:lnTo>
                    <a:pt x="114" y="45"/>
                  </a:lnTo>
                  <a:lnTo>
                    <a:pt x="114" y="45"/>
                  </a:lnTo>
                  <a:lnTo>
                    <a:pt x="117" y="46"/>
                  </a:lnTo>
                  <a:lnTo>
                    <a:pt x="118" y="46"/>
                  </a:lnTo>
                  <a:lnTo>
                    <a:pt x="118" y="46"/>
                  </a:lnTo>
                  <a:lnTo>
                    <a:pt x="118" y="47"/>
                  </a:lnTo>
                  <a:lnTo>
                    <a:pt x="118" y="49"/>
                  </a:lnTo>
                  <a:lnTo>
                    <a:pt x="119" y="47"/>
                  </a:lnTo>
                  <a:lnTo>
                    <a:pt x="119" y="47"/>
                  </a:lnTo>
                  <a:lnTo>
                    <a:pt x="122" y="46"/>
                  </a:lnTo>
                  <a:lnTo>
                    <a:pt x="125" y="47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27" y="49"/>
                  </a:lnTo>
                  <a:lnTo>
                    <a:pt x="130" y="49"/>
                  </a:lnTo>
                  <a:lnTo>
                    <a:pt x="130" y="49"/>
                  </a:lnTo>
                  <a:lnTo>
                    <a:pt x="133" y="51"/>
                  </a:lnTo>
                  <a:lnTo>
                    <a:pt x="137" y="51"/>
                  </a:lnTo>
                  <a:lnTo>
                    <a:pt x="137" y="51"/>
                  </a:lnTo>
                  <a:lnTo>
                    <a:pt x="140" y="50"/>
                  </a:lnTo>
                  <a:lnTo>
                    <a:pt x="140" y="50"/>
                  </a:lnTo>
                  <a:lnTo>
                    <a:pt x="138" y="47"/>
                  </a:lnTo>
                  <a:lnTo>
                    <a:pt x="138" y="47"/>
                  </a:lnTo>
                  <a:lnTo>
                    <a:pt x="137" y="45"/>
                  </a:lnTo>
                  <a:lnTo>
                    <a:pt x="133" y="43"/>
                  </a:lnTo>
                  <a:lnTo>
                    <a:pt x="133" y="43"/>
                  </a:lnTo>
                  <a:lnTo>
                    <a:pt x="125" y="41"/>
                  </a:lnTo>
                  <a:lnTo>
                    <a:pt x="123" y="39"/>
                  </a:lnTo>
                  <a:lnTo>
                    <a:pt x="126" y="39"/>
                  </a:lnTo>
                  <a:lnTo>
                    <a:pt x="126" y="39"/>
                  </a:lnTo>
                  <a:lnTo>
                    <a:pt x="129" y="38"/>
                  </a:lnTo>
                  <a:lnTo>
                    <a:pt x="127" y="37"/>
                  </a:lnTo>
                  <a:lnTo>
                    <a:pt x="127" y="35"/>
                  </a:lnTo>
                  <a:lnTo>
                    <a:pt x="132" y="33"/>
                  </a:lnTo>
                  <a:lnTo>
                    <a:pt x="132" y="33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141" y="31"/>
                  </a:lnTo>
                  <a:lnTo>
                    <a:pt x="141" y="28"/>
                  </a:lnTo>
                  <a:lnTo>
                    <a:pt x="141" y="28"/>
                  </a:lnTo>
                  <a:lnTo>
                    <a:pt x="141" y="23"/>
                  </a:lnTo>
                  <a:lnTo>
                    <a:pt x="142" y="23"/>
                  </a:lnTo>
                  <a:lnTo>
                    <a:pt x="144" y="23"/>
                  </a:lnTo>
                  <a:lnTo>
                    <a:pt x="144" y="23"/>
                  </a:lnTo>
                  <a:lnTo>
                    <a:pt x="153" y="24"/>
                  </a:lnTo>
                  <a:lnTo>
                    <a:pt x="153" y="24"/>
                  </a:lnTo>
                  <a:lnTo>
                    <a:pt x="155" y="24"/>
                  </a:lnTo>
                  <a:lnTo>
                    <a:pt x="155" y="26"/>
                  </a:lnTo>
                  <a:lnTo>
                    <a:pt x="157" y="24"/>
                  </a:lnTo>
                  <a:lnTo>
                    <a:pt x="157" y="24"/>
                  </a:lnTo>
                  <a:lnTo>
                    <a:pt x="160" y="23"/>
                  </a:lnTo>
                  <a:lnTo>
                    <a:pt x="161" y="23"/>
                  </a:lnTo>
                  <a:lnTo>
                    <a:pt x="161" y="23"/>
                  </a:lnTo>
                  <a:lnTo>
                    <a:pt x="161" y="22"/>
                  </a:lnTo>
                  <a:lnTo>
                    <a:pt x="161" y="22"/>
                  </a:lnTo>
                  <a:lnTo>
                    <a:pt x="159" y="18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5" y="12"/>
                  </a:lnTo>
                  <a:lnTo>
                    <a:pt x="153" y="10"/>
                  </a:lnTo>
                  <a:lnTo>
                    <a:pt x="152" y="7"/>
                  </a:lnTo>
                  <a:lnTo>
                    <a:pt x="150" y="7"/>
                  </a:lnTo>
                  <a:lnTo>
                    <a:pt x="148" y="8"/>
                  </a:lnTo>
                  <a:lnTo>
                    <a:pt x="148" y="8"/>
                  </a:lnTo>
                  <a:lnTo>
                    <a:pt x="144" y="10"/>
                  </a:lnTo>
                  <a:lnTo>
                    <a:pt x="140" y="11"/>
                  </a:lnTo>
                  <a:lnTo>
                    <a:pt x="140" y="11"/>
                  </a:lnTo>
                  <a:lnTo>
                    <a:pt x="134" y="10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36" y="7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38" y="5"/>
                  </a:lnTo>
                  <a:lnTo>
                    <a:pt x="140" y="4"/>
                  </a:lnTo>
                  <a:lnTo>
                    <a:pt x="140" y="4"/>
                  </a:lnTo>
                  <a:lnTo>
                    <a:pt x="137" y="1"/>
                  </a:lnTo>
                  <a:lnTo>
                    <a:pt x="140" y="0"/>
                  </a:lnTo>
                  <a:lnTo>
                    <a:pt x="140" y="0"/>
                  </a:lnTo>
                  <a:lnTo>
                    <a:pt x="149" y="0"/>
                  </a:lnTo>
                  <a:lnTo>
                    <a:pt x="161" y="1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8" name="Freeform 16"/>
          <p:cNvSpPr/>
          <p:nvPr/>
        </p:nvSpPr>
        <p:spPr bwMode="auto">
          <a:xfrm>
            <a:off x="3623730" y="4662226"/>
            <a:ext cx="938875" cy="938875"/>
          </a:xfrm>
          <a:custGeom>
            <a:avLst/>
            <a:gdLst>
              <a:gd name="T0" fmla="*/ 195 w 199"/>
              <a:gd name="T1" fmla="*/ 8 h 203"/>
              <a:gd name="T2" fmla="*/ 154 w 199"/>
              <a:gd name="T3" fmla="*/ 19 h 203"/>
              <a:gd name="T4" fmla="*/ 144 w 199"/>
              <a:gd name="T5" fmla="*/ 28 h 203"/>
              <a:gd name="T6" fmla="*/ 28 w 199"/>
              <a:gd name="T7" fmla="*/ 19 h 203"/>
              <a:gd name="T8" fmla="*/ 7 w 199"/>
              <a:gd name="T9" fmla="*/ 23 h 203"/>
              <a:gd name="T10" fmla="*/ 0 w 199"/>
              <a:gd name="T11" fmla="*/ 30 h 203"/>
              <a:gd name="T12" fmla="*/ 107 w 199"/>
              <a:gd name="T13" fmla="*/ 69 h 203"/>
              <a:gd name="T14" fmla="*/ 63 w 199"/>
              <a:gd name="T15" fmla="*/ 120 h 203"/>
              <a:gd name="T16" fmla="*/ 24 w 199"/>
              <a:gd name="T17" fmla="*/ 118 h 203"/>
              <a:gd name="T18" fmla="*/ 10 w 199"/>
              <a:gd name="T19" fmla="*/ 132 h 203"/>
              <a:gd name="T20" fmla="*/ 58 w 199"/>
              <a:gd name="T21" fmla="*/ 142 h 203"/>
              <a:gd name="T22" fmla="*/ 70 w 199"/>
              <a:gd name="T23" fmla="*/ 193 h 203"/>
              <a:gd name="T24" fmla="*/ 85 w 199"/>
              <a:gd name="T25" fmla="*/ 178 h 203"/>
              <a:gd name="T26" fmla="*/ 82 w 199"/>
              <a:gd name="T27" fmla="*/ 139 h 203"/>
              <a:gd name="T28" fmla="*/ 133 w 199"/>
              <a:gd name="T29" fmla="*/ 96 h 203"/>
              <a:gd name="T30" fmla="*/ 172 w 199"/>
              <a:gd name="T31" fmla="*/ 203 h 203"/>
              <a:gd name="T32" fmla="*/ 180 w 199"/>
              <a:gd name="T33" fmla="*/ 195 h 203"/>
              <a:gd name="T34" fmla="*/ 184 w 199"/>
              <a:gd name="T35" fmla="*/ 175 h 203"/>
              <a:gd name="T36" fmla="*/ 175 w 199"/>
              <a:gd name="T37" fmla="*/ 58 h 203"/>
              <a:gd name="T38" fmla="*/ 183 w 199"/>
              <a:gd name="T39" fmla="*/ 48 h 203"/>
              <a:gd name="T40" fmla="*/ 188 w 199"/>
              <a:gd name="T41" fmla="*/ 42 h 203"/>
              <a:gd name="T42" fmla="*/ 194 w 199"/>
              <a:gd name="T43" fmla="*/ 33 h 203"/>
              <a:gd name="T44" fmla="*/ 198 w 199"/>
              <a:gd name="T45" fmla="*/ 20 h 203"/>
              <a:gd name="T46" fmla="*/ 195 w 199"/>
              <a:gd name="T47" fmla="*/ 8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99" h="203">
                <a:moveTo>
                  <a:pt x="195" y="8"/>
                </a:moveTo>
                <a:cubicBezTo>
                  <a:pt x="187" y="0"/>
                  <a:pt x="173" y="4"/>
                  <a:pt x="154" y="19"/>
                </a:cubicBezTo>
                <a:cubicBezTo>
                  <a:pt x="144" y="28"/>
                  <a:pt x="144" y="28"/>
                  <a:pt x="144" y="28"/>
                </a:cubicBezTo>
                <a:cubicBezTo>
                  <a:pt x="28" y="19"/>
                  <a:pt x="28" y="19"/>
                  <a:pt x="28" y="19"/>
                </a:cubicBezTo>
                <a:cubicBezTo>
                  <a:pt x="18" y="18"/>
                  <a:pt x="11" y="19"/>
                  <a:pt x="7" y="23"/>
                </a:cubicBezTo>
                <a:cubicBezTo>
                  <a:pt x="0" y="30"/>
                  <a:pt x="0" y="30"/>
                  <a:pt x="0" y="30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63" y="120"/>
                  <a:pt x="63" y="120"/>
                  <a:pt x="63" y="120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10" y="132"/>
                  <a:pt x="10" y="132"/>
                  <a:pt x="10" y="132"/>
                </a:cubicBezTo>
                <a:cubicBezTo>
                  <a:pt x="58" y="142"/>
                  <a:pt x="58" y="142"/>
                  <a:pt x="58" y="142"/>
                </a:cubicBezTo>
                <a:cubicBezTo>
                  <a:pt x="70" y="193"/>
                  <a:pt x="70" y="193"/>
                  <a:pt x="70" y="193"/>
                </a:cubicBezTo>
                <a:cubicBezTo>
                  <a:pt x="85" y="178"/>
                  <a:pt x="85" y="178"/>
                  <a:pt x="85" y="178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133" y="96"/>
                  <a:pt x="133" y="96"/>
                  <a:pt x="133" y="96"/>
                </a:cubicBezTo>
                <a:cubicBezTo>
                  <a:pt x="172" y="203"/>
                  <a:pt x="172" y="203"/>
                  <a:pt x="172" y="203"/>
                </a:cubicBezTo>
                <a:cubicBezTo>
                  <a:pt x="180" y="195"/>
                  <a:pt x="180" y="195"/>
                  <a:pt x="180" y="195"/>
                </a:cubicBezTo>
                <a:cubicBezTo>
                  <a:pt x="184" y="191"/>
                  <a:pt x="185" y="184"/>
                  <a:pt x="184" y="175"/>
                </a:cubicBezTo>
                <a:cubicBezTo>
                  <a:pt x="175" y="58"/>
                  <a:pt x="175" y="58"/>
                  <a:pt x="175" y="58"/>
                </a:cubicBezTo>
                <a:cubicBezTo>
                  <a:pt x="183" y="48"/>
                  <a:pt x="183" y="48"/>
                  <a:pt x="183" y="48"/>
                </a:cubicBezTo>
                <a:cubicBezTo>
                  <a:pt x="185" y="46"/>
                  <a:pt x="187" y="44"/>
                  <a:pt x="188" y="42"/>
                </a:cubicBezTo>
                <a:cubicBezTo>
                  <a:pt x="190" y="40"/>
                  <a:pt x="192" y="37"/>
                  <a:pt x="194" y="33"/>
                </a:cubicBezTo>
                <a:cubicBezTo>
                  <a:pt x="196" y="29"/>
                  <a:pt x="198" y="25"/>
                  <a:pt x="198" y="20"/>
                </a:cubicBezTo>
                <a:cubicBezTo>
                  <a:pt x="199" y="15"/>
                  <a:pt x="198" y="11"/>
                  <a:pt x="195" y="8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19050"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/>
          </a:p>
        </p:txBody>
      </p:sp>
      <p:sp>
        <p:nvSpPr>
          <p:cNvPr id="49" name="Freeform 151"/>
          <p:cNvSpPr>
            <a:spLocks noEditPoints="1"/>
          </p:cNvSpPr>
          <p:nvPr/>
        </p:nvSpPr>
        <p:spPr bwMode="auto">
          <a:xfrm>
            <a:off x="2292544" y="131624"/>
            <a:ext cx="511919" cy="887325"/>
          </a:xfrm>
          <a:custGeom>
            <a:avLst/>
            <a:gdLst>
              <a:gd name="T0" fmla="*/ 144 w 240"/>
              <a:gd name="T1" fmla="*/ 352 h 416"/>
              <a:gd name="T2" fmla="*/ 154 w 240"/>
              <a:gd name="T3" fmla="*/ 354 h 416"/>
              <a:gd name="T4" fmla="*/ 164 w 240"/>
              <a:gd name="T5" fmla="*/ 359 h 416"/>
              <a:gd name="T6" fmla="*/ 171 w 240"/>
              <a:gd name="T7" fmla="*/ 366 h 416"/>
              <a:gd name="T8" fmla="*/ 175 w 240"/>
              <a:gd name="T9" fmla="*/ 375 h 416"/>
              <a:gd name="T10" fmla="*/ 176 w 240"/>
              <a:gd name="T11" fmla="*/ 382 h 416"/>
              <a:gd name="T12" fmla="*/ 175 w 240"/>
              <a:gd name="T13" fmla="*/ 394 h 416"/>
              <a:gd name="T14" fmla="*/ 168 w 240"/>
              <a:gd name="T15" fmla="*/ 405 h 416"/>
              <a:gd name="T16" fmla="*/ 158 w 240"/>
              <a:gd name="T17" fmla="*/ 413 h 416"/>
              <a:gd name="T18" fmla="*/ 152 w 240"/>
              <a:gd name="T19" fmla="*/ 415 h 416"/>
              <a:gd name="T20" fmla="*/ 144 w 240"/>
              <a:gd name="T21" fmla="*/ 352 h 416"/>
              <a:gd name="T22" fmla="*/ 144 w 240"/>
              <a:gd name="T23" fmla="*/ 325 h 416"/>
              <a:gd name="T24" fmla="*/ 144 w 240"/>
              <a:gd name="T25" fmla="*/ 141 h 416"/>
              <a:gd name="T26" fmla="*/ 163 w 240"/>
              <a:gd name="T27" fmla="*/ 160 h 416"/>
              <a:gd name="T28" fmla="*/ 175 w 240"/>
              <a:gd name="T29" fmla="*/ 189 h 416"/>
              <a:gd name="T30" fmla="*/ 188 w 240"/>
              <a:gd name="T31" fmla="*/ 243 h 416"/>
              <a:gd name="T32" fmla="*/ 192 w 240"/>
              <a:gd name="T33" fmla="*/ 251 h 416"/>
              <a:gd name="T34" fmla="*/ 205 w 240"/>
              <a:gd name="T35" fmla="*/ 260 h 416"/>
              <a:gd name="T36" fmla="*/ 225 w 240"/>
              <a:gd name="T37" fmla="*/ 264 h 416"/>
              <a:gd name="T38" fmla="*/ 240 w 240"/>
              <a:gd name="T39" fmla="*/ 300 h 416"/>
              <a:gd name="T40" fmla="*/ 135 w 240"/>
              <a:gd name="T41" fmla="*/ 352 h 416"/>
              <a:gd name="T42" fmla="*/ 144 w 240"/>
              <a:gd name="T43" fmla="*/ 352 h 416"/>
              <a:gd name="T44" fmla="*/ 144 w 240"/>
              <a:gd name="T45" fmla="*/ 416 h 416"/>
              <a:gd name="T46" fmla="*/ 134 w 240"/>
              <a:gd name="T47" fmla="*/ 415 h 416"/>
              <a:gd name="T48" fmla="*/ 125 w 240"/>
              <a:gd name="T49" fmla="*/ 409 h 416"/>
              <a:gd name="T50" fmla="*/ 118 w 240"/>
              <a:gd name="T51" fmla="*/ 403 h 416"/>
              <a:gd name="T52" fmla="*/ 112 w 240"/>
              <a:gd name="T53" fmla="*/ 392 h 416"/>
              <a:gd name="T54" fmla="*/ 112 w 240"/>
              <a:gd name="T55" fmla="*/ 386 h 416"/>
              <a:gd name="T56" fmla="*/ 114 w 240"/>
              <a:gd name="T57" fmla="*/ 374 h 416"/>
              <a:gd name="T58" fmla="*/ 121 w 240"/>
              <a:gd name="T59" fmla="*/ 363 h 416"/>
              <a:gd name="T60" fmla="*/ 130 w 240"/>
              <a:gd name="T61" fmla="*/ 355 h 416"/>
              <a:gd name="T62" fmla="*/ 135 w 240"/>
              <a:gd name="T63" fmla="*/ 352 h 416"/>
              <a:gd name="T64" fmla="*/ 144 w 240"/>
              <a:gd name="T65" fmla="*/ 141 h 416"/>
              <a:gd name="T66" fmla="*/ 122 w 240"/>
              <a:gd name="T67" fmla="*/ 130 h 416"/>
              <a:gd name="T68" fmla="*/ 98 w 240"/>
              <a:gd name="T69" fmla="*/ 126 h 416"/>
              <a:gd name="T70" fmla="*/ 69 w 240"/>
              <a:gd name="T71" fmla="*/ 19 h 416"/>
              <a:gd name="T72" fmla="*/ 65 w 240"/>
              <a:gd name="T73" fmla="*/ 10 h 416"/>
              <a:gd name="T74" fmla="*/ 58 w 240"/>
              <a:gd name="T75" fmla="*/ 4 h 416"/>
              <a:gd name="T76" fmla="*/ 49 w 240"/>
              <a:gd name="T77" fmla="*/ 0 h 416"/>
              <a:gd name="T78" fmla="*/ 39 w 240"/>
              <a:gd name="T79" fmla="*/ 2 h 416"/>
              <a:gd name="T80" fmla="*/ 34 w 240"/>
              <a:gd name="T81" fmla="*/ 3 h 416"/>
              <a:gd name="T82" fmla="*/ 26 w 240"/>
              <a:gd name="T83" fmla="*/ 10 h 416"/>
              <a:gd name="T84" fmla="*/ 22 w 240"/>
              <a:gd name="T85" fmla="*/ 18 h 416"/>
              <a:gd name="T86" fmla="*/ 20 w 240"/>
              <a:gd name="T87" fmla="*/ 27 h 416"/>
              <a:gd name="T88" fmla="*/ 49 w 240"/>
              <a:gd name="T89" fmla="*/ 139 h 416"/>
              <a:gd name="T90" fmla="*/ 38 w 240"/>
              <a:gd name="T91" fmla="*/ 145 h 416"/>
              <a:gd name="T92" fmla="*/ 20 w 240"/>
              <a:gd name="T93" fmla="*/ 164 h 416"/>
              <a:gd name="T94" fmla="*/ 11 w 240"/>
              <a:gd name="T95" fmla="*/ 187 h 416"/>
              <a:gd name="T96" fmla="*/ 8 w 240"/>
              <a:gd name="T97" fmla="*/ 216 h 416"/>
              <a:gd name="T98" fmla="*/ 11 w 240"/>
              <a:gd name="T99" fmla="*/ 232 h 416"/>
              <a:gd name="T100" fmla="*/ 26 w 240"/>
              <a:gd name="T101" fmla="*/ 285 h 416"/>
              <a:gd name="T102" fmla="*/ 26 w 240"/>
              <a:gd name="T103" fmla="*/ 294 h 416"/>
              <a:gd name="T104" fmla="*/ 20 w 240"/>
              <a:gd name="T105" fmla="*/ 308 h 416"/>
              <a:gd name="T106" fmla="*/ 5 w 240"/>
              <a:gd name="T107" fmla="*/ 321 h 416"/>
              <a:gd name="T108" fmla="*/ 10 w 240"/>
              <a:gd name="T109" fmla="*/ 361 h 416"/>
              <a:gd name="T110" fmla="*/ 144 w 240"/>
              <a:gd name="T111" fmla="*/ 141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0" h="416">
                <a:moveTo>
                  <a:pt x="144" y="352"/>
                </a:moveTo>
                <a:lnTo>
                  <a:pt x="144" y="352"/>
                </a:lnTo>
                <a:lnTo>
                  <a:pt x="149" y="352"/>
                </a:lnTo>
                <a:lnTo>
                  <a:pt x="154" y="354"/>
                </a:lnTo>
                <a:lnTo>
                  <a:pt x="160" y="355"/>
                </a:lnTo>
                <a:lnTo>
                  <a:pt x="164" y="359"/>
                </a:lnTo>
                <a:lnTo>
                  <a:pt x="168" y="362"/>
                </a:lnTo>
                <a:lnTo>
                  <a:pt x="171" y="366"/>
                </a:lnTo>
                <a:lnTo>
                  <a:pt x="173" y="371"/>
                </a:lnTo>
                <a:lnTo>
                  <a:pt x="175" y="375"/>
                </a:lnTo>
                <a:lnTo>
                  <a:pt x="175" y="375"/>
                </a:lnTo>
                <a:lnTo>
                  <a:pt x="176" y="382"/>
                </a:lnTo>
                <a:lnTo>
                  <a:pt x="176" y="389"/>
                </a:lnTo>
                <a:lnTo>
                  <a:pt x="175" y="394"/>
                </a:lnTo>
                <a:lnTo>
                  <a:pt x="172" y="400"/>
                </a:lnTo>
                <a:lnTo>
                  <a:pt x="168" y="405"/>
                </a:lnTo>
                <a:lnTo>
                  <a:pt x="164" y="409"/>
                </a:lnTo>
                <a:lnTo>
                  <a:pt x="158" y="413"/>
                </a:lnTo>
                <a:lnTo>
                  <a:pt x="152" y="415"/>
                </a:lnTo>
                <a:lnTo>
                  <a:pt x="152" y="415"/>
                </a:lnTo>
                <a:lnTo>
                  <a:pt x="144" y="416"/>
                </a:lnTo>
                <a:lnTo>
                  <a:pt x="144" y="352"/>
                </a:lnTo>
                <a:lnTo>
                  <a:pt x="144" y="352"/>
                </a:lnTo>
                <a:close/>
                <a:moveTo>
                  <a:pt x="144" y="325"/>
                </a:moveTo>
                <a:lnTo>
                  <a:pt x="144" y="141"/>
                </a:lnTo>
                <a:lnTo>
                  <a:pt x="144" y="141"/>
                </a:lnTo>
                <a:lnTo>
                  <a:pt x="154" y="149"/>
                </a:lnTo>
                <a:lnTo>
                  <a:pt x="163" y="160"/>
                </a:lnTo>
                <a:lnTo>
                  <a:pt x="169" y="174"/>
                </a:lnTo>
                <a:lnTo>
                  <a:pt x="175" y="189"/>
                </a:lnTo>
                <a:lnTo>
                  <a:pt x="175" y="189"/>
                </a:lnTo>
                <a:lnTo>
                  <a:pt x="188" y="243"/>
                </a:lnTo>
                <a:lnTo>
                  <a:pt x="188" y="243"/>
                </a:lnTo>
                <a:lnTo>
                  <a:pt x="192" y="251"/>
                </a:lnTo>
                <a:lnTo>
                  <a:pt x="198" y="256"/>
                </a:lnTo>
                <a:lnTo>
                  <a:pt x="205" y="260"/>
                </a:lnTo>
                <a:lnTo>
                  <a:pt x="211" y="263"/>
                </a:lnTo>
                <a:lnTo>
                  <a:pt x="225" y="264"/>
                </a:lnTo>
                <a:lnTo>
                  <a:pt x="230" y="264"/>
                </a:lnTo>
                <a:lnTo>
                  <a:pt x="240" y="300"/>
                </a:lnTo>
                <a:lnTo>
                  <a:pt x="144" y="325"/>
                </a:lnTo>
                <a:close/>
                <a:moveTo>
                  <a:pt x="135" y="352"/>
                </a:moveTo>
                <a:lnTo>
                  <a:pt x="135" y="352"/>
                </a:lnTo>
                <a:lnTo>
                  <a:pt x="144" y="352"/>
                </a:lnTo>
                <a:lnTo>
                  <a:pt x="144" y="416"/>
                </a:lnTo>
                <a:lnTo>
                  <a:pt x="144" y="416"/>
                </a:lnTo>
                <a:lnTo>
                  <a:pt x="138" y="416"/>
                </a:lnTo>
                <a:lnTo>
                  <a:pt x="134" y="415"/>
                </a:lnTo>
                <a:lnTo>
                  <a:pt x="129" y="412"/>
                </a:lnTo>
                <a:lnTo>
                  <a:pt x="125" y="409"/>
                </a:lnTo>
                <a:lnTo>
                  <a:pt x="121" y="407"/>
                </a:lnTo>
                <a:lnTo>
                  <a:pt x="118" y="403"/>
                </a:lnTo>
                <a:lnTo>
                  <a:pt x="115" y="397"/>
                </a:lnTo>
                <a:lnTo>
                  <a:pt x="112" y="392"/>
                </a:lnTo>
                <a:lnTo>
                  <a:pt x="112" y="392"/>
                </a:lnTo>
                <a:lnTo>
                  <a:pt x="112" y="386"/>
                </a:lnTo>
                <a:lnTo>
                  <a:pt x="112" y="380"/>
                </a:lnTo>
                <a:lnTo>
                  <a:pt x="114" y="374"/>
                </a:lnTo>
                <a:lnTo>
                  <a:pt x="117" y="367"/>
                </a:lnTo>
                <a:lnTo>
                  <a:pt x="121" y="363"/>
                </a:lnTo>
                <a:lnTo>
                  <a:pt x="125" y="359"/>
                </a:lnTo>
                <a:lnTo>
                  <a:pt x="130" y="355"/>
                </a:lnTo>
                <a:lnTo>
                  <a:pt x="135" y="352"/>
                </a:lnTo>
                <a:lnTo>
                  <a:pt x="135" y="352"/>
                </a:lnTo>
                <a:close/>
                <a:moveTo>
                  <a:pt x="144" y="141"/>
                </a:moveTo>
                <a:lnTo>
                  <a:pt x="144" y="141"/>
                </a:lnTo>
                <a:lnTo>
                  <a:pt x="133" y="134"/>
                </a:lnTo>
                <a:lnTo>
                  <a:pt x="122" y="130"/>
                </a:lnTo>
                <a:lnTo>
                  <a:pt x="110" y="128"/>
                </a:lnTo>
                <a:lnTo>
                  <a:pt x="98" y="126"/>
                </a:lnTo>
                <a:lnTo>
                  <a:pt x="69" y="19"/>
                </a:lnTo>
                <a:lnTo>
                  <a:pt x="69" y="19"/>
                </a:lnTo>
                <a:lnTo>
                  <a:pt x="68" y="15"/>
                </a:lnTo>
                <a:lnTo>
                  <a:pt x="65" y="10"/>
                </a:lnTo>
                <a:lnTo>
                  <a:pt x="61" y="7"/>
                </a:lnTo>
                <a:lnTo>
                  <a:pt x="58" y="4"/>
                </a:lnTo>
                <a:lnTo>
                  <a:pt x="53" y="2"/>
                </a:lnTo>
                <a:lnTo>
                  <a:pt x="49" y="0"/>
                </a:lnTo>
                <a:lnTo>
                  <a:pt x="43" y="0"/>
                </a:lnTo>
                <a:lnTo>
                  <a:pt x="39" y="2"/>
                </a:lnTo>
                <a:lnTo>
                  <a:pt x="39" y="2"/>
                </a:lnTo>
                <a:lnTo>
                  <a:pt x="34" y="3"/>
                </a:lnTo>
                <a:lnTo>
                  <a:pt x="30" y="6"/>
                </a:lnTo>
                <a:lnTo>
                  <a:pt x="26" y="10"/>
                </a:lnTo>
                <a:lnTo>
                  <a:pt x="23" y="13"/>
                </a:lnTo>
                <a:lnTo>
                  <a:pt x="22" y="18"/>
                </a:lnTo>
                <a:lnTo>
                  <a:pt x="20" y="22"/>
                </a:lnTo>
                <a:lnTo>
                  <a:pt x="20" y="27"/>
                </a:lnTo>
                <a:lnTo>
                  <a:pt x="20" y="32"/>
                </a:lnTo>
                <a:lnTo>
                  <a:pt x="49" y="139"/>
                </a:lnTo>
                <a:lnTo>
                  <a:pt x="49" y="139"/>
                </a:lnTo>
                <a:lnTo>
                  <a:pt x="38" y="145"/>
                </a:lnTo>
                <a:lnTo>
                  <a:pt x="28" y="155"/>
                </a:lnTo>
                <a:lnTo>
                  <a:pt x="20" y="164"/>
                </a:lnTo>
                <a:lnTo>
                  <a:pt x="15" y="175"/>
                </a:lnTo>
                <a:lnTo>
                  <a:pt x="11" y="187"/>
                </a:lnTo>
                <a:lnTo>
                  <a:pt x="8" y="201"/>
                </a:lnTo>
                <a:lnTo>
                  <a:pt x="8" y="216"/>
                </a:lnTo>
                <a:lnTo>
                  <a:pt x="11" y="232"/>
                </a:lnTo>
                <a:lnTo>
                  <a:pt x="11" y="232"/>
                </a:lnTo>
                <a:lnTo>
                  <a:pt x="26" y="285"/>
                </a:lnTo>
                <a:lnTo>
                  <a:pt x="26" y="285"/>
                </a:lnTo>
                <a:lnTo>
                  <a:pt x="26" y="285"/>
                </a:lnTo>
                <a:lnTo>
                  <a:pt x="26" y="294"/>
                </a:lnTo>
                <a:lnTo>
                  <a:pt x="24" y="301"/>
                </a:lnTo>
                <a:lnTo>
                  <a:pt x="20" y="308"/>
                </a:lnTo>
                <a:lnTo>
                  <a:pt x="15" y="313"/>
                </a:lnTo>
                <a:lnTo>
                  <a:pt x="5" y="321"/>
                </a:lnTo>
                <a:lnTo>
                  <a:pt x="0" y="324"/>
                </a:lnTo>
                <a:lnTo>
                  <a:pt x="10" y="361"/>
                </a:lnTo>
                <a:lnTo>
                  <a:pt x="144" y="325"/>
                </a:lnTo>
                <a:lnTo>
                  <a:pt x="144" y="141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0" name="Freeform 18"/>
          <p:cNvSpPr>
            <a:spLocks noEditPoints="1"/>
          </p:cNvSpPr>
          <p:nvPr/>
        </p:nvSpPr>
        <p:spPr bwMode="auto">
          <a:xfrm>
            <a:off x="2616395" y="5509851"/>
            <a:ext cx="453589" cy="943180"/>
          </a:xfrm>
          <a:custGeom>
            <a:avLst/>
            <a:gdLst>
              <a:gd name="T0" fmla="*/ 92 w 184"/>
              <a:gd name="T1" fmla="*/ 0 h 385"/>
              <a:gd name="T2" fmla="*/ 89 w 184"/>
              <a:gd name="T3" fmla="*/ 8 h 385"/>
              <a:gd name="T4" fmla="*/ 0 w 184"/>
              <a:gd name="T5" fmla="*/ 187 h 385"/>
              <a:gd name="T6" fmla="*/ 0 w 184"/>
              <a:gd name="T7" fmla="*/ 385 h 385"/>
              <a:gd name="T8" fmla="*/ 184 w 184"/>
              <a:gd name="T9" fmla="*/ 385 h 385"/>
              <a:gd name="T10" fmla="*/ 184 w 184"/>
              <a:gd name="T11" fmla="*/ 187 h 385"/>
              <a:gd name="T12" fmla="*/ 92 w 184"/>
              <a:gd name="T13" fmla="*/ 0 h 385"/>
              <a:gd name="T14" fmla="*/ 9 w 184"/>
              <a:gd name="T15" fmla="*/ 189 h 385"/>
              <a:gd name="T16" fmla="*/ 57 w 184"/>
              <a:gd name="T17" fmla="*/ 90 h 385"/>
              <a:gd name="T18" fmla="*/ 127 w 184"/>
              <a:gd name="T19" fmla="*/ 90 h 385"/>
              <a:gd name="T20" fmla="*/ 176 w 184"/>
              <a:gd name="T21" fmla="*/ 189 h 385"/>
              <a:gd name="T22" fmla="*/ 176 w 184"/>
              <a:gd name="T23" fmla="*/ 193 h 385"/>
              <a:gd name="T24" fmla="*/ 151 w 184"/>
              <a:gd name="T25" fmla="*/ 226 h 385"/>
              <a:gd name="T26" fmla="*/ 121 w 184"/>
              <a:gd name="T27" fmla="*/ 188 h 385"/>
              <a:gd name="T28" fmla="*/ 92 w 184"/>
              <a:gd name="T29" fmla="*/ 226 h 385"/>
              <a:gd name="T30" fmla="*/ 63 w 184"/>
              <a:gd name="T31" fmla="*/ 188 h 385"/>
              <a:gd name="T32" fmla="*/ 34 w 184"/>
              <a:gd name="T33" fmla="*/ 226 h 385"/>
              <a:gd name="T34" fmla="*/ 9 w 184"/>
              <a:gd name="T35" fmla="*/ 193 h 385"/>
              <a:gd name="T36" fmla="*/ 9 w 184"/>
              <a:gd name="T37" fmla="*/ 189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84" h="385">
                <a:moveTo>
                  <a:pt x="92" y="0"/>
                </a:moveTo>
                <a:cubicBezTo>
                  <a:pt x="89" y="8"/>
                  <a:pt x="89" y="8"/>
                  <a:pt x="89" y="8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385"/>
                  <a:pt x="0" y="385"/>
                  <a:pt x="0" y="385"/>
                </a:cubicBezTo>
                <a:cubicBezTo>
                  <a:pt x="184" y="385"/>
                  <a:pt x="184" y="385"/>
                  <a:pt x="184" y="385"/>
                </a:cubicBezTo>
                <a:cubicBezTo>
                  <a:pt x="184" y="187"/>
                  <a:pt x="184" y="187"/>
                  <a:pt x="184" y="187"/>
                </a:cubicBezTo>
                <a:lnTo>
                  <a:pt x="92" y="0"/>
                </a:lnTo>
                <a:close/>
                <a:moveTo>
                  <a:pt x="9" y="189"/>
                </a:moveTo>
                <a:cubicBezTo>
                  <a:pt x="9" y="188"/>
                  <a:pt x="35" y="136"/>
                  <a:pt x="57" y="90"/>
                </a:cubicBezTo>
                <a:cubicBezTo>
                  <a:pt x="127" y="90"/>
                  <a:pt x="127" y="90"/>
                  <a:pt x="127" y="90"/>
                </a:cubicBezTo>
                <a:cubicBezTo>
                  <a:pt x="150" y="136"/>
                  <a:pt x="175" y="188"/>
                  <a:pt x="176" y="189"/>
                </a:cubicBezTo>
                <a:cubicBezTo>
                  <a:pt x="176" y="189"/>
                  <a:pt x="176" y="191"/>
                  <a:pt x="176" y="193"/>
                </a:cubicBezTo>
                <a:cubicBezTo>
                  <a:pt x="151" y="226"/>
                  <a:pt x="151" y="226"/>
                  <a:pt x="151" y="226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92" y="226"/>
                  <a:pt x="92" y="226"/>
                  <a:pt x="92" y="226"/>
                </a:cubicBezTo>
                <a:cubicBezTo>
                  <a:pt x="63" y="188"/>
                  <a:pt x="63" y="188"/>
                  <a:pt x="63" y="188"/>
                </a:cubicBezTo>
                <a:cubicBezTo>
                  <a:pt x="34" y="226"/>
                  <a:pt x="34" y="226"/>
                  <a:pt x="34" y="226"/>
                </a:cubicBezTo>
                <a:cubicBezTo>
                  <a:pt x="9" y="193"/>
                  <a:pt x="9" y="193"/>
                  <a:pt x="9" y="193"/>
                </a:cubicBezTo>
                <a:cubicBezTo>
                  <a:pt x="9" y="191"/>
                  <a:pt x="9" y="189"/>
                  <a:pt x="9" y="189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/>
          </a:p>
        </p:txBody>
      </p:sp>
      <p:sp>
        <p:nvSpPr>
          <p:cNvPr id="51" name="Freeform 5"/>
          <p:cNvSpPr>
            <a:spLocks noEditPoints="1"/>
          </p:cNvSpPr>
          <p:nvPr/>
        </p:nvSpPr>
        <p:spPr bwMode="auto">
          <a:xfrm>
            <a:off x="9513723" y="5244250"/>
            <a:ext cx="721515" cy="819469"/>
          </a:xfrm>
          <a:custGeom>
            <a:avLst/>
            <a:gdLst>
              <a:gd name="T0" fmla="*/ 154 w 158"/>
              <a:gd name="T1" fmla="*/ 160 h 180"/>
              <a:gd name="T2" fmla="*/ 110 w 158"/>
              <a:gd name="T3" fmla="*/ 102 h 180"/>
              <a:gd name="T4" fmla="*/ 107 w 158"/>
              <a:gd name="T5" fmla="*/ 102 h 180"/>
              <a:gd name="T6" fmla="*/ 104 w 158"/>
              <a:gd name="T7" fmla="*/ 105 h 180"/>
              <a:gd name="T8" fmla="*/ 99 w 158"/>
              <a:gd name="T9" fmla="*/ 99 h 180"/>
              <a:gd name="T10" fmla="*/ 116 w 158"/>
              <a:gd name="T11" fmla="*/ 58 h 180"/>
              <a:gd name="T12" fmla="*/ 58 w 158"/>
              <a:gd name="T13" fmla="*/ 0 h 180"/>
              <a:gd name="T14" fmla="*/ 0 w 158"/>
              <a:gd name="T15" fmla="*/ 58 h 180"/>
              <a:gd name="T16" fmla="*/ 58 w 158"/>
              <a:gd name="T17" fmla="*/ 116 h 180"/>
              <a:gd name="T18" fmla="*/ 84 w 158"/>
              <a:gd name="T19" fmla="*/ 109 h 180"/>
              <a:gd name="T20" fmla="*/ 90 w 158"/>
              <a:gd name="T21" fmla="*/ 116 h 180"/>
              <a:gd name="T22" fmla="*/ 87 w 158"/>
              <a:gd name="T23" fmla="*/ 120 h 180"/>
              <a:gd name="T24" fmla="*/ 87 w 158"/>
              <a:gd name="T25" fmla="*/ 121 h 180"/>
              <a:gd name="T26" fmla="*/ 132 w 158"/>
              <a:gd name="T27" fmla="*/ 178 h 180"/>
              <a:gd name="T28" fmla="*/ 141 w 158"/>
              <a:gd name="T29" fmla="*/ 179 h 180"/>
              <a:gd name="T30" fmla="*/ 154 w 158"/>
              <a:gd name="T31" fmla="*/ 170 h 180"/>
              <a:gd name="T32" fmla="*/ 154 w 158"/>
              <a:gd name="T33" fmla="*/ 160 h 180"/>
              <a:gd name="T34" fmla="*/ 21 w 158"/>
              <a:gd name="T35" fmla="*/ 58 h 180"/>
              <a:gd name="T36" fmla="*/ 58 w 158"/>
              <a:gd name="T37" fmla="*/ 21 h 180"/>
              <a:gd name="T38" fmla="*/ 96 w 158"/>
              <a:gd name="T39" fmla="*/ 58 h 180"/>
              <a:gd name="T40" fmla="*/ 58 w 158"/>
              <a:gd name="T41" fmla="*/ 95 h 180"/>
              <a:gd name="T42" fmla="*/ 21 w 158"/>
              <a:gd name="T43" fmla="*/ 58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58" h="180">
                <a:moveTo>
                  <a:pt x="154" y="160"/>
                </a:moveTo>
                <a:cubicBezTo>
                  <a:pt x="110" y="102"/>
                  <a:pt x="110" y="102"/>
                  <a:pt x="110" y="102"/>
                </a:cubicBezTo>
                <a:cubicBezTo>
                  <a:pt x="107" y="102"/>
                  <a:pt x="107" y="102"/>
                  <a:pt x="107" y="102"/>
                </a:cubicBezTo>
                <a:cubicBezTo>
                  <a:pt x="104" y="105"/>
                  <a:pt x="104" y="105"/>
                  <a:pt x="104" y="105"/>
                </a:cubicBezTo>
                <a:cubicBezTo>
                  <a:pt x="99" y="99"/>
                  <a:pt x="99" y="99"/>
                  <a:pt x="99" y="99"/>
                </a:cubicBezTo>
                <a:cubicBezTo>
                  <a:pt x="110" y="88"/>
                  <a:pt x="116" y="74"/>
                  <a:pt x="116" y="58"/>
                </a:cubicBezTo>
                <a:cubicBezTo>
                  <a:pt x="116" y="26"/>
                  <a:pt x="90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6" y="116"/>
                  <a:pt x="58" y="116"/>
                </a:cubicBezTo>
                <a:cubicBezTo>
                  <a:pt x="68" y="116"/>
                  <a:pt x="77" y="114"/>
                  <a:pt x="84" y="109"/>
                </a:cubicBezTo>
                <a:cubicBezTo>
                  <a:pt x="90" y="116"/>
                  <a:pt x="90" y="116"/>
                  <a:pt x="90" y="116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87" y="121"/>
                  <a:pt x="87" y="121"/>
                  <a:pt x="87" y="121"/>
                </a:cubicBezTo>
                <a:cubicBezTo>
                  <a:pt x="87" y="121"/>
                  <a:pt x="130" y="175"/>
                  <a:pt x="132" y="178"/>
                </a:cubicBezTo>
                <a:cubicBezTo>
                  <a:pt x="135" y="180"/>
                  <a:pt x="141" y="179"/>
                  <a:pt x="141" y="179"/>
                </a:cubicBezTo>
                <a:cubicBezTo>
                  <a:pt x="141" y="179"/>
                  <a:pt x="149" y="174"/>
                  <a:pt x="154" y="170"/>
                </a:cubicBezTo>
                <a:cubicBezTo>
                  <a:pt x="158" y="166"/>
                  <a:pt x="154" y="160"/>
                  <a:pt x="154" y="160"/>
                </a:cubicBezTo>
                <a:close/>
                <a:moveTo>
                  <a:pt x="21" y="58"/>
                </a:moveTo>
                <a:cubicBezTo>
                  <a:pt x="21" y="37"/>
                  <a:pt x="38" y="21"/>
                  <a:pt x="58" y="21"/>
                </a:cubicBezTo>
                <a:cubicBezTo>
                  <a:pt x="79" y="21"/>
                  <a:pt x="96" y="37"/>
                  <a:pt x="96" y="58"/>
                </a:cubicBezTo>
                <a:cubicBezTo>
                  <a:pt x="96" y="79"/>
                  <a:pt x="79" y="95"/>
                  <a:pt x="58" y="95"/>
                </a:cubicBezTo>
                <a:cubicBezTo>
                  <a:pt x="38" y="95"/>
                  <a:pt x="21" y="79"/>
                  <a:pt x="21" y="58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/>
          </a:p>
        </p:txBody>
      </p:sp>
      <p:sp>
        <p:nvSpPr>
          <p:cNvPr id="52" name="Freeform 310"/>
          <p:cNvSpPr/>
          <p:nvPr/>
        </p:nvSpPr>
        <p:spPr bwMode="auto">
          <a:xfrm>
            <a:off x="8304275" y="3431348"/>
            <a:ext cx="957699" cy="957699"/>
          </a:xfrm>
          <a:custGeom>
            <a:avLst/>
            <a:gdLst/>
            <a:ahLst/>
            <a:cxnLst/>
            <a:rect l="l" t="t" r="r" b="b"/>
            <a:pathLst>
              <a:path w="718274" h="718274">
                <a:moveTo>
                  <a:pt x="384512" y="584026"/>
                </a:moveTo>
                <a:lnTo>
                  <a:pt x="371826" y="594176"/>
                </a:lnTo>
                <a:lnTo>
                  <a:pt x="351526" y="601788"/>
                </a:lnTo>
                <a:lnTo>
                  <a:pt x="323614" y="614476"/>
                </a:lnTo>
                <a:lnTo>
                  <a:pt x="303314" y="627162"/>
                </a:lnTo>
                <a:lnTo>
                  <a:pt x="293165" y="632238"/>
                </a:lnTo>
                <a:lnTo>
                  <a:pt x="285552" y="637312"/>
                </a:lnTo>
                <a:lnTo>
                  <a:pt x="280477" y="637312"/>
                </a:lnTo>
                <a:lnTo>
                  <a:pt x="285552" y="642388"/>
                </a:lnTo>
                <a:lnTo>
                  <a:pt x="288089" y="650000"/>
                </a:lnTo>
                <a:lnTo>
                  <a:pt x="298239" y="662686"/>
                </a:lnTo>
                <a:lnTo>
                  <a:pt x="305852" y="680448"/>
                </a:lnTo>
                <a:lnTo>
                  <a:pt x="316002" y="693136"/>
                </a:lnTo>
                <a:lnTo>
                  <a:pt x="318539" y="703286"/>
                </a:lnTo>
                <a:lnTo>
                  <a:pt x="322027" y="708517"/>
                </a:lnTo>
                <a:lnTo>
                  <a:pt x="345647" y="710898"/>
                </a:lnTo>
                <a:lnTo>
                  <a:pt x="372629" y="710898"/>
                </a:lnTo>
                <a:lnTo>
                  <a:pt x="413803" y="706748"/>
                </a:lnTo>
                <a:lnTo>
                  <a:pt x="468248" y="693136"/>
                </a:lnTo>
                <a:lnTo>
                  <a:pt x="473322" y="685524"/>
                </a:lnTo>
                <a:lnTo>
                  <a:pt x="475860" y="672836"/>
                </a:lnTo>
                <a:lnTo>
                  <a:pt x="480935" y="660150"/>
                </a:lnTo>
                <a:lnTo>
                  <a:pt x="486009" y="644924"/>
                </a:lnTo>
                <a:lnTo>
                  <a:pt x="491085" y="632238"/>
                </a:lnTo>
                <a:lnTo>
                  <a:pt x="493622" y="624626"/>
                </a:lnTo>
                <a:lnTo>
                  <a:pt x="498697" y="614476"/>
                </a:lnTo>
                <a:lnTo>
                  <a:pt x="493622" y="614476"/>
                </a:lnTo>
                <a:lnTo>
                  <a:pt x="480935" y="611938"/>
                </a:lnTo>
                <a:lnTo>
                  <a:pt x="468248" y="611938"/>
                </a:lnTo>
                <a:lnTo>
                  <a:pt x="432724" y="596714"/>
                </a:lnTo>
                <a:lnTo>
                  <a:pt x="397200" y="589101"/>
                </a:lnTo>
                <a:lnTo>
                  <a:pt x="389588" y="584026"/>
                </a:lnTo>
                <a:close/>
                <a:moveTo>
                  <a:pt x="70842" y="355658"/>
                </a:moveTo>
                <a:lnTo>
                  <a:pt x="65674" y="360857"/>
                </a:lnTo>
                <a:lnTo>
                  <a:pt x="55340" y="368654"/>
                </a:lnTo>
                <a:lnTo>
                  <a:pt x="47589" y="379051"/>
                </a:lnTo>
                <a:lnTo>
                  <a:pt x="37256" y="392047"/>
                </a:lnTo>
                <a:lnTo>
                  <a:pt x="29505" y="405045"/>
                </a:lnTo>
                <a:lnTo>
                  <a:pt x="21754" y="412842"/>
                </a:lnTo>
                <a:lnTo>
                  <a:pt x="16587" y="423240"/>
                </a:lnTo>
                <a:lnTo>
                  <a:pt x="37256" y="498618"/>
                </a:lnTo>
                <a:lnTo>
                  <a:pt x="73425" y="566200"/>
                </a:lnTo>
                <a:lnTo>
                  <a:pt x="86343" y="566200"/>
                </a:lnTo>
                <a:lnTo>
                  <a:pt x="96678" y="566200"/>
                </a:lnTo>
                <a:lnTo>
                  <a:pt x="114762" y="566200"/>
                </a:lnTo>
                <a:lnTo>
                  <a:pt x="132847" y="568800"/>
                </a:lnTo>
                <a:lnTo>
                  <a:pt x="145765" y="568800"/>
                </a:lnTo>
                <a:lnTo>
                  <a:pt x="158682" y="568800"/>
                </a:lnTo>
                <a:lnTo>
                  <a:pt x="158682" y="566200"/>
                </a:lnTo>
                <a:lnTo>
                  <a:pt x="158682" y="555804"/>
                </a:lnTo>
                <a:lnTo>
                  <a:pt x="158682" y="542806"/>
                </a:lnTo>
                <a:lnTo>
                  <a:pt x="153516" y="498618"/>
                </a:lnTo>
                <a:lnTo>
                  <a:pt x="153516" y="457030"/>
                </a:lnTo>
                <a:lnTo>
                  <a:pt x="153516" y="449233"/>
                </a:lnTo>
                <a:lnTo>
                  <a:pt x="148349" y="444034"/>
                </a:lnTo>
                <a:lnTo>
                  <a:pt x="148349" y="441434"/>
                </a:lnTo>
                <a:lnTo>
                  <a:pt x="145765" y="436236"/>
                </a:lnTo>
                <a:lnTo>
                  <a:pt x="135431" y="423240"/>
                </a:lnTo>
                <a:lnTo>
                  <a:pt x="122513" y="412842"/>
                </a:lnTo>
                <a:lnTo>
                  <a:pt x="109596" y="399846"/>
                </a:lnTo>
                <a:lnTo>
                  <a:pt x="96678" y="386849"/>
                </a:lnTo>
                <a:lnTo>
                  <a:pt x="86343" y="373853"/>
                </a:lnTo>
                <a:lnTo>
                  <a:pt x="78592" y="363455"/>
                </a:lnTo>
                <a:lnTo>
                  <a:pt x="70842" y="360857"/>
                </a:lnTo>
                <a:close/>
                <a:moveTo>
                  <a:pt x="640788" y="294760"/>
                </a:moveTo>
                <a:lnTo>
                  <a:pt x="635713" y="299834"/>
                </a:lnTo>
                <a:lnTo>
                  <a:pt x="630638" y="307446"/>
                </a:lnTo>
                <a:lnTo>
                  <a:pt x="628101" y="315058"/>
                </a:lnTo>
                <a:lnTo>
                  <a:pt x="610338" y="342970"/>
                </a:lnTo>
                <a:lnTo>
                  <a:pt x="595114" y="368344"/>
                </a:lnTo>
                <a:lnTo>
                  <a:pt x="582428" y="386105"/>
                </a:lnTo>
                <a:lnTo>
                  <a:pt x="579890" y="393717"/>
                </a:lnTo>
                <a:lnTo>
                  <a:pt x="579890" y="408943"/>
                </a:lnTo>
                <a:lnTo>
                  <a:pt x="582428" y="429241"/>
                </a:lnTo>
                <a:lnTo>
                  <a:pt x="587502" y="454615"/>
                </a:lnTo>
                <a:lnTo>
                  <a:pt x="592576" y="485064"/>
                </a:lnTo>
                <a:lnTo>
                  <a:pt x="592576" y="500288"/>
                </a:lnTo>
                <a:lnTo>
                  <a:pt x="595114" y="512974"/>
                </a:lnTo>
                <a:lnTo>
                  <a:pt x="595114" y="518050"/>
                </a:lnTo>
                <a:lnTo>
                  <a:pt x="600190" y="518050"/>
                </a:lnTo>
                <a:lnTo>
                  <a:pt x="610338" y="512974"/>
                </a:lnTo>
                <a:lnTo>
                  <a:pt x="623026" y="512974"/>
                </a:lnTo>
                <a:lnTo>
                  <a:pt x="635713" y="507900"/>
                </a:lnTo>
                <a:lnTo>
                  <a:pt x="648401" y="502826"/>
                </a:lnTo>
                <a:lnTo>
                  <a:pt x="658549" y="500288"/>
                </a:lnTo>
                <a:lnTo>
                  <a:pt x="671237" y="495214"/>
                </a:lnTo>
                <a:lnTo>
                  <a:pt x="691535" y="421629"/>
                </a:lnTo>
                <a:lnTo>
                  <a:pt x="701685" y="342970"/>
                </a:lnTo>
                <a:lnTo>
                  <a:pt x="691535" y="337894"/>
                </a:lnTo>
                <a:lnTo>
                  <a:pt x="683923" y="330282"/>
                </a:lnTo>
                <a:lnTo>
                  <a:pt x="673773" y="320134"/>
                </a:lnTo>
                <a:lnTo>
                  <a:pt x="661087" y="312522"/>
                </a:lnTo>
                <a:lnTo>
                  <a:pt x="653475" y="302372"/>
                </a:lnTo>
                <a:lnTo>
                  <a:pt x="643325" y="299834"/>
                </a:lnTo>
                <a:close/>
                <a:moveTo>
                  <a:pt x="414960" y="233863"/>
                </a:moveTo>
                <a:lnTo>
                  <a:pt x="397198" y="238993"/>
                </a:lnTo>
                <a:lnTo>
                  <a:pt x="364212" y="241558"/>
                </a:lnTo>
                <a:lnTo>
                  <a:pt x="323612" y="246690"/>
                </a:lnTo>
                <a:lnTo>
                  <a:pt x="293164" y="251820"/>
                </a:lnTo>
                <a:lnTo>
                  <a:pt x="285552" y="251820"/>
                </a:lnTo>
                <a:lnTo>
                  <a:pt x="280476" y="254385"/>
                </a:lnTo>
                <a:lnTo>
                  <a:pt x="280476" y="259517"/>
                </a:lnTo>
                <a:lnTo>
                  <a:pt x="275402" y="285168"/>
                </a:lnTo>
                <a:lnTo>
                  <a:pt x="267790" y="315952"/>
                </a:lnTo>
                <a:lnTo>
                  <a:pt x="262714" y="351866"/>
                </a:lnTo>
                <a:lnTo>
                  <a:pt x="255102" y="380084"/>
                </a:lnTo>
                <a:lnTo>
                  <a:pt x="255102" y="392911"/>
                </a:lnTo>
                <a:lnTo>
                  <a:pt x="272864" y="405738"/>
                </a:lnTo>
                <a:lnTo>
                  <a:pt x="298238" y="423694"/>
                </a:lnTo>
                <a:lnTo>
                  <a:pt x="333762" y="441651"/>
                </a:lnTo>
                <a:lnTo>
                  <a:pt x="359136" y="457043"/>
                </a:lnTo>
                <a:lnTo>
                  <a:pt x="371824" y="467305"/>
                </a:lnTo>
                <a:lnTo>
                  <a:pt x="376898" y="457043"/>
                </a:lnTo>
                <a:lnTo>
                  <a:pt x="394660" y="441651"/>
                </a:lnTo>
                <a:lnTo>
                  <a:pt x="414960" y="423694"/>
                </a:lnTo>
                <a:lnTo>
                  <a:pt x="437797" y="400608"/>
                </a:lnTo>
                <a:lnTo>
                  <a:pt x="455559" y="382649"/>
                </a:lnTo>
                <a:lnTo>
                  <a:pt x="463171" y="374954"/>
                </a:lnTo>
                <a:lnTo>
                  <a:pt x="468247" y="369824"/>
                </a:lnTo>
                <a:lnTo>
                  <a:pt x="473321" y="369824"/>
                </a:lnTo>
                <a:lnTo>
                  <a:pt x="463171" y="351866"/>
                </a:lnTo>
                <a:lnTo>
                  <a:pt x="450485" y="326214"/>
                </a:lnTo>
                <a:lnTo>
                  <a:pt x="437797" y="285168"/>
                </a:lnTo>
                <a:lnTo>
                  <a:pt x="425110" y="254385"/>
                </a:lnTo>
                <a:lnTo>
                  <a:pt x="414960" y="238993"/>
                </a:lnTo>
                <a:close/>
                <a:moveTo>
                  <a:pt x="208029" y="28351"/>
                </a:moveTo>
                <a:lnTo>
                  <a:pt x="214485" y="30861"/>
                </a:lnTo>
                <a:cubicBezTo>
                  <a:pt x="160713" y="54050"/>
                  <a:pt x="114009" y="90402"/>
                  <a:pt x="79243" y="136636"/>
                </a:cubicBezTo>
                <a:lnTo>
                  <a:pt x="77593" y="132623"/>
                </a:lnTo>
                <a:cubicBezTo>
                  <a:pt x="111115" y="87386"/>
                  <a:pt x="156029" y="51463"/>
                  <a:pt x="208029" y="28351"/>
                </a:cubicBezTo>
                <a:close/>
                <a:moveTo>
                  <a:pt x="451142" y="7374"/>
                </a:moveTo>
                <a:cubicBezTo>
                  <a:pt x="505831" y="20394"/>
                  <a:pt x="555097" y="47221"/>
                  <a:pt x="595114" y="84347"/>
                </a:cubicBezTo>
                <a:lnTo>
                  <a:pt x="595114" y="86694"/>
                </a:lnTo>
                <a:lnTo>
                  <a:pt x="595114" y="90361"/>
                </a:lnTo>
                <a:cubicBezTo>
                  <a:pt x="553585" y="51908"/>
                  <a:pt x="502187" y="24443"/>
                  <a:pt x="445212" y="11548"/>
                </a:cubicBezTo>
                <a:lnTo>
                  <a:pt x="450483" y="8033"/>
                </a:lnTo>
                <a:close/>
                <a:moveTo>
                  <a:pt x="359137" y="0"/>
                </a:moveTo>
                <a:cubicBezTo>
                  <a:pt x="388904" y="0"/>
                  <a:pt x="417825" y="3621"/>
                  <a:pt x="445212" y="11548"/>
                </a:cubicBezTo>
                <a:lnTo>
                  <a:pt x="442871" y="13109"/>
                </a:lnTo>
                <a:lnTo>
                  <a:pt x="427647" y="23258"/>
                </a:lnTo>
                <a:lnTo>
                  <a:pt x="414959" y="30870"/>
                </a:lnTo>
                <a:lnTo>
                  <a:pt x="412422" y="35945"/>
                </a:lnTo>
                <a:lnTo>
                  <a:pt x="402272" y="38483"/>
                </a:lnTo>
                <a:lnTo>
                  <a:pt x="407347" y="38483"/>
                </a:lnTo>
                <a:lnTo>
                  <a:pt x="412422" y="48632"/>
                </a:lnTo>
                <a:lnTo>
                  <a:pt x="425109" y="61320"/>
                </a:lnTo>
                <a:lnTo>
                  <a:pt x="442871" y="91768"/>
                </a:lnTo>
                <a:lnTo>
                  <a:pt x="463169" y="117142"/>
                </a:lnTo>
                <a:lnTo>
                  <a:pt x="473319" y="134904"/>
                </a:lnTo>
                <a:lnTo>
                  <a:pt x="475857" y="134904"/>
                </a:lnTo>
                <a:lnTo>
                  <a:pt x="480931" y="134904"/>
                </a:lnTo>
                <a:lnTo>
                  <a:pt x="491081" y="139978"/>
                </a:lnTo>
                <a:lnTo>
                  <a:pt x="524068" y="145053"/>
                </a:lnTo>
                <a:lnTo>
                  <a:pt x="559590" y="152665"/>
                </a:lnTo>
                <a:lnTo>
                  <a:pt x="577352" y="152665"/>
                </a:lnTo>
                <a:lnTo>
                  <a:pt x="584964" y="157740"/>
                </a:lnTo>
                <a:lnTo>
                  <a:pt x="590040" y="157740"/>
                </a:lnTo>
                <a:lnTo>
                  <a:pt x="590040" y="147591"/>
                </a:lnTo>
                <a:lnTo>
                  <a:pt x="590040" y="139978"/>
                </a:lnTo>
                <a:lnTo>
                  <a:pt x="590040" y="127292"/>
                </a:lnTo>
                <a:lnTo>
                  <a:pt x="595114" y="114604"/>
                </a:lnTo>
                <a:lnTo>
                  <a:pt x="595114" y="96842"/>
                </a:lnTo>
                <a:lnTo>
                  <a:pt x="595114" y="90361"/>
                </a:lnTo>
                <a:cubicBezTo>
                  <a:pt x="670996" y="155073"/>
                  <a:pt x="718274" y="251584"/>
                  <a:pt x="718274" y="359137"/>
                </a:cubicBezTo>
                <a:cubicBezTo>
                  <a:pt x="718274" y="557483"/>
                  <a:pt x="557483" y="718274"/>
                  <a:pt x="359137" y="718274"/>
                </a:cubicBezTo>
                <a:cubicBezTo>
                  <a:pt x="160791" y="718274"/>
                  <a:pt x="0" y="557483"/>
                  <a:pt x="0" y="359137"/>
                </a:cubicBezTo>
                <a:cubicBezTo>
                  <a:pt x="0" y="274651"/>
                  <a:pt x="29174" y="196978"/>
                  <a:pt x="79243" y="136636"/>
                </a:cubicBezTo>
                <a:lnTo>
                  <a:pt x="82705" y="145053"/>
                </a:lnTo>
                <a:lnTo>
                  <a:pt x="85315" y="160277"/>
                </a:lnTo>
                <a:lnTo>
                  <a:pt x="90536" y="172965"/>
                </a:lnTo>
                <a:lnTo>
                  <a:pt x="90536" y="185651"/>
                </a:lnTo>
                <a:lnTo>
                  <a:pt x="95755" y="193263"/>
                </a:lnTo>
                <a:lnTo>
                  <a:pt x="95755" y="203413"/>
                </a:lnTo>
                <a:lnTo>
                  <a:pt x="100975" y="198337"/>
                </a:lnTo>
                <a:lnTo>
                  <a:pt x="108804" y="198337"/>
                </a:lnTo>
                <a:lnTo>
                  <a:pt x="121854" y="190725"/>
                </a:lnTo>
                <a:lnTo>
                  <a:pt x="147953" y="180577"/>
                </a:lnTo>
                <a:lnTo>
                  <a:pt x="176661" y="172965"/>
                </a:lnTo>
                <a:lnTo>
                  <a:pt x="197541" y="162815"/>
                </a:lnTo>
                <a:lnTo>
                  <a:pt x="202760" y="160277"/>
                </a:lnTo>
                <a:lnTo>
                  <a:pt x="207981" y="160277"/>
                </a:lnTo>
                <a:lnTo>
                  <a:pt x="207981" y="155203"/>
                </a:lnTo>
                <a:lnTo>
                  <a:pt x="213201" y="150127"/>
                </a:lnTo>
                <a:lnTo>
                  <a:pt x="221030" y="129828"/>
                </a:lnTo>
                <a:lnTo>
                  <a:pt x="234080" y="101916"/>
                </a:lnTo>
                <a:lnTo>
                  <a:pt x="247129" y="76542"/>
                </a:lnTo>
                <a:lnTo>
                  <a:pt x="252350" y="63856"/>
                </a:lnTo>
                <a:lnTo>
                  <a:pt x="260179" y="53706"/>
                </a:lnTo>
                <a:lnTo>
                  <a:pt x="260179" y="51168"/>
                </a:lnTo>
                <a:lnTo>
                  <a:pt x="257569" y="46094"/>
                </a:lnTo>
                <a:lnTo>
                  <a:pt x="247129" y="41018"/>
                </a:lnTo>
                <a:lnTo>
                  <a:pt x="234080" y="35944"/>
                </a:lnTo>
                <a:lnTo>
                  <a:pt x="221030" y="33406"/>
                </a:lnTo>
                <a:lnTo>
                  <a:pt x="214485" y="30861"/>
                </a:lnTo>
                <a:cubicBezTo>
                  <a:pt x="258592" y="10857"/>
                  <a:pt x="307597" y="0"/>
                  <a:pt x="359137" y="0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 w="0">
            <a:noFill/>
            <a:prstDash val="solid"/>
            <a:round/>
          </a:ln>
        </p:spPr>
        <p:txBody>
          <a:bodyPr vert="horz" wrap="square" lIns="121917" tIns="60958" rIns="121917" bIns="60958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28" name="组合 52"/>
          <p:cNvGrpSpPr/>
          <p:nvPr/>
        </p:nvGrpSpPr>
        <p:grpSpPr>
          <a:xfrm>
            <a:off x="5447503" y="5580321"/>
            <a:ext cx="563324" cy="844987"/>
            <a:chOff x="3372103" y="2485552"/>
            <a:chExt cx="422493" cy="633740"/>
          </a:xfrm>
          <a:solidFill>
            <a:srgbClr val="FFFFFF">
              <a:alpha val="10000"/>
            </a:srgbClr>
          </a:solidFill>
        </p:grpSpPr>
        <p:grpSp>
          <p:nvGrpSpPr>
            <p:cNvPr id="35" name="组合 53"/>
            <p:cNvGrpSpPr/>
            <p:nvPr/>
          </p:nvGrpSpPr>
          <p:grpSpPr>
            <a:xfrm>
              <a:off x="3372103" y="2485552"/>
              <a:ext cx="422493" cy="633740"/>
              <a:chOff x="781304" y="2794181"/>
              <a:chExt cx="216000" cy="324000"/>
            </a:xfrm>
            <a:grpFill/>
          </p:grpSpPr>
          <p:sp>
            <p:nvSpPr>
              <p:cNvPr id="56" name="Freeform 5"/>
              <p:cNvSpPr>
                <a:spLocks noEditPoints="1"/>
              </p:cNvSpPr>
              <p:nvPr/>
            </p:nvSpPr>
            <p:spPr bwMode="auto">
              <a:xfrm>
                <a:off x="781304" y="2855744"/>
                <a:ext cx="216000" cy="262437"/>
              </a:xfrm>
              <a:custGeom>
                <a:avLst/>
                <a:gdLst>
                  <a:gd name="T0" fmla="*/ 111 w 114"/>
                  <a:gd name="T1" fmla="*/ 119 h 148"/>
                  <a:gd name="T2" fmla="*/ 79 w 114"/>
                  <a:gd name="T3" fmla="*/ 48 h 148"/>
                  <a:gd name="T4" fmla="*/ 79 w 114"/>
                  <a:gd name="T5" fmla="*/ 22 h 148"/>
                  <a:gd name="T6" fmla="*/ 88 w 114"/>
                  <a:gd name="T7" fmla="*/ 11 h 148"/>
                  <a:gd name="T8" fmla="*/ 76 w 114"/>
                  <a:gd name="T9" fmla="*/ 0 h 148"/>
                  <a:gd name="T10" fmla="*/ 38 w 114"/>
                  <a:gd name="T11" fmla="*/ 0 h 148"/>
                  <a:gd name="T12" fmla="*/ 27 w 114"/>
                  <a:gd name="T13" fmla="*/ 11 h 148"/>
                  <a:gd name="T14" fmla="*/ 35 w 114"/>
                  <a:gd name="T15" fmla="*/ 22 h 148"/>
                  <a:gd name="T16" fmla="*/ 35 w 114"/>
                  <a:gd name="T17" fmla="*/ 48 h 148"/>
                  <a:gd name="T18" fmla="*/ 34 w 114"/>
                  <a:gd name="T19" fmla="*/ 50 h 148"/>
                  <a:gd name="T20" fmla="*/ 3 w 114"/>
                  <a:gd name="T21" fmla="*/ 119 h 148"/>
                  <a:gd name="T22" fmla="*/ 0 w 114"/>
                  <a:gd name="T23" fmla="*/ 131 h 148"/>
                  <a:gd name="T24" fmla="*/ 15 w 114"/>
                  <a:gd name="T25" fmla="*/ 148 h 148"/>
                  <a:gd name="T26" fmla="*/ 15 w 114"/>
                  <a:gd name="T27" fmla="*/ 148 h 148"/>
                  <a:gd name="T28" fmla="*/ 99 w 114"/>
                  <a:gd name="T29" fmla="*/ 148 h 148"/>
                  <a:gd name="T30" fmla="*/ 99 w 114"/>
                  <a:gd name="T31" fmla="*/ 148 h 148"/>
                  <a:gd name="T32" fmla="*/ 114 w 114"/>
                  <a:gd name="T33" fmla="*/ 131 h 148"/>
                  <a:gd name="T34" fmla="*/ 111 w 114"/>
                  <a:gd name="T35" fmla="*/ 119 h 148"/>
                  <a:gd name="T36" fmla="*/ 98 w 114"/>
                  <a:gd name="T37" fmla="*/ 139 h 148"/>
                  <a:gd name="T38" fmla="*/ 16 w 114"/>
                  <a:gd name="T39" fmla="*/ 139 h 148"/>
                  <a:gd name="T40" fmla="*/ 9 w 114"/>
                  <a:gd name="T41" fmla="*/ 131 h 148"/>
                  <a:gd name="T42" fmla="*/ 11 w 114"/>
                  <a:gd name="T43" fmla="*/ 123 h 148"/>
                  <a:gd name="T44" fmla="*/ 43 w 114"/>
                  <a:gd name="T45" fmla="*/ 50 h 148"/>
                  <a:gd name="T46" fmla="*/ 44 w 114"/>
                  <a:gd name="T47" fmla="*/ 50 h 148"/>
                  <a:gd name="T48" fmla="*/ 44 w 114"/>
                  <a:gd name="T49" fmla="*/ 49 h 148"/>
                  <a:gd name="T50" fmla="*/ 44 w 114"/>
                  <a:gd name="T51" fmla="*/ 16 h 148"/>
                  <a:gd name="T52" fmla="*/ 42 w 114"/>
                  <a:gd name="T53" fmla="*/ 14 h 148"/>
                  <a:gd name="T54" fmla="*/ 38 w 114"/>
                  <a:gd name="T55" fmla="*/ 14 h 148"/>
                  <a:gd name="T56" fmla="*/ 36 w 114"/>
                  <a:gd name="T57" fmla="*/ 11 h 148"/>
                  <a:gd name="T58" fmla="*/ 38 w 114"/>
                  <a:gd name="T59" fmla="*/ 8 h 148"/>
                  <a:gd name="T60" fmla="*/ 76 w 114"/>
                  <a:gd name="T61" fmla="*/ 8 h 148"/>
                  <a:gd name="T62" fmla="*/ 79 w 114"/>
                  <a:gd name="T63" fmla="*/ 11 h 148"/>
                  <a:gd name="T64" fmla="*/ 76 w 114"/>
                  <a:gd name="T65" fmla="*/ 14 h 148"/>
                  <a:gd name="T66" fmla="*/ 72 w 114"/>
                  <a:gd name="T67" fmla="*/ 14 h 148"/>
                  <a:gd name="T68" fmla="*/ 70 w 114"/>
                  <a:gd name="T69" fmla="*/ 16 h 148"/>
                  <a:gd name="T70" fmla="*/ 70 w 114"/>
                  <a:gd name="T71" fmla="*/ 49 h 148"/>
                  <a:gd name="T72" fmla="*/ 71 w 114"/>
                  <a:gd name="T73" fmla="*/ 50 h 148"/>
                  <a:gd name="T74" fmla="*/ 71 w 114"/>
                  <a:gd name="T75" fmla="*/ 50 h 148"/>
                  <a:gd name="T76" fmla="*/ 103 w 114"/>
                  <a:gd name="T77" fmla="*/ 123 h 148"/>
                  <a:gd name="T78" fmla="*/ 105 w 114"/>
                  <a:gd name="T79" fmla="*/ 131 h 148"/>
                  <a:gd name="T80" fmla="*/ 98 w 114"/>
                  <a:gd name="T81" fmla="*/ 139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4" h="148">
                    <a:moveTo>
                      <a:pt x="111" y="119"/>
                    </a:moveTo>
                    <a:cubicBezTo>
                      <a:pt x="103" y="102"/>
                      <a:pt x="83" y="57"/>
                      <a:pt x="79" y="48"/>
                    </a:cubicBezTo>
                    <a:cubicBezTo>
                      <a:pt x="79" y="22"/>
                      <a:pt x="79" y="22"/>
                      <a:pt x="79" y="22"/>
                    </a:cubicBezTo>
                    <a:cubicBezTo>
                      <a:pt x="84" y="21"/>
                      <a:pt x="88" y="16"/>
                      <a:pt x="88" y="11"/>
                    </a:cubicBezTo>
                    <a:cubicBezTo>
                      <a:pt x="88" y="5"/>
                      <a:pt x="83" y="0"/>
                      <a:pt x="76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2" y="0"/>
                      <a:pt x="27" y="5"/>
                      <a:pt x="27" y="11"/>
                    </a:cubicBezTo>
                    <a:cubicBezTo>
                      <a:pt x="27" y="16"/>
                      <a:pt x="30" y="21"/>
                      <a:pt x="35" y="22"/>
                    </a:cubicBezTo>
                    <a:cubicBezTo>
                      <a:pt x="35" y="48"/>
                      <a:pt x="35" y="48"/>
                      <a:pt x="35" y="48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28" y="63"/>
                      <a:pt x="11" y="103"/>
                      <a:pt x="3" y="119"/>
                    </a:cubicBezTo>
                    <a:cubicBezTo>
                      <a:pt x="1" y="124"/>
                      <a:pt x="0" y="128"/>
                      <a:pt x="0" y="131"/>
                    </a:cubicBezTo>
                    <a:cubicBezTo>
                      <a:pt x="1" y="143"/>
                      <a:pt x="11" y="147"/>
                      <a:pt x="15" y="148"/>
                    </a:cubicBezTo>
                    <a:cubicBezTo>
                      <a:pt x="15" y="148"/>
                      <a:pt x="15" y="148"/>
                      <a:pt x="15" y="148"/>
                    </a:cubicBezTo>
                    <a:cubicBezTo>
                      <a:pt x="99" y="148"/>
                      <a:pt x="99" y="148"/>
                      <a:pt x="99" y="148"/>
                    </a:cubicBezTo>
                    <a:cubicBezTo>
                      <a:pt x="99" y="148"/>
                      <a:pt x="99" y="148"/>
                      <a:pt x="99" y="148"/>
                    </a:cubicBezTo>
                    <a:cubicBezTo>
                      <a:pt x="100" y="148"/>
                      <a:pt x="114" y="146"/>
                      <a:pt x="114" y="131"/>
                    </a:cubicBezTo>
                    <a:cubicBezTo>
                      <a:pt x="114" y="128"/>
                      <a:pt x="113" y="124"/>
                      <a:pt x="111" y="119"/>
                    </a:cubicBezTo>
                    <a:close/>
                    <a:moveTo>
                      <a:pt x="98" y="139"/>
                    </a:moveTo>
                    <a:cubicBezTo>
                      <a:pt x="16" y="139"/>
                      <a:pt x="16" y="139"/>
                      <a:pt x="16" y="139"/>
                    </a:cubicBezTo>
                    <a:cubicBezTo>
                      <a:pt x="14" y="139"/>
                      <a:pt x="9" y="137"/>
                      <a:pt x="9" y="131"/>
                    </a:cubicBezTo>
                    <a:cubicBezTo>
                      <a:pt x="9" y="129"/>
                      <a:pt x="10" y="126"/>
                      <a:pt x="11" y="123"/>
                    </a:cubicBezTo>
                    <a:cubicBezTo>
                      <a:pt x="20" y="103"/>
                      <a:pt x="43" y="51"/>
                      <a:pt x="43" y="50"/>
                    </a:cubicBezTo>
                    <a:cubicBezTo>
                      <a:pt x="44" y="50"/>
                      <a:pt x="44" y="50"/>
                      <a:pt x="44" y="50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15"/>
                      <a:pt x="43" y="14"/>
                      <a:pt x="42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7" y="14"/>
                      <a:pt x="36" y="13"/>
                      <a:pt x="36" y="11"/>
                    </a:cubicBezTo>
                    <a:cubicBezTo>
                      <a:pt x="36" y="10"/>
                      <a:pt x="37" y="8"/>
                      <a:pt x="38" y="8"/>
                    </a:cubicBezTo>
                    <a:cubicBezTo>
                      <a:pt x="76" y="8"/>
                      <a:pt x="76" y="8"/>
                      <a:pt x="76" y="8"/>
                    </a:cubicBezTo>
                    <a:cubicBezTo>
                      <a:pt x="78" y="8"/>
                      <a:pt x="79" y="10"/>
                      <a:pt x="79" y="11"/>
                    </a:cubicBezTo>
                    <a:cubicBezTo>
                      <a:pt x="79" y="13"/>
                      <a:pt x="78" y="14"/>
                      <a:pt x="76" y="14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1" y="14"/>
                      <a:pt x="70" y="15"/>
                      <a:pt x="70" y="16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0" y="49"/>
                      <a:pt x="70" y="50"/>
                      <a:pt x="71" y="50"/>
                    </a:cubicBezTo>
                    <a:cubicBezTo>
                      <a:pt x="71" y="50"/>
                      <a:pt x="71" y="50"/>
                      <a:pt x="71" y="50"/>
                    </a:cubicBezTo>
                    <a:cubicBezTo>
                      <a:pt x="71" y="51"/>
                      <a:pt x="94" y="103"/>
                      <a:pt x="103" y="123"/>
                    </a:cubicBezTo>
                    <a:cubicBezTo>
                      <a:pt x="104" y="126"/>
                      <a:pt x="105" y="129"/>
                      <a:pt x="105" y="131"/>
                    </a:cubicBezTo>
                    <a:cubicBezTo>
                      <a:pt x="105" y="137"/>
                      <a:pt x="101" y="139"/>
                      <a:pt x="98" y="139"/>
                    </a:cubicBezTo>
                    <a:close/>
                  </a:path>
                </a:pathLst>
              </a:custGeom>
              <a:grpFill/>
              <a:ln w="190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Oval 6"/>
              <p:cNvSpPr>
                <a:spLocks noChangeArrowheads="1"/>
              </p:cNvSpPr>
              <p:nvPr/>
            </p:nvSpPr>
            <p:spPr bwMode="auto">
              <a:xfrm>
                <a:off x="887094" y="2794181"/>
                <a:ext cx="44647" cy="41732"/>
              </a:xfrm>
              <a:prstGeom prst="ellipse">
                <a:avLst/>
              </a:prstGeom>
              <a:grpFill/>
              <a:ln w="19050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5" name="梯形 54"/>
            <p:cNvSpPr/>
            <p:nvPr/>
          </p:nvSpPr>
          <p:spPr>
            <a:xfrm>
              <a:off x="3418514" y="2895601"/>
              <a:ext cx="329671" cy="170616"/>
            </a:xfrm>
            <a:prstGeom prst="trapezoid">
              <a:avLst>
                <a:gd name="adj" fmla="val 4536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Freeform 8"/>
          <p:cNvSpPr>
            <a:spLocks noEditPoints="1"/>
          </p:cNvSpPr>
          <p:nvPr/>
        </p:nvSpPr>
        <p:spPr bwMode="auto">
          <a:xfrm>
            <a:off x="407488" y="4822668"/>
            <a:ext cx="1571625" cy="1630363"/>
          </a:xfrm>
          <a:custGeom>
            <a:avLst/>
            <a:gdLst>
              <a:gd name="T0" fmla="*/ 862 w 990"/>
              <a:gd name="T1" fmla="*/ 211 h 1027"/>
              <a:gd name="T2" fmla="*/ 672 w 990"/>
              <a:gd name="T3" fmla="*/ 453 h 1027"/>
              <a:gd name="T4" fmla="*/ 696 w 990"/>
              <a:gd name="T5" fmla="*/ 517 h 1027"/>
              <a:gd name="T6" fmla="*/ 694 w 990"/>
              <a:gd name="T7" fmla="*/ 564 h 1027"/>
              <a:gd name="T8" fmla="*/ 647 w 990"/>
              <a:gd name="T9" fmla="*/ 628 h 1027"/>
              <a:gd name="T10" fmla="*/ 599 w 990"/>
              <a:gd name="T11" fmla="*/ 658 h 1027"/>
              <a:gd name="T12" fmla="*/ 539 w 990"/>
              <a:gd name="T13" fmla="*/ 706 h 1027"/>
              <a:gd name="T14" fmla="*/ 523 w 990"/>
              <a:gd name="T15" fmla="*/ 764 h 1027"/>
              <a:gd name="T16" fmla="*/ 503 w 990"/>
              <a:gd name="T17" fmla="*/ 875 h 1027"/>
              <a:gd name="T18" fmla="*/ 463 w 990"/>
              <a:gd name="T19" fmla="*/ 949 h 1027"/>
              <a:gd name="T20" fmla="*/ 373 w 990"/>
              <a:gd name="T21" fmla="*/ 1015 h 1027"/>
              <a:gd name="T22" fmla="*/ 274 w 990"/>
              <a:gd name="T23" fmla="*/ 1025 h 1027"/>
              <a:gd name="T24" fmla="*/ 172 w 990"/>
              <a:gd name="T25" fmla="*/ 987 h 1027"/>
              <a:gd name="T26" fmla="*/ 84 w 990"/>
              <a:gd name="T27" fmla="*/ 915 h 1027"/>
              <a:gd name="T28" fmla="*/ 22 w 990"/>
              <a:gd name="T29" fmla="*/ 822 h 1027"/>
              <a:gd name="T30" fmla="*/ 0 w 990"/>
              <a:gd name="T31" fmla="*/ 720 h 1027"/>
              <a:gd name="T32" fmla="*/ 30 w 990"/>
              <a:gd name="T33" fmla="*/ 622 h 1027"/>
              <a:gd name="T34" fmla="*/ 96 w 990"/>
              <a:gd name="T35" fmla="*/ 558 h 1027"/>
              <a:gd name="T36" fmla="*/ 180 w 990"/>
              <a:gd name="T37" fmla="*/ 519 h 1027"/>
              <a:gd name="T38" fmla="*/ 280 w 990"/>
              <a:gd name="T39" fmla="*/ 499 h 1027"/>
              <a:gd name="T40" fmla="*/ 328 w 990"/>
              <a:gd name="T41" fmla="*/ 461 h 1027"/>
              <a:gd name="T42" fmla="*/ 355 w 990"/>
              <a:gd name="T43" fmla="*/ 401 h 1027"/>
              <a:gd name="T44" fmla="*/ 407 w 990"/>
              <a:gd name="T45" fmla="*/ 331 h 1027"/>
              <a:gd name="T46" fmla="*/ 457 w 990"/>
              <a:gd name="T47" fmla="*/ 311 h 1027"/>
              <a:gd name="T48" fmla="*/ 511 w 990"/>
              <a:gd name="T49" fmla="*/ 319 h 1027"/>
              <a:gd name="T50" fmla="*/ 447 w 990"/>
              <a:gd name="T51" fmla="*/ 493 h 1027"/>
              <a:gd name="T52" fmla="*/ 780 w 990"/>
              <a:gd name="T53" fmla="*/ 136 h 1027"/>
              <a:gd name="T54" fmla="*/ 172 w 990"/>
              <a:gd name="T55" fmla="*/ 684 h 1027"/>
              <a:gd name="T56" fmla="*/ 172 w 990"/>
              <a:gd name="T57" fmla="*/ 684 h 1027"/>
              <a:gd name="T58" fmla="*/ 415 w 990"/>
              <a:gd name="T59" fmla="*/ 566 h 1027"/>
              <a:gd name="T60" fmla="*/ 361 w 990"/>
              <a:gd name="T61" fmla="*/ 552 h 1027"/>
              <a:gd name="T62" fmla="*/ 292 w 990"/>
              <a:gd name="T63" fmla="*/ 582 h 1027"/>
              <a:gd name="T64" fmla="*/ 268 w 990"/>
              <a:gd name="T65" fmla="*/ 634 h 1027"/>
              <a:gd name="T66" fmla="*/ 274 w 990"/>
              <a:gd name="T67" fmla="*/ 690 h 1027"/>
              <a:gd name="T68" fmla="*/ 312 w 990"/>
              <a:gd name="T69" fmla="*/ 736 h 1027"/>
              <a:gd name="T70" fmla="*/ 367 w 990"/>
              <a:gd name="T71" fmla="*/ 750 h 1027"/>
              <a:gd name="T72" fmla="*/ 435 w 990"/>
              <a:gd name="T73" fmla="*/ 718 h 1027"/>
              <a:gd name="T74" fmla="*/ 461 w 990"/>
              <a:gd name="T75" fmla="*/ 668 h 1027"/>
              <a:gd name="T76" fmla="*/ 455 w 990"/>
              <a:gd name="T77" fmla="*/ 610 h 1027"/>
              <a:gd name="T78" fmla="*/ 429 w 990"/>
              <a:gd name="T79" fmla="*/ 650 h 1027"/>
              <a:gd name="T80" fmla="*/ 417 w 990"/>
              <a:gd name="T81" fmla="*/ 614 h 1027"/>
              <a:gd name="T82" fmla="*/ 387 w 990"/>
              <a:gd name="T83" fmla="*/ 590 h 1027"/>
              <a:gd name="T84" fmla="*/ 349 w 990"/>
              <a:gd name="T85" fmla="*/ 588 h 1027"/>
              <a:gd name="T86" fmla="*/ 318 w 990"/>
              <a:gd name="T87" fmla="*/ 606 h 1027"/>
              <a:gd name="T88" fmla="*/ 300 w 990"/>
              <a:gd name="T89" fmla="*/ 652 h 1027"/>
              <a:gd name="T90" fmla="*/ 312 w 990"/>
              <a:gd name="T91" fmla="*/ 688 h 1027"/>
              <a:gd name="T92" fmla="*/ 341 w 990"/>
              <a:gd name="T93" fmla="*/ 712 h 1027"/>
              <a:gd name="T94" fmla="*/ 379 w 990"/>
              <a:gd name="T95" fmla="*/ 714 h 1027"/>
              <a:gd name="T96" fmla="*/ 411 w 990"/>
              <a:gd name="T97" fmla="*/ 696 h 1027"/>
              <a:gd name="T98" fmla="*/ 429 w 990"/>
              <a:gd name="T99" fmla="*/ 650 h 10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90" h="1027">
                <a:moveTo>
                  <a:pt x="922" y="0"/>
                </a:moveTo>
                <a:lnTo>
                  <a:pt x="990" y="64"/>
                </a:lnTo>
                <a:lnTo>
                  <a:pt x="986" y="98"/>
                </a:lnTo>
                <a:lnTo>
                  <a:pt x="862" y="211"/>
                </a:lnTo>
                <a:lnTo>
                  <a:pt x="852" y="203"/>
                </a:lnTo>
                <a:lnTo>
                  <a:pt x="653" y="423"/>
                </a:lnTo>
                <a:lnTo>
                  <a:pt x="653" y="423"/>
                </a:lnTo>
                <a:lnTo>
                  <a:pt x="672" y="453"/>
                </a:lnTo>
                <a:lnTo>
                  <a:pt x="680" y="469"/>
                </a:lnTo>
                <a:lnTo>
                  <a:pt x="688" y="485"/>
                </a:lnTo>
                <a:lnTo>
                  <a:pt x="692" y="501"/>
                </a:lnTo>
                <a:lnTo>
                  <a:pt x="696" y="517"/>
                </a:lnTo>
                <a:lnTo>
                  <a:pt x="698" y="530"/>
                </a:lnTo>
                <a:lnTo>
                  <a:pt x="698" y="546"/>
                </a:lnTo>
                <a:lnTo>
                  <a:pt x="698" y="546"/>
                </a:lnTo>
                <a:lnTo>
                  <a:pt x="694" y="564"/>
                </a:lnTo>
                <a:lnTo>
                  <a:pt x="688" y="582"/>
                </a:lnTo>
                <a:lnTo>
                  <a:pt x="676" y="598"/>
                </a:lnTo>
                <a:lnTo>
                  <a:pt x="663" y="614"/>
                </a:lnTo>
                <a:lnTo>
                  <a:pt x="647" y="628"/>
                </a:lnTo>
                <a:lnTo>
                  <a:pt x="631" y="640"/>
                </a:lnTo>
                <a:lnTo>
                  <a:pt x="615" y="650"/>
                </a:lnTo>
                <a:lnTo>
                  <a:pt x="599" y="658"/>
                </a:lnTo>
                <a:lnTo>
                  <a:pt x="599" y="658"/>
                </a:lnTo>
                <a:lnTo>
                  <a:pt x="577" y="670"/>
                </a:lnTo>
                <a:lnTo>
                  <a:pt x="561" y="680"/>
                </a:lnTo>
                <a:lnTo>
                  <a:pt x="549" y="692"/>
                </a:lnTo>
                <a:lnTo>
                  <a:pt x="539" y="706"/>
                </a:lnTo>
                <a:lnTo>
                  <a:pt x="533" y="718"/>
                </a:lnTo>
                <a:lnTo>
                  <a:pt x="527" y="732"/>
                </a:lnTo>
                <a:lnTo>
                  <a:pt x="525" y="748"/>
                </a:lnTo>
                <a:lnTo>
                  <a:pt x="523" y="764"/>
                </a:lnTo>
                <a:lnTo>
                  <a:pt x="519" y="798"/>
                </a:lnTo>
                <a:lnTo>
                  <a:pt x="515" y="834"/>
                </a:lnTo>
                <a:lnTo>
                  <a:pt x="509" y="856"/>
                </a:lnTo>
                <a:lnTo>
                  <a:pt x="503" y="875"/>
                </a:lnTo>
                <a:lnTo>
                  <a:pt x="493" y="897"/>
                </a:lnTo>
                <a:lnTo>
                  <a:pt x="481" y="921"/>
                </a:lnTo>
                <a:lnTo>
                  <a:pt x="481" y="921"/>
                </a:lnTo>
                <a:lnTo>
                  <a:pt x="463" y="949"/>
                </a:lnTo>
                <a:lnTo>
                  <a:pt x="443" y="971"/>
                </a:lnTo>
                <a:lnTo>
                  <a:pt x="421" y="991"/>
                </a:lnTo>
                <a:lnTo>
                  <a:pt x="397" y="1005"/>
                </a:lnTo>
                <a:lnTo>
                  <a:pt x="373" y="1015"/>
                </a:lnTo>
                <a:lnTo>
                  <a:pt x="349" y="1023"/>
                </a:lnTo>
                <a:lnTo>
                  <a:pt x="324" y="1027"/>
                </a:lnTo>
                <a:lnTo>
                  <a:pt x="300" y="1027"/>
                </a:lnTo>
                <a:lnTo>
                  <a:pt x="274" y="1025"/>
                </a:lnTo>
                <a:lnTo>
                  <a:pt x="248" y="1019"/>
                </a:lnTo>
                <a:lnTo>
                  <a:pt x="222" y="1011"/>
                </a:lnTo>
                <a:lnTo>
                  <a:pt x="196" y="999"/>
                </a:lnTo>
                <a:lnTo>
                  <a:pt x="172" y="987"/>
                </a:lnTo>
                <a:lnTo>
                  <a:pt x="148" y="971"/>
                </a:lnTo>
                <a:lnTo>
                  <a:pt x="126" y="955"/>
                </a:lnTo>
                <a:lnTo>
                  <a:pt x="104" y="935"/>
                </a:lnTo>
                <a:lnTo>
                  <a:pt x="84" y="915"/>
                </a:lnTo>
                <a:lnTo>
                  <a:pt x="66" y="893"/>
                </a:lnTo>
                <a:lnTo>
                  <a:pt x="48" y="871"/>
                </a:lnTo>
                <a:lnTo>
                  <a:pt x="34" y="848"/>
                </a:lnTo>
                <a:lnTo>
                  <a:pt x="22" y="822"/>
                </a:lnTo>
                <a:lnTo>
                  <a:pt x="12" y="798"/>
                </a:lnTo>
                <a:lnTo>
                  <a:pt x="6" y="772"/>
                </a:lnTo>
                <a:lnTo>
                  <a:pt x="2" y="746"/>
                </a:lnTo>
                <a:lnTo>
                  <a:pt x="0" y="720"/>
                </a:lnTo>
                <a:lnTo>
                  <a:pt x="2" y="696"/>
                </a:lnTo>
                <a:lnTo>
                  <a:pt x="8" y="670"/>
                </a:lnTo>
                <a:lnTo>
                  <a:pt x="18" y="646"/>
                </a:lnTo>
                <a:lnTo>
                  <a:pt x="30" y="622"/>
                </a:lnTo>
                <a:lnTo>
                  <a:pt x="48" y="600"/>
                </a:lnTo>
                <a:lnTo>
                  <a:pt x="70" y="578"/>
                </a:lnTo>
                <a:lnTo>
                  <a:pt x="96" y="558"/>
                </a:lnTo>
                <a:lnTo>
                  <a:pt x="96" y="558"/>
                </a:lnTo>
                <a:lnTo>
                  <a:pt x="118" y="544"/>
                </a:lnTo>
                <a:lnTo>
                  <a:pt x="140" y="534"/>
                </a:lnTo>
                <a:lnTo>
                  <a:pt x="160" y="527"/>
                </a:lnTo>
                <a:lnTo>
                  <a:pt x="180" y="519"/>
                </a:lnTo>
                <a:lnTo>
                  <a:pt x="218" y="511"/>
                </a:lnTo>
                <a:lnTo>
                  <a:pt x="250" y="507"/>
                </a:lnTo>
                <a:lnTo>
                  <a:pt x="266" y="503"/>
                </a:lnTo>
                <a:lnTo>
                  <a:pt x="280" y="499"/>
                </a:lnTo>
                <a:lnTo>
                  <a:pt x="292" y="493"/>
                </a:lnTo>
                <a:lnTo>
                  <a:pt x="306" y="485"/>
                </a:lnTo>
                <a:lnTo>
                  <a:pt x="318" y="473"/>
                </a:lnTo>
                <a:lnTo>
                  <a:pt x="328" y="461"/>
                </a:lnTo>
                <a:lnTo>
                  <a:pt x="337" y="443"/>
                </a:lnTo>
                <a:lnTo>
                  <a:pt x="347" y="423"/>
                </a:lnTo>
                <a:lnTo>
                  <a:pt x="347" y="423"/>
                </a:lnTo>
                <a:lnTo>
                  <a:pt x="355" y="401"/>
                </a:lnTo>
                <a:lnTo>
                  <a:pt x="365" y="381"/>
                </a:lnTo>
                <a:lnTo>
                  <a:pt x="377" y="363"/>
                </a:lnTo>
                <a:lnTo>
                  <a:pt x="391" y="345"/>
                </a:lnTo>
                <a:lnTo>
                  <a:pt x="407" y="331"/>
                </a:lnTo>
                <a:lnTo>
                  <a:pt x="425" y="321"/>
                </a:lnTo>
                <a:lnTo>
                  <a:pt x="435" y="317"/>
                </a:lnTo>
                <a:lnTo>
                  <a:pt x="445" y="313"/>
                </a:lnTo>
                <a:lnTo>
                  <a:pt x="457" y="311"/>
                </a:lnTo>
                <a:lnTo>
                  <a:pt x="469" y="311"/>
                </a:lnTo>
                <a:lnTo>
                  <a:pt x="469" y="311"/>
                </a:lnTo>
                <a:lnTo>
                  <a:pt x="489" y="313"/>
                </a:lnTo>
                <a:lnTo>
                  <a:pt x="511" y="319"/>
                </a:lnTo>
                <a:lnTo>
                  <a:pt x="533" y="327"/>
                </a:lnTo>
                <a:lnTo>
                  <a:pt x="553" y="337"/>
                </a:lnTo>
                <a:lnTo>
                  <a:pt x="437" y="483"/>
                </a:lnTo>
                <a:lnTo>
                  <a:pt x="447" y="493"/>
                </a:lnTo>
                <a:lnTo>
                  <a:pt x="583" y="357"/>
                </a:lnTo>
                <a:lnTo>
                  <a:pt x="583" y="357"/>
                </a:lnTo>
                <a:lnTo>
                  <a:pt x="792" y="146"/>
                </a:lnTo>
                <a:lnTo>
                  <a:pt x="780" y="136"/>
                </a:lnTo>
                <a:lnTo>
                  <a:pt x="890" y="6"/>
                </a:lnTo>
                <a:lnTo>
                  <a:pt x="922" y="0"/>
                </a:lnTo>
                <a:lnTo>
                  <a:pt x="922" y="0"/>
                </a:lnTo>
                <a:close/>
                <a:moveTo>
                  <a:pt x="172" y="684"/>
                </a:moveTo>
                <a:lnTo>
                  <a:pt x="142" y="718"/>
                </a:lnTo>
                <a:lnTo>
                  <a:pt x="322" y="885"/>
                </a:lnTo>
                <a:lnTo>
                  <a:pt x="351" y="854"/>
                </a:lnTo>
                <a:lnTo>
                  <a:pt x="172" y="684"/>
                </a:lnTo>
                <a:lnTo>
                  <a:pt x="172" y="684"/>
                </a:lnTo>
                <a:close/>
                <a:moveTo>
                  <a:pt x="431" y="578"/>
                </a:moveTo>
                <a:lnTo>
                  <a:pt x="431" y="578"/>
                </a:lnTo>
                <a:lnTo>
                  <a:pt x="415" y="566"/>
                </a:lnTo>
                <a:lnTo>
                  <a:pt x="399" y="558"/>
                </a:lnTo>
                <a:lnTo>
                  <a:pt x="379" y="554"/>
                </a:lnTo>
                <a:lnTo>
                  <a:pt x="361" y="552"/>
                </a:lnTo>
                <a:lnTo>
                  <a:pt x="361" y="552"/>
                </a:lnTo>
                <a:lnTo>
                  <a:pt x="343" y="554"/>
                </a:lnTo>
                <a:lnTo>
                  <a:pt x="324" y="560"/>
                </a:lnTo>
                <a:lnTo>
                  <a:pt x="308" y="570"/>
                </a:lnTo>
                <a:lnTo>
                  <a:pt x="292" y="582"/>
                </a:lnTo>
                <a:lnTo>
                  <a:pt x="292" y="582"/>
                </a:lnTo>
                <a:lnTo>
                  <a:pt x="280" y="598"/>
                </a:lnTo>
                <a:lnTo>
                  <a:pt x="272" y="616"/>
                </a:lnTo>
                <a:lnTo>
                  <a:pt x="268" y="634"/>
                </a:lnTo>
                <a:lnTo>
                  <a:pt x="266" y="654"/>
                </a:lnTo>
                <a:lnTo>
                  <a:pt x="266" y="654"/>
                </a:lnTo>
                <a:lnTo>
                  <a:pt x="268" y="672"/>
                </a:lnTo>
                <a:lnTo>
                  <a:pt x="274" y="690"/>
                </a:lnTo>
                <a:lnTo>
                  <a:pt x="284" y="708"/>
                </a:lnTo>
                <a:lnTo>
                  <a:pt x="296" y="724"/>
                </a:lnTo>
                <a:lnTo>
                  <a:pt x="296" y="724"/>
                </a:lnTo>
                <a:lnTo>
                  <a:pt x="312" y="736"/>
                </a:lnTo>
                <a:lnTo>
                  <a:pt x="330" y="744"/>
                </a:lnTo>
                <a:lnTo>
                  <a:pt x="347" y="748"/>
                </a:lnTo>
                <a:lnTo>
                  <a:pt x="367" y="750"/>
                </a:lnTo>
                <a:lnTo>
                  <a:pt x="367" y="750"/>
                </a:lnTo>
                <a:lnTo>
                  <a:pt x="385" y="748"/>
                </a:lnTo>
                <a:lnTo>
                  <a:pt x="403" y="742"/>
                </a:lnTo>
                <a:lnTo>
                  <a:pt x="421" y="732"/>
                </a:lnTo>
                <a:lnTo>
                  <a:pt x="435" y="718"/>
                </a:lnTo>
                <a:lnTo>
                  <a:pt x="435" y="718"/>
                </a:lnTo>
                <a:lnTo>
                  <a:pt x="449" y="704"/>
                </a:lnTo>
                <a:lnTo>
                  <a:pt x="457" y="686"/>
                </a:lnTo>
                <a:lnTo>
                  <a:pt x="461" y="668"/>
                </a:lnTo>
                <a:lnTo>
                  <a:pt x="463" y="648"/>
                </a:lnTo>
                <a:lnTo>
                  <a:pt x="463" y="648"/>
                </a:lnTo>
                <a:lnTo>
                  <a:pt x="461" y="630"/>
                </a:lnTo>
                <a:lnTo>
                  <a:pt x="455" y="610"/>
                </a:lnTo>
                <a:lnTo>
                  <a:pt x="445" y="594"/>
                </a:lnTo>
                <a:lnTo>
                  <a:pt x="431" y="578"/>
                </a:lnTo>
                <a:lnTo>
                  <a:pt x="431" y="578"/>
                </a:lnTo>
                <a:close/>
                <a:moveTo>
                  <a:pt x="429" y="650"/>
                </a:moveTo>
                <a:lnTo>
                  <a:pt x="429" y="650"/>
                </a:lnTo>
                <a:lnTo>
                  <a:pt x="427" y="636"/>
                </a:lnTo>
                <a:lnTo>
                  <a:pt x="423" y="624"/>
                </a:lnTo>
                <a:lnTo>
                  <a:pt x="417" y="614"/>
                </a:lnTo>
                <a:lnTo>
                  <a:pt x="409" y="604"/>
                </a:lnTo>
                <a:lnTo>
                  <a:pt x="409" y="604"/>
                </a:lnTo>
                <a:lnTo>
                  <a:pt x="399" y="596"/>
                </a:lnTo>
                <a:lnTo>
                  <a:pt x="387" y="590"/>
                </a:lnTo>
                <a:lnTo>
                  <a:pt x="375" y="586"/>
                </a:lnTo>
                <a:lnTo>
                  <a:pt x="361" y="586"/>
                </a:lnTo>
                <a:lnTo>
                  <a:pt x="361" y="586"/>
                </a:lnTo>
                <a:lnTo>
                  <a:pt x="349" y="588"/>
                </a:lnTo>
                <a:lnTo>
                  <a:pt x="337" y="592"/>
                </a:lnTo>
                <a:lnTo>
                  <a:pt x="328" y="598"/>
                </a:lnTo>
                <a:lnTo>
                  <a:pt x="318" y="606"/>
                </a:lnTo>
                <a:lnTo>
                  <a:pt x="318" y="606"/>
                </a:lnTo>
                <a:lnTo>
                  <a:pt x="310" y="616"/>
                </a:lnTo>
                <a:lnTo>
                  <a:pt x="304" y="628"/>
                </a:lnTo>
                <a:lnTo>
                  <a:pt x="300" y="640"/>
                </a:lnTo>
                <a:lnTo>
                  <a:pt x="300" y="652"/>
                </a:lnTo>
                <a:lnTo>
                  <a:pt x="300" y="652"/>
                </a:lnTo>
                <a:lnTo>
                  <a:pt x="302" y="666"/>
                </a:lnTo>
                <a:lnTo>
                  <a:pt x="306" y="678"/>
                </a:lnTo>
                <a:lnTo>
                  <a:pt x="312" y="688"/>
                </a:lnTo>
                <a:lnTo>
                  <a:pt x="320" y="698"/>
                </a:lnTo>
                <a:lnTo>
                  <a:pt x="320" y="698"/>
                </a:lnTo>
                <a:lnTo>
                  <a:pt x="330" y="706"/>
                </a:lnTo>
                <a:lnTo>
                  <a:pt x="341" y="712"/>
                </a:lnTo>
                <a:lnTo>
                  <a:pt x="353" y="716"/>
                </a:lnTo>
                <a:lnTo>
                  <a:pt x="365" y="716"/>
                </a:lnTo>
                <a:lnTo>
                  <a:pt x="365" y="716"/>
                </a:lnTo>
                <a:lnTo>
                  <a:pt x="379" y="714"/>
                </a:lnTo>
                <a:lnTo>
                  <a:pt x="391" y="710"/>
                </a:lnTo>
                <a:lnTo>
                  <a:pt x="401" y="704"/>
                </a:lnTo>
                <a:lnTo>
                  <a:pt x="411" y="696"/>
                </a:lnTo>
                <a:lnTo>
                  <a:pt x="411" y="696"/>
                </a:lnTo>
                <a:lnTo>
                  <a:pt x="419" y="686"/>
                </a:lnTo>
                <a:lnTo>
                  <a:pt x="425" y="674"/>
                </a:lnTo>
                <a:lnTo>
                  <a:pt x="429" y="662"/>
                </a:lnTo>
                <a:lnTo>
                  <a:pt x="429" y="650"/>
                </a:lnTo>
                <a:lnTo>
                  <a:pt x="429" y="650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91438" tIns="45719" rIns="91438" bIns="45719" numCol="1" anchor="t" anchorCtr="0" compatLnSpc="1"/>
          <a:lstStyle/>
          <a:p>
            <a:endParaRPr lang="zh-CN" altLang="en-US"/>
          </a:p>
        </p:txBody>
      </p:sp>
      <p:sp>
        <p:nvSpPr>
          <p:cNvPr id="59" name="任意多边形 58"/>
          <p:cNvSpPr/>
          <p:nvPr/>
        </p:nvSpPr>
        <p:spPr>
          <a:xfrm rot="18825554">
            <a:off x="11290295" y="4119064"/>
            <a:ext cx="351872" cy="681633"/>
          </a:xfrm>
          <a:custGeom>
            <a:avLst/>
            <a:gdLst>
              <a:gd name="connsiteX0" fmla="*/ 235173 w 469026"/>
              <a:gd name="connsiteY0" fmla="*/ 732025 h 908580"/>
              <a:gd name="connsiteX1" fmla="*/ 181173 w 469026"/>
              <a:gd name="connsiteY1" fmla="*/ 786025 h 908580"/>
              <a:gd name="connsiteX2" fmla="*/ 235173 w 469026"/>
              <a:gd name="connsiteY2" fmla="*/ 840025 h 908580"/>
              <a:gd name="connsiteX3" fmla="*/ 289173 w 469026"/>
              <a:gd name="connsiteY3" fmla="*/ 786025 h 908580"/>
              <a:gd name="connsiteX4" fmla="*/ 235173 w 469026"/>
              <a:gd name="connsiteY4" fmla="*/ 732025 h 908580"/>
              <a:gd name="connsiteX5" fmla="*/ 350586 w 469026"/>
              <a:gd name="connsiteY5" fmla="*/ 0 h 908580"/>
              <a:gd name="connsiteX6" fmla="*/ 400339 w 469026"/>
              <a:gd name="connsiteY6" fmla="*/ 33544 h 908580"/>
              <a:gd name="connsiteX7" fmla="*/ 469026 w 469026"/>
              <a:gd name="connsiteY7" fmla="*/ 199370 h 908580"/>
              <a:gd name="connsiteX8" fmla="*/ 400339 w 469026"/>
              <a:gd name="connsiteY8" fmla="*/ 365196 h 908580"/>
              <a:gd name="connsiteX9" fmla="*/ 350984 w 469026"/>
              <a:gd name="connsiteY9" fmla="*/ 398472 h 908580"/>
              <a:gd name="connsiteX10" fmla="*/ 350984 w 469026"/>
              <a:gd name="connsiteY10" fmla="*/ 792110 h 908580"/>
              <a:gd name="connsiteX11" fmla="*/ 234514 w 469026"/>
              <a:gd name="connsiteY11" fmla="*/ 908580 h 908580"/>
              <a:gd name="connsiteX12" fmla="*/ 234514 w 469026"/>
              <a:gd name="connsiteY12" fmla="*/ 908579 h 908580"/>
              <a:gd name="connsiteX13" fmla="*/ 118044 w 469026"/>
              <a:gd name="connsiteY13" fmla="*/ 792109 h 908580"/>
              <a:gd name="connsiteX14" fmla="*/ 118044 w 469026"/>
              <a:gd name="connsiteY14" fmla="*/ 398473 h 908580"/>
              <a:gd name="connsiteX15" fmla="*/ 68687 w 469026"/>
              <a:gd name="connsiteY15" fmla="*/ 365196 h 908580"/>
              <a:gd name="connsiteX16" fmla="*/ 0 w 469026"/>
              <a:gd name="connsiteY16" fmla="*/ 199370 h 908580"/>
              <a:gd name="connsiteX17" fmla="*/ 68687 w 469026"/>
              <a:gd name="connsiteY17" fmla="*/ 33544 h 908580"/>
              <a:gd name="connsiteX18" fmla="*/ 118438 w 469026"/>
              <a:gd name="connsiteY18" fmla="*/ 1 h 908580"/>
              <a:gd name="connsiteX19" fmla="*/ 158312 w 469026"/>
              <a:gd name="connsiteY19" fmla="*/ 199369 h 908580"/>
              <a:gd name="connsiteX20" fmla="*/ 310712 w 469026"/>
              <a:gd name="connsiteY20" fmla="*/ 199369 h 908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9026" h="908580">
                <a:moveTo>
                  <a:pt x="235173" y="732025"/>
                </a:moveTo>
                <a:cubicBezTo>
                  <a:pt x="205350" y="732025"/>
                  <a:pt x="181173" y="756202"/>
                  <a:pt x="181173" y="786025"/>
                </a:cubicBezTo>
                <a:cubicBezTo>
                  <a:pt x="181173" y="815848"/>
                  <a:pt x="205350" y="840025"/>
                  <a:pt x="235173" y="840025"/>
                </a:cubicBezTo>
                <a:cubicBezTo>
                  <a:pt x="264996" y="840025"/>
                  <a:pt x="289173" y="815848"/>
                  <a:pt x="289173" y="786025"/>
                </a:cubicBezTo>
                <a:cubicBezTo>
                  <a:pt x="289173" y="756202"/>
                  <a:pt x="264996" y="732025"/>
                  <a:pt x="235173" y="732025"/>
                </a:cubicBezTo>
                <a:close/>
                <a:moveTo>
                  <a:pt x="350586" y="0"/>
                </a:moveTo>
                <a:lnTo>
                  <a:pt x="400339" y="33544"/>
                </a:lnTo>
                <a:cubicBezTo>
                  <a:pt x="442777" y="75983"/>
                  <a:pt x="469026" y="134611"/>
                  <a:pt x="469026" y="199370"/>
                </a:cubicBezTo>
                <a:cubicBezTo>
                  <a:pt x="469026" y="264129"/>
                  <a:pt x="442777" y="322757"/>
                  <a:pt x="400339" y="365196"/>
                </a:cubicBezTo>
                <a:lnTo>
                  <a:pt x="350984" y="398472"/>
                </a:lnTo>
                <a:lnTo>
                  <a:pt x="350984" y="792110"/>
                </a:lnTo>
                <a:cubicBezTo>
                  <a:pt x="350984" y="856435"/>
                  <a:pt x="298839" y="908580"/>
                  <a:pt x="234514" y="908580"/>
                </a:cubicBezTo>
                <a:lnTo>
                  <a:pt x="234514" y="908579"/>
                </a:lnTo>
                <a:cubicBezTo>
                  <a:pt x="170189" y="908579"/>
                  <a:pt x="118044" y="856434"/>
                  <a:pt x="118044" y="792109"/>
                </a:cubicBezTo>
                <a:lnTo>
                  <a:pt x="118044" y="398473"/>
                </a:lnTo>
                <a:lnTo>
                  <a:pt x="68687" y="365196"/>
                </a:lnTo>
                <a:cubicBezTo>
                  <a:pt x="26249" y="322757"/>
                  <a:pt x="0" y="264129"/>
                  <a:pt x="0" y="199370"/>
                </a:cubicBezTo>
                <a:cubicBezTo>
                  <a:pt x="0" y="134611"/>
                  <a:pt x="26249" y="75983"/>
                  <a:pt x="68687" y="33544"/>
                </a:cubicBezTo>
                <a:lnTo>
                  <a:pt x="118438" y="1"/>
                </a:lnTo>
                <a:lnTo>
                  <a:pt x="158312" y="199369"/>
                </a:lnTo>
                <a:lnTo>
                  <a:pt x="310712" y="199369"/>
                </a:ln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17" tIns="60958" rIns="121917" bIns="60958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Freeform 9"/>
          <p:cNvSpPr>
            <a:spLocks noEditPoints="1"/>
          </p:cNvSpPr>
          <p:nvPr/>
        </p:nvSpPr>
        <p:spPr bwMode="auto">
          <a:xfrm>
            <a:off x="3805423" y="406372"/>
            <a:ext cx="417084" cy="505232"/>
          </a:xfrm>
          <a:custGeom>
            <a:avLst/>
            <a:gdLst>
              <a:gd name="T0" fmla="*/ 0 w 161"/>
              <a:gd name="T1" fmla="*/ 196 h 196"/>
              <a:gd name="T2" fmla="*/ 20 w 161"/>
              <a:gd name="T3" fmla="*/ 148 h 196"/>
              <a:gd name="T4" fmla="*/ 41 w 161"/>
              <a:gd name="T5" fmla="*/ 132 h 196"/>
              <a:gd name="T6" fmla="*/ 124 w 161"/>
              <a:gd name="T7" fmla="*/ 132 h 196"/>
              <a:gd name="T8" fmla="*/ 144 w 161"/>
              <a:gd name="T9" fmla="*/ 148 h 196"/>
              <a:gd name="T10" fmla="*/ 161 w 161"/>
              <a:gd name="T11" fmla="*/ 196 h 196"/>
              <a:gd name="T12" fmla="*/ 0 w 161"/>
              <a:gd name="T13" fmla="*/ 196 h 196"/>
              <a:gd name="T14" fmla="*/ 80 w 161"/>
              <a:gd name="T15" fmla="*/ 128 h 196"/>
              <a:gd name="T16" fmla="*/ 16 w 161"/>
              <a:gd name="T17" fmla="*/ 64 h 196"/>
              <a:gd name="T18" fmla="*/ 80 w 161"/>
              <a:gd name="T19" fmla="*/ 0 h 196"/>
              <a:gd name="T20" fmla="*/ 144 w 161"/>
              <a:gd name="T21" fmla="*/ 64 h 196"/>
              <a:gd name="T22" fmla="*/ 80 w 161"/>
              <a:gd name="T23" fmla="*/ 128 h 196"/>
              <a:gd name="T24" fmla="*/ 70 w 161"/>
              <a:gd name="T25" fmla="*/ 17 h 196"/>
              <a:gd name="T26" fmla="*/ 31 w 161"/>
              <a:gd name="T27" fmla="*/ 64 h 196"/>
              <a:gd name="T28" fmla="*/ 80 w 161"/>
              <a:gd name="T29" fmla="*/ 113 h 196"/>
              <a:gd name="T30" fmla="*/ 129 w 161"/>
              <a:gd name="T31" fmla="*/ 64 h 196"/>
              <a:gd name="T32" fmla="*/ 70 w 161"/>
              <a:gd name="T33" fmla="*/ 17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1" h="196">
                <a:moveTo>
                  <a:pt x="0" y="196"/>
                </a:moveTo>
                <a:cubicBezTo>
                  <a:pt x="20" y="148"/>
                  <a:pt x="20" y="148"/>
                  <a:pt x="20" y="148"/>
                </a:cubicBezTo>
                <a:cubicBezTo>
                  <a:pt x="20" y="148"/>
                  <a:pt x="25" y="132"/>
                  <a:pt x="41" y="132"/>
                </a:cubicBezTo>
                <a:cubicBezTo>
                  <a:pt x="124" y="132"/>
                  <a:pt x="124" y="132"/>
                  <a:pt x="124" y="132"/>
                </a:cubicBezTo>
                <a:cubicBezTo>
                  <a:pt x="139" y="132"/>
                  <a:pt x="144" y="148"/>
                  <a:pt x="144" y="148"/>
                </a:cubicBezTo>
                <a:cubicBezTo>
                  <a:pt x="161" y="196"/>
                  <a:pt x="161" y="196"/>
                  <a:pt x="161" y="196"/>
                </a:cubicBezTo>
                <a:lnTo>
                  <a:pt x="0" y="196"/>
                </a:lnTo>
                <a:close/>
                <a:moveTo>
                  <a:pt x="80" y="128"/>
                </a:moveTo>
                <a:cubicBezTo>
                  <a:pt x="45" y="128"/>
                  <a:pt x="16" y="99"/>
                  <a:pt x="16" y="64"/>
                </a:cubicBezTo>
                <a:cubicBezTo>
                  <a:pt x="16" y="29"/>
                  <a:pt x="45" y="0"/>
                  <a:pt x="80" y="0"/>
                </a:cubicBezTo>
                <a:cubicBezTo>
                  <a:pt x="116" y="0"/>
                  <a:pt x="144" y="29"/>
                  <a:pt x="144" y="64"/>
                </a:cubicBezTo>
                <a:cubicBezTo>
                  <a:pt x="144" y="99"/>
                  <a:pt x="116" y="128"/>
                  <a:pt x="80" y="128"/>
                </a:cubicBezTo>
                <a:close/>
                <a:moveTo>
                  <a:pt x="70" y="17"/>
                </a:moveTo>
                <a:cubicBezTo>
                  <a:pt x="50" y="24"/>
                  <a:pt x="74" y="49"/>
                  <a:pt x="31" y="64"/>
                </a:cubicBezTo>
                <a:cubicBezTo>
                  <a:pt x="31" y="91"/>
                  <a:pt x="53" y="113"/>
                  <a:pt x="80" y="113"/>
                </a:cubicBezTo>
                <a:cubicBezTo>
                  <a:pt x="107" y="113"/>
                  <a:pt x="129" y="91"/>
                  <a:pt x="129" y="64"/>
                </a:cubicBezTo>
                <a:cubicBezTo>
                  <a:pt x="104" y="43"/>
                  <a:pt x="62" y="53"/>
                  <a:pt x="70" y="17"/>
                </a:cubicBezTo>
                <a:close/>
              </a:path>
            </a:pathLst>
          </a:custGeom>
          <a:solidFill>
            <a:srgbClr val="FFFFFF">
              <a:alpha val="10000"/>
            </a:srgbClr>
          </a:solidFill>
          <a:ln>
            <a:noFill/>
          </a:ln>
        </p:spPr>
        <p:txBody>
          <a:bodyPr vert="horz" wrap="square" lIns="121917" tIns="60958" rIns="121917" bIns="60958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3" name="i love party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2781164" y="5778904"/>
            <a:ext cx="812800" cy="812800"/>
          </a:xfrm>
          <a:prstGeom prst="rect">
            <a:avLst/>
          </a:prstGeom>
        </p:spPr>
      </p:pic>
      <p:grpSp>
        <p:nvGrpSpPr>
          <p:cNvPr id="68" name="组合 67"/>
          <p:cNvGrpSpPr/>
          <p:nvPr/>
        </p:nvGrpSpPr>
        <p:grpSpPr>
          <a:xfrm>
            <a:off x="4688354" y="1229285"/>
            <a:ext cx="45719" cy="3703199"/>
            <a:chOff x="4597501" y="2216030"/>
            <a:chExt cx="45719" cy="3703199"/>
          </a:xfrm>
        </p:grpSpPr>
        <p:sp>
          <p:nvSpPr>
            <p:cNvPr id="69" name="Freeform 548"/>
            <p:cNvSpPr>
              <a:spLocks noEditPoints="1"/>
            </p:cNvSpPr>
            <p:nvPr/>
          </p:nvSpPr>
          <p:spPr bwMode="auto">
            <a:xfrm rot="16200000" flipV="1">
              <a:off x="4438472" y="2375059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548"/>
            <p:cNvSpPr>
              <a:spLocks noEditPoints="1"/>
            </p:cNvSpPr>
            <p:nvPr/>
          </p:nvSpPr>
          <p:spPr bwMode="auto">
            <a:xfrm rot="16200000" flipV="1">
              <a:off x="4438472" y="2792487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548"/>
            <p:cNvSpPr>
              <a:spLocks noEditPoints="1"/>
            </p:cNvSpPr>
            <p:nvPr/>
          </p:nvSpPr>
          <p:spPr bwMode="auto">
            <a:xfrm rot="16200000" flipV="1">
              <a:off x="4438472" y="3209915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548"/>
            <p:cNvSpPr>
              <a:spLocks noEditPoints="1"/>
            </p:cNvSpPr>
            <p:nvPr/>
          </p:nvSpPr>
          <p:spPr bwMode="auto">
            <a:xfrm rot="16200000" flipV="1">
              <a:off x="4438472" y="3627343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548"/>
            <p:cNvSpPr>
              <a:spLocks noEditPoints="1"/>
            </p:cNvSpPr>
            <p:nvPr/>
          </p:nvSpPr>
          <p:spPr bwMode="auto">
            <a:xfrm rot="16200000" flipV="1">
              <a:off x="4438472" y="4044771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548"/>
            <p:cNvSpPr>
              <a:spLocks noEditPoints="1"/>
            </p:cNvSpPr>
            <p:nvPr/>
          </p:nvSpPr>
          <p:spPr bwMode="auto">
            <a:xfrm rot="16200000" flipV="1">
              <a:off x="4438472" y="4462199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48"/>
            <p:cNvSpPr>
              <a:spLocks noEditPoints="1"/>
            </p:cNvSpPr>
            <p:nvPr/>
          </p:nvSpPr>
          <p:spPr bwMode="auto">
            <a:xfrm rot="16200000" flipV="1">
              <a:off x="4438472" y="4879627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548"/>
            <p:cNvSpPr>
              <a:spLocks noEditPoints="1"/>
            </p:cNvSpPr>
            <p:nvPr/>
          </p:nvSpPr>
          <p:spPr bwMode="auto">
            <a:xfrm rot="16200000" flipV="1">
              <a:off x="4438472" y="5297055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548"/>
            <p:cNvSpPr>
              <a:spLocks noEditPoints="1"/>
            </p:cNvSpPr>
            <p:nvPr/>
          </p:nvSpPr>
          <p:spPr bwMode="auto">
            <a:xfrm rot="16200000" flipV="1">
              <a:off x="4438472" y="5714481"/>
              <a:ext cx="363777" cy="45719"/>
            </a:xfrm>
            <a:custGeom>
              <a:avLst/>
              <a:gdLst>
                <a:gd name="T0" fmla="*/ 480 w 748"/>
                <a:gd name="T1" fmla="*/ 13 h 95"/>
                <a:gd name="T2" fmla="*/ 427 w 748"/>
                <a:gd name="T3" fmla="*/ 8 h 95"/>
                <a:gd name="T4" fmla="*/ 366 w 748"/>
                <a:gd name="T5" fmla="*/ 13 h 95"/>
                <a:gd name="T6" fmla="*/ 311 w 748"/>
                <a:gd name="T7" fmla="*/ 15 h 95"/>
                <a:gd name="T8" fmla="*/ 289 w 748"/>
                <a:gd name="T9" fmla="*/ 1 h 95"/>
                <a:gd name="T10" fmla="*/ 234 w 748"/>
                <a:gd name="T11" fmla="*/ 11 h 95"/>
                <a:gd name="T12" fmla="*/ 205 w 748"/>
                <a:gd name="T13" fmla="*/ 13 h 95"/>
                <a:gd name="T14" fmla="*/ 152 w 748"/>
                <a:gd name="T15" fmla="*/ 18 h 95"/>
                <a:gd name="T16" fmla="*/ 142 w 748"/>
                <a:gd name="T17" fmla="*/ 18 h 95"/>
                <a:gd name="T18" fmla="*/ 126 w 748"/>
                <a:gd name="T19" fmla="*/ 20 h 95"/>
                <a:gd name="T20" fmla="*/ 107 w 748"/>
                <a:gd name="T21" fmla="*/ 1 h 95"/>
                <a:gd name="T22" fmla="*/ 64 w 748"/>
                <a:gd name="T23" fmla="*/ 20 h 95"/>
                <a:gd name="T24" fmla="*/ 17 w 748"/>
                <a:gd name="T25" fmla="*/ 64 h 95"/>
                <a:gd name="T26" fmla="*/ 71 w 748"/>
                <a:gd name="T27" fmla="*/ 69 h 95"/>
                <a:gd name="T28" fmla="*/ 101 w 748"/>
                <a:gd name="T29" fmla="*/ 51 h 95"/>
                <a:gd name="T30" fmla="*/ 90 w 748"/>
                <a:gd name="T31" fmla="*/ 67 h 95"/>
                <a:gd name="T32" fmla="*/ 112 w 748"/>
                <a:gd name="T33" fmla="*/ 63 h 95"/>
                <a:gd name="T34" fmla="*/ 140 w 748"/>
                <a:gd name="T35" fmla="*/ 69 h 95"/>
                <a:gd name="T36" fmla="*/ 151 w 748"/>
                <a:gd name="T37" fmla="*/ 51 h 95"/>
                <a:gd name="T38" fmla="*/ 167 w 748"/>
                <a:gd name="T39" fmla="*/ 62 h 95"/>
                <a:gd name="T40" fmla="*/ 213 w 748"/>
                <a:gd name="T41" fmla="*/ 61 h 95"/>
                <a:gd name="T42" fmla="*/ 244 w 748"/>
                <a:gd name="T43" fmla="*/ 84 h 95"/>
                <a:gd name="T44" fmla="*/ 306 w 748"/>
                <a:gd name="T45" fmla="*/ 77 h 95"/>
                <a:gd name="T46" fmla="*/ 364 w 748"/>
                <a:gd name="T47" fmla="*/ 85 h 95"/>
                <a:gd name="T48" fmla="*/ 566 w 748"/>
                <a:gd name="T49" fmla="*/ 89 h 95"/>
                <a:gd name="T50" fmla="*/ 675 w 748"/>
                <a:gd name="T51" fmla="*/ 85 h 95"/>
                <a:gd name="T52" fmla="*/ 744 w 748"/>
                <a:gd name="T53" fmla="*/ 58 h 95"/>
                <a:gd name="T54" fmla="*/ 725 w 748"/>
                <a:gd name="T55" fmla="*/ 56 h 95"/>
                <a:gd name="T56" fmla="*/ 733 w 748"/>
                <a:gd name="T57" fmla="*/ 32 h 95"/>
                <a:gd name="T58" fmla="*/ 725 w 748"/>
                <a:gd name="T59" fmla="*/ 7 h 95"/>
                <a:gd name="T60" fmla="*/ 672 w 748"/>
                <a:gd name="T61" fmla="*/ 9 h 95"/>
                <a:gd name="T62" fmla="*/ 642 w 748"/>
                <a:gd name="T63" fmla="*/ 9 h 95"/>
                <a:gd name="T64" fmla="*/ 604 w 748"/>
                <a:gd name="T65" fmla="*/ 6 h 95"/>
                <a:gd name="T66" fmla="*/ 227 w 748"/>
                <a:gd name="T67" fmla="*/ 28 h 95"/>
                <a:gd name="T68" fmla="*/ 201 w 748"/>
                <a:gd name="T69" fmla="*/ 36 h 95"/>
                <a:gd name="T70" fmla="*/ 220 w 748"/>
                <a:gd name="T71" fmla="*/ 21 h 95"/>
                <a:gd name="T72" fmla="*/ 196 w 748"/>
                <a:gd name="T73" fmla="*/ 25 h 95"/>
                <a:gd name="T74" fmla="*/ 184 w 748"/>
                <a:gd name="T75" fmla="*/ 11 h 95"/>
                <a:gd name="T76" fmla="*/ 79 w 748"/>
                <a:gd name="T77" fmla="*/ 39 h 95"/>
                <a:gd name="T78" fmla="*/ 54 w 748"/>
                <a:gd name="T79" fmla="*/ 40 h 95"/>
                <a:gd name="T80" fmla="*/ 71 w 748"/>
                <a:gd name="T81" fmla="*/ 38 h 95"/>
                <a:gd name="T82" fmla="*/ 79 w 748"/>
                <a:gd name="T83" fmla="*/ 44 h 95"/>
                <a:gd name="T84" fmla="*/ 60 w 748"/>
                <a:gd name="T85" fmla="*/ 68 h 95"/>
                <a:gd name="T86" fmla="*/ 95 w 748"/>
                <a:gd name="T87" fmla="*/ 48 h 95"/>
                <a:gd name="T88" fmla="*/ 115 w 748"/>
                <a:gd name="T89" fmla="*/ 39 h 95"/>
                <a:gd name="T90" fmla="*/ 132 w 748"/>
                <a:gd name="T91" fmla="*/ 31 h 95"/>
                <a:gd name="T92" fmla="*/ 168 w 748"/>
                <a:gd name="T93" fmla="*/ 26 h 95"/>
                <a:gd name="T94" fmla="*/ 134 w 748"/>
                <a:gd name="T95" fmla="*/ 63 h 95"/>
                <a:gd name="T96" fmla="*/ 174 w 748"/>
                <a:gd name="T97" fmla="*/ 29 h 95"/>
                <a:gd name="T98" fmla="*/ 159 w 748"/>
                <a:gd name="T99" fmla="*/ 58 h 95"/>
                <a:gd name="T100" fmla="*/ 194 w 748"/>
                <a:gd name="T101" fmla="*/ 38 h 95"/>
                <a:gd name="T102" fmla="*/ 201 w 748"/>
                <a:gd name="T103" fmla="*/ 43 h 95"/>
                <a:gd name="T104" fmla="*/ 183 w 748"/>
                <a:gd name="T105" fmla="*/ 66 h 95"/>
                <a:gd name="T106" fmla="*/ 222 w 748"/>
                <a:gd name="T107" fmla="*/ 63 h 95"/>
                <a:gd name="T108" fmla="*/ 227 w 748"/>
                <a:gd name="T109" fmla="*/ 66 h 95"/>
                <a:gd name="T110" fmla="*/ 241 w 748"/>
                <a:gd name="T111" fmla="*/ 73 h 95"/>
                <a:gd name="T112" fmla="*/ 363 w 748"/>
                <a:gd name="T113" fmla="*/ 12 h 95"/>
                <a:gd name="T114" fmla="*/ 717 w 748"/>
                <a:gd name="T115" fmla="*/ 62 h 95"/>
                <a:gd name="T116" fmla="*/ 721 w 748"/>
                <a:gd name="T117" fmla="*/ 3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48" h="95">
                  <a:moveTo>
                    <a:pt x="559" y="11"/>
                  </a:moveTo>
                  <a:cubicBezTo>
                    <a:pt x="559" y="7"/>
                    <a:pt x="557" y="9"/>
                    <a:pt x="557" y="5"/>
                  </a:cubicBezTo>
                  <a:cubicBezTo>
                    <a:pt x="546" y="13"/>
                    <a:pt x="543" y="8"/>
                    <a:pt x="534" y="8"/>
                  </a:cubicBezTo>
                  <a:cubicBezTo>
                    <a:pt x="537" y="7"/>
                    <a:pt x="541" y="7"/>
                    <a:pt x="539" y="3"/>
                  </a:cubicBezTo>
                  <a:cubicBezTo>
                    <a:pt x="529" y="8"/>
                    <a:pt x="508" y="10"/>
                    <a:pt x="498" y="11"/>
                  </a:cubicBezTo>
                  <a:cubicBezTo>
                    <a:pt x="499" y="11"/>
                    <a:pt x="499" y="9"/>
                    <a:pt x="498" y="8"/>
                  </a:cubicBezTo>
                  <a:cubicBezTo>
                    <a:pt x="491" y="10"/>
                    <a:pt x="491" y="13"/>
                    <a:pt x="485" y="9"/>
                  </a:cubicBezTo>
                  <a:cubicBezTo>
                    <a:pt x="483" y="14"/>
                    <a:pt x="481" y="8"/>
                    <a:pt x="480" y="13"/>
                  </a:cubicBezTo>
                  <a:cubicBezTo>
                    <a:pt x="478" y="10"/>
                    <a:pt x="476" y="12"/>
                    <a:pt x="476" y="9"/>
                  </a:cubicBezTo>
                  <a:cubicBezTo>
                    <a:pt x="473" y="9"/>
                    <a:pt x="470" y="11"/>
                    <a:pt x="467" y="8"/>
                  </a:cubicBezTo>
                  <a:cubicBezTo>
                    <a:pt x="463" y="10"/>
                    <a:pt x="469" y="13"/>
                    <a:pt x="465" y="15"/>
                  </a:cubicBezTo>
                  <a:cubicBezTo>
                    <a:pt x="464" y="14"/>
                    <a:pt x="463" y="13"/>
                    <a:pt x="462" y="13"/>
                  </a:cubicBezTo>
                  <a:cubicBezTo>
                    <a:pt x="463" y="12"/>
                    <a:pt x="464" y="10"/>
                    <a:pt x="462" y="9"/>
                  </a:cubicBezTo>
                  <a:cubicBezTo>
                    <a:pt x="461" y="10"/>
                    <a:pt x="459" y="11"/>
                    <a:pt x="458" y="12"/>
                  </a:cubicBezTo>
                  <a:cubicBezTo>
                    <a:pt x="445" y="2"/>
                    <a:pt x="432" y="14"/>
                    <a:pt x="426" y="14"/>
                  </a:cubicBezTo>
                  <a:cubicBezTo>
                    <a:pt x="422" y="9"/>
                    <a:pt x="428" y="10"/>
                    <a:pt x="427" y="8"/>
                  </a:cubicBezTo>
                  <a:cubicBezTo>
                    <a:pt x="420" y="9"/>
                    <a:pt x="412" y="6"/>
                    <a:pt x="410" y="14"/>
                  </a:cubicBezTo>
                  <a:cubicBezTo>
                    <a:pt x="405" y="6"/>
                    <a:pt x="404" y="18"/>
                    <a:pt x="401" y="13"/>
                  </a:cubicBezTo>
                  <a:cubicBezTo>
                    <a:pt x="400" y="11"/>
                    <a:pt x="406" y="9"/>
                    <a:pt x="402" y="7"/>
                  </a:cubicBezTo>
                  <a:cubicBezTo>
                    <a:pt x="397" y="8"/>
                    <a:pt x="397" y="14"/>
                    <a:pt x="392" y="11"/>
                  </a:cubicBezTo>
                  <a:cubicBezTo>
                    <a:pt x="393" y="10"/>
                    <a:pt x="394" y="9"/>
                    <a:pt x="392" y="7"/>
                  </a:cubicBezTo>
                  <a:cubicBezTo>
                    <a:pt x="386" y="13"/>
                    <a:pt x="381" y="11"/>
                    <a:pt x="375" y="13"/>
                  </a:cubicBezTo>
                  <a:cubicBezTo>
                    <a:pt x="376" y="13"/>
                    <a:pt x="376" y="7"/>
                    <a:pt x="374" y="9"/>
                  </a:cubicBezTo>
                  <a:cubicBezTo>
                    <a:pt x="375" y="12"/>
                    <a:pt x="368" y="13"/>
                    <a:pt x="366" y="13"/>
                  </a:cubicBezTo>
                  <a:cubicBezTo>
                    <a:pt x="370" y="11"/>
                    <a:pt x="369" y="8"/>
                    <a:pt x="370" y="5"/>
                  </a:cubicBezTo>
                  <a:cubicBezTo>
                    <a:pt x="365" y="4"/>
                    <a:pt x="369" y="8"/>
                    <a:pt x="365" y="10"/>
                  </a:cubicBezTo>
                  <a:cubicBezTo>
                    <a:pt x="361" y="4"/>
                    <a:pt x="353" y="5"/>
                    <a:pt x="350" y="11"/>
                  </a:cubicBezTo>
                  <a:cubicBezTo>
                    <a:pt x="346" y="10"/>
                    <a:pt x="340" y="11"/>
                    <a:pt x="338" y="8"/>
                  </a:cubicBezTo>
                  <a:cubicBezTo>
                    <a:pt x="336" y="8"/>
                    <a:pt x="326" y="14"/>
                    <a:pt x="322" y="8"/>
                  </a:cubicBezTo>
                  <a:cubicBezTo>
                    <a:pt x="318" y="9"/>
                    <a:pt x="321" y="12"/>
                    <a:pt x="319" y="14"/>
                  </a:cubicBezTo>
                  <a:cubicBezTo>
                    <a:pt x="317" y="11"/>
                    <a:pt x="315" y="8"/>
                    <a:pt x="315" y="6"/>
                  </a:cubicBezTo>
                  <a:cubicBezTo>
                    <a:pt x="310" y="8"/>
                    <a:pt x="314" y="12"/>
                    <a:pt x="311" y="15"/>
                  </a:cubicBezTo>
                  <a:cubicBezTo>
                    <a:pt x="309" y="12"/>
                    <a:pt x="301" y="15"/>
                    <a:pt x="302" y="11"/>
                  </a:cubicBezTo>
                  <a:cubicBezTo>
                    <a:pt x="304" y="12"/>
                    <a:pt x="311" y="14"/>
                    <a:pt x="310" y="8"/>
                  </a:cubicBezTo>
                  <a:cubicBezTo>
                    <a:pt x="305" y="11"/>
                    <a:pt x="302" y="7"/>
                    <a:pt x="298" y="7"/>
                  </a:cubicBezTo>
                  <a:cubicBezTo>
                    <a:pt x="298" y="11"/>
                    <a:pt x="299" y="8"/>
                    <a:pt x="302" y="9"/>
                  </a:cubicBezTo>
                  <a:cubicBezTo>
                    <a:pt x="298" y="10"/>
                    <a:pt x="297" y="14"/>
                    <a:pt x="295" y="13"/>
                  </a:cubicBezTo>
                  <a:cubicBezTo>
                    <a:pt x="292" y="11"/>
                    <a:pt x="295" y="6"/>
                    <a:pt x="292" y="8"/>
                  </a:cubicBezTo>
                  <a:cubicBezTo>
                    <a:pt x="294" y="10"/>
                    <a:pt x="287" y="15"/>
                    <a:pt x="286" y="13"/>
                  </a:cubicBezTo>
                  <a:cubicBezTo>
                    <a:pt x="284" y="8"/>
                    <a:pt x="293" y="5"/>
                    <a:pt x="289" y="1"/>
                  </a:cubicBezTo>
                  <a:cubicBezTo>
                    <a:pt x="285" y="11"/>
                    <a:pt x="272" y="11"/>
                    <a:pt x="263" y="11"/>
                  </a:cubicBezTo>
                  <a:cubicBezTo>
                    <a:pt x="263" y="8"/>
                    <a:pt x="264" y="2"/>
                    <a:pt x="260" y="4"/>
                  </a:cubicBezTo>
                  <a:cubicBezTo>
                    <a:pt x="258" y="8"/>
                    <a:pt x="261" y="7"/>
                    <a:pt x="260" y="9"/>
                  </a:cubicBezTo>
                  <a:cubicBezTo>
                    <a:pt x="257" y="10"/>
                    <a:pt x="256" y="12"/>
                    <a:pt x="253" y="6"/>
                  </a:cubicBezTo>
                  <a:cubicBezTo>
                    <a:pt x="251" y="7"/>
                    <a:pt x="252" y="9"/>
                    <a:pt x="250" y="10"/>
                  </a:cubicBezTo>
                  <a:cubicBezTo>
                    <a:pt x="245" y="1"/>
                    <a:pt x="245" y="12"/>
                    <a:pt x="243" y="10"/>
                  </a:cubicBezTo>
                  <a:cubicBezTo>
                    <a:pt x="238" y="7"/>
                    <a:pt x="247" y="6"/>
                    <a:pt x="242" y="3"/>
                  </a:cubicBezTo>
                  <a:cubicBezTo>
                    <a:pt x="237" y="7"/>
                    <a:pt x="240" y="10"/>
                    <a:pt x="234" y="11"/>
                  </a:cubicBezTo>
                  <a:cubicBezTo>
                    <a:pt x="234" y="8"/>
                    <a:pt x="232" y="6"/>
                    <a:pt x="230" y="6"/>
                  </a:cubicBezTo>
                  <a:cubicBezTo>
                    <a:pt x="229" y="8"/>
                    <a:pt x="227" y="11"/>
                    <a:pt x="226" y="5"/>
                  </a:cubicBezTo>
                  <a:cubicBezTo>
                    <a:pt x="220" y="7"/>
                    <a:pt x="230" y="10"/>
                    <a:pt x="224" y="12"/>
                  </a:cubicBezTo>
                  <a:cubicBezTo>
                    <a:pt x="223" y="11"/>
                    <a:pt x="222" y="10"/>
                    <a:pt x="220" y="10"/>
                  </a:cubicBezTo>
                  <a:cubicBezTo>
                    <a:pt x="223" y="8"/>
                    <a:pt x="223" y="6"/>
                    <a:pt x="221" y="4"/>
                  </a:cubicBezTo>
                  <a:cubicBezTo>
                    <a:pt x="214" y="5"/>
                    <a:pt x="221" y="17"/>
                    <a:pt x="213" y="12"/>
                  </a:cubicBezTo>
                  <a:cubicBezTo>
                    <a:pt x="219" y="11"/>
                    <a:pt x="214" y="9"/>
                    <a:pt x="216" y="4"/>
                  </a:cubicBezTo>
                  <a:cubicBezTo>
                    <a:pt x="212" y="5"/>
                    <a:pt x="207" y="9"/>
                    <a:pt x="205" y="13"/>
                  </a:cubicBezTo>
                  <a:cubicBezTo>
                    <a:pt x="202" y="10"/>
                    <a:pt x="204" y="7"/>
                    <a:pt x="201" y="5"/>
                  </a:cubicBezTo>
                  <a:cubicBezTo>
                    <a:pt x="194" y="9"/>
                    <a:pt x="192" y="14"/>
                    <a:pt x="188" y="12"/>
                  </a:cubicBezTo>
                  <a:cubicBezTo>
                    <a:pt x="191" y="10"/>
                    <a:pt x="183" y="7"/>
                    <a:pt x="188" y="6"/>
                  </a:cubicBezTo>
                  <a:cubicBezTo>
                    <a:pt x="189" y="7"/>
                    <a:pt x="188" y="8"/>
                    <a:pt x="190" y="10"/>
                  </a:cubicBezTo>
                  <a:cubicBezTo>
                    <a:pt x="197" y="2"/>
                    <a:pt x="183" y="7"/>
                    <a:pt x="179" y="4"/>
                  </a:cubicBezTo>
                  <a:cubicBezTo>
                    <a:pt x="174" y="7"/>
                    <a:pt x="174" y="12"/>
                    <a:pt x="169" y="8"/>
                  </a:cubicBezTo>
                  <a:cubicBezTo>
                    <a:pt x="169" y="4"/>
                    <a:pt x="176" y="9"/>
                    <a:pt x="175" y="2"/>
                  </a:cubicBezTo>
                  <a:cubicBezTo>
                    <a:pt x="167" y="6"/>
                    <a:pt x="150" y="5"/>
                    <a:pt x="152" y="18"/>
                  </a:cubicBezTo>
                  <a:cubicBezTo>
                    <a:pt x="155" y="14"/>
                    <a:pt x="157" y="17"/>
                    <a:pt x="160" y="17"/>
                  </a:cubicBezTo>
                  <a:cubicBezTo>
                    <a:pt x="165" y="15"/>
                    <a:pt x="162" y="12"/>
                    <a:pt x="166" y="9"/>
                  </a:cubicBezTo>
                  <a:cubicBezTo>
                    <a:pt x="170" y="13"/>
                    <a:pt x="167" y="16"/>
                    <a:pt x="164" y="19"/>
                  </a:cubicBezTo>
                  <a:cubicBezTo>
                    <a:pt x="159" y="19"/>
                    <a:pt x="153" y="20"/>
                    <a:pt x="148" y="23"/>
                  </a:cubicBezTo>
                  <a:cubicBezTo>
                    <a:pt x="147" y="22"/>
                    <a:pt x="147" y="22"/>
                    <a:pt x="146" y="21"/>
                  </a:cubicBezTo>
                  <a:cubicBezTo>
                    <a:pt x="156" y="14"/>
                    <a:pt x="144" y="12"/>
                    <a:pt x="152" y="7"/>
                  </a:cubicBezTo>
                  <a:cubicBezTo>
                    <a:pt x="146" y="7"/>
                    <a:pt x="146" y="11"/>
                    <a:pt x="140" y="13"/>
                  </a:cubicBezTo>
                  <a:cubicBezTo>
                    <a:pt x="138" y="17"/>
                    <a:pt x="144" y="15"/>
                    <a:pt x="142" y="18"/>
                  </a:cubicBezTo>
                  <a:cubicBezTo>
                    <a:pt x="136" y="18"/>
                    <a:pt x="138" y="21"/>
                    <a:pt x="133" y="25"/>
                  </a:cubicBezTo>
                  <a:cubicBezTo>
                    <a:pt x="131" y="19"/>
                    <a:pt x="127" y="30"/>
                    <a:pt x="125" y="26"/>
                  </a:cubicBezTo>
                  <a:cubicBezTo>
                    <a:pt x="123" y="22"/>
                    <a:pt x="130" y="20"/>
                    <a:pt x="129" y="16"/>
                  </a:cubicBezTo>
                  <a:cubicBezTo>
                    <a:pt x="139" y="21"/>
                    <a:pt x="139" y="4"/>
                    <a:pt x="149" y="6"/>
                  </a:cubicBezTo>
                  <a:cubicBezTo>
                    <a:pt x="143" y="3"/>
                    <a:pt x="136" y="7"/>
                    <a:pt x="130" y="5"/>
                  </a:cubicBezTo>
                  <a:cubicBezTo>
                    <a:pt x="129" y="8"/>
                    <a:pt x="127" y="12"/>
                    <a:pt x="127" y="16"/>
                  </a:cubicBezTo>
                  <a:cubicBezTo>
                    <a:pt x="125" y="14"/>
                    <a:pt x="123" y="14"/>
                    <a:pt x="121" y="15"/>
                  </a:cubicBezTo>
                  <a:cubicBezTo>
                    <a:pt x="119" y="19"/>
                    <a:pt x="128" y="17"/>
                    <a:pt x="126" y="20"/>
                  </a:cubicBezTo>
                  <a:cubicBezTo>
                    <a:pt x="115" y="20"/>
                    <a:pt x="116" y="24"/>
                    <a:pt x="111" y="27"/>
                  </a:cubicBezTo>
                  <a:cubicBezTo>
                    <a:pt x="111" y="22"/>
                    <a:pt x="111" y="17"/>
                    <a:pt x="114" y="13"/>
                  </a:cubicBezTo>
                  <a:cubicBezTo>
                    <a:pt x="118" y="16"/>
                    <a:pt x="116" y="18"/>
                    <a:pt x="119" y="21"/>
                  </a:cubicBezTo>
                  <a:cubicBezTo>
                    <a:pt x="120" y="15"/>
                    <a:pt x="122" y="9"/>
                    <a:pt x="126" y="4"/>
                  </a:cubicBezTo>
                  <a:cubicBezTo>
                    <a:pt x="124" y="1"/>
                    <a:pt x="109" y="1"/>
                    <a:pt x="114" y="8"/>
                  </a:cubicBezTo>
                  <a:cubicBezTo>
                    <a:pt x="114" y="10"/>
                    <a:pt x="109" y="12"/>
                    <a:pt x="106" y="12"/>
                  </a:cubicBezTo>
                  <a:cubicBezTo>
                    <a:pt x="103" y="10"/>
                    <a:pt x="112" y="9"/>
                    <a:pt x="109" y="6"/>
                  </a:cubicBezTo>
                  <a:cubicBezTo>
                    <a:pt x="104" y="8"/>
                    <a:pt x="106" y="3"/>
                    <a:pt x="107" y="1"/>
                  </a:cubicBezTo>
                  <a:cubicBezTo>
                    <a:pt x="103" y="6"/>
                    <a:pt x="93" y="13"/>
                    <a:pt x="86" y="16"/>
                  </a:cubicBezTo>
                  <a:cubicBezTo>
                    <a:pt x="87" y="14"/>
                    <a:pt x="85" y="13"/>
                    <a:pt x="86" y="12"/>
                  </a:cubicBezTo>
                  <a:cubicBezTo>
                    <a:pt x="90" y="7"/>
                    <a:pt x="103" y="8"/>
                    <a:pt x="99" y="0"/>
                  </a:cubicBezTo>
                  <a:cubicBezTo>
                    <a:pt x="94" y="2"/>
                    <a:pt x="96" y="5"/>
                    <a:pt x="92" y="7"/>
                  </a:cubicBezTo>
                  <a:cubicBezTo>
                    <a:pt x="86" y="7"/>
                    <a:pt x="91" y="4"/>
                    <a:pt x="89" y="1"/>
                  </a:cubicBezTo>
                  <a:cubicBezTo>
                    <a:pt x="80" y="5"/>
                    <a:pt x="88" y="11"/>
                    <a:pt x="82" y="15"/>
                  </a:cubicBezTo>
                  <a:cubicBezTo>
                    <a:pt x="78" y="10"/>
                    <a:pt x="73" y="16"/>
                    <a:pt x="70" y="10"/>
                  </a:cubicBezTo>
                  <a:cubicBezTo>
                    <a:pt x="68" y="13"/>
                    <a:pt x="69" y="17"/>
                    <a:pt x="64" y="20"/>
                  </a:cubicBezTo>
                  <a:cubicBezTo>
                    <a:pt x="57" y="12"/>
                    <a:pt x="58" y="16"/>
                    <a:pt x="51" y="12"/>
                  </a:cubicBezTo>
                  <a:cubicBezTo>
                    <a:pt x="52" y="17"/>
                    <a:pt x="49" y="18"/>
                    <a:pt x="44" y="21"/>
                  </a:cubicBezTo>
                  <a:cubicBezTo>
                    <a:pt x="50" y="29"/>
                    <a:pt x="44" y="36"/>
                    <a:pt x="35" y="43"/>
                  </a:cubicBezTo>
                  <a:cubicBezTo>
                    <a:pt x="29" y="38"/>
                    <a:pt x="22" y="43"/>
                    <a:pt x="18" y="49"/>
                  </a:cubicBezTo>
                  <a:cubicBezTo>
                    <a:pt x="13" y="48"/>
                    <a:pt x="18" y="44"/>
                    <a:pt x="12" y="42"/>
                  </a:cubicBezTo>
                  <a:cubicBezTo>
                    <a:pt x="11" y="46"/>
                    <a:pt x="16" y="67"/>
                    <a:pt x="8" y="58"/>
                  </a:cubicBezTo>
                  <a:cubicBezTo>
                    <a:pt x="7" y="60"/>
                    <a:pt x="0" y="62"/>
                    <a:pt x="5" y="64"/>
                  </a:cubicBezTo>
                  <a:cubicBezTo>
                    <a:pt x="9" y="64"/>
                    <a:pt x="13" y="63"/>
                    <a:pt x="17" y="64"/>
                  </a:cubicBezTo>
                  <a:cubicBezTo>
                    <a:pt x="18" y="60"/>
                    <a:pt x="17" y="56"/>
                    <a:pt x="20" y="52"/>
                  </a:cubicBezTo>
                  <a:cubicBezTo>
                    <a:pt x="22" y="53"/>
                    <a:pt x="24" y="53"/>
                    <a:pt x="25" y="56"/>
                  </a:cubicBezTo>
                  <a:cubicBezTo>
                    <a:pt x="27" y="51"/>
                    <a:pt x="30" y="52"/>
                    <a:pt x="34" y="51"/>
                  </a:cubicBezTo>
                  <a:cubicBezTo>
                    <a:pt x="32" y="48"/>
                    <a:pt x="30" y="49"/>
                    <a:pt x="29" y="47"/>
                  </a:cubicBezTo>
                  <a:cubicBezTo>
                    <a:pt x="35" y="41"/>
                    <a:pt x="36" y="47"/>
                    <a:pt x="40" y="40"/>
                  </a:cubicBezTo>
                  <a:cubicBezTo>
                    <a:pt x="43" y="44"/>
                    <a:pt x="49" y="46"/>
                    <a:pt x="56" y="46"/>
                  </a:cubicBezTo>
                  <a:cubicBezTo>
                    <a:pt x="46" y="53"/>
                    <a:pt x="60" y="57"/>
                    <a:pt x="51" y="64"/>
                  </a:cubicBezTo>
                  <a:cubicBezTo>
                    <a:pt x="57" y="73"/>
                    <a:pt x="65" y="66"/>
                    <a:pt x="71" y="69"/>
                  </a:cubicBezTo>
                  <a:cubicBezTo>
                    <a:pt x="69" y="66"/>
                    <a:pt x="67" y="67"/>
                    <a:pt x="65" y="63"/>
                  </a:cubicBezTo>
                  <a:cubicBezTo>
                    <a:pt x="66" y="61"/>
                    <a:pt x="66" y="59"/>
                    <a:pt x="68" y="58"/>
                  </a:cubicBezTo>
                  <a:cubicBezTo>
                    <a:pt x="70" y="60"/>
                    <a:pt x="69" y="62"/>
                    <a:pt x="71" y="63"/>
                  </a:cubicBezTo>
                  <a:cubicBezTo>
                    <a:pt x="72" y="64"/>
                    <a:pt x="78" y="62"/>
                    <a:pt x="76" y="59"/>
                  </a:cubicBezTo>
                  <a:cubicBezTo>
                    <a:pt x="75" y="59"/>
                    <a:pt x="81" y="47"/>
                    <a:pt x="86" y="46"/>
                  </a:cubicBezTo>
                  <a:cubicBezTo>
                    <a:pt x="84" y="48"/>
                    <a:pt x="83" y="50"/>
                    <a:pt x="83" y="52"/>
                  </a:cubicBezTo>
                  <a:cubicBezTo>
                    <a:pt x="86" y="51"/>
                    <a:pt x="92" y="50"/>
                    <a:pt x="91" y="55"/>
                  </a:cubicBezTo>
                  <a:cubicBezTo>
                    <a:pt x="94" y="52"/>
                    <a:pt x="98" y="50"/>
                    <a:pt x="101" y="51"/>
                  </a:cubicBezTo>
                  <a:cubicBezTo>
                    <a:pt x="101" y="52"/>
                    <a:pt x="102" y="53"/>
                    <a:pt x="101" y="54"/>
                  </a:cubicBezTo>
                  <a:cubicBezTo>
                    <a:pt x="96" y="55"/>
                    <a:pt x="91" y="54"/>
                    <a:pt x="85" y="59"/>
                  </a:cubicBezTo>
                  <a:cubicBezTo>
                    <a:pt x="85" y="58"/>
                    <a:pt x="85" y="53"/>
                    <a:pt x="82" y="55"/>
                  </a:cubicBezTo>
                  <a:cubicBezTo>
                    <a:pt x="85" y="62"/>
                    <a:pt x="73" y="61"/>
                    <a:pt x="75" y="69"/>
                  </a:cubicBezTo>
                  <a:cubicBezTo>
                    <a:pt x="79" y="65"/>
                    <a:pt x="82" y="74"/>
                    <a:pt x="86" y="69"/>
                  </a:cubicBezTo>
                  <a:cubicBezTo>
                    <a:pt x="90" y="67"/>
                    <a:pt x="84" y="64"/>
                    <a:pt x="86" y="62"/>
                  </a:cubicBezTo>
                  <a:cubicBezTo>
                    <a:pt x="88" y="61"/>
                    <a:pt x="89" y="60"/>
                    <a:pt x="90" y="61"/>
                  </a:cubicBezTo>
                  <a:cubicBezTo>
                    <a:pt x="93" y="63"/>
                    <a:pt x="88" y="65"/>
                    <a:pt x="90" y="67"/>
                  </a:cubicBezTo>
                  <a:cubicBezTo>
                    <a:pt x="92" y="66"/>
                    <a:pt x="93" y="70"/>
                    <a:pt x="96" y="65"/>
                  </a:cubicBezTo>
                  <a:cubicBezTo>
                    <a:pt x="94" y="64"/>
                    <a:pt x="93" y="62"/>
                    <a:pt x="91" y="60"/>
                  </a:cubicBezTo>
                  <a:cubicBezTo>
                    <a:pt x="93" y="59"/>
                    <a:pt x="93" y="57"/>
                    <a:pt x="94" y="56"/>
                  </a:cubicBezTo>
                  <a:cubicBezTo>
                    <a:pt x="96" y="62"/>
                    <a:pt x="99" y="56"/>
                    <a:pt x="101" y="60"/>
                  </a:cubicBezTo>
                  <a:cubicBezTo>
                    <a:pt x="98" y="64"/>
                    <a:pt x="97" y="57"/>
                    <a:pt x="94" y="61"/>
                  </a:cubicBezTo>
                  <a:cubicBezTo>
                    <a:pt x="100" y="64"/>
                    <a:pt x="97" y="67"/>
                    <a:pt x="98" y="71"/>
                  </a:cubicBezTo>
                  <a:cubicBezTo>
                    <a:pt x="105" y="68"/>
                    <a:pt x="100" y="63"/>
                    <a:pt x="104" y="59"/>
                  </a:cubicBezTo>
                  <a:cubicBezTo>
                    <a:pt x="107" y="57"/>
                    <a:pt x="109" y="64"/>
                    <a:pt x="112" y="63"/>
                  </a:cubicBezTo>
                  <a:cubicBezTo>
                    <a:pt x="114" y="59"/>
                    <a:pt x="118" y="57"/>
                    <a:pt x="112" y="54"/>
                  </a:cubicBezTo>
                  <a:cubicBezTo>
                    <a:pt x="115" y="51"/>
                    <a:pt x="120" y="47"/>
                    <a:pt x="124" y="49"/>
                  </a:cubicBezTo>
                  <a:cubicBezTo>
                    <a:pt x="117" y="54"/>
                    <a:pt x="118" y="60"/>
                    <a:pt x="114" y="66"/>
                  </a:cubicBezTo>
                  <a:cubicBezTo>
                    <a:pt x="111" y="60"/>
                    <a:pt x="96" y="73"/>
                    <a:pt x="104" y="74"/>
                  </a:cubicBezTo>
                  <a:cubicBezTo>
                    <a:pt x="103" y="70"/>
                    <a:pt x="109" y="75"/>
                    <a:pt x="112" y="69"/>
                  </a:cubicBezTo>
                  <a:cubicBezTo>
                    <a:pt x="115" y="75"/>
                    <a:pt x="123" y="71"/>
                    <a:pt x="131" y="76"/>
                  </a:cubicBezTo>
                  <a:cubicBezTo>
                    <a:pt x="136" y="74"/>
                    <a:pt x="133" y="71"/>
                    <a:pt x="134" y="68"/>
                  </a:cubicBezTo>
                  <a:cubicBezTo>
                    <a:pt x="136" y="69"/>
                    <a:pt x="138" y="65"/>
                    <a:pt x="140" y="69"/>
                  </a:cubicBezTo>
                  <a:cubicBezTo>
                    <a:pt x="143" y="65"/>
                    <a:pt x="143" y="65"/>
                    <a:pt x="147" y="64"/>
                  </a:cubicBezTo>
                  <a:cubicBezTo>
                    <a:pt x="145" y="58"/>
                    <a:pt x="142" y="67"/>
                    <a:pt x="140" y="64"/>
                  </a:cubicBezTo>
                  <a:cubicBezTo>
                    <a:pt x="137" y="61"/>
                    <a:pt x="137" y="59"/>
                    <a:pt x="138" y="57"/>
                  </a:cubicBezTo>
                  <a:cubicBezTo>
                    <a:pt x="142" y="56"/>
                    <a:pt x="145" y="61"/>
                    <a:pt x="150" y="56"/>
                  </a:cubicBezTo>
                  <a:cubicBezTo>
                    <a:pt x="146" y="52"/>
                    <a:pt x="148" y="49"/>
                    <a:pt x="151" y="46"/>
                  </a:cubicBezTo>
                  <a:cubicBezTo>
                    <a:pt x="154" y="49"/>
                    <a:pt x="157" y="43"/>
                    <a:pt x="160" y="44"/>
                  </a:cubicBezTo>
                  <a:cubicBezTo>
                    <a:pt x="161" y="45"/>
                    <a:pt x="160" y="47"/>
                    <a:pt x="160" y="48"/>
                  </a:cubicBezTo>
                  <a:cubicBezTo>
                    <a:pt x="157" y="52"/>
                    <a:pt x="154" y="50"/>
                    <a:pt x="151" y="51"/>
                  </a:cubicBezTo>
                  <a:cubicBezTo>
                    <a:pt x="154" y="59"/>
                    <a:pt x="144" y="65"/>
                    <a:pt x="147" y="73"/>
                  </a:cubicBezTo>
                  <a:cubicBezTo>
                    <a:pt x="143" y="73"/>
                    <a:pt x="140" y="68"/>
                    <a:pt x="136" y="72"/>
                  </a:cubicBezTo>
                  <a:cubicBezTo>
                    <a:pt x="140" y="79"/>
                    <a:pt x="149" y="71"/>
                    <a:pt x="150" y="77"/>
                  </a:cubicBezTo>
                  <a:cubicBezTo>
                    <a:pt x="157" y="75"/>
                    <a:pt x="157" y="70"/>
                    <a:pt x="162" y="64"/>
                  </a:cubicBezTo>
                  <a:cubicBezTo>
                    <a:pt x="163" y="66"/>
                    <a:pt x="165" y="65"/>
                    <a:pt x="166" y="67"/>
                  </a:cubicBezTo>
                  <a:cubicBezTo>
                    <a:pt x="165" y="71"/>
                    <a:pt x="161" y="69"/>
                    <a:pt x="161" y="72"/>
                  </a:cubicBezTo>
                  <a:cubicBezTo>
                    <a:pt x="163" y="76"/>
                    <a:pt x="166" y="72"/>
                    <a:pt x="169" y="75"/>
                  </a:cubicBezTo>
                  <a:cubicBezTo>
                    <a:pt x="175" y="71"/>
                    <a:pt x="166" y="64"/>
                    <a:pt x="167" y="62"/>
                  </a:cubicBezTo>
                  <a:cubicBezTo>
                    <a:pt x="169" y="61"/>
                    <a:pt x="170" y="62"/>
                    <a:pt x="171" y="63"/>
                  </a:cubicBezTo>
                  <a:cubicBezTo>
                    <a:pt x="173" y="68"/>
                    <a:pt x="172" y="72"/>
                    <a:pt x="177" y="76"/>
                  </a:cubicBezTo>
                  <a:cubicBezTo>
                    <a:pt x="180" y="76"/>
                    <a:pt x="182" y="72"/>
                    <a:pt x="184" y="78"/>
                  </a:cubicBezTo>
                  <a:cubicBezTo>
                    <a:pt x="187" y="73"/>
                    <a:pt x="190" y="78"/>
                    <a:pt x="189" y="81"/>
                  </a:cubicBezTo>
                  <a:cubicBezTo>
                    <a:pt x="195" y="71"/>
                    <a:pt x="202" y="78"/>
                    <a:pt x="204" y="70"/>
                  </a:cubicBezTo>
                  <a:cubicBezTo>
                    <a:pt x="202" y="67"/>
                    <a:pt x="200" y="69"/>
                    <a:pt x="198" y="65"/>
                  </a:cubicBezTo>
                  <a:cubicBezTo>
                    <a:pt x="204" y="64"/>
                    <a:pt x="201" y="62"/>
                    <a:pt x="204" y="58"/>
                  </a:cubicBezTo>
                  <a:cubicBezTo>
                    <a:pt x="204" y="64"/>
                    <a:pt x="210" y="59"/>
                    <a:pt x="213" y="61"/>
                  </a:cubicBezTo>
                  <a:cubicBezTo>
                    <a:pt x="213" y="64"/>
                    <a:pt x="208" y="64"/>
                    <a:pt x="205" y="64"/>
                  </a:cubicBezTo>
                  <a:cubicBezTo>
                    <a:pt x="207" y="69"/>
                    <a:pt x="203" y="73"/>
                    <a:pt x="203" y="78"/>
                  </a:cubicBezTo>
                  <a:cubicBezTo>
                    <a:pt x="209" y="73"/>
                    <a:pt x="209" y="80"/>
                    <a:pt x="215" y="79"/>
                  </a:cubicBezTo>
                  <a:cubicBezTo>
                    <a:pt x="216" y="75"/>
                    <a:pt x="211" y="77"/>
                    <a:pt x="213" y="75"/>
                  </a:cubicBezTo>
                  <a:cubicBezTo>
                    <a:pt x="216" y="77"/>
                    <a:pt x="219" y="75"/>
                    <a:pt x="221" y="76"/>
                  </a:cubicBezTo>
                  <a:cubicBezTo>
                    <a:pt x="223" y="77"/>
                    <a:pt x="220" y="78"/>
                    <a:pt x="221" y="80"/>
                  </a:cubicBezTo>
                  <a:cubicBezTo>
                    <a:pt x="225" y="82"/>
                    <a:pt x="228" y="76"/>
                    <a:pt x="229" y="77"/>
                  </a:cubicBezTo>
                  <a:cubicBezTo>
                    <a:pt x="229" y="82"/>
                    <a:pt x="244" y="78"/>
                    <a:pt x="244" y="84"/>
                  </a:cubicBezTo>
                  <a:cubicBezTo>
                    <a:pt x="249" y="80"/>
                    <a:pt x="255" y="79"/>
                    <a:pt x="259" y="82"/>
                  </a:cubicBezTo>
                  <a:cubicBezTo>
                    <a:pt x="263" y="79"/>
                    <a:pt x="269" y="76"/>
                    <a:pt x="268" y="72"/>
                  </a:cubicBezTo>
                  <a:cubicBezTo>
                    <a:pt x="268" y="73"/>
                    <a:pt x="269" y="73"/>
                    <a:pt x="270" y="73"/>
                  </a:cubicBezTo>
                  <a:cubicBezTo>
                    <a:pt x="266" y="77"/>
                    <a:pt x="272" y="82"/>
                    <a:pt x="274" y="83"/>
                  </a:cubicBezTo>
                  <a:cubicBezTo>
                    <a:pt x="274" y="79"/>
                    <a:pt x="284" y="87"/>
                    <a:pt x="284" y="79"/>
                  </a:cubicBezTo>
                  <a:cubicBezTo>
                    <a:pt x="289" y="84"/>
                    <a:pt x="296" y="83"/>
                    <a:pt x="302" y="82"/>
                  </a:cubicBezTo>
                  <a:cubicBezTo>
                    <a:pt x="300" y="78"/>
                    <a:pt x="296" y="79"/>
                    <a:pt x="299" y="75"/>
                  </a:cubicBezTo>
                  <a:cubicBezTo>
                    <a:pt x="298" y="81"/>
                    <a:pt x="304" y="77"/>
                    <a:pt x="306" y="77"/>
                  </a:cubicBezTo>
                  <a:cubicBezTo>
                    <a:pt x="303" y="84"/>
                    <a:pt x="321" y="74"/>
                    <a:pt x="318" y="84"/>
                  </a:cubicBezTo>
                  <a:cubicBezTo>
                    <a:pt x="314" y="77"/>
                    <a:pt x="310" y="84"/>
                    <a:pt x="305" y="83"/>
                  </a:cubicBezTo>
                  <a:cubicBezTo>
                    <a:pt x="305" y="84"/>
                    <a:pt x="306" y="84"/>
                    <a:pt x="305" y="85"/>
                  </a:cubicBezTo>
                  <a:cubicBezTo>
                    <a:pt x="305" y="86"/>
                    <a:pt x="305" y="87"/>
                    <a:pt x="305" y="88"/>
                  </a:cubicBezTo>
                  <a:cubicBezTo>
                    <a:pt x="312" y="84"/>
                    <a:pt x="317" y="85"/>
                    <a:pt x="327" y="86"/>
                  </a:cubicBezTo>
                  <a:cubicBezTo>
                    <a:pt x="337" y="86"/>
                    <a:pt x="354" y="90"/>
                    <a:pt x="362" y="87"/>
                  </a:cubicBezTo>
                  <a:cubicBezTo>
                    <a:pt x="364" y="86"/>
                    <a:pt x="364" y="86"/>
                    <a:pt x="364" y="85"/>
                  </a:cubicBezTo>
                  <a:cubicBezTo>
                    <a:pt x="363" y="84"/>
                    <a:pt x="364" y="84"/>
                    <a:pt x="364" y="85"/>
                  </a:cubicBezTo>
                  <a:cubicBezTo>
                    <a:pt x="364" y="85"/>
                    <a:pt x="365" y="86"/>
                    <a:pt x="365" y="86"/>
                  </a:cubicBezTo>
                  <a:cubicBezTo>
                    <a:pt x="372" y="93"/>
                    <a:pt x="389" y="81"/>
                    <a:pt x="387" y="91"/>
                  </a:cubicBezTo>
                  <a:cubicBezTo>
                    <a:pt x="387" y="87"/>
                    <a:pt x="400" y="85"/>
                    <a:pt x="399" y="90"/>
                  </a:cubicBezTo>
                  <a:cubicBezTo>
                    <a:pt x="413" y="85"/>
                    <a:pt x="426" y="87"/>
                    <a:pt x="439" y="90"/>
                  </a:cubicBezTo>
                  <a:cubicBezTo>
                    <a:pt x="448" y="88"/>
                    <a:pt x="461" y="85"/>
                    <a:pt x="465" y="91"/>
                  </a:cubicBezTo>
                  <a:cubicBezTo>
                    <a:pt x="464" y="90"/>
                    <a:pt x="465" y="89"/>
                    <a:pt x="466" y="87"/>
                  </a:cubicBezTo>
                  <a:cubicBezTo>
                    <a:pt x="481" y="89"/>
                    <a:pt x="505" y="89"/>
                    <a:pt x="524" y="92"/>
                  </a:cubicBezTo>
                  <a:cubicBezTo>
                    <a:pt x="539" y="86"/>
                    <a:pt x="551" y="95"/>
                    <a:pt x="566" y="89"/>
                  </a:cubicBezTo>
                  <a:cubicBezTo>
                    <a:pt x="569" y="91"/>
                    <a:pt x="572" y="89"/>
                    <a:pt x="575" y="93"/>
                  </a:cubicBezTo>
                  <a:cubicBezTo>
                    <a:pt x="588" y="85"/>
                    <a:pt x="600" y="94"/>
                    <a:pt x="614" y="87"/>
                  </a:cubicBezTo>
                  <a:cubicBezTo>
                    <a:pt x="615" y="88"/>
                    <a:pt x="616" y="90"/>
                    <a:pt x="616" y="91"/>
                  </a:cubicBezTo>
                  <a:cubicBezTo>
                    <a:pt x="625" y="89"/>
                    <a:pt x="634" y="85"/>
                    <a:pt x="641" y="86"/>
                  </a:cubicBezTo>
                  <a:cubicBezTo>
                    <a:pt x="643" y="86"/>
                    <a:pt x="646" y="89"/>
                    <a:pt x="648" y="89"/>
                  </a:cubicBezTo>
                  <a:cubicBezTo>
                    <a:pt x="652" y="89"/>
                    <a:pt x="655" y="84"/>
                    <a:pt x="659" y="85"/>
                  </a:cubicBezTo>
                  <a:cubicBezTo>
                    <a:pt x="661" y="85"/>
                    <a:pt x="662" y="88"/>
                    <a:pt x="665" y="87"/>
                  </a:cubicBezTo>
                  <a:cubicBezTo>
                    <a:pt x="669" y="87"/>
                    <a:pt x="669" y="86"/>
                    <a:pt x="675" y="85"/>
                  </a:cubicBezTo>
                  <a:cubicBezTo>
                    <a:pt x="687" y="81"/>
                    <a:pt x="703" y="89"/>
                    <a:pt x="708" y="79"/>
                  </a:cubicBezTo>
                  <a:cubicBezTo>
                    <a:pt x="708" y="81"/>
                    <a:pt x="709" y="82"/>
                    <a:pt x="712" y="83"/>
                  </a:cubicBezTo>
                  <a:cubicBezTo>
                    <a:pt x="715" y="79"/>
                    <a:pt x="717" y="79"/>
                    <a:pt x="721" y="74"/>
                  </a:cubicBezTo>
                  <a:cubicBezTo>
                    <a:pt x="722" y="77"/>
                    <a:pt x="720" y="79"/>
                    <a:pt x="721" y="81"/>
                  </a:cubicBezTo>
                  <a:cubicBezTo>
                    <a:pt x="728" y="77"/>
                    <a:pt x="735" y="72"/>
                    <a:pt x="736" y="64"/>
                  </a:cubicBezTo>
                  <a:cubicBezTo>
                    <a:pt x="742" y="66"/>
                    <a:pt x="744" y="59"/>
                    <a:pt x="748" y="58"/>
                  </a:cubicBezTo>
                  <a:cubicBezTo>
                    <a:pt x="745" y="56"/>
                    <a:pt x="748" y="50"/>
                    <a:pt x="743" y="51"/>
                  </a:cubicBezTo>
                  <a:cubicBezTo>
                    <a:pt x="742" y="55"/>
                    <a:pt x="745" y="56"/>
                    <a:pt x="744" y="58"/>
                  </a:cubicBezTo>
                  <a:cubicBezTo>
                    <a:pt x="740" y="59"/>
                    <a:pt x="732" y="63"/>
                    <a:pt x="732" y="56"/>
                  </a:cubicBezTo>
                  <a:cubicBezTo>
                    <a:pt x="731" y="61"/>
                    <a:pt x="726" y="59"/>
                    <a:pt x="726" y="62"/>
                  </a:cubicBezTo>
                  <a:cubicBezTo>
                    <a:pt x="733" y="58"/>
                    <a:pt x="727" y="71"/>
                    <a:pt x="730" y="69"/>
                  </a:cubicBezTo>
                  <a:cubicBezTo>
                    <a:pt x="732" y="68"/>
                    <a:pt x="729" y="62"/>
                    <a:pt x="732" y="65"/>
                  </a:cubicBezTo>
                  <a:cubicBezTo>
                    <a:pt x="733" y="68"/>
                    <a:pt x="731" y="70"/>
                    <a:pt x="728" y="72"/>
                  </a:cubicBezTo>
                  <a:cubicBezTo>
                    <a:pt x="727" y="66"/>
                    <a:pt x="723" y="75"/>
                    <a:pt x="721" y="72"/>
                  </a:cubicBezTo>
                  <a:cubicBezTo>
                    <a:pt x="721" y="71"/>
                    <a:pt x="720" y="70"/>
                    <a:pt x="719" y="70"/>
                  </a:cubicBezTo>
                  <a:cubicBezTo>
                    <a:pt x="726" y="65"/>
                    <a:pt x="720" y="62"/>
                    <a:pt x="725" y="56"/>
                  </a:cubicBezTo>
                  <a:cubicBezTo>
                    <a:pt x="732" y="58"/>
                    <a:pt x="730" y="47"/>
                    <a:pt x="736" y="53"/>
                  </a:cubicBezTo>
                  <a:cubicBezTo>
                    <a:pt x="737" y="50"/>
                    <a:pt x="746" y="41"/>
                    <a:pt x="739" y="40"/>
                  </a:cubicBezTo>
                  <a:cubicBezTo>
                    <a:pt x="741" y="41"/>
                    <a:pt x="734" y="48"/>
                    <a:pt x="733" y="43"/>
                  </a:cubicBezTo>
                  <a:cubicBezTo>
                    <a:pt x="729" y="46"/>
                    <a:pt x="726" y="58"/>
                    <a:pt x="720" y="51"/>
                  </a:cubicBezTo>
                  <a:cubicBezTo>
                    <a:pt x="722" y="47"/>
                    <a:pt x="723" y="47"/>
                    <a:pt x="727" y="47"/>
                  </a:cubicBezTo>
                  <a:cubicBezTo>
                    <a:pt x="723" y="44"/>
                    <a:pt x="729" y="42"/>
                    <a:pt x="728" y="39"/>
                  </a:cubicBezTo>
                  <a:cubicBezTo>
                    <a:pt x="724" y="39"/>
                    <a:pt x="725" y="30"/>
                    <a:pt x="730" y="27"/>
                  </a:cubicBezTo>
                  <a:cubicBezTo>
                    <a:pt x="731" y="29"/>
                    <a:pt x="732" y="30"/>
                    <a:pt x="733" y="32"/>
                  </a:cubicBezTo>
                  <a:cubicBezTo>
                    <a:pt x="734" y="31"/>
                    <a:pt x="735" y="31"/>
                    <a:pt x="736" y="30"/>
                  </a:cubicBezTo>
                  <a:cubicBezTo>
                    <a:pt x="737" y="29"/>
                    <a:pt x="736" y="27"/>
                    <a:pt x="736" y="26"/>
                  </a:cubicBezTo>
                  <a:cubicBezTo>
                    <a:pt x="735" y="27"/>
                    <a:pt x="733" y="28"/>
                    <a:pt x="732" y="26"/>
                  </a:cubicBezTo>
                  <a:cubicBezTo>
                    <a:pt x="734" y="22"/>
                    <a:pt x="738" y="21"/>
                    <a:pt x="736" y="17"/>
                  </a:cubicBezTo>
                  <a:cubicBezTo>
                    <a:pt x="733" y="19"/>
                    <a:pt x="734" y="21"/>
                    <a:pt x="730" y="23"/>
                  </a:cubicBezTo>
                  <a:cubicBezTo>
                    <a:pt x="724" y="22"/>
                    <a:pt x="725" y="19"/>
                    <a:pt x="724" y="13"/>
                  </a:cubicBezTo>
                  <a:cubicBezTo>
                    <a:pt x="728" y="14"/>
                    <a:pt x="731" y="16"/>
                    <a:pt x="735" y="14"/>
                  </a:cubicBezTo>
                  <a:cubicBezTo>
                    <a:pt x="732" y="10"/>
                    <a:pt x="725" y="13"/>
                    <a:pt x="725" y="7"/>
                  </a:cubicBezTo>
                  <a:cubicBezTo>
                    <a:pt x="723" y="9"/>
                    <a:pt x="723" y="10"/>
                    <a:pt x="723" y="11"/>
                  </a:cubicBezTo>
                  <a:cubicBezTo>
                    <a:pt x="715" y="0"/>
                    <a:pt x="704" y="15"/>
                    <a:pt x="697" y="8"/>
                  </a:cubicBezTo>
                  <a:cubicBezTo>
                    <a:pt x="692" y="9"/>
                    <a:pt x="697" y="17"/>
                    <a:pt x="693" y="15"/>
                  </a:cubicBezTo>
                  <a:cubicBezTo>
                    <a:pt x="696" y="11"/>
                    <a:pt x="689" y="17"/>
                    <a:pt x="689" y="12"/>
                  </a:cubicBezTo>
                  <a:cubicBezTo>
                    <a:pt x="692" y="10"/>
                    <a:pt x="695" y="8"/>
                    <a:pt x="693" y="6"/>
                  </a:cubicBezTo>
                  <a:cubicBezTo>
                    <a:pt x="687" y="9"/>
                    <a:pt x="689" y="7"/>
                    <a:pt x="689" y="10"/>
                  </a:cubicBezTo>
                  <a:cubicBezTo>
                    <a:pt x="684" y="9"/>
                    <a:pt x="676" y="11"/>
                    <a:pt x="674" y="13"/>
                  </a:cubicBezTo>
                  <a:cubicBezTo>
                    <a:pt x="672" y="12"/>
                    <a:pt x="672" y="10"/>
                    <a:pt x="672" y="9"/>
                  </a:cubicBezTo>
                  <a:cubicBezTo>
                    <a:pt x="668" y="10"/>
                    <a:pt x="664" y="10"/>
                    <a:pt x="660" y="10"/>
                  </a:cubicBezTo>
                  <a:cubicBezTo>
                    <a:pt x="661" y="11"/>
                    <a:pt x="658" y="13"/>
                    <a:pt x="658" y="15"/>
                  </a:cubicBezTo>
                  <a:cubicBezTo>
                    <a:pt x="658" y="8"/>
                    <a:pt x="656" y="16"/>
                    <a:pt x="654" y="14"/>
                  </a:cubicBezTo>
                  <a:cubicBezTo>
                    <a:pt x="654" y="13"/>
                    <a:pt x="653" y="13"/>
                    <a:pt x="652" y="12"/>
                  </a:cubicBezTo>
                  <a:cubicBezTo>
                    <a:pt x="654" y="11"/>
                    <a:pt x="655" y="12"/>
                    <a:pt x="657" y="10"/>
                  </a:cubicBezTo>
                  <a:cubicBezTo>
                    <a:pt x="653" y="8"/>
                    <a:pt x="643" y="5"/>
                    <a:pt x="644" y="13"/>
                  </a:cubicBezTo>
                  <a:cubicBezTo>
                    <a:pt x="645" y="12"/>
                    <a:pt x="648" y="11"/>
                    <a:pt x="646" y="13"/>
                  </a:cubicBezTo>
                  <a:cubicBezTo>
                    <a:pt x="642" y="15"/>
                    <a:pt x="644" y="12"/>
                    <a:pt x="642" y="9"/>
                  </a:cubicBezTo>
                  <a:cubicBezTo>
                    <a:pt x="638" y="11"/>
                    <a:pt x="631" y="8"/>
                    <a:pt x="630" y="13"/>
                  </a:cubicBezTo>
                  <a:cubicBezTo>
                    <a:pt x="626" y="9"/>
                    <a:pt x="618" y="13"/>
                    <a:pt x="622" y="8"/>
                  </a:cubicBezTo>
                  <a:cubicBezTo>
                    <a:pt x="621" y="9"/>
                    <a:pt x="620" y="8"/>
                    <a:pt x="620" y="7"/>
                  </a:cubicBezTo>
                  <a:cubicBezTo>
                    <a:pt x="617" y="8"/>
                    <a:pt x="619" y="10"/>
                    <a:pt x="618" y="12"/>
                  </a:cubicBezTo>
                  <a:cubicBezTo>
                    <a:pt x="617" y="10"/>
                    <a:pt x="615" y="12"/>
                    <a:pt x="614" y="11"/>
                  </a:cubicBezTo>
                  <a:cubicBezTo>
                    <a:pt x="616" y="10"/>
                    <a:pt x="618" y="8"/>
                    <a:pt x="616" y="6"/>
                  </a:cubicBezTo>
                  <a:cubicBezTo>
                    <a:pt x="611" y="7"/>
                    <a:pt x="607" y="11"/>
                    <a:pt x="600" y="9"/>
                  </a:cubicBezTo>
                  <a:cubicBezTo>
                    <a:pt x="601" y="9"/>
                    <a:pt x="607" y="9"/>
                    <a:pt x="604" y="6"/>
                  </a:cubicBezTo>
                  <a:cubicBezTo>
                    <a:pt x="601" y="6"/>
                    <a:pt x="595" y="6"/>
                    <a:pt x="594" y="11"/>
                  </a:cubicBezTo>
                  <a:cubicBezTo>
                    <a:pt x="589" y="4"/>
                    <a:pt x="584" y="11"/>
                    <a:pt x="580" y="12"/>
                  </a:cubicBezTo>
                  <a:cubicBezTo>
                    <a:pt x="582" y="11"/>
                    <a:pt x="583" y="9"/>
                    <a:pt x="582" y="7"/>
                  </a:cubicBezTo>
                  <a:cubicBezTo>
                    <a:pt x="578" y="12"/>
                    <a:pt x="581" y="4"/>
                    <a:pt x="578" y="7"/>
                  </a:cubicBezTo>
                  <a:cubicBezTo>
                    <a:pt x="576" y="11"/>
                    <a:pt x="574" y="9"/>
                    <a:pt x="571" y="7"/>
                  </a:cubicBezTo>
                  <a:cubicBezTo>
                    <a:pt x="566" y="14"/>
                    <a:pt x="564" y="5"/>
                    <a:pt x="559" y="11"/>
                  </a:cubicBezTo>
                  <a:close/>
                  <a:moveTo>
                    <a:pt x="231" y="32"/>
                  </a:moveTo>
                  <a:cubicBezTo>
                    <a:pt x="227" y="31"/>
                    <a:pt x="230" y="31"/>
                    <a:pt x="227" y="28"/>
                  </a:cubicBezTo>
                  <a:cubicBezTo>
                    <a:pt x="231" y="24"/>
                    <a:pt x="236" y="30"/>
                    <a:pt x="231" y="32"/>
                  </a:cubicBezTo>
                  <a:close/>
                  <a:moveTo>
                    <a:pt x="231" y="21"/>
                  </a:moveTo>
                  <a:cubicBezTo>
                    <a:pt x="230" y="21"/>
                    <a:pt x="222" y="23"/>
                    <a:pt x="227" y="23"/>
                  </a:cubicBezTo>
                  <a:cubicBezTo>
                    <a:pt x="228" y="25"/>
                    <a:pt x="222" y="25"/>
                    <a:pt x="221" y="22"/>
                  </a:cubicBezTo>
                  <a:cubicBezTo>
                    <a:pt x="224" y="23"/>
                    <a:pt x="228" y="16"/>
                    <a:pt x="231" y="21"/>
                  </a:cubicBezTo>
                  <a:close/>
                  <a:moveTo>
                    <a:pt x="201" y="36"/>
                  </a:moveTo>
                  <a:cubicBezTo>
                    <a:pt x="201" y="32"/>
                    <a:pt x="207" y="22"/>
                    <a:pt x="209" y="30"/>
                  </a:cubicBezTo>
                  <a:cubicBezTo>
                    <a:pt x="203" y="27"/>
                    <a:pt x="206" y="33"/>
                    <a:pt x="201" y="36"/>
                  </a:cubicBezTo>
                  <a:close/>
                  <a:moveTo>
                    <a:pt x="211" y="26"/>
                  </a:moveTo>
                  <a:cubicBezTo>
                    <a:pt x="213" y="25"/>
                    <a:pt x="213" y="26"/>
                    <a:pt x="212" y="27"/>
                  </a:cubicBezTo>
                  <a:cubicBezTo>
                    <a:pt x="217" y="29"/>
                    <a:pt x="212" y="22"/>
                    <a:pt x="217" y="23"/>
                  </a:cubicBezTo>
                  <a:cubicBezTo>
                    <a:pt x="216" y="26"/>
                    <a:pt x="217" y="30"/>
                    <a:pt x="213" y="32"/>
                  </a:cubicBezTo>
                  <a:cubicBezTo>
                    <a:pt x="212" y="30"/>
                    <a:pt x="212" y="28"/>
                    <a:pt x="211" y="26"/>
                  </a:cubicBezTo>
                  <a:close/>
                  <a:moveTo>
                    <a:pt x="217" y="16"/>
                  </a:moveTo>
                  <a:cubicBezTo>
                    <a:pt x="216" y="19"/>
                    <a:pt x="217" y="19"/>
                    <a:pt x="219" y="18"/>
                  </a:cubicBezTo>
                  <a:cubicBezTo>
                    <a:pt x="220" y="19"/>
                    <a:pt x="219" y="20"/>
                    <a:pt x="220" y="21"/>
                  </a:cubicBezTo>
                  <a:cubicBezTo>
                    <a:pt x="219" y="21"/>
                    <a:pt x="219" y="22"/>
                    <a:pt x="218" y="23"/>
                  </a:cubicBezTo>
                  <a:cubicBezTo>
                    <a:pt x="216" y="20"/>
                    <a:pt x="215" y="21"/>
                    <a:pt x="213" y="19"/>
                  </a:cubicBezTo>
                  <a:cubicBezTo>
                    <a:pt x="214" y="18"/>
                    <a:pt x="215" y="17"/>
                    <a:pt x="217" y="16"/>
                  </a:cubicBezTo>
                  <a:close/>
                  <a:moveTo>
                    <a:pt x="196" y="25"/>
                  </a:moveTo>
                  <a:cubicBezTo>
                    <a:pt x="193" y="27"/>
                    <a:pt x="196" y="29"/>
                    <a:pt x="195" y="31"/>
                  </a:cubicBezTo>
                  <a:cubicBezTo>
                    <a:pt x="193" y="27"/>
                    <a:pt x="186" y="16"/>
                    <a:pt x="180" y="21"/>
                  </a:cubicBezTo>
                  <a:cubicBezTo>
                    <a:pt x="177" y="18"/>
                    <a:pt x="187" y="17"/>
                    <a:pt x="184" y="14"/>
                  </a:cubicBezTo>
                  <a:cubicBezTo>
                    <a:pt x="187" y="17"/>
                    <a:pt x="191" y="19"/>
                    <a:pt x="196" y="25"/>
                  </a:cubicBezTo>
                  <a:close/>
                  <a:moveTo>
                    <a:pt x="181" y="31"/>
                  </a:moveTo>
                  <a:cubicBezTo>
                    <a:pt x="181" y="30"/>
                    <a:pt x="180" y="28"/>
                    <a:pt x="179" y="26"/>
                  </a:cubicBezTo>
                  <a:cubicBezTo>
                    <a:pt x="180" y="26"/>
                    <a:pt x="182" y="25"/>
                    <a:pt x="184" y="24"/>
                  </a:cubicBezTo>
                  <a:cubicBezTo>
                    <a:pt x="187" y="27"/>
                    <a:pt x="184" y="29"/>
                    <a:pt x="181" y="31"/>
                  </a:cubicBezTo>
                  <a:close/>
                  <a:moveTo>
                    <a:pt x="184" y="11"/>
                  </a:moveTo>
                  <a:cubicBezTo>
                    <a:pt x="181" y="15"/>
                    <a:pt x="179" y="12"/>
                    <a:pt x="177" y="15"/>
                  </a:cubicBezTo>
                  <a:cubicBezTo>
                    <a:pt x="172" y="11"/>
                    <a:pt x="183" y="10"/>
                    <a:pt x="180" y="7"/>
                  </a:cubicBezTo>
                  <a:cubicBezTo>
                    <a:pt x="184" y="5"/>
                    <a:pt x="181" y="10"/>
                    <a:pt x="184" y="11"/>
                  </a:cubicBezTo>
                  <a:close/>
                  <a:moveTo>
                    <a:pt x="88" y="30"/>
                  </a:moveTo>
                  <a:cubicBezTo>
                    <a:pt x="87" y="25"/>
                    <a:pt x="93" y="22"/>
                    <a:pt x="97" y="18"/>
                  </a:cubicBezTo>
                  <a:cubicBezTo>
                    <a:pt x="96" y="17"/>
                    <a:pt x="95" y="16"/>
                    <a:pt x="95" y="16"/>
                  </a:cubicBezTo>
                  <a:cubicBezTo>
                    <a:pt x="101" y="18"/>
                    <a:pt x="102" y="25"/>
                    <a:pt x="88" y="30"/>
                  </a:cubicBezTo>
                  <a:close/>
                  <a:moveTo>
                    <a:pt x="74" y="17"/>
                  </a:moveTo>
                  <a:cubicBezTo>
                    <a:pt x="79" y="24"/>
                    <a:pt x="80" y="13"/>
                    <a:pt x="85" y="18"/>
                  </a:cubicBezTo>
                  <a:cubicBezTo>
                    <a:pt x="87" y="24"/>
                    <a:pt x="81" y="35"/>
                    <a:pt x="85" y="38"/>
                  </a:cubicBezTo>
                  <a:cubicBezTo>
                    <a:pt x="86" y="42"/>
                    <a:pt x="80" y="37"/>
                    <a:pt x="79" y="39"/>
                  </a:cubicBezTo>
                  <a:cubicBezTo>
                    <a:pt x="78" y="34"/>
                    <a:pt x="81" y="30"/>
                    <a:pt x="82" y="25"/>
                  </a:cubicBezTo>
                  <a:cubicBezTo>
                    <a:pt x="78" y="21"/>
                    <a:pt x="71" y="28"/>
                    <a:pt x="66" y="23"/>
                  </a:cubicBezTo>
                  <a:cubicBezTo>
                    <a:pt x="69" y="21"/>
                    <a:pt x="72" y="19"/>
                    <a:pt x="74" y="17"/>
                  </a:cubicBezTo>
                  <a:close/>
                  <a:moveTo>
                    <a:pt x="48" y="23"/>
                  </a:moveTo>
                  <a:cubicBezTo>
                    <a:pt x="52" y="17"/>
                    <a:pt x="55" y="22"/>
                    <a:pt x="59" y="18"/>
                  </a:cubicBezTo>
                  <a:cubicBezTo>
                    <a:pt x="56" y="23"/>
                    <a:pt x="53" y="27"/>
                    <a:pt x="51" y="32"/>
                  </a:cubicBezTo>
                  <a:cubicBezTo>
                    <a:pt x="50" y="29"/>
                    <a:pt x="50" y="26"/>
                    <a:pt x="48" y="23"/>
                  </a:cubicBezTo>
                  <a:close/>
                  <a:moveTo>
                    <a:pt x="54" y="40"/>
                  </a:moveTo>
                  <a:cubicBezTo>
                    <a:pt x="56" y="40"/>
                    <a:pt x="58" y="40"/>
                    <a:pt x="59" y="40"/>
                  </a:cubicBezTo>
                  <a:cubicBezTo>
                    <a:pt x="57" y="51"/>
                    <a:pt x="48" y="41"/>
                    <a:pt x="46" y="36"/>
                  </a:cubicBezTo>
                  <a:cubicBezTo>
                    <a:pt x="55" y="39"/>
                    <a:pt x="57" y="20"/>
                    <a:pt x="66" y="25"/>
                  </a:cubicBezTo>
                  <a:cubicBezTo>
                    <a:pt x="63" y="28"/>
                    <a:pt x="64" y="34"/>
                    <a:pt x="58" y="33"/>
                  </a:cubicBezTo>
                  <a:cubicBezTo>
                    <a:pt x="61" y="36"/>
                    <a:pt x="64" y="37"/>
                    <a:pt x="68" y="35"/>
                  </a:cubicBezTo>
                  <a:cubicBezTo>
                    <a:pt x="71" y="32"/>
                    <a:pt x="65" y="34"/>
                    <a:pt x="65" y="30"/>
                  </a:cubicBezTo>
                  <a:cubicBezTo>
                    <a:pt x="67" y="31"/>
                    <a:pt x="71" y="28"/>
                    <a:pt x="74" y="28"/>
                  </a:cubicBezTo>
                  <a:cubicBezTo>
                    <a:pt x="78" y="32"/>
                    <a:pt x="68" y="34"/>
                    <a:pt x="71" y="38"/>
                  </a:cubicBezTo>
                  <a:cubicBezTo>
                    <a:pt x="66" y="38"/>
                    <a:pt x="57" y="41"/>
                    <a:pt x="56" y="35"/>
                  </a:cubicBezTo>
                  <a:cubicBezTo>
                    <a:pt x="55" y="37"/>
                    <a:pt x="56" y="39"/>
                    <a:pt x="54" y="40"/>
                  </a:cubicBezTo>
                  <a:close/>
                  <a:moveTo>
                    <a:pt x="61" y="55"/>
                  </a:moveTo>
                  <a:cubicBezTo>
                    <a:pt x="59" y="55"/>
                    <a:pt x="57" y="53"/>
                    <a:pt x="56" y="51"/>
                  </a:cubicBezTo>
                  <a:cubicBezTo>
                    <a:pt x="63" y="47"/>
                    <a:pt x="63" y="47"/>
                    <a:pt x="64" y="41"/>
                  </a:cubicBezTo>
                  <a:cubicBezTo>
                    <a:pt x="68" y="42"/>
                    <a:pt x="66" y="45"/>
                    <a:pt x="70" y="48"/>
                  </a:cubicBezTo>
                  <a:cubicBezTo>
                    <a:pt x="72" y="45"/>
                    <a:pt x="71" y="41"/>
                    <a:pt x="76" y="38"/>
                  </a:cubicBezTo>
                  <a:cubicBezTo>
                    <a:pt x="76" y="40"/>
                    <a:pt x="77" y="42"/>
                    <a:pt x="79" y="44"/>
                  </a:cubicBezTo>
                  <a:cubicBezTo>
                    <a:pt x="73" y="47"/>
                    <a:pt x="76" y="52"/>
                    <a:pt x="67" y="56"/>
                  </a:cubicBezTo>
                  <a:cubicBezTo>
                    <a:pt x="65" y="54"/>
                    <a:pt x="66" y="52"/>
                    <a:pt x="64" y="50"/>
                  </a:cubicBezTo>
                  <a:cubicBezTo>
                    <a:pt x="62" y="52"/>
                    <a:pt x="63" y="54"/>
                    <a:pt x="61" y="55"/>
                  </a:cubicBezTo>
                  <a:close/>
                  <a:moveTo>
                    <a:pt x="60" y="68"/>
                  </a:moveTo>
                  <a:cubicBezTo>
                    <a:pt x="56" y="66"/>
                    <a:pt x="58" y="66"/>
                    <a:pt x="55" y="61"/>
                  </a:cubicBezTo>
                  <a:cubicBezTo>
                    <a:pt x="57" y="60"/>
                    <a:pt x="58" y="59"/>
                    <a:pt x="60" y="57"/>
                  </a:cubicBezTo>
                  <a:cubicBezTo>
                    <a:pt x="60" y="59"/>
                    <a:pt x="61" y="62"/>
                    <a:pt x="63" y="60"/>
                  </a:cubicBezTo>
                  <a:cubicBezTo>
                    <a:pt x="61" y="62"/>
                    <a:pt x="62" y="64"/>
                    <a:pt x="60" y="68"/>
                  </a:cubicBezTo>
                  <a:close/>
                  <a:moveTo>
                    <a:pt x="95" y="48"/>
                  </a:moveTo>
                  <a:cubicBezTo>
                    <a:pt x="92" y="46"/>
                    <a:pt x="96" y="44"/>
                    <a:pt x="96" y="42"/>
                  </a:cubicBezTo>
                  <a:cubicBezTo>
                    <a:pt x="91" y="39"/>
                    <a:pt x="92" y="44"/>
                    <a:pt x="88" y="46"/>
                  </a:cubicBezTo>
                  <a:cubicBezTo>
                    <a:pt x="87" y="45"/>
                    <a:pt x="86" y="43"/>
                    <a:pt x="85" y="42"/>
                  </a:cubicBezTo>
                  <a:cubicBezTo>
                    <a:pt x="96" y="36"/>
                    <a:pt x="95" y="29"/>
                    <a:pt x="107" y="20"/>
                  </a:cubicBezTo>
                  <a:cubicBezTo>
                    <a:pt x="111" y="23"/>
                    <a:pt x="104" y="32"/>
                    <a:pt x="100" y="27"/>
                  </a:cubicBezTo>
                  <a:cubicBezTo>
                    <a:pt x="100" y="32"/>
                    <a:pt x="99" y="35"/>
                    <a:pt x="101" y="40"/>
                  </a:cubicBezTo>
                  <a:cubicBezTo>
                    <a:pt x="95" y="42"/>
                    <a:pt x="100" y="46"/>
                    <a:pt x="95" y="48"/>
                  </a:cubicBezTo>
                  <a:close/>
                  <a:moveTo>
                    <a:pt x="104" y="52"/>
                  </a:moveTo>
                  <a:cubicBezTo>
                    <a:pt x="105" y="51"/>
                    <a:pt x="107" y="49"/>
                    <a:pt x="109" y="48"/>
                  </a:cubicBezTo>
                  <a:cubicBezTo>
                    <a:pt x="111" y="50"/>
                    <a:pt x="111" y="51"/>
                    <a:pt x="112" y="53"/>
                  </a:cubicBezTo>
                  <a:cubicBezTo>
                    <a:pt x="109" y="55"/>
                    <a:pt x="106" y="55"/>
                    <a:pt x="104" y="52"/>
                  </a:cubicBezTo>
                  <a:close/>
                  <a:moveTo>
                    <a:pt x="127" y="45"/>
                  </a:moveTo>
                  <a:cubicBezTo>
                    <a:pt x="124" y="42"/>
                    <a:pt x="126" y="39"/>
                    <a:pt x="127" y="36"/>
                  </a:cubicBezTo>
                  <a:cubicBezTo>
                    <a:pt x="124" y="36"/>
                    <a:pt x="121" y="35"/>
                    <a:pt x="119" y="35"/>
                  </a:cubicBezTo>
                  <a:cubicBezTo>
                    <a:pt x="117" y="37"/>
                    <a:pt x="119" y="40"/>
                    <a:pt x="115" y="39"/>
                  </a:cubicBezTo>
                  <a:cubicBezTo>
                    <a:pt x="114" y="38"/>
                    <a:pt x="118" y="36"/>
                    <a:pt x="117" y="35"/>
                  </a:cubicBezTo>
                  <a:cubicBezTo>
                    <a:pt x="116" y="32"/>
                    <a:pt x="113" y="35"/>
                    <a:pt x="112" y="33"/>
                  </a:cubicBezTo>
                  <a:cubicBezTo>
                    <a:pt x="113" y="35"/>
                    <a:pt x="113" y="50"/>
                    <a:pt x="105" y="44"/>
                  </a:cubicBezTo>
                  <a:cubicBezTo>
                    <a:pt x="108" y="43"/>
                    <a:pt x="106" y="40"/>
                    <a:pt x="109" y="39"/>
                  </a:cubicBezTo>
                  <a:cubicBezTo>
                    <a:pt x="107" y="38"/>
                    <a:pt x="105" y="37"/>
                    <a:pt x="103" y="38"/>
                  </a:cubicBezTo>
                  <a:cubicBezTo>
                    <a:pt x="106" y="25"/>
                    <a:pt x="120" y="33"/>
                    <a:pt x="128" y="31"/>
                  </a:cubicBezTo>
                  <a:cubicBezTo>
                    <a:pt x="132" y="36"/>
                    <a:pt x="133" y="41"/>
                    <a:pt x="127" y="45"/>
                  </a:cubicBezTo>
                  <a:close/>
                  <a:moveTo>
                    <a:pt x="132" y="31"/>
                  </a:moveTo>
                  <a:cubicBezTo>
                    <a:pt x="140" y="27"/>
                    <a:pt x="141" y="24"/>
                    <a:pt x="145" y="22"/>
                  </a:cubicBezTo>
                  <a:cubicBezTo>
                    <a:pt x="146" y="25"/>
                    <a:pt x="143" y="34"/>
                    <a:pt x="139" y="30"/>
                  </a:cubicBezTo>
                  <a:cubicBezTo>
                    <a:pt x="134" y="34"/>
                    <a:pt x="139" y="39"/>
                    <a:pt x="136" y="43"/>
                  </a:cubicBezTo>
                  <a:cubicBezTo>
                    <a:pt x="133" y="39"/>
                    <a:pt x="135" y="35"/>
                    <a:pt x="132" y="31"/>
                  </a:cubicBezTo>
                  <a:close/>
                  <a:moveTo>
                    <a:pt x="155" y="26"/>
                  </a:moveTo>
                  <a:cubicBezTo>
                    <a:pt x="161" y="26"/>
                    <a:pt x="164" y="21"/>
                    <a:pt x="171" y="23"/>
                  </a:cubicBezTo>
                  <a:cubicBezTo>
                    <a:pt x="172" y="26"/>
                    <a:pt x="172" y="33"/>
                    <a:pt x="168" y="33"/>
                  </a:cubicBezTo>
                  <a:cubicBezTo>
                    <a:pt x="164" y="30"/>
                    <a:pt x="170" y="28"/>
                    <a:pt x="168" y="26"/>
                  </a:cubicBezTo>
                  <a:cubicBezTo>
                    <a:pt x="167" y="25"/>
                    <a:pt x="166" y="25"/>
                    <a:pt x="165" y="24"/>
                  </a:cubicBezTo>
                  <a:cubicBezTo>
                    <a:pt x="162" y="28"/>
                    <a:pt x="162" y="31"/>
                    <a:pt x="158" y="35"/>
                  </a:cubicBezTo>
                  <a:cubicBezTo>
                    <a:pt x="154" y="31"/>
                    <a:pt x="159" y="29"/>
                    <a:pt x="155" y="26"/>
                  </a:cubicBezTo>
                  <a:close/>
                  <a:moveTo>
                    <a:pt x="149" y="42"/>
                  </a:moveTo>
                  <a:cubicBezTo>
                    <a:pt x="148" y="39"/>
                    <a:pt x="151" y="38"/>
                    <a:pt x="148" y="35"/>
                  </a:cubicBezTo>
                  <a:cubicBezTo>
                    <a:pt x="150" y="34"/>
                    <a:pt x="152" y="35"/>
                    <a:pt x="154" y="33"/>
                  </a:cubicBezTo>
                  <a:cubicBezTo>
                    <a:pt x="157" y="36"/>
                    <a:pt x="153" y="39"/>
                    <a:pt x="149" y="42"/>
                  </a:cubicBezTo>
                  <a:close/>
                  <a:moveTo>
                    <a:pt x="134" y="63"/>
                  </a:moveTo>
                  <a:cubicBezTo>
                    <a:pt x="137" y="68"/>
                    <a:pt x="128" y="66"/>
                    <a:pt x="130" y="70"/>
                  </a:cubicBezTo>
                  <a:cubicBezTo>
                    <a:pt x="126" y="67"/>
                    <a:pt x="126" y="57"/>
                    <a:pt x="127" y="52"/>
                  </a:cubicBezTo>
                  <a:cubicBezTo>
                    <a:pt x="134" y="49"/>
                    <a:pt x="143" y="49"/>
                    <a:pt x="143" y="40"/>
                  </a:cubicBezTo>
                  <a:cubicBezTo>
                    <a:pt x="149" y="41"/>
                    <a:pt x="144" y="47"/>
                    <a:pt x="145" y="50"/>
                  </a:cubicBezTo>
                  <a:cubicBezTo>
                    <a:pt x="138" y="46"/>
                    <a:pt x="123" y="64"/>
                    <a:pt x="134" y="63"/>
                  </a:cubicBezTo>
                  <a:close/>
                  <a:moveTo>
                    <a:pt x="170" y="42"/>
                  </a:moveTo>
                  <a:cubicBezTo>
                    <a:pt x="168" y="40"/>
                    <a:pt x="164" y="38"/>
                    <a:pt x="160" y="41"/>
                  </a:cubicBezTo>
                  <a:cubicBezTo>
                    <a:pt x="158" y="33"/>
                    <a:pt x="172" y="39"/>
                    <a:pt x="174" y="29"/>
                  </a:cubicBezTo>
                  <a:cubicBezTo>
                    <a:pt x="174" y="33"/>
                    <a:pt x="175" y="37"/>
                    <a:pt x="180" y="32"/>
                  </a:cubicBezTo>
                  <a:cubicBezTo>
                    <a:pt x="186" y="42"/>
                    <a:pt x="170" y="33"/>
                    <a:pt x="170" y="42"/>
                  </a:cubicBezTo>
                  <a:close/>
                  <a:moveTo>
                    <a:pt x="189" y="32"/>
                  </a:moveTo>
                  <a:cubicBezTo>
                    <a:pt x="190" y="35"/>
                    <a:pt x="189" y="39"/>
                    <a:pt x="185" y="39"/>
                  </a:cubicBezTo>
                  <a:cubicBezTo>
                    <a:pt x="184" y="36"/>
                    <a:pt x="186" y="32"/>
                    <a:pt x="189" y="32"/>
                  </a:cubicBezTo>
                  <a:close/>
                  <a:moveTo>
                    <a:pt x="159" y="58"/>
                  </a:moveTo>
                  <a:cubicBezTo>
                    <a:pt x="164" y="58"/>
                    <a:pt x="165" y="48"/>
                    <a:pt x="170" y="54"/>
                  </a:cubicBezTo>
                  <a:cubicBezTo>
                    <a:pt x="165" y="53"/>
                    <a:pt x="164" y="65"/>
                    <a:pt x="159" y="58"/>
                  </a:cubicBezTo>
                  <a:close/>
                  <a:moveTo>
                    <a:pt x="173" y="58"/>
                  </a:moveTo>
                  <a:cubicBezTo>
                    <a:pt x="171" y="55"/>
                    <a:pt x="177" y="53"/>
                    <a:pt x="172" y="49"/>
                  </a:cubicBezTo>
                  <a:cubicBezTo>
                    <a:pt x="174" y="48"/>
                    <a:pt x="175" y="47"/>
                    <a:pt x="174" y="46"/>
                  </a:cubicBezTo>
                  <a:cubicBezTo>
                    <a:pt x="176" y="45"/>
                    <a:pt x="176" y="46"/>
                    <a:pt x="175" y="47"/>
                  </a:cubicBezTo>
                  <a:cubicBezTo>
                    <a:pt x="177" y="49"/>
                    <a:pt x="178" y="49"/>
                    <a:pt x="180" y="48"/>
                  </a:cubicBezTo>
                  <a:cubicBezTo>
                    <a:pt x="181" y="50"/>
                    <a:pt x="179" y="50"/>
                    <a:pt x="179" y="49"/>
                  </a:cubicBezTo>
                  <a:cubicBezTo>
                    <a:pt x="174" y="52"/>
                    <a:pt x="178" y="55"/>
                    <a:pt x="173" y="58"/>
                  </a:cubicBezTo>
                  <a:close/>
                  <a:moveTo>
                    <a:pt x="194" y="38"/>
                  </a:moveTo>
                  <a:cubicBezTo>
                    <a:pt x="197" y="42"/>
                    <a:pt x="189" y="43"/>
                    <a:pt x="196" y="45"/>
                  </a:cubicBezTo>
                  <a:cubicBezTo>
                    <a:pt x="193" y="47"/>
                    <a:pt x="192" y="48"/>
                    <a:pt x="194" y="50"/>
                  </a:cubicBezTo>
                  <a:cubicBezTo>
                    <a:pt x="188" y="49"/>
                    <a:pt x="190" y="41"/>
                    <a:pt x="194" y="38"/>
                  </a:cubicBezTo>
                  <a:close/>
                  <a:moveTo>
                    <a:pt x="182" y="60"/>
                  </a:moveTo>
                  <a:cubicBezTo>
                    <a:pt x="180" y="58"/>
                    <a:pt x="181" y="57"/>
                    <a:pt x="180" y="56"/>
                  </a:cubicBezTo>
                  <a:cubicBezTo>
                    <a:pt x="183" y="54"/>
                    <a:pt x="187" y="53"/>
                    <a:pt x="189" y="56"/>
                  </a:cubicBezTo>
                  <a:cubicBezTo>
                    <a:pt x="187" y="59"/>
                    <a:pt x="185" y="56"/>
                    <a:pt x="182" y="60"/>
                  </a:cubicBezTo>
                  <a:close/>
                  <a:moveTo>
                    <a:pt x="201" y="43"/>
                  </a:moveTo>
                  <a:cubicBezTo>
                    <a:pt x="203" y="39"/>
                    <a:pt x="207" y="38"/>
                    <a:pt x="211" y="35"/>
                  </a:cubicBezTo>
                  <a:cubicBezTo>
                    <a:pt x="214" y="42"/>
                    <a:pt x="205" y="42"/>
                    <a:pt x="201" y="43"/>
                  </a:cubicBezTo>
                  <a:close/>
                  <a:moveTo>
                    <a:pt x="197" y="55"/>
                  </a:moveTo>
                  <a:cubicBezTo>
                    <a:pt x="198" y="57"/>
                    <a:pt x="197" y="58"/>
                    <a:pt x="198" y="60"/>
                  </a:cubicBezTo>
                  <a:cubicBezTo>
                    <a:pt x="196" y="61"/>
                    <a:pt x="194" y="58"/>
                    <a:pt x="192" y="61"/>
                  </a:cubicBezTo>
                  <a:cubicBezTo>
                    <a:pt x="190" y="58"/>
                    <a:pt x="194" y="55"/>
                    <a:pt x="197" y="55"/>
                  </a:cubicBezTo>
                  <a:close/>
                  <a:moveTo>
                    <a:pt x="184" y="72"/>
                  </a:moveTo>
                  <a:cubicBezTo>
                    <a:pt x="182" y="70"/>
                    <a:pt x="181" y="68"/>
                    <a:pt x="183" y="66"/>
                  </a:cubicBezTo>
                  <a:cubicBezTo>
                    <a:pt x="188" y="63"/>
                    <a:pt x="191" y="70"/>
                    <a:pt x="196" y="65"/>
                  </a:cubicBezTo>
                  <a:cubicBezTo>
                    <a:pt x="198" y="73"/>
                    <a:pt x="190" y="69"/>
                    <a:pt x="184" y="72"/>
                  </a:cubicBezTo>
                  <a:close/>
                  <a:moveTo>
                    <a:pt x="214" y="36"/>
                  </a:moveTo>
                  <a:cubicBezTo>
                    <a:pt x="216" y="36"/>
                    <a:pt x="218" y="38"/>
                    <a:pt x="217" y="36"/>
                  </a:cubicBezTo>
                  <a:cubicBezTo>
                    <a:pt x="221" y="40"/>
                    <a:pt x="224" y="38"/>
                    <a:pt x="229" y="37"/>
                  </a:cubicBezTo>
                  <a:cubicBezTo>
                    <a:pt x="231" y="43"/>
                    <a:pt x="214" y="41"/>
                    <a:pt x="214" y="36"/>
                  </a:cubicBezTo>
                  <a:close/>
                  <a:moveTo>
                    <a:pt x="225" y="57"/>
                  </a:moveTo>
                  <a:cubicBezTo>
                    <a:pt x="223" y="59"/>
                    <a:pt x="226" y="61"/>
                    <a:pt x="222" y="63"/>
                  </a:cubicBezTo>
                  <a:cubicBezTo>
                    <a:pt x="220" y="61"/>
                    <a:pt x="217" y="62"/>
                    <a:pt x="215" y="59"/>
                  </a:cubicBezTo>
                  <a:cubicBezTo>
                    <a:pt x="218" y="57"/>
                    <a:pt x="214" y="55"/>
                    <a:pt x="218" y="53"/>
                  </a:cubicBezTo>
                  <a:cubicBezTo>
                    <a:pt x="222" y="56"/>
                    <a:pt x="227" y="55"/>
                    <a:pt x="232" y="59"/>
                  </a:cubicBezTo>
                  <a:cubicBezTo>
                    <a:pt x="228" y="61"/>
                    <a:pt x="229" y="58"/>
                    <a:pt x="225" y="57"/>
                  </a:cubicBezTo>
                  <a:close/>
                  <a:moveTo>
                    <a:pt x="224" y="72"/>
                  </a:moveTo>
                  <a:cubicBezTo>
                    <a:pt x="223" y="67"/>
                    <a:pt x="222" y="72"/>
                    <a:pt x="218" y="73"/>
                  </a:cubicBezTo>
                  <a:cubicBezTo>
                    <a:pt x="219" y="67"/>
                    <a:pt x="224" y="66"/>
                    <a:pt x="228" y="63"/>
                  </a:cubicBezTo>
                  <a:cubicBezTo>
                    <a:pt x="229" y="65"/>
                    <a:pt x="228" y="68"/>
                    <a:pt x="227" y="66"/>
                  </a:cubicBezTo>
                  <a:cubicBezTo>
                    <a:pt x="224" y="68"/>
                    <a:pt x="228" y="70"/>
                    <a:pt x="224" y="72"/>
                  </a:cubicBezTo>
                  <a:close/>
                  <a:moveTo>
                    <a:pt x="241" y="73"/>
                  </a:moveTo>
                  <a:cubicBezTo>
                    <a:pt x="240" y="72"/>
                    <a:pt x="242" y="72"/>
                    <a:pt x="242" y="72"/>
                  </a:cubicBezTo>
                  <a:cubicBezTo>
                    <a:pt x="245" y="71"/>
                    <a:pt x="241" y="68"/>
                    <a:pt x="243" y="66"/>
                  </a:cubicBezTo>
                  <a:cubicBezTo>
                    <a:pt x="241" y="65"/>
                    <a:pt x="241" y="68"/>
                    <a:pt x="242" y="69"/>
                  </a:cubicBezTo>
                  <a:cubicBezTo>
                    <a:pt x="239" y="70"/>
                    <a:pt x="239" y="62"/>
                    <a:pt x="242" y="60"/>
                  </a:cubicBezTo>
                  <a:cubicBezTo>
                    <a:pt x="242" y="65"/>
                    <a:pt x="242" y="65"/>
                    <a:pt x="246" y="71"/>
                  </a:cubicBezTo>
                  <a:cubicBezTo>
                    <a:pt x="244" y="73"/>
                    <a:pt x="243" y="72"/>
                    <a:pt x="241" y="73"/>
                  </a:cubicBezTo>
                  <a:close/>
                  <a:moveTo>
                    <a:pt x="251" y="78"/>
                  </a:moveTo>
                  <a:cubicBezTo>
                    <a:pt x="251" y="73"/>
                    <a:pt x="256" y="72"/>
                    <a:pt x="255" y="68"/>
                  </a:cubicBezTo>
                  <a:cubicBezTo>
                    <a:pt x="257" y="68"/>
                    <a:pt x="258" y="76"/>
                    <a:pt x="257" y="79"/>
                  </a:cubicBezTo>
                  <a:cubicBezTo>
                    <a:pt x="254" y="73"/>
                    <a:pt x="255" y="74"/>
                    <a:pt x="251" y="78"/>
                  </a:cubicBezTo>
                  <a:close/>
                  <a:moveTo>
                    <a:pt x="354" y="12"/>
                  </a:moveTo>
                  <a:cubicBezTo>
                    <a:pt x="355" y="11"/>
                    <a:pt x="356" y="13"/>
                    <a:pt x="357" y="13"/>
                  </a:cubicBezTo>
                  <a:cubicBezTo>
                    <a:pt x="359" y="12"/>
                    <a:pt x="358" y="10"/>
                    <a:pt x="361" y="9"/>
                  </a:cubicBezTo>
                  <a:cubicBezTo>
                    <a:pt x="361" y="10"/>
                    <a:pt x="362" y="11"/>
                    <a:pt x="363" y="12"/>
                  </a:cubicBezTo>
                  <a:cubicBezTo>
                    <a:pt x="360" y="13"/>
                    <a:pt x="357" y="15"/>
                    <a:pt x="354" y="12"/>
                  </a:cubicBezTo>
                  <a:close/>
                  <a:moveTo>
                    <a:pt x="716" y="72"/>
                  </a:moveTo>
                  <a:cubicBezTo>
                    <a:pt x="717" y="79"/>
                    <a:pt x="704" y="74"/>
                    <a:pt x="698" y="77"/>
                  </a:cubicBezTo>
                  <a:cubicBezTo>
                    <a:pt x="697" y="72"/>
                    <a:pt x="708" y="74"/>
                    <a:pt x="704" y="69"/>
                  </a:cubicBezTo>
                  <a:cubicBezTo>
                    <a:pt x="707" y="71"/>
                    <a:pt x="711" y="68"/>
                    <a:pt x="714" y="65"/>
                  </a:cubicBezTo>
                  <a:cubicBezTo>
                    <a:pt x="714" y="71"/>
                    <a:pt x="706" y="74"/>
                    <a:pt x="702" y="75"/>
                  </a:cubicBezTo>
                  <a:cubicBezTo>
                    <a:pt x="706" y="77"/>
                    <a:pt x="711" y="73"/>
                    <a:pt x="716" y="72"/>
                  </a:cubicBezTo>
                  <a:close/>
                  <a:moveTo>
                    <a:pt x="717" y="62"/>
                  </a:moveTo>
                  <a:cubicBezTo>
                    <a:pt x="718" y="66"/>
                    <a:pt x="708" y="63"/>
                    <a:pt x="710" y="59"/>
                  </a:cubicBezTo>
                  <a:cubicBezTo>
                    <a:pt x="717" y="63"/>
                    <a:pt x="711" y="54"/>
                    <a:pt x="716" y="51"/>
                  </a:cubicBezTo>
                  <a:cubicBezTo>
                    <a:pt x="722" y="56"/>
                    <a:pt x="711" y="60"/>
                    <a:pt x="717" y="62"/>
                  </a:cubicBezTo>
                  <a:close/>
                  <a:moveTo>
                    <a:pt x="712" y="39"/>
                  </a:moveTo>
                  <a:cubicBezTo>
                    <a:pt x="714" y="43"/>
                    <a:pt x="714" y="33"/>
                    <a:pt x="717" y="39"/>
                  </a:cubicBezTo>
                  <a:cubicBezTo>
                    <a:pt x="712" y="44"/>
                    <a:pt x="711" y="46"/>
                    <a:pt x="706" y="43"/>
                  </a:cubicBezTo>
                  <a:cubicBezTo>
                    <a:pt x="713" y="44"/>
                    <a:pt x="708" y="28"/>
                    <a:pt x="712" y="39"/>
                  </a:cubicBezTo>
                  <a:close/>
                  <a:moveTo>
                    <a:pt x="721" y="30"/>
                  </a:moveTo>
                  <a:cubicBezTo>
                    <a:pt x="717" y="32"/>
                    <a:pt x="712" y="33"/>
                    <a:pt x="708" y="32"/>
                  </a:cubicBezTo>
                  <a:cubicBezTo>
                    <a:pt x="709" y="28"/>
                    <a:pt x="716" y="17"/>
                    <a:pt x="720" y="10"/>
                  </a:cubicBezTo>
                  <a:cubicBezTo>
                    <a:pt x="722" y="17"/>
                    <a:pt x="720" y="21"/>
                    <a:pt x="721" y="30"/>
                  </a:cubicBezTo>
                  <a:close/>
                  <a:moveTo>
                    <a:pt x="716" y="13"/>
                  </a:moveTo>
                  <a:cubicBezTo>
                    <a:pt x="714" y="14"/>
                    <a:pt x="713" y="15"/>
                    <a:pt x="711" y="17"/>
                  </a:cubicBezTo>
                  <a:cubicBezTo>
                    <a:pt x="709" y="11"/>
                    <a:pt x="706" y="17"/>
                    <a:pt x="704" y="13"/>
                  </a:cubicBezTo>
                  <a:cubicBezTo>
                    <a:pt x="708" y="13"/>
                    <a:pt x="713" y="8"/>
                    <a:pt x="716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240655" y="1226820"/>
            <a:ext cx="6202045" cy="374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3200">
                <a:solidFill>
                  <a:schemeClr val="bg1"/>
                </a:solidFill>
                <a:latin typeface="Arial" charset="0"/>
              </a:rPr>
              <a:t>presenter  </a:t>
            </a:r>
            <a:r>
              <a:rPr lang="en-US" altLang="zh-CN" sz="3200">
                <a:solidFill>
                  <a:schemeClr val="bg1"/>
                </a:solidFill>
                <a:latin typeface="Arial" charset="0"/>
                <a:cs typeface="Arial" charset="0"/>
              </a:rPr>
              <a:t>→ </a:t>
            </a:r>
            <a:r>
              <a:rPr lang="zh-CN" altLang="en-US" sz="3200">
                <a:solidFill>
                  <a:schemeClr val="bg1"/>
                </a:solidFill>
                <a:latin typeface="楷体" charset="0"/>
                <a:ea typeface="楷体" charset="0"/>
                <a:cs typeface="Arial" charset="0"/>
              </a:rPr>
              <a:t>刘美含</a:t>
            </a:r>
            <a:endParaRPr lang="zh-CN" altLang="en-US" sz="3200">
              <a:solidFill>
                <a:schemeClr val="bg1"/>
              </a:solidFill>
              <a:latin typeface="楷体" charset="0"/>
              <a:ea typeface="楷体" charset="0"/>
              <a:cs typeface="Arial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>
                <a:solidFill>
                  <a:schemeClr val="bg1"/>
                </a:solidFill>
                <a:latin typeface="Arial" charset="0"/>
                <a:cs typeface="Arial" charset="0"/>
              </a:rPr>
              <a:t>ppt maker  → </a:t>
            </a:r>
            <a:r>
              <a:rPr lang="zh-CN" altLang="en-US" sz="3200">
                <a:solidFill>
                  <a:schemeClr val="bg1"/>
                </a:solidFill>
                <a:latin typeface="楷体" charset="0"/>
                <a:ea typeface="楷体" charset="0"/>
                <a:cs typeface="Arial" charset="0"/>
              </a:rPr>
              <a:t>王灵玥、友人</a:t>
            </a:r>
            <a:r>
              <a:rPr lang="en-US" altLang="zh-CN" sz="3200">
                <a:solidFill>
                  <a:schemeClr val="bg1"/>
                </a:solidFill>
                <a:latin typeface="Arial" charset="0"/>
                <a:cs typeface="Arial" charset="0"/>
              </a:rPr>
              <a:t>A</a:t>
            </a:r>
            <a:endParaRPr lang="en-US" altLang="zh-CN" sz="320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>
                <a:solidFill>
                  <a:schemeClr val="bg1"/>
                </a:solidFill>
                <a:latin typeface="Arial" charset="0"/>
                <a:cs typeface="Arial" charset="0"/>
              </a:rPr>
              <a:t>American part  → </a:t>
            </a:r>
            <a:r>
              <a:rPr lang="zh-CN" altLang="en-US" sz="3200">
                <a:solidFill>
                  <a:schemeClr val="bg1"/>
                </a:solidFill>
                <a:latin typeface="楷体" charset="0"/>
                <a:ea typeface="楷体" charset="0"/>
                <a:cs typeface="Arial" charset="0"/>
              </a:rPr>
              <a:t>刘美含</a:t>
            </a:r>
            <a:endParaRPr lang="zh-CN" altLang="en-US" sz="3200">
              <a:solidFill>
                <a:schemeClr val="bg1"/>
              </a:solidFill>
              <a:latin typeface="楷体" charset="0"/>
              <a:ea typeface="楷体" charset="0"/>
              <a:cs typeface="Arial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>
                <a:solidFill>
                  <a:schemeClr val="bg1"/>
                </a:solidFill>
                <a:latin typeface="Arial" charset="0"/>
                <a:cs typeface="Arial" charset="0"/>
              </a:rPr>
              <a:t>Korean part  → </a:t>
            </a:r>
            <a:r>
              <a:rPr lang="zh-CN" altLang="en-US" sz="3200">
                <a:solidFill>
                  <a:schemeClr val="bg1"/>
                </a:solidFill>
                <a:latin typeface="楷体" charset="0"/>
                <a:ea typeface="楷体" charset="0"/>
                <a:cs typeface="Arial" charset="0"/>
              </a:rPr>
              <a:t>朱蓉、李梦婷</a:t>
            </a:r>
            <a:endParaRPr lang="zh-CN" altLang="en-US" sz="3200">
              <a:solidFill>
                <a:schemeClr val="bg1"/>
              </a:solidFill>
              <a:latin typeface="楷体" charset="0"/>
              <a:ea typeface="楷体" charset="0"/>
              <a:cs typeface="Arial" charset="0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3200">
                <a:solidFill>
                  <a:schemeClr val="bg1"/>
                </a:solidFill>
                <a:latin typeface="Arial" charset="0"/>
                <a:cs typeface="Arial" charset="0"/>
              </a:rPr>
              <a:t>Chinese part  → </a:t>
            </a:r>
            <a:r>
              <a:rPr lang="zh-CN" altLang="en-US" sz="3200">
                <a:solidFill>
                  <a:schemeClr val="bg1"/>
                </a:solidFill>
                <a:latin typeface="楷体" charset="0"/>
                <a:ea typeface="楷体" charset="0"/>
                <a:cs typeface="Arial" charset="0"/>
              </a:rPr>
              <a:t>汤蓓、陈薇</a:t>
            </a:r>
            <a:endParaRPr lang="zh-CN" altLang="en-US" sz="3200">
              <a:solidFill>
                <a:schemeClr val="bg1"/>
              </a:solidFill>
              <a:latin typeface="楷体" charset="0"/>
              <a:ea typeface="楷体" charset="0"/>
              <a:cs typeface="Arial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7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66" dur="8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67" dur="8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8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1" dur="8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2" dur="8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8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6" dur="8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7" dur="8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8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1" dur="8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2" dur="8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8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86" dur="8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7" dur="8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8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 numSld="999">
                <p:cTn id="8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5" grpId="0" bldLvl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63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8" grpId="0" animBg="1"/>
      <p:bldP spid="59" grpId="0" animBg="1"/>
      <p:bldP spid="6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160507123203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5616" y="0"/>
            <a:ext cx="9197999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38-14062311212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文本框 219"/>
          <p:cNvSpPr txBox="1"/>
          <p:nvPr/>
        </p:nvSpPr>
        <p:spPr>
          <a:xfrm>
            <a:off x="5278925" y="4473526"/>
            <a:ext cx="1698650" cy="1075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000" kern="100" dirty="0" smtClean="0">
                <a:solidFill>
                  <a:schemeClr val="bg1"/>
                </a:solidFill>
                <a:latin typeface="Adobe Arabic" pitchFamily="18" charset="-78"/>
                <a:ea typeface="黑体"/>
                <a:cs typeface="Adobe Arabic" pitchFamily="18" charset="-78"/>
              </a:rPr>
              <a:t> </a:t>
            </a:r>
            <a:endParaRPr lang="en-US" sz="2000" kern="100" dirty="0" smtClean="0">
              <a:solidFill>
                <a:schemeClr val="bg1"/>
              </a:solidFill>
              <a:latin typeface="Adobe Arabic" pitchFamily="18" charset="-78"/>
              <a:ea typeface="黑体"/>
              <a:cs typeface="Adobe Arabic" pitchFamily="18" charset="-78"/>
            </a:endParaRPr>
          </a:p>
          <a:p>
            <a:pPr algn="ctr">
              <a:spcAft>
                <a:spcPts val="0"/>
              </a:spcAft>
            </a:pPr>
            <a:r>
              <a:rPr lang="en-US" altLang="zh-CN" sz="2000" kern="100" dirty="0" smtClean="0">
                <a:solidFill>
                  <a:schemeClr val="bg1"/>
                </a:solidFill>
                <a:latin typeface="Adobe Arabic" pitchFamily="18" charset="-78"/>
                <a:ea typeface="宋体"/>
                <a:cs typeface="Adobe Arabic" pitchFamily="18" charset="-78"/>
              </a:rPr>
              <a:t>Newness.</a:t>
            </a:r>
            <a:endParaRPr lang="en-US" altLang="zh-CN" sz="2000" kern="100" dirty="0" smtClean="0">
              <a:solidFill>
                <a:schemeClr val="bg1"/>
              </a:solidFill>
              <a:latin typeface="Adobe Arabic" pitchFamily="18" charset="-78"/>
              <a:ea typeface="宋体"/>
              <a:cs typeface="Adobe Arabic" pitchFamily="18" charset="-78"/>
            </a:endParaRPr>
          </a:p>
          <a:p>
            <a:pPr algn="ctr">
              <a:spcAft>
                <a:spcPts val="0"/>
              </a:spcAft>
            </a:pPr>
            <a:endParaRPr lang="zh-CN" altLang="en-US" sz="2000" dirty="0" smtClean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221" name="Freeform 5"/>
          <p:cNvSpPr>
            <a:spLocks noEditPoints="1"/>
          </p:cNvSpPr>
          <p:nvPr/>
        </p:nvSpPr>
        <p:spPr bwMode="auto">
          <a:xfrm>
            <a:off x="10346606" y="5119579"/>
            <a:ext cx="404812" cy="464964"/>
          </a:xfrm>
          <a:custGeom>
            <a:avLst/>
            <a:gdLst>
              <a:gd name="T0" fmla="*/ 24 w 241"/>
              <a:gd name="T1" fmla="*/ 114 h 277"/>
              <a:gd name="T2" fmla="*/ 40 w 241"/>
              <a:gd name="T3" fmla="*/ 96 h 277"/>
              <a:gd name="T4" fmla="*/ 35 w 241"/>
              <a:gd name="T5" fmla="*/ 7 h 277"/>
              <a:gd name="T6" fmla="*/ 71 w 241"/>
              <a:gd name="T7" fmla="*/ 70 h 277"/>
              <a:gd name="T8" fmla="*/ 133 w 241"/>
              <a:gd name="T9" fmla="*/ 86 h 277"/>
              <a:gd name="T10" fmla="*/ 206 w 241"/>
              <a:gd name="T11" fmla="*/ 153 h 277"/>
              <a:gd name="T12" fmla="*/ 231 w 241"/>
              <a:gd name="T13" fmla="*/ 223 h 277"/>
              <a:gd name="T14" fmla="*/ 178 w 241"/>
              <a:gd name="T15" fmla="*/ 276 h 277"/>
              <a:gd name="T16" fmla="*/ 111 w 241"/>
              <a:gd name="T17" fmla="*/ 235 h 277"/>
              <a:gd name="T18" fmla="*/ 39 w 241"/>
              <a:gd name="T19" fmla="*/ 170 h 277"/>
              <a:gd name="T20" fmla="*/ 79 w 241"/>
              <a:gd name="T21" fmla="*/ 206 h 277"/>
              <a:gd name="T22" fmla="*/ 22 w 241"/>
              <a:gd name="T23" fmla="*/ 71 h 277"/>
              <a:gd name="T24" fmla="*/ 31 w 241"/>
              <a:gd name="T25" fmla="*/ 82 h 277"/>
              <a:gd name="T26" fmla="*/ 34 w 241"/>
              <a:gd name="T27" fmla="*/ 74 h 277"/>
              <a:gd name="T28" fmla="*/ 21 w 241"/>
              <a:gd name="T29" fmla="*/ 8 h 277"/>
              <a:gd name="T30" fmla="*/ 31 w 241"/>
              <a:gd name="T31" fmla="*/ 72 h 277"/>
              <a:gd name="T32" fmla="*/ 122 w 241"/>
              <a:gd name="T33" fmla="*/ 92 h 277"/>
              <a:gd name="T34" fmla="*/ 73 w 241"/>
              <a:gd name="T35" fmla="*/ 78 h 277"/>
              <a:gd name="T36" fmla="*/ 66 w 241"/>
              <a:gd name="T37" fmla="*/ 97 h 277"/>
              <a:gd name="T38" fmla="*/ 57 w 241"/>
              <a:gd name="T39" fmla="*/ 118 h 277"/>
              <a:gd name="T40" fmla="*/ 47 w 241"/>
              <a:gd name="T41" fmla="*/ 99 h 277"/>
              <a:gd name="T42" fmla="*/ 42 w 241"/>
              <a:gd name="T43" fmla="*/ 155 h 277"/>
              <a:gd name="T44" fmla="*/ 106 w 241"/>
              <a:gd name="T45" fmla="*/ 221 h 277"/>
              <a:gd name="T46" fmla="*/ 184 w 241"/>
              <a:gd name="T47" fmla="*/ 265 h 277"/>
              <a:gd name="T48" fmla="*/ 235 w 241"/>
              <a:gd name="T49" fmla="*/ 206 h 277"/>
              <a:gd name="T50" fmla="*/ 162 w 241"/>
              <a:gd name="T51" fmla="*/ 119 h 277"/>
              <a:gd name="T52" fmla="*/ 58 w 241"/>
              <a:gd name="T53" fmla="*/ 80 h 277"/>
              <a:gd name="T54" fmla="*/ 21 w 241"/>
              <a:gd name="T55" fmla="*/ 11 h 277"/>
              <a:gd name="T56" fmla="*/ 47 w 241"/>
              <a:gd name="T57" fmla="*/ 87 h 277"/>
              <a:gd name="T58" fmla="*/ 146 w 241"/>
              <a:gd name="T59" fmla="*/ 256 h 277"/>
              <a:gd name="T60" fmla="*/ 155 w 241"/>
              <a:gd name="T61" fmla="*/ 264 h 277"/>
              <a:gd name="T62" fmla="*/ 58 w 241"/>
              <a:gd name="T63" fmla="*/ 111 h 277"/>
              <a:gd name="T64" fmla="*/ 66 w 241"/>
              <a:gd name="T65" fmla="*/ 103 h 277"/>
              <a:gd name="T66" fmla="*/ 59 w 241"/>
              <a:gd name="T67" fmla="*/ 109 h 277"/>
              <a:gd name="T68" fmla="*/ 56 w 241"/>
              <a:gd name="T69" fmla="*/ 61 h 277"/>
              <a:gd name="T70" fmla="*/ 45 w 241"/>
              <a:gd name="T71" fmla="*/ 27 h 277"/>
              <a:gd name="T72" fmla="*/ 55 w 241"/>
              <a:gd name="T73" fmla="*/ 43 h 277"/>
              <a:gd name="T74" fmla="*/ 132 w 241"/>
              <a:gd name="T75" fmla="*/ 252 h 277"/>
              <a:gd name="T76" fmla="*/ 141 w 241"/>
              <a:gd name="T77" fmla="*/ 259 h 277"/>
              <a:gd name="T78" fmla="*/ 5 w 241"/>
              <a:gd name="T79" fmla="*/ 29 h 277"/>
              <a:gd name="T80" fmla="*/ 11 w 241"/>
              <a:gd name="T81" fmla="*/ 48 h 277"/>
              <a:gd name="T82" fmla="*/ 161 w 241"/>
              <a:gd name="T83" fmla="*/ 115 h 277"/>
              <a:gd name="T84" fmla="*/ 22 w 241"/>
              <a:gd name="T85" fmla="*/ 3 h 277"/>
              <a:gd name="T86" fmla="*/ 99 w 241"/>
              <a:gd name="T87" fmla="*/ 220 h 277"/>
              <a:gd name="T88" fmla="*/ 71 w 241"/>
              <a:gd name="T89" fmla="*/ 196 h 277"/>
              <a:gd name="T90" fmla="*/ 15 w 241"/>
              <a:gd name="T91" fmla="*/ 7 h 277"/>
              <a:gd name="T92" fmla="*/ 234 w 241"/>
              <a:gd name="T93" fmla="*/ 187 h 277"/>
              <a:gd name="T94" fmla="*/ 141 w 241"/>
              <a:gd name="T95" fmla="*/ 94 h 277"/>
              <a:gd name="T96" fmla="*/ 31 w 241"/>
              <a:gd name="T97" fmla="*/ 105 h 277"/>
              <a:gd name="T98" fmla="*/ 74 w 241"/>
              <a:gd name="T99" fmla="*/ 201 h 277"/>
              <a:gd name="T100" fmla="*/ 93 w 241"/>
              <a:gd name="T101" fmla="*/ 215 h 277"/>
              <a:gd name="T102" fmla="*/ 91 w 241"/>
              <a:gd name="T103" fmla="*/ 213 h 277"/>
              <a:gd name="T104" fmla="*/ 56 w 241"/>
              <a:gd name="T105" fmla="*/ 114 h 277"/>
              <a:gd name="T106" fmla="*/ 98 w 241"/>
              <a:gd name="T107" fmla="*/ 219 h 277"/>
              <a:gd name="T108" fmla="*/ 62 w 241"/>
              <a:gd name="T109" fmla="*/ 72 h 277"/>
              <a:gd name="T110" fmla="*/ 132 w 241"/>
              <a:gd name="T111" fmla="*/ 9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1" h="277">
                <a:moveTo>
                  <a:pt x="39" y="170"/>
                </a:moveTo>
                <a:cubicBezTo>
                  <a:pt x="39" y="170"/>
                  <a:pt x="39" y="170"/>
                  <a:pt x="38" y="170"/>
                </a:cubicBezTo>
                <a:cubicBezTo>
                  <a:pt x="37" y="170"/>
                  <a:pt x="37" y="169"/>
                  <a:pt x="37" y="168"/>
                </a:cubicBezTo>
                <a:cubicBezTo>
                  <a:pt x="37" y="167"/>
                  <a:pt x="37" y="166"/>
                  <a:pt x="37" y="165"/>
                </a:cubicBezTo>
                <a:cubicBezTo>
                  <a:pt x="36" y="162"/>
                  <a:pt x="35" y="159"/>
                  <a:pt x="35" y="157"/>
                </a:cubicBezTo>
                <a:cubicBezTo>
                  <a:pt x="33" y="152"/>
                  <a:pt x="32" y="147"/>
                  <a:pt x="31" y="142"/>
                </a:cubicBezTo>
                <a:cubicBezTo>
                  <a:pt x="29" y="135"/>
                  <a:pt x="27" y="129"/>
                  <a:pt x="26" y="123"/>
                </a:cubicBezTo>
                <a:cubicBezTo>
                  <a:pt x="25" y="120"/>
                  <a:pt x="25" y="117"/>
                  <a:pt x="24" y="114"/>
                </a:cubicBezTo>
                <a:cubicBezTo>
                  <a:pt x="24" y="113"/>
                  <a:pt x="24" y="112"/>
                  <a:pt x="25" y="110"/>
                </a:cubicBezTo>
                <a:cubicBezTo>
                  <a:pt x="25" y="109"/>
                  <a:pt x="25" y="109"/>
                  <a:pt x="24" y="108"/>
                </a:cubicBezTo>
                <a:cubicBezTo>
                  <a:pt x="24" y="107"/>
                  <a:pt x="24" y="107"/>
                  <a:pt x="24" y="106"/>
                </a:cubicBezTo>
                <a:cubicBezTo>
                  <a:pt x="24" y="106"/>
                  <a:pt x="25" y="105"/>
                  <a:pt x="25" y="105"/>
                </a:cubicBezTo>
                <a:cubicBezTo>
                  <a:pt x="26" y="105"/>
                  <a:pt x="27" y="104"/>
                  <a:pt x="28" y="104"/>
                </a:cubicBezTo>
                <a:cubicBezTo>
                  <a:pt x="28" y="103"/>
                  <a:pt x="29" y="103"/>
                  <a:pt x="30" y="103"/>
                </a:cubicBezTo>
                <a:cubicBezTo>
                  <a:pt x="33" y="101"/>
                  <a:pt x="36" y="98"/>
                  <a:pt x="40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94"/>
                  <a:pt x="39" y="93"/>
                  <a:pt x="37" y="92"/>
                </a:cubicBezTo>
                <a:cubicBezTo>
                  <a:pt x="31" y="86"/>
                  <a:pt x="25" y="80"/>
                  <a:pt x="20" y="73"/>
                </a:cubicBezTo>
                <a:cubicBezTo>
                  <a:pt x="14" y="66"/>
                  <a:pt x="10" y="57"/>
                  <a:pt x="7" y="49"/>
                </a:cubicBezTo>
                <a:cubicBezTo>
                  <a:pt x="5" y="44"/>
                  <a:pt x="3" y="39"/>
                  <a:pt x="2" y="34"/>
                </a:cubicBezTo>
                <a:cubicBezTo>
                  <a:pt x="0" y="26"/>
                  <a:pt x="0" y="19"/>
                  <a:pt x="2" y="12"/>
                </a:cubicBezTo>
                <a:cubicBezTo>
                  <a:pt x="4" y="8"/>
                  <a:pt x="7" y="4"/>
                  <a:pt x="11" y="2"/>
                </a:cubicBezTo>
                <a:cubicBezTo>
                  <a:pt x="14" y="0"/>
                  <a:pt x="18" y="0"/>
                  <a:pt x="21" y="1"/>
                </a:cubicBezTo>
                <a:cubicBezTo>
                  <a:pt x="26" y="2"/>
                  <a:pt x="31" y="4"/>
                  <a:pt x="35" y="7"/>
                </a:cubicBezTo>
                <a:cubicBezTo>
                  <a:pt x="43" y="12"/>
                  <a:pt x="49" y="19"/>
                  <a:pt x="54" y="27"/>
                </a:cubicBezTo>
                <a:cubicBezTo>
                  <a:pt x="56" y="31"/>
                  <a:pt x="58" y="35"/>
                  <a:pt x="59" y="40"/>
                </a:cubicBezTo>
                <a:cubicBezTo>
                  <a:pt x="62" y="48"/>
                  <a:pt x="64" y="57"/>
                  <a:pt x="65" y="65"/>
                </a:cubicBezTo>
                <a:cubicBezTo>
                  <a:pt x="66" y="68"/>
                  <a:pt x="66" y="71"/>
                  <a:pt x="66" y="74"/>
                </a:cubicBezTo>
                <a:cubicBezTo>
                  <a:pt x="66" y="74"/>
                  <a:pt x="66" y="74"/>
                  <a:pt x="66" y="75"/>
                </a:cubicBezTo>
                <a:cubicBezTo>
                  <a:pt x="67" y="75"/>
                  <a:pt x="67" y="74"/>
                  <a:pt x="67" y="74"/>
                </a:cubicBezTo>
                <a:cubicBezTo>
                  <a:pt x="66" y="72"/>
                  <a:pt x="66" y="72"/>
                  <a:pt x="68" y="71"/>
                </a:cubicBezTo>
                <a:cubicBezTo>
                  <a:pt x="69" y="70"/>
                  <a:pt x="70" y="70"/>
                  <a:pt x="71" y="70"/>
                </a:cubicBezTo>
                <a:cubicBezTo>
                  <a:pt x="73" y="69"/>
                  <a:pt x="75" y="68"/>
                  <a:pt x="77" y="69"/>
                </a:cubicBezTo>
                <a:cubicBezTo>
                  <a:pt x="79" y="70"/>
                  <a:pt x="81" y="71"/>
                  <a:pt x="83" y="72"/>
                </a:cubicBezTo>
                <a:cubicBezTo>
                  <a:pt x="84" y="72"/>
                  <a:pt x="85" y="72"/>
                  <a:pt x="86" y="73"/>
                </a:cubicBezTo>
                <a:cubicBezTo>
                  <a:pt x="89" y="74"/>
                  <a:pt x="93" y="75"/>
                  <a:pt x="97" y="76"/>
                </a:cubicBezTo>
                <a:cubicBezTo>
                  <a:pt x="103" y="78"/>
                  <a:pt x="109" y="80"/>
                  <a:pt x="116" y="82"/>
                </a:cubicBezTo>
                <a:cubicBezTo>
                  <a:pt x="119" y="83"/>
                  <a:pt x="122" y="83"/>
                  <a:pt x="125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5"/>
                  <a:pt x="130" y="85"/>
                  <a:pt x="133" y="86"/>
                </a:cubicBezTo>
                <a:cubicBezTo>
                  <a:pt x="135" y="86"/>
                  <a:pt x="138" y="87"/>
                  <a:pt x="140" y="89"/>
                </a:cubicBezTo>
                <a:cubicBezTo>
                  <a:pt x="143" y="91"/>
                  <a:pt x="145" y="93"/>
                  <a:pt x="148" y="95"/>
                </a:cubicBezTo>
                <a:cubicBezTo>
                  <a:pt x="152" y="98"/>
                  <a:pt x="155" y="102"/>
                  <a:pt x="158" y="106"/>
                </a:cubicBezTo>
                <a:cubicBezTo>
                  <a:pt x="161" y="108"/>
                  <a:pt x="164" y="111"/>
                  <a:pt x="166" y="114"/>
                </a:cubicBezTo>
                <a:cubicBezTo>
                  <a:pt x="169" y="116"/>
                  <a:pt x="172" y="118"/>
                  <a:pt x="174" y="121"/>
                </a:cubicBezTo>
                <a:cubicBezTo>
                  <a:pt x="180" y="127"/>
                  <a:pt x="185" y="133"/>
                  <a:pt x="191" y="138"/>
                </a:cubicBezTo>
                <a:cubicBezTo>
                  <a:pt x="192" y="140"/>
                  <a:pt x="194" y="141"/>
                  <a:pt x="195" y="142"/>
                </a:cubicBezTo>
                <a:cubicBezTo>
                  <a:pt x="199" y="146"/>
                  <a:pt x="202" y="149"/>
                  <a:pt x="206" y="153"/>
                </a:cubicBezTo>
                <a:cubicBezTo>
                  <a:pt x="209" y="156"/>
                  <a:pt x="212" y="159"/>
                  <a:pt x="216" y="162"/>
                </a:cubicBezTo>
                <a:cubicBezTo>
                  <a:pt x="219" y="165"/>
                  <a:pt x="222" y="168"/>
                  <a:pt x="225" y="171"/>
                </a:cubicBezTo>
                <a:cubicBezTo>
                  <a:pt x="229" y="175"/>
                  <a:pt x="233" y="179"/>
                  <a:pt x="236" y="184"/>
                </a:cubicBezTo>
                <a:cubicBezTo>
                  <a:pt x="238" y="187"/>
                  <a:pt x="240" y="190"/>
                  <a:pt x="241" y="194"/>
                </a:cubicBezTo>
                <a:cubicBezTo>
                  <a:pt x="241" y="195"/>
                  <a:pt x="241" y="196"/>
                  <a:pt x="241" y="197"/>
                </a:cubicBezTo>
                <a:cubicBezTo>
                  <a:pt x="241" y="200"/>
                  <a:pt x="241" y="203"/>
                  <a:pt x="240" y="207"/>
                </a:cubicBezTo>
                <a:cubicBezTo>
                  <a:pt x="240" y="210"/>
                  <a:pt x="239" y="213"/>
                  <a:pt x="237" y="216"/>
                </a:cubicBezTo>
                <a:cubicBezTo>
                  <a:pt x="235" y="218"/>
                  <a:pt x="233" y="220"/>
                  <a:pt x="231" y="223"/>
                </a:cubicBezTo>
                <a:cubicBezTo>
                  <a:pt x="227" y="227"/>
                  <a:pt x="224" y="232"/>
                  <a:pt x="220" y="236"/>
                </a:cubicBezTo>
                <a:cubicBezTo>
                  <a:pt x="219" y="238"/>
                  <a:pt x="217" y="239"/>
                  <a:pt x="216" y="241"/>
                </a:cubicBezTo>
                <a:cubicBezTo>
                  <a:pt x="214" y="243"/>
                  <a:pt x="213" y="245"/>
                  <a:pt x="211" y="247"/>
                </a:cubicBezTo>
                <a:cubicBezTo>
                  <a:pt x="208" y="252"/>
                  <a:pt x="204" y="257"/>
                  <a:pt x="199" y="261"/>
                </a:cubicBezTo>
                <a:cubicBezTo>
                  <a:pt x="198" y="262"/>
                  <a:pt x="197" y="263"/>
                  <a:pt x="196" y="264"/>
                </a:cubicBezTo>
                <a:cubicBezTo>
                  <a:pt x="193" y="267"/>
                  <a:pt x="190" y="269"/>
                  <a:pt x="188" y="271"/>
                </a:cubicBezTo>
                <a:cubicBezTo>
                  <a:pt x="186" y="272"/>
                  <a:pt x="184" y="273"/>
                  <a:pt x="182" y="274"/>
                </a:cubicBezTo>
                <a:cubicBezTo>
                  <a:pt x="181" y="275"/>
                  <a:pt x="179" y="275"/>
                  <a:pt x="178" y="276"/>
                </a:cubicBezTo>
                <a:cubicBezTo>
                  <a:pt x="177" y="276"/>
                  <a:pt x="175" y="276"/>
                  <a:pt x="174" y="276"/>
                </a:cubicBezTo>
                <a:cubicBezTo>
                  <a:pt x="170" y="277"/>
                  <a:pt x="166" y="276"/>
                  <a:pt x="162" y="276"/>
                </a:cubicBezTo>
                <a:cubicBezTo>
                  <a:pt x="161" y="275"/>
                  <a:pt x="160" y="275"/>
                  <a:pt x="158" y="275"/>
                </a:cubicBezTo>
                <a:cubicBezTo>
                  <a:pt x="155" y="274"/>
                  <a:pt x="153" y="272"/>
                  <a:pt x="150" y="270"/>
                </a:cubicBezTo>
                <a:cubicBezTo>
                  <a:pt x="147" y="268"/>
                  <a:pt x="144" y="265"/>
                  <a:pt x="141" y="262"/>
                </a:cubicBezTo>
                <a:cubicBezTo>
                  <a:pt x="140" y="262"/>
                  <a:pt x="139" y="261"/>
                  <a:pt x="138" y="260"/>
                </a:cubicBezTo>
                <a:cubicBezTo>
                  <a:pt x="133" y="255"/>
                  <a:pt x="127" y="250"/>
                  <a:pt x="122" y="245"/>
                </a:cubicBezTo>
                <a:cubicBezTo>
                  <a:pt x="118" y="242"/>
                  <a:pt x="115" y="239"/>
                  <a:pt x="111" y="235"/>
                </a:cubicBezTo>
                <a:cubicBezTo>
                  <a:pt x="111" y="235"/>
                  <a:pt x="110" y="234"/>
                  <a:pt x="110" y="234"/>
                </a:cubicBezTo>
                <a:cubicBezTo>
                  <a:pt x="103" y="228"/>
                  <a:pt x="95" y="223"/>
                  <a:pt x="88" y="217"/>
                </a:cubicBezTo>
                <a:cubicBezTo>
                  <a:pt x="79" y="210"/>
                  <a:pt x="70" y="201"/>
                  <a:pt x="62" y="193"/>
                </a:cubicBezTo>
                <a:cubicBezTo>
                  <a:pt x="59" y="189"/>
                  <a:pt x="55" y="185"/>
                  <a:pt x="51" y="181"/>
                </a:cubicBezTo>
                <a:cubicBezTo>
                  <a:pt x="49" y="178"/>
                  <a:pt x="46" y="176"/>
                  <a:pt x="43" y="173"/>
                </a:cubicBezTo>
                <a:cubicBezTo>
                  <a:pt x="42" y="173"/>
                  <a:pt x="41" y="172"/>
                  <a:pt x="40" y="172"/>
                </a:cubicBezTo>
                <a:cubicBezTo>
                  <a:pt x="40" y="172"/>
                  <a:pt x="39" y="171"/>
                  <a:pt x="39" y="171"/>
                </a:cubicBezTo>
                <a:cubicBezTo>
                  <a:pt x="39" y="171"/>
                  <a:pt x="39" y="171"/>
                  <a:pt x="39" y="170"/>
                </a:cubicBezTo>
                <a:close/>
                <a:moveTo>
                  <a:pt x="78" y="206"/>
                </a:moveTo>
                <a:cubicBezTo>
                  <a:pt x="79" y="206"/>
                  <a:pt x="80" y="207"/>
                  <a:pt x="81" y="208"/>
                </a:cubicBezTo>
                <a:cubicBezTo>
                  <a:pt x="81" y="208"/>
                  <a:pt x="81" y="208"/>
                  <a:pt x="81" y="208"/>
                </a:cubicBezTo>
                <a:cubicBezTo>
                  <a:pt x="83" y="210"/>
                  <a:pt x="86" y="212"/>
                  <a:pt x="88" y="215"/>
                </a:cubicBezTo>
                <a:cubicBezTo>
                  <a:pt x="88" y="215"/>
                  <a:pt x="89" y="215"/>
                  <a:pt x="89" y="215"/>
                </a:cubicBezTo>
                <a:cubicBezTo>
                  <a:pt x="89" y="215"/>
                  <a:pt x="88" y="214"/>
                  <a:pt x="88" y="214"/>
                </a:cubicBezTo>
                <a:cubicBezTo>
                  <a:pt x="86" y="212"/>
                  <a:pt x="83" y="210"/>
                  <a:pt x="81" y="208"/>
                </a:cubicBezTo>
                <a:cubicBezTo>
                  <a:pt x="80" y="207"/>
                  <a:pt x="79" y="206"/>
                  <a:pt x="79" y="206"/>
                </a:cubicBezTo>
                <a:cubicBezTo>
                  <a:pt x="78" y="205"/>
                  <a:pt x="77" y="204"/>
                  <a:pt x="76" y="204"/>
                </a:cubicBezTo>
                <a:cubicBezTo>
                  <a:pt x="77" y="205"/>
                  <a:pt x="78" y="205"/>
                  <a:pt x="78" y="206"/>
                </a:cubicBezTo>
                <a:close/>
                <a:moveTo>
                  <a:pt x="31" y="82"/>
                </a:moveTo>
                <a:cubicBezTo>
                  <a:pt x="31" y="83"/>
                  <a:pt x="31" y="83"/>
                  <a:pt x="32" y="83"/>
                </a:cubicBezTo>
                <a:cubicBezTo>
                  <a:pt x="32" y="83"/>
                  <a:pt x="32" y="83"/>
                  <a:pt x="32" y="83"/>
                </a:cubicBezTo>
                <a:cubicBezTo>
                  <a:pt x="31" y="83"/>
                  <a:pt x="31" y="83"/>
                  <a:pt x="31" y="82"/>
                </a:cubicBezTo>
                <a:cubicBezTo>
                  <a:pt x="31" y="82"/>
                  <a:pt x="30" y="82"/>
                  <a:pt x="30" y="81"/>
                </a:cubicBezTo>
                <a:cubicBezTo>
                  <a:pt x="27" y="78"/>
                  <a:pt x="25" y="74"/>
                  <a:pt x="22" y="71"/>
                </a:cubicBezTo>
                <a:cubicBezTo>
                  <a:pt x="20" y="68"/>
                  <a:pt x="19" y="65"/>
                  <a:pt x="17" y="62"/>
                </a:cubicBezTo>
                <a:cubicBezTo>
                  <a:pt x="14" y="58"/>
                  <a:pt x="12" y="54"/>
                  <a:pt x="10" y="51"/>
                </a:cubicBezTo>
                <a:cubicBezTo>
                  <a:pt x="10" y="50"/>
                  <a:pt x="9" y="49"/>
                  <a:pt x="9" y="48"/>
                </a:cubicBezTo>
                <a:cubicBezTo>
                  <a:pt x="9" y="48"/>
                  <a:pt x="9" y="48"/>
                  <a:pt x="8" y="47"/>
                </a:cubicBezTo>
                <a:cubicBezTo>
                  <a:pt x="8" y="48"/>
                  <a:pt x="8" y="48"/>
                  <a:pt x="9" y="48"/>
                </a:cubicBezTo>
                <a:cubicBezTo>
                  <a:pt x="11" y="54"/>
                  <a:pt x="13" y="59"/>
                  <a:pt x="16" y="64"/>
                </a:cubicBezTo>
                <a:cubicBezTo>
                  <a:pt x="20" y="70"/>
                  <a:pt x="25" y="76"/>
                  <a:pt x="30" y="81"/>
                </a:cubicBezTo>
                <a:cubicBezTo>
                  <a:pt x="30" y="82"/>
                  <a:pt x="30" y="82"/>
                  <a:pt x="31" y="82"/>
                </a:cubicBezTo>
                <a:close/>
                <a:moveTo>
                  <a:pt x="34" y="75"/>
                </a:moveTo>
                <a:cubicBezTo>
                  <a:pt x="34" y="75"/>
                  <a:pt x="34" y="75"/>
                  <a:pt x="34" y="75"/>
                </a:cubicBezTo>
                <a:cubicBezTo>
                  <a:pt x="35" y="76"/>
                  <a:pt x="36" y="77"/>
                  <a:pt x="36" y="78"/>
                </a:cubicBezTo>
                <a:cubicBezTo>
                  <a:pt x="37" y="80"/>
                  <a:pt x="38" y="81"/>
                  <a:pt x="40" y="83"/>
                </a:cubicBezTo>
                <a:cubicBezTo>
                  <a:pt x="40" y="83"/>
                  <a:pt x="40" y="83"/>
                  <a:pt x="40" y="83"/>
                </a:cubicBezTo>
                <a:cubicBezTo>
                  <a:pt x="38" y="80"/>
                  <a:pt x="36" y="77"/>
                  <a:pt x="34" y="75"/>
                </a:cubicBezTo>
                <a:cubicBezTo>
                  <a:pt x="34" y="75"/>
                  <a:pt x="34" y="75"/>
                  <a:pt x="34" y="75"/>
                </a:cubicBezTo>
                <a:cubicBezTo>
                  <a:pt x="34" y="74"/>
                  <a:pt x="34" y="74"/>
                  <a:pt x="34" y="74"/>
                </a:cubicBezTo>
                <a:cubicBezTo>
                  <a:pt x="31" y="70"/>
                  <a:pt x="29" y="67"/>
                  <a:pt x="27" y="63"/>
                </a:cubicBezTo>
                <a:cubicBezTo>
                  <a:pt x="25" y="60"/>
                  <a:pt x="22" y="56"/>
                  <a:pt x="21" y="52"/>
                </a:cubicBezTo>
                <a:cubicBezTo>
                  <a:pt x="19" y="48"/>
                  <a:pt x="18" y="44"/>
                  <a:pt x="17" y="40"/>
                </a:cubicBezTo>
                <a:cubicBezTo>
                  <a:pt x="15" y="37"/>
                  <a:pt x="15" y="33"/>
                  <a:pt x="14" y="30"/>
                </a:cubicBezTo>
                <a:cubicBezTo>
                  <a:pt x="14" y="27"/>
                  <a:pt x="14" y="23"/>
                  <a:pt x="15" y="20"/>
                </a:cubicBezTo>
                <a:cubicBezTo>
                  <a:pt x="15" y="18"/>
                  <a:pt x="16" y="15"/>
                  <a:pt x="17" y="13"/>
                </a:cubicBezTo>
                <a:cubicBezTo>
                  <a:pt x="18" y="10"/>
                  <a:pt x="20" y="8"/>
                  <a:pt x="23" y="8"/>
                </a:cubicBezTo>
                <a:cubicBezTo>
                  <a:pt x="22" y="8"/>
                  <a:pt x="21" y="8"/>
                  <a:pt x="21" y="8"/>
                </a:cubicBezTo>
                <a:cubicBezTo>
                  <a:pt x="18" y="7"/>
                  <a:pt x="16" y="8"/>
                  <a:pt x="15" y="10"/>
                </a:cubicBezTo>
                <a:cubicBezTo>
                  <a:pt x="14" y="12"/>
                  <a:pt x="13" y="15"/>
                  <a:pt x="12" y="17"/>
                </a:cubicBezTo>
                <a:cubicBezTo>
                  <a:pt x="12" y="21"/>
                  <a:pt x="12" y="24"/>
                  <a:pt x="12" y="27"/>
                </a:cubicBezTo>
                <a:cubicBezTo>
                  <a:pt x="12" y="29"/>
                  <a:pt x="12" y="31"/>
                  <a:pt x="13" y="33"/>
                </a:cubicBezTo>
                <a:cubicBezTo>
                  <a:pt x="14" y="37"/>
                  <a:pt x="15" y="41"/>
                  <a:pt x="17" y="44"/>
                </a:cubicBezTo>
                <a:cubicBezTo>
                  <a:pt x="18" y="47"/>
                  <a:pt x="20" y="51"/>
                  <a:pt x="21" y="54"/>
                </a:cubicBezTo>
                <a:cubicBezTo>
                  <a:pt x="23" y="59"/>
                  <a:pt x="26" y="63"/>
                  <a:pt x="28" y="68"/>
                </a:cubicBezTo>
                <a:cubicBezTo>
                  <a:pt x="29" y="69"/>
                  <a:pt x="30" y="71"/>
                  <a:pt x="31" y="72"/>
                </a:cubicBezTo>
                <a:cubicBezTo>
                  <a:pt x="32" y="72"/>
                  <a:pt x="32" y="72"/>
                  <a:pt x="33" y="73"/>
                </a:cubicBezTo>
                <a:cubicBezTo>
                  <a:pt x="33" y="74"/>
                  <a:pt x="34" y="74"/>
                  <a:pt x="34" y="75"/>
                </a:cubicBezTo>
                <a:close/>
                <a:moveTo>
                  <a:pt x="137" y="96"/>
                </a:moveTo>
                <a:cubicBezTo>
                  <a:pt x="136" y="97"/>
                  <a:pt x="136" y="97"/>
                  <a:pt x="134" y="9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2" y="95"/>
                  <a:pt x="130" y="94"/>
                  <a:pt x="127" y="93"/>
                </a:cubicBezTo>
                <a:cubicBezTo>
                  <a:pt x="127" y="93"/>
                  <a:pt x="126" y="93"/>
                  <a:pt x="125" y="93"/>
                </a:cubicBezTo>
                <a:cubicBezTo>
                  <a:pt x="124" y="92"/>
                  <a:pt x="123" y="92"/>
                  <a:pt x="122" y="92"/>
                </a:cubicBezTo>
                <a:cubicBezTo>
                  <a:pt x="119" y="91"/>
                  <a:pt x="115" y="90"/>
                  <a:pt x="112" y="89"/>
                </a:cubicBezTo>
                <a:cubicBezTo>
                  <a:pt x="111" y="89"/>
                  <a:pt x="110" y="88"/>
                  <a:pt x="110" y="88"/>
                </a:cubicBezTo>
                <a:cubicBezTo>
                  <a:pt x="108" y="88"/>
                  <a:pt x="107" y="88"/>
                  <a:pt x="105" y="88"/>
                </a:cubicBezTo>
                <a:cubicBezTo>
                  <a:pt x="101" y="87"/>
                  <a:pt x="96" y="86"/>
                  <a:pt x="92" y="84"/>
                </a:cubicBezTo>
                <a:cubicBezTo>
                  <a:pt x="89" y="82"/>
                  <a:pt x="85" y="80"/>
                  <a:pt x="81" y="78"/>
                </a:cubicBezTo>
                <a:cubicBezTo>
                  <a:pt x="80" y="78"/>
                  <a:pt x="80" y="78"/>
                  <a:pt x="79" y="78"/>
                </a:cubicBezTo>
                <a:cubicBezTo>
                  <a:pt x="78" y="77"/>
                  <a:pt x="77" y="77"/>
                  <a:pt x="76" y="77"/>
                </a:cubicBezTo>
                <a:cubicBezTo>
                  <a:pt x="75" y="77"/>
                  <a:pt x="74" y="77"/>
                  <a:pt x="73" y="78"/>
                </a:cubicBezTo>
                <a:cubicBezTo>
                  <a:pt x="72" y="78"/>
                  <a:pt x="72" y="78"/>
                  <a:pt x="71" y="78"/>
                </a:cubicBezTo>
                <a:cubicBezTo>
                  <a:pt x="71" y="78"/>
                  <a:pt x="71" y="78"/>
                  <a:pt x="71" y="77"/>
                </a:cubicBezTo>
                <a:cubicBezTo>
                  <a:pt x="70" y="78"/>
                  <a:pt x="68" y="79"/>
                  <a:pt x="67" y="81"/>
                </a:cubicBezTo>
                <a:cubicBezTo>
                  <a:pt x="68" y="81"/>
                  <a:pt x="68" y="82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6" y="84"/>
                  <a:pt x="66" y="84"/>
                  <a:pt x="66" y="85"/>
                </a:cubicBezTo>
                <a:cubicBezTo>
                  <a:pt x="66" y="89"/>
                  <a:pt x="66" y="92"/>
                  <a:pt x="66" y="96"/>
                </a:cubicBezTo>
                <a:cubicBezTo>
                  <a:pt x="66" y="96"/>
                  <a:pt x="66" y="97"/>
                  <a:pt x="66" y="97"/>
                </a:cubicBezTo>
                <a:cubicBezTo>
                  <a:pt x="66" y="97"/>
                  <a:pt x="66" y="97"/>
                  <a:pt x="67" y="98"/>
                </a:cubicBezTo>
                <a:cubicBezTo>
                  <a:pt x="69" y="98"/>
                  <a:pt x="71" y="99"/>
                  <a:pt x="72" y="100"/>
                </a:cubicBezTo>
                <a:cubicBezTo>
                  <a:pt x="74" y="101"/>
                  <a:pt x="75" y="103"/>
                  <a:pt x="75" y="104"/>
                </a:cubicBezTo>
                <a:cubicBezTo>
                  <a:pt x="75" y="107"/>
                  <a:pt x="76" y="109"/>
                  <a:pt x="75" y="112"/>
                </a:cubicBezTo>
                <a:cubicBezTo>
                  <a:pt x="74" y="113"/>
                  <a:pt x="73" y="115"/>
                  <a:pt x="72" y="116"/>
                </a:cubicBezTo>
                <a:cubicBezTo>
                  <a:pt x="70" y="118"/>
                  <a:pt x="67" y="118"/>
                  <a:pt x="65" y="119"/>
                </a:cubicBezTo>
                <a:cubicBezTo>
                  <a:pt x="64" y="119"/>
                  <a:pt x="63" y="119"/>
                  <a:pt x="63" y="119"/>
                </a:cubicBezTo>
                <a:cubicBezTo>
                  <a:pt x="61" y="119"/>
                  <a:pt x="59" y="119"/>
                  <a:pt x="57" y="118"/>
                </a:cubicBezTo>
                <a:cubicBezTo>
                  <a:pt x="55" y="117"/>
                  <a:pt x="54" y="116"/>
                  <a:pt x="53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1"/>
                  <a:pt x="52" y="109"/>
                  <a:pt x="52" y="107"/>
                </a:cubicBezTo>
                <a:cubicBezTo>
                  <a:pt x="53" y="104"/>
                  <a:pt x="55" y="101"/>
                  <a:pt x="57" y="99"/>
                </a:cubicBezTo>
                <a:cubicBezTo>
                  <a:pt x="58" y="99"/>
                  <a:pt x="59" y="98"/>
                  <a:pt x="59" y="98"/>
                </a:cubicBezTo>
                <a:cubicBezTo>
                  <a:pt x="59" y="95"/>
                  <a:pt x="59" y="92"/>
                  <a:pt x="59" y="89"/>
                </a:cubicBezTo>
                <a:cubicBezTo>
                  <a:pt x="59" y="90"/>
                  <a:pt x="58" y="90"/>
                  <a:pt x="58" y="90"/>
                </a:cubicBezTo>
                <a:cubicBezTo>
                  <a:pt x="54" y="93"/>
                  <a:pt x="50" y="96"/>
                  <a:pt x="47" y="99"/>
                </a:cubicBezTo>
                <a:cubicBezTo>
                  <a:pt x="45" y="100"/>
                  <a:pt x="44" y="101"/>
                  <a:pt x="43" y="102"/>
                </a:cubicBezTo>
                <a:cubicBezTo>
                  <a:pt x="41" y="104"/>
                  <a:pt x="39" y="106"/>
                  <a:pt x="37" y="108"/>
                </a:cubicBezTo>
                <a:cubicBezTo>
                  <a:pt x="35" y="109"/>
                  <a:pt x="34" y="111"/>
                  <a:pt x="32" y="113"/>
                </a:cubicBezTo>
                <a:cubicBezTo>
                  <a:pt x="32" y="113"/>
                  <a:pt x="32" y="114"/>
                  <a:pt x="32" y="114"/>
                </a:cubicBezTo>
                <a:cubicBezTo>
                  <a:pt x="32" y="114"/>
                  <a:pt x="32" y="115"/>
                  <a:pt x="32" y="115"/>
                </a:cubicBezTo>
                <a:cubicBezTo>
                  <a:pt x="33" y="117"/>
                  <a:pt x="34" y="119"/>
                  <a:pt x="34" y="121"/>
                </a:cubicBezTo>
                <a:cubicBezTo>
                  <a:pt x="35" y="125"/>
                  <a:pt x="37" y="130"/>
                  <a:pt x="38" y="135"/>
                </a:cubicBezTo>
                <a:cubicBezTo>
                  <a:pt x="40" y="141"/>
                  <a:pt x="41" y="148"/>
                  <a:pt x="42" y="155"/>
                </a:cubicBezTo>
                <a:cubicBezTo>
                  <a:pt x="43" y="157"/>
                  <a:pt x="43" y="159"/>
                  <a:pt x="42" y="161"/>
                </a:cubicBezTo>
                <a:cubicBezTo>
                  <a:pt x="42" y="162"/>
                  <a:pt x="42" y="163"/>
                  <a:pt x="43" y="164"/>
                </a:cubicBezTo>
                <a:cubicBezTo>
                  <a:pt x="45" y="166"/>
                  <a:pt x="47" y="168"/>
                  <a:pt x="49" y="169"/>
                </a:cubicBezTo>
                <a:cubicBezTo>
                  <a:pt x="55" y="174"/>
                  <a:pt x="60" y="179"/>
                  <a:pt x="66" y="184"/>
                </a:cubicBezTo>
                <a:cubicBezTo>
                  <a:pt x="69" y="187"/>
                  <a:pt x="72" y="189"/>
                  <a:pt x="74" y="192"/>
                </a:cubicBezTo>
                <a:cubicBezTo>
                  <a:pt x="77" y="195"/>
                  <a:pt x="80" y="197"/>
                  <a:pt x="83" y="200"/>
                </a:cubicBezTo>
                <a:cubicBezTo>
                  <a:pt x="88" y="205"/>
                  <a:pt x="93" y="210"/>
                  <a:pt x="98" y="214"/>
                </a:cubicBezTo>
                <a:cubicBezTo>
                  <a:pt x="100" y="216"/>
                  <a:pt x="103" y="219"/>
                  <a:pt x="106" y="221"/>
                </a:cubicBezTo>
                <a:cubicBezTo>
                  <a:pt x="109" y="224"/>
                  <a:pt x="113" y="226"/>
                  <a:pt x="117" y="228"/>
                </a:cubicBezTo>
                <a:cubicBezTo>
                  <a:pt x="121" y="232"/>
                  <a:pt x="125" y="235"/>
                  <a:pt x="129" y="238"/>
                </a:cubicBezTo>
                <a:cubicBezTo>
                  <a:pt x="133" y="241"/>
                  <a:pt x="137" y="245"/>
                  <a:pt x="141" y="249"/>
                </a:cubicBezTo>
                <a:cubicBezTo>
                  <a:pt x="146" y="253"/>
                  <a:pt x="151" y="257"/>
                  <a:pt x="156" y="262"/>
                </a:cubicBezTo>
                <a:cubicBezTo>
                  <a:pt x="158" y="263"/>
                  <a:pt x="159" y="264"/>
                  <a:pt x="161" y="264"/>
                </a:cubicBezTo>
                <a:cubicBezTo>
                  <a:pt x="164" y="266"/>
                  <a:pt x="167" y="267"/>
                  <a:pt x="171" y="268"/>
                </a:cubicBezTo>
                <a:cubicBezTo>
                  <a:pt x="173" y="269"/>
                  <a:pt x="175" y="269"/>
                  <a:pt x="176" y="268"/>
                </a:cubicBezTo>
                <a:cubicBezTo>
                  <a:pt x="179" y="268"/>
                  <a:pt x="182" y="267"/>
                  <a:pt x="184" y="265"/>
                </a:cubicBezTo>
                <a:cubicBezTo>
                  <a:pt x="187" y="263"/>
                  <a:pt x="190" y="261"/>
                  <a:pt x="193" y="259"/>
                </a:cubicBezTo>
                <a:cubicBezTo>
                  <a:pt x="198" y="254"/>
                  <a:pt x="203" y="249"/>
                  <a:pt x="208" y="244"/>
                </a:cubicBezTo>
                <a:cubicBezTo>
                  <a:pt x="209" y="242"/>
                  <a:pt x="211" y="240"/>
                  <a:pt x="213" y="238"/>
                </a:cubicBezTo>
                <a:cubicBezTo>
                  <a:pt x="215" y="236"/>
                  <a:pt x="217" y="234"/>
                  <a:pt x="220" y="231"/>
                </a:cubicBezTo>
                <a:cubicBezTo>
                  <a:pt x="221" y="230"/>
                  <a:pt x="222" y="228"/>
                  <a:pt x="223" y="227"/>
                </a:cubicBezTo>
                <a:cubicBezTo>
                  <a:pt x="226" y="223"/>
                  <a:pt x="229" y="219"/>
                  <a:pt x="232" y="215"/>
                </a:cubicBezTo>
                <a:cubicBezTo>
                  <a:pt x="233" y="214"/>
                  <a:pt x="233" y="213"/>
                  <a:pt x="234" y="211"/>
                </a:cubicBezTo>
                <a:cubicBezTo>
                  <a:pt x="234" y="210"/>
                  <a:pt x="235" y="208"/>
                  <a:pt x="235" y="206"/>
                </a:cubicBezTo>
                <a:cubicBezTo>
                  <a:pt x="235" y="204"/>
                  <a:pt x="234" y="201"/>
                  <a:pt x="234" y="198"/>
                </a:cubicBezTo>
                <a:cubicBezTo>
                  <a:pt x="234" y="196"/>
                  <a:pt x="233" y="195"/>
                  <a:pt x="232" y="194"/>
                </a:cubicBezTo>
                <a:cubicBezTo>
                  <a:pt x="228" y="188"/>
                  <a:pt x="224" y="183"/>
                  <a:pt x="219" y="177"/>
                </a:cubicBezTo>
                <a:cubicBezTo>
                  <a:pt x="215" y="172"/>
                  <a:pt x="211" y="167"/>
                  <a:pt x="206" y="161"/>
                </a:cubicBezTo>
                <a:cubicBezTo>
                  <a:pt x="203" y="158"/>
                  <a:pt x="200" y="155"/>
                  <a:pt x="197" y="152"/>
                </a:cubicBezTo>
                <a:cubicBezTo>
                  <a:pt x="192" y="147"/>
                  <a:pt x="188" y="143"/>
                  <a:pt x="183" y="138"/>
                </a:cubicBezTo>
                <a:cubicBezTo>
                  <a:pt x="183" y="138"/>
                  <a:pt x="182" y="137"/>
                  <a:pt x="181" y="137"/>
                </a:cubicBezTo>
                <a:cubicBezTo>
                  <a:pt x="175" y="131"/>
                  <a:pt x="168" y="125"/>
                  <a:pt x="162" y="119"/>
                </a:cubicBezTo>
                <a:cubicBezTo>
                  <a:pt x="159" y="116"/>
                  <a:pt x="155" y="114"/>
                  <a:pt x="152" y="111"/>
                </a:cubicBezTo>
                <a:cubicBezTo>
                  <a:pt x="150" y="108"/>
                  <a:pt x="147" y="106"/>
                  <a:pt x="144" y="103"/>
                </a:cubicBezTo>
                <a:cubicBezTo>
                  <a:pt x="143" y="102"/>
                  <a:pt x="142" y="100"/>
                  <a:pt x="141" y="99"/>
                </a:cubicBezTo>
                <a:cubicBezTo>
                  <a:pt x="139" y="98"/>
                  <a:pt x="138" y="97"/>
                  <a:pt x="137" y="96"/>
                </a:cubicBezTo>
                <a:close/>
                <a:moveTo>
                  <a:pt x="48" y="88"/>
                </a:moveTo>
                <a:cubicBezTo>
                  <a:pt x="50" y="87"/>
                  <a:pt x="52" y="85"/>
                  <a:pt x="54" y="84"/>
                </a:cubicBezTo>
                <a:cubicBezTo>
                  <a:pt x="55" y="83"/>
                  <a:pt x="57" y="82"/>
                  <a:pt x="58" y="81"/>
                </a:cubicBezTo>
                <a:cubicBezTo>
                  <a:pt x="58" y="81"/>
                  <a:pt x="59" y="81"/>
                  <a:pt x="58" y="80"/>
                </a:cubicBezTo>
                <a:cubicBezTo>
                  <a:pt x="58" y="79"/>
                  <a:pt x="58" y="77"/>
                  <a:pt x="58" y="76"/>
                </a:cubicBezTo>
                <a:cubicBezTo>
                  <a:pt x="57" y="73"/>
                  <a:pt x="57" y="70"/>
                  <a:pt x="56" y="67"/>
                </a:cubicBezTo>
                <a:cubicBezTo>
                  <a:pt x="55" y="64"/>
                  <a:pt x="55" y="62"/>
                  <a:pt x="54" y="60"/>
                </a:cubicBezTo>
                <a:cubicBezTo>
                  <a:pt x="52" y="53"/>
                  <a:pt x="51" y="47"/>
                  <a:pt x="48" y="41"/>
                </a:cubicBezTo>
                <a:cubicBezTo>
                  <a:pt x="46" y="34"/>
                  <a:pt x="43" y="28"/>
                  <a:pt x="39" y="22"/>
                </a:cubicBezTo>
                <a:cubicBezTo>
                  <a:pt x="36" y="19"/>
                  <a:pt x="34" y="16"/>
                  <a:pt x="31" y="13"/>
                </a:cubicBezTo>
                <a:cubicBezTo>
                  <a:pt x="29" y="12"/>
                  <a:pt x="27" y="11"/>
                  <a:pt x="25" y="10"/>
                </a:cubicBezTo>
                <a:cubicBezTo>
                  <a:pt x="23" y="10"/>
                  <a:pt x="22" y="10"/>
                  <a:pt x="21" y="11"/>
                </a:cubicBezTo>
                <a:cubicBezTo>
                  <a:pt x="19" y="12"/>
                  <a:pt x="18" y="14"/>
                  <a:pt x="18" y="15"/>
                </a:cubicBezTo>
                <a:cubicBezTo>
                  <a:pt x="17" y="18"/>
                  <a:pt x="16" y="21"/>
                  <a:pt x="16" y="24"/>
                </a:cubicBezTo>
                <a:cubicBezTo>
                  <a:pt x="16" y="26"/>
                  <a:pt x="16" y="28"/>
                  <a:pt x="16" y="30"/>
                </a:cubicBezTo>
                <a:cubicBezTo>
                  <a:pt x="17" y="34"/>
                  <a:pt x="18" y="38"/>
                  <a:pt x="19" y="42"/>
                </a:cubicBezTo>
                <a:cubicBezTo>
                  <a:pt x="21" y="48"/>
                  <a:pt x="23" y="53"/>
                  <a:pt x="26" y="59"/>
                </a:cubicBezTo>
                <a:cubicBezTo>
                  <a:pt x="29" y="63"/>
                  <a:pt x="32" y="68"/>
                  <a:pt x="35" y="72"/>
                </a:cubicBezTo>
                <a:cubicBezTo>
                  <a:pt x="38" y="77"/>
                  <a:pt x="42" y="82"/>
                  <a:pt x="45" y="86"/>
                </a:cubicBezTo>
                <a:cubicBezTo>
                  <a:pt x="45" y="87"/>
                  <a:pt x="46" y="87"/>
                  <a:pt x="47" y="87"/>
                </a:cubicBezTo>
                <a:cubicBezTo>
                  <a:pt x="47" y="88"/>
                  <a:pt x="48" y="88"/>
                  <a:pt x="48" y="88"/>
                </a:cubicBezTo>
                <a:close/>
                <a:moveTo>
                  <a:pt x="179" y="270"/>
                </a:moveTo>
                <a:cubicBezTo>
                  <a:pt x="179" y="270"/>
                  <a:pt x="179" y="270"/>
                  <a:pt x="179" y="270"/>
                </a:cubicBezTo>
                <a:cubicBezTo>
                  <a:pt x="179" y="270"/>
                  <a:pt x="179" y="270"/>
                  <a:pt x="178" y="270"/>
                </a:cubicBezTo>
                <a:cubicBezTo>
                  <a:pt x="175" y="271"/>
                  <a:pt x="173" y="271"/>
                  <a:pt x="170" y="270"/>
                </a:cubicBezTo>
                <a:cubicBezTo>
                  <a:pt x="167" y="269"/>
                  <a:pt x="164" y="268"/>
                  <a:pt x="161" y="267"/>
                </a:cubicBezTo>
                <a:cubicBezTo>
                  <a:pt x="159" y="266"/>
                  <a:pt x="157" y="265"/>
                  <a:pt x="155" y="263"/>
                </a:cubicBezTo>
                <a:cubicBezTo>
                  <a:pt x="152" y="261"/>
                  <a:pt x="149" y="258"/>
                  <a:pt x="146" y="256"/>
                </a:cubicBezTo>
                <a:cubicBezTo>
                  <a:pt x="142" y="253"/>
                  <a:pt x="139" y="249"/>
                  <a:pt x="135" y="246"/>
                </a:cubicBezTo>
                <a:cubicBezTo>
                  <a:pt x="131" y="242"/>
                  <a:pt x="127" y="239"/>
                  <a:pt x="123" y="236"/>
                </a:cubicBezTo>
                <a:cubicBezTo>
                  <a:pt x="119" y="233"/>
                  <a:pt x="115" y="230"/>
                  <a:pt x="111" y="227"/>
                </a:cubicBezTo>
                <a:cubicBezTo>
                  <a:pt x="110" y="226"/>
                  <a:pt x="109" y="226"/>
                  <a:pt x="108" y="225"/>
                </a:cubicBezTo>
                <a:cubicBezTo>
                  <a:pt x="108" y="225"/>
                  <a:pt x="108" y="226"/>
                  <a:pt x="108" y="226"/>
                </a:cubicBezTo>
                <a:cubicBezTo>
                  <a:pt x="112" y="229"/>
                  <a:pt x="115" y="232"/>
                  <a:pt x="118" y="235"/>
                </a:cubicBezTo>
                <a:cubicBezTo>
                  <a:pt x="123" y="240"/>
                  <a:pt x="128" y="245"/>
                  <a:pt x="134" y="250"/>
                </a:cubicBezTo>
                <a:cubicBezTo>
                  <a:pt x="140" y="255"/>
                  <a:pt x="147" y="261"/>
                  <a:pt x="155" y="264"/>
                </a:cubicBezTo>
                <a:cubicBezTo>
                  <a:pt x="158" y="266"/>
                  <a:pt x="160" y="267"/>
                  <a:pt x="163" y="269"/>
                </a:cubicBezTo>
                <a:cubicBezTo>
                  <a:pt x="164" y="270"/>
                  <a:pt x="166" y="271"/>
                  <a:pt x="168" y="271"/>
                </a:cubicBezTo>
                <a:cubicBezTo>
                  <a:pt x="169" y="271"/>
                  <a:pt x="170" y="272"/>
                  <a:pt x="171" y="272"/>
                </a:cubicBezTo>
                <a:cubicBezTo>
                  <a:pt x="171" y="272"/>
                  <a:pt x="172" y="272"/>
                  <a:pt x="173" y="272"/>
                </a:cubicBezTo>
                <a:cubicBezTo>
                  <a:pt x="175" y="272"/>
                  <a:pt x="177" y="271"/>
                  <a:pt x="179" y="270"/>
                </a:cubicBezTo>
                <a:close/>
                <a:moveTo>
                  <a:pt x="56" y="108"/>
                </a:moveTo>
                <a:cubicBezTo>
                  <a:pt x="56" y="108"/>
                  <a:pt x="56" y="109"/>
                  <a:pt x="56" y="109"/>
                </a:cubicBezTo>
                <a:cubicBezTo>
                  <a:pt x="57" y="110"/>
                  <a:pt x="57" y="111"/>
                  <a:pt x="58" y="111"/>
                </a:cubicBezTo>
                <a:cubicBezTo>
                  <a:pt x="60" y="113"/>
                  <a:pt x="62" y="113"/>
                  <a:pt x="64" y="114"/>
                </a:cubicBezTo>
                <a:cubicBezTo>
                  <a:pt x="64" y="114"/>
                  <a:pt x="65" y="114"/>
                  <a:pt x="66" y="114"/>
                </a:cubicBezTo>
                <a:cubicBezTo>
                  <a:pt x="67" y="113"/>
                  <a:pt x="68" y="113"/>
                  <a:pt x="69" y="112"/>
                </a:cubicBezTo>
                <a:cubicBezTo>
                  <a:pt x="69" y="112"/>
                  <a:pt x="69" y="112"/>
                  <a:pt x="70" y="111"/>
                </a:cubicBezTo>
                <a:cubicBezTo>
                  <a:pt x="70" y="110"/>
                  <a:pt x="71" y="108"/>
                  <a:pt x="71" y="106"/>
                </a:cubicBezTo>
                <a:cubicBezTo>
                  <a:pt x="71" y="104"/>
                  <a:pt x="70" y="103"/>
                  <a:pt x="68" y="102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7" y="102"/>
                  <a:pt x="66" y="102"/>
                  <a:pt x="66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7" y="105"/>
                  <a:pt x="66" y="106"/>
                  <a:pt x="66" y="107"/>
                </a:cubicBezTo>
                <a:cubicBezTo>
                  <a:pt x="66" y="107"/>
                  <a:pt x="65" y="107"/>
                  <a:pt x="65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6" y="109"/>
                  <a:pt x="65" y="110"/>
                  <a:pt x="64" y="110"/>
                </a:cubicBezTo>
                <a:cubicBezTo>
                  <a:pt x="63" y="110"/>
                  <a:pt x="62" y="110"/>
                  <a:pt x="62" y="108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0" y="109"/>
                  <a:pt x="59" y="109"/>
                  <a:pt x="59" y="109"/>
                </a:cubicBezTo>
                <a:cubicBezTo>
                  <a:pt x="58" y="108"/>
                  <a:pt x="57" y="108"/>
                  <a:pt x="56" y="108"/>
                </a:cubicBezTo>
                <a:close/>
                <a:moveTo>
                  <a:pt x="31" y="11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3" y="13"/>
                  <a:pt x="35" y="15"/>
                  <a:pt x="36" y="16"/>
                </a:cubicBezTo>
                <a:cubicBezTo>
                  <a:pt x="42" y="23"/>
                  <a:pt x="46" y="31"/>
                  <a:pt x="50" y="39"/>
                </a:cubicBezTo>
                <a:cubicBezTo>
                  <a:pt x="51" y="42"/>
                  <a:pt x="52" y="45"/>
                  <a:pt x="53" y="48"/>
                </a:cubicBezTo>
                <a:cubicBezTo>
                  <a:pt x="54" y="52"/>
                  <a:pt x="55" y="56"/>
                  <a:pt x="56" y="61"/>
                </a:cubicBezTo>
                <a:cubicBezTo>
                  <a:pt x="58" y="65"/>
                  <a:pt x="59" y="70"/>
                  <a:pt x="60" y="74"/>
                </a:cubicBezTo>
                <a:cubicBezTo>
                  <a:pt x="60" y="74"/>
                  <a:pt x="60" y="75"/>
                  <a:pt x="60" y="75"/>
                </a:cubicBezTo>
                <a:cubicBezTo>
                  <a:pt x="60" y="75"/>
                  <a:pt x="60" y="75"/>
                  <a:pt x="60" y="75"/>
                </a:cubicBezTo>
                <a:cubicBezTo>
                  <a:pt x="60" y="73"/>
                  <a:pt x="60" y="72"/>
                  <a:pt x="60" y="71"/>
                </a:cubicBezTo>
                <a:cubicBezTo>
                  <a:pt x="59" y="67"/>
                  <a:pt x="58" y="63"/>
                  <a:pt x="57" y="59"/>
                </a:cubicBezTo>
                <a:cubicBezTo>
                  <a:pt x="56" y="55"/>
                  <a:pt x="55" y="51"/>
                  <a:pt x="54" y="47"/>
                </a:cubicBezTo>
                <a:cubicBezTo>
                  <a:pt x="54" y="46"/>
                  <a:pt x="54" y="46"/>
                  <a:pt x="54" y="45"/>
                </a:cubicBezTo>
                <a:cubicBezTo>
                  <a:pt x="51" y="39"/>
                  <a:pt x="48" y="33"/>
                  <a:pt x="45" y="27"/>
                </a:cubicBezTo>
                <a:cubicBezTo>
                  <a:pt x="42" y="22"/>
                  <a:pt x="39" y="17"/>
                  <a:pt x="34" y="13"/>
                </a:cubicBezTo>
                <a:cubicBezTo>
                  <a:pt x="34" y="12"/>
                  <a:pt x="33" y="12"/>
                  <a:pt x="31" y="11"/>
                </a:cubicBezTo>
                <a:close/>
                <a:moveTo>
                  <a:pt x="31" y="8"/>
                </a:moveTo>
                <a:cubicBezTo>
                  <a:pt x="33" y="9"/>
                  <a:pt x="34" y="10"/>
                  <a:pt x="36" y="11"/>
                </a:cubicBezTo>
                <a:cubicBezTo>
                  <a:pt x="38" y="13"/>
                  <a:pt x="40" y="15"/>
                  <a:pt x="42" y="16"/>
                </a:cubicBezTo>
                <a:cubicBezTo>
                  <a:pt x="44" y="19"/>
                  <a:pt x="46" y="22"/>
                  <a:pt x="47" y="25"/>
                </a:cubicBezTo>
                <a:cubicBezTo>
                  <a:pt x="50" y="31"/>
                  <a:pt x="53" y="36"/>
                  <a:pt x="55" y="42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2"/>
                  <a:pt x="55" y="42"/>
                </a:cubicBezTo>
                <a:cubicBezTo>
                  <a:pt x="54" y="36"/>
                  <a:pt x="53" y="31"/>
                  <a:pt x="50" y="26"/>
                </a:cubicBezTo>
                <a:cubicBezTo>
                  <a:pt x="48" y="23"/>
                  <a:pt x="46" y="20"/>
                  <a:pt x="43" y="17"/>
                </a:cubicBezTo>
                <a:cubicBezTo>
                  <a:pt x="42" y="15"/>
                  <a:pt x="39" y="13"/>
                  <a:pt x="37" y="11"/>
                </a:cubicBezTo>
                <a:cubicBezTo>
                  <a:pt x="35" y="10"/>
                  <a:pt x="33" y="8"/>
                  <a:pt x="31" y="8"/>
                </a:cubicBezTo>
                <a:close/>
                <a:moveTo>
                  <a:pt x="131" y="251"/>
                </a:moveTo>
                <a:cubicBezTo>
                  <a:pt x="131" y="251"/>
                  <a:pt x="131" y="251"/>
                  <a:pt x="131" y="251"/>
                </a:cubicBezTo>
                <a:cubicBezTo>
                  <a:pt x="132" y="251"/>
                  <a:pt x="132" y="252"/>
                  <a:pt x="132" y="252"/>
                </a:cubicBezTo>
                <a:cubicBezTo>
                  <a:pt x="134" y="254"/>
                  <a:pt x="136" y="255"/>
                  <a:pt x="138" y="257"/>
                </a:cubicBezTo>
                <a:cubicBezTo>
                  <a:pt x="139" y="258"/>
                  <a:pt x="141" y="260"/>
                  <a:pt x="142" y="261"/>
                </a:cubicBezTo>
                <a:cubicBezTo>
                  <a:pt x="145" y="264"/>
                  <a:pt x="149" y="266"/>
                  <a:pt x="152" y="269"/>
                </a:cubicBezTo>
                <a:cubicBezTo>
                  <a:pt x="154" y="271"/>
                  <a:pt x="155" y="272"/>
                  <a:pt x="158" y="273"/>
                </a:cubicBezTo>
                <a:cubicBezTo>
                  <a:pt x="160" y="273"/>
                  <a:pt x="162" y="274"/>
                  <a:pt x="165" y="274"/>
                </a:cubicBezTo>
                <a:cubicBezTo>
                  <a:pt x="164" y="273"/>
                  <a:pt x="162" y="273"/>
                  <a:pt x="161" y="272"/>
                </a:cubicBezTo>
                <a:cubicBezTo>
                  <a:pt x="158" y="270"/>
                  <a:pt x="154" y="268"/>
                  <a:pt x="151" y="266"/>
                </a:cubicBezTo>
                <a:cubicBezTo>
                  <a:pt x="147" y="264"/>
                  <a:pt x="144" y="261"/>
                  <a:pt x="141" y="259"/>
                </a:cubicBezTo>
                <a:cubicBezTo>
                  <a:pt x="138" y="256"/>
                  <a:pt x="135" y="254"/>
                  <a:pt x="132" y="252"/>
                </a:cubicBezTo>
                <a:cubicBezTo>
                  <a:pt x="132" y="251"/>
                  <a:pt x="132" y="251"/>
                  <a:pt x="131" y="251"/>
                </a:cubicBezTo>
                <a:close/>
                <a:moveTo>
                  <a:pt x="7" y="10"/>
                </a:moveTo>
                <a:cubicBezTo>
                  <a:pt x="6" y="11"/>
                  <a:pt x="6" y="11"/>
                  <a:pt x="6" y="11"/>
                </a:cubicBezTo>
                <a:cubicBezTo>
                  <a:pt x="4" y="13"/>
                  <a:pt x="4" y="16"/>
                  <a:pt x="3" y="18"/>
                </a:cubicBezTo>
                <a:cubicBezTo>
                  <a:pt x="3" y="22"/>
                  <a:pt x="4" y="25"/>
                  <a:pt x="4" y="29"/>
                </a:cubicBezTo>
                <a:cubicBezTo>
                  <a:pt x="5" y="29"/>
                  <a:pt x="5" y="30"/>
                  <a:pt x="5" y="30"/>
                </a:cubicBezTo>
                <a:cubicBezTo>
                  <a:pt x="5" y="30"/>
                  <a:pt x="5" y="30"/>
                  <a:pt x="5" y="29"/>
                </a:cubicBezTo>
                <a:cubicBezTo>
                  <a:pt x="5" y="26"/>
                  <a:pt x="6" y="23"/>
                  <a:pt x="6" y="20"/>
                </a:cubicBezTo>
                <a:cubicBezTo>
                  <a:pt x="6" y="19"/>
                  <a:pt x="7" y="18"/>
                  <a:pt x="7" y="17"/>
                </a:cubicBezTo>
                <a:cubicBezTo>
                  <a:pt x="7" y="15"/>
                  <a:pt x="7" y="13"/>
                  <a:pt x="7" y="10"/>
                </a:cubicBezTo>
                <a:close/>
                <a:moveTo>
                  <a:pt x="7" y="28"/>
                </a:moveTo>
                <a:cubicBezTo>
                  <a:pt x="7" y="28"/>
                  <a:pt x="7" y="28"/>
                  <a:pt x="7" y="28"/>
                </a:cubicBezTo>
                <a:cubicBezTo>
                  <a:pt x="7" y="30"/>
                  <a:pt x="7" y="32"/>
                  <a:pt x="7" y="33"/>
                </a:cubicBezTo>
                <a:cubicBezTo>
                  <a:pt x="7" y="38"/>
                  <a:pt x="7" y="36"/>
                  <a:pt x="8" y="40"/>
                </a:cubicBezTo>
                <a:cubicBezTo>
                  <a:pt x="9" y="43"/>
                  <a:pt x="10" y="46"/>
                  <a:pt x="11" y="48"/>
                </a:cubicBezTo>
                <a:cubicBezTo>
                  <a:pt x="12" y="49"/>
                  <a:pt x="13" y="50"/>
                  <a:pt x="14" y="51"/>
                </a:cubicBezTo>
                <a:cubicBezTo>
                  <a:pt x="10" y="44"/>
                  <a:pt x="9" y="36"/>
                  <a:pt x="7" y="28"/>
                </a:cubicBezTo>
                <a:close/>
                <a:moveTo>
                  <a:pt x="62" y="57"/>
                </a:moveTo>
                <a:cubicBezTo>
                  <a:pt x="61" y="51"/>
                  <a:pt x="58" y="41"/>
                  <a:pt x="57" y="40"/>
                </a:cubicBezTo>
                <a:cubicBezTo>
                  <a:pt x="58" y="45"/>
                  <a:pt x="59" y="50"/>
                  <a:pt x="60" y="56"/>
                </a:cubicBezTo>
                <a:cubicBezTo>
                  <a:pt x="61" y="56"/>
                  <a:pt x="61" y="56"/>
                  <a:pt x="62" y="57"/>
                </a:cubicBezTo>
                <a:close/>
                <a:moveTo>
                  <a:pt x="161" y="115"/>
                </a:moveTo>
                <a:cubicBezTo>
                  <a:pt x="161" y="115"/>
                  <a:pt x="161" y="115"/>
                  <a:pt x="161" y="115"/>
                </a:cubicBezTo>
                <a:cubicBezTo>
                  <a:pt x="155" y="110"/>
                  <a:pt x="150" y="105"/>
                  <a:pt x="145" y="100"/>
                </a:cubicBezTo>
                <a:cubicBezTo>
                  <a:pt x="145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6" y="102"/>
                  <a:pt x="159" y="114"/>
                  <a:pt x="161" y="115"/>
                </a:cubicBezTo>
                <a:close/>
                <a:moveTo>
                  <a:pt x="22" y="3"/>
                </a:moveTo>
                <a:cubicBezTo>
                  <a:pt x="17" y="2"/>
                  <a:pt x="12" y="3"/>
                  <a:pt x="9" y="6"/>
                </a:cubicBezTo>
                <a:cubicBezTo>
                  <a:pt x="13" y="4"/>
                  <a:pt x="17" y="3"/>
                  <a:pt x="22" y="3"/>
                </a:cubicBezTo>
                <a:close/>
                <a:moveTo>
                  <a:pt x="114" y="235"/>
                </a:moveTo>
                <a:cubicBezTo>
                  <a:pt x="114" y="235"/>
                  <a:pt x="115" y="235"/>
                  <a:pt x="115" y="235"/>
                </a:cubicBezTo>
                <a:cubicBezTo>
                  <a:pt x="114" y="234"/>
                  <a:pt x="114" y="234"/>
                  <a:pt x="113" y="233"/>
                </a:cubicBezTo>
                <a:cubicBezTo>
                  <a:pt x="110" y="230"/>
                  <a:pt x="107" y="228"/>
                  <a:pt x="104" y="225"/>
                </a:cubicBezTo>
                <a:cubicBezTo>
                  <a:pt x="103" y="223"/>
                  <a:pt x="101" y="221"/>
                  <a:pt x="99" y="220"/>
                </a:cubicBezTo>
                <a:cubicBezTo>
                  <a:pt x="99" y="220"/>
                  <a:pt x="99" y="219"/>
                  <a:pt x="98" y="219"/>
                </a:cubicBezTo>
                <a:cubicBezTo>
                  <a:pt x="98" y="219"/>
                  <a:pt x="98" y="219"/>
                  <a:pt x="98" y="220"/>
                </a:cubicBezTo>
                <a:cubicBezTo>
                  <a:pt x="98" y="220"/>
                  <a:pt x="99" y="220"/>
                  <a:pt x="99" y="220"/>
                </a:cubicBezTo>
                <a:cubicBezTo>
                  <a:pt x="103" y="224"/>
                  <a:pt x="107" y="228"/>
                  <a:pt x="111" y="232"/>
                </a:cubicBezTo>
                <a:cubicBezTo>
                  <a:pt x="112" y="233"/>
                  <a:pt x="113" y="234"/>
                  <a:pt x="114" y="235"/>
                </a:cubicBezTo>
                <a:close/>
                <a:moveTo>
                  <a:pt x="32" y="124"/>
                </a:moveTo>
                <a:cubicBezTo>
                  <a:pt x="32" y="127"/>
                  <a:pt x="35" y="138"/>
                  <a:pt x="35" y="139"/>
                </a:cubicBezTo>
                <a:cubicBezTo>
                  <a:pt x="35" y="134"/>
                  <a:pt x="34" y="129"/>
                  <a:pt x="32" y="124"/>
                </a:cubicBezTo>
                <a:close/>
                <a:moveTo>
                  <a:pt x="71" y="196"/>
                </a:moveTo>
                <a:cubicBezTo>
                  <a:pt x="68" y="192"/>
                  <a:pt x="64" y="189"/>
                  <a:pt x="60" y="185"/>
                </a:cubicBezTo>
                <a:cubicBezTo>
                  <a:pt x="64" y="189"/>
                  <a:pt x="67" y="193"/>
                  <a:pt x="71" y="196"/>
                </a:cubicBezTo>
                <a:close/>
                <a:moveTo>
                  <a:pt x="62" y="183"/>
                </a:moveTo>
                <a:cubicBezTo>
                  <a:pt x="62" y="183"/>
                  <a:pt x="62" y="183"/>
                  <a:pt x="62" y="183"/>
                </a:cubicBezTo>
                <a:cubicBezTo>
                  <a:pt x="64" y="186"/>
                  <a:pt x="67" y="189"/>
                  <a:pt x="70" y="191"/>
                </a:cubicBezTo>
                <a:cubicBezTo>
                  <a:pt x="70" y="190"/>
                  <a:pt x="70" y="190"/>
                  <a:pt x="70" y="190"/>
                </a:cubicBezTo>
                <a:cubicBezTo>
                  <a:pt x="67" y="188"/>
                  <a:pt x="65" y="186"/>
                  <a:pt x="62" y="183"/>
                </a:cubicBezTo>
                <a:close/>
                <a:moveTo>
                  <a:pt x="12" y="13"/>
                </a:moveTo>
                <a:cubicBezTo>
                  <a:pt x="12" y="12"/>
                  <a:pt x="13" y="11"/>
                  <a:pt x="13" y="10"/>
                </a:cubicBezTo>
                <a:cubicBezTo>
                  <a:pt x="14" y="9"/>
                  <a:pt x="14" y="8"/>
                  <a:pt x="15" y="7"/>
                </a:cubicBezTo>
                <a:cubicBezTo>
                  <a:pt x="16" y="7"/>
                  <a:pt x="17" y="6"/>
                  <a:pt x="18" y="6"/>
                </a:cubicBezTo>
                <a:cubicBezTo>
                  <a:pt x="17" y="6"/>
                  <a:pt x="16" y="6"/>
                  <a:pt x="15" y="7"/>
                </a:cubicBezTo>
                <a:cubicBezTo>
                  <a:pt x="13" y="8"/>
                  <a:pt x="12" y="10"/>
                  <a:pt x="12" y="13"/>
                </a:cubicBezTo>
                <a:close/>
                <a:moveTo>
                  <a:pt x="91" y="81"/>
                </a:moveTo>
                <a:cubicBezTo>
                  <a:pt x="93" y="82"/>
                  <a:pt x="96" y="83"/>
                  <a:pt x="99" y="84"/>
                </a:cubicBezTo>
                <a:cubicBezTo>
                  <a:pt x="96" y="83"/>
                  <a:pt x="94" y="81"/>
                  <a:pt x="91" y="81"/>
                </a:cubicBezTo>
                <a:close/>
                <a:moveTo>
                  <a:pt x="238" y="195"/>
                </a:moveTo>
                <a:cubicBezTo>
                  <a:pt x="238" y="193"/>
                  <a:pt x="235" y="188"/>
                  <a:pt x="234" y="187"/>
                </a:cubicBezTo>
                <a:cubicBezTo>
                  <a:pt x="235" y="190"/>
                  <a:pt x="237" y="192"/>
                  <a:pt x="238" y="195"/>
                </a:cubicBezTo>
                <a:close/>
                <a:moveTo>
                  <a:pt x="79" y="72"/>
                </a:moveTo>
                <a:cubicBezTo>
                  <a:pt x="77" y="71"/>
                  <a:pt x="76" y="71"/>
                  <a:pt x="75" y="71"/>
                </a:cubicBezTo>
                <a:cubicBezTo>
                  <a:pt x="76" y="72"/>
                  <a:pt x="77" y="73"/>
                  <a:pt x="79" y="72"/>
                </a:cubicBezTo>
                <a:close/>
                <a:moveTo>
                  <a:pt x="145" y="97"/>
                </a:moveTo>
                <a:cubicBezTo>
                  <a:pt x="145" y="97"/>
                  <a:pt x="145" y="97"/>
                  <a:pt x="145" y="97"/>
                </a:cubicBezTo>
                <a:cubicBezTo>
                  <a:pt x="144" y="96"/>
                  <a:pt x="143" y="95"/>
                  <a:pt x="141" y="94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42" y="95"/>
                  <a:pt x="143" y="96"/>
                  <a:pt x="145" y="97"/>
                </a:cubicBezTo>
                <a:close/>
                <a:moveTo>
                  <a:pt x="29" y="113"/>
                </a:moveTo>
                <a:cubicBezTo>
                  <a:pt x="29" y="112"/>
                  <a:pt x="28" y="111"/>
                  <a:pt x="28" y="11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8" y="113"/>
                  <a:pt x="29" y="113"/>
                  <a:pt x="29" y="113"/>
                </a:cubicBezTo>
                <a:close/>
                <a:moveTo>
                  <a:pt x="29" y="106"/>
                </a:moveTo>
                <a:cubicBezTo>
                  <a:pt x="29" y="106"/>
                  <a:pt x="30" y="105"/>
                  <a:pt x="31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29" y="105"/>
                  <a:pt x="29" y="106"/>
                </a:cubicBezTo>
                <a:cubicBezTo>
                  <a:pt x="29" y="106"/>
                  <a:pt x="29" y="106"/>
                  <a:pt x="29" y="106"/>
                </a:cubicBezTo>
                <a:close/>
                <a:moveTo>
                  <a:pt x="74" y="201"/>
                </a:moveTo>
                <a:cubicBezTo>
                  <a:pt x="74" y="201"/>
                  <a:pt x="74" y="201"/>
                  <a:pt x="74" y="201"/>
                </a:cubicBezTo>
                <a:cubicBezTo>
                  <a:pt x="74" y="202"/>
                  <a:pt x="75" y="203"/>
                  <a:pt x="76" y="204"/>
                </a:cubicBezTo>
                <a:cubicBezTo>
                  <a:pt x="76" y="203"/>
                  <a:pt x="76" y="203"/>
                  <a:pt x="76" y="203"/>
                </a:cubicBezTo>
                <a:cubicBezTo>
                  <a:pt x="75" y="203"/>
                  <a:pt x="74" y="202"/>
                  <a:pt x="74" y="201"/>
                </a:cubicBezTo>
                <a:close/>
                <a:moveTo>
                  <a:pt x="58" y="105"/>
                </a:moveTo>
                <a:cubicBezTo>
                  <a:pt x="59" y="105"/>
                  <a:pt x="59" y="105"/>
                  <a:pt x="59" y="104"/>
                </a:cubicBezTo>
                <a:cubicBezTo>
                  <a:pt x="59" y="104"/>
                  <a:pt x="58" y="105"/>
                  <a:pt x="58" y="105"/>
                </a:cubicBezTo>
                <a:close/>
                <a:moveTo>
                  <a:pt x="93" y="215"/>
                </a:moveTo>
                <a:cubicBezTo>
                  <a:pt x="93" y="215"/>
                  <a:pt x="93" y="215"/>
                  <a:pt x="93" y="215"/>
                </a:cubicBezTo>
                <a:cubicBezTo>
                  <a:pt x="94" y="215"/>
                  <a:pt x="94" y="216"/>
                  <a:pt x="95" y="217"/>
                </a:cubicBezTo>
                <a:cubicBezTo>
                  <a:pt x="95" y="217"/>
                  <a:pt x="95" y="216"/>
                  <a:pt x="95" y="216"/>
                </a:cubicBezTo>
                <a:cubicBezTo>
                  <a:pt x="95" y="216"/>
                  <a:pt x="94" y="215"/>
                  <a:pt x="93" y="215"/>
                </a:cubicBezTo>
                <a:close/>
                <a:moveTo>
                  <a:pt x="32" y="110"/>
                </a:moveTo>
                <a:cubicBezTo>
                  <a:pt x="32" y="110"/>
                  <a:pt x="32" y="110"/>
                  <a:pt x="32" y="110"/>
                </a:cubicBezTo>
                <a:cubicBezTo>
                  <a:pt x="32" y="110"/>
                  <a:pt x="32" y="110"/>
                  <a:pt x="32" y="109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32" y="109"/>
                  <a:pt x="32" y="109"/>
                  <a:pt x="32" y="110"/>
                </a:cubicBezTo>
                <a:close/>
                <a:moveTo>
                  <a:pt x="92" y="214"/>
                </a:moveTo>
                <a:cubicBezTo>
                  <a:pt x="92" y="214"/>
                  <a:pt x="92" y="214"/>
                  <a:pt x="93" y="214"/>
                </a:cubicBezTo>
                <a:cubicBezTo>
                  <a:pt x="92" y="213"/>
                  <a:pt x="91" y="213"/>
                  <a:pt x="91" y="213"/>
                </a:cubicBezTo>
                <a:cubicBezTo>
                  <a:pt x="91" y="213"/>
                  <a:pt x="92" y="214"/>
                  <a:pt x="92" y="214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7" y="9"/>
                </a:cubicBezTo>
                <a:cubicBezTo>
                  <a:pt x="8" y="10"/>
                  <a:pt x="8" y="10"/>
                  <a:pt x="8" y="9"/>
                </a:cubicBezTo>
                <a:close/>
                <a:moveTo>
                  <a:pt x="55" y="113"/>
                </a:moveTo>
                <a:cubicBezTo>
                  <a:pt x="55" y="113"/>
                  <a:pt x="55" y="113"/>
                  <a:pt x="55" y="113"/>
                </a:cubicBezTo>
                <a:cubicBezTo>
                  <a:pt x="56" y="113"/>
                  <a:pt x="56" y="113"/>
                  <a:pt x="56" y="114"/>
                </a:cubicBezTo>
                <a:cubicBezTo>
                  <a:pt x="56" y="114"/>
                  <a:pt x="56" y="114"/>
                  <a:pt x="56" y="114"/>
                </a:cubicBezTo>
                <a:cubicBezTo>
                  <a:pt x="56" y="113"/>
                  <a:pt x="56" y="113"/>
                  <a:pt x="55" y="113"/>
                </a:cubicBezTo>
                <a:close/>
                <a:moveTo>
                  <a:pt x="40" y="91"/>
                </a:moveTo>
                <a:cubicBezTo>
                  <a:pt x="39" y="90"/>
                  <a:pt x="39" y="90"/>
                  <a:pt x="39" y="90"/>
                </a:cubicBezTo>
                <a:cubicBezTo>
                  <a:pt x="39" y="91"/>
                  <a:pt x="39" y="91"/>
                  <a:pt x="40" y="91"/>
                </a:cubicBezTo>
                <a:close/>
                <a:moveTo>
                  <a:pt x="97" y="218"/>
                </a:moveTo>
                <a:cubicBezTo>
                  <a:pt x="97" y="218"/>
                  <a:pt x="97" y="218"/>
                  <a:pt x="97" y="218"/>
                </a:cubicBezTo>
                <a:cubicBezTo>
                  <a:pt x="97" y="218"/>
                  <a:pt x="97" y="219"/>
                  <a:pt x="98" y="219"/>
                </a:cubicBezTo>
                <a:cubicBezTo>
                  <a:pt x="98" y="219"/>
                  <a:pt x="98" y="219"/>
                  <a:pt x="98" y="219"/>
                </a:cubicBezTo>
                <a:cubicBezTo>
                  <a:pt x="98" y="219"/>
                  <a:pt x="97" y="218"/>
                  <a:pt x="97" y="218"/>
                </a:cubicBezTo>
                <a:close/>
                <a:moveTo>
                  <a:pt x="128" y="87"/>
                </a:moveTo>
                <a:cubicBezTo>
                  <a:pt x="128" y="87"/>
                  <a:pt x="128" y="87"/>
                  <a:pt x="128" y="87"/>
                </a:cubicBezTo>
                <a:cubicBezTo>
                  <a:pt x="128" y="87"/>
                  <a:pt x="128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8" y="87"/>
                  <a:pt x="128" y="87"/>
                </a:cubicBezTo>
                <a:close/>
                <a:moveTo>
                  <a:pt x="62" y="72"/>
                </a:move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lose/>
                <a:moveTo>
                  <a:pt x="132" y="93"/>
                </a:move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 descr="201405050945346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433" y="1964201"/>
            <a:ext cx="2289996" cy="23123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图片 8" descr="23_140825112628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571" y="1927275"/>
            <a:ext cx="2390629" cy="24371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图片 9" descr="5247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9089" y="1871003"/>
            <a:ext cx="2518117" cy="24862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1758462" y="4754879"/>
            <a:ext cx="1209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000" kern="100" dirty="0" smtClean="0">
                <a:solidFill>
                  <a:schemeClr val="bg1"/>
                </a:solidFill>
                <a:latin typeface="Adobe Arabic" pitchFamily="18" charset="-78"/>
                <a:ea typeface="黑体"/>
                <a:cs typeface="Adobe Arabic" pitchFamily="18" charset="-78"/>
              </a:rPr>
              <a:t>Passion.</a:t>
            </a:r>
            <a:r>
              <a:rPr lang="en-US" kern="100" dirty="0" smtClean="0">
                <a:solidFill>
                  <a:schemeClr val="bg1"/>
                </a:solidFill>
                <a:latin typeface="Adobe Arabic" pitchFamily="18" charset="-78"/>
                <a:ea typeface="黑体"/>
                <a:cs typeface="Adobe Arabic" pitchFamily="18" charset="-78"/>
              </a:rPr>
              <a:t> </a:t>
            </a:r>
            <a:endParaRPr lang="en-US" kern="100" dirty="0" smtClean="0">
              <a:solidFill>
                <a:schemeClr val="bg1"/>
              </a:solidFill>
              <a:latin typeface="Adobe Arabic" pitchFamily="18" charset="-78"/>
              <a:ea typeface="黑体"/>
              <a:cs typeface="Adobe Arabic" pitchFamily="18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10822" y="4740813"/>
            <a:ext cx="1181686" cy="465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kern="100" dirty="0" smtClean="0">
                <a:solidFill>
                  <a:schemeClr val="bg1"/>
                </a:solidFill>
                <a:latin typeface="Adobe Arabic" pitchFamily="18" charset="-78"/>
                <a:ea typeface="黑体"/>
                <a:cs typeface="Adobe Arabic" pitchFamily="18" charset="-78"/>
              </a:rPr>
              <a:t>  Love.</a:t>
            </a:r>
            <a:endParaRPr lang="zh-CN" altLang="en-US" sz="2000" dirty="0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0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文本框 219"/>
          <p:cNvSpPr txBox="1"/>
          <p:nvPr/>
        </p:nvSpPr>
        <p:spPr>
          <a:xfrm>
            <a:off x="5072072" y="3727234"/>
            <a:ext cx="270965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love stor</a:t>
            </a:r>
            <a:r>
              <a:rPr lang="en-US" altLang="zh-CN" sz="2000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y</a:t>
            </a:r>
            <a:endParaRPr lang="en-US" altLang="zh-CN" sz="2000" dirty="0" smtClean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221" name="Freeform 5"/>
          <p:cNvSpPr>
            <a:spLocks noEditPoints="1"/>
          </p:cNvSpPr>
          <p:nvPr/>
        </p:nvSpPr>
        <p:spPr bwMode="auto">
          <a:xfrm>
            <a:off x="7385210" y="3888265"/>
            <a:ext cx="404812" cy="464964"/>
          </a:xfrm>
          <a:custGeom>
            <a:avLst/>
            <a:gdLst>
              <a:gd name="T0" fmla="*/ 24 w 241"/>
              <a:gd name="T1" fmla="*/ 114 h 277"/>
              <a:gd name="T2" fmla="*/ 40 w 241"/>
              <a:gd name="T3" fmla="*/ 96 h 277"/>
              <a:gd name="T4" fmla="*/ 35 w 241"/>
              <a:gd name="T5" fmla="*/ 7 h 277"/>
              <a:gd name="T6" fmla="*/ 71 w 241"/>
              <a:gd name="T7" fmla="*/ 70 h 277"/>
              <a:gd name="T8" fmla="*/ 133 w 241"/>
              <a:gd name="T9" fmla="*/ 86 h 277"/>
              <a:gd name="T10" fmla="*/ 206 w 241"/>
              <a:gd name="T11" fmla="*/ 153 h 277"/>
              <a:gd name="T12" fmla="*/ 231 w 241"/>
              <a:gd name="T13" fmla="*/ 223 h 277"/>
              <a:gd name="T14" fmla="*/ 178 w 241"/>
              <a:gd name="T15" fmla="*/ 276 h 277"/>
              <a:gd name="T16" fmla="*/ 111 w 241"/>
              <a:gd name="T17" fmla="*/ 235 h 277"/>
              <a:gd name="T18" fmla="*/ 39 w 241"/>
              <a:gd name="T19" fmla="*/ 170 h 277"/>
              <a:gd name="T20" fmla="*/ 79 w 241"/>
              <a:gd name="T21" fmla="*/ 206 h 277"/>
              <a:gd name="T22" fmla="*/ 22 w 241"/>
              <a:gd name="T23" fmla="*/ 71 h 277"/>
              <a:gd name="T24" fmla="*/ 31 w 241"/>
              <a:gd name="T25" fmla="*/ 82 h 277"/>
              <a:gd name="T26" fmla="*/ 34 w 241"/>
              <a:gd name="T27" fmla="*/ 74 h 277"/>
              <a:gd name="T28" fmla="*/ 21 w 241"/>
              <a:gd name="T29" fmla="*/ 8 h 277"/>
              <a:gd name="T30" fmla="*/ 31 w 241"/>
              <a:gd name="T31" fmla="*/ 72 h 277"/>
              <a:gd name="T32" fmla="*/ 122 w 241"/>
              <a:gd name="T33" fmla="*/ 92 h 277"/>
              <a:gd name="T34" fmla="*/ 73 w 241"/>
              <a:gd name="T35" fmla="*/ 78 h 277"/>
              <a:gd name="T36" fmla="*/ 66 w 241"/>
              <a:gd name="T37" fmla="*/ 97 h 277"/>
              <a:gd name="T38" fmla="*/ 57 w 241"/>
              <a:gd name="T39" fmla="*/ 118 h 277"/>
              <a:gd name="T40" fmla="*/ 47 w 241"/>
              <a:gd name="T41" fmla="*/ 99 h 277"/>
              <a:gd name="T42" fmla="*/ 42 w 241"/>
              <a:gd name="T43" fmla="*/ 155 h 277"/>
              <a:gd name="T44" fmla="*/ 106 w 241"/>
              <a:gd name="T45" fmla="*/ 221 h 277"/>
              <a:gd name="T46" fmla="*/ 184 w 241"/>
              <a:gd name="T47" fmla="*/ 265 h 277"/>
              <a:gd name="T48" fmla="*/ 235 w 241"/>
              <a:gd name="T49" fmla="*/ 206 h 277"/>
              <a:gd name="T50" fmla="*/ 162 w 241"/>
              <a:gd name="T51" fmla="*/ 119 h 277"/>
              <a:gd name="T52" fmla="*/ 58 w 241"/>
              <a:gd name="T53" fmla="*/ 80 h 277"/>
              <a:gd name="T54" fmla="*/ 21 w 241"/>
              <a:gd name="T55" fmla="*/ 11 h 277"/>
              <a:gd name="T56" fmla="*/ 47 w 241"/>
              <a:gd name="T57" fmla="*/ 87 h 277"/>
              <a:gd name="T58" fmla="*/ 146 w 241"/>
              <a:gd name="T59" fmla="*/ 256 h 277"/>
              <a:gd name="T60" fmla="*/ 155 w 241"/>
              <a:gd name="T61" fmla="*/ 264 h 277"/>
              <a:gd name="T62" fmla="*/ 58 w 241"/>
              <a:gd name="T63" fmla="*/ 111 h 277"/>
              <a:gd name="T64" fmla="*/ 66 w 241"/>
              <a:gd name="T65" fmla="*/ 103 h 277"/>
              <a:gd name="T66" fmla="*/ 59 w 241"/>
              <a:gd name="T67" fmla="*/ 109 h 277"/>
              <a:gd name="T68" fmla="*/ 56 w 241"/>
              <a:gd name="T69" fmla="*/ 61 h 277"/>
              <a:gd name="T70" fmla="*/ 45 w 241"/>
              <a:gd name="T71" fmla="*/ 27 h 277"/>
              <a:gd name="T72" fmla="*/ 55 w 241"/>
              <a:gd name="T73" fmla="*/ 43 h 277"/>
              <a:gd name="T74" fmla="*/ 132 w 241"/>
              <a:gd name="T75" fmla="*/ 252 h 277"/>
              <a:gd name="T76" fmla="*/ 141 w 241"/>
              <a:gd name="T77" fmla="*/ 259 h 277"/>
              <a:gd name="T78" fmla="*/ 5 w 241"/>
              <a:gd name="T79" fmla="*/ 29 h 277"/>
              <a:gd name="T80" fmla="*/ 11 w 241"/>
              <a:gd name="T81" fmla="*/ 48 h 277"/>
              <a:gd name="T82" fmla="*/ 161 w 241"/>
              <a:gd name="T83" fmla="*/ 115 h 277"/>
              <a:gd name="T84" fmla="*/ 22 w 241"/>
              <a:gd name="T85" fmla="*/ 3 h 277"/>
              <a:gd name="T86" fmla="*/ 99 w 241"/>
              <a:gd name="T87" fmla="*/ 220 h 277"/>
              <a:gd name="T88" fmla="*/ 71 w 241"/>
              <a:gd name="T89" fmla="*/ 196 h 277"/>
              <a:gd name="T90" fmla="*/ 15 w 241"/>
              <a:gd name="T91" fmla="*/ 7 h 277"/>
              <a:gd name="T92" fmla="*/ 234 w 241"/>
              <a:gd name="T93" fmla="*/ 187 h 277"/>
              <a:gd name="T94" fmla="*/ 141 w 241"/>
              <a:gd name="T95" fmla="*/ 94 h 277"/>
              <a:gd name="T96" fmla="*/ 31 w 241"/>
              <a:gd name="T97" fmla="*/ 105 h 277"/>
              <a:gd name="T98" fmla="*/ 74 w 241"/>
              <a:gd name="T99" fmla="*/ 201 h 277"/>
              <a:gd name="T100" fmla="*/ 93 w 241"/>
              <a:gd name="T101" fmla="*/ 215 h 277"/>
              <a:gd name="T102" fmla="*/ 91 w 241"/>
              <a:gd name="T103" fmla="*/ 213 h 277"/>
              <a:gd name="T104" fmla="*/ 56 w 241"/>
              <a:gd name="T105" fmla="*/ 114 h 277"/>
              <a:gd name="T106" fmla="*/ 98 w 241"/>
              <a:gd name="T107" fmla="*/ 219 h 277"/>
              <a:gd name="T108" fmla="*/ 62 w 241"/>
              <a:gd name="T109" fmla="*/ 72 h 277"/>
              <a:gd name="T110" fmla="*/ 132 w 241"/>
              <a:gd name="T111" fmla="*/ 9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1" h="277">
                <a:moveTo>
                  <a:pt x="39" y="170"/>
                </a:moveTo>
                <a:cubicBezTo>
                  <a:pt x="39" y="170"/>
                  <a:pt x="39" y="170"/>
                  <a:pt x="38" y="170"/>
                </a:cubicBezTo>
                <a:cubicBezTo>
                  <a:pt x="37" y="170"/>
                  <a:pt x="37" y="169"/>
                  <a:pt x="37" y="168"/>
                </a:cubicBezTo>
                <a:cubicBezTo>
                  <a:pt x="37" y="167"/>
                  <a:pt x="37" y="166"/>
                  <a:pt x="37" y="165"/>
                </a:cubicBezTo>
                <a:cubicBezTo>
                  <a:pt x="36" y="162"/>
                  <a:pt x="35" y="159"/>
                  <a:pt x="35" y="157"/>
                </a:cubicBezTo>
                <a:cubicBezTo>
                  <a:pt x="33" y="152"/>
                  <a:pt x="32" y="147"/>
                  <a:pt x="31" y="142"/>
                </a:cubicBezTo>
                <a:cubicBezTo>
                  <a:pt x="29" y="135"/>
                  <a:pt x="27" y="129"/>
                  <a:pt x="26" y="123"/>
                </a:cubicBezTo>
                <a:cubicBezTo>
                  <a:pt x="25" y="120"/>
                  <a:pt x="25" y="117"/>
                  <a:pt x="24" y="114"/>
                </a:cubicBezTo>
                <a:cubicBezTo>
                  <a:pt x="24" y="113"/>
                  <a:pt x="24" y="112"/>
                  <a:pt x="25" y="110"/>
                </a:cubicBezTo>
                <a:cubicBezTo>
                  <a:pt x="25" y="109"/>
                  <a:pt x="25" y="109"/>
                  <a:pt x="24" y="108"/>
                </a:cubicBezTo>
                <a:cubicBezTo>
                  <a:pt x="24" y="107"/>
                  <a:pt x="24" y="107"/>
                  <a:pt x="24" y="106"/>
                </a:cubicBezTo>
                <a:cubicBezTo>
                  <a:pt x="24" y="106"/>
                  <a:pt x="25" y="105"/>
                  <a:pt x="25" y="105"/>
                </a:cubicBezTo>
                <a:cubicBezTo>
                  <a:pt x="26" y="105"/>
                  <a:pt x="27" y="104"/>
                  <a:pt x="28" y="104"/>
                </a:cubicBezTo>
                <a:cubicBezTo>
                  <a:pt x="28" y="103"/>
                  <a:pt x="29" y="103"/>
                  <a:pt x="30" y="103"/>
                </a:cubicBezTo>
                <a:cubicBezTo>
                  <a:pt x="33" y="101"/>
                  <a:pt x="36" y="98"/>
                  <a:pt x="40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94"/>
                  <a:pt x="39" y="93"/>
                  <a:pt x="37" y="92"/>
                </a:cubicBezTo>
                <a:cubicBezTo>
                  <a:pt x="31" y="86"/>
                  <a:pt x="25" y="80"/>
                  <a:pt x="20" y="73"/>
                </a:cubicBezTo>
                <a:cubicBezTo>
                  <a:pt x="14" y="66"/>
                  <a:pt x="10" y="57"/>
                  <a:pt x="7" y="49"/>
                </a:cubicBezTo>
                <a:cubicBezTo>
                  <a:pt x="5" y="44"/>
                  <a:pt x="3" y="39"/>
                  <a:pt x="2" y="34"/>
                </a:cubicBezTo>
                <a:cubicBezTo>
                  <a:pt x="0" y="26"/>
                  <a:pt x="0" y="19"/>
                  <a:pt x="2" y="12"/>
                </a:cubicBezTo>
                <a:cubicBezTo>
                  <a:pt x="4" y="8"/>
                  <a:pt x="7" y="4"/>
                  <a:pt x="11" y="2"/>
                </a:cubicBezTo>
                <a:cubicBezTo>
                  <a:pt x="14" y="0"/>
                  <a:pt x="18" y="0"/>
                  <a:pt x="21" y="1"/>
                </a:cubicBezTo>
                <a:cubicBezTo>
                  <a:pt x="26" y="2"/>
                  <a:pt x="31" y="4"/>
                  <a:pt x="35" y="7"/>
                </a:cubicBezTo>
                <a:cubicBezTo>
                  <a:pt x="43" y="12"/>
                  <a:pt x="49" y="19"/>
                  <a:pt x="54" y="27"/>
                </a:cubicBezTo>
                <a:cubicBezTo>
                  <a:pt x="56" y="31"/>
                  <a:pt x="58" y="35"/>
                  <a:pt x="59" y="40"/>
                </a:cubicBezTo>
                <a:cubicBezTo>
                  <a:pt x="62" y="48"/>
                  <a:pt x="64" y="57"/>
                  <a:pt x="65" y="65"/>
                </a:cubicBezTo>
                <a:cubicBezTo>
                  <a:pt x="66" y="68"/>
                  <a:pt x="66" y="71"/>
                  <a:pt x="66" y="74"/>
                </a:cubicBezTo>
                <a:cubicBezTo>
                  <a:pt x="66" y="74"/>
                  <a:pt x="66" y="74"/>
                  <a:pt x="66" y="75"/>
                </a:cubicBezTo>
                <a:cubicBezTo>
                  <a:pt x="67" y="75"/>
                  <a:pt x="67" y="74"/>
                  <a:pt x="67" y="74"/>
                </a:cubicBezTo>
                <a:cubicBezTo>
                  <a:pt x="66" y="72"/>
                  <a:pt x="66" y="72"/>
                  <a:pt x="68" y="71"/>
                </a:cubicBezTo>
                <a:cubicBezTo>
                  <a:pt x="69" y="70"/>
                  <a:pt x="70" y="70"/>
                  <a:pt x="71" y="70"/>
                </a:cubicBezTo>
                <a:cubicBezTo>
                  <a:pt x="73" y="69"/>
                  <a:pt x="75" y="68"/>
                  <a:pt x="77" y="69"/>
                </a:cubicBezTo>
                <a:cubicBezTo>
                  <a:pt x="79" y="70"/>
                  <a:pt x="81" y="71"/>
                  <a:pt x="83" y="72"/>
                </a:cubicBezTo>
                <a:cubicBezTo>
                  <a:pt x="84" y="72"/>
                  <a:pt x="85" y="72"/>
                  <a:pt x="86" y="73"/>
                </a:cubicBezTo>
                <a:cubicBezTo>
                  <a:pt x="89" y="74"/>
                  <a:pt x="93" y="75"/>
                  <a:pt x="97" y="76"/>
                </a:cubicBezTo>
                <a:cubicBezTo>
                  <a:pt x="103" y="78"/>
                  <a:pt x="109" y="80"/>
                  <a:pt x="116" y="82"/>
                </a:cubicBezTo>
                <a:cubicBezTo>
                  <a:pt x="119" y="83"/>
                  <a:pt x="122" y="83"/>
                  <a:pt x="125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5"/>
                  <a:pt x="130" y="85"/>
                  <a:pt x="133" y="86"/>
                </a:cubicBezTo>
                <a:cubicBezTo>
                  <a:pt x="135" y="86"/>
                  <a:pt x="138" y="87"/>
                  <a:pt x="140" y="89"/>
                </a:cubicBezTo>
                <a:cubicBezTo>
                  <a:pt x="143" y="91"/>
                  <a:pt x="145" y="93"/>
                  <a:pt x="148" y="95"/>
                </a:cubicBezTo>
                <a:cubicBezTo>
                  <a:pt x="152" y="98"/>
                  <a:pt x="155" y="102"/>
                  <a:pt x="158" y="106"/>
                </a:cubicBezTo>
                <a:cubicBezTo>
                  <a:pt x="161" y="108"/>
                  <a:pt x="164" y="111"/>
                  <a:pt x="166" y="114"/>
                </a:cubicBezTo>
                <a:cubicBezTo>
                  <a:pt x="169" y="116"/>
                  <a:pt x="172" y="118"/>
                  <a:pt x="174" y="121"/>
                </a:cubicBezTo>
                <a:cubicBezTo>
                  <a:pt x="180" y="127"/>
                  <a:pt x="185" y="133"/>
                  <a:pt x="191" y="138"/>
                </a:cubicBezTo>
                <a:cubicBezTo>
                  <a:pt x="192" y="140"/>
                  <a:pt x="194" y="141"/>
                  <a:pt x="195" y="142"/>
                </a:cubicBezTo>
                <a:cubicBezTo>
                  <a:pt x="199" y="146"/>
                  <a:pt x="202" y="149"/>
                  <a:pt x="206" y="153"/>
                </a:cubicBezTo>
                <a:cubicBezTo>
                  <a:pt x="209" y="156"/>
                  <a:pt x="212" y="159"/>
                  <a:pt x="216" y="162"/>
                </a:cubicBezTo>
                <a:cubicBezTo>
                  <a:pt x="219" y="165"/>
                  <a:pt x="222" y="168"/>
                  <a:pt x="225" y="171"/>
                </a:cubicBezTo>
                <a:cubicBezTo>
                  <a:pt x="229" y="175"/>
                  <a:pt x="233" y="179"/>
                  <a:pt x="236" y="184"/>
                </a:cubicBezTo>
                <a:cubicBezTo>
                  <a:pt x="238" y="187"/>
                  <a:pt x="240" y="190"/>
                  <a:pt x="241" y="194"/>
                </a:cubicBezTo>
                <a:cubicBezTo>
                  <a:pt x="241" y="195"/>
                  <a:pt x="241" y="196"/>
                  <a:pt x="241" y="197"/>
                </a:cubicBezTo>
                <a:cubicBezTo>
                  <a:pt x="241" y="200"/>
                  <a:pt x="241" y="203"/>
                  <a:pt x="240" y="207"/>
                </a:cubicBezTo>
                <a:cubicBezTo>
                  <a:pt x="240" y="210"/>
                  <a:pt x="239" y="213"/>
                  <a:pt x="237" y="216"/>
                </a:cubicBezTo>
                <a:cubicBezTo>
                  <a:pt x="235" y="218"/>
                  <a:pt x="233" y="220"/>
                  <a:pt x="231" y="223"/>
                </a:cubicBezTo>
                <a:cubicBezTo>
                  <a:pt x="227" y="227"/>
                  <a:pt x="224" y="232"/>
                  <a:pt x="220" y="236"/>
                </a:cubicBezTo>
                <a:cubicBezTo>
                  <a:pt x="219" y="238"/>
                  <a:pt x="217" y="239"/>
                  <a:pt x="216" y="241"/>
                </a:cubicBezTo>
                <a:cubicBezTo>
                  <a:pt x="214" y="243"/>
                  <a:pt x="213" y="245"/>
                  <a:pt x="211" y="247"/>
                </a:cubicBezTo>
                <a:cubicBezTo>
                  <a:pt x="208" y="252"/>
                  <a:pt x="204" y="257"/>
                  <a:pt x="199" y="261"/>
                </a:cubicBezTo>
                <a:cubicBezTo>
                  <a:pt x="198" y="262"/>
                  <a:pt x="197" y="263"/>
                  <a:pt x="196" y="264"/>
                </a:cubicBezTo>
                <a:cubicBezTo>
                  <a:pt x="193" y="267"/>
                  <a:pt x="190" y="269"/>
                  <a:pt x="188" y="271"/>
                </a:cubicBezTo>
                <a:cubicBezTo>
                  <a:pt x="186" y="272"/>
                  <a:pt x="184" y="273"/>
                  <a:pt x="182" y="274"/>
                </a:cubicBezTo>
                <a:cubicBezTo>
                  <a:pt x="181" y="275"/>
                  <a:pt x="179" y="275"/>
                  <a:pt x="178" y="276"/>
                </a:cubicBezTo>
                <a:cubicBezTo>
                  <a:pt x="177" y="276"/>
                  <a:pt x="175" y="276"/>
                  <a:pt x="174" y="276"/>
                </a:cubicBezTo>
                <a:cubicBezTo>
                  <a:pt x="170" y="277"/>
                  <a:pt x="166" y="276"/>
                  <a:pt x="162" y="276"/>
                </a:cubicBezTo>
                <a:cubicBezTo>
                  <a:pt x="161" y="275"/>
                  <a:pt x="160" y="275"/>
                  <a:pt x="158" y="275"/>
                </a:cubicBezTo>
                <a:cubicBezTo>
                  <a:pt x="155" y="274"/>
                  <a:pt x="153" y="272"/>
                  <a:pt x="150" y="270"/>
                </a:cubicBezTo>
                <a:cubicBezTo>
                  <a:pt x="147" y="268"/>
                  <a:pt x="144" y="265"/>
                  <a:pt x="141" y="262"/>
                </a:cubicBezTo>
                <a:cubicBezTo>
                  <a:pt x="140" y="262"/>
                  <a:pt x="139" y="261"/>
                  <a:pt x="138" y="260"/>
                </a:cubicBezTo>
                <a:cubicBezTo>
                  <a:pt x="133" y="255"/>
                  <a:pt x="127" y="250"/>
                  <a:pt x="122" y="245"/>
                </a:cubicBezTo>
                <a:cubicBezTo>
                  <a:pt x="118" y="242"/>
                  <a:pt x="115" y="239"/>
                  <a:pt x="111" y="235"/>
                </a:cubicBezTo>
                <a:cubicBezTo>
                  <a:pt x="111" y="235"/>
                  <a:pt x="110" y="234"/>
                  <a:pt x="110" y="234"/>
                </a:cubicBezTo>
                <a:cubicBezTo>
                  <a:pt x="103" y="228"/>
                  <a:pt x="95" y="223"/>
                  <a:pt x="88" y="217"/>
                </a:cubicBezTo>
                <a:cubicBezTo>
                  <a:pt x="79" y="210"/>
                  <a:pt x="70" y="201"/>
                  <a:pt x="62" y="193"/>
                </a:cubicBezTo>
                <a:cubicBezTo>
                  <a:pt x="59" y="189"/>
                  <a:pt x="55" y="185"/>
                  <a:pt x="51" y="181"/>
                </a:cubicBezTo>
                <a:cubicBezTo>
                  <a:pt x="49" y="178"/>
                  <a:pt x="46" y="176"/>
                  <a:pt x="43" y="173"/>
                </a:cubicBezTo>
                <a:cubicBezTo>
                  <a:pt x="42" y="173"/>
                  <a:pt x="41" y="172"/>
                  <a:pt x="40" y="172"/>
                </a:cubicBezTo>
                <a:cubicBezTo>
                  <a:pt x="40" y="172"/>
                  <a:pt x="39" y="171"/>
                  <a:pt x="39" y="171"/>
                </a:cubicBezTo>
                <a:cubicBezTo>
                  <a:pt x="39" y="171"/>
                  <a:pt x="39" y="171"/>
                  <a:pt x="39" y="170"/>
                </a:cubicBezTo>
                <a:close/>
                <a:moveTo>
                  <a:pt x="78" y="206"/>
                </a:moveTo>
                <a:cubicBezTo>
                  <a:pt x="79" y="206"/>
                  <a:pt x="80" y="207"/>
                  <a:pt x="81" y="208"/>
                </a:cubicBezTo>
                <a:cubicBezTo>
                  <a:pt x="81" y="208"/>
                  <a:pt x="81" y="208"/>
                  <a:pt x="81" y="208"/>
                </a:cubicBezTo>
                <a:cubicBezTo>
                  <a:pt x="83" y="210"/>
                  <a:pt x="86" y="212"/>
                  <a:pt x="88" y="215"/>
                </a:cubicBezTo>
                <a:cubicBezTo>
                  <a:pt x="88" y="215"/>
                  <a:pt x="89" y="215"/>
                  <a:pt x="89" y="215"/>
                </a:cubicBezTo>
                <a:cubicBezTo>
                  <a:pt x="89" y="215"/>
                  <a:pt x="88" y="214"/>
                  <a:pt x="88" y="214"/>
                </a:cubicBezTo>
                <a:cubicBezTo>
                  <a:pt x="86" y="212"/>
                  <a:pt x="83" y="210"/>
                  <a:pt x="81" y="208"/>
                </a:cubicBezTo>
                <a:cubicBezTo>
                  <a:pt x="80" y="207"/>
                  <a:pt x="79" y="206"/>
                  <a:pt x="79" y="206"/>
                </a:cubicBezTo>
                <a:cubicBezTo>
                  <a:pt x="78" y="205"/>
                  <a:pt x="77" y="204"/>
                  <a:pt x="76" y="204"/>
                </a:cubicBezTo>
                <a:cubicBezTo>
                  <a:pt x="77" y="205"/>
                  <a:pt x="78" y="205"/>
                  <a:pt x="78" y="206"/>
                </a:cubicBezTo>
                <a:close/>
                <a:moveTo>
                  <a:pt x="31" y="82"/>
                </a:moveTo>
                <a:cubicBezTo>
                  <a:pt x="31" y="83"/>
                  <a:pt x="31" y="83"/>
                  <a:pt x="32" y="83"/>
                </a:cubicBezTo>
                <a:cubicBezTo>
                  <a:pt x="32" y="83"/>
                  <a:pt x="32" y="83"/>
                  <a:pt x="32" y="83"/>
                </a:cubicBezTo>
                <a:cubicBezTo>
                  <a:pt x="31" y="83"/>
                  <a:pt x="31" y="83"/>
                  <a:pt x="31" y="82"/>
                </a:cubicBezTo>
                <a:cubicBezTo>
                  <a:pt x="31" y="82"/>
                  <a:pt x="30" y="82"/>
                  <a:pt x="30" y="81"/>
                </a:cubicBezTo>
                <a:cubicBezTo>
                  <a:pt x="27" y="78"/>
                  <a:pt x="25" y="74"/>
                  <a:pt x="22" y="71"/>
                </a:cubicBezTo>
                <a:cubicBezTo>
                  <a:pt x="20" y="68"/>
                  <a:pt x="19" y="65"/>
                  <a:pt x="17" y="62"/>
                </a:cubicBezTo>
                <a:cubicBezTo>
                  <a:pt x="14" y="58"/>
                  <a:pt x="12" y="54"/>
                  <a:pt x="10" y="51"/>
                </a:cubicBezTo>
                <a:cubicBezTo>
                  <a:pt x="10" y="50"/>
                  <a:pt x="9" y="49"/>
                  <a:pt x="9" y="48"/>
                </a:cubicBezTo>
                <a:cubicBezTo>
                  <a:pt x="9" y="48"/>
                  <a:pt x="9" y="48"/>
                  <a:pt x="8" y="47"/>
                </a:cubicBezTo>
                <a:cubicBezTo>
                  <a:pt x="8" y="48"/>
                  <a:pt x="8" y="48"/>
                  <a:pt x="9" y="48"/>
                </a:cubicBezTo>
                <a:cubicBezTo>
                  <a:pt x="11" y="54"/>
                  <a:pt x="13" y="59"/>
                  <a:pt x="16" y="64"/>
                </a:cubicBezTo>
                <a:cubicBezTo>
                  <a:pt x="20" y="70"/>
                  <a:pt x="25" y="76"/>
                  <a:pt x="30" y="81"/>
                </a:cubicBezTo>
                <a:cubicBezTo>
                  <a:pt x="30" y="82"/>
                  <a:pt x="30" y="82"/>
                  <a:pt x="31" y="82"/>
                </a:cubicBezTo>
                <a:close/>
                <a:moveTo>
                  <a:pt x="34" y="75"/>
                </a:moveTo>
                <a:cubicBezTo>
                  <a:pt x="34" y="75"/>
                  <a:pt x="34" y="75"/>
                  <a:pt x="34" y="75"/>
                </a:cubicBezTo>
                <a:cubicBezTo>
                  <a:pt x="35" y="76"/>
                  <a:pt x="36" y="77"/>
                  <a:pt x="36" y="78"/>
                </a:cubicBezTo>
                <a:cubicBezTo>
                  <a:pt x="37" y="80"/>
                  <a:pt x="38" y="81"/>
                  <a:pt x="40" y="83"/>
                </a:cubicBezTo>
                <a:cubicBezTo>
                  <a:pt x="40" y="83"/>
                  <a:pt x="40" y="83"/>
                  <a:pt x="40" y="83"/>
                </a:cubicBezTo>
                <a:cubicBezTo>
                  <a:pt x="38" y="80"/>
                  <a:pt x="36" y="77"/>
                  <a:pt x="34" y="75"/>
                </a:cubicBezTo>
                <a:cubicBezTo>
                  <a:pt x="34" y="75"/>
                  <a:pt x="34" y="75"/>
                  <a:pt x="34" y="75"/>
                </a:cubicBezTo>
                <a:cubicBezTo>
                  <a:pt x="34" y="74"/>
                  <a:pt x="34" y="74"/>
                  <a:pt x="34" y="74"/>
                </a:cubicBezTo>
                <a:cubicBezTo>
                  <a:pt x="31" y="70"/>
                  <a:pt x="29" y="67"/>
                  <a:pt x="27" y="63"/>
                </a:cubicBezTo>
                <a:cubicBezTo>
                  <a:pt x="25" y="60"/>
                  <a:pt x="22" y="56"/>
                  <a:pt x="21" y="52"/>
                </a:cubicBezTo>
                <a:cubicBezTo>
                  <a:pt x="19" y="48"/>
                  <a:pt x="18" y="44"/>
                  <a:pt x="17" y="40"/>
                </a:cubicBezTo>
                <a:cubicBezTo>
                  <a:pt x="15" y="37"/>
                  <a:pt x="15" y="33"/>
                  <a:pt x="14" y="30"/>
                </a:cubicBezTo>
                <a:cubicBezTo>
                  <a:pt x="14" y="27"/>
                  <a:pt x="14" y="23"/>
                  <a:pt x="15" y="20"/>
                </a:cubicBezTo>
                <a:cubicBezTo>
                  <a:pt x="15" y="18"/>
                  <a:pt x="16" y="15"/>
                  <a:pt x="17" y="13"/>
                </a:cubicBezTo>
                <a:cubicBezTo>
                  <a:pt x="18" y="10"/>
                  <a:pt x="20" y="8"/>
                  <a:pt x="23" y="8"/>
                </a:cubicBezTo>
                <a:cubicBezTo>
                  <a:pt x="22" y="8"/>
                  <a:pt x="21" y="8"/>
                  <a:pt x="21" y="8"/>
                </a:cubicBezTo>
                <a:cubicBezTo>
                  <a:pt x="18" y="7"/>
                  <a:pt x="16" y="8"/>
                  <a:pt x="15" y="10"/>
                </a:cubicBezTo>
                <a:cubicBezTo>
                  <a:pt x="14" y="12"/>
                  <a:pt x="13" y="15"/>
                  <a:pt x="12" y="17"/>
                </a:cubicBezTo>
                <a:cubicBezTo>
                  <a:pt x="12" y="21"/>
                  <a:pt x="12" y="24"/>
                  <a:pt x="12" y="27"/>
                </a:cubicBezTo>
                <a:cubicBezTo>
                  <a:pt x="12" y="29"/>
                  <a:pt x="12" y="31"/>
                  <a:pt x="13" y="33"/>
                </a:cubicBezTo>
                <a:cubicBezTo>
                  <a:pt x="14" y="37"/>
                  <a:pt x="15" y="41"/>
                  <a:pt x="17" y="44"/>
                </a:cubicBezTo>
                <a:cubicBezTo>
                  <a:pt x="18" y="47"/>
                  <a:pt x="20" y="51"/>
                  <a:pt x="21" y="54"/>
                </a:cubicBezTo>
                <a:cubicBezTo>
                  <a:pt x="23" y="59"/>
                  <a:pt x="26" y="63"/>
                  <a:pt x="28" y="68"/>
                </a:cubicBezTo>
                <a:cubicBezTo>
                  <a:pt x="29" y="69"/>
                  <a:pt x="30" y="71"/>
                  <a:pt x="31" y="72"/>
                </a:cubicBezTo>
                <a:cubicBezTo>
                  <a:pt x="32" y="72"/>
                  <a:pt x="32" y="72"/>
                  <a:pt x="33" y="73"/>
                </a:cubicBezTo>
                <a:cubicBezTo>
                  <a:pt x="33" y="74"/>
                  <a:pt x="34" y="74"/>
                  <a:pt x="34" y="75"/>
                </a:cubicBezTo>
                <a:close/>
                <a:moveTo>
                  <a:pt x="137" y="96"/>
                </a:moveTo>
                <a:cubicBezTo>
                  <a:pt x="136" y="97"/>
                  <a:pt x="136" y="97"/>
                  <a:pt x="134" y="9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2" y="95"/>
                  <a:pt x="130" y="94"/>
                  <a:pt x="127" y="93"/>
                </a:cubicBezTo>
                <a:cubicBezTo>
                  <a:pt x="127" y="93"/>
                  <a:pt x="126" y="93"/>
                  <a:pt x="125" y="93"/>
                </a:cubicBezTo>
                <a:cubicBezTo>
                  <a:pt x="124" y="92"/>
                  <a:pt x="123" y="92"/>
                  <a:pt x="122" y="92"/>
                </a:cubicBezTo>
                <a:cubicBezTo>
                  <a:pt x="119" y="91"/>
                  <a:pt x="115" y="90"/>
                  <a:pt x="112" y="89"/>
                </a:cubicBezTo>
                <a:cubicBezTo>
                  <a:pt x="111" y="89"/>
                  <a:pt x="110" y="88"/>
                  <a:pt x="110" y="88"/>
                </a:cubicBezTo>
                <a:cubicBezTo>
                  <a:pt x="108" y="88"/>
                  <a:pt x="107" y="88"/>
                  <a:pt x="105" y="88"/>
                </a:cubicBezTo>
                <a:cubicBezTo>
                  <a:pt x="101" y="87"/>
                  <a:pt x="96" y="86"/>
                  <a:pt x="92" y="84"/>
                </a:cubicBezTo>
                <a:cubicBezTo>
                  <a:pt x="89" y="82"/>
                  <a:pt x="85" y="80"/>
                  <a:pt x="81" y="78"/>
                </a:cubicBezTo>
                <a:cubicBezTo>
                  <a:pt x="80" y="78"/>
                  <a:pt x="80" y="78"/>
                  <a:pt x="79" y="78"/>
                </a:cubicBezTo>
                <a:cubicBezTo>
                  <a:pt x="78" y="77"/>
                  <a:pt x="77" y="77"/>
                  <a:pt x="76" y="77"/>
                </a:cubicBezTo>
                <a:cubicBezTo>
                  <a:pt x="75" y="77"/>
                  <a:pt x="74" y="77"/>
                  <a:pt x="73" y="78"/>
                </a:cubicBezTo>
                <a:cubicBezTo>
                  <a:pt x="72" y="78"/>
                  <a:pt x="72" y="78"/>
                  <a:pt x="71" y="78"/>
                </a:cubicBezTo>
                <a:cubicBezTo>
                  <a:pt x="71" y="78"/>
                  <a:pt x="71" y="78"/>
                  <a:pt x="71" y="77"/>
                </a:cubicBezTo>
                <a:cubicBezTo>
                  <a:pt x="70" y="78"/>
                  <a:pt x="68" y="79"/>
                  <a:pt x="67" y="81"/>
                </a:cubicBezTo>
                <a:cubicBezTo>
                  <a:pt x="68" y="81"/>
                  <a:pt x="68" y="82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6" y="84"/>
                  <a:pt x="66" y="84"/>
                  <a:pt x="66" y="85"/>
                </a:cubicBezTo>
                <a:cubicBezTo>
                  <a:pt x="66" y="89"/>
                  <a:pt x="66" y="92"/>
                  <a:pt x="66" y="96"/>
                </a:cubicBezTo>
                <a:cubicBezTo>
                  <a:pt x="66" y="96"/>
                  <a:pt x="66" y="97"/>
                  <a:pt x="66" y="97"/>
                </a:cubicBezTo>
                <a:cubicBezTo>
                  <a:pt x="66" y="97"/>
                  <a:pt x="66" y="97"/>
                  <a:pt x="67" y="98"/>
                </a:cubicBezTo>
                <a:cubicBezTo>
                  <a:pt x="69" y="98"/>
                  <a:pt x="71" y="99"/>
                  <a:pt x="72" y="100"/>
                </a:cubicBezTo>
                <a:cubicBezTo>
                  <a:pt x="74" y="101"/>
                  <a:pt x="75" y="103"/>
                  <a:pt x="75" y="104"/>
                </a:cubicBezTo>
                <a:cubicBezTo>
                  <a:pt x="75" y="107"/>
                  <a:pt x="76" y="109"/>
                  <a:pt x="75" y="112"/>
                </a:cubicBezTo>
                <a:cubicBezTo>
                  <a:pt x="74" y="113"/>
                  <a:pt x="73" y="115"/>
                  <a:pt x="72" y="116"/>
                </a:cubicBezTo>
                <a:cubicBezTo>
                  <a:pt x="70" y="118"/>
                  <a:pt x="67" y="118"/>
                  <a:pt x="65" y="119"/>
                </a:cubicBezTo>
                <a:cubicBezTo>
                  <a:pt x="64" y="119"/>
                  <a:pt x="63" y="119"/>
                  <a:pt x="63" y="119"/>
                </a:cubicBezTo>
                <a:cubicBezTo>
                  <a:pt x="61" y="119"/>
                  <a:pt x="59" y="119"/>
                  <a:pt x="57" y="118"/>
                </a:cubicBezTo>
                <a:cubicBezTo>
                  <a:pt x="55" y="117"/>
                  <a:pt x="54" y="116"/>
                  <a:pt x="53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1"/>
                  <a:pt x="52" y="109"/>
                  <a:pt x="52" y="107"/>
                </a:cubicBezTo>
                <a:cubicBezTo>
                  <a:pt x="53" y="104"/>
                  <a:pt x="55" y="101"/>
                  <a:pt x="57" y="99"/>
                </a:cubicBezTo>
                <a:cubicBezTo>
                  <a:pt x="58" y="99"/>
                  <a:pt x="59" y="98"/>
                  <a:pt x="59" y="98"/>
                </a:cubicBezTo>
                <a:cubicBezTo>
                  <a:pt x="59" y="95"/>
                  <a:pt x="59" y="92"/>
                  <a:pt x="59" y="89"/>
                </a:cubicBezTo>
                <a:cubicBezTo>
                  <a:pt x="59" y="90"/>
                  <a:pt x="58" y="90"/>
                  <a:pt x="58" y="90"/>
                </a:cubicBezTo>
                <a:cubicBezTo>
                  <a:pt x="54" y="93"/>
                  <a:pt x="50" y="96"/>
                  <a:pt x="47" y="99"/>
                </a:cubicBezTo>
                <a:cubicBezTo>
                  <a:pt x="45" y="100"/>
                  <a:pt x="44" y="101"/>
                  <a:pt x="43" y="102"/>
                </a:cubicBezTo>
                <a:cubicBezTo>
                  <a:pt x="41" y="104"/>
                  <a:pt x="39" y="106"/>
                  <a:pt x="37" y="108"/>
                </a:cubicBezTo>
                <a:cubicBezTo>
                  <a:pt x="35" y="109"/>
                  <a:pt x="34" y="111"/>
                  <a:pt x="32" y="113"/>
                </a:cubicBezTo>
                <a:cubicBezTo>
                  <a:pt x="32" y="113"/>
                  <a:pt x="32" y="114"/>
                  <a:pt x="32" y="114"/>
                </a:cubicBezTo>
                <a:cubicBezTo>
                  <a:pt x="32" y="114"/>
                  <a:pt x="32" y="115"/>
                  <a:pt x="32" y="115"/>
                </a:cubicBezTo>
                <a:cubicBezTo>
                  <a:pt x="33" y="117"/>
                  <a:pt x="34" y="119"/>
                  <a:pt x="34" y="121"/>
                </a:cubicBezTo>
                <a:cubicBezTo>
                  <a:pt x="35" y="125"/>
                  <a:pt x="37" y="130"/>
                  <a:pt x="38" y="135"/>
                </a:cubicBezTo>
                <a:cubicBezTo>
                  <a:pt x="40" y="141"/>
                  <a:pt x="41" y="148"/>
                  <a:pt x="42" y="155"/>
                </a:cubicBezTo>
                <a:cubicBezTo>
                  <a:pt x="43" y="157"/>
                  <a:pt x="43" y="159"/>
                  <a:pt x="42" y="161"/>
                </a:cubicBezTo>
                <a:cubicBezTo>
                  <a:pt x="42" y="162"/>
                  <a:pt x="42" y="163"/>
                  <a:pt x="43" y="164"/>
                </a:cubicBezTo>
                <a:cubicBezTo>
                  <a:pt x="45" y="166"/>
                  <a:pt x="47" y="168"/>
                  <a:pt x="49" y="169"/>
                </a:cubicBezTo>
                <a:cubicBezTo>
                  <a:pt x="55" y="174"/>
                  <a:pt x="60" y="179"/>
                  <a:pt x="66" y="184"/>
                </a:cubicBezTo>
                <a:cubicBezTo>
                  <a:pt x="69" y="187"/>
                  <a:pt x="72" y="189"/>
                  <a:pt x="74" y="192"/>
                </a:cubicBezTo>
                <a:cubicBezTo>
                  <a:pt x="77" y="195"/>
                  <a:pt x="80" y="197"/>
                  <a:pt x="83" y="200"/>
                </a:cubicBezTo>
                <a:cubicBezTo>
                  <a:pt x="88" y="205"/>
                  <a:pt x="93" y="210"/>
                  <a:pt x="98" y="214"/>
                </a:cubicBezTo>
                <a:cubicBezTo>
                  <a:pt x="100" y="216"/>
                  <a:pt x="103" y="219"/>
                  <a:pt x="106" y="221"/>
                </a:cubicBezTo>
                <a:cubicBezTo>
                  <a:pt x="109" y="224"/>
                  <a:pt x="113" y="226"/>
                  <a:pt x="117" y="228"/>
                </a:cubicBezTo>
                <a:cubicBezTo>
                  <a:pt x="121" y="232"/>
                  <a:pt x="125" y="235"/>
                  <a:pt x="129" y="238"/>
                </a:cubicBezTo>
                <a:cubicBezTo>
                  <a:pt x="133" y="241"/>
                  <a:pt x="137" y="245"/>
                  <a:pt x="141" y="249"/>
                </a:cubicBezTo>
                <a:cubicBezTo>
                  <a:pt x="146" y="253"/>
                  <a:pt x="151" y="257"/>
                  <a:pt x="156" y="262"/>
                </a:cubicBezTo>
                <a:cubicBezTo>
                  <a:pt x="158" y="263"/>
                  <a:pt x="159" y="264"/>
                  <a:pt x="161" y="264"/>
                </a:cubicBezTo>
                <a:cubicBezTo>
                  <a:pt x="164" y="266"/>
                  <a:pt x="167" y="267"/>
                  <a:pt x="171" y="268"/>
                </a:cubicBezTo>
                <a:cubicBezTo>
                  <a:pt x="173" y="269"/>
                  <a:pt x="175" y="269"/>
                  <a:pt x="176" y="268"/>
                </a:cubicBezTo>
                <a:cubicBezTo>
                  <a:pt x="179" y="268"/>
                  <a:pt x="182" y="267"/>
                  <a:pt x="184" y="265"/>
                </a:cubicBezTo>
                <a:cubicBezTo>
                  <a:pt x="187" y="263"/>
                  <a:pt x="190" y="261"/>
                  <a:pt x="193" y="259"/>
                </a:cubicBezTo>
                <a:cubicBezTo>
                  <a:pt x="198" y="254"/>
                  <a:pt x="203" y="249"/>
                  <a:pt x="208" y="244"/>
                </a:cubicBezTo>
                <a:cubicBezTo>
                  <a:pt x="209" y="242"/>
                  <a:pt x="211" y="240"/>
                  <a:pt x="213" y="238"/>
                </a:cubicBezTo>
                <a:cubicBezTo>
                  <a:pt x="215" y="236"/>
                  <a:pt x="217" y="234"/>
                  <a:pt x="220" y="231"/>
                </a:cubicBezTo>
                <a:cubicBezTo>
                  <a:pt x="221" y="230"/>
                  <a:pt x="222" y="228"/>
                  <a:pt x="223" y="227"/>
                </a:cubicBezTo>
                <a:cubicBezTo>
                  <a:pt x="226" y="223"/>
                  <a:pt x="229" y="219"/>
                  <a:pt x="232" y="215"/>
                </a:cubicBezTo>
                <a:cubicBezTo>
                  <a:pt x="233" y="214"/>
                  <a:pt x="233" y="213"/>
                  <a:pt x="234" y="211"/>
                </a:cubicBezTo>
                <a:cubicBezTo>
                  <a:pt x="234" y="210"/>
                  <a:pt x="235" y="208"/>
                  <a:pt x="235" y="206"/>
                </a:cubicBezTo>
                <a:cubicBezTo>
                  <a:pt x="235" y="204"/>
                  <a:pt x="234" y="201"/>
                  <a:pt x="234" y="198"/>
                </a:cubicBezTo>
                <a:cubicBezTo>
                  <a:pt x="234" y="196"/>
                  <a:pt x="233" y="195"/>
                  <a:pt x="232" y="194"/>
                </a:cubicBezTo>
                <a:cubicBezTo>
                  <a:pt x="228" y="188"/>
                  <a:pt x="224" y="183"/>
                  <a:pt x="219" y="177"/>
                </a:cubicBezTo>
                <a:cubicBezTo>
                  <a:pt x="215" y="172"/>
                  <a:pt x="211" y="167"/>
                  <a:pt x="206" y="161"/>
                </a:cubicBezTo>
                <a:cubicBezTo>
                  <a:pt x="203" y="158"/>
                  <a:pt x="200" y="155"/>
                  <a:pt x="197" y="152"/>
                </a:cubicBezTo>
                <a:cubicBezTo>
                  <a:pt x="192" y="147"/>
                  <a:pt x="188" y="143"/>
                  <a:pt x="183" y="138"/>
                </a:cubicBezTo>
                <a:cubicBezTo>
                  <a:pt x="183" y="138"/>
                  <a:pt x="182" y="137"/>
                  <a:pt x="181" y="137"/>
                </a:cubicBezTo>
                <a:cubicBezTo>
                  <a:pt x="175" y="131"/>
                  <a:pt x="168" y="125"/>
                  <a:pt x="162" y="119"/>
                </a:cubicBezTo>
                <a:cubicBezTo>
                  <a:pt x="159" y="116"/>
                  <a:pt x="155" y="114"/>
                  <a:pt x="152" y="111"/>
                </a:cubicBezTo>
                <a:cubicBezTo>
                  <a:pt x="150" y="108"/>
                  <a:pt x="147" y="106"/>
                  <a:pt x="144" y="103"/>
                </a:cubicBezTo>
                <a:cubicBezTo>
                  <a:pt x="143" y="102"/>
                  <a:pt x="142" y="100"/>
                  <a:pt x="141" y="99"/>
                </a:cubicBezTo>
                <a:cubicBezTo>
                  <a:pt x="139" y="98"/>
                  <a:pt x="138" y="97"/>
                  <a:pt x="137" y="96"/>
                </a:cubicBezTo>
                <a:close/>
                <a:moveTo>
                  <a:pt x="48" y="88"/>
                </a:moveTo>
                <a:cubicBezTo>
                  <a:pt x="50" y="87"/>
                  <a:pt x="52" y="85"/>
                  <a:pt x="54" y="84"/>
                </a:cubicBezTo>
                <a:cubicBezTo>
                  <a:pt x="55" y="83"/>
                  <a:pt x="57" y="82"/>
                  <a:pt x="58" y="81"/>
                </a:cubicBezTo>
                <a:cubicBezTo>
                  <a:pt x="58" y="81"/>
                  <a:pt x="59" y="81"/>
                  <a:pt x="58" y="80"/>
                </a:cubicBezTo>
                <a:cubicBezTo>
                  <a:pt x="58" y="79"/>
                  <a:pt x="58" y="77"/>
                  <a:pt x="58" y="76"/>
                </a:cubicBezTo>
                <a:cubicBezTo>
                  <a:pt x="57" y="73"/>
                  <a:pt x="57" y="70"/>
                  <a:pt x="56" y="67"/>
                </a:cubicBezTo>
                <a:cubicBezTo>
                  <a:pt x="55" y="64"/>
                  <a:pt x="55" y="62"/>
                  <a:pt x="54" y="60"/>
                </a:cubicBezTo>
                <a:cubicBezTo>
                  <a:pt x="52" y="53"/>
                  <a:pt x="51" y="47"/>
                  <a:pt x="48" y="41"/>
                </a:cubicBezTo>
                <a:cubicBezTo>
                  <a:pt x="46" y="34"/>
                  <a:pt x="43" y="28"/>
                  <a:pt x="39" y="22"/>
                </a:cubicBezTo>
                <a:cubicBezTo>
                  <a:pt x="36" y="19"/>
                  <a:pt x="34" y="16"/>
                  <a:pt x="31" y="13"/>
                </a:cubicBezTo>
                <a:cubicBezTo>
                  <a:pt x="29" y="12"/>
                  <a:pt x="27" y="11"/>
                  <a:pt x="25" y="10"/>
                </a:cubicBezTo>
                <a:cubicBezTo>
                  <a:pt x="23" y="10"/>
                  <a:pt x="22" y="10"/>
                  <a:pt x="21" y="11"/>
                </a:cubicBezTo>
                <a:cubicBezTo>
                  <a:pt x="19" y="12"/>
                  <a:pt x="18" y="14"/>
                  <a:pt x="18" y="15"/>
                </a:cubicBezTo>
                <a:cubicBezTo>
                  <a:pt x="17" y="18"/>
                  <a:pt x="16" y="21"/>
                  <a:pt x="16" y="24"/>
                </a:cubicBezTo>
                <a:cubicBezTo>
                  <a:pt x="16" y="26"/>
                  <a:pt x="16" y="28"/>
                  <a:pt x="16" y="30"/>
                </a:cubicBezTo>
                <a:cubicBezTo>
                  <a:pt x="17" y="34"/>
                  <a:pt x="18" y="38"/>
                  <a:pt x="19" y="42"/>
                </a:cubicBezTo>
                <a:cubicBezTo>
                  <a:pt x="21" y="48"/>
                  <a:pt x="23" y="53"/>
                  <a:pt x="26" y="59"/>
                </a:cubicBezTo>
                <a:cubicBezTo>
                  <a:pt x="29" y="63"/>
                  <a:pt x="32" y="68"/>
                  <a:pt x="35" y="72"/>
                </a:cubicBezTo>
                <a:cubicBezTo>
                  <a:pt x="38" y="77"/>
                  <a:pt x="42" y="82"/>
                  <a:pt x="45" y="86"/>
                </a:cubicBezTo>
                <a:cubicBezTo>
                  <a:pt x="45" y="87"/>
                  <a:pt x="46" y="87"/>
                  <a:pt x="47" y="87"/>
                </a:cubicBezTo>
                <a:cubicBezTo>
                  <a:pt x="47" y="88"/>
                  <a:pt x="48" y="88"/>
                  <a:pt x="48" y="88"/>
                </a:cubicBezTo>
                <a:close/>
                <a:moveTo>
                  <a:pt x="179" y="270"/>
                </a:moveTo>
                <a:cubicBezTo>
                  <a:pt x="179" y="270"/>
                  <a:pt x="179" y="270"/>
                  <a:pt x="179" y="270"/>
                </a:cubicBezTo>
                <a:cubicBezTo>
                  <a:pt x="179" y="270"/>
                  <a:pt x="179" y="270"/>
                  <a:pt x="178" y="270"/>
                </a:cubicBezTo>
                <a:cubicBezTo>
                  <a:pt x="175" y="271"/>
                  <a:pt x="173" y="271"/>
                  <a:pt x="170" y="270"/>
                </a:cubicBezTo>
                <a:cubicBezTo>
                  <a:pt x="167" y="269"/>
                  <a:pt x="164" y="268"/>
                  <a:pt x="161" y="267"/>
                </a:cubicBezTo>
                <a:cubicBezTo>
                  <a:pt x="159" y="266"/>
                  <a:pt x="157" y="265"/>
                  <a:pt x="155" y="263"/>
                </a:cubicBezTo>
                <a:cubicBezTo>
                  <a:pt x="152" y="261"/>
                  <a:pt x="149" y="258"/>
                  <a:pt x="146" y="256"/>
                </a:cubicBezTo>
                <a:cubicBezTo>
                  <a:pt x="142" y="253"/>
                  <a:pt x="139" y="249"/>
                  <a:pt x="135" y="246"/>
                </a:cubicBezTo>
                <a:cubicBezTo>
                  <a:pt x="131" y="242"/>
                  <a:pt x="127" y="239"/>
                  <a:pt x="123" y="236"/>
                </a:cubicBezTo>
                <a:cubicBezTo>
                  <a:pt x="119" y="233"/>
                  <a:pt x="115" y="230"/>
                  <a:pt x="111" y="227"/>
                </a:cubicBezTo>
                <a:cubicBezTo>
                  <a:pt x="110" y="226"/>
                  <a:pt x="109" y="226"/>
                  <a:pt x="108" y="225"/>
                </a:cubicBezTo>
                <a:cubicBezTo>
                  <a:pt x="108" y="225"/>
                  <a:pt x="108" y="226"/>
                  <a:pt x="108" y="226"/>
                </a:cubicBezTo>
                <a:cubicBezTo>
                  <a:pt x="112" y="229"/>
                  <a:pt x="115" y="232"/>
                  <a:pt x="118" y="235"/>
                </a:cubicBezTo>
                <a:cubicBezTo>
                  <a:pt x="123" y="240"/>
                  <a:pt x="128" y="245"/>
                  <a:pt x="134" y="250"/>
                </a:cubicBezTo>
                <a:cubicBezTo>
                  <a:pt x="140" y="255"/>
                  <a:pt x="147" y="261"/>
                  <a:pt x="155" y="264"/>
                </a:cubicBezTo>
                <a:cubicBezTo>
                  <a:pt x="158" y="266"/>
                  <a:pt x="160" y="267"/>
                  <a:pt x="163" y="269"/>
                </a:cubicBezTo>
                <a:cubicBezTo>
                  <a:pt x="164" y="270"/>
                  <a:pt x="166" y="271"/>
                  <a:pt x="168" y="271"/>
                </a:cubicBezTo>
                <a:cubicBezTo>
                  <a:pt x="169" y="271"/>
                  <a:pt x="170" y="272"/>
                  <a:pt x="171" y="272"/>
                </a:cubicBezTo>
                <a:cubicBezTo>
                  <a:pt x="171" y="272"/>
                  <a:pt x="172" y="272"/>
                  <a:pt x="173" y="272"/>
                </a:cubicBezTo>
                <a:cubicBezTo>
                  <a:pt x="175" y="272"/>
                  <a:pt x="177" y="271"/>
                  <a:pt x="179" y="270"/>
                </a:cubicBezTo>
                <a:close/>
                <a:moveTo>
                  <a:pt x="56" y="108"/>
                </a:moveTo>
                <a:cubicBezTo>
                  <a:pt x="56" y="108"/>
                  <a:pt x="56" y="109"/>
                  <a:pt x="56" y="109"/>
                </a:cubicBezTo>
                <a:cubicBezTo>
                  <a:pt x="57" y="110"/>
                  <a:pt x="57" y="111"/>
                  <a:pt x="58" y="111"/>
                </a:cubicBezTo>
                <a:cubicBezTo>
                  <a:pt x="60" y="113"/>
                  <a:pt x="62" y="113"/>
                  <a:pt x="64" y="114"/>
                </a:cubicBezTo>
                <a:cubicBezTo>
                  <a:pt x="64" y="114"/>
                  <a:pt x="65" y="114"/>
                  <a:pt x="66" y="114"/>
                </a:cubicBezTo>
                <a:cubicBezTo>
                  <a:pt x="67" y="113"/>
                  <a:pt x="68" y="113"/>
                  <a:pt x="69" y="112"/>
                </a:cubicBezTo>
                <a:cubicBezTo>
                  <a:pt x="69" y="112"/>
                  <a:pt x="69" y="112"/>
                  <a:pt x="70" y="111"/>
                </a:cubicBezTo>
                <a:cubicBezTo>
                  <a:pt x="70" y="110"/>
                  <a:pt x="71" y="108"/>
                  <a:pt x="71" y="106"/>
                </a:cubicBezTo>
                <a:cubicBezTo>
                  <a:pt x="71" y="104"/>
                  <a:pt x="70" y="103"/>
                  <a:pt x="68" y="102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7" y="102"/>
                  <a:pt x="66" y="102"/>
                  <a:pt x="66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7" y="105"/>
                  <a:pt x="66" y="106"/>
                  <a:pt x="66" y="107"/>
                </a:cubicBezTo>
                <a:cubicBezTo>
                  <a:pt x="66" y="107"/>
                  <a:pt x="65" y="107"/>
                  <a:pt x="65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6" y="109"/>
                  <a:pt x="65" y="110"/>
                  <a:pt x="64" y="110"/>
                </a:cubicBezTo>
                <a:cubicBezTo>
                  <a:pt x="63" y="110"/>
                  <a:pt x="62" y="110"/>
                  <a:pt x="62" y="108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0" y="109"/>
                  <a:pt x="59" y="109"/>
                  <a:pt x="59" y="109"/>
                </a:cubicBezTo>
                <a:cubicBezTo>
                  <a:pt x="58" y="108"/>
                  <a:pt x="57" y="108"/>
                  <a:pt x="56" y="108"/>
                </a:cubicBezTo>
                <a:close/>
                <a:moveTo>
                  <a:pt x="31" y="11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3" y="13"/>
                  <a:pt x="35" y="15"/>
                  <a:pt x="36" y="16"/>
                </a:cubicBezTo>
                <a:cubicBezTo>
                  <a:pt x="42" y="23"/>
                  <a:pt x="46" y="31"/>
                  <a:pt x="50" y="39"/>
                </a:cubicBezTo>
                <a:cubicBezTo>
                  <a:pt x="51" y="42"/>
                  <a:pt x="52" y="45"/>
                  <a:pt x="53" y="48"/>
                </a:cubicBezTo>
                <a:cubicBezTo>
                  <a:pt x="54" y="52"/>
                  <a:pt x="55" y="56"/>
                  <a:pt x="56" y="61"/>
                </a:cubicBezTo>
                <a:cubicBezTo>
                  <a:pt x="58" y="65"/>
                  <a:pt x="59" y="70"/>
                  <a:pt x="60" y="74"/>
                </a:cubicBezTo>
                <a:cubicBezTo>
                  <a:pt x="60" y="74"/>
                  <a:pt x="60" y="75"/>
                  <a:pt x="60" y="75"/>
                </a:cubicBezTo>
                <a:cubicBezTo>
                  <a:pt x="60" y="75"/>
                  <a:pt x="60" y="75"/>
                  <a:pt x="60" y="75"/>
                </a:cubicBezTo>
                <a:cubicBezTo>
                  <a:pt x="60" y="73"/>
                  <a:pt x="60" y="72"/>
                  <a:pt x="60" y="71"/>
                </a:cubicBezTo>
                <a:cubicBezTo>
                  <a:pt x="59" y="67"/>
                  <a:pt x="58" y="63"/>
                  <a:pt x="57" y="59"/>
                </a:cubicBezTo>
                <a:cubicBezTo>
                  <a:pt x="56" y="55"/>
                  <a:pt x="55" y="51"/>
                  <a:pt x="54" y="47"/>
                </a:cubicBezTo>
                <a:cubicBezTo>
                  <a:pt x="54" y="46"/>
                  <a:pt x="54" y="46"/>
                  <a:pt x="54" y="45"/>
                </a:cubicBezTo>
                <a:cubicBezTo>
                  <a:pt x="51" y="39"/>
                  <a:pt x="48" y="33"/>
                  <a:pt x="45" y="27"/>
                </a:cubicBezTo>
                <a:cubicBezTo>
                  <a:pt x="42" y="22"/>
                  <a:pt x="39" y="17"/>
                  <a:pt x="34" y="13"/>
                </a:cubicBezTo>
                <a:cubicBezTo>
                  <a:pt x="34" y="12"/>
                  <a:pt x="33" y="12"/>
                  <a:pt x="31" y="11"/>
                </a:cubicBezTo>
                <a:close/>
                <a:moveTo>
                  <a:pt x="31" y="8"/>
                </a:moveTo>
                <a:cubicBezTo>
                  <a:pt x="33" y="9"/>
                  <a:pt x="34" y="10"/>
                  <a:pt x="36" y="11"/>
                </a:cubicBezTo>
                <a:cubicBezTo>
                  <a:pt x="38" y="13"/>
                  <a:pt x="40" y="15"/>
                  <a:pt x="42" y="16"/>
                </a:cubicBezTo>
                <a:cubicBezTo>
                  <a:pt x="44" y="19"/>
                  <a:pt x="46" y="22"/>
                  <a:pt x="47" y="25"/>
                </a:cubicBezTo>
                <a:cubicBezTo>
                  <a:pt x="50" y="31"/>
                  <a:pt x="53" y="36"/>
                  <a:pt x="55" y="42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2"/>
                  <a:pt x="55" y="42"/>
                </a:cubicBezTo>
                <a:cubicBezTo>
                  <a:pt x="54" y="36"/>
                  <a:pt x="53" y="31"/>
                  <a:pt x="50" y="26"/>
                </a:cubicBezTo>
                <a:cubicBezTo>
                  <a:pt x="48" y="23"/>
                  <a:pt x="46" y="20"/>
                  <a:pt x="43" y="17"/>
                </a:cubicBezTo>
                <a:cubicBezTo>
                  <a:pt x="42" y="15"/>
                  <a:pt x="39" y="13"/>
                  <a:pt x="37" y="11"/>
                </a:cubicBezTo>
                <a:cubicBezTo>
                  <a:pt x="35" y="10"/>
                  <a:pt x="33" y="8"/>
                  <a:pt x="31" y="8"/>
                </a:cubicBezTo>
                <a:close/>
                <a:moveTo>
                  <a:pt x="131" y="251"/>
                </a:moveTo>
                <a:cubicBezTo>
                  <a:pt x="131" y="251"/>
                  <a:pt x="131" y="251"/>
                  <a:pt x="131" y="251"/>
                </a:cubicBezTo>
                <a:cubicBezTo>
                  <a:pt x="132" y="251"/>
                  <a:pt x="132" y="252"/>
                  <a:pt x="132" y="252"/>
                </a:cubicBezTo>
                <a:cubicBezTo>
                  <a:pt x="134" y="254"/>
                  <a:pt x="136" y="255"/>
                  <a:pt x="138" y="257"/>
                </a:cubicBezTo>
                <a:cubicBezTo>
                  <a:pt x="139" y="258"/>
                  <a:pt x="141" y="260"/>
                  <a:pt x="142" y="261"/>
                </a:cubicBezTo>
                <a:cubicBezTo>
                  <a:pt x="145" y="264"/>
                  <a:pt x="149" y="266"/>
                  <a:pt x="152" y="269"/>
                </a:cubicBezTo>
                <a:cubicBezTo>
                  <a:pt x="154" y="271"/>
                  <a:pt x="155" y="272"/>
                  <a:pt x="158" y="273"/>
                </a:cubicBezTo>
                <a:cubicBezTo>
                  <a:pt x="160" y="273"/>
                  <a:pt x="162" y="274"/>
                  <a:pt x="165" y="274"/>
                </a:cubicBezTo>
                <a:cubicBezTo>
                  <a:pt x="164" y="273"/>
                  <a:pt x="162" y="273"/>
                  <a:pt x="161" y="272"/>
                </a:cubicBezTo>
                <a:cubicBezTo>
                  <a:pt x="158" y="270"/>
                  <a:pt x="154" y="268"/>
                  <a:pt x="151" y="266"/>
                </a:cubicBezTo>
                <a:cubicBezTo>
                  <a:pt x="147" y="264"/>
                  <a:pt x="144" y="261"/>
                  <a:pt x="141" y="259"/>
                </a:cubicBezTo>
                <a:cubicBezTo>
                  <a:pt x="138" y="256"/>
                  <a:pt x="135" y="254"/>
                  <a:pt x="132" y="252"/>
                </a:cubicBezTo>
                <a:cubicBezTo>
                  <a:pt x="132" y="251"/>
                  <a:pt x="132" y="251"/>
                  <a:pt x="131" y="251"/>
                </a:cubicBezTo>
                <a:close/>
                <a:moveTo>
                  <a:pt x="7" y="10"/>
                </a:moveTo>
                <a:cubicBezTo>
                  <a:pt x="6" y="11"/>
                  <a:pt x="6" y="11"/>
                  <a:pt x="6" y="11"/>
                </a:cubicBezTo>
                <a:cubicBezTo>
                  <a:pt x="4" y="13"/>
                  <a:pt x="4" y="16"/>
                  <a:pt x="3" y="18"/>
                </a:cubicBezTo>
                <a:cubicBezTo>
                  <a:pt x="3" y="22"/>
                  <a:pt x="4" y="25"/>
                  <a:pt x="4" y="29"/>
                </a:cubicBezTo>
                <a:cubicBezTo>
                  <a:pt x="5" y="29"/>
                  <a:pt x="5" y="30"/>
                  <a:pt x="5" y="30"/>
                </a:cubicBezTo>
                <a:cubicBezTo>
                  <a:pt x="5" y="30"/>
                  <a:pt x="5" y="30"/>
                  <a:pt x="5" y="29"/>
                </a:cubicBezTo>
                <a:cubicBezTo>
                  <a:pt x="5" y="26"/>
                  <a:pt x="6" y="23"/>
                  <a:pt x="6" y="20"/>
                </a:cubicBezTo>
                <a:cubicBezTo>
                  <a:pt x="6" y="19"/>
                  <a:pt x="7" y="18"/>
                  <a:pt x="7" y="17"/>
                </a:cubicBezTo>
                <a:cubicBezTo>
                  <a:pt x="7" y="15"/>
                  <a:pt x="7" y="13"/>
                  <a:pt x="7" y="10"/>
                </a:cubicBezTo>
                <a:close/>
                <a:moveTo>
                  <a:pt x="7" y="28"/>
                </a:moveTo>
                <a:cubicBezTo>
                  <a:pt x="7" y="28"/>
                  <a:pt x="7" y="28"/>
                  <a:pt x="7" y="28"/>
                </a:cubicBezTo>
                <a:cubicBezTo>
                  <a:pt x="7" y="30"/>
                  <a:pt x="7" y="32"/>
                  <a:pt x="7" y="33"/>
                </a:cubicBezTo>
                <a:cubicBezTo>
                  <a:pt x="7" y="38"/>
                  <a:pt x="7" y="36"/>
                  <a:pt x="8" y="40"/>
                </a:cubicBezTo>
                <a:cubicBezTo>
                  <a:pt x="9" y="43"/>
                  <a:pt x="10" y="46"/>
                  <a:pt x="11" y="48"/>
                </a:cubicBezTo>
                <a:cubicBezTo>
                  <a:pt x="12" y="49"/>
                  <a:pt x="13" y="50"/>
                  <a:pt x="14" y="51"/>
                </a:cubicBezTo>
                <a:cubicBezTo>
                  <a:pt x="10" y="44"/>
                  <a:pt x="9" y="36"/>
                  <a:pt x="7" y="28"/>
                </a:cubicBezTo>
                <a:close/>
                <a:moveTo>
                  <a:pt x="62" y="57"/>
                </a:moveTo>
                <a:cubicBezTo>
                  <a:pt x="61" y="51"/>
                  <a:pt x="58" y="41"/>
                  <a:pt x="57" y="40"/>
                </a:cubicBezTo>
                <a:cubicBezTo>
                  <a:pt x="58" y="45"/>
                  <a:pt x="59" y="50"/>
                  <a:pt x="60" y="56"/>
                </a:cubicBezTo>
                <a:cubicBezTo>
                  <a:pt x="61" y="56"/>
                  <a:pt x="61" y="56"/>
                  <a:pt x="62" y="57"/>
                </a:cubicBezTo>
                <a:close/>
                <a:moveTo>
                  <a:pt x="161" y="115"/>
                </a:moveTo>
                <a:cubicBezTo>
                  <a:pt x="161" y="115"/>
                  <a:pt x="161" y="115"/>
                  <a:pt x="161" y="115"/>
                </a:cubicBezTo>
                <a:cubicBezTo>
                  <a:pt x="155" y="110"/>
                  <a:pt x="150" y="105"/>
                  <a:pt x="145" y="100"/>
                </a:cubicBezTo>
                <a:cubicBezTo>
                  <a:pt x="145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6" y="102"/>
                  <a:pt x="159" y="114"/>
                  <a:pt x="161" y="115"/>
                </a:cubicBezTo>
                <a:close/>
                <a:moveTo>
                  <a:pt x="22" y="3"/>
                </a:moveTo>
                <a:cubicBezTo>
                  <a:pt x="17" y="2"/>
                  <a:pt x="12" y="3"/>
                  <a:pt x="9" y="6"/>
                </a:cubicBezTo>
                <a:cubicBezTo>
                  <a:pt x="13" y="4"/>
                  <a:pt x="17" y="3"/>
                  <a:pt x="22" y="3"/>
                </a:cubicBezTo>
                <a:close/>
                <a:moveTo>
                  <a:pt x="114" y="235"/>
                </a:moveTo>
                <a:cubicBezTo>
                  <a:pt x="114" y="235"/>
                  <a:pt x="115" y="235"/>
                  <a:pt x="115" y="235"/>
                </a:cubicBezTo>
                <a:cubicBezTo>
                  <a:pt x="114" y="234"/>
                  <a:pt x="114" y="234"/>
                  <a:pt x="113" y="233"/>
                </a:cubicBezTo>
                <a:cubicBezTo>
                  <a:pt x="110" y="230"/>
                  <a:pt x="107" y="228"/>
                  <a:pt x="104" y="225"/>
                </a:cubicBezTo>
                <a:cubicBezTo>
                  <a:pt x="103" y="223"/>
                  <a:pt x="101" y="221"/>
                  <a:pt x="99" y="220"/>
                </a:cubicBezTo>
                <a:cubicBezTo>
                  <a:pt x="99" y="220"/>
                  <a:pt x="99" y="219"/>
                  <a:pt x="98" y="219"/>
                </a:cubicBezTo>
                <a:cubicBezTo>
                  <a:pt x="98" y="219"/>
                  <a:pt x="98" y="219"/>
                  <a:pt x="98" y="220"/>
                </a:cubicBezTo>
                <a:cubicBezTo>
                  <a:pt x="98" y="220"/>
                  <a:pt x="99" y="220"/>
                  <a:pt x="99" y="220"/>
                </a:cubicBezTo>
                <a:cubicBezTo>
                  <a:pt x="103" y="224"/>
                  <a:pt x="107" y="228"/>
                  <a:pt x="111" y="232"/>
                </a:cubicBezTo>
                <a:cubicBezTo>
                  <a:pt x="112" y="233"/>
                  <a:pt x="113" y="234"/>
                  <a:pt x="114" y="235"/>
                </a:cubicBezTo>
                <a:close/>
                <a:moveTo>
                  <a:pt x="32" y="124"/>
                </a:moveTo>
                <a:cubicBezTo>
                  <a:pt x="32" y="127"/>
                  <a:pt x="35" y="138"/>
                  <a:pt x="35" y="139"/>
                </a:cubicBezTo>
                <a:cubicBezTo>
                  <a:pt x="35" y="134"/>
                  <a:pt x="34" y="129"/>
                  <a:pt x="32" y="124"/>
                </a:cubicBezTo>
                <a:close/>
                <a:moveTo>
                  <a:pt x="71" y="196"/>
                </a:moveTo>
                <a:cubicBezTo>
                  <a:pt x="68" y="192"/>
                  <a:pt x="64" y="189"/>
                  <a:pt x="60" y="185"/>
                </a:cubicBezTo>
                <a:cubicBezTo>
                  <a:pt x="64" y="189"/>
                  <a:pt x="67" y="193"/>
                  <a:pt x="71" y="196"/>
                </a:cubicBezTo>
                <a:close/>
                <a:moveTo>
                  <a:pt x="62" y="183"/>
                </a:moveTo>
                <a:cubicBezTo>
                  <a:pt x="62" y="183"/>
                  <a:pt x="62" y="183"/>
                  <a:pt x="62" y="183"/>
                </a:cubicBezTo>
                <a:cubicBezTo>
                  <a:pt x="64" y="186"/>
                  <a:pt x="67" y="189"/>
                  <a:pt x="70" y="191"/>
                </a:cubicBezTo>
                <a:cubicBezTo>
                  <a:pt x="70" y="190"/>
                  <a:pt x="70" y="190"/>
                  <a:pt x="70" y="190"/>
                </a:cubicBezTo>
                <a:cubicBezTo>
                  <a:pt x="67" y="188"/>
                  <a:pt x="65" y="186"/>
                  <a:pt x="62" y="183"/>
                </a:cubicBezTo>
                <a:close/>
                <a:moveTo>
                  <a:pt x="12" y="13"/>
                </a:moveTo>
                <a:cubicBezTo>
                  <a:pt x="12" y="12"/>
                  <a:pt x="13" y="11"/>
                  <a:pt x="13" y="10"/>
                </a:cubicBezTo>
                <a:cubicBezTo>
                  <a:pt x="14" y="9"/>
                  <a:pt x="14" y="8"/>
                  <a:pt x="15" y="7"/>
                </a:cubicBezTo>
                <a:cubicBezTo>
                  <a:pt x="16" y="7"/>
                  <a:pt x="17" y="6"/>
                  <a:pt x="18" y="6"/>
                </a:cubicBezTo>
                <a:cubicBezTo>
                  <a:pt x="17" y="6"/>
                  <a:pt x="16" y="6"/>
                  <a:pt x="15" y="7"/>
                </a:cubicBezTo>
                <a:cubicBezTo>
                  <a:pt x="13" y="8"/>
                  <a:pt x="12" y="10"/>
                  <a:pt x="12" y="13"/>
                </a:cubicBezTo>
                <a:close/>
                <a:moveTo>
                  <a:pt x="91" y="81"/>
                </a:moveTo>
                <a:cubicBezTo>
                  <a:pt x="93" y="82"/>
                  <a:pt x="96" y="83"/>
                  <a:pt x="99" y="84"/>
                </a:cubicBezTo>
                <a:cubicBezTo>
                  <a:pt x="96" y="83"/>
                  <a:pt x="94" y="81"/>
                  <a:pt x="91" y="81"/>
                </a:cubicBezTo>
                <a:close/>
                <a:moveTo>
                  <a:pt x="238" y="195"/>
                </a:moveTo>
                <a:cubicBezTo>
                  <a:pt x="238" y="193"/>
                  <a:pt x="235" y="188"/>
                  <a:pt x="234" y="187"/>
                </a:cubicBezTo>
                <a:cubicBezTo>
                  <a:pt x="235" y="190"/>
                  <a:pt x="237" y="192"/>
                  <a:pt x="238" y="195"/>
                </a:cubicBezTo>
                <a:close/>
                <a:moveTo>
                  <a:pt x="79" y="72"/>
                </a:moveTo>
                <a:cubicBezTo>
                  <a:pt x="77" y="71"/>
                  <a:pt x="76" y="71"/>
                  <a:pt x="75" y="71"/>
                </a:cubicBezTo>
                <a:cubicBezTo>
                  <a:pt x="76" y="72"/>
                  <a:pt x="77" y="73"/>
                  <a:pt x="79" y="72"/>
                </a:cubicBezTo>
                <a:close/>
                <a:moveTo>
                  <a:pt x="145" y="97"/>
                </a:moveTo>
                <a:cubicBezTo>
                  <a:pt x="145" y="97"/>
                  <a:pt x="145" y="97"/>
                  <a:pt x="145" y="97"/>
                </a:cubicBezTo>
                <a:cubicBezTo>
                  <a:pt x="144" y="96"/>
                  <a:pt x="143" y="95"/>
                  <a:pt x="141" y="94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42" y="95"/>
                  <a:pt x="143" y="96"/>
                  <a:pt x="145" y="97"/>
                </a:cubicBezTo>
                <a:close/>
                <a:moveTo>
                  <a:pt x="29" y="113"/>
                </a:moveTo>
                <a:cubicBezTo>
                  <a:pt x="29" y="112"/>
                  <a:pt x="28" y="111"/>
                  <a:pt x="28" y="11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8" y="113"/>
                  <a:pt x="29" y="113"/>
                  <a:pt x="29" y="113"/>
                </a:cubicBezTo>
                <a:close/>
                <a:moveTo>
                  <a:pt x="29" y="106"/>
                </a:moveTo>
                <a:cubicBezTo>
                  <a:pt x="29" y="106"/>
                  <a:pt x="30" y="105"/>
                  <a:pt x="31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29" y="105"/>
                  <a:pt x="29" y="106"/>
                </a:cubicBezTo>
                <a:cubicBezTo>
                  <a:pt x="29" y="106"/>
                  <a:pt x="29" y="106"/>
                  <a:pt x="29" y="106"/>
                </a:cubicBezTo>
                <a:close/>
                <a:moveTo>
                  <a:pt x="74" y="201"/>
                </a:moveTo>
                <a:cubicBezTo>
                  <a:pt x="74" y="201"/>
                  <a:pt x="74" y="201"/>
                  <a:pt x="74" y="201"/>
                </a:cubicBezTo>
                <a:cubicBezTo>
                  <a:pt x="74" y="202"/>
                  <a:pt x="75" y="203"/>
                  <a:pt x="76" y="204"/>
                </a:cubicBezTo>
                <a:cubicBezTo>
                  <a:pt x="76" y="203"/>
                  <a:pt x="76" y="203"/>
                  <a:pt x="76" y="203"/>
                </a:cubicBezTo>
                <a:cubicBezTo>
                  <a:pt x="75" y="203"/>
                  <a:pt x="74" y="202"/>
                  <a:pt x="74" y="201"/>
                </a:cubicBezTo>
                <a:close/>
                <a:moveTo>
                  <a:pt x="58" y="105"/>
                </a:moveTo>
                <a:cubicBezTo>
                  <a:pt x="59" y="105"/>
                  <a:pt x="59" y="105"/>
                  <a:pt x="59" y="104"/>
                </a:cubicBezTo>
                <a:cubicBezTo>
                  <a:pt x="59" y="104"/>
                  <a:pt x="58" y="105"/>
                  <a:pt x="58" y="105"/>
                </a:cubicBezTo>
                <a:close/>
                <a:moveTo>
                  <a:pt x="93" y="215"/>
                </a:moveTo>
                <a:cubicBezTo>
                  <a:pt x="93" y="215"/>
                  <a:pt x="93" y="215"/>
                  <a:pt x="93" y="215"/>
                </a:cubicBezTo>
                <a:cubicBezTo>
                  <a:pt x="94" y="215"/>
                  <a:pt x="94" y="216"/>
                  <a:pt x="95" y="217"/>
                </a:cubicBezTo>
                <a:cubicBezTo>
                  <a:pt x="95" y="217"/>
                  <a:pt x="95" y="216"/>
                  <a:pt x="95" y="216"/>
                </a:cubicBezTo>
                <a:cubicBezTo>
                  <a:pt x="95" y="216"/>
                  <a:pt x="94" y="215"/>
                  <a:pt x="93" y="215"/>
                </a:cubicBezTo>
                <a:close/>
                <a:moveTo>
                  <a:pt x="32" y="110"/>
                </a:moveTo>
                <a:cubicBezTo>
                  <a:pt x="32" y="110"/>
                  <a:pt x="32" y="110"/>
                  <a:pt x="32" y="110"/>
                </a:cubicBezTo>
                <a:cubicBezTo>
                  <a:pt x="32" y="110"/>
                  <a:pt x="32" y="110"/>
                  <a:pt x="32" y="109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32" y="109"/>
                  <a:pt x="32" y="109"/>
                  <a:pt x="32" y="110"/>
                </a:cubicBezTo>
                <a:close/>
                <a:moveTo>
                  <a:pt x="92" y="214"/>
                </a:moveTo>
                <a:cubicBezTo>
                  <a:pt x="92" y="214"/>
                  <a:pt x="92" y="214"/>
                  <a:pt x="93" y="214"/>
                </a:cubicBezTo>
                <a:cubicBezTo>
                  <a:pt x="92" y="213"/>
                  <a:pt x="91" y="213"/>
                  <a:pt x="91" y="213"/>
                </a:cubicBezTo>
                <a:cubicBezTo>
                  <a:pt x="91" y="213"/>
                  <a:pt x="92" y="214"/>
                  <a:pt x="92" y="214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7" y="9"/>
                </a:cubicBezTo>
                <a:cubicBezTo>
                  <a:pt x="8" y="10"/>
                  <a:pt x="8" y="10"/>
                  <a:pt x="8" y="9"/>
                </a:cubicBezTo>
                <a:close/>
                <a:moveTo>
                  <a:pt x="55" y="113"/>
                </a:moveTo>
                <a:cubicBezTo>
                  <a:pt x="55" y="113"/>
                  <a:pt x="55" y="113"/>
                  <a:pt x="55" y="113"/>
                </a:cubicBezTo>
                <a:cubicBezTo>
                  <a:pt x="56" y="113"/>
                  <a:pt x="56" y="113"/>
                  <a:pt x="56" y="114"/>
                </a:cubicBezTo>
                <a:cubicBezTo>
                  <a:pt x="56" y="114"/>
                  <a:pt x="56" y="114"/>
                  <a:pt x="56" y="114"/>
                </a:cubicBezTo>
                <a:cubicBezTo>
                  <a:pt x="56" y="113"/>
                  <a:pt x="56" y="113"/>
                  <a:pt x="55" y="113"/>
                </a:cubicBezTo>
                <a:close/>
                <a:moveTo>
                  <a:pt x="40" y="91"/>
                </a:moveTo>
                <a:cubicBezTo>
                  <a:pt x="39" y="90"/>
                  <a:pt x="39" y="90"/>
                  <a:pt x="39" y="90"/>
                </a:cubicBezTo>
                <a:cubicBezTo>
                  <a:pt x="39" y="91"/>
                  <a:pt x="39" y="91"/>
                  <a:pt x="40" y="91"/>
                </a:cubicBezTo>
                <a:close/>
                <a:moveTo>
                  <a:pt x="97" y="218"/>
                </a:moveTo>
                <a:cubicBezTo>
                  <a:pt x="97" y="218"/>
                  <a:pt x="97" y="218"/>
                  <a:pt x="97" y="218"/>
                </a:cubicBezTo>
                <a:cubicBezTo>
                  <a:pt x="97" y="218"/>
                  <a:pt x="97" y="219"/>
                  <a:pt x="98" y="219"/>
                </a:cubicBezTo>
                <a:cubicBezTo>
                  <a:pt x="98" y="219"/>
                  <a:pt x="98" y="219"/>
                  <a:pt x="98" y="219"/>
                </a:cubicBezTo>
                <a:cubicBezTo>
                  <a:pt x="98" y="219"/>
                  <a:pt x="97" y="218"/>
                  <a:pt x="97" y="218"/>
                </a:cubicBezTo>
                <a:close/>
                <a:moveTo>
                  <a:pt x="128" y="87"/>
                </a:moveTo>
                <a:cubicBezTo>
                  <a:pt x="128" y="87"/>
                  <a:pt x="128" y="87"/>
                  <a:pt x="128" y="87"/>
                </a:cubicBezTo>
                <a:cubicBezTo>
                  <a:pt x="128" y="87"/>
                  <a:pt x="128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8" y="87"/>
                  <a:pt x="128" y="87"/>
                </a:cubicBezTo>
                <a:close/>
                <a:moveTo>
                  <a:pt x="62" y="72"/>
                </a:move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lose/>
                <a:moveTo>
                  <a:pt x="132" y="93"/>
                </a:move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807322" y="2072460"/>
            <a:ext cx="5202508" cy="1591200"/>
            <a:chOff x="3807322" y="2072460"/>
            <a:chExt cx="5202508" cy="1591200"/>
          </a:xfrm>
        </p:grpSpPr>
        <p:grpSp>
          <p:nvGrpSpPr>
            <p:cNvPr id="218" name="组合 217"/>
            <p:cNvGrpSpPr/>
            <p:nvPr/>
          </p:nvGrpSpPr>
          <p:grpSpPr>
            <a:xfrm>
              <a:off x="4823773" y="3106246"/>
              <a:ext cx="3414571" cy="463550"/>
              <a:chOff x="4564815" y="3106246"/>
              <a:chExt cx="3414571" cy="463550"/>
            </a:xfrm>
          </p:grpSpPr>
          <p:grpSp>
            <p:nvGrpSpPr>
              <p:cNvPr id="189" name="组合 188"/>
              <p:cNvGrpSpPr/>
              <p:nvPr/>
            </p:nvGrpSpPr>
            <p:grpSpPr>
              <a:xfrm>
                <a:off x="4564815" y="3106246"/>
                <a:ext cx="1715030" cy="463550"/>
                <a:chOff x="4819121" y="3552825"/>
                <a:chExt cx="1715030" cy="463550"/>
              </a:xfrm>
            </p:grpSpPr>
            <p:grpSp>
              <p:nvGrpSpPr>
                <p:cNvPr id="190" name="组合 189"/>
                <p:cNvGrpSpPr/>
                <p:nvPr/>
              </p:nvGrpSpPr>
              <p:grpSpPr>
                <a:xfrm>
                  <a:off x="5657850" y="3552825"/>
                  <a:ext cx="876301" cy="463550"/>
                  <a:chOff x="5656263" y="3198813"/>
                  <a:chExt cx="876301" cy="463550"/>
                </a:xfrm>
              </p:grpSpPr>
              <p:sp>
                <p:nvSpPr>
                  <p:cNvPr id="197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276976" y="3201988"/>
                    <a:ext cx="255588" cy="460375"/>
                  </a:xfrm>
                  <a:custGeom>
                    <a:avLst/>
                    <a:gdLst>
                      <a:gd name="T0" fmla="*/ 2 w 78"/>
                      <a:gd name="T1" fmla="*/ 136 h 139"/>
                      <a:gd name="T2" fmla="*/ 29 w 78"/>
                      <a:gd name="T3" fmla="*/ 94 h 139"/>
                      <a:gd name="T4" fmla="*/ 21 w 78"/>
                      <a:gd name="T5" fmla="*/ 8 h 139"/>
                      <a:gd name="T6" fmla="*/ 25 w 78"/>
                      <a:gd name="T7" fmla="*/ 2 h 139"/>
                      <a:gd name="T8" fmla="*/ 72 w 78"/>
                      <a:gd name="T9" fmla="*/ 60 h 139"/>
                      <a:gd name="T10" fmla="*/ 71 w 78"/>
                      <a:gd name="T11" fmla="*/ 90 h 139"/>
                      <a:gd name="T12" fmla="*/ 33 w 78"/>
                      <a:gd name="T13" fmla="*/ 138 h 139"/>
                      <a:gd name="T14" fmla="*/ 41 w 78"/>
                      <a:gd name="T15" fmla="*/ 8 h 139"/>
                      <a:gd name="T16" fmla="*/ 27 w 78"/>
                      <a:gd name="T17" fmla="*/ 127 h 139"/>
                      <a:gd name="T18" fmla="*/ 39 w 78"/>
                      <a:gd name="T19" fmla="*/ 63 h 139"/>
                      <a:gd name="T20" fmla="*/ 53 w 78"/>
                      <a:gd name="T21" fmla="*/ 11 h 139"/>
                      <a:gd name="T22" fmla="*/ 42 w 78"/>
                      <a:gd name="T23" fmla="*/ 16 h 139"/>
                      <a:gd name="T24" fmla="*/ 15 w 78"/>
                      <a:gd name="T25" fmla="*/ 130 h 139"/>
                      <a:gd name="T26" fmla="*/ 53 w 78"/>
                      <a:gd name="T27" fmla="*/ 6 h 139"/>
                      <a:gd name="T28" fmla="*/ 66 w 78"/>
                      <a:gd name="T29" fmla="*/ 91 h 139"/>
                      <a:gd name="T30" fmla="*/ 70 w 78"/>
                      <a:gd name="T31" fmla="*/ 70 h 139"/>
                      <a:gd name="T32" fmla="*/ 63 w 78"/>
                      <a:gd name="T33" fmla="*/ 50 h 139"/>
                      <a:gd name="T34" fmla="*/ 9 w 78"/>
                      <a:gd name="T35" fmla="*/ 128 h 139"/>
                      <a:gd name="T36" fmla="*/ 48 w 78"/>
                      <a:gd name="T37" fmla="*/ 93 h 139"/>
                      <a:gd name="T38" fmla="*/ 69 w 78"/>
                      <a:gd name="T39" fmla="*/ 82 h 139"/>
                      <a:gd name="T40" fmla="*/ 52 w 78"/>
                      <a:gd name="T41" fmla="*/ 96 h 139"/>
                      <a:gd name="T42" fmla="*/ 49 w 78"/>
                      <a:gd name="T43" fmla="*/ 87 h 139"/>
                      <a:gd name="T44" fmla="*/ 66 w 78"/>
                      <a:gd name="T45" fmla="*/ 77 h 139"/>
                      <a:gd name="T46" fmla="*/ 30 w 78"/>
                      <a:gd name="T47" fmla="*/ 110 h 139"/>
                      <a:gd name="T48" fmla="*/ 43 w 78"/>
                      <a:gd name="T49" fmla="*/ 35 h 139"/>
                      <a:gd name="T50" fmla="*/ 39 w 78"/>
                      <a:gd name="T51" fmla="*/ 83 h 139"/>
                      <a:gd name="T52" fmla="*/ 38 w 78"/>
                      <a:gd name="T53" fmla="*/ 15 h 139"/>
                      <a:gd name="T54" fmla="*/ 32 w 78"/>
                      <a:gd name="T55" fmla="*/ 6 h 139"/>
                      <a:gd name="T56" fmla="*/ 61 w 78"/>
                      <a:gd name="T57" fmla="*/ 44 h 139"/>
                      <a:gd name="T58" fmla="*/ 52 w 78"/>
                      <a:gd name="T59" fmla="*/ 90 h 139"/>
                      <a:gd name="T60" fmla="*/ 64 w 78"/>
                      <a:gd name="T61" fmla="*/ 47 h 139"/>
                      <a:gd name="T62" fmla="*/ 40 w 78"/>
                      <a:gd name="T63" fmla="*/ 101 h 139"/>
                      <a:gd name="T64" fmla="*/ 62 w 78"/>
                      <a:gd name="T65" fmla="*/ 77 h 139"/>
                      <a:gd name="T66" fmla="*/ 58 w 78"/>
                      <a:gd name="T67" fmla="*/ 52 h 139"/>
                      <a:gd name="T68" fmla="*/ 62 w 78"/>
                      <a:gd name="T69" fmla="*/ 41 h 139"/>
                      <a:gd name="T70" fmla="*/ 47 w 78"/>
                      <a:gd name="T71" fmla="*/ 43 h 139"/>
                      <a:gd name="T72" fmla="*/ 53 w 78"/>
                      <a:gd name="T73" fmla="*/ 29 h 139"/>
                      <a:gd name="T74" fmla="*/ 60 w 78"/>
                      <a:gd name="T75" fmla="*/ 34 h 139"/>
                      <a:gd name="T76" fmla="*/ 52 w 78"/>
                      <a:gd name="T77" fmla="*/ 25 h 139"/>
                      <a:gd name="T78" fmla="*/ 49 w 78"/>
                      <a:gd name="T79" fmla="*/ 25 h 139"/>
                      <a:gd name="T80" fmla="*/ 47 w 78"/>
                      <a:gd name="T81" fmla="*/ 31 h 139"/>
                      <a:gd name="T82" fmla="*/ 34 w 78"/>
                      <a:gd name="T83" fmla="*/ 114 h 139"/>
                      <a:gd name="T84" fmla="*/ 68 w 78"/>
                      <a:gd name="T85" fmla="*/ 74 h 139"/>
                      <a:gd name="T86" fmla="*/ 40 w 78"/>
                      <a:gd name="T87" fmla="*/ 20 h 139"/>
                      <a:gd name="T88" fmla="*/ 65 w 78"/>
                      <a:gd name="T89" fmla="*/ 65 h 139"/>
                      <a:gd name="T90" fmla="*/ 24 w 78"/>
                      <a:gd name="T91" fmla="*/ 9 h 139"/>
                      <a:gd name="T92" fmla="*/ 44 w 78"/>
                      <a:gd name="T93" fmla="*/ 32 h 139"/>
                      <a:gd name="T94" fmla="*/ 39 w 78"/>
                      <a:gd name="T95" fmla="*/ 32 h 139"/>
                      <a:gd name="T96" fmla="*/ 50 w 78"/>
                      <a:gd name="T97" fmla="*/ 38 h 139"/>
                      <a:gd name="T98" fmla="*/ 51 w 78"/>
                      <a:gd name="T99" fmla="*/ 68 h 139"/>
                      <a:gd name="T100" fmla="*/ 73 w 78"/>
                      <a:gd name="T101" fmla="*/ 81 h 139"/>
                      <a:gd name="T102" fmla="*/ 43 w 78"/>
                      <a:gd name="T103" fmla="*/ 111 h 139"/>
                      <a:gd name="T104" fmla="*/ 45 w 78"/>
                      <a:gd name="T105" fmla="*/ 108 h 139"/>
                      <a:gd name="T106" fmla="*/ 47 w 78"/>
                      <a:gd name="T107" fmla="*/ 79 h 139"/>
                      <a:gd name="T108" fmla="*/ 47 w 78"/>
                      <a:gd name="T109" fmla="*/ 51 h 139"/>
                      <a:gd name="T110" fmla="*/ 41 w 78"/>
                      <a:gd name="T111" fmla="*/ 114 h 139"/>
                      <a:gd name="T112" fmla="*/ 50 w 78"/>
                      <a:gd name="T113" fmla="*/ 34 h 139"/>
                      <a:gd name="T114" fmla="*/ 32 w 78"/>
                      <a:gd name="T115" fmla="*/ 103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78" h="139">
                        <a:moveTo>
                          <a:pt x="34" y="136"/>
                        </a:moveTo>
                        <a:cubicBezTo>
                          <a:pt x="32" y="136"/>
                          <a:pt x="31" y="136"/>
                          <a:pt x="30" y="135"/>
                        </a:cubicBezTo>
                        <a:cubicBezTo>
                          <a:pt x="28" y="135"/>
                          <a:pt x="26" y="136"/>
                          <a:pt x="24" y="136"/>
                        </a:cubicBezTo>
                        <a:cubicBezTo>
                          <a:pt x="21" y="136"/>
                          <a:pt x="19" y="136"/>
                          <a:pt x="16" y="136"/>
                        </a:cubicBezTo>
                        <a:cubicBezTo>
                          <a:pt x="13" y="136"/>
                          <a:pt x="10" y="136"/>
                          <a:pt x="7" y="136"/>
                        </a:cubicBezTo>
                        <a:cubicBezTo>
                          <a:pt x="6" y="136"/>
                          <a:pt x="6" y="136"/>
                          <a:pt x="5" y="136"/>
                        </a:cubicBezTo>
                        <a:cubicBezTo>
                          <a:pt x="5" y="137"/>
                          <a:pt x="4" y="137"/>
                          <a:pt x="4" y="136"/>
                        </a:cubicBezTo>
                        <a:cubicBezTo>
                          <a:pt x="3" y="136"/>
                          <a:pt x="2" y="136"/>
                          <a:pt x="2" y="136"/>
                        </a:cubicBezTo>
                        <a:cubicBezTo>
                          <a:pt x="1" y="135"/>
                          <a:pt x="1" y="134"/>
                          <a:pt x="2" y="134"/>
                        </a:cubicBezTo>
                        <a:cubicBezTo>
                          <a:pt x="2" y="133"/>
                          <a:pt x="2" y="133"/>
                          <a:pt x="2" y="133"/>
                        </a:cubicBezTo>
                        <a:cubicBezTo>
                          <a:pt x="2" y="133"/>
                          <a:pt x="3" y="133"/>
                          <a:pt x="3" y="133"/>
                        </a:cubicBezTo>
                        <a:cubicBezTo>
                          <a:pt x="3" y="132"/>
                          <a:pt x="3" y="132"/>
                          <a:pt x="2" y="133"/>
                        </a:cubicBezTo>
                        <a:cubicBezTo>
                          <a:pt x="1" y="133"/>
                          <a:pt x="1" y="133"/>
                          <a:pt x="1" y="133"/>
                        </a:cubicBezTo>
                        <a:cubicBezTo>
                          <a:pt x="0" y="132"/>
                          <a:pt x="0" y="132"/>
                          <a:pt x="1" y="131"/>
                        </a:cubicBezTo>
                        <a:cubicBezTo>
                          <a:pt x="3" y="127"/>
                          <a:pt x="6" y="123"/>
                          <a:pt x="8" y="119"/>
                        </a:cubicBezTo>
                        <a:cubicBezTo>
                          <a:pt x="15" y="111"/>
                          <a:pt x="21" y="102"/>
                          <a:pt x="29" y="94"/>
                        </a:cubicBezTo>
                        <a:cubicBezTo>
                          <a:pt x="29" y="93"/>
                          <a:pt x="30" y="93"/>
                          <a:pt x="30" y="92"/>
                        </a:cubicBezTo>
                        <a:cubicBezTo>
                          <a:pt x="33" y="88"/>
                          <a:pt x="35" y="85"/>
                          <a:pt x="37" y="81"/>
                        </a:cubicBezTo>
                        <a:cubicBezTo>
                          <a:pt x="38" y="80"/>
                          <a:pt x="39" y="79"/>
                          <a:pt x="39" y="78"/>
                        </a:cubicBezTo>
                        <a:cubicBezTo>
                          <a:pt x="39" y="74"/>
                          <a:pt x="38" y="71"/>
                          <a:pt x="37" y="68"/>
                        </a:cubicBezTo>
                        <a:cubicBezTo>
                          <a:pt x="35" y="62"/>
                          <a:pt x="33" y="57"/>
                          <a:pt x="32" y="51"/>
                        </a:cubicBezTo>
                        <a:cubicBezTo>
                          <a:pt x="31" y="44"/>
                          <a:pt x="30" y="38"/>
                          <a:pt x="28" y="32"/>
                        </a:cubicBezTo>
                        <a:cubicBezTo>
                          <a:pt x="28" y="30"/>
                          <a:pt x="27" y="28"/>
                          <a:pt x="27" y="27"/>
                        </a:cubicBezTo>
                        <a:cubicBezTo>
                          <a:pt x="24" y="21"/>
                          <a:pt x="22" y="15"/>
                          <a:pt x="21" y="8"/>
                        </a:cubicBezTo>
                        <a:cubicBezTo>
                          <a:pt x="21" y="8"/>
                          <a:pt x="21" y="7"/>
                          <a:pt x="20" y="6"/>
                        </a:cubicBezTo>
                        <a:cubicBezTo>
                          <a:pt x="20" y="6"/>
                          <a:pt x="20" y="6"/>
                          <a:pt x="20" y="5"/>
                        </a:cubicBezTo>
                        <a:cubicBezTo>
                          <a:pt x="19" y="5"/>
                          <a:pt x="19" y="5"/>
                          <a:pt x="19" y="5"/>
                        </a:cubicBezTo>
                        <a:cubicBezTo>
                          <a:pt x="18" y="5"/>
                          <a:pt x="17" y="4"/>
                          <a:pt x="17" y="3"/>
                        </a:cubicBezTo>
                        <a:cubicBezTo>
                          <a:pt x="17" y="2"/>
                          <a:pt x="18" y="1"/>
                          <a:pt x="18" y="1"/>
                        </a:cubicBezTo>
                        <a:cubicBezTo>
                          <a:pt x="20" y="1"/>
                          <a:pt x="21" y="1"/>
                          <a:pt x="23" y="2"/>
                        </a:cubicBezTo>
                        <a:cubicBezTo>
                          <a:pt x="23" y="2"/>
                          <a:pt x="24" y="2"/>
                          <a:pt x="25" y="2"/>
                        </a:cubicBezTo>
                        <a:cubicBezTo>
                          <a:pt x="25" y="2"/>
                          <a:pt x="25" y="2"/>
                          <a:pt x="25" y="2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35" y="0"/>
                          <a:pt x="43" y="0"/>
                          <a:pt x="51" y="0"/>
                        </a:cubicBezTo>
                        <a:cubicBezTo>
                          <a:pt x="52" y="0"/>
                          <a:pt x="53" y="0"/>
                          <a:pt x="54" y="0"/>
                        </a:cubicBezTo>
                        <a:cubicBezTo>
                          <a:pt x="54" y="0"/>
                          <a:pt x="55" y="0"/>
                          <a:pt x="55" y="1"/>
                        </a:cubicBezTo>
                        <a:cubicBezTo>
                          <a:pt x="55" y="1"/>
                          <a:pt x="56" y="2"/>
                          <a:pt x="56" y="2"/>
                        </a:cubicBezTo>
                        <a:cubicBezTo>
                          <a:pt x="57" y="6"/>
                          <a:pt x="58" y="9"/>
                          <a:pt x="60" y="13"/>
                        </a:cubicBezTo>
                        <a:cubicBezTo>
                          <a:pt x="62" y="20"/>
                          <a:pt x="64" y="28"/>
                          <a:pt x="66" y="36"/>
                        </a:cubicBezTo>
                        <a:cubicBezTo>
                          <a:pt x="68" y="44"/>
                          <a:pt x="70" y="52"/>
                          <a:pt x="72" y="60"/>
                        </a:cubicBezTo>
                        <a:cubicBezTo>
                          <a:pt x="73" y="63"/>
                          <a:pt x="73" y="66"/>
                          <a:pt x="74" y="69"/>
                        </a:cubicBezTo>
                        <a:cubicBezTo>
                          <a:pt x="74" y="69"/>
                          <a:pt x="75" y="70"/>
                          <a:pt x="75" y="70"/>
                        </a:cubicBezTo>
                        <a:cubicBezTo>
                          <a:pt x="75" y="70"/>
                          <a:pt x="75" y="71"/>
                          <a:pt x="75" y="71"/>
                        </a:cubicBezTo>
                        <a:cubicBezTo>
                          <a:pt x="75" y="71"/>
                          <a:pt x="75" y="72"/>
                          <a:pt x="75" y="73"/>
                        </a:cubicBezTo>
                        <a:cubicBezTo>
                          <a:pt x="76" y="75"/>
                          <a:pt x="77" y="78"/>
                          <a:pt x="77" y="80"/>
                        </a:cubicBezTo>
                        <a:cubicBezTo>
                          <a:pt x="78" y="81"/>
                          <a:pt x="77" y="82"/>
                          <a:pt x="76" y="83"/>
                        </a:cubicBezTo>
                        <a:cubicBezTo>
                          <a:pt x="75" y="83"/>
                          <a:pt x="75" y="84"/>
                          <a:pt x="74" y="85"/>
                        </a:cubicBezTo>
                        <a:cubicBezTo>
                          <a:pt x="73" y="86"/>
                          <a:pt x="72" y="88"/>
                          <a:pt x="71" y="90"/>
                        </a:cubicBezTo>
                        <a:cubicBezTo>
                          <a:pt x="68" y="97"/>
                          <a:pt x="63" y="104"/>
                          <a:pt x="58" y="111"/>
                        </a:cubicBezTo>
                        <a:cubicBezTo>
                          <a:pt x="55" y="115"/>
                          <a:pt x="52" y="118"/>
                          <a:pt x="49" y="121"/>
                        </a:cubicBezTo>
                        <a:cubicBezTo>
                          <a:pt x="49" y="121"/>
                          <a:pt x="48" y="122"/>
                          <a:pt x="48" y="122"/>
                        </a:cubicBezTo>
                        <a:cubicBezTo>
                          <a:pt x="46" y="123"/>
                          <a:pt x="45" y="124"/>
                          <a:pt x="45" y="125"/>
                        </a:cubicBezTo>
                        <a:cubicBezTo>
                          <a:pt x="42" y="129"/>
                          <a:pt x="40" y="132"/>
                          <a:pt x="37" y="135"/>
                        </a:cubicBezTo>
                        <a:cubicBezTo>
                          <a:pt x="37" y="136"/>
                          <a:pt x="36" y="137"/>
                          <a:pt x="35" y="138"/>
                        </a:cubicBezTo>
                        <a:cubicBezTo>
                          <a:pt x="35" y="138"/>
                          <a:pt x="35" y="138"/>
                          <a:pt x="35" y="138"/>
                        </a:cubicBezTo>
                        <a:cubicBezTo>
                          <a:pt x="34" y="138"/>
                          <a:pt x="34" y="139"/>
                          <a:pt x="33" y="138"/>
                        </a:cubicBezTo>
                        <a:cubicBezTo>
                          <a:pt x="33" y="138"/>
                          <a:pt x="33" y="138"/>
                          <a:pt x="33" y="137"/>
                        </a:cubicBezTo>
                        <a:cubicBezTo>
                          <a:pt x="33" y="137"/>
                          <a:pt x="33" y="136"/>
                          <a:pt x="34" y="136"/>
                        </a:cubicBezTo>
                        <a:close/>
                        <a:moveTo>
                          <a:pt x="33" y="8"/>
                        </a:moveTo>
                        <a:cubicBezTo>
                          <a:pt x="33" y="8"/>
                          <a:pt x="33" y="9"/>
                          <a:pt x="33" y="9"/>
                        </a:cubicBezTo>
                        <a:cubicBezTo>
                          <a:pt x="34" y="9"/>
                          <a:pt x="35" y="8"/>
                          <a:pt x="37" y="8"/>
                        </a:cubicBezTo>
                        <a:cubicBezTo>
                          <a:pt x="37" y="8"/>
                          <a:pt x="37" y="8"/>
                          <a:pt x="37" y="8"/>
                        </a:cubicBezTo>
                        <a:cubicBezTo>
                          <a:pt x="38" y="8"/>
                          <a:pt x="40" y="8"/>
                          <a:pt x="41" y="8"/>
                        </a:cubicBezTo>
                        <a:cubicBezTo>
                          <a:pt x="41" y="8"/>
                          <a:pt x="41" y="8"/>
                          <a:pt x="41" y="8"/>
                        </a:cubicBezTo>
                        <a:cubicBezTo>
                          <a:pt x="42" y="8"/>
                          <a:pt x="42" y="7"/>
                          <a:pt x="43" y="6"/>
                        </a:cubicBezTo>
                        <a:cubicBezTo>
                          <a:pt x="40" y="7"/>
                          <a:pt x="36" y="7"/>
                          <a:pt x="33" y="8"/>
                        </a:cubicBezTo>
                        <a:close/>
                        <a:moveTo>
                          <a:pt x="27" y="127"/>
                        </a:moveTo>
                        <a:cubicBezTo>
                          <a:pt x="24" y="127"/>
                          <a:pt x="20" y="126"/>
                          <a:pt x="17" y="125"/>
                        </a:cubicBezTo>
                        <a:cubicBezTo>
                          <a:pt x="17" y="125"/>
                          <a:pt x="18" y="126"/>
                          <a:pt x="19" y="126"/>
                        </a:cubicBezTo>
                        <a:cubicBezTo>
                          <a:pt x="21" y="127"/>
                          <a:pt x="23" y="127"/>
                          <a:pt x="25" y="128"/>
                        </a:cubicBezTo>
                        <a:cubicBezTo>
                          <a:pt x="26" y="129"/>
                          <a:pt x="26" y="129"/>
                          <a:pt x="27" y="128"/>
                        </a:cubicBezTo>
                        <a:cubicBezTo>
                          <a:pt x="27" y="128"/>
                          <a:pt x="27" y="127"/>
                          <a:pt x="27" y="127"/>
                        </a:cubicBezTo>
                        <a:close/>
                        <a:moveTo>
                          <a:pt x="42" y="12"/>
                        </a:moveTo>
                        <a:cubicBezTo>
                          <a:pt x="44" y="12"/>
                          <a:pt x="46" y="12"/>
                          <a:pt x="49" y="11"/>
                        </a:cubicBezTo>
                        <a:cubicBezTo>
                          <a:pt x="48" y="10"/>
                          <a:pt x="48" y="10"/>
                          <a:pt x="48" y="10"/>
                        </a:cubicBezTo>
                        <a:cubicBezTo>
                          <a:pt x="46" y="10"/>
                          <a:pt x="44" y="10"/>
                          <a:pt x="43" y="10"/>
                        </a:cubicBezTo>
                        <a:cubicBezTo>
                          <a:pt x="42" y="11"/>
                          <a:pt x="42" y="11"/>
                          <a:pt x="42" y="12"/>
                        </a:cubicBezTo>
                        <a:close/>
                        <a:moveTo>
                          <a:pt x="36" y="52"/>
                        </a:moveTo>
                        <a:cubicBezTo>
                          <a:pt x="36" y="52"/>
                          <a:pt x="36" y="52"/>
                          <a:pt x="36" y="52"/>
                        </a:cubicBezTo>
                        <a:cubicBezTo>
                          <a:pt x="37" y="56"/>
                          <a:pt x="38" y="59"/>
                          <a:pt x="39" y="63"/>
                        </a:cubicBezTo>
                        <a:cubicBezTo>
                          <a:pt x="39" y="65"/>
                          <a:pt x="40" y="67"/>
                          <a:pt x="41" y="69"/>
                        </a:cubicBezTo>
                        <a:cubicBezTo>
                          <a:pt x="39" y="63"/>
                          <a:pt x="38" y="57"/>
                          <a:pt x="36" y="52"/>
                        </a:cubicBezTo>
                        <a:close/>
                        <a:moveTo>
                          <a:pt x="48" y="6"/>
                        </a:moveTo>
                        <a:cubicBezTo>
                          <a:pt x="49" y="7"/>
                          <a:pt x="49" y="8"/>
                          <a:pt x="50" y="8"/>
                        </a:cubicBezTo>
                        <a:cubicBezTo>
                          <a:pt x="51" y="8"/>
                          <a:pt x="51" y="9"/>
                          <a:pt x="51" y="10"/>
                        </a:cubicBezTo>
                        <a:cubicBezTo>
                          <a:pt x="51" y="10"/>
                          <a:pt x="51" y="10"/>
                          <a:pt x="51" y="10"/>
                        </a:cubicBezTo>
                        <a:cubicBezTo>
                          <a:pt x="51" y="10"/>
                          <a:pt x="51" y="11"/>
                          <a:pt x="51" y="11"/>
                        </a:cubicBezTo>
                        <a:cubicBezTo>
                          <a:pt x="52" y="11"/>
                          <a:pt x="52" y="11"/>
                          <a:pt x="53" y="11"/>
                        </a:cubicBezTo>
                        <a:cubicBezTo>
                          <a:pt x="52" y="9"/>
                          <a:pt x="52" y="8"/>
                          <a:pt x="51" y="6"/>
                        </a:cubicBezTo>
                        <a:cubicBezTo>
                          <a:pt x="50" y="6"/>
                          <a:pt x="49" y="6"/>
                          <a:pt x="48" y="6"/>
                        </a:cubicBezTo>
                        <a:close/>
                        <a:moveTo>
                          <a:pt x="42" y="16"/>
                        </a:moveTo>
                        <a:cubicBezTo>
                          <a:pt x="44" y="16"/>
                          <a:pt x="45" y="16"/>
                          <a:pt x="46" y="16"/>
                        </a:cubicBezTo>
                        <a:cubicBezTo>
                          <a:pt x="46" y="15"/>
                          <a:pt x="46" y="15"/>
                          <a:pt x="46" y="15"/>
                        </a:cubicBezTo>
                        <a:cubicBezTo>
                          <a:pt x="46" y="14"/>
                          <a:pt x="46" y="14"/>
                          <a:pt x="46" y="14"/>
                        </a:cubicBezTo>
                        <a:cubicBezTo>
                          <a:pt x="45" y="14"/>
                          <a:pt x="43" y="14"/>
                          <a:pt x="42" y="15"/>
                        </a:cubicBezTo>
                        <a:cubicBezTo>
                          <a:pt x="42" y="15"/>
                          <a:pt x="42" y="16"/>
                          <a:pt x="42" y="16"/>
                        </a:cubicBezTo>
                        <a:close/>
                        <a:moveTo>
                          <a:pt x="25" y="114"/>
                        </a:moveTo>
                        <a:cubicBezTo>
                          <a:pt x="25" y="115"/>
                          <a:pt x="24" y="116"/>
                          <a:pt x="23" y="117"/>
                        </a:cubicBezTo>
                        <a:cubicBezTo>
                          <a:pt x="24" y="117"/>
                          <a:pt x="25" y="117"/>
                          <a:pt x="26" y="118"/>
                        </a:cubicBezTo>
                        <a:cubicBezTo>
                          <a:pt x="26" y="117"/>
                          <a:pt x="27" y="117"/>
                          <a:pt x="27" y="116"/>
                        </a:cubicBezTo>
                        <a:cubicBezTo>
                          <a:pt x="27" y="116"/>
                          <a:pt x="27" y="116"/>
                          <a:pt x="27" y="115"/>
                        </a:cubicBezTo>
                        <a:cubicBezTo>
                          <a:pt x="27" y="115"/>
                          <a:pt x="26" y="115"/>
                          <a:pt x="25" y="114"/>
                        </a:cubicBezTo>
                        <a:close/>
                        <a:moveTo>
                          <a:pt x="10" y="130"/>
                        </a:moveTo>
                        <a:cubicBezTo>
                          <a:pt x="11" y="131"/>
                          <a:pt x="14" y="131"/>
                          <a:pt x="15" y="130"/>
                        </a:cubicBezTo>
                        <a:cubicBezTo>
                          <a:pt x="14" y="130"/>
                          <a:pt x="13" y="129"/>
                          <a:pt x="11" y="129"/>
                        </a:cubicBezTo>
                        <a:cubicBezTo>
                          <a:pt x="11" y="129"/>
                          <a:pt x="10" y="130"/>
                          <a:pt x="10" y="130"/>
                        </a:cubicBezTo>
                        <a:close/>
                        <a:moveTo>
                          <a:pt x="55" y="10"/>
                        </a:moveTo>
                        <a:cubicBezTo>
                          <a:pt x="54" y="7"/>
                          <a:pt x="54" y="5"/>
                          <a:pt x="53" y="2"/>
                        </a:cubicBezTo>
                        <a:cubicBezTo>
                          <a:pt x="52" y="2"/>
                          <a:pt x="52" y="2"/>
                          <a:pt x="51" y="2"/>
                        </a:cubicBezTo>
                        <a:cubicBezTo>
                          <a:pt x="52" y="4"/>
                          <a:pt x="52" y="4"/>
                          <a:pt x="53" y="4"/>
                        </a:cubicBezTo>
                        <a:cubicBezTo>
                          <a:pt x="53" y="4"/>
                          <a:pt x="54" y="5"/>
                          <a:pt x="53" y="5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4" y="7"/>
                          <a:pt x="54" y="9"/>
                          <a:pt x="55" y="10"/>
                        </a:cubicBezTo>
                        <a:close/>
                        <a:moveTo>
                          <a:pt x="16" y="123"/>
                        </a:moveTo>
                        <a:cubicBezTo>
                          <a:pt x="19" y="123"/>
                          <a:pt x="22" y="124"/>
                          <a:pt x="25" y="125"/>
                        </a:cubicBezTo>
                        <a:cubicBezTo>
                          <a:pt x="25" y="125"/>
                          <a:pt x="25" y="125"/>
                          <a:pt x="25" y="125"/>
                        </a:cubicBezTo>
                        <a:cubicBezTo>
                          <a:pt x="23" y="124"/>
                          <a:pt x="20" y="123"/>
                          <a:pt x="17" y="122"/>
                        </a:cubicBezTo>
                        <a:cubicBezTo>
                          <a:pt x="17" y="122"/>
                          <a:pt x="17" y="122"/>
                          <a:pt x="16" y="123"/>
                        </a:cubicBezTo>
                        <a:close/>
                        <a:moveTo>
                          <a:pt x="66" y="91"/>
                        </a:moveTo>
                        <a:cubicBezTo>
                          <a:pt x="66" y="91"/>
                          <a:pt x="66" y="91"/>
                          <a:pt x="66" y="91"/>
                        </a:cubicBezTo>
                        <a:cubicBezTo>
                          <a:pt x="68" y="89"/>
                          <a:pt x="70" y="86"/>
                          <a:pt x="71" y="84"/>
                        </a:cubicBezTo>
                        <a:cubicBezTo>
                          <a:pt x="71" y="83"/>
                          <a:pt x="70" y="83"/>
                          <a:pt x="70" y="82"/>
                        </a:cubicBezTo>
                        <a:cubicBezTo>
                          <a:pt x="70" y="82"/>
                          <a:pt x="70" y="82"/>
                          <a:pt x="69" y="82"/>
                        </a:cubicBezTo>
                        <a:cubicBezTo>
                          <a:pt x="70" y="83"/>
                          <a:pt x="70" y="84"/>
                          <a:pt x="70" y="85"/>
                        </a:cubicBezTo>
                        <a:cubicBezTo>
                          <a:pt x="69" y="86"/>
                          <a:pt x="68" y="87"/>
                          <a:pt x="68" y="88"/>
                        </a:cubicBezTo>
                        <a:cubicBezTo>
                          <a:pt x="67" y="89"/>
                          <a:pt x="66" y="90"/>
                          <a:pt x="66" y="91"/>
                        </a:cubicBezTo>
                        <a:close/>
                        <a:moveTo>
                          <a:pt x="70" y="64"/>
                        </a:moveTo>
                        <a:cubicBezTo>
                          <a:pt x="70" y="66"/>
                          <a:pt x="70" y="68"/>
                          <a:pt x="70" y="70"/>
                        </a:cubicBezTo>
                        <a:cubicBezTo>
                          <a:pt x="71" y="70"/>
                          <a:pt x="71" y="70"/>
                          <a:pt x="71" y="70"/>
                        </a:cubicBezTo>
                        <a:cubicBezTo>
                          <a:pt x="71" y="68"/>
                          <a:pt x="71" y="66"/>
                          <a:pt x="70" y="64"/>
                        </a:cubicBezTo>
                        <a:close/>
                        <a:moveTo>
                          <a:pt x="63" y="88"/>
                        </a:moveTo>
                        <a:cubicBezTo>
                          <a:pt x="63" y="88"/>
                          <a:pt x="64" y="88"/>
                          <a:pt x="64" y="88"/>
                        </a:cubicBezTo>
                        <a:cubicBezTo>
                          <a:pt x="65" y="87"/>
                          <a:pt x="66" y="86"/>
                          <a:pt x="67" y="85"/>
                        </a:cubicBezTo>
                        <a:cubicBezTo>
                          <a:pt x="66" y="85"/>
                          <a:pt x="65" y="85"/>
                          <a:pt x="64" y="85"/>
                        </a:cubicBezTo>
                        <a:cubicBezTo>
                          <a:pt x="64" y="86"/>
                          <a:pt x="63" y="87"/>
                          <a:pt x="63" y="88"/>
                        </a:cubicBezTo>
                        <a:close/>
                        <a:moveTo>
                          <a:pt x="63" y="50"/>
                        </a:moveTo>
                        <a:cubicBezTo>
                          <a:pt x="63" y="51"/>
                          <a:pt x="64" y="51"/>
                          <a:pt x="64" y="52"/>
                        </a:cubicBezTo>
                        <a:cubicBezTo>
                          <a:pt x="64" y="52"/>
                          <a:pt x="64" y="52"/>
                          <a:pt x="65" y="52"/>
                        </a:cubicBezTo>
                        <a:cubicBezTo>
                          <a:pt x="65" y="52"/>
                          <a:pt x="65" y="52"/>
                          <a:pt x="66" y="52"/>
                        </a:cubicBezTo>
                        <a:cubicBezTo>
                          <a:pt x="66" y="52"/>
                          <a:pt x="65" y="51"/>
                          <a:pt x="65" y="50"/>
                        </a:cubicBezTo>
                        <a:cubicBezTo>
                          <a:pt x="64" y="50"/>
                          <a:pt x="64" y="50"/>
                          <a:pt x="63" y="50"/>
                        </a:cubicBezTo>
                        <a:close/>
                        <a:moveTo>
                          <a:pt x="8" y="127"/>
                        </a:moveTo>
                        <a:cubicBezTo>
                          <a:pt x="7" y="129"/>
                          <a:pt x="6" y="130"/>
                          <a:pt x="7" y="130"/>
                        </a:cubicBezTo>
                        <a:cubicBezTo>
                          <a:pt x="8" y="130"/>
                          <a:pt x="8" y="129"/>
                          <a:pt x="9" y="128"/>
                        </a:cubicBezTo>
                        <a:cubicBezTo>
                          <a:pt x="9" y="128"/>
                          <a:pt x="8" y="127"/>
                          <a:pt x="8" y="127"/>
                        </a:cubicBezTo>
                        <a:close/>
                        <a:moveTo>
                          <a:pt x="46" y="20"/>
                        </a:moveTo>
                        <a:cubicBezTo>
                          <a:pt x="46" y="19"/>
                          <a:pt x="46" y="19"/>
                          <a:pt x="46" y="18"/>
                        </a:cubicBezTo>
                        <a:cubicBezTo>
                          <a:pt x="45" y="18"/>
                          <a:pt x="44" y="19"/>
                          <a:pt x="43" y="19"/>
                        </a:cubicBezTo>
                        <a:cubicBezTo>
                          <a:pt x="43" y="19"/>
                          <a:pt x="43" y="20"/>
                          <a:pt x="43" y="20"/>
                        </a:cubicBezTo>
                        <a:cubicBezTo>
                          <a:pt x="44" y="20"/>
                          <a:pt x="45" y="20"/>
                          <a:pt x="46" y="20"/>
                        </a:cubicBezTo>
                        <a:close/>
                        <a:moveTo>
                          <a:pt x="47" y="95"/>
                        </a:moveTo>
                        <a:cubicBezTo>
                          <a:pt x="48" y="94"/>
                          <a:pt x="48" y="94"/>
                          <a:pt x="48" y="93"/>
                        </a:cubicBezTo>
                        <a:cubicBezTo>
                          <a:pt x="47" y="93"/>
                          <a:pt x="46" y="93"/>
                          <a:pt x="45" y="93"/>
                        </a:cubicBezTo>
                        <a:cubicBezTo>
                          <a:pt x="44" y="93"/>
                          <a:pt x="44" y="93"/>
                          <a:pt x="44" y="93"/>
                        </a:cubicBezTo>
                        <a:cubicBezTo>
                          <a:pt x="45" y="94"/>
                          <a:pt x="46" y="94"/>
                          <a:pt x="47" y="95"/>
                        </a:cubicBezTo>
                        <a:close/>
                        <a:moveTo>
                          <a:pt x="12" y="125"/>
                        </a:moveTo>
                        <a:cubicBezTo>
                          <a:pt x="12" y="124"/>
                          <a:pt x="11" y="123"/>
                          <a:pt x="11" y="123"/>
                        </a:cubicBezTo>
                        <a:cubicBezTo>
                          <a:pt x="11" y="124"/>
                          <a:pt x="10" y="124"/>
                          <a:pt x="9" y="125"/>
                        </a:cubicBezTo>
                        <a:cubicBezTo>
                          <a:pt x="11" y="126"/>
                          <a:pt x="11" y="126"/>
                          <a:pt x="12" y="125"/>
                        </a:cubicBezTo>
                        <a:close/>
                        <a:moveTo>
                          <a:pt x="69" y="82"/>
                        </a:moveTo>
                        <a:cubicBezTo>
                          <a:pt x="68" y="82"/>
                          <a:pt x="68" y="81"/>
                          <a:pt x="68" y="81"/>
                        </a:cubicBezTo>
                        <a:cubicBezTo>
                          <a:pt x="67" y="81"/>
                          <a:pt x="66" y="81"/>
                          <a:pt x="65" y="81"/>
                        </a:cubicBezTo>
                        <a:cubicBezTo>
                          <a:pt x="65" y="81"/>
                          <a:pt x="65" y="81"/>
                          <a:pt x="65" y="81"/>
                        </a:cubicBezTo>
                        <a:cubicBezTo>
                          <a:pt x="65" y="81"/>
                          <a:pt x="65" y="82"/>
                          <a:pt x="65" y="82"/>
                        </a:cubicBezTo>
                        <a:cubicBezTo>
                          <a:pt x="66" y="82"/>
                          <a:pt x="67" y="82"/>
                          <a:pt x="69" y="82"/>
                        </a:cubicBezTo>
                        <a:close/>
                        <a:moveTo>
                          <a:pt x="53" y="94"/>
                        </a:moveTo>
                        <a:cubicBezTo>
                          <a:pt x="52" y="94"/>
                          <a:pt x="51" y="94"/>
                          <a:pt x="51" y="96"/>
                        </a:cubicBezTo>
                        <a:cubicBezTo>
                          <a:pt x="51" y="96"/>
                          <a:pt x="51" y="96"/>
                          <a:pt x="52" y="96"/>
                        </a:cubicBezTo>
                        <a:cubicBezTo>
                          <a:pt x="52" y="95"/>
                          <a:pt x="53" y="95"/>
                          <a:pt x="53" y="94"/>
                        </a:cubicBezTo>
                        <a:close/>
                        <a:moveTo>
                          <a:pt x="53" y="114"/>
                        </a:moveTo>
                        <a:cubicBezTo>
                          <a:pt x="55" y="112"/>
                          <a:pt x="59" y="107"/>
                          <a:pt x="59" y="105"/>
                        </a:cubicBezTo>
                        <a:cubicBezTo>
                          <a:pt x="57" y="108"/>
                          <a:pt x="55" y="111"/>
                          <a:pt x="53" y="114"/>
                        </a:cubicBezTo>
                        <a:close/>
                        <a:moveTo>
                          <a:pt x="54" y="88"/>
                        </a:moveTo>
                        <a:cubicBezTo>
                          <a:pt x="54" y="88"/>
                          <a:pt x="54" y="88"/>
                          <a:pt x="54" y="87"/>
                        </a:cubicBezTo>
                        <a:cubicBezTo>
                          <a:pt x="52" y="87"/>
                          <a:pt x="51" y="86"/>
                          <a:pt x="49" y="86"/>
                        </a:cubicBezTo>
                        <a:cubicBezTo>
                          <a:pt x="49" y="86"/>
                          <a:pt x="49" y="87"/>
                          <a:pt x="49" y="87"/>
                        </a:cubicBezTo>
                        <a:cubicBezTo>
                          <a:pt x="51" y="87"/>
                          <a:pt x="52" y="87"/>
                          <a:pt x="54" y="88"/>
                        </a:cubicBezTo>
                        <a:close/>
                        <a:moveTo>
                          <a:pt x="43" y="96"/>
                        </a:moveTo>
                        <a:cubicBezTo>
                          <a:pt x="43" y="97"/>
                          <a:pt x="44" y="97"/>
                          <a:pt x="45" y="97"/>
                        </a:cubicBezTo>
                        <a:cubicBezTo>
                          <a:pt x="45" y="97"/>
                          <a:pt x="45" y="97"/>
                          <a:pt x="46" y="96"/>
                        </a:cubicBezTo>
                        <a:cubicBezTo>
                          <a:pt x="45" y="96"/>
                          <a:pt x="44" y="96"/>
                          <a:pt x="43" y="95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lose/>
                        <a:moveTo>
                          <a:pt x="68" y="77"/>
                        </a:moveTo>
                        <a:cubicBezTo>
                          <a:pt x="67" y="77"/>
                          <a:pt x="67" y="77"/>
                          <a:pt x="66" y="77"/>
                        </a:cubicBezTo>
                        <a:cubicBezTo>
                          <a:pt x="66" y="77"/>
                          <a:pt x="66" y="78"/>
                          <a:pt x="66" y="78"/>
                        </a:cubicBezTo>
                        <a:cubicBezTo>
                          <a:pt x="67" y="78"/>
                          <a:pt x="67" y="78"/>
                          <a:pt x="68" y="78"/>
                        </a:cubicBezTo>
                        <a:cubicBezTo>
                          <a:pt x="68" y="78"/>
                          <a:pt x="68" y="77"/>
                          <a:pt x="68" y="77"/>
                        </a:cubicBezTo>
                        <a:close/>
                        <a:moveTo>
                          <a:pt x="30" y="110"/>
                        </a:moveTo>
                        <a:cubicBezTo>
                          <a:pt x="30" y="110"/>
                          <a:pt x="30" y="110"/>
                          <a:pt x="29" y="110"/>
                        </a:cubicBezTo>
                        <a:cubicBezTo>
                          <a:pt x="29" y="110"/>
                          <a:pt x="28" y="111"/>
                          <a:pt x="28" y="112"/>
                        </a:cubicBezTo>
                        <a:cubicBezTo>
                          <a:pt x="28" y="112"/>
                          <a:pt x="29" y="112"/>
                          <a:pt x="29" y="112"/>
                        </a:cubicBezTo>
                        <a:cubicBezTo>
                          <a:pt x="29" y="111"/>
                          <a:pt x="30" y="111"/>
                          <a:pt x="30" y="110"/>
                        </a:cubicBezTo>
                        <a:close/>
                        <a:moveTo>
                          <a:pt x="31" y="117"/>
                        </a:moveTo>
                        <a:cubicBezTo>
                          <a:pt x="31" y="118"/>
                          <a:pt x="30" y="118"/>
                          <a:pt x="30" y="119"/>
                        </a:cubicBezTo>
                        <a:cubicBezTo>
                          <a:pt x="31" y="119"/>
                          <a:pt x="31" y="119"/>
                          <a:pt x="32" y="119"/>
                        </a:cubicBezTo>
                        <a:cubicBezTo>
                          <a:pt x="32" y="119"/>
                          <a:pt x="32" y="118"/>
                          <a:pt x="32" y="118"/>
                        </a:cubicBezTo>
                        <a:cubicBezTo>
                          <a:pt x="32" y="118"/>
                          <a:pt x="32" y="117"/>
                          <a:pt x="31" y="117"/>
                        </a:cubicBezTo>
                        <a:close/>
                        <a:moveTo>
                          <a:pt x="45" y="36"/>
                        </a:moveTo>
                        <a:cubicBezTo>
                          <a:pt x="45" y="35"/>
                          <a:pt x="45" y="35"/>
                          <a:pt x="44" y="34"/>
                        </a:cubicBezTo>
                        <a:cubicBezTo>
                          <a:pt x="44" y="35"/>
                          <a:pt x="44" y="35"/>
                          <a:pt x="43" y="35"/>
                        </a:cubicBezTo>
                        <a:cubicBezTo>
                          <a:pt x="43" y="35"/>
                          <a:pt x="43" y="36"/>
                          <a:pt x="43" y="36"/>
                        </a:cubicBezTo>
                        <a:cubicBezTo>
                          <a:pt x="44" y="36"/>
                          <a:pt x="44" y="36"/>
                          <a:pt x="45" y="36"/>
                        </a:cubicBezTo>
                        <a:close/>
                        <a:moveTo>
                          <a:pt x="22" y="120"/>
                        </a:moveTo>
                        <a:cubicBezTo>
                          <a:pt x="22" y="120"/>
                          <a:pt x="22" y="120"/>
                          <a:pt x="22" y="120"/>
                        </a:cubicBezTo>
                        <a:cubicBezTo>
                          <a:pt x="21" y="120"/>
                          <a:pt x="20" y="119"/>
                          <a:pt x="19" y="119"/>
                        </a:cubicBezTo>
                        <a:cubicBezTo>
                          <a:pt x="19" y="119"/>
                          <a:pt x="19" y="119"/>
                          <a:pt x="19" y="120"/>
                        </a:cubicBezTo>
                        <a:cubicBezTo>
                          <a:pt x="20" y="120"/>
                          <a:pt x="21" y="120"/>
                          <a:pt x="22" y="120"/>
                        </a:cubicBezTo>
                        <a:close/>
                        <a:moveTo>
                          <a:pt x="39" y="83"/>
                        </a:moveTo>
                        <a:cubicBezTo>
                          <a:pt x="40" y="83"/>
                          <a:pt x="41" y="82"/>
                          <a:pt x="42" y="81"/>
                        </a:cubicBezTo>
                        <a:cubicBezTo>
                          <a:pt x="40" y="81"/>
                          <a:pt x="40" y="82"/>
                          <a:pt x="39" y="83"/>
                        </a:cubicBezTo>
                        <a:close/>
                        <a:moveTo>
                          <a:pt x="31" y="121"/>
                        </a:moveTo>
                        <a:cubicBezTo>
                          <a:pt x="30" y="121"/>
                          <a:pt x="29" y="120"/>
                          <a:pt x="28" y="121"/>
                        </a:cubicBezTo>
                        <a:cubicBezTo>
                          <a:pt x="29" y="121"/>
                          <a:pt x="29" y="122"/>
                          <a:pt x="30" y="122"/>
                        </a:cubicBezTo>
                        <a:cubicBezTo>
                          <a:pt x="30" y="122"/>
                          <a:pt x="30" y="121"/>
                          <a:pt x="31" y="121"/>
                        </a:cubicBezTo>
                        <a:close/>
                        <a:moveTo>
                          <a:pt x="39" y="16"/>
                        </a:moveTo>
                        <a:cubicBezTo>
                          <a:pt x="39" y="15"/>
                          <a:pt x="39" y="15"/>
                          <a:pt x="38" y="15"/>
                        </a:cubicBezTo>
                        <a:cubicBezTo>
                          <a:pt x="37" y="15"/>
                          <a:pt x="37" y="16"/>
                          <a:pt x="37" y="16"/>
                        </a:cubicBezTo>
                        <a:cubicBezTo>
                          <a:pt x="38" y="16"/>
                          <a:pt x="39" y="16"/>
                          <a:pt x="39" y="16"/>
                        </a:cubicBezTo>
                        <a:close/>
                        <a:moveTo>
                          <a:pt x="39" y="104"/>
                        </a:move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5"/>
                          <a:pt x="37" y="105"/>
                          <a:pt x="37" y="106"/>
                        </a:cubicBezTo>
                        <a:cubicBezTo>
                          <a:pt x="38" y="106"/>
                          <a:pt x="39" y="105"/>
                          <a:pt x="39" y="104"/>
                        </a:cubicBezTo>
                        <a:close/>
                        <a:moveTo>
                          <a:pt x="29" y="7"/>
                        </a:moveTo>
                        <a:cubicBezTo>
                          <a:pt x="30" y="7"/>
                          <a:pt x="31" y="7"/>
                          <a:pt x="32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1" y="6"/>
                          <a:pt x="30" y="6"/>
                          <a:pt x="29" y="6"/>
                        </a:cubicBezTo>
                        <a:cubicBezTo>
                          <a:pt x="29" y="6"/>
                          <a:pt x="29" y="7"/>
                          <a:pt x="29" y="7"/>
                        </a:cubicBezTo>
                        <a:close/>
                        <a:moveTo>
                          <a:pt x="42" y="108"/>
                        </a:moveTo>
                        <a:cubicBezTo>
                          <a:pt x="43" y="108"/>
                          <a:pt x="43" y="107"/>
                          <a:pt x="44" y="106"/>
                        </a:cubicBezTo>
                        <a:cubicBezTo>
                          <a:pt x="43" y="106"/>
                          <a:pt x="43" y="106"/>
                          <a:pt x="43" y="106"/>
                        </a:cubicBezTo>
                        <a:cubicBezTo>
                          <a:pt x="42" y="106"/>
                          <a:pt x="42" y="107"/>
                          <a:pt x="42" y="108"/>
                        </a:cubicBezTo>
                        <a:close/>
                        <a:moveTo>
                          <a:pt x="61" y="44"/>
                        </a:moveTo>
                        <a:cubicBezTo>
                          <a:pt x="61" y="44"/>
                          <a:pt x="61" y="44"/>
                          <a:pt x="62" y="45"/>
                        </a:cubicBezTo>
                        <a:cubicBezTo>
                          <a:pt x="62" y="45"/>
                          <a:pt x="63" y="45"/>
                          <a:pt x="63" y="45"/>
                        </a:cubicBezTo>
                        <a:cubicBezTo>
                          <a:pt x="63" y="44"/>
                          <a:pt x="63" y="44"/>
                          <a:pt x="63" y="43"/>
                        </a:cubicBezTo>
                        <a:cubicBezTo>
                          <a:pt x="62" y="44"/>
                          <a:pt x="62" y="44"/>
                          <a:pt x="61" y="44"/>
                        </a:cubicBez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9"/>
                          <a:pt x="48" y="90"/>
                        </a:cubicBezTo>
                        <a:cubicBezTo>
                          <a:pt x="49" y="90"/>
                          <a:pt x="50" y="90"/>
                          <a:pt x="51" y="90"/>
                        </a:cubicBezTo>
                        <a:cubicBezTo>
                          <a:pt x="51" y="90"/>
                          <a:pt x="51" y="90"/>
                          <a:pt x="52" y="90"/>
                        </a:cubicBezTo>
                        <a:cubicBezTo>
                          <a:pt x="51" y="89"/>
                          <a:pt x="50" y="89"/>
                          <a:pt x="49" y="89"/>
                        </a:cubicBezTo>
                        <a:cubicBezTo>
                          <a:pt x="49" y="89"/>
                          <a:pt x="49" y="89"/>
                          <a:pt x="48" y="89"/>
                        </a:cubicBezTo>
                        <a:close/>
                        <a:moveTo>
                          <a:pt x="50" y="15"/>
                        </a:moveTo>
                        <a:cubicBezTo>
                          <a:pt x="50" y="14"/>
                          <a:pt x="50" y="13"/>
                          <a:pt x="49" y="14"/>
                        </a:cubicBezTo>
                        <a:cubicBezTo>
                          <a:pt x="49" y="15"/>
                          <a:pt x="49" y="15"/>
                          <a:pt x="50" y="15"/>
                        </a:cubicBezTo>
                        <a:close/>
                        <a:moveTo>
                          <a:pt x="62" y="48"/>
                        </a:moveTo>
                        <a:cubicBezTo>
                          <a:pt x="63" y="48"/>
                          <a:pt x="64" y="48"/>
                          <a:pt x="64" y="48"/>
                        </a:cubicBezTo>
                        <a:cubicBezTo>
                          <a:pt x="64" y="47"/>
                          <a:pt x="64" y="47"/>
                          <a:pt x="64" y="47"/>
                        </a:cubicBezTo>
                        <a:cubicBezTo>
                          <a:pt x="63" y="47"/>
                          <a:pt x="63" y="47"/>
                          <a:pt x="62" y="47"/>
                        </a:cubicBezTo>
                        <a:cubicBezTo>
                          <a:pt x="62" y="47"/>
                          <a:pt x="62" y="48"/>
                          <a:pt x="62" y="48"/>
                        </a:cubicBezTo>
                        <a:close/>
                        <a:moveTo>
                          <a:pt x="44" y="47"/>
                        </a:moveTo>
                        <a:cubicBezTo>
                          <a:pt x="46" y="47"/>
                          <a:pt x="47" y="47"/>
                          <a:pt x="47" y="46"/>
                        </a:cubicBezTo>
                        <a:cubicBezTo>
                          <a:pt x="46" y="46"/>
                          <a:pt x="45" y="46"/>
                          <a:pt x="44" y="47"/>
                        </a:cubicBezTo>
                        <a:close/>
                        <a:moveTo>
                          <a:pt x="42" y="100"/>
                        </a:moveTo>
                        <a:cubicBezTo>
                          <a:pt x="42" y="100"/>
                          <a:pt x="41" y="100"/>
                          <a:pt x="41" y="100"/>
                        </a:cubicBezTo>
                        <a:cubicBezTo>
                          <a:pt x="41" y="100"/>
                          <a:pt x="40" y="100"/>
                          <a:pt x="40" y="101"/>
                        </a:cubicBezTo>
                        <a:cubicBezTo>
                          <a:pt x="41" y="101"/>
                          <a:pt x="42" y="102"/>
                          <a:pt x="42" y="100"/>
                        </a:cubicBezTo>
                        <a:close/>
                        <a:moveTo>
                          <a:pt x="71" y="74"/>
                        </a:moveTo>
                        <a:cubicBezTo>
                          <a:pt x="71" y="74"/>
                          <a:pt x="71" y="74"/>
                          <a:pt x="71" y="74"/>
                        </a:cubicBezTo>
                        <a:cubicBezTo>
                          <a:pt x="71" y="73"/>
                          <a:pt x="71" y="73"/>
                          <a:pt x="72" y="72"/>
                        </a:cubicBezTo>
                        <a:cubicBezTo>
                          <a:pt x="71" y="72"/>
                          <a:pt x="71" y="72"/>
                          <a:pt x="70" y="72"/>
                        </a:cubicBezTo>
                        <a:cubicBezTo>
                          <a:pt x="70" y="73"/>
                          <a:pt x="70" y="73"/>
                          <a:pt x="71" y="74"/>
                        </a:cubicBezTo>
                        <a:close/>
                        <a:moveTo>
                          <a:pt x="63" y="77"/>
                        </a:moveTo>
                        <a:cubicBezTo>
                          <a:pt x="63" y="77"/>
                          <a:pt x="63" y="77"/>
                          <a:pt x="62" y="77"/>
                        </a:cubicBezTo>
                        <a:cubicBezTo>
                          <a:pt x="62" y="77"/>
                          <a:pt x="62" y="77"/>
                          <a:pt x="62" y="78"/>
                        </a:cubicBezTo>
                        <a:cubicBezTo>
                          <a:pt x="63" y="78"/>
                          <a:pt x="63" y="78"/>
                          <a:pt x="64" y="78"/>
                        </a:cubicBezTo>
                        <a:cubicBezTo>
                          <a:pt x="63" y="77"/>
                          <a:pt x="63" y="77"/>
                          <a:pt x="63" y="77"/>
                        </a:cubicBezTo>
                        <a:close/>
                        <a:moveTo>
                          <a:pt x="50" y="18"/>
                        </a:moveTo>
                        <a:cubicBezTo>
                          <a:pt x="50" y="19"/>
                          <a:pt x="50" y="19"/>
                          <a:pt x="51" y="19"/>
                        </a:cubicBezTo>
                        <a:cubicBezTo>
                          <a:pt x="51" y="17"/>
                          <a:pt x="51" y="17"/>
                          <a:pt x="50" y="18"/>
                        </a:cubicBezTo>
                        <a:close/>
                        <a:moveTo>
                          <a:pt x="58" y="53"/>
                        </a:moveTo>
                        <a:cubicBezTo>
                          <a:pt x="58" y="53"/>
                          <a:pt x="58" y="52"/>
                          <a:pt x="58" y="52"/>
                        </a:cubicBezTo>
                        <a:cubicBezTo>
                          <a:pt x="58" y="52"/>
                          <a:pt x="57" y="52"/>
                          <a:pt x="57" y="52"/>
                        </a:cubicBezTo>
                        <a:cubicBezTo>
                          <a:pt x="57" y="52"/>
                          <a:pt x="57" y="53"/>
                          <a:pt x="57" y="54"/>
                        </a:cubicBezTo>
                        <a:cubicBezTo>
                          <a:pt x="58" y="54"/>
                          <a:pt x="58" y="54"/>
                          <a:pt x="58" y="53"/>
                        </a:cubicBezTo>
                        <a:close/>
                        <a:moveTo>
                          <a:pt x="43" y="40"/>
                        </a:moveTo>
                        <a:cubicBezTo>
                          <a:pt x="44" y="40"/>
                          <a:pt x="45" y="40"/>
                          <a:pt x="46" y="40"/>
                        </a:cubicBezTo>
                        <a:cubicBezTo>
                          <a:pt x="46" y="39"/>
                          <a:pt x="45" y="39"/>
                          <a:pt x="45" y="39"/>
                        </a:cubicBezTo>
                        <a:cubicBezTo>
                          <a:pt x="45" y="39"/>
                          <a:pt x="44" y="39"/>
                          <a:pt x="43" y="40"/>
                        </a:cubicBezTo>
                        <a:close/>
                        <a:moveTo>
                          <a:pt x="62" y="41"/>
                        </a:moveTo>
                        <a:cubicBezTo>
                          <a:pt x="62" y="41"/>
                          <a:pt x="62" y="40"/>
                          <a:pt x="62" y="40"/>
                        </a:cubicBezTo>
                        <a:cubicBezTo>
                          <a:pt x="61" y="40"/>
                          <a:pt x="61" y="40"/>
                          <a:pt x="61" y="40"/>
                        </a:cubicBezTo>
                        <a:cubicBezTo>
                          <a:pt x="61" y="40"/>
                          <a:pt x="61" y="41"/>
                          <a:pt x="61" y="41"/>
                        </a:cubicBez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2" y="41"/>
                          <a:pt x="62" y="41"/>
                          <a:pt x="62" y="41"/>
                        </a:cubicBezTo>
                        <a:close/>
                        <a:moveTo>
                          <a:pt x="47" y="43"/>
                        </a:moveTo>
                        <a:cubicBezTo>
                          <a:pt x="46" y="43"/>
                          <a:pt x="44" y="44"/>
                          <a:pt x="44" y="44"/>
                        </a:cubicBezTo>
                        <a:cubicBezTo>
                          <a:pt x="45" y="44"/>
                          <a:pt x="46" y="44"/>
                          <a:pt x="47" y="43"/>
                        </a:cubicBezTo>
                        <a:close/>
                        <a:moveTo>
                          <a:pt x="59" y="86"/>
                        </a:moveTo>
                        <a:cubicBezTo>
                          <a:pt x="59" y="86"/>
                          <a:pt x="59" y="86"/>
                          <a:pt x="59" y="85"/>
                        </a:cubicBezTo>
                        <a:cubicBezTo>
                          <a:pt x="59" y="85"/>
                          <a:pt x="58" y="85"/>
                          <a:pt x="58" y="85"/>
                        </a:cubicBezTo>
                        <a:cubicBezTo>
                          <a:pt x="58" y="85"/>
                          <a:pt x="58" y="85"/>
                          <a:pt x="58" y="85"/>
                        </a:cubicBezTo>
                        <a:cubicBezTo>
                          <a:pt x="58" y="86"/>
                          <a:pt x="58" y="86"/>
                          <a:pt x="58" y="86"/>
                        </a:cubicBezTo>
                        <a:cubicBezTo>
                          <a:pt x="58" y="86"/>
                          <a:pt x="58" y="86"/>
                          <a:pt x="59" y="86"/>
                        </a:cubicBezTo>
                        <a:close/>
                        <a:moveTo>
                          <a:pt x="53" y="29"/>
                        </a:move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30"/>
                          <a:pt x="53" y="30"/>
                        </a:cubicBezTo>
                        <a:cubicBezTo>
                          <a:pt x="53" y="30"/>
                          <a:pt x="53" y="30"/>
                          <a:pt x="53" y="30"/>
                        </a:cubicBezTo>
                        <a:cubicBezTo>
                          <a:pt x="53" y="30"/>
                          <a:pt x="53" y="29"/>
                          <a:pt x="53" y="29"/>
                        </a:cubicBezTo>
                        <a:close/>
                        <a:moveTo>
                          <a:pt x="60" y="34"/>
                        </a:moveTo>
                        <a:cubicBezTo>
                          <a:pt x="60" y="34"/>
                          <a:pt x="60" y="33"/>
                          <a:pt x="60" y="33"/>
                        </a:cubicBezTo>
                        <a:cubicBezTo>
                          <a:pt x="60" y="32"/>
                          <a:pt x="60" y="32"/>
                          <a:pt x="59" y="32"/>
                        </a:cubicBezTo>
                        <a:cubicBezTo>
                          <a:pt x="59" y="33"/>
                          <a:pt x="59" y="33"/>
                          <a:pt x="60" y="34"/>
                        </a:cubicBezTo>
                        <a:close/>
                        <a:moveTo>
                          <a:pt x="38" y="27"/>
                        </a:moveTo>
                        <a:cubicBezTo>
                          <a:pt x="39" y="27"/>
                          <a:pt x="40" y="27"/>
                          <a:pt x="40" y="27"/>
                        </a:cubicBezTo>
                        <a:cubicBezTo>
                          <a:pt x="40" y="27"/>
                          <a:pt x="40" y="26"/>
                          <a:pt x="40" y="26"/>
                        </a:cubicBezTo>
                        <a:cubicBezTo>
                          <a:pt x="39" y="26"/>
                          <a:pt x="39" y="26"/>
                          <a:pt x="38" y="27"/>
                        </a:cubicBezTo>
                        <a:close/>
                        <a:moveTo>
                          <a:pt x="52" y="25"/>
                        </a:moveTo>
                        <a:cubicBezTo>
                          <a:pt x="52" y="25"/>
                          <a:pt x="52" y="25"/>
                          <a:pt x="52" y="25"/>
                        </a:cubicBezTo>
                        <a:cubicBezTo>
                          <a:pt x="52" y="26"/>
                          <a:pt x="52" y="26"/>
                          <a:pt x="53" y="26"/>
                        </a:cubicBezTo>
                        <a:cubicBezTo>
                          <a:pt x="53" y="26"/>
                          <a:pt x="53" y="25"/>
                          <a:pt x="52" y="25"/>
                        </a:cubicBezTo>
                        <a:close/>
                        <a:moveTo>
                          <a:pt x="60" y="38"/>
                        </a:move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61" y="37"/>
                          <a:pt x="61" y="37"/>
                          <a:pt x="61" y="36"/>
                        </a:cubicBezTo>
                        <a:cubicBezTo>
                          <a:pt x="60" y="36"/>
                          <a:pt x="60" y="36"/>
                          <a:pt x="60" y="38"/>
                        </a:cubicBezTo>
                        <a:close/>
                        <a:moveTo>
                          <a:pt x="60" y="66"/>
                        </a:moveTo>
                        <a:cubicBezTo>
                          <a:pt x="60" y="67"/>
                          <a:pt x="60" y="68"/>
                          <a:pt x="60" y="69"/>
                        </a:cubicBezTo>
                        <a:cubicBezTo>
                          <a:pt x="60" y="68"/>
                          <a:pt x="60" y="67"/>
                          <a:pt x="60" y="66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6"/>
                          <a:pt x="49" y="26"/>
                          <a:pt x="50" y="26"/>
                        </a:cubicBezTo>
                        <a:cubicBezTo>
                          <a:pt x="50" y="26"/>
                          <a:pt x="50" y="25"/>
                          <a:pt x="49" y="25"/>
                        </a:cubicBezTo>
                        <a:close/>
                        <a:moveTo>
                          <a:pt x="31" y="128"/>
                        </a:moveTo>
                        <a:cubicBezTo>
                          <a:pt x="30" y="129"/>
                          <a:pt x="30" y="129"/>
                          <a:pt x="29" y="129"/>
                        </a:cubicBezTo>
                        <a:cubicBezTo>
                          <a:pt x="29" y="129"/>
                          <a:pt x="29" y="129"/>
                          <a:pt x="29" y="129"/>
                        </a:cubicBezTo>
                        <a:cubicBezTo>
                          <a:pt x="30" y="129"/>
                          <a:pt x="30" y="129"/>
                          <a:pt x="31" y="128"/>
                        </a:cubicBezTo>
                        <a:close/>
                        <a:moveTo>
                          <a:pt x="46" y="30"/>
                        </a:moveTo>
                        <a:cubicBezTo>
                          <a:pt x="46" y="31"/>
                          <a:pt x="46" y="31"/>
                          <a:pt x="47" y="31"/>
                        </a:cubicBezTo>
                        <a:cubicBezTo>
                          <a:pt x="47" y="31"/>
                          <a:pt x="47" y="31"/>
                          <a:pt x="47" y="30"/>
                        </a:cubicBezTo>
                        <a:cubicBezTo>
                          <a:pt x="46" y="30"/>
                          <a:pt x="46" y="30"/>
                          <a:pt x="46" y="30"/>
                        </a:cubicBezTo>
                        <a:close/>
                        <a:moveTo>
                          <a:pt x="39" y="29"/>
                        </a:moveTo>
                        <a:cubicBezTo>
                          <a:pt x="39" y="30"/>
                          <a:pt x="39" y="30"/>
                          <a:pt x="39" y="30"/>
                        </a:cubicBezTo>
                        <a:cubicBezTo>
                          <a:pt x="40" y="30"/>
                          <a:pt x="40" y="30"/>
                          <a:pt x="40" y="29"/>
                        </a:cubicBezTo>
                        <a:cubicBezTo>
                          <a:pt x="40" y="29"/>
                          <a:pt x="39" y="29"/>
                          <a:pt x="39" y="29"/>
                        </a:cubicBezTo>
                        <a:close/>
                        <a:moveTo>
                          <a:pt x="35" y="113"/>
                        </a:moveTo>
                        <a:cubicBezTo>
                          <a:pt x="35" y="113"/>
                          <a:pt x="35" y="113"/>
                          <a:pt x="34" y="114"/>
                        </a:cubicBezTo>
                        <a:cubicBezTo>
                          <a:pt x="35" y="114"/>
                          <a:pt x="35" y="114"/>
                          <a:pt x="35" y="113"/>
                        </a:cubicBezTo>
                        <a:close/>
                        <a:moveTo>
                          <a:pt x="50" y="98"/>
                        </a:moveTo>
                        <a:cubicBezTo>
                          <a:pt x="49" y="97"/>
                          <a:pt x="49" y="97"/>
                          <a:pt x="49" y="98"/>
                        </a:cubicBezTo>
                        <a:cubicBezTo>
                          <a:pt x="50" y="98"/>
                          <a:pt x="50" y="98"/>
                          <a:pt x="50" y="98"/>
                        </a:cubicBezTo>
                        <a:close/>
                        <a:moveTo>
                          <a:pt x="48" y="111"/>
                        </a:moveTo>
                        <a:cubicBezTo>
                          <a:pt x="47" y="112"/>
                          <a:pt x="47" y="112"/>
                          <a:pt x="46" y="113"/>
                        </a:cubicBezTo>
                        <a:cubicBezTo>
                          <a:pt x="47" y="112"/>
                          <a:pt x="48" y="112"/>
                          <a:pt x="48" y="111"/>
                        </a:cubicBezTo>
                        <a:close/>
                        <a:moveTo>
                          <a:pt x="68" y="74"/>
                        </a:moveTo>
                        <a:cubicBezTo>
                          <a:pt x="67" y="74"/>
                          <a:pt x="67" y="73"/>
                          <a:pt x="67" y="73"/>
                        </a:cubicBezTo>
                        <a:cubicBezTo>
                          <a:pt x="67" y="73"/>
                          <a:pt x="67" y="73"/>
                          <a:pt x="67" y="73"/>
                        </a:cubicBezTo>
                        <a:cubicBezTo>
                          <a:pt x="67" y="73"/>
                          <a:pt x="67" y="74"/>
                          <a:pt x="67" y="74"/>
                        </a:cubicBezTo>
                        <a:cubicBezTo>
                          <a:pt x="67" y="74"/>
                          <a:pt x="67" y="74"/>
                          <a:pt x="68" y="74"/>
                        </a:cubicBezTo>
                        <a:close/>
                        <a:moveTo>
                          <a:pt x="60" y="60"/>
                        </a:moveTo>
                        <a:cubicBezTo>
                          <a:pt x="60" y="60"/>
                          <a:pt x="60" y="60"/>
                          <a:pt x="60" y="59"/>
                        </a:cubicBezTo>
                        <a:cubicBezTo>
                          <a:pt x="59" y="59"/>
                          <a:pt x="59" y="60"/>
                          <a:pt x="60" y="60"/>
                        </a:cubicBezTo>
                        <a:close/>
                        <a:moveTo>
                          <a:pt x="40" y="20"/>
                        </a:moveTo>
                        <a:cubicBezTo>
                          <a:pt x="40" y="20"/>
                          <a:pt x="40" y="20"/>
                          <a:pt x="40" y="20"/>
                        </a:cubicBezTo>
                        <a:cubicBezTo>
                          <a:pt x="39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9" y="20"/>
                          <a:pt x="40" y="20"/>
                        </a:cubicBezTo>
                        <a:close/>
                        <a:moveTo>
                          <a:pt x="35" y="129"/>
                        </a:moveTo>
                        <a:cubicBezTo>
                          <a:pt x="34" y="128"/>
                          <a:pt x="34" y="128"/>
                          <a:pt x="34" y="129"/>
                        </a:cubicBezTo>
                        <a:cubicBezTo>
                          <a:pt x="34" y="129"/>
                          <a:pt x="35" y="129"/>
                          <a:pt x="35" y="129"/>
                        </a:cubicBezTo>
                        <a:close/>
                        <a:moveTo>
                          <a:pt x="65" y="65"/>
                        </a:moveTo>
                        <a:cubicBezTo>
                          <a:pt x="65" y="65"/>
                          <a:pt x="65" y="65"/>
                          <a:pt x="65" y="65"/>
                        </a:cubicBezTo>
                        <a:cubicBezTo>
                          <a:pt x="65" y="66"/>
                          <a:pt x="65" y="67"/>
                          <a:pt x="65" y="67"/>
                        </a:cubicBezTo>
                        <a:cubicBezTo>
                          <a:pt x="65" y="67"/>
                          <a:pt x="65" y="67"/>
                          <a:pt x="65" y="67"/>
                        </a:cubicBezTo>
                        <a:cubicBezTo>
                          <a:pt x="65" y="67"/>
                          <a:pt x="65" y="66"/>
                          <a:pt x="65" y="65"/>
                        </a:cubicBezTo>
                        <a:close/>
                        <a:moveTo>
                          <a:pt x="45" y="26"/>
                        </a:moveTo>
                        <a:cubicBezTo>
                          <a:pt x="45" y="27"/>
                          <a:pt x="45" y="27"/>
                          <a:pt x="46" y="27"/>
                        </a:cubicBezTo>
                        <a:cubicBezTo>
                          <a:pt x="45" y="26"/>
                          <a:pt x="46" y="26"/>
                          <a:pt x="45" y="26"/>
                        </a:cubicBezTo>
                        <a:close/>
                        <a:moveTo>
                          <a:pt x="24" y="9"/>
                        </a:move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8"/>
                          <a:pt x="24" y="8"/>
                          <a:pt x="24" y="9"/>
                        </a:cubicBezTo>
                        <a:close/>
                        <a:moveTo>
                          <a:pt x="54" y="90"/>
                        </a:moveTo>
                        <a:cubicBezTo>
                          <a:pt x="54" y="90"/>
                          <a:pt x="54" y="90"/>
                          <a:pt x="54" y="91"/>
                        </a:cubicBezTo>
                        <a:cubicBezTo>
                          <a:pt x="54" y="91"/>
                          <a:pt x="54" y="91"/>
                          <a:pt x="55" y="91"/>
                        </a:cubicBezTo>
                        <a:cubicBezTo>
                          <a:pt x="55" y="90"/>
                          <a:pt x="54" y="90"/>
                          <a:pt x="54" y="90"/>
                        </a:cubicBezTo>
                        <a:close/>
                        <a:moveTo>
                          <a:pt x="43" y="32"/>
                        </a:moveTo>
                        <a:cubicBezTo>
                          <a:pt x="43" y="32"/>
                          <a:pt x="44" y="32"/>
                          <a:pt x="44" y="32"/>
                        </a:cubicBezTo>
                        <a:cubicBezTo>
                          <a:pt x="44" y="31"/>
                          <a:pt x="44" y="31"/>
                          <a:pt x="43" y="31"/>
                        </a:cubicBezTo>
                        <a:cubicBezTo>
                          <a:pt x="43" y="31"/>
                          <a:pt x="43" y="32"/>
                          <a:pt x="43" y="32"/>
                        </a:cubicBezTo>
                        <a:close/>
                        <a:moveTo>
                          <a:pt x="66" y="54"/>
                        </a:moveTo>
                        <a:cubicBezTo>
                          <a:pt x="66" y="55"/>
                          <a:pt x="66" y="55"/>
                          <a:pt x="65" y="55"/>
                        </a:cubicBezTo>
                        <a:cubicBezTo>
                          <a:pt x="66" y="55"/>
                          <a:pt x="66" y="55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lose/>
                        <a:moveTo>
                          <a:pt x="41" y="32"/>
                        </a:moveTo>
                        <a:cubicBezTo>
                          <a:pt x="40" y="32"/>
                          <a:pt x="40" y="32"/>
                          <a:pt x="39" y="32"/>
                        </a:cubicBezTo>
                        <a:cubicBezTo>
                          <a:pt x="40" y="33"/>
                          <a:pt x="40" y="33"/>
                          <a:pt x="41" y="32"/>
                        </a:cubicBezTo>
                        <a:close/>
                        <a:moveTo>
                          <a:pt x="62" y="81"/>
                        </a:moveTo>
                        <a:cubicBezTo>
                          <a:pt x="62" y="81"/>
                          <a:pt x="63" y="82"/>
                          <a:pt x="63" y="81"/>
                        </a:cubicBezTo>
                        <a:cubicBezTo>
                          <a:pt x="63" y="81"/>
                          <a:pt x="62" y="81"/>
                          <a:pt x="62" y="81"/>
                        </a:cubicBezTo>
                        <a:close/>
                        <a:moveTo>
                          <a:pt x="46" y="55"/>
                        </a:moveTo>
                        <a:cubicBezTo>
                          <a:pt x="47" y="55"/>
                          <a:pt x="47" y="55"/>
                          <a:pt x="47" y="54"/>
                        </a:cubicBezTo>
                        <a:cubicBezTo>
                          <a:pt x="46" y="55"/>
                          <a:pt x="46" y="55"/>
                          <a:pt x="46" y="55"/>
                        </a:cubicBezTo>
                        <a:close/>
                        <a:moveTo>
                          <a:pt x="50" y="38"/>
                        </a:moveTo>
                        <a:cubicBezTo>
                          <a:pt x="50" y="38"/>
                          <a:pt x="50" y="38"/>
                          <a:pt x="50" y="39"/>
                        </a:cubicBezTo>
                        <a:cubicBezTo>
                          <a:pt x="51" y="39"/>
                          <a:pt x="51" y="38"/>
                          <a:pt x="50" y="38"/>
                        </a:cubicBezTo>
                        <a:close/>
                        <a:moveTo>
                          <a:pt x="63" y="73"/>
                        </a:moveTo>
                        <a:cubicBezTo>
                          <a:pt x="62" y="73"/>
                          <a:pt x="62" y="73"/>
                          <a:pt x="62" y="73"/>
                        </a:cubicBezTo>
                        <a:cubicBezTo>
                          <a:pt x="62" y="74"/>
                          <a:pt x="62" y="74"/>
                          <a:pt x="63" y="75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lose/>
                        <a:moveTo>
                          <a:pt x="52" y="68"/>
                        </a:moveTo>
                        <a:cubicBezTo>
                          <a:pt x="52" y="68"/>
                          <a:pt x="51" y="68"/>
                          <a:pt x="51" y="68"/>
                        </a:cubicBezTo>
                        <a:cubicBezTo>
                          <a:pt x="51" y="68"/>
                          <a:pt x="51" y="69"/>
                          <a:pt x="52" y="69"/>
                        </a:cubicBezTo>
                        <a:cubicBezTo>
                          <a:pt x="52" y="69"/>
                          <a:pt x="52" y="68"/>
                          <a:pt x="52" y="68"/>
                        </a:cubicBezTo>
                        <a:close/>
                        <a:moveTo>
                          <a:pt x="47" y="35"/>
                        </a:moveTo>
                        <a:cubicBezTo>
                          <a:pt x="47" y="35"/>
                          <a:pt x="47" y="34"/>
                          <a:pt x="47" y="34"/>
                        </a:cubicBezTo>
                        <a:cubicBezTo>
                          <a:pt x="47" y="34"/>
                          <a:pt x="47" y="34"/>
                          <a:pt x="47" y="34"/>
                        </a:cubicBezTo>
                        <a:cubicBezTo>
                          <a:pt x="47" y="35"/>
                          <a:pt x="47" y="35"/>
                          <a:pt x="47" y="35"/>
                        </a:cubicBezTo>
                        <a:close/>
                        <a:moveTo>
                          <a:pt x="74" y="80"/>
                        </a:moveTo>
                        <a:cubicBezTo>
                          <a:pt x="73" y="80"/>
                          <a:pt x="73" y="80"/>
                          <a:pt x="73" y="81"/>
                        </a:cubicBezTo>
                        <a:cubicBezTo>
                          <a:pt x="73" y="81"/>
                          <a:pt x="74" y="80"/>
                          <a:pt x="74" y="80"/>
                        </a:cubicBezTo>
                        <a:close/>
                        <a:moveTo>
                          <a:pt x="35" y="23"/>
                        </a:moveTo>
                        <a:cubicBezTo>
                          <a:pt x="35" y="23"/>
                          <a:pt x="35" y="23"/>
                          <a:pt x="35" y="22"/>
                        </a:cubicBezTo>
                        <a:cubicBezTo>
                          <a:pt x="35" y="22"/>
                          <a:pt x="35" y="22"/>
                          <a:pt x="34" y="22"/>
                        </a:cubicBezTo>
                        <a:cubicBezTo>
                          <a:pt x="34" y="23"/>
                          <a:pt x="34" y="23"/>
                          <a:pt x="34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lose/>
                        <a:moveTo>
                          <a:pt x="44" y="110"/>
                        </a:moveTo>
                        <a:cubicBezTo>
                          <a:pt x="43" y="111"/>
                          <a:pt x="43" y="111"/>
                          <a:pt x="43" y="111"/>
                        </a:cubicBezTo>
                        <a:cubicBezTo>
                          <a:pt x="43" y="111"/>
                          <a:pt x="44" y="111"/>
                          <a:pt x="44" y="110"/>
                        </a:cubicBezTo>
                        <a:close/>
                        <a:moveTo>
                          <a:pt x="33" y="18"/>
                        </a:moveTo>
                        <a:cubicBezTo>
                          <a:pt x="34" y="19"/>
                          <a:pt x="34" y="19"/>
                          <a:pt x="34" y="18"/>
                        </a:cubicBezTo>
                        <a:cubicBezTo>
                          <a:pt x="34" y="18"/>
                          <a:pt x="34" y="18"/>
                          <a:pt x="33" y="18"/>
                        </a:cubicBezTo>
                        <a:close/>
                        <a:moveTo>
                          <a:pt x="15" y="127"/>
                        </a:moveTo>
                        <a:cubicBezTo>
                          <a:pt x="14" y="126"/>
                          <a:pt x="14" y="126"/>
                          <a:pt x="13" y="126"/>
                        </a:cubicBezTo>
                        <a:cubicBezTo>
                          <a:pt x="14" y="126"/>
                          <a:pt x="14" y="126"/>
                          <a:pt x="15" y="127"/>
                        </a:cubicBezTo>
                        <a:close/>
                        <a:moveTo>
                          <a:pt x="45" y="108"/>
                        </a:moveTo>
                        <a:cubicBezTo>
                          <a:pt x="46" y="108"/>
                          <a:pt x="46" y="108"/>
                          <a:pt x="46" y="107"/>
                        </a:cubicBezTo>
                        <a:cubicBezTo>
                          <a:pt x="45" y="108"/>
                          <a:pt x="45" y="108"/>
                          <a:pt x="45" y="108"/>
                        </a:cubicBezTo>
                        <a:close/>
                        <a:moveTo>
                          <a:pt x="64" y="60"/>
                        </a:moveTo>
                        <a:cubicBezTo>
                          <a:pt x="64" y="60"/>
                          <a:pt x="65" y="59"/>
                          <a:pt x="65" y="59"/>
                        </a:cubicBezTo>
                        <a:cubicBezTo>
                          <a:pt x="65" y="59"/>
                          <a:pt x="65" y="59"/>
                          <a:pt x="64" y="59"/>
                        </a:cubicBezTo>
                        <a:cubicBezTo>
                          <a:pt x="64" y="59"/>
                          <a:pt x="64" y="59"/>
                          <a:pt x="64" y="59"/>
                        </a:cubicBezTo>
                        <a:cubicBezTo>
                          <a:pt x="64" y="59"/>
                          <a:pt x="64" y="59"/>
                          <a:pt x="64" y="60"/>
                        </a:cubicBezTo>
                        <a:close/>
                        <a:moveTo>
                          <a:pt x="47" y="79"/>
                        </a:moveTo>
                        <a:cubicBezTo>
                          <a:pt x="47" y="79"/>
                          <a:pt x="47" y="79"/>
                          <a:pt x="47" y="79"/>
                        </a:cubicBezTo>
                        <a:cubicBezTo>
                          <a:pt x="47" y="79"/>
                          <a:pt x="47" y="78"/>
                          <a:pt x="46" y="78"/>
                        </a:cubicBezTo>
                        <a:cubicBezTo>
                          <a:pt x="46" y="78"/>
                          <a:pt x="47" y="79"/>
                          <a:pt x="47" y="79"/>
                        </a:cubicBezTo>
                        <a:close/>
                        <a:moveTo>
                          <a:pt x="31" y="11"/>
                        </a:moveTo>
                        <a:cubicBezTo>
                          <a:pt x="31" y="11"/>
                          <a:pt x="31" y="11"/>
                          <a:pt x="32" y="11"/>
                        </a:cubicBezTo>
                        <a:cubicBezTo>
                          <a:pt x="32" y="11"/>
                          <a:pt x="32" y="11"/>
                          <a:pt x="32" y="11"/>
                        </a:cubicBezTo>
                        <a:cubicBezTo>
                          <a:pt x="31" y="11"/>
                          <a:pt x="31" y="11"/>
                          <a:pt x="31" y="11"/>
                        </a:cubicBezTo>
                        <a:close/>
                        <a:moveTo>
                          <a:pt x="47" y="51"/>
                        </a:move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1"/>
                          <a:pt x="46" y="51"/>
                        </a:cubicBezTo>
                        <a:cubicBezTo>
                          <a:pt x="46" y="51"/>
                          <a:pt x="46" y="51"/>
                          <a:pt x="47" y="51"/>
                        </a:cubicBezTo>
                        <a:cubicBezTo>
                          <a:pt x="47" y="51"/>
                          <a:pt x="47" y="51"/>
                          <a:pt x="47" y="51"/>
                        </a:cubicBezTo>
                        <a:close/>
                        <a:moveTo>
                          <a:pt x="42" y="114"/>
                        </a:moveTo>
                        <a:cubicBezTo>
                          <a:pt x="41" y="114"/>
                          <a:pt x="41" y="113"/>
                          <a:pt x="41" y="113"/>
                        </a:cubicBezTo>
                        <a:cubicBezTo>
                          <a:pt x="41" y="113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2" y="114"/>
                        </a:cubicBezTo>
                        <a:close/>
                        <a:moveTo>
                          <a:pt x="59" y="63"/>
                        </a:move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59" y="63"/>
                        </a:cubicBezTo>
                        <a:close/>
                        <a:moveTo>
                          <a:pt x="50" y="34"/>
                        </a:moveTo>
                        <a:cubicBezTo>
                          <a:pt x="50" y="34"/>
                          <a:pt x="50" y="34"/>
                          <a:pt x="50" y="34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4"/>
                        </a:cubicBezTo>
                        <a:close/>
                        <a:moveTo>
                          <a:pt x="32" y="103"/>
                        </a:move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865813" y="3201988"/>
                    <a:ext cx="250825" cy="436563"/>
                  </a:xfrm>
                  <a:custGeom>
                    <a:avLst/>
                    <a:gdLst>
                      <a:gd name="T0" fmla="*/ 36 w 77"/>
                      <a:gd name="T1" fmla="*/ 129 h 132"/>
                      <a:gd name="T2" fmla="*/ 5 w 77"/>
                      <a:gd name="T3" fmla="*/ 131 h 132"/>
                      <a:gd name="T4" fmla="*/ 30 w 77"/>
                      <a:gd name="T5" fmla="*/ 83 h 132"/>
                      <a:gd name="T6" fmla="*/ 38 w 77"/>
                      <a:gd name="T7" fmla="*/ 76 h 132"/>
                      <a:gd name="T8" fmla="*/ 27 w 77"/>
                      <a:gd name="T9" fmla="*/ 39 h 132"/>
                      <a:gd name="T10" fmla="*/ 13 w 77"/>
                      <a:gd name="T11" fmla="*/ 1 h 132"/>
                      <a:gd name="T12" fmla="*/ 49 w 77"/>
                      <a:gd name="T13" fmla="*/ 2 h 132"/>
                      <a:gd name="T14" fmla="*/ 55 w 77"/>
                      <a:gd name="T15" fmla="*/ 13 h 132"/>
                      <a:gd name="T16" fmla="*/ 66 w 77"/>
                      <a:gd name="T17" fmla="*/ 90 h 132"/>
                      <a:gd name="T18" fmla="*/ 41 w 77"/>
                      <a:gd name="T19" fmla="*/ 13 h 132"/>
                      <a:gd name="T20" fmla="*/ 38 w 77"/>
                      <a:gd name="T21" fmla="*/ 118 h 132"/>
                      <a:gd name="T22" fmla="*/ 44 w 77"/>
                      <a:gd name="T23" fmla="*/ 108 h 132"/>
                      <a:gd name="T24" fmla="*/ 36 w 77"/>
                      <a:gd name="T25" fmla="*/ 24 h 132"/>
                      <a:gd name="T26" fmla="*/ 48 w 77"/>
                      <a:gd name="T27" fmla="*/ 21 h 132"/>
                      <a:gd name="T28" fmla="*/ 43 w 77"/>
                      <a:gd name="T29" fmla="*/ 121 h 132"/>
                      <a:gd name="T30" fmla="*/ 34 w 77"/>
                      <a:gd name="T31" fmla="*/ 5 h 132"/>
                      <a:gd name="T32" fmla="*/ 33 w 77"/>
                      <a:gd name="T33" fmla="*/ 104 h 132"/>
                      <a:gd name="T34" fmla="*/ 43 w 77"/>
                      <a:gd name="T35" fmla="*/ 80 h 132"/>
                      <a:gd name="T36" fmla="*/ 74 w 77"/>
                      <a:gd name="T37" fmla="*/ 70 h 132"/>
                      <a:gd name="T38" fmla="*/ 73 w 77"/>
                      <a:gd name="T39" fmla="*/ 73 h 132"/>
                      <a:gd name="T40" fmla="*/ 14 w 77"/>
                      <a:gd name="T41" fmla="*/ 113 h 132"/>
                      <a:gd name="T42" fmla="*/ 58 w 77"/>
                      <a:gd name="T43" fmla="*/ 79 h 132"/>
                      <a:gd name="T44" fmla="*/ 19 w 77"/>
                      <a:gd name="T45" fmla="*/ 116 h 132"/>
                      <a:gd name="T46" fmla="*/ 54 w 77"/>
                      <a:gd name="T47" fmla="*/ 32 h 132"/>
                      <a:gd name="T48" fmla="*/ 29 w 77"/>
                      <a:gd name="T49" fmla="*/ 14 h 132"/>
                      <a:gd name="T50" fmla="*/ 9 w 77"/>
                      <a:gd name="T51" fmla="*/ 123 h 132"/>
                      <a:gd name="T52" fmla="*/ 31 w 77"/>
                      <a:gd name="T53" fmla="*/ 26 h 132"/>
                      <a:gd name="T54" fmla="*/ 63 w 77"/>
                      <a:gd name="T55" fmla="*/ 70 h 132"/>
                      <a:gd name="T56" fmla="*/ 53 w 77"/>
                      <a:gd name="T57" fmla="*/ 61 h 132"/>
                      <a:gd name="T58" fmla="*/ 49 w 77"/>
                      <a:gd name="T59" fmla="*/ 87 h 132"/>
                      <a:gd name="T60" fmla="*/ 39 w 77"/>
                      <a:gd name="T61" fmla="*/ 31 h 132"/>
                      <a:gd name="T62" fmla="*/ 48 w 77"/>
                      <a:gd name="T63" fmla="*/ 26 h 132"/>
                      <a:gd name="T64" fmla="*/ 27 w 77"/>
                      <a:gd name="T65" fmla="*/ 9 h 132"/>
                      <a:gd name="T66" fmla="*/ 34 w 77"/>
                      <a:gd name="T67" fmla="*/ 53 h 132"/>
                      <a:gd name="T68" fmla="*/ 55 w 77"/>
                      <a:gd name="T69" fmla="*/ 41 h 132"/>
                      <a:gd name="T70" fmla="*/ 47 w 77"/>
                      <a:gd name="T71" fmla="*/ 72 h 132"/>
                      <a:gd name="T72" fmla="*/ 55 w 77"/>
                      <a:gd name="T73" fmla="*/ 53 h 132"/>
                      <a:gd name="T74" fmla="*/ 31 w 77"/>
                      <a:gd name="T75" fmla="*/ 32 h 132"/>
                      <a:gd name="T76" fmla="*/ 38 w 77"/>
                      <a:gd name="T77" fmla="*/ 108 h 132"/>
                      <a:gd name="T78" fmla="*/ 42 w 77"/>
                      <a:gd name="T79" fmla="*/ 32 h 132"/>
                      <a:gd name="T80" fmla="*/ 44 w 77"/>
                      <a:gd name="T81" fmla="*/ 99 h 132"/>
                      <a:gd name="T82" fmla="*/ 20 w 77"/>
                      <a:gd name="T83" fmla="*/ 10 h 132"/>
                      <a:gd name="T84" fmla="*/ 47 w 77"/>
                      <a:gd name="T85" fmla="*/ 64 h 132"/>
                      <a:gd name="T86" fmla="*/ 63 w 77"/>
                      <a:gd name="T87" fmla="*/ 63 h 132"/>
                      <a:gd name="T88" fmla="*/ 53 w 77"/>
                      <a:gd name="T89" fmla="*/ 28 h 132"/>
                      <a:gd name="T90" fmla="*/ 33 w 77"/>
                      <a:gd name="T91" fmla="*/ 23 h 132"/>
                      <a:gd name="T92" fmla="*/ 40 w 77"/>
                      <a:gd name="T93" fmla="*/ 9 h 132"/>
                      <a:gd name="T94" fmla="*/ 33 w 77"/>
                      <a:gd name="T95" fmla="*/ 116 h 132"/>
                      <a:gd name="T96" fmla="*/ 29 w 77"/>
                      <a:gd name="T97" fmla="*/ 21 h 132"/>
                      <a:gd name="T98" fmla="*/ 25 w 77"/>
                      <a:gd name="T99" fmla="*/ 116 h 132"/>
                      <a:gd name="T100" fmla="*/ 41 w 77"/>
                      <a:gd name="T101" fmla="*/ 36 h 132"/>
                      <a:gd name="T102" fmla="*/ 48 w 77"/>
                      <a:gd name="T103" fmla="*/ 57 h 132"/>
                      <a:gd name="T104" fmla="*/ 58 w 77"/>
                      <a:gd name="T105" fmla="*/ 61 h 132"/>
                      <a:gd name="T106" fmla="*/ 26 w 77"/>
                      <a:gd name="T107" fmla="*/ 20 h 132"/>
                      <a:gd name="T108" fmla="*/ 49 w 77"/>
                      <a:gd name="T109" fmla="*/ 12 h 132"/>
                      <a:gd name="T110" fmla="*/ 53 w 77"/>
                      <a:gd name="T111" fmla="*/ 42 h 132"/>
                      <a:gd name="T112" fmla="*/ 50 w 77"/>
                      <a:gd name="T113" fmla="*/ 80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2">
                        <a:moveTo>
                          <a:pt x="44" y="125"/>
                        </a:moveTo>
                        <a:cubicBezTo>
                          <a:pt x="45" y="125"/>
                          <a:pt x="46" y="125"/>
                          <a:pt x="47" y="125"/>
                        </a:cubicBezTo>
                        <a:cubicBezTo>
                          <a:pt x="48" y="125"/>
                          <a:pt x="48" y="125"/>
                          <a:pt x="49" y="125"/>
                        </a:cubicBezTo>
                        <a:cubicBezTo>
                          <a:pt x="49" y="125"/>
                          <a:pt x="50" y="125"/>
                          <a:pt x="50" y="126"/>
                        </a:cubicBezTo>
                        <a:cubicBezTo>
                          <a:pt x="50" y="126"/>
                          <a:pt x="49" y="127"/>
                          <a:pt x="49" y="127"/>
                        </a:cubicBezTo>
                        <a:cubicBezTo>
                          <a:pt x="48" y="127"/>
                          <a:pt x="47" y="127"/>
                          <a:pt x="46" y="127"/>
                        </a:cubicBezTo>
                        <a:cubicBezTo>
                          <a:pt x="43" y="128"/>
                          <a:pt x="40" y="128"/>
                          <a:pt x="37" y="128"/>
                        </a:cubicBezTo>
                        <a:cubicBezTo>
                          <a:pt x="37" y="128"/>
                          <a:pt x="36" y="128"/>
                          <a:pt x="36" y="129"/>
                        </a:cubicBezTo>
                        <a:cubicBezTo>
                          <a:pt x="35" y="129"/>
                          <a:pt x="34" y="129"/>
                          <a:pt x="33" y="129"/>
                        </a:cubicBezTo>
                        <a:cubicBezTo>
                          <a:pt x="33" y="129"/>
                          <a:pt x="33" y="129"/>
                          <a:pt x="32" y="129"/>
                        </a:cubicBezTo>
                        <a:cubicBezTo>
                          <a:pt x="29" y="129"/>
                          <a:pt x="25" y="129"/>
                          <a:pt x="22" y="130"/>
                        </a:cubicBezTo>
                        <a:cubicBezTo>
                          <a:pt x="20" y="130"/>
                          <a:pt x="17" y="131"/>
                          <a:pt x="15" y="131"/>
                        </a:cubicBezTo>
                        <a:cubicBezTo>
                          <a:pt x="14" y="131"/>
                          <a:pt x="13" y="131"/>
                          <a:pt x="13" y="132"/>
                        </a:cubicBezTo>
                        <a:cubicBezTo>
                          <a:pt x="12" y="132"/>
                          <a:pt x="11" y="132"/>
                          <a:pt x="10" y="132"/>
                        </a:cubicBezTo>
                        <a:cubicBezTo>
                          <a:pt x="10" y="131"/>
                          <a:pt x="9" y="131"/>
                          <a:pt x="9" y="131"/>
                        </a:cubicBezTo>
                        <a:cubicBezTo>
                          <a:pt x="8" y="131"/>
                          <a:pt x="6" y="131"/>
                          <a:pt x="5" y="131"/>
                        </a:cubicBezTo>
                        <a:cubicBezTo>
                          <a:pt x="4" y="131"/>
                          <a:pt x="3" y="130"/>
                          <a:pt x="3" y="130"/>
                        </a:cubicBezTo>
                        <a:cubicBezTo>
                          <a:pt x="2" y="130"/>
                          <a:pt x="2" y="130"/>
                          <a:pt x="2" y="130"/>
                        </a:cubicBezTo>
                        <a:cubicBezTo>
                          <a:pt x="1" y="131"/>
                          <a:pt x="0" y="130"/>
                          <a:pt x="0" y="129"/>
                        </a:cubicBezTo>
                        <a:cubicBezTo>
                          <a:pt x="1" y="129"/>
                          <a:pt x="1" y="128"/>
                          <a:pt x="1" y="128"/>
                        </a:cubicBezTo>
                        <a:cubicBezTo>
                          <a:pt x="2" y="126"/>
                          <a:pt x="3" y="124"/>
                          <a:pt x="5" y="122"/>
                        </a:cubicBezTo>
                        <a:cubicBezTo>
                          <a:pt x="9" y="116"/>
                          <a:pt x="14" y="110"/>
                          <a:pt x="18" y="103"/>
                        </a:cubicBezTo>
                        <a:cubicBezTo>
                          <a:pt x="20" y="99"/>
                          <a:pt x="23" y="95"/>
                          <a:pt x="25" y="91"/>
                        </a:cubicBezTo>
                        <a:cubicBezTo>
                          <a:pt x="26" y="89"/>
                          <a:pt x="28" y="86"/>
                          <a:pt x="30" y="83"/>
                        </a:cubicBezTo>
                        <a:cubicBezTo>
                          <a:pt x="31" y="81"/>
                          <a:pt x="33" y="78"/>
                          <a:pt x="35" y="76"/>
                        </a:cubicBezTo>
                        <a:cubicBezTo>
                          <a:pt x="35" y="75"/>
                          <a:pt x="35" y="75"/>
                          <a:pt x="34" y="75"/>
                        </a:cubicBezTo>
                        <a:cubicBezTo>
                          <a:pt x="33" y="75"/>
                          <a:pt x="33" y="75"/>
                          <a:pt x="33" y="74"/>
                        </a:cubicBezTo>
                        <a:cubicBezTo>
                          <a:pt x="33" y="73"/>
                          <a:pt x="33" y="72"/>
                          <a:pt x="34" y="72"/>
                        </a:cubicBezTo>
                        <a:cubicBezTo>
                          <a:pt x="35" y="71"/>
                          <a:pt x="36" y="71"/>
                          <a:pt x="36" y="72"/>
                        </a:cubicBezTo>
                        <a:cubicBezTo>
                          <a:pt x="37" y="72"/>
                          <a:pt x="37" y="72"/>
                          <a:pt x="37" y="72"/>
                        </a:cubicBezTo>
                        <a:cubicBezTo>
                          <a:pt x="37" y="73"/>
                          <a:pt x="37" y="74"/>
                          <a:pt x="37" y="74"/>
                        </a:cubicBezTo>
                        <a:cubicBezTo>
                          <a:pt x="38" y="75"/>
                          <a:pt x="38" y="75"/>
                          <a:pt x="38" y="76"/>
                        </a:cubicBezTo>
                        <a:cubicBezTo>
                          <a:pt x="39" y="75"/>
                          <a:pt x="40" y="74"/>
                          <a:pt x="40" y="73"/>
                        </a:cubicBezTo>
                        <a:cubicBezTo>
                          <a:pt x="40" y="73"/>
                          <a:pt x="39" y="73"/>
                          <a:pt x="39" y="73"/>
                        </a:cubicBezTo>
                        <a:cubicBezTo>
                          <a:pt x="38" y="73"/>
                          <a:pt x="38" y="72"/>
                          <a:pt x="38" y="72"/>
                        </a:cubicBezTo>
                        <a:cubicBezTo>
                          <a:pt x="38" y="72"/>
                          <a:pt x="37" y="71"/>
                          <a:pt x="37" y="71"/>
                        </a:cubicBezTo>
                        <a:cubicBezTo>
                          <a:pt x="36" y="71"/>
                          <a:pt x="36" y="70"/>
                          <a:pt x="36" y="70"/>
                        </a:cubicBezTo>
                        <a:cubicBezTo>
                          <a:pt x="35" y="67"/>
                          <a:pt x="34" y="64"/>
                          <a:pt x="34" y="61"/>
                        </a:cubicBezTo>
                        <a:cubicBezTo>
                          <a:pt x="32" y="56"/>
                          <a:pt x="31" y="51"/>
                          <a:pt x="29" y="46"/>
                        </a:cubicBezTo>
                        <a:cubicBezTo>
                          <a:pt x="28" y="44"/>
                          <a:pt x="27" y="42"/>
                          <a:pt x="27" y="39"/>
                        </a:cubicBezTo>
                        <a:cubicBezTo>
                          <a:pt x="25" y="36"/>
                          <a:pt x="24" y="33"/>
                          <a:pt x="23" y="30"/>
                        </a:cubicBezTo>
                        <a:cubicBezTo>
                          <a:pt x="19" y="24"/>
                          <a:pt x="16" y="17"/>
                          <a:pt x="13" y="10"/>
                        </a:cubicBezTo>
                        <a:cubicBezTo>
                          <a:pt x="13" y="10"/>
                          <a:pt x="13" y="9"/>
                          <a:pt x="13" y="9"/>
                        </a:cubicBezTo>
                        <a:cubicBezTo>
                          <a:pt x="12" y="8"/>
                          <a:pt x="12" y="7"/>
                          <a:pt x="12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5"/>
                          <a:pt x="11" y="5"/>
                          <a:pt x="11" y="4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2"/>
                          <a:pt x="13" y="1"/>
                          <a:pt x="13" y="1"/>
                        </a:cubicBezTo>
                        <a:cubicBezTo>
                          <a:pt x="14" y="1"/>
                          <a:pt x="14" y="1"/>
                          <a:pt x="15" y="1"/>
                        </a:cubicBezTo>
                        <a:cubicBezTo>
                          <a:pt x="15" y="1"/>
                          <a:pt x="16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26" y="1"/>
                          <a:pt x="34" y="1"/>
                          <a:pt x="41" y="1"/>
                        </a:cubicBezTo>
                        <a:cubicBezTo>
                          <a:pt x="43" y="1"/>
                          <a:pt x="45" y="1"/>
                          <a:pt x="47" y="0"/>
                        </a:cubicBezTo>
                        <a:cubicBezTo>
                          <a:pt x="48" y="0"/>
                          <a:pt x="48" y="0"/>
                          <a:pt x="49" y="0"/>
                        </a:cubicBezTo>
                        <a:cubicBezTo>
                          <a:pt x="50" y="0"/>
                          <a:pt x="50" y="1"/>
                          <a:pt x="50" y="1"/>
                        </a:cubicBezTo>
                        <a:cubicBezTo>
                          <a:pt x="50" y="2"/>
                          <a:pt x="50" y="2"/>
                          <a:pt x="49" y="2"/>
                        </a:cubicBezTo>
                        <a:cubicBezTo>
                          <a:pt x="49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7" y="3"/>
                        </a:cubicBezTo>
                        <a:cubicBezTo>
                          <a:pt x="48" y="3"/>
                          <a:pt x="49" y="4"/>
                          <a:pt x="51" y="4"/>
                        </a:cubicBezTo>
                        <a:cubicBezTo>
                          <a:pt x="52" y="4"/>
                          <a:pt x="52" y="4"/>
                          <a:pt x="52" y="5"/>
                        </a:cubicBezTo>
                        <a:cubicBezTo>
                          <a:pt x="52" y="6"/>
                          <a:pt x="52" y="6"/>
                          <a:pt x="53" y="7"/>
                        </a:cubicBezTo>
                        <a:cubicBezTo>
                          <a:pt x="53" y="7"/>
                          <a:pt x="53" y="7"/>
                          <a:pt x="53" y="8"/>
                        </a:cubicBezTo>
                        <a:cubicBezTo>
                          <a:pt x="52" y="8"/>
                          <a:pt x="53" y="9"/>
                          <a:pt x="53" y="9"/>
                        </a:cubicBezTo>
                        <a:cubicBezTo>
                          <a:pt x="54" y="11"/>
                          <a:pt x="54" y="12"/>
                          <a:pt x="55" y="13"/>
                        </a:cubicBezTo>
                        <a:cubicBezTo>
                          <a:pt x="57" y="16"/>
                          <a:pt x="58" y="20"/>
                          <a:pt x="60" y="24"/>
                        </a:cubicBezTo>
                        <a:cubicBezTo>
                          <a:pt x="60" y="25"/>
                          <a:pt x="60" y="26"/>
                          <a:pt x="61" y="27"/>
                        </a:cubicBezTo>
                        <a:cubicBezTo>
                          <a:pt x="62" y="32"/>
                          <a:pt x="63" y="38"/>
                          <a:pt x="65" y="43"/>
                        </a:cubicBezTo>
                        <a:cubicBezTo>
                          <a:pt x="66" y="46"/>
                          <a:pt x="67" y="48"/>
                          <a:pt x="68" y="50"/>
                        </a:cubicBezTo>
                        <a:cubicBezTo>
                          <a:pt x="69" y="55"/>
                          <a:pt x="72" y="59"/>
                          <a:pt x="74" y="63"/>
                        </a:cubicBezTo>
                        <a:cubicBezTo>
                          <a:pt x="75" y="66"/>
                          <a:pt x="76" y="68"/>
                          <a:pt x="77" y="71"/>
                        </a:cubicBezTo>
                        <a:cubicBezTo>
                          <a:pt x="77" y="72"/>
                          <a:pt x="77" y="72"/>
                          <a:pt x="76" y="73"/>
                        </a:cubicBezTo>
                        <a:cubicBezTo>
                          <a:pt x="73" y="79"/>
                          <a:pt x="70" y="85"/>
                          <a:pt x="66" y="90"/>
                        </a:cubicBezTo>
                        <a:cubicBezTo>
                          <a:pt x="64" y="93"/>
                          <a:pt x="62" y="95"/>
                          <a:pt x="61" y="98"/>
                        </a:cubicBezTo>
                        <a:cubicBezTo>
                          <a:pt x="60" y="99"/>
                          <a:pt x="60" y="100"/>
                          <a:pt x="59" y="101"/>
                        </a:cubicBezTo>
                        <a:cubicBezTo>
                          <a:pt x="57" y="105"/>
                          <a:pt x="54" y="110"/>
                          <a:pt x="52" y="114"/>
                        </a:cubicBezTo>
                        <a:cubicBezTo>
                          <a:pt x="49" y="118"/>
                          <a:pt x="47" y="121"/>
                          <a:pt x="44" y="125"/>
                        </a:cubicBezTo>
                        <a:cubicBezTo>
                          <a:pt x="44" y="125"/>
                          <a:pt x="44" y="125"/>
                          <a:pt x="44" y="125"/>
                        </a:cubicBez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2" y="12"/>
                        </a:cubicBezTo>
                        <a:cubicBezTo>
                          <a:pt x="42" y="12"/>
                          <a:pt x="42" y="13"/>
                          <a:pt x="41" y="13"/>
                        </a:cubicBezTo>
                        <a:cubicBezTo>
                          <a:pt x="40" y="15"/>
                          <a:pt x="38" y="16"/>
                          <a:pt x="36" y="18"/>
                        </a:cubicBezTo>
                        <a:cubicBezTo>
                          <a:pt x="36" y="18"/>
                          <a:pt x="36" y="18"/>
                          <a:pt x="36" y="18"/>
                        </a:cubicBezTo>
                        <a:cubicBezTo>
                          <a:pt x="38" y="16"/>
                          <a:pt x="41" y="15"/>
                          <a:pt x="43" y="13"/>
                        </a:cubicBezTo>
                        <a:cubicBezTo>
                          <a:pt x="43" y="13"/>
                          <a:pt x="43" y="12"/>
                          <a:pt x="44" y="12"/>
                        </a:cubicBezTo>
                        <a:cubicBezTo>
                          <a:pt x="44" y="12"/>
                          <a:pt x="44" y="12"/>
                          <a:pt x="44" y="12"/>
                        </a:cubicBezTo>
                        <a:cubicBezTo>
                          <a:pt x="44" y="11"/>
                          <a:pt x="44" y="12"/>
                          <a:pt x="44" y="12"/>
                        </a:cubicBezTo>
                        <a:close/>
                        <a:moveTo>
                          <a:pt x="38" y="118"/>
                        </a:moveTo>
                        <a:cubicBezTo>
                          <a:pt x="38" y="118"/>
                          <a:pt x="38" y="118"/>
                          <a:pt x="38" y="118"/>
                        </a:cubicBezTo>
                        <a:cubicBezTo>
                          <a:pt x="38" y="117"/>
                          <a:pt x="39" y="117"/>
                          <a:pt x="39" y="117"/>
                        </a:cubicBezTo>
                        <a:cubicBezTo>
                          <a:pt x="40" y="116"/>
                          <a:pt x="41" y="115"/>
                          <a:pt x="42" y="114"/>
                        </a:cubicBezTo>
                        <a:cubicBezTo>
                          <a:pt x="46" y="108"/>
                          <a:pt x="50" y="102"/>
                          <a:pt x="54" y="96"/>
                        </a:cubicBezTo>
                        <a:cubicBezTo>
                          <a:pt x="54" y="96"/>
                          <a:pt x="54" y="95"/>
                          <a:pt x="54" y="95"/>
                        </a:cubicBezTo>
                        <a:cubicBezTo>
                          <a:pt x="54" y="95"/>
                          <a:pt x="54" y="95"/>
                          <a:pt x="54" y="96"/>
                        </a:cubicBezTo>
                        <a:cubicBezTo>
                          <a:pt x="51" y="99"/>
                          <a:pt x="49" y="102"/>
                          <a:pt x="46" y="105"/>
                        </a:cubicBezTo>
                        <a:cubicBezTo>
                          <a:pt x="46" y="106"/>
                          <a:pt x="45" y="106"/>
                          <a:pt x="45" y="107"/>
                        </a:cubicBezTo>
                        <a:cubicBezTo>
                          <a:pt x="45" y="107"/>
                          <a:pt x="45" y="107"/>
                          <a:pt x="44" y="108"/>
                        </a:cubicBezTo>
                        <a:cubicBezTo>
                          <a:pt x="44" y="108"/>
                          <a:pt x="43" y="109"/>
                          <a:pt x="43" y="109"/>
                        </a:cubicBezTo>
                        <a:cubicBezTo>
                          <a:pt x="42" y="110"/>
                          <a:pt x="42" y="111"/>
                          <a:pt x="41" y="112"/>
                        </a:cubicBezTo>
                        <a:cubicBezTo>
                          <a:pt x="41" y="112"/>
                          <a:pt x="41" y="113"/>
                          <a:pt x="41" y="113"/>
                        </a:cubicBezTo>
                        <a:cubicBezTo>
                          <a:pt x="41" y="114"/>
                          <a:pt x="41" y="114"/>
                          <a:pt x="40" y="114"/>
                        </a:cubicBezTo>
                        <a:cubicBezTo>
                          <a:pt x="40" y="115"/>
                          <a:pt x="39" y="115"/>
                          <a:pt x="39" y="115"/>
                        </a:cubicBezTo>
                        <a:cubicBezTo>
                          <a:pt x="39" y="116"/>
                          <a:pt x="38" y="117"/>
                          <a:pt x="38" y="118"/>
                        </a:cubicBezTo>
                        <a:close/>
                        <a:moveTo>
                          <a:pt x="35" y="25"/>
                        </a:moveTo>
                        <a:cubicBezTo>
                          <a:pt x="36" y="25"/>
                          <a:pt x="36" y="25"/>
                          <a:pt x="36" y="24"/>
                        </a:cubicBezTo>
                        <a:cubicBezTo>
                          <a:pt x="37" y="23"/>
                          <a:pt x="39" y="22"/>
                          <a:pt x="40" y="21"/>
                        </a:cubicBezTo>
                        <a:cubicBezTo>
                          <a:pt x="42" y="19"/>
                          <a:pt x="45" y="17"/>
                          <a:pt x="48" y="15"/>
                        </a:cubicBezTo>
                        <a:cubicBezTo>
                          <a:pt x="48" y="15"/>
                          <a:pt x="48" y="14"/>
                          <a:pt x="48" y="14"/>
                        </a:cubicBezTo>
                        <a:cubicBezTo>
                          <a:pt x="47" y="14"/>
                          <a:pt x="47" y="13"/>
                          <a:pt x="47" y="13"/>
                        </a:cubicBezTo>
                        <a:cubicBezTo>
                          <a:pt x="46" y="14"/>
                          <a:pt x="36" y="23"/>
                          <a:pt x="35" y="25"/>
                        </a:cubicBezTo>
                        <a:close/>
                        <a:moveTo>
                          <a:pt x="38" y="29"/>
                        </a:moveTo>
                        <a:cubicBezTo>
                          <a:pt x="38" y="29"/>
                          <a:pt x="38" y="29"/>
                          <a:pt x="39" y="28"/>
                        </a:cubicBezTo>
                        <a:cubicBezTo>
                          <a:pt x="42" y="26"/>
                          <a:pt x="45" y="24"/>
                          <a:pt x="48" y="21"/>
                        </a:cubicBezTo>
                        <a:cubicBezTo>
                          <a:pt x="48" y="21"/>
                          <a:pt x="48" y="21"/>
                          <a:pt x="48" y="21"/>
                        </a:cubicBezTo>
                        <a:cubicBezTo>
                          <a:pt x="48" y="20"/>
                          <a:pt x="48" y="20"/>
                          <a:pt x="48" y="19"/>
                        </a:cubicBezTo>
                        <a:cubicBezTo>
                          <a:pt x="45" y="22"/>
                          <a:pt x="41" y="25"/>
                          <a:pt x="38" y="28"/>
                        </a:cubicBezTo>
                        <a:cubicBezTo>
                          <a:pt x="38" y="28"/>
                          <a:pt x="38" y="29"/>
                          <a:pt x="38" y="29"/>
                        </a:cubicBezTo>
                        <a:close/>
                        <a:moveTo>
                          <a:pt x="42" y="124"/>
                        </a:moveTo>
                        <a:cubicBezTo>
                          <a:pt x="45" y="121"/>
                          <a:pt x="48" y="116"/>
                          <a:pt x="50" y="112"/>
                        </a:cubicBezTo>
                        <a:cubicBezTo>
                          <a:pt x="50" y="112"/>
                          <a:pt x="50" y="112"/>
                          <a:pt x="50" y="112"/>
                        </a:cubicBezTo>
                        <a:cubicBezTo>
                          <a:pt x="47" y="115"/>
                          <a:pt x="45" y="118"/>
                          <a:pt x="43" y="121"/>
                        </a:cubicBezTo>
                        <a:cubicBezTo>
                          <a:pt x="42" y="122"/>
                          <a:pt x="42" y="122"/>
                          <a:pt x="42" y="123"/>
                        </a:cubicBezTo>
                        <a:cubicBezTo>
                          <a:pt x="41" y="123"/>
                          <a:pt x="41" y="124"/>
                          <a:pt x="42" y="124"/>
                        </a:cubicBezTo>
                        <a:close/>
                        <a:moveTo>
                          <a:pt x="70" y="76"/>
                        </a:moveTo>
                        <a:cubicBezTo>
                          <a:pt x="69" y="76"/>
                          <a:pt x="69" y="76"/>
                          <a:pt x="69" y="76"/>
                        </a:cubicBezTo>
                        <a:cubicBezTo>
                          <a:pt x="67" y="78"/>
                          <a:pt x="65" y="81"/>
                          <a:pt x="63" y="84"/>
                        </a:cubicBezTo>
                        <a:cubicBezTo>
                          <a:pt x="63" y="85"/>
                          <a:pt x="63" y="86"/>
                          <a:pt x="62" y="87"/>
                        </a:cubicBezTo>
                        <a:cubicBezTo>
                          <a:pt x="65" y="83"/>
                          <a:pt x="68" y="80"/>
                          <a:pt x="70" y="76"/>
                        </a:cubicBezTo>
                        <a:close/>
                        <a:moveTo>
                          <a:pt x="34" y="5"/>
                        </a:moveTo>
                        <a:cubicBezTo>
                          <a:pt x="39" y="5"/>
                          <a:pt x="43" y="5"/>
                          <a:pt x="48" y="6"/>
                        </a:cubicBezTo>
                        <a:cubicBezTo>
                          <a:pt x="46" y="4"/>
                          <a:pt x="39" y="4"/>
                          <a:pt x="34" y="5"/>
                        </a:cubicBezTo>
                        <a:close/>
                        <a:moveTo>
                          <a:pt x="33" y="104"/>
                        </a:moveTo>
                        <a:cubicBezTo>
                          <a:pt x="33" y="104"/>
                          <a:pt x="34" y="104"/>
                          <a:pt x="34" y="104"/>
                        </a:cubicBezTo>
                        <a:cubicBezTo>
                          <a:pt x="35" y="104"/>
                          <a:pt x="35" y="104"/>
                          <a:pt x="35" y="103"/>
                        </a:cubicBezTo>
                        <a:cubicBezTo>
                          <a:pt x="36" y="103"/>
                          <a:pt x="36" y="102"/>
                          <a:pt x="37" y="101"/>
                        </a:cubicBezTo>
                        <a:cubicBezTo>
                          <a:pt x="38" y="100"/>
                          <a:pt x="38" y="98"/>
                          <a:pt x="39" y="97"/>
                        </a:cubicBezTo>
                        <a:cubicBezTo>
                          <a:pt x="37" y="99"/>
                          <a:pt x="35" y="101"/>
                          <a:pt x="33" y="104"/>
                        </a:cubicBezTo>
                        <a:close/>
                        <a:moveTo>
                          <a:pt x="47" y="39"/>
                        </a:moveTo>
                        <a:cubicBezTo>
                          <a:pt x="46" y="40"/>
                          <a:pt x="44" y="41"/>
                          <a:pt x="43" y="42"/>
                        </a:cubicBezTo>
                        <a:cubicBezTo>
                          <a:pt x="43" y="43"/>
                          <a:pt x="43" y="43"/>
                          <a:pt x="44" y="44"/>
                        </a:cubicBezTo>
                        <a:cubicBezTo>
                          <a:pt x="45" y="43"/>
                          <a:pt x="46" y="42"/>
                          <a:pt x="48" y="41"/>
                        </a:cubicBezTo>
                        <a:cubicBezTo>
                          <a:pt x="47" y="40"/>
                          <a:pt x="47" y="39"/>
                          <a:pt x="47" y="39"/>
                        </a:cubicBezTo>
                        <a:close/>
                        <a:moveTo>
                          <a:pt x="44" y="80"/>
                        </a:moveTo>
                        <a:cubicBezTo>
                          <a:pt x="44" y="80"/>
                          <a:pt x="44" y="80"/>
                          <a:pt x="44" y="80"/>
                        </a:cubicBezTo>
                        <a:cubicBezTo>
                          <a:pt x="44" y="80"/>
                          <a:pt x="44" y="80"/>
                          <a:pt x="43" y="80"/>
                        </a:cubicBezTo>
                        <a:cubicBezTo>
                          <a:pt x="42" y="83"/>
                          <a:pt x="40" y="85"/>
                          <a:pt x="38" y="88"/>
                        </a:cubicBezTo>
                        <a:cubicBezTo>
                          <a:pt x="38" y="88"/>
                          <a:pt x="37" y="89"/>
                          <a:pt x="37" y="89"/>
                        </a:cubicBezTo>
                        <a:cubicBezTo>
                          <a:pt x="38" y="88"/>
                          <a:pt x="39" y="87"/>
                          <a:pt x="40" y="87"/>
                        </a:cubicBezTo>
                        <a:cubicBezTo>
                          <a:pt x="41" y="86"/>
                          <a:pt x="42" y="84"/>
                          <a:pt x="43" y="82"/>
                        </a:cubicBezTo>
                        <a:cubicBezTo>
                          <a:pt x="43" y="82"/>
                          <a:pt x="44" y="81"/>
                          <a:pt x="44" y="80"/>
                        </a:cubicBezTo>
                        <a:close/>
                        <a:moveTo>
                          <a:pt x="73" y="73"/>
                        </a:moveTo>
                        <a:cubicBezTo>
                          <a:pt x="73" y="73"/>
                          <a:pt x="74" y="72"/>
                          <a:pt x="74" y="72"/>
                        </a:cubicBezTo>
                        <a:cubicBezTo>
                          <a:pt x="75" y="72"/>
                          <a:pt x="75" y="71"/>
                          <a:pt x="74" y="70"/>
                        </a:cubicBezTo>
                        <a:cubicBezTo>
                          <a:pt x="74" y="69"/>
                          <a:pt x="73" y="69"/>
                          <a:pt x="73" y="68"/>
                        </a:cubicBezTo>
                        <a:cubicBezTo>
                          <a:pt x="73" y="68"/>
                          <a:pt x="73" y="68"/>
                          <a:pt x="73" y="67"/>
                        </a:cubicBezTo>
                        <a:cubicBezTo>
                          <a:pt x="72" y="68"/>
                          <a:pt x="72" y="68"/>
                          <a:pt x="72" y="68"/>
                        </a:cubicBezTo>
                        <a:cubicBezTo>
                          <a:pt x="72" y="68"/>
                          <a:pt x="73" y="69"/>
                          <a:pt x="73" y="69"/>
                        </a:cubicBezTo>
                        <a:cubicBezTo>
                          <a:pt x="73" y="70"/>
                          <a:pt x="73" y="70"/>
                          <a:pt x="72" y="70"/>
                        </a:cubicBezTo>
                        <a:cubicBezTo>
                          <a:pt x="72" y="71"/>
                          <a:pt x="72" y="71"/>
                          <a:pt x="71" y="71"/>
                        </a:cubicBezTo>
                        <a:cubicBezTo>
                          <a:pt x="71" y="71"/>
                          <a:pt x="71" y="72"/>
                          <a:pt x="71" y="73"/>
                        </a:cubicBezTo>
                        <a:cubicBezTo>
                          <a:pt x="72" y="73"/>
                          <a:pt x="73" y="73"/>
                          <a:pt x="73" y="73"/>
                        </a:cubicBezTo>
                        <a:close/>
                        <a:moveTo>
                          <a:pt x="48" y="78"/>
                        </a:moveTo>
                        <a:cubicBezTo>
                          <a:pt x="48" y="78"/>
                          <a:pt x="49" y="78"/>
                          <a:pt x="49" y="78"/>
                        </a:cubicBezTo>
                        <a:cubicBezTo>
                          <a:pt x="50" y="77"/>
                          <a:pt x="52" y="75"/>
                          <a:pt x="54" y="74"/>
                        </a:cubicBezTo>
                        <a:cubicBezTo>
                          <a:pt x="53" y="73"/>
                          <a:pt x="53" y="73"/>
                          <a:pt x="53" y="73"/>
                        </a:cubicBezTo>
                        <a:cubicBezTo>
                          <a:pt x="52" y="74"/>
                          <a:pt x="51" y="75"/>
                          <a:pt x="49" y="76"/>
                        </a:cubicBezTo>
                        <a:cubicBezTo>
                          <a:pt x="49" y="76"/>
                          <a:pt x="49" y="76"/>
                          <a:pt x="49" y="76"/>
                        </a:cubicBezTo>
                        <a:cubicBezTo>
                          <a:pt x="49" y="77"/>
                          <a:pt x="49" y="78"/>
                          <a:pt x="48" y="78"/>
                        </a:cubicBezTo>
                        <a:close/>
                        <a:moveTo>
                          <a:pt x="14" y="113"/>
                        </a:moveTo>
                        <a:cubicBezTo>
                          <a:pt x="16" y="112"/>
                          <a:pt x="21" y="104"/>
                          <a:pt x="22" y="102"/>
                        </a:cubicBezTo>
                        <a:cubicBezTo>
                          <a:pt x="21" y="102"/>
                          <a:pt x="21" y="103"/>
                          <a:pt x="21" y="103"/>
                        </a:cubicBezTo>
                        <a:cubicBezTo>
                          <a:pt x="19" y="106"/>
                          <a:pt x="17" y="109"/>
                          <a:pt x="15" y="112"/>
                        </a:cubicBezTo>
                        <a:cubicBezTo>
                          <a:pt x="14" y="112"/>
                          <a:pt x="14" y="112"/>
                          <a:pt x="14" y="113"/>
                        </a:cubicBezTo>
                        <a:close/>
                        <a:moveTo>
                          <a:pt x="58" y="79"/>
                        </a:moveTo>
                        <a:cubicBezTo>
                          <a:pt x="60" y="77"/>
                          <a:pt x="61" y="76"/>
                          <a:pt x="63" y="74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ubicBezTo>
                          <a:pt x="61" y="75"/>
                          <a:pt x="59" y="76"/>
                          <a:pt x="58" y="79"/>
                        </a:cubicBezTo>
                        <a:close/>
                        <a:moveTo>
                          <a:pt x="19" y="116"/>
                        </a:move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18" y="117"/>
                          <a:pt x="17" y="119"/>
                          <a:pt x="15" y="121"/>
                        </a:cubicBezTo>
                        <a:cubicBezTo>
                          <a:pt x="15" y="122"/>
                          <a:pt x="14" y="123"/>
                          <a:pt x="13" y="124"/>
                        </a:cubicBezTo>
                        <a:cubicBezTo>
                          <a:pt x="13" y="124"/>
                          <a:pt x="14" y="124"/>
                          <a:pt x="14" y="123"/>
                        </a:cubicBezTo>
                        <a:cubicBezTo>
                          <a:pt x="14" y="123"/>
                          <a:pt x="15" y="123"/>
                          <a:pt x="15" y="122"/>
                        </a:cubicBezTo>
                        <a:cubicBezTo>
                          <a:pt x="15" y="122"/>
                          <a:pt x="16" y="122"/>
                          <a:pt x="16" y="122"/>
                        </a:cubicBezTo>
                        <a:cubicBezTo>
                          <a:pt x="17" y="120"/>
                          <a:pt x="18" y="118"/>
                          <a:pt x="19" y="116"/>
                        </a:cubicBezTo>
                        <a:cubicBezTo>
                          <a:pt x="19" y="116"/>
                          <a:pt x="19" y="116"/>
                          <a:pt x="19" y="116"/>
                        </a:cubicBezTo>
                        <a:close/>
                        <a:moveTo>
                          <a:pt x="32" y="36"/>
                        </a:moveTo>
                        <a:cubicBezTo>
                          <a:pt x="32" y="37"/>
                          <a:pt x="33" y="37"/>
                          <a:pt x="33" y="38"/>
                        </a:cubicBezTo>
                        <a:cubicBezTo>
                          <a:pt x="34" y="37"/>
                          <a:pt x="34" y="37"/>
                          <a:pt x="35" y="36"/>
                        </a:cubicBezTo>
                        <a:cubicBezTo>
                          <a:pt x="35" y="36"/>
                          <a:pt x="35" y="35"/>
                          <a:pt x="34" y="34"/>
                        </a:cubicBezTo>
                        <a:cubicBezTo>
                          <a:pt x="34" y="35"/>
                          <a:pt x="33" y="35"/>
                          <a:pt x="32" y="36"/>
                        </a:cubicBezTo>
                        <a:close/>
                        <a:moveTo>
                          <a:pt x="55" y="35"/>
                        </a:moveTo>
                        <a:cubicBezTo>
                          <a:pt x="55" y="34"/>
                          <a:pt x="55" y="33"/>
                          <a:pt x="54" y="32"/>
                        </a:cubicBezTo>
                        <a:cubicBezTo>
                          <a:pt x="54" y="32"/>
                          <a:pt x="53" y="33"/>
                          <a:pt x="53" y="33"/>
                        </a:cubicBezTo>
                        <a:cubicBezTo>
                          <a:pt x="53" y="34"/>
                          <a:pt x="54" y="35"/>
                          <a:pt x="54" y="36"/>
                        </a:cubicBezTo>
                        <a:cubicBezTo>
                          <a:pt x="54" y="36"/>
                          <a:pt x="55" y="36"/>
                          <a:pt x="55" y="35"/>
                        </a:cubicBezTo>
                        <a:close/>
                        <a:moveTo>
                          <a:pt x="30" y="111"/>
                        </a:moveTo>
                        <a:cubicBezTo>
                          <a:pt x="29" y="111"/>
                          <a:pt x="29" y="111"/>
                          <a:pt x="28" y="110"/>
                        </a:cubicBezTo>
                        <a:cubicBezTo>
                          <a:pt x="27" y="111"/>
                          <a:pt x="27" y="112"/>
                          <a:pt x="26" y="113"/>
                        </a:cubicBezTo>
                        <a:cubicBezTo>
                          <a:pt x="28" y="113"/>
                          <a:pt x="29" y="112"/>
                          <a:pt x="30" y="111"/>
                        </a:cubicBezTo>
                        <a:close/>
                        <a:moveTo>
                          <a:pt x="29" y="14"/>
                        </a:move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1" y="13"/>
                          <a:pt x="33" y="12"/>
                          <a:pt x="34" y="10"/>
                        </a:cubicBezTo>
                        <a:cubicBezTo>
                          <a:pt x="33" y="10"/>
                          <a:pt x="33" y="10"/>
                          <a:pt x="32" y="10"/>
                        </a:cubicBezTo>
                        <a:cubicBezTo>
                          <a:pt x="31" y="11"/>
                          <a:pt x="30" y="13"/>
                          <a:pt x="29" y="14"/>
                        </a:cubicBezTo>
                        <a:close/>
                        <a:moveTo>
                          <a:pt x="6" y="126"/>
                        </a:moveTo>
                        <a:cubicBezTo>
                          <a:pt x="7" y="126"/>
                          <a:pt x="7" y="126"/>
                          <a:pt x="7" y="126"/>
                        </a:cubicBezTo>
                        <a:cubicBezTo>
                          <a:pt x="8" y="126"/>
                          <a:pt x="8" y="126"/>
                          <a:pt x="8" y="126"/>
                        </a:cubicBezTo>
                        <a:cubicBezTo>
                          <a:pt x="8" y="125"/>
                          <a:pt x="8" y="124"/>
                          <a:pt x="9" y="123"/>
                        </a:cubicBezTo>
                        <a:cubicBezTo>
                          <a:pt x="10" y="123"/>
                          <a:pt x="10" y="122"/>
                          <a:pt x="10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9" y="122"/>
                          <a:pt x="8" y="124"/>
                          <a:pt x="6" y="126"/>
                        </a:cubicBezTo>
                        <a:close/>
                        <a:moveTo>
                          <a:pt x="31" y="24"/>
                        </a:moveTo>
                        <a:cubicBezTo>
                          <a:pt x="30" y="25"/>
                          <a:pt x="29" y="26"/>
                          <a:pt x="28" y="26"/>
                        </a:cubicBezTo>
                        <a:cubicBezTo>
                          <a:pt x="29" y="27"/>
                          <a:pt x="29" y="27"/>
                          <a:pt x="29" y="28"/>
                        </a:cubicBezTo>
                        <a:cubicBezTo>
                          <a:pt x="30" y="27"/>
                          <a:pt x="30" y="27"/>
                          <a:pt x="31" y="26"/>
                        </a:cubicBezTo>
                        <a:cubicBezTo>
                          <a:pt x="32" y="26"/>
                          <a:pt x="32" y="25"/>
                          <a:pt x="31" y="24"/>
                        </a:cubicBezTo>
                        <a:close/>
                        <a:moveTo>
                          <a:pt x="57" y="67"/>
                        </a:moveTo>
                        <a:cubicBezTo>
                          <a:pt x="58" y="67"/>
                          <a:pt x="60" y="66"/>
                          <a:pt x="61" y="65"/>
                        </a:cubicBezTo>
                        <a:cubicBezTo>
                          <a:pt x="60" y="65"/>
                          <a:pt x="60" y="64"/>
                          <a:pt x="60" y="64"/>
                        </a:cubicBezTo>
                        <a:cubicBezTo>
                          <a:pt x="59" y="65"/>
                          <a:pt x="59" y="65"/>
                          <a:pt x="58" y="65"/>
                        </a:cubicBezTo>
                        <a:cubicBezTo>
                          <a:pt x="57" y="66"/>
                          <a:pt x="57" y="67"/>
                          <a:pt x="57" y="67"/>
                        </a:cubicBezTo>
                        <a:close/>
                        <a:moveTo>
                          <a:pt x="61" y="72"/>
                        </a:moveTo>
                        <a:cubicBezTo>
                          <a:pt x="62" y="71"/>
                          <a:pt x="63" y="71"/>
                          <a:pt x="63" y="70"/>
                        </a:cubicBezTo>
                        <a:cubicBezTo>
                          <a:pt x="63" y="70"/>
                          <a:pt x="63" y="69"/>
                          <a:pt x="62" y="69"/>
                        </a:cubicBezTo>
                        <a:cubicBezTo>
                          <a:pt x="62" y="69"/>
                          <a:pt x="62" y="70"/>
                          <a:pt x="61" y="70"/>
                        </a:cubicBezTo>
                        <a:cubicBezTo>
                          <a:pt x="61" y="71"/>
                          <a:pt x="61" y="71"/>
                          <a:pt x="61" y="72"/>
                        </a:cubicBezTo>
                        <a:close/>
                        <a:moveTo>
                          <a:pt x="53" y="61"/>
                        </a:moveTo>
                        <a:cubicBezTo>
                          <a:pt x="52" y="62"/>
                          <a:pt x="52" y="62"/>
                          <a:pt x="52" y="63"/>
                        </a:cubicBezTo>
                        <a:cubicBezTo>
                          <a:pt x="51" y="63"/>
                          <a:pt x="51" y="63"/>
                          <a:pt x="51" y="65"/>
                        </a:cubicBezTo>
                        <a:cubicBezTo>
                          <a:pt x="52" y="64"/>
                          <a:pt x="53" y="64"/>
                          <a:pt x="54" y="63"/>
                        </a:cubicBezTo>
                        <a:cubicBezTo>
                          <a:pt x="53" y="63"/>
                          <a:pt x="53" y="62"/>
                          <a:pt x="53" y="61"/>
                        </a:cubicBezTo>
                        <a:close/>
                        <a:moveTo>
                          <a:pt x="36" y="120"/>
                        </a:moveTo>
                        <a:cubicBezTo>
                          <a:pt x="35" y="121"/>
                          <a:pt x="34" y="122"/>
                          <a:pt x="33" y="123"/>
                        </a:cubicBezTo>
                        <a:cubicBezTo>
                          <a:pt x="33" y="124"/>
                          <a:pt x="34" y="124"/>
                          <a:pt x="34" y="124"/>
                        </a:cubicBezTo>
                        <a:cubicBezTo>
                          <a:pt x="35" y="123"/>
                          <a:pt x="35" y="122"/>
                          <a:pt x="36" y="122"/>
                        </a:cubicBezTo>
                        <a:cubicBezTo>
                          <a:pt x="36" y="121"/>
                          <a:pt x="36" y="121"/>
                          <a:pt x="36" y="12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2" y="83"/>
                          <a:pt x="52" y="82"/>
                        </a:cubicBezTo>
                        <a:cubicBezTo>
                          <a:pt x="51" y="84"/>
                          <a:pt x="50" y="85"/>
                          <a:pt x="49" y="87"/>
                        </a:cubicBezTo>
                        <a:cubicBezTo>
                          <a:pt x="50" y="87"/>
                          <a:pt x="50" y="87"/>
                          <a:pt x="50" y="88"/>
                        </a:cubicBezTo>
                        <a:close/>
                        <a:moveTo>
                          <a:pt x="23" y="26"/>
                        </a:moveTo>
                        <a:cubicBezTo>
                          <a:pt x="23" y="25"/>
                          <a:pt x="19" y="17"/>
                          <a:pt x="18" y="17"/>
                        </a:cubicBezTo>
                        <a:cubicBezTo>
                          <a:pt x="20" y="20"/>
                          <a:pt x="21" y="23"/>
                          <a:pt x="23" y="26"/>
                        </a:cubicBezTo>
                        <a:close/>
                        <a:moveTo>
                          <a:pt x="39" y="32"/>
                        </a:moveTo>
                        <a:cubicBezTo>
                          <a:pt x="40" y="31"/>
                          <a:pt x="41" y="30"/>
                          <a:pt x="41" y="30"/>
                        </a:cubicBezTo>
                        <a:cubicBezTo>
                          <a:pt x="42" y="29"/>
                          <a:pt x="43" y="29"/>
                          <a:pt x="43" y="28"/>
                        </a:cubicBezTo>
                        <a:cubicBezTo>
                          <a:pt x="42" y="29"/>
                          <a:pt x="40" y="30"/>
                          <a:pt x="39" y="31"/>
                        </a:cubicBezTo>
                        <a:cubicBezTo>
                          <a:pt x="39" y="31"/>
                          <a:pt x="39" y="31"/>
                          <a:pt x="39" y="32"/>
                        </a:cubicBezTo>
                        <a:close/>
                        <a:moveTo>
                          <a:pt x="48" y="49"/>
                        </a:moveTo>
                        <a:cubicBezTo>
                          <a:pt x="47" y="49"/>
                          <a:pt x="46" y="49"/>
                          <a:pt x="46" y="50"/>
                        </a:cubicBezTo>
                        <a:cubicBezTo>
                          <a:pt x="46" y="51"/>
                          <a:pt x="46" y="51"/>
                          <a:pt x="46" y="51"/>
                        </a:cubicBezTo>
                        <a:cubicBezTo>
                          <a:pt x="47" y="51"/>
                          <a:pt x="47" y="51"/>
                          <a:pt x="47" y="50"/>
                        </a:cubicBezTo>
                        <a:cubicBezTo>
                          <a:pt x="48" y="50"/>
                          <a:pt x="48" y="49"/>
                          <a:pt x="48" y="49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5"/>
                          <a:pt x="48" y="26"/>
                          <a:pt x="48" y="26"/>
                        </a:cubicBezTo>
                        <a:cubicBezTo>
                          <a:pt x="48" y="26"/>
                          <a:pt x="47" y="27"/>
                          <a:pt x="47" y="27"/>
                        </a:cubicBezTo>
                        <a:cubicBezTo>
                          <a:pt x="47" y="27"/>
                          <a:pt x="47" y="28"/>
                          <a:pt x="48" y="28"/>
                        </a:cubicBezTo>
                        <a:cubicBezTo>
                          <a:pt x="50" y="27"/>
                          <a:pt x="50" y="27"/>
                          <a:pt x="49" y="25"/>
                        </a:cubicBezTo>
                        <a:close/>
                        <a:moveTo>
                          <a:pt x="32" y="108"/>
                        </a:moveTo>
                        <a:cubicBezTo>
                          <a:pt x="31" y="108"/>
                          <a:pt x="30" y="107"/>
                          <a:pt x="29" y="108"/>
                        </a:cubicBezTo>
                        <a:cubicBezTo>
                          <a:pt x="30" y="109"/>
                          <a:pt x="31" y="109"/>
                          <a:pt x="31" y="109"/>
                        </a:cubicBezTo>
                        <a:cubicBezTo>
                          <a:pt x="32" y="109"/>
                          <a:pt x="32" y="108"/>
                          <a:pt x="32" y="108"/>
                        </a:cubicBezTo>
                        <a:close/>
                        <a:moveTo>
                          <a:pt x="27" y="9"/>
                        </a:moveTo>
                        <a:cubicBezTo>
                          <a:pt x="27" y="9"/>
                          <a:pt x="27" y="9"/>
                          <a:pt x="26" y="9"/>
                        </a:cubicBezTo>
                        <a:cubicBezTo>
                          <a:pt x="27" y="10"/>
                          <a:pt x="27" y="10"/>
                          <a:pt x="28" y="11"/>
                        </a:cubicBezTo>
                        <a:cubicBezTo>
                          <a:pt x="28" y="10"/>
                          <a:pt x="29" y="10"/>
                          <a:pt x="30" y="9"/>
                        </a:cubicBezTo>
                        <a:cubicBezTo>
                          <a:pt x="28" y="9"/>
                          <a:pt x="28" y="9"/>
                          <a:pt x="27" y="9"/>
                        </a:cubicBezTo>
                        <a:close/>
                        <a:moveTo>
                          <a:pt x="34" y="53"/>
                        </a:moveTo>
                        <a:cubicBezTo>
                          <a:pt x="34" y="53"/>
                          <a:pt x="34" y="53"/>
                          <a:pt x="34" y="53"/>
                        </a:cubicBezTo>
                        <a:cubicBezTo>
                          <a:pt x="35" y="55"/>
                          <a:pt x="36" y="58"/>
                          <a:pt x="37" y="60"/>
                        </a:cubicBezTo>
                        <a:cubicBezTo>
                          <a:pt x="36" y="58"/>
                          <a:pt x="36" y="55"/>
                          <a:pt x="34" y="53"/>
                        </a:cubicBezTo>
                        <a:close/>
                        <a:moveTo>
                          <a:pt x="61" y="59"/>
                        </a:moveTo>
                        <a:cubicBezTo>
                          <a:pt x="62" y="59"/>
                          <a:pt x="62" y="59"/>
                          <a:pt x="62" y="58"/>
                        </a:cubicBezTo>
                        <a:cubicBezTo>
                          <a:pt x="61" y="57"/>
                          <a:pt x="61" y="56"/>
                          <a:pt x="61" y="55"/>
                        </a:cubicBezTo>
                        <a:cubicBezTo>
                          <a:pt x="60" y="55"/>
                          <a:pt x="60" y="56"/>
                          <a:pt x="60" y="56"/>
                        </a:cubicBezTo>
                        <a:cubicBezTo>
                          <a:pt x="60" y="57"/>
                          <a:pt x="61" y="58"/>
                          <a:pt x="61" y="59"/>
                        </a:cubicBezTo>
                        <a:close/>
                        <a:moveTo>
                          <a:pt x="57" y="40"/>
                        </a:moveTo>
                        <a:cubicBezTo>
                          <a:pt x="56" y="39"/>
                          <a:pt x="56" y="39"/>
                          <a:pt x="56" y="38"/>
                        </a:cubicBezTo>
                        <a:cubicBezTo>
                          <a:pt x="55" y="39"/>
                          <a:pt x="55" y="39"/>
                          <a:pt x="55" y="41"/>
                        </a:cubicBezTo>
                        <a:cubicBezTo>
                          <a:pt x="56" y="41"/>
                          <a:pt x="56" y="40"/>
                          <a:pt x="57" y="40"/>
                        </a:cubicBezTo>
                        <a:close/>
                        <a:moveTo>
                          <a:pt x="47" y="9"/>
                        </a:moveTo>
                        <a:cubicBezTo>
                          <a:pt x="47" y="8"/>
                          <a:pt x="47" y="9"/>
                          <a:pt x="46" y="9"/>
                        </a:cubicBezTo>
                        <a:cubicBezTo>
                          <a:pt x="46" y="9"/>
                          <a:pt x="45" y="9"/>
                          <a:pt x="45" y="10"/>
                        </a:cubicBezTo>
                        <a:cubicBezTo>
                          <a:pt x="45" y="10"/>
                          <a:pt x="46" y="10"/>
                          <a:pt x="46" y="10"/>
                        </a:cubicBezTo>
                        <a:cubicBezTo>
                          <a:pt x="47" y="10"/>
                          <a:pt x="47" y="10"/>
                          <a:pt x="47" y="9"/>
                        </a:cubicBezTo>
                        <a:close/>
                        <a:moveTo>
                          <a:pt x="46" y="73"/>
                        </a:moveTo>
                        <a:cubicBezTo>
                          <a:pt x="46" y="73"/>
                          <a:pt x="46" y="72"/>
                          <a:pt x="47" y="72"/>
                        </a:cubicBezTo>
                        <a:cubicBezTo>
                          <a:pt x="47" y="71"/>
                          <a:pt x="46" y="71"/>
                          <a:pt x="46" y="70"/>
                        </a:cubicBezTo>
                        <a:cubicBezTo>
                          <a:pt x="45" y="71"/>
                          <a:pt x="45" y="72"/>
                          <a:pt x="46" y="73"/>
                        </a:cubicBezTo>
                        <a:close/>
                        <a:moveTo>
                          <a:pt x="51" y="25"/>
                        </a:moveTo>
                        <a:cubicBezTo>
                          <a:pt x="52" y="25"/>
                          <a:pt x="52" y="25"/>
                          <a:pt x="52" y="24"/>
                        </a:cubicBezTo>
                        <a:cubicBezTo>
                          <a:pt x="52" y="23"/>
                          <a:pt x="52" y="23"/>
                          <a:pt x="52" y="23"/>
                        </a:cubicBezTo>
                        <a:cubicBezTo>
                          <a:pt x="50" y="23"/>
                          <a:pt x="51" y="24"/>
                          <a:pt x="51" y="25"/>
                        </a:cubicBezTo>
                        <a:close/>
                        <a:moveTo>
                          <a:pt x="55" y="54"/>
                        </a:moveTo>
                        <a:cubicBezTo>
                          <a:pt x="55" y="54"/>
                          <a:pt x="55" y="54"/>
                          <a:pt x="55" y="53"/>
                        </a:cubicBezTo>
                        <a:cubicBezTo>
                          <a:pt x="53" y="54"/>
                          <a:pt x="53" y="54"/>
                          <a:pt x="54" y="55"/>
                        </a:cubicBezTo>
                        <a:cubicBezTo>
                          <a:pt x="54" y="55"/>
                          <a:pt x="55" y="55"/>
                          <a:pt x="55" y="54"/>
                        </a:cubicBezTo>
                        <a:close/>
                        <a:moveTo>
                          <a:pt x="39" y="122"/>
                        </a:moveTo>
                        <a:cubicBezTo>
                          <a:pt x="38" y="122"/>
                          <a:pt x="37" y="124"/>
                          <a:pt x="37" y="125"/>
                        </a:cubicBezTo>
                        <a:cubicBezTo>
                          <a:pt x="37" y="125"/>
                          <a:pt x="37" y="125"/>
                          <a:pt x="37" y="125"/>
                        </a:cubicBezTo>
                        <a:cubicBezTo>
                          <a:pt x="38" y="124"/>
                          <a:pt x="38" y="123"/>
                          <a:pt x="39" y="122"/>
                        </a:cubicBezTo>
                        <a:close/>
                        <a:moveTo>
                          <a:pt x="30" y="31"/>
                        </a:moveTo>
                        <a:cubicBezTo>
                          <a:pt x="31" y="32"/>
                          <a:pt x="31" y="32"/>
                          <a:pt x="31" y="32"/>
                        </a:cubicBezTo>
                        <a:cubicBezTo>
                          <a:pt x="32" y="31"/>
                          <a:pt x="33" y="30"/>
                          <a:pt x="33" y="30"/>
                        </a:cubicBezTo>
                        <a:cubicBezTo>
                          <a:pt x="32" y="30"/>
                          <a:pt x="31" y="31"/>
                          <a:pt x="30" y="31"/>
                        </a:cubicBezTo>
                        <a:close/>
                        <a:moveTo>
                          <a:pt x="51" y="38"/>
                        </a:moveTo>
                        <a:cubicBezTo>
                          <a:pt x="52" y="38"/>
                          <a:pt x="52" y="38"/>
                          <a:pt x="52" y="38"/>
                        </a:cubicBezTo>
                        <a:cubicBezTo>
                          <a:pt x="51" y="37"/>
                          <a:pt x="51" y="36"/>
                          <a:pt x="51" y="35"/>
                        </a:cubicBezTo>
                        <a:cubicBezTo>
                          <a:pt x="50" y="35"/>
                          <a:pt x="50" y="36"/>
                          <a:pt x="50" y="36"/>
                        </a:cubicBezTo>
                        <a:cubicBezTo>
                          <a:pt x="51" y="37"/>
                          <a:pt x="51" y="37"/>
                          <a:pt x="51" y="38"/>
                        </a:cubicBezTo>
                        <a:close/>
                        <a:moveTo>
                          <a:pt x="38" y="108"/>
                        </a:moveTo>
                        <a:cubicBezTo>
                          <a:pt x="37" y="108"/>
                          <a:pt x="37" y="108"/>
                          <a:pt x="37" y="108"/>
                        </a:cubicBezTo>
                        <a:cubicBezTo>
                          <a:pt x="36" y="110"/>
                          <a:pt x="36" y="111"/>
                          <a:pt x="36" y="111"/>
                        </a:cubicBezTo>
                        <a:cubicBezTo>
                          <a:pt x="37" y="111"/>
                          <a:pt x="38" y="109"/>
                          <a:pt x="38" y="108"/>
                        </a:cubicBezTo>
                        <a:close/>
                        <a:moveTo>
                          <a:pt x="57" y="44"/>
                        </a:moveTo>
                        <a:cubicBezTo>
                          <a:pt x="56" y="45"/>
                          <a:pt x="56" y="45"/>
                          <a:pt x="57" y="47"/>
                        </a:cubicBezTo>
                        <a:cubicBezTo>
                          <a:pt x="58" y="46"/>
                          <a:pt x="58" y="46"/>
                          <a:pt x="57" y="44"/>
                        </a:cubicBezTo>
                        <a:close/>
                        <a:moveTo>
                          <a:pt x="45" y="29"/>
                        </a:moveTo>
                        <a:cubicBezTo>
                          <a:pt x="44" y="30"/>
                          <a:pt x="43" y="31"/>
                          <a:pt x="42" y="32"/>
                        </a:cubicBezTo>
                        <a:cubicBezTo>
                          <a:pt x="43" y="31"/>
                          <a:pt x="44" y="31"/>
                          <a:pt x="45" y="30"/>
                        </a:cubicBezTo>
                        <a:cubicBezTo>
                          <a:pt x="45" y="30"/>
                          <a:pt x="45" y="30"/>
                          <a:pt x="45" y="29"/>
                        </a:cubicBezTo>
                        <a:close/>
                        <a:moveTo>
                          <a:pt x="59" y="50"/>
                        </a:moveTo>
                        <a:cubicBezTo>
                          <a:pt x="58" y="50"/>
                          <a:pt x="58" y="51"/>
                          <a:pt x="59" y="52"/>
                        </a:cubicBezTo>
                        <a:cubicBezTo>
                          <a:pt x="59" y="52"/>
                          <a:pt x="60" y="52"/>
                          <a:pt x="59" y="51"/>
                        </a:cubicBezTo>
                        <a:cubicBezTo>
                          <a:pt x="59" y="51"/>
                          <a:pt x="59" y="50"/>
                          <a:pt x="59" y="50"/>
                        </a:cubicBezTo>
                        <a:close/>
                        <a:moveTo>
                          <a:pt x="46" y="96"/>
                        </a:moveTo>
                        <a:cubicBezTo>
                          <a:pt x="44" y="96"/>
                          <a:pt x="44" y="98"/>
                          <a:pt x="44" y="99"/>
                        </a:cubicBezTo>
                        <a:cubicBezTo>
                          <a:pt x="44" y="98"/>
                          <a:pt x="45" y="97"/>
                          <a:pt x="46" y="96"/>
                        </a:cubicBezTo>
                        <a:close/>
                        <a:moveTo>
                          <a:pt x="44" y="66"/>
                        </a:moveTo>
                        <a:cubicBezTo>
                          <a:pt x="45" y="66"/>
                          <a:pt x="45" y="65"/>
                          <a:pt x="44" y="64"/>
                        </a:cubicBezTo>
                        <a:cubicBezTo>
                          <a:pt x="44" y="65"/>
                          <a:pt x="44" y="65"/>
                          <a:pt x="44" y="66"/>
                        </a:cubicBezTo>
                        <a:close/>
                        <a:moveTo>
                          <a:pt x="20" y="10"/>
                        </a:moveTo>
                        <a:cubicBezTo>
                          <a:pt x="21" y="9"/>
                          <a:pt x="21" y="9"/>
                          <a:pt x="21" y="8"/>
                        </a:cubicBezTo>
                        <a:cubicBezTo>
                          <a:pt x="20" y="8"/>
                          <a:pt x="20" y="8"/>
                          <a:pt x="19" y="8"/>
                        </a:cubicBezTo>
                        <a:cubicBezTo>
                          <a:pt x="19" y="9"/>
                          <a:pt x="20" y="9"/>
                          <a:pt x="20" y="10"/>
                        </a:cubicBezTo>
                        <a:close/>
                        <a:moveTo>
                          <a:pt x="55" y="62"/>
                        </a:moveTo>
                        <a:cubicBezTo>
                          <a:pt x="56" y="61"/>
                          <a:pt x="56" y="60"/>
                          <a:pt x="56" y="59"/>
                        </a:cubicBezTo>
                        <a:cubicBezTo>
                          <a:pt x="55" y="60"/>
                          <a:pt x="55" y="60"/>
                          <a:pt x="55" y="62"/>
                        </a:cubicBezTo>
                        <a:close/>
                        <a:moveTo>
                          <a:pt x="24" y="119"/>
                        </a:moveTo>
                        <a:cubicBezTo>
                          <a:pt x="23" y="120"/>
                          <a:pt x="23" y="121"/>
                          <a:pt x="22" y="121"/>
                        </a:cubicBezTo>
                        <a:cubicBezTo>
                          <a:pt x="23" y="121"/>
                          <a:pt x="23" y="122"/>
                          <a:pt x="24" y="119"/>
                        </a:cubicBezTo>
                        <a:close/>
                        <a:moveTo>
                          <a:pt x="47" y="62"/>
                        </a:moveTo>
                        <a:cubicBezTo>
                          <a:pt x="46" y="63"/>
                          <a:pt x="46" y="63"/>
                          <a:pt x="47" y="64"/>
                        </a:cubicBezTo>
                        <a:cubicBezTo>
                          <a:pt x="48" y="63"/>
                          <a:pt x="48" y="63"/>
                          <a:pt x="47" y="62"/>
                        </a:cubicBezTo>
                        <a:close/>
                        <a:moveTo>
                          <a:pt x="25" y="24"/>
                        </a:move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5" y="26"/>
                          <a:pt x="26" y="27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6" y="27"/>
                          <a:pt x="26" y="26"/>
                          <a:pt x="25" y="24"/>
                        </a:cubicBezTo>
                        <a:close/>
                        <a:moveTo>
                          <a:pt x="63" y="64"/>
                        </a:moveTo>
                        <a:cubicBezTo>
                          <a:pt x="63" y="63"/>
                          <a:pt x="64" y="63"/>
                          <a:pt x="63" y="63"/>
                        </a:cubicBezTo>
                        <a:cubicBezTo>
                          <a:pt x="63" y="63"/>
                          <a:pt x="63" y="62"/>
                          <a:pt x="63" y="61"/>
                        </a:cubicBezTo>
                        <a:cubicBezTo>
                          <a:pt x="62" y="62"/>
                          <a:pt x="63" y="63"/>
                          <a:pt x="63" y="64"/>
                        </a:cubicBezTo>
                        <a:close/>
                        <a:moveTo>
                          <a:pt x="23" y="11"/>
                        </a:moveTo>
                        <a:cubicBezTo>
                          <a:pt x="23" y="11"/>
                          <a:pt x="23" y="11"/>
                          <a:pt x="23" y="11"/>
                        </a:cubicBezTo>
                        <a:cubicBezTo>
                          <a:pt x="23" y="11"/>
                          <a:pt x="24" y="10"/>
                          <a:pt x="25" y="10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3" y="10"/>
                          <a:pt x="23" y="10"/>
                          <a:pt x="23" y="11"/>
                        </a:cubicBezTo>
                        <a:close/>
                        <a:moveTo>
                          <a:pt x="53" y="28"/>
                        </a:moveTo>
                        <a:cubicBezTo>
                          <a:pt x="52" y="29"/>
                          <a:pt x="52" y="29"/>
                          <a:pt x="52" y="30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8"/>
                          <a:pt x="53" y="28"/>
                          <a:pt x="53" y="28"/>
                        </a:cubicBezTo>
                        <a:close/>
                        <a:moveTo>
                          <a:pt x="53" y="48"/>
                        </a:moveTo>
                        <a:cubicBezTo>
                          <a:pt x="52" y="49"/>
                          <a:pt x="52" y="49"/>
                          <a:pt x="52" y="50"/>
                        </a:cubicBezTo>
                        <a:cubicBezTo>
                          <a:pt x="53" y="49"/>
                          <a:pt x="53" y="49"/>
                          <a:pt x="53" y="48"/>
                        </a:cubicBezTo>
                        <a:close/>
                        <a:moveTo>
                          <a:pt x="33" y="23"/>
                        </a:moveTo>
                        <a:cubicBezTo>
                          <a:pt x="34" y="23"/>
                          <a:pt x="34" y="22"/>
                          <a:pt x="35" y="22"/>
                        </a:cubicBezTo>
                        <a:cubicBezTo>
                          <a:pt x="33" y="23"/>
                          <a:pt x="33" y="23"/>
                          <a:pt x="33" y="23"/>
                        </a:cubicBezTo>
                        <a:close/>
                        <a:moveTo>
                          <a:pt x="54" y="66"/>
                        </a:move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2" y="66"/>
                          <a:pt x="52" y="67"/>
                          <a:pt x="53" y="67"/>
                        </a:cubicBezTo>
                        <a:cubicBezTo>
                          <a:pt x="53" y="67"/>
                          <a:pt x="54" y="66"/>
                          <a:pt x="54" y="66"/>
                        </a:cubicBezTo>
                        <a:close/>
                        <a:moveTo>
                          <a:pt x="39" y="9"/>
                        </a:moveTo>
                        <a:cubicBezTo>
                          <a:pt x="39" y="9"/>
                          <a:pt x="39" y="9"/>
                          <a:pt x="40" y="9"/>
                        </a:cubicBezTo>
                        <a:cubicBezTo>
                          <a:pt x="40" y="9"/>
                          <a:pt x="41" y="9"/>
                          <a:pt x="41" y="9"/>
                        </a:cubicBezTo>
                        <a:cubicBezTo>
                          <a:pt x="40" y="9"/>
                          <a:pt x="40" y="9"/>
                          <a:pt x="39" y="9"/>
                        </a:cubicBezTo>
                        <a:close/>
                        <a:moveTo>
                          <a:pt x="29" y="123"/>
                        </a:moveTo>
                        <a:cubicBezTo>
                          <a:pt x="30" y="123"/>
                          <a:pt x="31" y="123"/>
                          <a:pt x="32" y="123"/>
                        </a:cubicBezTo>
                        <a:cubicBezTo>
                          <a:pt x="31" y="122"/>
                          <a:pt x="30" y="122"/>
                          <a:pt x="29" y="123"/>
                        </a:cubicBezTo>
                        <a:close/>
                        <a:moveTo>
                          <a:pt x="33" y="116"/>
                        </a:moveTo>
                        <a:cubicBezTo>
                          <a:pt x="33" y="116"/>
                          <a:pt x="34" y="116"/>
                          <a:pt x="34" y="115"/>
                        </a:cubicBezTo>
                        <a:cubicBezTo>
                          <a:pt x="33" y="115"/>
                          <a:pt x="33" y="116"/>
                          <a:pt x="33" y="116"/>
                        </a:cubicBezTo>
                        <a:close/>
                        <a:moveTo>
                          <a:pt x="54" y="70"/>
                        </a:moveTo>
                        <a:cubicBezTo>
                          <a:pt x="55" y="69"/>
                          <a:pt x="55" y="69"/>
                          <a:pt x="55" y="68"/>
                        </a:cubicBezTo>
                        <a:cubicBezTo>
                          <a:pt x="54" y="69"/>
                          <a:pt x="54" y="69"/>
                          <a:pt x="54" y="70"/>
                        </a:cubicBezTo>
                        <a:close/>
                        <a:moveTo>
                          <a:pt x="51" y="60"/>
                        </a:moveTo>
                        <a:cubicBezTo>
                          <a:pt x="52" y="60"/>
                          <a:pt x="52" y="60"/>
                          <a:pt x="52" y="59"/>
                        </a:cubicBezTo>
                        <a:cubicBezTo>
                          <a:pt x="52" y="59"/>
                          <a:pt x="51" y="59"/>
                          <a:pt x="51" y="60"/>
                        </a:cubicBezTo>
                        <a:close/>
                        <a:moveTo>
                          <a:pt x="29" y="21"/>
                        </a:moveTo>
                        <a:cubicBezTo>
                          <a:pt x="29" y="21"/>
                          <a:pt x="29" y="21"/>
                          <a:pt x="29" y="21"/>
                        </a:cubicBezTo>
                        <a:cubicBezTo>
                          <a:pt x="29" y="22"/>
                          <a:pt x="28" y="22"/>
                          <a:pt x="27" y="23"/>
                        </a:cubicBezTo>
                        <a:cubicBezTo>
                          <a:pt x="27" y="23"/>
                          <a:pt x="27" y="23"/>
                          <a:pt x="27" y="23"/>
                        </a:cubicBezTo>
                        <a:cubicBezTo>
                          <a:pt x="28" y="23"/>
                          <a:pt x="29" y="22"/>
                          <a:pt x="29" y="21"/>
                        </a:cubicBezTo>
                        <a:close/>
                        <a:moveTo>
                          <a:pt x="26" y="115"/>
                        </a:moveTo>
                        <a:cubicBezTo>
                          <a:pt x="26" y="115"/>
                          <a:pt x="26" y="115"/>
                          <a:pt x="26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6"/>
                          <a:pt x="25" y="116"/>
                          <a:pt x="25" y="116"/>
                        </a:cubicBezTo>
                        <a:cubicBezTo>
                          <a:pt x="25" y="115"/>
                          <a:pt x="25" y="115"/>
                          <a:pt x="26" y="115"/>
                        </a:cubicBezTo>
                        <a:close/>
                        <a:moveTo>
                          <a:pt x="37" y="33"/>
                        </a:move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33"/>
                          <a:pt x="36" y="34"/>
                          <a:pt x="37" y="34"/>
                        </a:cubicBezTo>
                        <a:cubicBezTo>
                          <a:pt x="37" y="34"/>
                          <a:pt x="37" y="33"/>
                          <a:pt x="37" y="33"/>
                        </a:cubicBezTo>
                        <a:close/>
                        <a:moveTo>
                          <a:pt x="42" y="35"/>
                        </a:moveTo>
                        <a:cubicBezTo>
                          <a:pt x="42" y="35"/>
                          <a:pt x="42" y="35"/>
                          <a:pt x="42" y="35"/>
                        </a:cubicBezTo>
                        <a:cubicBezTo>
                          <a:pt x="42" y="35"/>
                          <a:pt x="41" y="36"/>
                          <a:pt x="41" y="36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lose/>
                        <a:moveTo>
                          <a:pt x="26" y="16"/>
                        </a:moveTo>
                        <a:cubicBezTo>
                          <a:pt x="26" y="16"/>
                          <a:pt x="25" y="16"/>
                          <a:pt x="25" y="16"/>
                        </a:cubicBezTo>
                        <a:cubicBezTo>
                          <a:pt x="25" y="16"/>
                          <a:pt x="25" y="17"/>
                          <a:pt x="25" y="17"/>
                        </a:cubicBezTo>
                        <a:cubicBezTo>
                          <a:pt x="25" y="17"/>
                          <a:pt x="25" y="17"/>
                          <a:pt x="26" y="16"/>
                        </a:cubicBezTo>
                        <a:close/>
                        <a:moveTo>
                          <a:pt x="48" y="57"/>
                        </a:moveTo>
                        <a:cubicBezTo>
                          <a:pt x="48" y="56"/>
                          <a:pt x="48" y="56"/>
                          <a:pt x="48" y="56"/>
                        </a:cubicBezTo>
                        <a:cubicBezTo>
                          <a:pt x="48" y="56"/>
                          <a:pt x="48" y="56"/>
                          <a:pt x="48" y="57"/>
                        </a:cubicBezTo>
                        <a:close/>
                        <a:moveTo>
                          <a:pt x="43" y="60"/>
                        </a:move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3" y="60"/>
                          <a:pt x="43" y="59"/>
                          <a:pt x="43" y="59"/>
                        </a:cubicBezTo>
                        <a:cubicBezTo>
                          <a:pt x="43" y="59"/>
                          <a:pt x="43" y="59"/>
                          <a:pt x="43" y="59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lose/>
                        <a:moveTo>
                          <a:pt x="58" y="61"/>
                        </a:moveTo>
                        <a:cubicBezTo>
                          <a:pt x="58" y="60"/>
                          <a:pt x="58" y="60"/>
                          <a:pt x="58" y="60"/>
                        </a:cubicBezTo>
                        <a:cubicBezTo>
                          <a:pt x="58" y="60"/>
                          <a:pt x="58" y="60"/>
                          <a:pt x="58" y="61"/>
                        </a:cubicBezTo>
                        <a:close/>
                        <a:moveTo>
                          <a:pt x="27" y="120"/>
                        </a:moveTo>
                        <a:cubicBezTo>
                          <a:pt x="27" y="120"/>
                          <a:pt x="27" y="120"/>
                          <a:pt x="27" y="120"/>
                        </a:cubicBezTo>
                        <a:cubicBezTo>
                          <a:pt x="27" y="120"/>
                          <a:pt x="28" y="120"/>
                          <a:pt x="28" y="120"/>
                        </a:cubicBezTo>
                        <a:cubicBezTo>
                          <a:pt x="28" y="120"/>
                          <a:pt x="28" y="120"/>
                          <a:pt x="27" y="120"/>
                        </a:cubicBezTo>
                        <a:cubicBezTo>
                          <a:pt x="27" y="120"/>
                          <a:pt x="27" y="120"/>
                          <a:pt x="27" y="120"/>
                        </a:cubicBezTo>
                        <a:close/>
                        <a:moveTo>
                          <a:pt x="27" y="20"/>
                        </a:move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6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lose/>
                        <a:moveTo>
                          <a:pt x="17" y="6"/>
                        </a:move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7" y="6"/>
                        </a:cubicBezTo>
                        <a:close/>
                        <a:moveTo>
                          <a:pt x="49" y="12"/>
                        </a:move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lose/>
                        <a:moveTo>
                          <a:pt x="53" y="41"/>
                        </a:moveTo>
                        <a:cubicBezTo>
                          <a:pt x="53" y="41"/>
                          <a:pt x="53" y="41"/>
                          <a:pt x="52" y="41"/>
                        </a:cubicBezTo>
                        <a:cubicBezTo>
                          <a:pt x="53" y="41"/>
                          <a:pt x="53" y="42"/>
                          <a:pt x="53" y="42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42"/>
                          <a:pt x="53" y="41"/>
                          <a:pt x="53" y="41"/>
                        </a:cubicBezTo>
                        <a:close/>
                        <a:moveTo>
                          <a:pt x="52" y="56"/>
                        </a:moveTo>
                        <a:cubicBezTo>
                          <a:pt x="52" y="56"/>
                          <a:pt x="51" y="56"/>
                          <a:pt x="51" y="56"/>
                        </a:cubicBezTo>
                        <a:cubicBezTo>
                          <a:pt x="51" y="56"/>
                          <a:pt x="51" y="57"/>
                          <a:pt x="51" y="57"/>
                        </a:cubicBezTo>
                        <a:cubicBezTo>
                          <a:pt x="51" y="57"/>
                          <a:pt x="51" y="57"/>
                          <a:pt x="51" y="57"/>
                        </a:cubicBezTo>
                        <a:cubicBezTo>
                          <a:pt x="51" y="57"/>
                          <a:pt x="52" y="57"/>
                          <a:pt x="52" y="56"/>
                        </a:cubicBezTo>
                        <a:close/>
                        <a:moveTo>
                          <a:pt x="50" y="81"/>
                        </a:moveTo>
                        <a:cubicBezTo>
                          <a:pt x="50" y="80"/>
                          <a:pt x="50" y="80"/>
                          <a:pt x="50" y="80"/>
                        </a:cubicBezTo>
                        <a:cubicBezTo>
                          <a:pt x="50" y="80"/>
                          <a:pt x="50" y="81"/>
                          <a:pt x="49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5656263" y="3211513"/>
                    <a:ext cx="255588" cy="431800"/>
                  </a:xfrm>
                  <a:custGeom>
                    <a:avLst/>
                    <a:gdLst>
                      <a:gd name="T0" fmla="*/ 47 w 78"/>
                      <a:gd name="T1" fmla="*/ 127 h 130"/>
                      <a:gd name="T2" fmla="*/ 38 w 78"/>
                      <a:gd name="T3" fmla="*/ 130 h 130"/>
                      <a:gd name="T4" fmla="*/ 9 w 78"/>
                      <a:gd name="T5" fmla="*/ 127 h 130"/>
                      <a:gd name="T6" fmla="*/ 7 w 78"/>
                      <a:gd name="T7" fmla="*/ 116 h 130"/>
                      <a:gd name="T8" fmla="*/ 25 w 78"/>
                      <a:gd name="T9" fmla="*/ 91 h 130"/>
                      <a:gd name="T10" fmla="*/ 38 w 78"/>
                      <a:gd name="T11" fmla="*/ 73 h 130"/>
                      <a:gd name="T12" fmla="*/ 37 w 78"/>
                      <a:gd name="T13" fmla="*/ 66 h 130"/>
                      <a:gd name="T14" fmla="*/ 25 w 78"/>
                      <a:gd name="T15" fmla="*/ 35 h 130"/>
                      <a:gd name="T16" fmla="*/ 19 w 78"/>
                      <a:gd name="T17" fmla="*/ 19 h 130"/>
                      <a:gd name="T18" fmla="*/ 13 w 78"/>
                      <a:gd name="T19" fmla="*/ 5 h 130"/>
                      <a:gd name="T20" fmla="*/ 37 w 78"/>
                      <a:gd name="T21" fmla="*/ 1 h 130"/>
                      <a:gd name="T22" fmla="*/ 52 w 78"/>
                      <a:gd name="T23" fmla="*/ 1 h 130"/>
                      <a:gd name="T24" fmla="*/ 64 w 78"/>
                      <a:gd name="T25" fmla="*/ 35 h 130"/>
                      <a:gd name="T26" fmla="*/ 77 w 78"/>
                      <a:gd name="T27" fmla="*/ 66 h 130"/>
                      <a:gd name="T28" fmla="*/ 74 w 78"/>
                      <a:gd name="T29" fmla="*/ 79 h 130"/>
                      <a:gd name="T30" fmla="*/ 45 w 78"/>
                      <a:gd name="T31" fmla="*/ 121 h 130"/>
                      <a:gd name="T32" fmla="*/ 54 w 78"/>
                      <a:gd name="T33" fmla="*/ 100 h 130"/>
                      <a:gd name="T34" fmla="*/ 16 w 78"/>
                      <a:gd name="T35" fmla="*/ 117 h 130"/>
                      <a:gd name="T36" fmla="*/ 9 w 78"/>
                      <a:gd name="T37" fmla="*/ 121 h 130"/>
                      <a:gd name="T38" fmla="*/ 20 w 78"/>
                      <a:gd name="T39" fmla="*/ 122 h 130"/>
                      <a:gd name="T40" fmla="*/ 43 w 78"/>
                      <a:gd name="T41" fmla="*/ 114 h 130"/>
                      <a:gd name="T42" fmla="*/ 59 w 78"/>
                      <a:gd name="T43" fmla="*/ 87 h 130"/>
                      <a:gd name="T44" fmla="*/ 20 w 78"/>
                      <a:gd name="T45" fmla="*/ 108 h 130"/>
                      <a:gd name="T46" fmla="*/ 15 w 78"/>
                      <a:gd name="T47" fmla="*/ 115 h 130"/>
                      <a:gd name="T48" fmla="*/ 56 w 78"/>
                      <a:gd name="T49" fmla="*/ 96 h 130"/>
                      <a:gd name="T50" fmla="*/ 72 w 78"/>
                      <a:gd name="T51" fmla="*/ 74 h 130"/>
                      <a:gd name="T52" fmla="*/ 27 w 78"/>
                      <a:gd name="T53" fmla="*/ 97 h 130"/>
                      <a:gd name="T54" fmla="*/ 56 w 78"/>
                      <a:gd name="T55" fmla="*/ 87 h 130"/>
                      <a:gd name="T56" fmla="*/ 57 w 78"/>
                      <a:gd name="T57" fmla="*/ 30 h 130"/>
                      <a:gd name="T58" fmla="*/ 38 w 78"/>
                      <a:gd name="T59" fmla="*/ 50 h 130"/>
                      <a:gd name="T60" fmla="*/ 31 w 78"/>
                      <a:gd name="T61" fmla="*/ 92 h 130"/>
                      <a:gd name="T62" fmla="*/ 71 w 78"/>
                      <a:gd name="T63" fmla="*/ 66 h 130"/>
                      <a:gd name="T64" fmla="*/ 41 w 78"/>
                      <a:gd name="T65" fmla="*/ 79 h 130"/>
                      <a:gd name="T66" fmla="*/ 29 w 78"/>
                      <a:gd name="T67" fmla="*/ 32 h 130"/>
                      <a:gd name="T68" fmla="*/ 46 w 78"/>
                      <a:gd name="T69" fmla="*/ 14 h 130"/>
                      <a:gd name="T70" fmla="*/ 40 w 78"/>
                      <a:gd name="T71" fmla="*/ 77 h 130"/>
                      <a:gd name="T72" fmla="*/ 68 w 78"/>
                      <a:gd name="T73" fmla="*/ 64 h 130"/>
                      <a:gd name="T74" fmla="*/ 43 w 78"/>
                      <a:gd name="T75" fmla="*/ 69 h 130"/>
                      <a:gd name="T76" fmla="*/ 56 w 78"/>
                      <a:gd name="T77" fmla="*/ 27 h 130"/>
                      <a:gd name="T78" fmla="*/ 30 w 78"/>
                      <a:gd name="T79" fmla="*/ 34 h 130"/>
                      <a:gd name="T80" fmla="*/ 53 w 78"/>
                      <a:gd name="T81" fmla="*/ 29 h 130"/>
                      <a:gd name="T82" fmla="*/ 63 w 78"/>
                      <a:gd name="T83" fmla="*/ 46 h 130"/>
                      <a:gd name="T84" fmla="*/ 40 w 78"/>
                      <a:gd name="T85" fmla="*/ 51 h 130"/>
                      <a:gd name="T86" fmla="*/ 51 w 78"/>
                      <a:gd name="T87" fmla="*/ 63 h 130"/>
                      <a:gd name="T88" fmla="*/ 43 w 78"/>
                      <a:gd name="T89" fmla="*/ 60 h 130"/>
                      <a:gd name="T90" fmla="*/ 27 w 78"/>
                      <a:gd name="T91" fmla="*/ 22 h 130"/>
                      <a:gd name="T92" fmla="*/ 46 w 78"/>
                      <a:gd name="T93" fmla="*/ 7 h 130"/>
                      <a:gd name="T94" fmla="*/ 23 w 78"/>
                      <a:gd name="T95" fmla="*/ 17 h 130"/>
                      <a:gd name="T96" fmla="*/ 34 w 78"/>
                      <a:gd name="T97" fmla="*/ 4 h 130"/>
                      <a:gd name="T98" fmla="*/ 23 w 78"/>
                      <a:gd name="T99" fmla="*/ 17 h 130"/>
                      <a:gd name="T100" fmla="*/ 24 w 78"/>
                      <a:gd name="T101" fmla="*/ 124 h 130"/>
                      <a:gd name="T102" fmla="*/ 42 w 78"/>
                      <a:gd name="T103" fmla="*/ 118 h 130"/>
                      <a:gd name="T104" fmla="*/ 18 w 78"/>
                      <a:gd name="T105" fmla="*/ 7 h 130"/>
                      <a:gd name="T106" fmla="*/ 51 w 78"/>
                      <a:gd name="T107" fmla="*/ 9 h 130"/>
                      <a:gd name="T108" fmla="*/ 51 w 78"/>
                      <a:gd name="T109" fmla="*/ 9 h 130"/>
                      <a:gd name="T110" fmla="*/ 37 w 78"/>
                      <a:gd name="T111" fmla="*/ 53 h 130"/>
                      <a:gd name="T112" fmla="*/ 4 w 78"/>
                      <a:gd name="T113" fmla="*/ 125 h 130"/>
                      <a:gd name="T114" fmla="*/ 40 w 78"/>
                      <a:gd name="T115" fmla="*/ 61 h 130"/>
                      <a:gd name="T116" fmla="*/ 52 w 78"/>
                      <a:gd name="T117" fmla="*/ 1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78" h="130">
                        <a:moveTo>
                          <a:pt x="40" y="125"/>
                        </a:moveTo>
                        <a:cubicBezTo>
                          <a:pt x="41" y="125"/>
                          <a:pt x="41" y="125"/>
                          <a:pt x="42" y="125"/>
                        </a:cubicBezTo>
                        <a:cubicBezTo>
                          <a:pt x="43" y="125"/>
                          <a:pt x="45" y="126"/>
                          <a:pt x="46" y="126"/>
                        </a:cubicBezTo>
                        <a:cubicBezTo>
                          <a:pt x="46" y="126"/>
                          <a:pt x="47" y="126"/>
                          <a:pt x="47" y="126"/>
                        </a:cubicBezTo>
                        <a:cubicBezTo>
                          <a:pt x="47" y="126"/>
                          <a:pt x="47" y="126"/>
                          <a:pt x="47" y="127"/>
                        </a:cubicBezTo>
                        <a:cubicBezTo>
                          <a:pt x="47" y="127"/>
                          <a:pt x="47" y="128"/>
                          <a:pt x="47" y="128"/>
                        </a:cubicBezTo>
                        <a:cubicBezTo>
                          <a:pt x="46" y="128"/>
                          <a:pt x="46" y="128"/>
                          <a:pt x="45" y="128"/>
                        </a:cubicBezTo>
                        <a:cubicBezTo>
                          <a:pt x="44" y="128"/>
                          <a:pt x="43" y="128"/>
                          <a:pt x="42" y="128"/>
                        </a:cubicBezTo>
                        <a:cubicBezTo>
                          <a:pt x="42" y="128"/>
                          <a:pt x="42" y="128"/>
                          <a:pt x="41" y="128"/>
                        </a:cubicBezTo>
                        <a:cubicBezTo>
                          <a:pt x="40" y="130"/>
                          <a:pt x="40" y="130"/>
                          <a:pt x="38" y="130"/>
                        </a:cubicBezTo>
                        <a:cubicBezTo>
                          <a:pt x="38" y="129"/>
                          <a:pt x="37" y="128"/>
                          <a:pt x="36" y="128"/>
                        </a:cubicBezTo>
                        <a:cubicBezTo>
                          <a:pt x="31" y="128"/>
                          <a:pt x="26" y="128"/>
                          <a:pt x="21" y="127"/>
                        </a:cubicBezTo>
                        <a:cubicBezTo>
                          <a:pt x="19" y="127"/>
                          <a:pt x="16" y="128"/>
                          <a:pt x="14" y="128"/>
                        </a:cubicBezTo>
                        <a:cubicBezTo>
                          <a:pt x="13" y="128"/>
                          <a:pt x="12" y="128"/>
                          <a:pt x="11" y="128"/>
                        </a:cubicBezTo>
                        <a:cubicBezTo>
                          <a:pt x="10" y="128"/>
                          <a:pt x="9" y="128"/>
                          <a:pt x="9" y="127"/>
                        </a:cubicBezTo>
                        <a:cubicBezTo>
                          <a:pt x="8" y="127"/>
                          <a:pt x="8" y="127"/>
                          <a:pt x="8" y="127"/>
                        </a:cubicBezTo>
                        <a:cubicBezTo>
                          <a:pt x="6" y="127"/>
                          <a:pt x="4" y="127"/>
                          <a:pt x="3" y="126"/>
                        </a:cubicBezTo>
                        <a:cubicBezTo>
                          <a:pt x="0" y="126"/>
                          <a:pt x="0" y="124"/>
                          <a:pt x="1" y="122"/>
                        </a:cubicBezTo>
                        <a:cubicBezTo>
                          <a:pt x="2" y="121"/>
                          <a:pt x="3" y="121"/>
                          <a:pt x="3" y="120"/>
                        </a:cubicBezTo>
                        <a:cubicBezTo>
                          <a:pt x="4" y="118"/>
                          <a:pt x="6" y="117"/>
                          <a:pt x="7" y="116"/>
                        </a:cubicBezTo>
                        <a:cubicBezTo>
                          <a:pt x="8" y="114"/>
                          <a:pt x="10" y="112"/>
                          <a:pt x="11" y="110"/>
                        </a:cubicBezTo>
                        <a:cubicBezTo>
                          <a:pt x="14" y="105"/>
                          <a:pt x="17" y="100"/>
                          <a:pt x="21" y="96"/>
                        </a:cubicBezTo>
                        <a:cubicBezTo>
                          <a:pt x="21" y="96"/>
                          <a:pt x="21" y="95"/>
                          <a:pt x="22" y="95"/>
                        </a:cubicBezTo>
                        <a:cubicBezTo>
                          <a:pt x="22" y="95"/>
                          <a:pt x="22" y="94"/>
                          <a:pt x="22" y="94"/>
                        </a:cubicBezTo>
                        <a:cubicBezTo>
                          <a:pt x="23" y="93"/>
                          <a:pt x="24" y="92"/>
                          <a:pt x="25" y="91"/>
                        </a:cubicBezTo>
                        <a:cubicBezTo>
                          <a:pt x="28" y="88"/>
                          <a:pt x="30" y="84"/>
                          <a:pt x="33" y="81"/>
                        </a:cubicBezTo>
                        <a:cubicBezTo>
                          <a:pt x="34" y="79"/>
                          <a:pt x="35" y="78"/>
                          <a:pt x="36" y="76"/>
                        </a:cubicBezTo>
                        <a:cubicBezTo>
                          <a:pt x="36" y="76"/>
                          <a:pt x="36" y="76"/>
                          <a:pt x="36" y="75"/>
                        </a:cubicBezTo>
                        <a:cubicBezTo>
                          <a:pt x="36" y="75"/>
                          <a:pt x="36" y="74"/>
                          <a:pt x="37" y="74"/>
                        </a:cubicBezTo>
                        <a:cubicBezTo>
                          <a:pt x="37" y="74"/>
                          <a:pt x="37" y="73"/>
                          <a:pt x="38" y="73"/>
                        </a:cubicBezTo>
                        <a:cubicBezTo>
                          <a:pt x="37" y="73"/>
                          <a:pt x="37" y="73"/>
                          <a:pt x="37" y="73"/>
                        </a:cubicBezTo>
                        <a:cubicBezTo>
                          <a:pt x="36" y="72"/>
                          <a:pt x="35" y="71"/>
                          <a:pt x="36" y="70"/>
                        </a:cubicBezTo>
                        <a:cubicBezTo>
                          <a:pt x="36" y="69"/>
                          <a:pt x="36" y="69"/>
                          <a:pt x="37" y="69"/>
                        </a:cubicBezTo>
                        <a:cubicBezTo>
                          <a:pt x="37" y="69"/>
                          <a:pt x="38" y="69"/>
                          <a:pt x="38" y="69"/>
                        </a:cubicBezTo>
                        <a:cubicBezTo>
                          <a:pt x="38" y="68"/>
                          <a:pt x="38" y="67"/>
                          <a:pt x="37" y="66"/>
                        </a:cubicBezTo>
                        <a:cubicBezTo>
                          <a:pt x="36" y="66"/>
                          <a:pt x="36" y="65"/>
                          <a:pt x="36" y="65"/>
                        </a:cubicBezTo>
                        <a:cubicBezTo>
                          <a:pt x="35" y="62"/>
                          <a:pt x="35" y="60"/>
                          <a:pt x="34" y="58"/>
                        </a:cubicBezTo>
                        <a:cubicBezTo>
                          <a:pt x="33" y="55"/>
                          <a:pt x="33" y="53"/>
                          <a:pt x="32" y="51"/>
                        </a:cubicBezTo>
                        <a:cubicBezTo>
                          <a:pt x="30" y="46"/>
                          <a:pt x="28" y="42"/>
                          <a:pt x="26" y="37"/>
                        </a:cubicBezTo>
                        <a:cubicBezTo>
                          <a:pt x="26" y="36"/>
                          <a:pt x="26" y="35"/>
                          <a:pt x="25" y="35"/>
                        </a:cubicBezTo>
                        <a:cubicBezTo>
                          <a:pt x="24" y="34"/>
                          <a:pt x="24" y="34"/>
                          <a:pt x="24" y="33"/>
                        </a:cubicBezTo>
                        <a:cubicBezTo>
                          <a:pt x="24" y="32"/>
                          <a:pt x="24" y="32"/>
                          <a:pt x="24" y="31"/>
                        </a:cubicBezTo>
                        <a:cubicBezTo>
                          <a:pt x="23" y="28"/>
                          <a:pt x="22" y="25"/>
                          <a:pt x="21" y="23"/>
                        </a:cubicBezTo>
                        <a:cubicBezTo>
                          <a:pt x="21" y="22"/>
                          <a:pt x="21" y="22"/>
                          <a:pt x="20" y="21"/>
                        </a:cubicBezTo>
                        <a:cubicBezTo>
                          <a:pt x="19" y="21"/>
                          <a:pt x="19" y="20"/>
                          <a:pt x="19" y="19"/>
                        </a:cubicBezTo>
                        <a:cubicBezTo>
                          <a:pt x="19" y="18"/>
                          <a:pt x="19" y="18"/>
                          <a:pt x="19" y="17"/>
                        </a:cubicBezTo>
                        <a:cubicBezTo>
                          <a:pt x="19" y="16"/>
                          <a:pt x="18" y="15"/>
                          <a:pt x="18" y="14"/>
                        </a:cubicBezTo>
                        <a:cubicBezTo>
                          <a:pt x="17" y="15"/>
                          <a:pt x="16" y="15"/>
                          <a:pt x="15" y="13"/>
                        </a:cubicBezTo>
                        <a:cubicBezTo>
                          <a:pt x="15" y="12"/>
                          <a:pt x="15" y="11"/>
                          <a:pt x="16" y="11"/>
                        </a:cubicBezTo>
                        <a:cubicBezTo>
                          <a:pt x="15" y="9"/>
                          <a:pt x="14" y="6"/>
                          <a:pt x="13" y="5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1"/>
                          <a:pt x="12" y="1"/>
                          <a:pt x="13" y="0"/>
                        </a:cubicBezTo>
                        <a:cubicBezTo>
                          <a:pt x="14" y="0"/>
                          <a:pt x="14" y="0"/>
                          <a:pt x="15" y="0"/>
                        </a:cubicBezTo>
                        <a:cubicBezTo>
                          <a:pt x="20" y="0"/>
                          <a:pt x="25" y="0"/>
                          <a:pt x="30" y="0"/>
                        </a:cubicBezTo>
                        <a:cubicBezTo>
                          <a:pt x="32" y="1"/>
                          <a:pt x="34" y="1"/>
                          <a:pt x="37" y="1"/>
                        </a:cubicBezTo>
                        <a:cubicBezTo>
                          <a:pt x="39" y="1"/>
                          <a:pt x="41" y="1"/>
                          <a:pt x="44" y="1"/>
                        </a:cubicBezTo>
                        <a:cubicBezTo>
                          <a:pt x="44" y="1"/>
                          <a:pt x="44" y="1"/>
                          <a:pt x="45" y="1"/>
                        </a:cubicBezTo>
                        <a:cubicBezTo>
                          <a:pt x="46" y="0"/>
                          <a:pt x="47" y="0"/>
                          <a:pt x="48" y="1"/>
                        </a:cubicBezTo>
                        <a:cubicBezTo>
                          <a:pt x="48" y="1"/>
                          <a:pt x="48" y="1"/>
                          <a:pt x="49" y="1"/>
                        </a:cubicBezTo>
                        <a:cubicBezTo>
                          <a:pt x="50" y="1"/>
                          <a:pt x="51" y="1"/>
                          <a:pt x="52" y="1"/>
                        </a:cubicBezTo>
                        <a:cubicBezTo>
                          <a:pt x="53" y="1"/>
                          <a:pt x="54" y="2"/>
                          <a:pt x="54" y="3"/>
                        </a:cubicBezTo>
                        <a:cubicBezTo>
                          <a:pt x="54" y="4"/>
                          <a:pt x="55" y="5"/>
                          <a:pt x="55" y="6"/>
                        </a:cubicBezTo>
                        <a:cubicBezTo>
                          <a:pt x="56" y="11"/>
                          <a:pt x="57" y="15"/>
                          <a:pt x="59" y="20"/>
                        </a:cubicBezTo>
                        <a:cubicBezTo>
                          <a:pt x="59" y="22"/>
                          <a:pt x="60" y="24"/>
                          <a:pt x="60" y="26"/>
                        </a:cubicBezTo>
                        <a:cubicBezTo>
                          <a:pt x="61" y="29"/>
                          <a:pt x="62" y="32"/>
                          <a:pt x="64" y="35"/>
                        </a:cubicBezTo>
                        <a:cubicBezTo>
                          <a:pt x="64" y="35"/>
                          <a:pt x="64" y="36"/>
                          <a:pt x="64" y="36"/>
                        </a:cubicBezTo>
                        <a:cubicBezTo>
                          <a:pt x="65" y="37"/>
                          <a:pt x="65" y="38"/>
                          <a:pt x="65" y="39"/>
                        </a:cubicBezTo>
                        <a:cubicBezTo>
                          <a:pt x="65" y="39"/>
                          <a:pt x="65" y="39"/>
                          <a:pt x="66" y="40"/>
                        </a:cubicBezTo>
                        <a:cubicBezTo>
                          <a:pt x="70" y="47"/>
                          <a:pt x="74" y="55"/>
                          <a:pt x="76" y="64"/>
                        </a:cubicBezTo>
                        <a:cubicBezTo>
                          <a:pt x="76" y="64"/>
                          <a:pt x="76" y="65"/>
                          <a:pt x="77" y="66"/>
                        </a:cubicBezTo>
                        <a:cubicBezTo>
                          <a:pt x="77" y="67"/>
                          <a:pt x="78" y="69"/>
                          <a:pt x="78" y="70"/>
                        </a:cubicBezTo>
                        <a:cubicBezTo>
                          <a:pt x="78" y="70"/>
                          <a:pt x="78" y="71"/>
                          <a:pt x="78" y="71"/>
                        </a:cubicBezTo>
                        <a:cubicBezTo>
                          <a:pt x="78" y="72"/>
                          <a:pt x="77" y="73"/>
                          <a:pt x="78" y="75"/>
                        </a:cubicBezTo>
                        <a:cubicBezTo>
                          <a:pt x="78" y="75"/>
                          <a:pt x="77" y="76"/>
                          <a:pt x="77" y="76"/>
                        </a:cubicBezTo>
                        <a:cubicBezTo>
                          <a:pt x="76" y="77"/>
                          <a:pt x="75" y="78"/>
                          <a:pt x="74" y="79"/>
                        </a:cubicBezTo>
                        <a:cubicBezTo>
                          <a:pt x="71" y="82"/>
                          <a:pt x="69" y="85"/>
                          <a:pt x="66" y="88"/>
                        </a:cubicBezTo>
                        <a:cubicBezTo>
                          <a:pt x="65" y="90"/>
                          <a:pt x="64" y="92"/>
                          <a:pt x="63" y="94"/>
                        </a:cubicBezTo>
                        <a:cubicBezTo>
                          <a:pt x="60" y="98"/>
                          <a:pt x="57" y="103"/>
                          <a:pt x="53" y="108"/>
                        </a:cubicBezTo>
                        <a:cubicBezTo>
                          <a:pt x="53" y="108"/>
                          <a:pt x="53" y="109"/>
                          <a:pt x="53" y="109"/>
                        </a:cubicBezTo>
                        <a:cubicBezTo>
                          <a:pt x="50" y="113"/>
                          <a:pt x="47" y="117"/>
                          <a:pt x="45" y="121"/>
                        </a:cubicBezTo>
                        <a:cubicBezTo>
                          <a:pt x="44" y="123"/>
                          <a:pt x="44" y="123"/>
                          <a:pt x="42" y="123"/>
                        </a:cubicBez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1" y="124"/>
                          <a:pt x="41" y="125"/>
                          <a:pt x="40" y="125"/>
                        </a:cubicBezTo>
                        <a:cubicBezTo>
                          <a:pt x="40" y="125"/>
                          <a:pt x="40" y="125"/>
                          <a:pt x="40" y="125"/>
                        </a:cubicBezTo>
                        <a:close/>
                        <a:moveTo>
                          <a:pt x="54" y="100"/>
                        </a:moveTo>
                        <a:cubicBezTo>
                          <a:pt x="54" y="100"/>
                          <a:pt x="53" y="100"/>
                          <a:pt x="53" y="100"/>
                        </a:cubicBezTo>
                        <a:cubicBezTo>
                          <a:pt x="52" y="100"/>
                          <a:pt x="51" y="100"/>
                          <a:pt x="50" y="101"/>
                        </a:cubicBezTo>
                        <a:cubicBezTo>
                          <a:pt x="47" y="102"/>
                          <a:pt x="44" y="104"/>
                          <a:pt x="41" y="105"/>
                        </a:cubicBezTo>
                        <a:cubicBezTo>
                          <a:pt x="35" y="107"/>
                          <a:pt x="30" y="110"/>
                          <a:pt x="25" y="113"/>
                        </a:cubicBezTo>
                        <a:cubicBezTo>
                          <a:pt x="22" y="114"/>
                          <a:pt x="19" y="115"/>
                          <a:pt x="16" y="117"/>
                        </a:cubicBezTo>
                        <a:cubicBezTo>
                          <a:pt x="15" y="117"/>
                          <a:pt x="13" y="118"/>
                          <a:pt x="13" y="119"/>
                        </a:cubicBezTo>
                        <a:cubicBezTo>
                          <a:pt x="12" y="119"/>
                          <a:pt x="12" y="119"/>
                          <a:pt x="12" y="119"/>
                        </a:cubicBezTo>
                        <a:cubicBezTo>
                          <a:pt x="11" y="119"/>
                          <a:pt x="11" y="119"/>
                          <a:pt x="10" y="119"/>
                        </a:cubicBezTo>
                        <a:cubicBezTo>
                          <a:pt x="10" y="119"/>
                          <a:pt x="10" y="120"/>
                          <a:pt x="10" y="120"/>
                        </a:cubicBezTo>
                        <a:cubicBezTo>
                          <a:pt x="9" y="120"/>
                          <a:pt x="9" y="121"/>
                          <a:pt x="9" y="121"/>
                        </a:cubicBezTo>
                        <a:cubicBezTo>
                          <a:pt x="8" y="121"/>
                          <a:pt x="7" y="123"/>
                          <a:pt x="7" y="124"/>
                        </a:cubicBezTo>
                        <a:cubicBezTo>
                          <a:pt x="11" y="124"/>
                          <a:pt x="14" y="124"/>
                          <a:pt x="18" y="124"/>
                        </a:cubicBezTo>
                        <a:cubicBezTo>
                          <a:pt x="17" y="123"/>
                          <a:pt x="17" y="122"/>
                          <a:pt x="18" y="122"/>
                        </a:cubicBezTo>
                        <a:cubicBezTo>
                          <a:pt x="18" y="121"/>
                          <a:pt x="19" y="121"/>
                          <a:pt x="20" y="121"/>
                        </a:cubicBezTo>
                        <a:cubicBezTo>
                          <a:pt x="20" y="121"/>
                          <a:pt x="20" y="121"/>
                          <a:pt x="20" y="122"/>
                        </a:cubicBezTo>
                        <a:cubicBezTo>
                          <a:pt x="21" y="122"/>
                          <a:pt x="21" y="123"/>
                          <a:pt x="22" y="122"/>
                        </a:cubicBezTo>
                        <a:cubicBezTo>
                          <a:pt x="23" y="122"/>
                          <a:pt x="24" y="122"/>
                          <a:pt x="24" y="122"/>
                        </a:cubicBezTo>
                        <a:cubicBezTo>
                          <a:pt x="27" y="120"/>
                          <a:pt x="30" y="119"/>
                          <a:pt x="33" y="117"/>
                        </a:cubicBezTo>
                        <a:cubicBezTo>
                          <a:pt x="36" y="116"/>
                          <a:pt x="38" y="115"/>
                          <a:pt x="40" y="113"/>
                        </a:cubicBezTo>
                        <a:cubicBezTo>
                          <a:pt x="42" y="113"/>
                          <a:pt x="43" y="113"/>
                          <a:pt x="43" y="114"/>
                        </a:cubicBezTo>
                        <a:cubicBezTo>
                          <a:pt x="43" y="114"/>
                          <a:pt x="43" y="115"/>
                          <a:pt x="44" y="115"/>
                        </a:cubicBezTo>
                        <a:cubicBezTo>
                          <a:pt x="47" y="110"/>
                          <a:pt x="51" y="105"/>
                          <a:pt x="54" y="100"/>
                        </a:cubicBezTo>
                        <a:close/>
                        <a:moveTo>
                          <a:pt x="65" y="85"/>
                        </a:moveTo>
                        <a:cubicBezTo>
                          <a:pt x="65" y="85"/>
                          <a:pt x="65" y="85"/>
                          <a:pt x="65" y="85"/>
                        </a:cubicBezTo>
                        <a:cubicBezTo>
                          <a:pt x="63" y="86"/>
                          <a:pt x="61" y="86"/>
                          <a:pt x="59" y="87"/>
                        </a:cubicBezTo>
                        <a:cubicBezTo>
                          <a:pt x="54" y="90"/>
                          <a:pt x="49" y="93"/>
                          <a:pt x="44" y="95"/>
                        </a:cubicBezTo>
                        <a:cubicBezTo>
                          <a:pt x="39" y="97"/>
                          <a:pt x="34" y="99"/>
                          <a:pt x="30" y="102"/>
                        </a:cubicBezTo>
                        <a:cubicBezTo>
                          <a:pt x="27" y="103"/>
                          <a:pt x="24" y="105"/>
                          <a:pt x="21" y="106"/>
                        </a:cubicBezTo>
                        <a:cubicBezTo>
                          <a:pt x="21" y="106"/>
                          <a:pt x="21" y="106"/>
                          <a:pt x="20" y="107"/>
                        </a:cubicBezTo>
                        <a:cubicBezTo>
                          <a:pt x="20" y="107"/>
                          <a:pt x="20" y="107"/>
                          <a:pt x="20" y="108"/>
                        </a:cubicBezTo>
                        <a:cubicBezTo>
                          <a:pt x="20" y="108"/>
                          <a:pt x="19" y="108"/>
                          <a:pt x="19" y="108"/>
                        </a:cubicBezTo>
                        <a:cubicBezTo>
                          <a:pt x="18" y="108"/>
                          <a:pt x="18" y="108"/>
                          <a:pt x="18" y="108"/>
                        </a:cubicBezTo>
                        <a:cubicBezTo>
                          <a:pt x="16" y="110"/>
                          <a:pt x="15" y="112"/>
                          <a:pt x="13" y="114"/>
                        </a:cubicBezTo>
                        <a:cubicBezTo>
                          <a:pt x="13" y="114"/>
                          <a:pt x="13" y="115"/>
                          <a:pt x="13" y="115"/>
                        </a:cubicBezTo>
                        <a:cubicBezTo>
                          <a:pt x="14" y="115"/>
                          <a:pt x="14" y="115"/>
                          <a:pt x="15" y="115"/>
                        </a:cubicBezTo>
                        <a:cubicBezTo>
                          <a:pt x="17" y="114"/>
                          <a:pt x="18" y="113"/>
                          <a:pt x="20" y="113"/>
                        </a:cubicBezTo>
                        <a:cubicBezTo>
                          <a:pt x="27" y="109"/>
                          <a:pt x="35" y="105"/>
                          <a:pt x="43" y="102"/>
                        </a:cubicBezTo>
                        <a:cubicBezTo>
                          <a:pt x="45" y="101"/>
                          <a:pt x="48" y="100"/>
                          <a:pt x="50" y="98"/>
                        </a:cubicBezTo>
                        <a:cubicBezTo>
                          <a:pt x="51" y="97"/>
                          <a:pt x="52" y="96"/>
                          <a:pt x="54" y="96"/>
                        </a:cubicBezTo>
                        <a:cubicBezTo>
                          <a:pt x="55" y="95"/>
                          <a:pt x="55" y="95"/>
                          <a:pt x="56" y="96"/>
                        </a:cubicBezTo>
                        <a:cubicBezTo>
                          <a:pt x="56" y="96"/>
                          <a:pt x="56" y="96"/>
                          <a:pt x="57" y="97"/>
                        </a:cubicBezTo>
                        <a:cubicBezTo>
                          <a:pt x="59" y="93"/>
                          <a:pt x="62" y="89"/>
                          <a:pt x="65" y="85"/>
                        </a:cubicBezTo>
                        <a:close/>
                        <a:moveTo>
                          <a:pt x="72" y="74"/>
                        </a:move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0" y="75"/>
                          <a:pt x="68" y="76"/>
                          <a:pt x="66" y="76"/>
                        </a:cubicBezTo>
                        <a:cubicBezTo>
                          <a:pt x="64" y="77"/>
                          <a:pt x="63" y="78"/>
                          <a:pt x="62" y="78"/>
                        </a:cubicBezTo>
                        <a:cubicBezTo>
                          <a:pt x="54" y="82"/>
                          <a:pt x="46" y="86"/>
                          <a:pt x="38" y="90"/>
                        </a:cubicBezTo>
                        <a:cubicBezTo>
                          <a:pt x="35" y="92"/>
                          <a:pt x="31" y="94"/>
                          <a:pt x="28" y="95"/>
                        </a:cubicBezTo>
                        <a:cubicBezTo>
                          <a:pt x="28" y="96"/>
                          <a:pt x="27" y="96"/>
                          <a:pt x="27" y="97"/>
                        </a:cubicBezTo>
                        <a:cubicBezTo>
                          <a:pt x="25" y="99"/>
                          <a:pt x="24" y="101"/>
                          <a:pt x="22" y="103"/>
                        </a:cubicBezTo>
                        <a:cubicBezTo>
                          <a:pt x="22" y="103"/>
                          <a:pt x="22" y="103"/>
                          <a:pt x="22" y="103"/>
                        </a:cubicBezTo>
                        <a:cubicBezTo>
                          <a:pt x="23" y="103"/>
                          <a:pt x="24" y="103"/>
                          <a:pt x="25" y="102"/>
                        </a:cubicBezTo>
                        <a:cubicBezTo>
                          <a:pt x="30" y="100"/>
                          <a:pt x="35" y="97"/>
                          <a:pt x="40" y="95"/>
                        </a:cubicBezTo>
                        <a:cubicBezTo>
                          <a:pt x="45" y="92"/>
                          <a:pt x="51" y="90"/>
                          <a:pt x="56" y="87"/>
                        </a:cubicBezTo>
                        <a:cubicBezTo>
                          <a:pt x="59" y="85"/>
                          <a:pt x="61" y="83"/>
                          <a:pt x="64" y="81"/>
                        </a:cubicBezTo>
                        <a:cubicBezTo>
                          <a:pt x="65" y="80"/>
                          <a:pt x="66" y="80"/>
                          <a:pt x="67" y="81"/>
                        </a:cubicBezTo>
                        <a:cubicBezTo>
                          <a:pt x="67" y="81"/>
                          <a:pt x="67" y="81"/>
                          <a:pt x="67" y="82"/>
                        </a:cubicBezTo>
                        <a:cubicBezTo>
                          <a:pt x="69" y="79"/>
                          <a:pt x="71" y="77"/>
                          <a:pt x="72" y="74"/>
                        </a:cubicBezTo>
                        <a:close/>
                        <a:moveTo>
                          <a:pt x="57" y="30"/>
                        </a:moveTo>
                        <a:cubicBezTo>
                          <a:pt x="57" y="30"/>
                          <a:pt x="57" y="30"/>
                          <a:pt x="57" y="30"/>
                        </a:cubicBezTo>
                        <a:cubicBezTo>
                          <a:pt x="54" y="31"/>
                          <a:pt x="53" y="32"/>
                          <a:pt x="51" y="33"/>
                        </a:cubicBezTo>
                        <a:cubicBezTo>
                          <a:pt x="46" y="35"/>
                          <a:pt x="41" y="38"/>
                          <a:pt x="37" y="40"/>
                        </a:cubicBezTo>
                        <a:cubicBezTo>
                          <a:pt x="36" y="40"/>
                          <a:pt x="35" y="41"/>
                          <a:pt x="34" y="41"/>
                        </a:cubicBezTo>
                        <a:cubicBezTo>
                          <a:pt x="35" y="44"/>
                          <a:pt x="37" y="47"/>
                          <a:pt x="38" y="50"/>
                        </a:cubicBezTo>
                        <a:cubicBezTo>
                          <a:pt x="42" y="48"/>
                          <a:pt x="58" y="39"/>
                          <a:pt x="60" y="37"/>
                        </a:cubicBezTo>
                        <a:cubicBezTo>
                          <a:pt x="59" y="35"/>
                          <a:pt x="58" y="33"/>
                          <a:pt x="57" y="30"/>
                        </a:cubicBezTo>
                        <a:close/>
                        <a:moveTo>
                          <a:pt x="37" y="81"/>
                        </a:move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3" y="88"/>
                          <a:pt x="32" y="90"/>
                          <a:pt x="31" y="92"/>
                        </a:cubicBezTo>
                        <a:cubicBezTo>
                          <a:pt x="33" y="91"/>
                          <a:pt x="35" y="90"/>
                          <a:pt x="37" y="88"/>
                        </a:cubicBezTo>
                        <a:cubicBezTo>
                          <a:pt x="42" y="85"/>
                          <a:pt x="48" y="82"/>
                          <a:pt x="54" y="80"/>
                        </a:cubicBezTo>
                        <a:cubicBezTo>
                          <a:pt x="58" y="78"/>
                          <a:pt x="62" y="76"/>
                          <a:pt x="67" y="74"/>
                        </a:cubicBezTo>
                        <a:cubicBezTo>
                          <a:pt x="69" y="73"/>
                          <a:pt x="71" y="71"/>
                          <a:pt x="73" y="70"/>
                        </a:cubicBezTo>
                        <a:cubicBezTo>
                          <a:pt x="72" y="68"/>
                          <a:pt x="72" y="67"/>
                          <a:pt x="71" y="66"/>
                        </a:cubicBezTo>
                        <a:cubicBezTo>
                          <a:pt x="71" y="66"/>
                          <a:pt x="70" y="67"/>
                          <a:pt x="70" y="67"/>
                        </a:cubicBezTo>
                        <a:cubicBezTo>
                          <a:pt x="67" y="68"/>
                          <a:pt x="65" y="69"/>
                          <a:pt x="63" y="70"/>
                        </a:cubicBezTo>
                        <a:cubicBezTo>
                          <a:pt x="57" y="72"/>
                          <a:pt x="52" y="74"/>
                          <a:pt x="47" y="77"/>
                        </a:cubicBezTo>
                        <a:cubicBezTo>
                          <a:pt x="45" y="77"/>
                          <a:pt x="44" y="78"/>
                          <a:pt x="43" y="78"/>
                        </a:cubicBezTo>
                        <a:cubicBezTo>
                          <a:pt x="42" y="79"/>
                          <a:pt x="42" y="79"/>
                          <a:pt x="41" y="79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1" y="81"/>
                          <a:pt x="41" y="81"/>
                          <a:pt x="41" y="81"/>
                        </a:cubicBezTo>
                        <a:cubicBezTo>
                          <a:pt x="40" y="82"/>
                          <a:pt x="39" y="82"/>
                          <a:pt x="38" y="82"/>
                        </a:cubicBezTo>
                        <a:cubicBezTo>
                          <a:pt x="38" y="81"/>
                          <a:pt x="38" y="81"/>
                          <a:pt x="37" y="81"/>
                        </a:cubicBezTo>
                        <a:close/>
                        <a:moveTo>
                          <a:pt x="29" y="32"/>
                        </a:moveTo>
                        <a:cubicBezTo>
                          <a:pt x="30" y="31"/>
                          <a:pt x="31" y="31"/>
                          <a:pt x="32" y="30"/>
                        </a:cubicBezTo>
                        <a:cubicBezTo>
                          <a:pt x="38" y="27"/>
                          <a:pt x="45" y="23"/>
                          <a:pt x="51" y="20"/>
                        </a:cubicBezTo>
                        <a:cubicBezTo>
                          <a:pt x="51" y="20"/>
                          <a:pt x="52" y="19"/>
                          <a:pt x="52" y="19"/>
                        </a:cubicBezTo>
                        <a:cubicBezTo>
                          <a:pt x="51" y="17"/>
                          <a:pt x="50" y="15"/>
                          <a:pt x="49" y="13"/>
                        </a:cubicBezTo>
                        <a:cubicBezTo>
                          <a:pt x="48" y="14"/>
                          <a:pt x="47" y="14"/>
                          <a:pt x="46" y="14"/>
                        </a:cubicBezTo>
                        <a:cubicBezTo>
                          <a:pt x="43" y="16"/>
                          <a:pt x="41" y="17"/>
                          <a:pt x="38" y="18"/>
                        </a:cubicBezTo>
                        <a:cubicBezTo>
                          <a:pt x="34" y="20"/>
                          <a:pt x="31" y="23"/>
                          <a:pt x="27" y="24"/>
                        </a:cubicBezTo>
                        <a:cubicBezTo>
                          <a:pt x="26" y="24"/>
                          <a:pt x="26" y="24"/>
                          <a:pt x="26" y="25"/>
                        </a:cubicBezTo>
                        <a:cubicBezTo>
                          <a:pt x="27" y="27"/>
                          <a:pt x="28" y="29"/>
                          <a:pt x="29" y="32"/>
                        </a:cubicBezTo>
                        <a:close/>
                        <a:moveTo>
                          <a:pt x="40" y="77"/>
                        </a:moveTo>
                        <a:cubicBezTo>
                          <a:pt x="40" y="77"/>
                          <a:pt x="40" y="77"/>
                          <a:pt x="40" y="77"/>
                        </a:cubicBezTo>
                        <a:cubicBezTo>
                          <a:pt x="41" y="77"/>
                          <a:pt x="41" y="77"/>
                          <a:pt x="42" y="77"/>
                        </a:cubicBezTo>
                        <a:cubicBezTo>
                          <a:pt x="43" y="76"/>
                          <a:pt x="45" y="75"/>
                          <a:pt x="46" y="74"/>
                        </a:cubicBezTo>
                        <a:cubicBezTo>
                          <a:pt x="51" y="72"/>
                          <a:pt x="56" y="70"/>
                          <a:pt x="61" y="68"/>
                        </a:cubicBezTo>
                        <a:cubicBezTo>
                          <a:pt x="64" y="67"/>
                          <a:pt x="66" y="65"/>
                          <a:pt x="68" y="64"/>
                        </a:cubicBezTo>
                        <a:cubicBezTo>
                          <a:pt x="68" y="63"/>
                          <a:pt x="69" y="63"/>
                          <a:pt x="70" y="62"/>
                        </a:cubicBezTo>
                        <a:cubicBezTo>
                          <a:pt x="69" y="61"/>
                          <a:pt x="69" y="60"/>
                          <a:pt x="68" y="58"/>
                        </a:cubicBezTo>
                        <a:cubicBezTo>
                          <a:pt x="67" y="58"/>
                          <a:pt x="67" y="59"/>
                          <a:pt x="67" y="59"/>
                        </a:cubicBezTo>
                        <a:cubicBezTo>
                          <a:pt x="64" y="60"/>
                          <a:pt x="62" y="60"/>
                          <a:pt x="59" y="62"/>
                        </a:cubicBezTo>
                        <a:cubicBezTo>
                          <a:pt x="54" y="64"/>
                          <a:pt x="48" y="67"/>
                          <a:pt x="43" y="69"/>
                        </a:cubicBezTo>
                        <a:cubicBezTo>
                          <a:pt x="42" y="70"/>
                          <a:pt x="41" y="70"/>
                          <a:pt x="42" y="72"/>
                        </a:cubicBezTo>
                        <a:cubicBezTo>
                          <a:pt x="43" y="72"/>
                          <a:pt x="43" y="73"/>
                          <a:pt x="42" y="74"/>
                        </a:cubicBezTo>
                        <a:cubicBezTo>
                          <a:pt x="42" y="75"/>
                          <a:pt x="41" y="75"/>
                          <a:pt x="41" y="76"/>
                        </a:cubicBezTo>
                        <a:cubicBezTo>
                          <a:pt x="41" y="76"/>
                          <a:pt x="40" y="77"/>
                          <a:pt x="40" y="77"/>
                        </a:cubicBezTo>
                        <a:close/>
                        <a:moveTo>
                          <a:pt x="56" y="27"/>
                        </a:moveTo>
                        <a:cubicBezTo>
                          <a:pt x="55" y="26"/>
                          <a:pt x="55" y="24"/>
                          <a:pt x="54" y="23"/>
                        </a:cubicBezTo>
                        <a:cubicBezTo>
                          <a:pt x="53" y="21"/>
                          <a:pt x="53" y="21"/>
                          <a:pt x="52" y="22"/>
                        </a:cubicBezTo>
                        <a:cubicBezTo>
                          <a:pt x="51" y="22"/>
                          <a:pt x="51" y="22"/>
                          <a:pt x="51" y="22"/>
                        </a:cubicBezTo>
                        <a:cubicBezTo>
                          <a:pt x="48" y="24"/>
                          <a:pt x="45" y="25"/>
                          <a:pt x="42" y="27"/>
                        </a:cubicBezTo>
                        <a:cubicBezTo>
                          <a:pt x="38" y="29"/>
                          <a:pt x="34" y="32"/>
                          <a:pt x="30" y="34"/>
                        </a:cubicBezTo>
                        <a:cubicBezTo>
                          <a:pt x="30" y="34"/>
                          <a:pt x="30" y="34"/>
                          <a:pt x="30" y="34"/>
                        </a:cubicBezTo>
                        <a:cubicBezTo>
                          <a:pt x="31" y="36"/>
                          <a:pt x="31" y="38"/>
                          <a:pt x="32" y="39"/>
                        </a:cubicBezTo>
                        <a:cubicBezTo>
                          <a:pt x="33" y="39"/>
                          <a:pt x="33" y="39"/>
                          <a:pt x="33" y="39"/>
                        </a:cubicBezTo>
                        <a:cubicBezTo>
                          <a:pt x="36" y="38"/>
                          <a:pt x="39" y="36"/>
                          <a:pt x="42" y="35"/>
                        </a:cubicBezTo>
                        <a:cubicBezTo>
                          <a:pt x="45" y="33"/>
                          <a:pt x="49" y="31"/>
                          <a:pt x="53" y="29"/>
                        </a:cubicBezTo>
                        <a:cubicBezTo>
                          <a:pt x="54" y="29"/>
                          <a:pt x="55" y="28"/>
                          <a:pt x="56" y="27"/>
                        </a:cubicBezTo>
                        <a:close/>
                        <a:moveTo>
                          <a:pt x="42" y="58"/>
                        </a:moveTo>
                        <a:cubicBezTo>
                          <a:pt x="43" y="57"/>
                          <a:pt x="43" y="57"/>
                          <a:pt x="44" y="57"/>
                        </a:cubicBezTo>
                        <a:cubicBezTo>
                          <a:pt x="48" y="55"/>
                          <a:pt x="51" y="53"/>
                          <a:pt x="56" y="51"/>
                        </a:cubicBezTo>
                        <a:cubicBezTo>
                          <a:pt x="58" y="50"/>
                          <a:pt x="60" y="48"/>
                          <a:pt x="63" y="46"/>
                        </a:cubicBezTo>
                        <a:cubicBezTo>
                          <a:pt x="63" y="46"/>
                          <a:pt x="63" y="46"/>
                          <a:pt x="63" y="46"/>
                        </a:cubicBezTo>
                        <a:cubicBezTo>
                          <a:pt x="63" y="44"/>
                          <a:pt x="62" y="42"/>
                          <a:pt x="61" y="40"/>
                        </a:cubicBezTo>
                        <a:cubicBezTo>
                          <a:pt x="61" y="41"/>
                          <a:pt x="60" y="41"/>
                          <a:pt x="60" y="41"/>
                        </a:cubicBezTo>
                        <a:cubicBezTo>
                          <a:pt x="57" y="42"/>
                          <a:pt x="55" y="43"/>
                          <a:pt x="53" y="44"/>
                        </a:cubicBezTo>
                        <a:cubicBezTo>
                          <a:pt x="49" y="47"/>
                          <a:pt x="45" y="49"/>
                          <a:pt x="40" y="51"/>
                        </a:cubicBezTo>
                        <a:cubicBezTo>
                          <a:pt x="40" y="51"/>
                          <a:pt x="39" y="51"/>
                          <a:pt x="39" y="52"/>
                        </a:cubicBezTo>
                        <a:cubicBezTo>
                          <a:pt x="40" y="54"/>
                          <a:pt x="41" y="56"/>
                          <a:pt x="42" y="58"/>
                        </a:cubicBezTo>
                        <a:close/>
                        <a:moveTo>
                          <a:pt x="42" y="67"/>
                        </a:moveTo>
                        <a:cubicBezTo>
                          <a:pt x="43" y="67"/>
                          <a:pt x="43" y="67"/>
                          <a:pt x="43" y="67"/>
                        </a:cubicBezTo>
                        <a:cubicBezTo>
                          <a:pt x="45" y="66"/>
                          <a:pt x="48" y="65"/>
                          <a:pt x="51" y="63"/>
                        </a:cubicBezTo>
                        <a:cubicBezTo>
                          <a:pt x="56" y="61"/>
                          <a:pt x="61" y="58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ubicBezTo>
                          <a:pt x="66" y="53"/>
                          <a:pt x="65" y="52"/>
                          <a:pt x="65" y="50"/>
                        </a:cubicBezTo>
                        <a:cubicBezTo>
                          <a:pt x="62" y="51"/>
                          <a:pt x="60" y="51"/>
                          <a:pt x="58" y="52"/>
                        </a:cubicBezTo>
                        <a:cubicBezTo>
                          <a:pt x="53" y="55"/>
                          <a:pt x="48" y="57"/>
                          <a:pt x="43" y="60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2" y="62"/>
                          <a:pt x="42" y="65"/>
                          <a:pt x="42" y="67"/>
                        </a:cubicBezTo>
                        <a:close/>
                        <a:moveTo>
                          <a:pt x="24" y="19"/>
                        </a:moveTo>
                        <a:cubicBezTo>
                          <a:pt x="24" y="20"/>
                          <a:pt x="24" y="20"/>
                          <a:pt x="25" y="20"/>
                        </a:cubicBezTo>
                        <a:cubicBezTo>
                          <a:pt x="26" y="20"/>
                          <a:pt x="27" y="21"/>
                          <a:pt x="27" y="22"/>
                        </a:cubicBezTo>
                        <a:cubicBezTo>
                          <a:pt x="28" y="21"/>
                          <a:pt x="29" y="21"/>
                          <a:pt x="29" y="21"/>
                        </a:cubicBezTo>
                        <a:cubicBezTo>
                          <a:pt x="31" y="20"/>
                          <a:pt x="34" y="18"/>
                          <a:pt x="36" y="17"/>
                        </a:cubicBezTo>
                        <a:cubicBezTo>
                          <a:pt x="39" y="16"/>
                          <a:pt x="41" y="15"/>
                          <a:pt x="43" y="13"/>
                        </a:cubicBezTo>
                        <a:cubicBezTo>
                          <a:pt x="45" y="13"/>
                          <a:pt x="46" y="12"/>
                          <a:pt x="47" y="11"/>
                        </a:cubicBezTo>
                        <a:cubicBezTo>
                          <a:pt x="47" y="9"/>
                          <a:pt x="46" y="8"/>
                          <a:pt x="46" y="7"/>
                        </a:cubicBezTo>
                        <a:cubicBezTo>
                          <a:pt x="44" y="8"/>
                          <a:pt x="42" y="8"/>
                          <a:pt x="41" y="9"/>
                        </a:cubicBezTo>
                        <a:cubicBezTo>
                          <a:pt x="35" y="11"/>
                          <a:pt x="30" y="14"/>
                          <a:pt x="25" y="18"/>
                        </a:cubicBezTo>
                        <a:cubicBezTo>
                          <a:pt x="25" y="18"/>
                          <a:pt x="24" y="19"/>
                          <a:pt x="24" y="19"/>
                        </a:cubicBezTo>
                        <a:close/>
                        <a:moveTo>
                          <a:pt x="23" y="17"/>
                        </a:move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24" y="16"/>
                          <a:pt x="24" y="16"/>
                          <a:pt x="25" y="15"/>
                        </a:cubicBezTo>
                        <a:cubicBezTo>
                          <a:pt x="30" y="12"/>
                          <a:pt x="35" y="9"/>
                          <a:pt x="41" y="6"/>
                        </a:cubicBezTo>
                        <a:cubicBezTo>
                          <a:pt x="42" y="6"/>
                          <a:pt x="44" y="4"/>
                          <a:pt x="44" y="4"/>
                        </a:cubicBezTo>
                        <a:cubicBezTo>
                          <a:pt x="41" y="4"/>
                          <a:pt x="37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6"/>
                          <a:pt x="34" y="6"/>
                          <a:pt x="32" y="7"/>
                        </a:cubicBezTo>
                        <a:cubicBezTo>
                          <a:pt x="31" y="7"/>
                          <a:pt x="30" y="7"/>
                          <a:pt x="29" y="8"/>
                        </a:cubicBezTo>
                        <a:cubicBezTo>
                          <a:pt x="27" y="9"/>
                          <a:pt x="25" y="9"/>
                          <a:pt x="24" y="10"/>
                        </a:cubicBezTo>
                        <a:cubicBezTo>
                          <a:pt x="23" y="11"/>
                          <a:pt x="21" y="12"/>
                          <a:pt x="20" y="12"/>
                        </a:cubicBezTo>
                        <a:cubicBezTo>
                          <a:pt x="21" y="14"/>
                          <a:pt x="22" y="15"/>
                          <a:pt x="23" y="17"/>
                        </a:cubicBezTo>
                        <a:close/>
                        <a:moveTo>
                          <a:pt x="42" y="117"/>
                        </a:moveTo>
                        <a:cubicBezTo>
                          <a:pt x="42" y="117"/>
                          <a:pt x="42" y="117"/>
                          <a:pt x="42" y="117"/>
                        </a:cubicBezTo>
                        <a:cubicBezTo>
                          <a:pt x="37" y="118"/>
                          <a:pt x="33" y="119"/>
                          <a:pt x="29" y="122"/>
                        </a:cubicBezTo>
                        <a:cubicBezTo>
                          <a:pt x="28" y="122"/>
                          <a:pt x="26" y="123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7" y="124"/>
                          <a:pt x="30" y="124"/>
                          <a:pt x="33" y="125"/>
                        </a:cubicBezTo>
                        <a:cubicBezTo>
                          <a:pt x="34" y="125"/>
                          <a:pt x="35" y="125"/>
                          <a:pt x="35" y="125"/>
                        </a:cubicBezTo>
                        <a:cubicBezTo>
                          <a:pt x="36" y="126"/>
                          <a:pt x="37" y="126"/>
                          <a:pt x="37" y="124"/>
                        </a:cubicBezTo>
                        <a:cubicBezTo>
                          <a:pt x="39" y="122"/>
                          <a:pt x="40" y="120"/>
                          <a:pt x="42" y="118"/>
                        </a:cubicBezTo>
                        <a:cubicBezTo>
                          <a:pt x="42" y="118"/>
                          <a:pt x="42" y="117"/>
                          <a:pt x="42" y="117"/>
                        </a:cubicBezTo>
                        <a:close/>
                        <a:moveTo>
                          <a:pt x="30" y="5"/>
                        </a:move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26" y="4"/>
                          <a:pt x="22" y="4"/>
                          <a:pt x="18" y="5"/>
                        </a:cubicBezTo>
                        <a:cubicBezTo>
                          <a:pt x="17" y="5"/>
                          <a:pt x="17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8"/>
                          <a:pt x="19" y="9"/>
                          <a:pt x="19" y="10"/>
                        </a:cubicBezTo>
                        <a:cubicBezTo>
                          <a:pt x="22" y="9"/>
                          <a:pt x="25" y="7"/>
                          <a:pt x="28" y="6"/>
                        </a:cubicBezTo>
                        <a:cubicBezTo>
                          <a:pt x="29" y="5"/>
                          <a:pt x="29" y="5"/>
                          <a:pt x="30" y="5"/>
                        </a:cubicBezTo>
                        <a:close/>
                        <a:moveTo>
                          <a:pt x="51" y="9"/>
                        </a:moveTo>
                        <a:cubicBezTo>
                          <a:pt x="50" y="7"/>
                          <a:pt x="50" y="5"/>
                          <a:pt x="49" y="4"/>
                        </a:cubicBezTo>
                        <a:cubicBezTo>
                          <a:pt x="49" y="4"/>
                          <a:pt x="49" y="4"/>
                          <a:pt x="48" y="4"/>
                        </a:cubicBezTo>
                        <a:cubicBezTo>
                          <a:pt x="49" y="5"/>
                          <a:pt x="49" y="6"/>
                          <a:pt x="48" y="7"/>
                        </a:cubicBezTo>
                        <a:cubicBezTo>
                          <a:pt x="48" y="7"/>
                          <a:pt x="49" y="8"/>
                          <a:pt x="49" y="9"/>
                        </a:cubicBezTo>
                        <a:cubicBezTo>
                          <a:pt x="49" y="9"/>
                          <a:pt x="50" y="9"/>
                          <a:pt x="51" y="9"/>
                        </a:cubicBezTo>
                        <a:close/>
                        <a:moveTo>
                          <a:pt x="40" y="58"/>
                        </a:moveTo>
                        <a:cubicBezTo>
                          <a:pt x="40" y="58"/>
                          <a:pt x="40" y="58"/>
                          <a:pt x="40" y="58"/>
                        </a:cubicBezTo>
                        <a:cubicBezTo>
                          <a:pt x="39" y="56"/>
                          <a:pt x="38" y="55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4"/>
                          <a:pt x="37" y="54"/>
                        </a:cubicBezTo>
                        <a:cubicBezTo>
                          <a:pt x="37" y="55"/>
                          <a:pt x="37" y="56"/>
                          <a:pt x="38" y="58"/>
                        </a:cubicBezTo>
                        <a:cubicBezTo>
                          <a:pt x="38" y="58"/>
                          <a:pt x="38" y="57"/>
                          <a:pt x="39" y="57"/>
                        </a:cubicBezTo>
                        <a:cubicBezTo>
                          <a:pt x="39" y="58"/>
                          <a:pt x="39" y="58"/>
                          <a:pt x="40" y="58"/>
                        </a:cubicBezTo>
                        <a:close/>
                        <a:moveTo>
                          <a:pt x="4" y="125"/>
                        </a:moveTo>
                        <a:cubicBezTo>
                          <a:pt x="5" y="122"/>
                          <a:pt x="6" y="121"/>
                          <a:pt x="7" y="119"/>
                        </a:cubicBezTo>
                        <a:cubicBezTo>
                          <a:pt x="5" y="121"/>
                          <a:pt x="4" y="122"/>
                          <a:pt x="2" y="124"/>
                        </a:cubicBezTo>
                        <a:cubicBezTo>
                          <a:pt x="3" y="124"/>
                          <a:pt x="4" y="124"/>
                          <a:pt x="4" y="125"/>
                        </a:cubicBezTo>
                        <a:close/>
                        <a:moveTo>
                          <a:pt x="40" y="66"/>
                        </a:moveTo>
                        <a:cubicBezTo>
                          <a:pt x="40" y="64"/>
                          <a:pt x="41" y="62"/>
                          <a:pt x="40" y="61"/>
                        </a:cubicBezTo>
                        <a:cubicBezTo>
                          <a:pt x="39" y="61"/>
                          <a:pt x="39" y="62"/>
                          <a:pt x="39" y="63"/>
                        </a:cubicBezTo>
                        <a:cubicBezTo>
                          <a:pt x="39" y="64"/>
                          <a:pt x="40" y="65"/>
                          <a:pt x="40" y="66"/>
                        </a:cubicBezTo>
                        <a:close/>
                        <a:moveTo>
                          <a:pt x="52" y="12"/>
                        </a:moveTo>
                        <a:cubicBezTo>
                          <a:pt x="51" y="12"/>
                          <a:pt x="51" y="13"/>
                          <a:pt x="51" y="13"/>
                        </a:cubicBezTo>
                        <a:cubicBezTo>
                          <a:pt x="51" y="14"/>
                          <a:pt x="52" y="15"/>
                          <a:pt x="52" y="15"/>
                        </a:cubicBezTo>
                        <a:cubicBezTo>
                          <a:pt x="52" y="15"/>
                          <a:pt x="53" y="15"/>
                          <a:pt x="53" y="15"/>
                        </a:cubicBezTo>
                        <a:cubicBezTo>
                          <a:pt x="52" y="14"/>
                          <a:pt x="52" y="13"/>
                          <a:pt x="52" y="12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8"/>
                  <p:cNvSpPr>
                    <a:spLocks noEditPoints="1"/>
                  </p:cNvSpPr>
                  <p:nvPr/>
                </p:nvSpPr>
                <p:spPr bwMode="auto">
                  <a:xfrm>
                    <a:off x="6075363" y="3198813"/>
                    <a:ext cx="250825" cy="450850"/>
                  </a:xfrm>
                  <a:custGeom>
                    <a:avLst/>
                    <a:gdLst>
                      <a:gd name="T0" fmla="*/ 1 w 77"/>
                      <a:gd name="T1" fmla="*/ 130 h 136"/>
                      <a:gd name="T2" fmla="*/ 38 w 77"/>
                      <a:gd name="T3" fmla="*/ 75 h 136"/>
                      <a:gd name="T4" fmla="*/ 37 w 77"/>
                      <a:gd name="T5" fmla="*/ 67 h 136"/>
                      <a:gd name="T6" fmla="*/ 31 w 77"/>
                      <a:gd name="T7" fmla="*/ 50 h 136"/>
                      <a:gd name="T8" fmla="*/ 22 w 77"/>
                      <a:gd name="T9" fmla="*/ 22 h 136"/>
                      <a:gd name="T10" fmla="*/ 16 w 77"/>
                      <a:gd name="T11" fmla="*/ 4 h 136"/>
                      <a:gd name="T12" fmla="*/ 24 w 77"/>
                      <a:gd name="T13" fmla="*/ 3 h 136"/>
                      <a:gd name="T14" fmla="*/ 55 w 77"/>
                      <a:gd name="T15" fmla="*/ 6 h 136"/>
                      <a:gd name="T16" fmla="*/ 57 w 77"/>
                      <a:gd name="T17" fmla="*/ 7 h 136"/>
                      <a:gd name="T18" fmla="*/ 71 w 77"/>
                      <a:gd name="T19" fmla="*/ 57 h 136"/>
                      <a:gd name="T20" fmla="*/ 71 w 77"/>
                      <a:gd name="T21" fmla="*/ 86 h 136"/>
                      <a:gd name="T22" fmla="*/ 52 w 77"/>
                      <a:gd name="T23" fmla="*/ 110 h 136"/>
                      <a:gd name="T24" fmla="*/ 22 w 77"/>
                      <a:gd name="T25" fmla="*/ 135 h 136"/>
                      <a:gd name="T26" fmla="*/ 7 w 77"/>
                      <a:gd name="T27" fmla="*/ 126 h 136"/>
                      <a:gd name="T28" fmla="*/ 30 w 77"/>
                      <a:gd name="T29" fmla="*/ 127 h 136"/>
                      <a:gd name="T30" fmla="*/ 15 w 77"/>
                      <a:gd name="T31" fmla="*/ 132 h 136"/>
                      <a:gd name="T32" fmla="*/ 34 w 77"/>
                      <a:gd name="T33" fmla="*/ 133 h 136"/>
                      <a:gd name="T34" fmla="*/ 43 w 77"/>
                      <a:gd name="T35" fmla="*/ 111 h 136"/>
                      <a:gd name="T36" fmla="*/ 16 w 77"/>
                      <a:gd name="T37" fmla="*/ 117 h 136"/>
                      <a:gd name="T38" fmla="*/ 43 w 77"/>
                      <a:gd name="T39" fmla="*/ 109 h 136"/>
                      <a:gd name="T40" fmla="*/ 59 w 77"/>
                      <a:gd name="T41" fmla="*/ 93 h 136"/>
                      <a:gd name="T42" fmla="*/ 14 w 77"/>
                      <a:gd name="T43" fmla="*/ 115 h 136"/>
                      <a:gd name="T44" fmla="*/ 55 w 77"/>
                      <a:gd name="T45" fmla="*/ 20 h 136"/>
                      <a:gd name="T46" fmla="*/ 31 w 77"/>
                      <a:gd name="T47" fmla="*/ 33 h 136"/>
                      <a:gd name="T48" fmla="*/ 39 w 77"/>
                      <a:gd name="T49" fmla="*/ 36 h 136"/>
                      <a:gd name="T50" fmla="*/ 57 w 77"/>
                      <a:gd name="T51" fmla="*/ 29 h 136"/>
                      <a:gd name="T52" fmla="*/ 34 w 77"/>
                      <a:gd name="T53" fmla="*/ 42 h 136"/>
                      <a:gd name="T54" fmla="*/ 58 w 77"/>
                      <a:gd name="T55" fmla="*/ 32 h 136"/>
                      <a:gd name="T56" fmla="*/ 41 w 77"/>
                      <a:gd name="T57" fmla="*/ 98 h 136"/>
                      <a:gd name="T58" fmla="*/ 68 w 77"/>
                      <a:gd name="T59" fmla="*/ 80 h 136"/>
                      <a:gd name="T60" fmla="*/ 32 w 77"/>
                      <a:gd name="T61" fmla="*/ 96 h 136"/>
                      <a:gd name="T62" fmla="*/ 71 w 77"/>
                      <a:gd name="T63" fmla="*/ 69 h 136"/>
                      <a:gd name="T64" fmla="*/ 30 w 77"/>
                      <a:gd name="T65" fmla="*/ 93 h 136"/>
                      <a:gd name="T66" fmla="*/ 60 w 77"/>
                      <a:gd name="T67" fmla="*/ 80 h 136"/>
                      <a:gd name="T68" fmla="*/ 40 w 77"/>
                      <a:gd name="T69" fmla="*/ 80 h 136"/>
                      <a:gd name="T70" fmla="*/ 57 w 77"/>
                      <a:gd name="T71" fmla="*/ 65 h 136"/>
                      <a:gd name="T72" fmla="*/ 40 w 77"/>
                      <a:gd name="T73" fmla="*/ 76 h 136"/>
                      <a:gd name="T74" fmla="*/ 37 w 77"/>
                      <a:gd name="T75" fmla="*/ 54 h 136"/>
                      <a:gd name="T76" fmla="*/ 63 w 77"/>
                      <a:gd name="T77" fmla="*/ 41 h 136"/>
                      <a:gd name="T78" fmla="*/ 27 w 77"/>
                      <a:gd name="T79" fmla="*/ 25 h 136"/>
                      <a:gd name="T80" fmla="*/ 45 w 77"/>
                      <a:gd name="T81" fmla="*/ 23 h 136"/>
                      <a:gd name="T82" fmla="*/ 45 w 77"/>
                      <a:gd name="T83" fmla="*/ 16 h 136"/>
                      <a:gd name="T84" fmla="*/ 40 w 77"/>
                      <a:gd name="T85" fmla="*/ 69 h 136"/>
                      <a:gd name="T86" fmla="*/ 60 w 77"/>
                      <a:gd name="T87" fmla="*/ 61 h 136"/>
                      <a:gd name="T88" fmla="*/ 56 w 77"/>
                      <a:gd name="T89" fmla="*/ 56 h 136"/>
                      <a:gd name="T90" fmla="*/ 64 w 77"/>
                      <a:gd name="T91" fmla="*/ 46 h 136"/>
                      <a:gd name="T92" fmla="*/ 40 w 77"/>
                      <a:gd name="T93" fmla="*/ 56 h 136"/>
                      <a:gd name="T94" fmla="*/ 52 w 77"/>
                      <a:gd name="T95" fmla="*/ 56 h 136"/>
                      <a:gd name="T96" fmla="*/ 35 w 77"/>
                      <a:gd name="T97" fmla="*/ 13 h 136"/>
                      <a:gd name="T98" fmla="*/ 28 w 77"/>
                      <a:gd name="T99" fmla="*/ 22 h 136"/>
                      <a:gd name="T100" fmla="*/ 53 w 77"/>
                      <a:gd name="T101" fmla="*/ 6 h 136"/>
                      <a:gd name="T102" fmla="*/ 34 w 77"/>
                      <a:gd name="T103" fmla="*/ 6 h 136"/>
                      <a:gd name="T104" fmla="*/ 25 w 77"/>
                      <a:gd name="T105" fmla="*/ 14 h 136"/>
                      <a:gd name="T106" fmla="*/ 26 w 77"/>
                      <a:gd name="T107" fmla="*/ 7 h 136"/>
                      <a:gd name="T108" fmla="*/ 19 w 77"/>
                      <a:gd name="T109" fmla="*/ 4 h 136"/>
                      <a:gd name="T110" fmla="*/ 69 w 77"/>
                      <a:gd name="T111" fmla="*/ 83 h 136"/>
                      <a:gd name="T112" fmla="*/ 74 w 77"/>
                      <a:gd name="T113" fmla="*/ 78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6">
                        <a:moveTo>
                          <a:pt x="4" y="133"/>
                        </a:moveTo>
                        <a:cubicBezTo>
                          <a:pt x="3" y="133"/>
                          <a:pt x="3" y="133"/>
                          <a:pt x="2" y="133"/>
                        </a:cubicBezTo>
                        <a:cubicBezTo>
                          <a:pt x="2" y="133"/>
                          <a:pt x="1" y="133"/>
                          <a:pt x="1" y="132"/>
                        </a:cubicBezTo>
                        <a:cubicBezTo>
                          <a:pt x="0" y="132"/>
                          <a:pt x="0" y="131"/>
                          <a:pt x="0" y="131"/>
                        </a:cubicBezTo>
                        <a:cubicBezTo>
                          <a:pt x="0" y="130"/>
                          <a:pt x="1" y="130"/>
                          <a:pt x="1" y="130"/>
                        </a:cubicBezTo>
                        <a:cubicBezTo>
                          <a:pt x="3" y="127"/>
                          <a:pt x="4" y="125"/>
                          <a:pt x="6" y="123"/>
                        </a:cubicBezTo>
                        <a:cubicBezTo>
                          <a:pt x="9" y="118"/>
                          <a:pt x="12" y="113"/>
                          <a:pt x="15" y="108"/>
                        </a:cubicBezTo>
                        <a:cubicBezTo>
                          <a:pt x="18" y="104"/>
                          <a:pt x="20" y="100"/>
                          <a:pt x="23" y="96"/>
                        </a:cubicBezTo>
                        <a:cubicBezTo>
                          <a:pt x="26" y="91"/>
                          <a:pt x="30" y="86"/>
                          <a:pt x="33" y="81"/>
                        </a:cubicBezTo>
                        <a:cubicBezTo>
                          <a:pt x="35" y="79"/>
                          <a:pt x="37" y="77"/>
                          <a:pt x="38" y="75"/>
                        </a:cubicBezTo>
                        <a:cubicBezTo>
                          <a:pt x="38" y="75"/>
                          <a:pt x="39" y="74"/>
                          <a:pt x="39" y="74"/>
                        </a:cubicBezTo>
                        <a:cubicBezTo>
                          <a:pt x="39" y="74"/>
                          <a:pt x="38" y="74"/>
                          <a:pt x="38" y="74"/>
                        </a:cubicBezTo>
                        <a:cubicBezTo>
                          <a:pt x="37" y="73"/>
                          <a:pt x="36" y="72"/>
                          <a:pt x="37" y="70"/>
                        </a:cubicBezTo>
                        <a:cubicBezTo>
                          <a:pt x="37" y="70"/>
                          <a:pt x="37" y="69"/>
                          <a:pt x="37" y="69"/>
                        </a:cubicBezTo>
                        <a:cubicBezTo>
                          <a:pt x="37" y="68"/>
                          <a:pt x="37" y="67"/>
                          <a:pt x="37" y="67"/>
                        </a:cubicBezTo>
                        <a:cubicBezTo>
                          <a:pt x="36" y="66"/>
                          <a:pt x="36" y="65"/>
                          <a:pt x="35" y="65"/>
                        </a:cubicBezTo>
                        <a:cubicBezTo>
                          <a:pt x="35" y="64"/>
                          <a:pt x="34" y="63"/>
                          <a:pt x="35" y="62"/>
                        </a:cubicBezTo>
                        <a:cubicBezTo>
                          <a:pt x="35" y="62"/>
                          <a:pt x="35" y="61"/>
                          <a:pt x="35" y="61"/>
                        </a:cubicBezTo>
                        <a:cubicBezTo>
                          <a:pt x="34" y="57"/>
                          <a:pt x="33" y="54"/>
                          <a:pt x="31" y="51"/>
                        </a:cubicBezTo>
                        <a:cubicBezTo>
                          <a:pt x="31" y="50"/>
                          <a:pt x="31" y="50"/>
                          <a:pt x="31" y="50"/>
                        </a:cubicBezTo>
                        <a:cubicBezTo>
                          <a:pt x="30" y="49"/>
                          <a:pt x="29" y="48"/>
                          <a:pt x="30" y="47"/>
                        </a:cubicBezTo>
                        <a:cubicBezTo>
                          <a:pt x="30" y="46"/>
                          <a:pt x="30" y="46"/>
                          <a:pt x="30" y="46"/>
                        </a:cubicBezTo>
                        <a:cubicBezTo>
                          <a:pt x="28" y="39"/>
                          <a:pt x="26" y="32"/>
                          <a:pt x="24" y="26"/>
                        </a:cubicBezTo>
                        <a:cubicBezTo>
                          <a:pt x="24" y="25"/>
                          <a:pt x="23" y="24"/>
                          <a:pt x="23" y="23"/>
                        </a:cubicBezTo>
                        <a:cubicBezTo>
                          <a:pt x="23" y="23"/>
                          <a:pt x="22" y="22"/>
                          <a:pt x="22" y="22"/>
                        </a:cubicBezTo>
                        <a:cubicBezTo>
                          <a:pt x="21" y="21"/>
                          <a:pt x="21" y="20"/>
                          <a:pt x="21" y="19"/>
                        </a:cubicBezTo>
                        <a:cubicBezTo>
                          <a:pt x="21" y="19"/>
                          <a:pt x="21" y="18"/>
                          <a:pt x="21" y="18"/>
                        </a:cubicBezTo>
                        <a:cubicBezTo>
                          <a:pt x="20" y="15"/>
                          <a:pt x="19" y="11"/>
                          <a:pt x="18" y="8"/>
                        </a:cubicBezTo>
                        <a:cubicBezTo>
                          <a:pt x="17" y="8"/>
                          <a:pt x="16" y="8"/>
                          <a:pt x="16" y="7"/>
                        </a:cubicBezTo>
                        <a:cubicBezTo>
                          <a:pt x="15" y="6"/>
                          <a:pt x="15" y="5"/>
                          <a:pt x="16" y="4"/>
                        </a:cubicBezTo>
                        <a:cubicBezTo>
                          <a:pt x="16" y="4"/>
                          <a:pt x="15" y="4"/>
                          <a:pt x="15" y="4"/>
                        </a:cubicBezTo>
                        <a:cubicBezTo>
                          <a:pt x="15" y="2"/>
                          <a:pt x="16" y="1"/>
                          <a:pt x="17" y="0"/>
                        </a:cubicBezTo>
                        <a:cubicBezTo>
                          <a:pt x="18" y="0"/>
                          <a:pt x="18" y="0"/>
                          <a:pt x="18" y="1"/>
                        </a:cubicBezTo>
                        <a:cubicBezTo>
                          <a:pt x="19" y="2"/>
                          <a:pt x="19" y="2"/>
                          <a:pt x="20" y="2"/>
                        </a:cubicBezTo>
                        <a:cubicBezTo>
                          <a:pt x="21" y="2"/>
                          <a:pt x="23" y="3"/>
                          <a:pt x="24" y="3"/>
                        </a:cubicBezTo>
                        <a:cubicBezTo>
                          <a:pt x="31" y="3"/>
                          <a:pt x="37" y="3"/>
                          <a:pt x="44" y="3"/>
                        </a:cubicBezTo>
                        <a:cubicBezTo>
                          <a:pt x="44" y="3"/>
                          <a:pt x="45" y="3"/>
                          <a:pt x="46" y="4"/>
                        </a:cubicBezTo>
                        <a:cubicBezTo>
                          <a:pt x="46" y="4"/>
                          <a:pt x="46" y="4"/>
                          <a:pt x="47" y="4"/>
                        </a:cubicBezTo>
                        <a:cubicBezTo>
                          <a:pt x="48" y="4"/>
                          <a:pt x="50" y="4"/>
                          <a:pt x="52" y="3"/>
                        </a:cubicBezTo>
                        <a:cubicBezTo>
                          <a:pt x="54" y="3"/>
                          <a:pt x="54" y="4"/>
                          <a:pt x="55" y="6"/>
                        </a:cubicBezTo>
                        <a:cubicBezTo>
                          <a:pt x="55" y="7"/>
                          <a:pt x="55" y="8"/>
                          <a:pt x="56" y="10"/>
                        </a:cubicBezTo>
                        <a:cubicBezTo>
                          <a:pt x="56" y="10"/>
                          <a:pt x="56" y="10"/>
                          <a:pt x="56" y="11"/>
                        </a:cubicBezTo>
                        <a:cubicBezTo>
                          <a:pt x="56" y="10"/>
                          <a:pt x="56" y="10"/>
                          <a:pt x="56" y="10"/>
                        </a:cubicBezTo>
                        <a:cubicBezTo>
                          <a:pt x="56" y="9"/>
                          <a:pt x="56" y="9"/>
                          <a:pt x="56" y="8"/>
                        </a:cubicBezTo>
                        <a:cubicBezTo>
                          <a:pt x="56" y="8"/>
                          <a:pt x="56" y="8"/>
                          <a:pt x="57" y="7"/>
                        </a:cubicBezTo>
                        <a:cubicBezTo>
                          <a:pt x="57" y="7"/>
                          <a:pt x="58" y="7"/>
                          <a:pt x="58" y="8"/>
                        </a:cubicBezTo>
                        <a:cubicBezTo>
                          <a:pt x="58" y="8"/>
                          <a:pt x="58" y="9"/>
                          <a:pt x="58" y="9"/>
                        </a:cubicBezTo>
                        <a:cubicBezTo>
                          <a:pt x="60" y="14"/>
                          <a:pt x="62" y="19"/>
                          <a:pt x="63" y="24"/>
                        </a:cubicBezTo>
                        <a:cubicBezTo>
                          <a:pt x="65" y="32"/>
                          <a:pt x="67" y="39"/>
                          <a:pt x="69" y="47"/>
                        </a:cubicBezTo>
                        <a:cubicBezTo>
                          <a:pt x="69" y="50"/>
                          <a:pt x="70" y="54"/>
                          <a:pt x="71" y="57"/>
                        </a:cubicBezTo>
                        <a:cubicBezTo>
                          <a:pt x="73" y="61"/>
                          <a:pt x="74" y="65"/>
                          <a:pt x="75" y="69"/>
                        </a:cubicBezTo>
                        <a:cubicBezTo>
                          <a:pt x="75" y="71"/>
                          <a:pt x="76" y="72"/>
                          <a:pt x="76" y="74"/>
                        </a:cubicBezTo>
                        <a:cubicBezTo>
                          <a:pt x="76" y="75"/>
                          <a:pt x="77" y="75"/>
                          <a:pt x="77" y="75"/>
                        </a:cubicBezTo>
                        <a:cubicBezTo>
                          <a:pt x="77" y="77"/>
                          <a:pt x="77" y="79"/>
                          <a:pt x="75" y="81"/>
                        </a:cubicBezTo>
                        <a:cubicBezTo>
                          <a:pt x="74" y="83"/>
                          <a:pt x="72" y="84"/>
                          <a:pt x="71" y="86"/>
                        </a:cubicBezTo>
                        <a:cubicBezTo>
                          <a:pt x="68" y="89"/>
                          <a:pt x="65" y="93"/>
                          <a:pt x="63" y="96"/>
                        </a:cubicBezTo>
                        <a:cubicBezTo>
                          <a:pt x="60" y="100"/>
                          <a:pt x="57" y="103"/>
                          <a:pt x="55" y="107"/>
                        </a:cubicBezTo>
                        <a:cubicBezTo>
                          <a:pt x="55" y="107"/>
                          <a:pt x="54" y="107"/>
                          <a:pt x="54" y="108"/>
                        </a:cubicBezTo>
                        <a:cubicBezTo>
                          <a:pt x="54" y="108"/>
                          <a:pt x="54" y="109"/>
                          <a:pt x="53" y="109"/>
                        </a:cubicBezTo>
                        <a:cubicBezTo>
                          <a:pt x="53" y="109"/>
                          <a:pt x="53" y="110"/>
                          <a:pt x="52" y="110"/>
                        </a:cubicBezTo>
                        <a:cubicBezTo>
                          <a:pt x="49" y="114"/>
                          <a:pt x="47" y="118"/>
                          <a:pt x="45" y="122"/>
                        </a:cubicBezTo>
                        <a:cubicBezTo>
                          <a:pt x="43" y="125"/>
                          <a:pt x="41" y="128"/>
                          <a:pt x="39" y="131"/>
                        </a:cubicBezTo>
                        <a:cubicBezTo>
                          <a:pt x="37" y="133"/>
                          <a:pt x="35" y="135"/>
                          <a:pt x="33" y="135"/>
                        </a:cubicBezTo>
                        <a:cubicBezTo>
                          <a:pt x="31" y="135"/>
                          <a:pt x="28" y="135"/>
                          <a:pt x="26" y="135"/>
                        </a:cubicBezTo>
                        <a:cubicBezTo>
                          <a:pt x="25" y="135"/>
                          <a:pt x="23" y="135"/>
                          <a:pt x="22" y="135"/>
                        </a:cubicBezTo>
                        <a:cubicBezTo>
                          <a:pt x="18" y="135"/>
                          <a:pt x="14" y="135"/>
                          <a:pt x="10" y="135"/>
                        </a:cubicBezTo>
                        <a:cubicBezTo>
                          <a:pt x="9" y="135"/>
                          <a:pt x="8" y="135"/>
                          <a:pt x="6" y="136"/>
                        </a:cubicBezTo>
                        <a:cubicBezTo>
                          <a:pt x="5" y="136"/>
                          <a:pt x="4" y="135"/>
                          <a:pt x="4" y="133"/>
                        </a:cubicBezTo>
                        <a:cubicBezTo>
                          <a:pt x="4" y="133"/>
                          <a:pt x="4" y="133"/>
                          <a:pt x="4" y="133"/>
                        </a:cubicBezTo>
                        <a:close/>
                        <a:moveTo>
                          <a:pt x="7" y="126"/>
                        </a:moveTo>
                        <a:cubicBezTo>
                          <a:pt x="7" y="126"/>
                          <a:pt x="6" y="126"/>
                          <a:pt x="6" y="126"/>
                        </a:cubicBezTo>
                        <a:cubicBezTo>
                          <a:pt x="5" y="128"/>
                          <a:pt x="4" y="129"/>
                          <a:pt x="3" y="131"/>
                        </a:cubicBezTo>
                        <a:cubicBezTo>
                          <a:pt x="3" y="131"/>
                          <a:pt x="4" y="131"/>
                          <a:pt x="4" y="131"/>
                        </a:cubicBezTo>
                        <a:cubicBezTo>
                          <a:pt x="7" y="131"/>
                          <a:pt x="9" y="130"/>
                          <a:pt x="12" y="130"/>
                        </a:cubicBezTo>
                        <a:cubicBezTo>
                          <a:pt x="18" y="130"/>
                          <a:pt x="24" y="129"/>
                          <a:pt x="30" y="127"/>
                        </a:cubicBezTo>
                        <a:cubicBezTo>
                          <a:pt x="31" y="127"/>
                          <a:pt x="32" y="128"/>
                          <a:pt x="32" y="129"/>
                        </a:cubicBezTo>
                        <a:cubicBezTo>
                          <a:pt x="33" y="130"/>
                          <a:pt x="32" y="132"/>
                          <a:pt x="30" y="132"/>
                        </a:cubicBezTo>
                        <a:cubicBezTo>
                          <a:pt x="30" y="132"/>
                          <a:pt x="29" y="132"/>
                          <a:pt x="29" y="132"/>
                        </a:cubicBezTo>
                        <a:cubicBezTo>
                          <a:pt x="26" y="132"/>
                          <a:pt x="23" y="131"/>
                          <a:pt x="20" y="131"/>
                        </a:cubicBezTo>
                        <a:cubicBezTo>
                          <a:pt x="18" y="131"/>
                          <a:pt x="17" y="132"/>
                          <a:pt x="15" y="132"/>
                        </a:cubicBezTo>
                        <a:cubicBezTo>
                          <a:pt x="15" y="132"/>
                          <a:pt x="15" y="132"/>
                          <a:pt x="15" y="132"/>
                        </a:cubicBezTo>
                        <a:cubicBezTo>
                          <a:pt x="17" y="132"/>
                          <a:pt x="19" y="133"/>
                          <a:pt x="21" y="133"/>
                        </a:cubicBezTo>
                        <a:cubicBezTo>
                          <a:pt x="22" y="133"/>
                          <a:pt x="23" y="133"/>
                          <a:pt x="23" y="133"/>
                        </a:cubicBezTo>
                        <a:cubicBezTo>
                          <a:pt x="26" y="133"/>
                          <a:pt x="28" y="133"/>
                          <a:pt x="31" y="133"/>
                        </a:cubicBezTo>
                        <a:cubicBezTo>
                          <a:pt x="32" y="133"/>
                          <a:pt x="33" y="133"/>
                          <a:pt x="34" y="133"/>
                        </a:cubicBezTo>
                        <a:cubicBezTo>
                          <a:pt x="34" y="132"/>
                          <a:pt x="34" y="132"/>
                          <a:pt x="35" y="132"/>
                        </a:cubicBezTo>
                        <a:cubicBezTo>
                          <a:pt x="35" y="131"/>
                          <a:pt x="36" y="130"/>
                          <a:pt x="36" y="129"/>
                        </a:cubicBezTo>
                        <a:cubicBezTo>
                          <a:pt x="40" y="123"/>
                          <a:pt x="43" y="116"/>
                          <a:pt x="48" y="111"/>
                        </a:cubicBezTo>
                        <a:cubicBezTo>
                          <a:pt x="48" y="111"/>
                          <a:pt x="48" y="110"/>
                          <a:pt x="48" y="110"/>
                        </a:cubicBezTo>
                        <a:cubicBezTo>
                          <a:pt x="46" y="110"/>
                          <a:pt x="45" y="111"/>
                          <a:pt x="43" y="111"/>
                        </a:cubicBezTo>
                        <a:cubicBezTo>
                          <a:pt x="37" y="113"/>
                          <a:pt x="31" y="115"/>
                          <a:pt x="26" y="117"/>
                        </a:cubicBezTo>
                        <a:cubicBezTo>
                          <a:pt x="23" y="118"/>
                          <a:pt x="21" y="119"/>
                          <a:pt x="19" y="120"/>
                        </a:cubicBezTo>
                        <a:cubicBezTo>
                          <a:pt x="18" y="120"/>
                          <a:pt x="17" y="120"/>
                          <a:pt x="16" y="121"/>
                        </a:cubicBezTo>
                        <a:cubicBezTo>
                          <a:pt x="14" y="121"/>
                          <a:pt x="14" y="120"/>
                          <a:pt x="14" y="119"/>
                        </a:cubicBezTo>
                        <a:cubicBezTo>
                          <a:pt x="14" y="118"/>
                          <a:pt x="14" y="117"/>
                          <a:pt x="16" y="117"/>
                        </a:cubicBezTo>
                        <a:cubicBezTo>
                          <a:pt x="16" y="117"/>
                          <a:pt x="16" y="117"/>
                          <a:pt x="16" y="117"/>
                        </a:cubicBezTo>
                        <a:cubicBezTo>
                          <a:pt x="17" y="118"/>
                          <a:pt x="17" y="118"/>
                          <a:pt x="18" y="118"/>
                        </a:cubicBezTo>
                        <a:cubicBezTo>
                          <a:pt x="20" y="117"/>
                          <a:pt x="21" y="117"/>
                          <a:pt x="23" y="116"/>
                        </a:cubicBezTo>
                        <a:cubicBezTo>
                          <a:pt x="29" y="114"/>
                          <a:pt x="35" y="111"/>
                          <a:pt x="42" y="109"/>
                        </a:cubicBezTo>
                        <a:cubicBezTo>
                          <a:pt x="42" y="109"/>
                          <a:pt x="43" y="109"/>
                          <a:pt x="43" y="109"/>
                        </a:cubicBezTo>
                        <a:cubicBezTo>
                          <a:pt x="46" y="108"/>
                          <a:pt x="49" y="106"/>
                          <a:pt x="51" y="105"/>
                        </a:cubicBezTo>
                        <a:cubicBezTo>
                          <a:pt x="52" y="105"/>
                          <a:pt x="53" y="104"/>
                          <a:pt x="53" y="104"/>
                        </a:cubicBezTo>
                        <a:cubicBezTo>
                          <a:pt x="55" y="101"/>
                          <a:pt x="57" y="98"/>
                          <a:pt x="59" y="95"/>
                        </a:cubicBezTo>
                        <a:cubicBezTo>
                          <a:pt x="59" y="94"/>
                          <a:pt x="59" y="94"/>
                          <a:pt x="59" y="94"/>
                        </a:cubicBezTo>
                        <a:cubicBezTo>
                          <a:pt x="59" y="94"/>
                          <a:pt x="59" y="93"/>
                          <a:pt x="59" y="93"/>
                        </a:cubicBezTo>
                        <a:cubicBezTo>
                          <a:pt x="58" y="94"/>
                          <a:pt x="58" y="94"/>
                          <a:pt x="57" y="94"/>
                        </a:cubicBezTo>
                        <a:cubicBezTo>
                          <a:pt x="52" y="96"/>
                          <a:pt x="47" y="97"/>
                          <a:pt x="42" y="100"/>
                        </a:cubicBezTo>
                        <a:cubicBezTo>
                          <a:pt x="38" y="102"/>
                          <a:pt x="33" y="104"/>
                          <a:pt x="28" y="106"/>
                        </a:cubicBezTo>
                        <a:cubicBezTo>
                          <a:pt x="25" y="107"/>
                          <a:pt x="22" y="108"/>
                          <a:pt x="18" y="109"/>
                        </a:cubicBezTo>
                        <a:cubicBezTo>
                          <a:pt x="17" y="111"/>
                          <a:pt x="15" y="113"/>
                          <a:pt x="14" y="115"/>
                        </a:cubicBezTo>
                        <a:cubicBezTo>
                          <a:pt x="12" y="119"/>
                          <a:pt x="10" y="122"/>
                          <a:pt x="7" y="125"/>
                        </a:cubicBezTo>
                        <a:cubicBezTo>
                          <a:pt x="7" y="126"/>
                          <a:pt x="7" y="126"/>
                          <a:pt x="7" y="126"/>
                        </a:cubicBezTo>
                        <a:close/>
                        <a:moveTo>
                          <a:pt x="61" y="31"/>
                        </a:moveTo>
                        <a:cubicBezTo>
                          <a:pt x="60" y="27"/>
                          <a:pt x="58" y="23"/>
                          <a:pt x="57" y="20"/>
                        </a:cubicBezTo>
                        <a:cubicBezTo>
                          <a:pt x="56" y="20"/>
                          <a:pt x="56" y="20"/>
                          <a:pt x="55" y="20"/>
                        </a:cubicBezTo>
                        <a:cubicBezTo>
                          <a:pt x="55" y="20"/>
                          <a:pt x="54" y="20"/>
                          <a:pt x="54" y="20"/>
                        </a:cubicBezTo>
                        <a:cubicBezTo>
                          <a:pt x="52" y="21"/>
                          <a:pt x="50" y="22"/>
                          <a:pt x="48" y="23"/>
                        </a:cubicBezTo>
                        <a:cubicBezTo>
                          <a:pt x="45" y="25"/>
                          <a:pt x="41" y="27"/>
                          <a:pt x="37" y="30"/>
                        </a:cubicBezTo>
                        <a:cubicBezTo>
                          <a:pt x="35" y="31"/>
                          <a:pt x="34" y="31"/>
                          <a:pt x="32" y="32"/>
                        </a:cubicBezTo>
                        <a:cubicBezTo>
                          <a:pt x="32" y="32"/>
                          <a:pt x="31" y="33"/>
                          <a:pt x="31" y="33"/>
                        </a:cubicBezTo>
                        <a:cubicBezTo>
                          <a:pt x="30" y="33"/>
                          <a:pt x="30" y="34"/>
                          <a:pt x="31" y="34"/>
                        </a:cubicBezTo>
                        <a:cubicBezTo>
                          <a:pt x="31" y="36"/>
                          <a:pt x="31" y="37"/>
                          <a:pt x="32" y="39"/>
                        </a:cubicBezTo>
                        <a:cubicBezTo>
                          <a:pt x="33" y="39"/>
                          <a:pt x="33" y="39"/>
                          <a:pt x="34" y="39"/>
                        </a:cubicBezTo>
                        <a:cubicBezTo>
                          <a:pt x="34" y="39"/>
                          <a:pt x="35" y="39"/>
                          <a:pt x="35" y="39"/>
                        </a:cubicBezTo>
                        <a:cubicBezTo>
                          <a:pt x="37" y="38"/>
                          <a:pt x="38" y="37"/>
                          <a:pt x="39" y="36"/>
                        </a:cubicBezTo>
                        <a:cubicBezTo>
                          <a:pt x="42" y="35"/>
                          <a:pt x="44" y="33"/>
                          <a:pt x="47" y="31"/>
                        </a:cubicBezTo>
                        <a:cubicBezTo>
                          <a:pt x="49" y="30"/>
                          <a:pt x="51" y="29"/>
                          <a:pt x="53" y="27"/>
                        </a:cubicBezTo>
                        <a:cubicBezTo>
                          <a:pt x="53" y="27"/>
                          <a:pt x="54" y="27"/>
                          <a:pt x="54" y="26"/>
                        </a:cubicBezTo>
                        <a:cubicBezTo>
                          <a:pt x="55" y="26"/>
                          <a:pt x="56" y="26"/>
                          <a:pt x="56" y="27"/>
                        </a:cubicBezTo>
                        <a:cubicBezTo>
                          <a:pt x="57" y="27"/>
                          <a:pt x="57" y="28"/>
                          <a:pt x="57" y="29"/>
                        </a:cubicBezTo>
                        <a:cubicBezTo>
                          <a:pt x="57" y="30"/>
                          <a:pt x="56" y="30"/>
                          <a:pt x="55" y="30"/>
                        </a:cubicBezTo>
                        <a:cubicBezTo>
                          <a:pt x="54" y="30"/>
                          <a:pt x="52" y="31"/>
                          <a:pt x="50" y="32"/>
                        </a:cubicBezTo>
                        <a:cubicBezTo>
                          <a:pt x="48" y="33"/>
                          <a:pt x="46" y="34"/>
                          <a:pt x="44" y="36"/>
                        </a:cubicBezTo>
                        <a:cubicBezTo>
                          <a:pt x="41" y="37"/>
                          <a:pt x="38" y="39"/>
                          <a:pt x="36" y="41"/>
                        </a:cubicBezTo>
                        <a:cubicBezTo>
                          <a:pt x="35" y="41"/>
                          <a:pt x="35" y="41"/>
                          <a:pt x="34" y="42"/>
                        </a:cubicBezTo>
                        <a:cubicBezTo>
                          <a:pt x="34" y="43"/>
                          <a:pt x="34" y="43"/>
                          <a:pt x="33" y="43"/>
                        </a:cubicBezTo>
                        <a:cubicBezTo>
                          <a:pt x="34" y="44"/>
                          <a:pt x="34" y="45"/>
                          <a:pt x="34" y="46"/>
                        </a:cubicBezTo>
                        <a:cubicBezTo>
                          <a:pt x="35" y="46"/>
                          <a:pt x="36" y="46"/>
                          <a:pt x="36" y="46"/>
                        </a:cubicBezTo>
                        <a:cubicBezTo>
                          <a:pt x="38" y="45"/>
                          <a:pt x="40" y="44"/>
                          <a:pt x="42" y="42"/>
                        </a:cubicBezTo>
                        <a:cubicBezTo>
                          <a:pt x="48" y="39"/>
                          <a:pt x="53" y="36"/>
                          <a:pt x="58" y="32"/>
                        </a:cubicBezTo>
                        <a:cubicBezTo>
                          <a:pt x="59" y="31"/>
                          <a:pt x="59" y="31"/>
                          <a:pt x="61" y="31"/>
                        </a:cubicBezTo>
                        <a:close/>
                        <a:moveTo>
                          <a:pt x="21" y="105"/>
                        </a:moveTo>
                        <a:cubicBezTo>
                          <a:pt x="22" y="106"/>
                          <a:pt x="22" y="106"/>
                          <a:pt x="23" y="106"/>
                        </a:cubicBezTo>
                        <a:cubicBezTo>
                          <a:pt x="24" y="105"/>
                          <a:pt x="26" y="105"/>
                          <a:pt x="27" y="104"/>
                        </a:cubicBezTo>
                        <a:cubicBezTo>
                          <a:pt x="32" y="102"/>
                          <a:pt x="37" y="100"/>
                          <a:pt x="41" y="98"/>
                        </a:cubicBezTo>
                        <a:cubicBezTo>
                          <a:pt x="45" y="96"/>
                          <a:pt x="48" y="95"/>
                          <a:pt x="51" y="93"/>
                        </a:cubicBezTo>
                        <a:cubicBezTo>
                          <a:pt x="53" y="92"/>
                          <a:pt x="55" y="91"/>
                          <a:pt x="57" y="90"/>
                        </a:cubicBezTo>
                        <a:cubicBezTo>
                          <a:pt x="59" y="89"/>
                          <a:pt x="60" y="89"/>
                          <a:pt x="61" y="91"/>
                        </a:cubicBezTo>
                        <a:cubicBezTo>
                          <a:pt x="61" y="91"/>
                          <a:pt x="61" y="91"/>
                          <a:pt x="61" y="91"/>
                        </a:cubicBezTo>
                        <a:cubicBezTo>
                          <a:pt x="63" y="87"/>
                          <a:pt x="66" y="84"/>
                          <a:pt x="68" y="80"/>
                        </a:cubicBezTo>
                        <a:cubicBezTo>
                          <a:pt x="68" y="80"/>
                          <a:pt x="68" y="80"/>
                          <a:pt x="67" y="80"/>
                        </a:cubicBezTo>
                        <a:cubicBezTo>
                          <a:pt x="66" y="81"/>
                          <a:pt x="64" y="81"/>
                          <a:pt x="63" y="82"/>
                        </a:cubicBezTo>
                        <a:cubicBezTo>
                          <a:pt x="59" y="83"/>
                          <a:pt x="55" y="85"/>
                          <a:pt x="51" y="87"/>
                        </a:cubicBezTo>
                        <a:cubicBezTo>
                          <a:pt x="47" y="89"/>
                          <a:pt x="42" y="91"/>
                          <a:pt x="37" y="93"/>
                        </a:cubicBezTo>
                        <a:cubicBezTo>
                          <a:pt x="36" y="94"/>
                          <a:pt x="34" y="95"/>
                          <a:pt x="32" y="96"/>
                        </a:cubicBezTo>
                        <a:cubicBezTo>
                          <a:pt x="30" y="96"/>
                          <a:pt x="29" y="97"/>
                          <a:pt x="28" y="97"/>
                        </a:cubicBezTo>
                        <a:cubicBezTo>
                          <a:pt x="28" y="98"/>
                          <a:pt x="27" y="98"/>
                          <a:pt x="26" y="98"/>
                        </a:cubicBezTo>
                        <a:cubicBezTo>
                          <a:pt x="25" y="100"/>
                          <a:pt x="23" y="103"/>
                          <a:pt x="21" y="105"/>
                        </a:cubicBezTo>
                        <a:close/>
                        <a:moveTo>
                          <a:pt x="73" y="75"/>
                        </a:moveTo>
                        <a:cubicBezTo>
                          <a:pt x="72" y="73"/>
                          <a:pt x="72" y="71"/>
                          <a:pt x="71" y="69"/>
                        </a:cubicBezTo>
                        <a:cubicBezTo>
                          <a:pt x="70" y="70"/>
                          <a:pt x="70" y="70"/>
                          <a:pt x="69" y="70"/>
                        </a:cubicBezTo>
                        <a:cubicBezTo>
                          <a:pt x="64" y="72"/>
                          <a:pt x="59" y="74"/>
                          <a:pt x="54" y="76"/>
                        </a:cubicBezTo>
                        <a:cubicBezTo>
                          <a:pt x="49" y="78"/>
                          <a:pt x="44" y="81"/>
                          <a:pt x="39" y="83"/>
                        </a:cubicBezTo>
                        <a:cubicBezTo>
                          <a:pt x="38" y="83"/>
                          <a:pt x="37" y="83"/>
                          <a:pt x="37" y="84"/>
                        </a:cubicBezTo>
                        <a:cubicBezTo>
                          <a:pt x="34" y="87"/>
                          <a:pt x="32" y="90"/>
                          <a:pt x="30" y="93"/>
                        </a:cubicBezTo>
                        <a:cubicBezTo>
                          <a:pt x="30" y="93"/>
                          <a:pt x="30" y="94"/>
                          <a:pt x="29" y="94"/>
                        </a:cubicBezTo>
                        <a:cubicBezTo>
                          <a:pt x="30" y="94"/>
                          <a:pt x="31" y="94"/>
                          <a:pt x="31" y="94"/>
                        </a:cubicBezTo>
                        <a:cubicBezTo>
                          <a:pt x="32" y="93"/>
                          <a:pt x="33" y="93"/>
                          <a:pt x="34" y="93"/>
                        </a:cubicBezTo>
                        <a:cubicBezTo>
                          <a:pt x="40" y="90"/>
                          <a:pt x="47" y="87"/>
                          <a:pt x="53" y="84"/>
                        </a:cubicBezTo>
                        <a:cubicBezTo>
                          <a:pt x="56" y="83"/>
                          <a:pt x="58" y="81"/>
                          <a:pt x="60" y="80"/>
                        </a:cubicBezTo>
                        <a:cubicBezTo>
                          <a:pt x="63" y="79"/>
                          <a:pt x="66" y="77"/>
                          <a:pt x="68" y="76"/>
                        </a:cubicBezTo>
                        <a:cubicBezTo>
                          <a:pt x="69" y="75"/>
                          <a:pt x="70" y="75"/>
                          <a:pt x="71" y="76"/>
                        </a:cubicBezTo>
                        <a:cubicBezTo>
                          <a:pt x="71" y="76"/>
                          <a:pt x="71" y="76"/>
                          <a:pt x="72" y="76"/>
                        </a:cubicBezTo>
                        <a:cubicBezTo>
                          <a:pt x="72" y="76"/>
                          <a:pt x="73" y="75"/>
                          <a:pt x="73" y="75"/>
                        </a:cubicBezTo>
                        <a:close/>
                        <a:moveTo>
                          <a:pt x="40" y="80"/>
                        </a:moveTo>
                        <a:cubicBezTo>
                          <a:pt x="40" y="80"/>
                          <a:pt x="40" y="80"/>
                          <a:pt x="40" y="80"/>
                        </a:cubicBezTo>
                        <a:cubicBezTo>
                          <a:pt x="50" y="76"/>
                          <a:pt x="60" y="71"/>
                          <a:pt x="70" y="65"/>
                        </a:cubicBezTo>
                        <a:cubicBezTo>
                          <a:pt x="69" y="64"/>
                          <a:pt x="69" y="62"/>
                          <a:pt x="68" y="60"/>
                        </a:cubicBezTo>
                        <a:cubicBezTo>
                          <a:pt x="66" y="61"/>
                          <a:pt x="64" y="62"/>
                          <a:pt x="63" y="63"/>
                        </a:cubicBezTo>
                        <a:cubicBezTo>
                          <a:pt x="61" y="63"/>
                          <a:pt x="59" y="64"/>
                          <a:pt x="57" y="65"/>
                        </a:cubicBezTo>
                        <a:cubicBezTo>
                          <a:pt x="55" y="65"/>
                          <a:pt x="53" y="66"/>
                          <a:pt x="51" y="67"/>
                        </a:cubicBezTo>
                        <a:cubicBezTo>
                          <a:pt x="50" y="68"/>
                          <a:pt x="48" y="69"/>
                          <a:pt x="46" y="70"/>
                        </a:cubicBezTo>
                        <a:cubicBezTo>
                          <a:pt x="44" y="70"/>
                          <a:pt x="42" y="71"/>
                          <a:pt x="41" y="72"/>
                        </a:cubicBezTo>
                        <a:cubicBezTo>
                          <a:pt x="41" y="73"/>
                          <a:pt x="41" y="74"/>
                          <a:pt x="41" y="74"/>
                        </a:cubicBezTo>
                        <a:cubicBezTo>
                          <a:pt x="41" y="75"/>
                          <a:pt x="40" y="76"/>
                          <a:pt x="40" y="76"/>
                        </a:cubicBezTo>
                        <a:cubicBezTo>
                          <a:pt x="41" y="77"/>
                          <a:pt x="41" y="78"/>
                          <a:pt x="40" y="79"/>
                        </a:cubicBezTo>
                        <a:cubicBezTo>
                          <a:pt x="40" y="79"/>
                          <a:pt x="40" y="80"/>
                          <a:pt x="40" y="80"/>
                        </a:cubicBezTo>
                        <a:close/>
                        <a:moveTo>
                          <a:pt x="35" y="48"/>
                        </a:moveTo>
                        <a:cubicBezTo>
                          <a:pt x="36" y="50"/>
                          <a:pt x="36" y="52"/>
                          <a:pt x="36" y="53"/>
                        </a:cubicBezTo>
                        <a:cubicBezTo>
                          <a:pt x="36" y="53"/>
                          <a:pt x="37" y="54"/>
                          <a:pt x="37" y="54"/>
                        </a:cubicBezTo>
                        <a:cubicBezTo>
                          <a:pt x="38" y="54"/>
                          <a:pt x="39" y="55"/>
                          <a:pt x="40" y="54"/>
                        </a:cubicBezTo>
                        <a:cubicBezTo>
                          <a:pt x="41" y="54"/>
                          <a:pt x="42" y="53"/>
                          <a:pt x="43" y="53"/>
                        </a:cubicBezTo>
                        <a:cubicBezTo>
                          <a:pt x="47" y="50"/>
                          <a:pt x="51" y="48"/>
                          <a:pt x="55" y="46"/>
                        </a:cubicBezTo>
                        <a:cubicBezTo>
                          <a:pt x="58" y="44"/>
                          <a:pt x="60" y="43"/>
                          <a:pt x="62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cubicBezTo>
                          <a:pt x="62" y="39"/>
                          <a:pt x="62" y="37"/>
                          <a:pt x="61" y="35"/>
                        </a:cubicBezTo>
                        <a:cubicBezTo>
                          <a:pt x="60" y="35"/>
                          <a:pt x="60" y="35"/>
                          <a:pt x="59" y="36"/>
                        </a:cubicBezTo>
                        <a:cubicBezTo>
                          <a:pt x="55" y="37"/>
                          <a:pt x="52" y="39"/>
                          <a:pt x="49" y="41"/>
                        </a:cubicBezTo>
                        <a:cubicBezTo>
                          <a:pt x="44" y="44"/>
                          <a:pt x="40" y="47"/>
                          <a:pt x="35" y="48"/>
                        </a:cubicBezTo>
                        <a:close/>
                        <a:moveTo>
                          <a:pt x="27" y="25"/>
                        </a:moveTo>
                        <a:cubicBezTo>
                          <a:pt x="28" y="26"/>
                          <a:pt x="28" y="28"/>
                          <a:pt x="29" y="29"/>
                        </a:cubicBezTo>
                        <a:cubicBezTo>
                          <a:pt x="29" y="30"/>
                          <a:pt x="30" y="31"/>
                          <a:pt x="31" y="30"/>
                        </a:cubicBezTo>
                        <a:cubicBezTo>
                          <a:pt x="31" y="30"/>
                          <a:pt x="31" y="30"/>
                          <a:pt x="32" y="30"/>
                        </a:cubicBezTo>
                        <a:cubicBezTo>
                          <a:pt x="33" y="29"/>
                          <a:pt x="35" y="28"/>
                          <a:pt x="37" y="28"/>
                        </a:cubicBezTo>
                        <a:cubicBezTo>
                          <a:pt x="39" y="26"/>
                          <a:pt x="42" y="24"/>
                          <a:pt x="45" y="23"/>
                        </a:cubicBezTo>
                        <a:cubicBezTo>
                          <a:pt x="48" y="21"/>
                          <a:pt x="51" y="19"/>
                          <a:pt x="53" y="17"/>
                        </a:cubicBezTo>
                        <a:cubicBezTo>
                          <a:pt x="54" y="16"/>
                          <a:pt x="55" y="16"/>
                          <a:pt x="55" y="15"/>
                        </a:cubicBezTo>
                        <a:cubicBezTo>
                          <a:pt x="55" y="14"/>
                          <a:pt x="54" y="13"/>
                          <a:pt x="54" y="11"/>
                        </a:cubicBezTo>
                        <a:cubicBezTo>
                          <a:pt x="53" y="11"/>
                          <a:pt x="52" y="11"/>
                          <a:pt x="52" y="12"/>
                        </a:cubicBezTo>
                        <a:cubicBezTo>
                          <a:pt x="49" y="13"/>
                          <a:pt x="47" y="14"/>
                          <a:pt x="45" y="16"/>
                        </a:cubicBezTo>
                        <a:cubicBezTo>
                          <a:pt x="42" y="17"/>
                          <a:pt x="39" y="19"/>
                          <a:pt x="36" y="21"/>
                        </a:cubicBezTo>
                        <a:cubicBezTo>
                          <a:pt x="33" y="22"/>
                          <a:pt x="30" y="24"/>
                          <a:pt x="27" y="25"/>
                        </a:cubicBezTo>
                        <a:close/>
                        <a:moveTo>
                          <a:pt x="39" y="64"/>
                        </a:moveTo>
                        <a:cubicBezTo>
                          <a:pt x="40" y="65"/>
                          <a:pt x="40" y="66"/>
                          <a:pt x="40" y="67"/>
                        </a:cubicBezTo>
                        <a:cubicBezTo>
                          <a:pt x="40" y="68"/>
                          <a:pt x="40" y="68"/>
                          <a:pt x="40" y="69"/>
                        </a:cubicBezTo>
                        <a:cubicBezTo>
                          <a:pt x="40" y="69"/>
                          <a:pt x="39" y="69"/>
                          <a:pt x="40" y="70"/>
                        </a:cubicBezTo>
                        <a:cubicBezTo>
                          <a:pt x="40" y="70"/>
                          <a:pt x="41" y="70"/>
                          <a:pt x="41" y="70"/>
                        </a:cubicBezTo>
                        <a:cubicBezTo>
                          <a:pt x="41" y="70"/>
                          <a:pt x="41" y="69"/>
                          <a:pt x="41" y="69"/>
                        </a:cubicBezTo>
                        <a:cubicBezTo>
                          <a:pt x="45" y="68"/>
                          <a:pt x="48" y="66"/>
                          <a:pt x="52" y="65"/>
                        </a:cubicBezTo>
                        <a:cubicBezTo>
                          <a:pt x="54" y="63"/>
                          <a:pt x="57" y="62"/>
                          <a:pt x="60" y="61"/>
                        </a:cubicBezTo>
                        <a:cubicBezTo>
                          <a:pt x="62" y="60"/>
                          <a:pt x="64" y="58"/>
                          <a:pt x="66" y="57"/>
                        </a:cubicBezTo>
                        <a:cubicBezTo>
                          <a:pt x="66" y="57"/>
                          <a:pt x="67" y="57"/>
                          <a:pt x="67" y="56"/>
                        </a:cubicBezTo>
                        <a:cubicBezTo>
                          <a:pt x="67" y="55"/>
                          <a:pt x="66" y="53"/>
                          <a:pt x="66" y="52"/>
                        </a:cubicBezTo>
                        <a:cubicBezTo>
                          <a:pt x="66" y="52"/>
                          <a:pt x="66" y="52"/>
                          <a:pt x="65" y="52"/>
                        </a:cubicBezTo>
                        <a:cubicBezTo>
                          <a:pt x="62" y="53"/>
                          <a:pt x="59" y="54"/>
                          <a:pt x="56" y="56"/>
                        </a:cubicBezTo>
                        <a:cubicBezTo>
                          <a:pt x="54" y="57"/>
                          <a:pt x="51" y="58"/>
                          <a:pt x="49" y="60"/>
                        </a:cubicBezTo>
                        <a:cubicBezTo>
                          <a:pt x="46" y="61"/>
                          <a:pt x="44" y="62"/>
                          <a:pt x="41" y="63"/>
                        </a:cubicBezTo>
                        <a:cubicBezTo>
                          <a:pt x="40" y="63"/>
                          <a:pt x="40" y="64"/>
                          <a:pt x="39" y="64"/>
                        </a:cubicBezTo>
                        <a:close/>
                        <a:moveTo>
                          <a:pt x="65" y="48"/>
                        </a:moveTo>
                        <a:cubicBezTo>
                          <a:pt x="64" y="47"/>
                          <a:pt x="64" y="46"/>
                          <a:pt x="64" y="46"/>
                        </a:cubicBezTo>
                        <a:cubicBezTo>
                          <a:pt x="64" y="45"/>
                          <a:pt x="64" y="45"/>
                          <a:pt x="63" y="45"/>
                        </a:cubicBezTo>
                        <a:cubicBezTo>
                          <a:pt x="63" y="45"/>
                          <a:pt x="63" y="45"/>
                          <a:pt x="62" y="45"/>
                        </a:cubicBezTo>
                        <a:cubicBezTo>
                          <a:pt x="60" y="46"/>
                          <a:pt x="58" y="46"/>
                          <a:pt x="56" y="48"/>
                        </a:cubicBezTo>
                        <a:cubicBezTo>
                          <a:pt x="54" y="49"/>
                          <a:pt x="52" y="50"/>
                          <a:pt x="50" y="51"/>
                        </a:cubicBezTo>
                        <a:cubicBezTo>
                          <a:pt x="47" y="53"/>
                          <a:pt x="43" y="55"/>
                          <a:pt x="40" y="56"/>
                        </a:cubicBezTo>
                        <a:cubicBezTo>
                          <a:pt x="39" y="57"/>
                          <a:pt x="38" y="57"/>
                          <a:pt x="38" y="58"/>
                        </a:cubicBezTo>
                        <a:cubicBezTo>
                          <a:pt x="38" y="59"/>
                          <a:pt x="38" y="60"/>
                          <a:pt x="39" y="62"/>
                        </a:cubicBezTo>
                        <a:cubicBezTo>
                          <a:pt x="39" y="61"/>
                          <a:pt x="39" y="62"/>
                          <a:pt x="40" y="61"/>
                        </a:cubicBezTo>
                        <a:cubicBezTo>
                          <a:pt x="41" y="61"/>
                          <a:pt x="42" y="61"/>
                          <a:pt x="43" y="60"/>
                        </a:cubicBezTo>
                        <a:cubicBezTo>
                          <a:pt x="46" y="59"/>
                          <a:pt x="49" y="57"/>
                          <a:pt x="52" y="56"/>
                        </a:cubicBezTo>
                        <a:cubicBezTo>
                          <a:pt x="56" y="53"/>
                          <a:pt x="60" y="51"/>
                          <a:pt x="64" y="48"/>
                        </a:cubicBezTo>
                        <a:cubicBezTo>
                          <a:pt x="64" y="48"/>
                          <a:pt x="64" y="48"/>
                          <a:pt x="65" y="48"/>
                        </a:cubicBezTo>
                        <a:close/>
                        <a:moveTo>
                          <a:pt x="45" y="6"/>
                        </a:moveTo>
                        <a:cubicBezTo>
                          <a:pt x="45" y="8"/>
                          <a:pt x="45" y="8"/>
                          <a:pt x="43" y="9"/>
                        </a:cubicBezTo>
                        <a:cubicBezTo>
                          <a:pt x="40" y="10"/>
                          <a:pt x="37" y="12"/>
                          <a:pt x="35" y="13"/>
                        </a:cubicBezTo>
                        <a:cubicBezTo>
                          <a:pt x="32" y="15"/>
                          <a:pt x="29" y="17"/>
                          <a:pt x="26" y="19"/>
                        </a:cubicBezTo>
                        <a:cubicBezTo>
                          <a:pt x="25" y="19"/>
                          <a:pt x="25" y="19"/>
                          <a:pt x="25" y="19"/>
                        </a:cubicBezTo>
                        <a:cubicBezTo>
                          <a:pt x="25" y="20"/>
                          <a:pt x="25" y="20"/>
                          <a:pt x="25" y="20"/>
                        </a:cubicBezTo>
                        <a:cubicBezTo>
                          <a:pt x="26" y="21"/>
                          <a:pt x="26" y="21"/>
                          <a:pt x="26" y="21"/>
                        </a:cubicBezTo>
                        <a:cubicBezTo>
                          <a:pt x="27" y="22"/>
                          <a:pt x="27" y="23"/>
                          <a:pt x="28" y="22"/>
                        </a:cubicBezTo>
                        <a:cubicBezTo>
                          <a:pt x="28" y="22"/>
                          <a:pt x="29" y="22"/>
                          <a:pt x="29" y="22"/>
                        </a:cubicBezTo>
                        <a:cubicBezTo>
                          <a:pt x="31" y="21"/>
                          <a:pt x="33" y="20"/>
                          <a:pt x="35" y="19"/>
                        </a:cubicBezTo>
                        <a:cubicBezTo>
                          <a:pt x="40" y="17"/>
                          <a:pt x="44" y="14"/>
                          <a:pt x="48" y="11"/>
                        </a:cubicBezTo>
                        <a:cubicBezTo>
                          <a:pt x="49" y="9"/>
                          <a:pt x="51" y="8"/>
                          <a:pt x="53" y="7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0" y="6"/>
                          <a:pt x="48" y="6"/>
                          <a:pt x="45" y="6"/>
                        </a:cubicBezTo>
                        <a:close/>
                        <a:moveTo>
                          <a:pt x="25" y="18"/>
                        </a:moveTo>
                        <a:cubicBezTo>
                          <a:pt x="30" y="14"/>
                          <a:pt x="36" y="11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38" y="6"/>
                          <a:pt x="36" y="6"/>
                          <a:pt x="34" y="6"/>
                        </a:cubicBezTo>
                        <a:cubicBezTo>
                          <a:pt x="34" y="8"/>
                          <a:pt x="34" y="9"/>
                          <a:pt x="32" y="9"/>
                        </a:cubicBezTo>
                        <a:cubicBezTo>
                          <a:pt x="31" y="9"/>
                          <a:pt x="29" y="10"/>
                          <a:pt x="29" y="10"/>
                        </a:cubicBezTo>
                        <a:cubicBezTo>
                          <a:pt x="27" y="11"/>
                          <a:pt x="26" y="12"/>
                          <a:pt x="24" y="13"/>
                        </a:cubicBezTo>
                        <a:cubicBezTo>
                          <a:pt x="24" y="13"/>
                          <a:pt x="24" y="13"/>
                          <a:pt x="24" y="14"/>
                        </a:cubicBezTo>
                        <a:cubicBezTo>
                          <a:pt x="24" y="14"/>
                          <a:pt x="25" y="14"/>
                          <a:pt x="25" y="14"/>
                        </a:cubicBezTo>
                        <a:cubicBezTo>
                          <a:pt x="25" y="14"/>
                          <a:pt x="24" y="15"/>
                          <a:pt x="24" y="16"/>
                        </a:cubicBezTo>
                        <a:cubicBezTo>
                          <a:pt x="24" y="16"/>
                          <a:pt x="24" y="17"/>
                          <a:pt x="25" y="18"/>
                        </a:cubicBezTo>
                        <a:close/>
                        <a:moveTo>
                          <a:pt x="29" y="7"/>
                        </a:moveTo>
                        <a:cubicBezTo>
                          <a:pt x="29" y="7"/>
                          <a:pt x="29" y="7"/>
                          <a:pt x="29" y="7"/>
                        </a:cubicBezTo>
                        <a:cubicBezTo>
                          <a:pt x="28" y="7"/>
                          <a:pt x="27" y="7"/>
                          <a:pt x="26" y="7"/>
                        </a:cubicBezTo>
                        <a:cubicBezTo>
                          <a:pt x="25" y="7"/>
                          <a:pt x="24" y="7"/>
                          <a:pt x="23" y="7"/>
                        </a:cubicBezTo>
                        <a:cubicBezTo>
                          <a:pt x="23" y="7"/>
                          <a:pt x="22" y="6"/>
                          <a:pt x="22" y="6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1" y="5"/>
                          <a:pt x="20" y="4"/>
                          <a:pt x="19" y="4"/>
                        </a:cubicBez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1" y="6"/>
                          <a:pt x="21" y="9"/>
                          <a:pt x="23" y="12"/>
                        </a:cubicBezTo>
                        <a:cubicBezTo>
                          <a:pt x="25" y="10"/>
                          <a:pt x="27" y="9"/>
                          <a:pt x="29" y="7"/>
                        </a:cubicBezTo>
                        <a:close/>
                        <a:moveTo>
                          <a:pt x="69" y="83"/>
                        </a:moveTo>
                        <a:cubicBezTo>
                          <a:pt x="67" y="86"/>
                          <a:pt x="64" y="89"/>
                          <a:pt x="63" y="92"/>
                        </a:cubicBezTo>
                        <a:cubicBezTo>
                          <a:pt x="65" y="89"/>
                          <a:pt x="67" y="86"/>
                          <a:pt x="69" y="83"/>
                        </a:cubicBezTo>
                        <a:close/>
                        <a:moveTo>
                          <a:pt x="74" y="78"/>
                        </a:moveTo>
                        <a:cubicBezTo>
                          <a:pt x="74" y="78"/>
                          <a:pt x="74" y="78"/>
                          <a:pt x="74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4" y="78"/>
                          <a:pt x="74" y="78"/>
                          <a:pt x="74" y="78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9"/>
                  <p:cNvSpPr/>
                  <p:nvPr/>
                </p:nvSpPr>
                <p:spPr bwMode="auto">
                  <a:xfrm>
                    <a:off x="6094413" y="3586163"/>
                    <a:ext cx="114300" cy="39688"/>
                  </a:xfrm>
                  <a:custGeom>
                    <a:avLst/>
                    <a:gdLst>
                      <a:gd name="T0" fmla="*/ 1 w 35"/>
                      <a:gd name="T1" fmla="*/ 9 h 12"/>
                      <a:gd name="T2" fmla="*/ 3 w 35"/>
                      <a:gd name="T3" fmla="*/ 9 h 12"/>
                      <a:gd name="T4" fmla="*/ 3 w 35"/>
                      <a:gd name="T5" fmla="*/ 9 h 12"/>
                      <a:gd name="T6" fmla="*/ 5 w 35"/>
                      <a:gd name="T7" fmla="*/ 10 h 12"/>
                      <a:gd name="T8" fmla="*/ 9 w 35"/>
                      <a:gd name="T9" fmla="*/ 10 h 12"/>
                      <a:gd name="T10" fmla="*/ 22 w 35"/>
                      <a:gd name="T11" fmla="*/ 5 h 12"/>
                      <a:gd name="T12" fmla="*/ 31 w 35"/>
                      <a:gd name="T13" fmla="*/ 0 h 12"/>
                      <a:gd name="T14" fmla="*/ 32 w 35"/>
                      <a:gd name="T15" fmla="*/ 0 h 12"/>
                      <a:gd name="T16" fmla="*/ 35 w 35"/>
                      <a:gd name="T17" fmla="*/ 1 h 12"/>
                      <a:gd name="T18" fmla="*/ 34 w 35"/>
                      <a:gd name="T19" fmla="*/ 4 h 12"/>
                      <a:gd name="T20" fmla="*/ 33 w 35"/>
                      <a:gd name="T21" fmla="*/ 4 h 12"/>
                      <a:gd name="T22" fmla="*/ 22 w 35"/>
                      <a:gd name="T23" fmla="*/ 8 h 12"/>
                      <a:gd name="T24" fmla="*/ 13 w 35"/>
                      <a:gd name="T25" fmla="*/ 11 h 12"/>
                      <a:gd name="T26" fmla="*/ 7 w 35"/>
                      <a:gd name="T27" fmla="*/ 12 h 12"/>
                      <a:gd name="T28" fmla="*/ 1 w 35"/>
                      <a:gd name="T29" fmla="*/ 12 h 12"/>
                      <a:gd name="T30" fmla="*/ 1 w 35"/>
                      <a:gd name="T31" fmla="*/ 12 h 12"/>
                      <a:gd name="T32" fmla="*/ 0 w 35"/>
                      <a:gd name="T33" fmla="*/ 9 h 12"/>
                      <a:gd name="T34" fmla="*/ 1 w 35"/>
                      <a:gd name="T35" fmla="*/ 9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5" h="12">
                        <a:moveTo>
                          <a:pt x="1" y="9"/>
                        </a:moveTo>
                        <a:cubicBezTo>
                          <a:pt x="1" y="8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4" y="10"/>
                          <a:pt x="4" y="10"/>
                          <a:pt x="5" y="10"/>
                        </a:cubicBezTo>
                        <a:cubicBezTo>
                          <a:pt x="6" y="10"/>
                          <a:pt x="8" y="10"/>
                          <a:pt x="9" y="10"/>
                        </a:cubicBezTo>
                        <a:cubicBezTo>
                          <a:pt x="14" y="8"/>
                          <a:pt x="18" y="7"/>
                          <a:pt x="22" y="5"/>
                        </a:cubicBezTo>
                        <a:cubicBezTo>
                          <a:pt x="25" y="4"/>
                          <a:pt x="28" y="2"/>
                          <a:pt x="31" y="0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33" y="0"/>
                          <a:pt x="34" y="0"/>
                          <a:pt x="35" y="1"/>
                        </a:cubicBezTo>
                        <a:cubicBezTo>
                          <a:pt x="35" y="2"/>
                          <a:pt x="35" y="3"/>
                          <a:pt x="34" y="4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29" y="6"/>
                          <a:pt x="26" y="7"/>
                          <a:pt x="22" y="8"/>
                        </a:cubicBezTo>
                        <a:cubicBezTo>
                          <a:pt x="19" y="9"/>
                          <a:pt x="16" y="10"/>
                          <a:pt x="13" y="11"/>
                        </a:cubicBezTo>
                        <a:cubicBezTo>
                          <a:pt x="11" y="11"/>
                          <a:pt x="9" y="12"/>
                          <a:pt x="7" y="12"/>
                        </a:cubicBezTo>
                        <a:cubicBezTo>
                          <a:pt x="5" y="12"/>
                          <a:pt x="3" y="12"/>
                          <a:pt x="1" y="12"/>
                        </a:cubicBezTo>
                        <a:cubicBezTo>
                          <a:pt x="1" y="12"/>
                          <a:pt x="1" y="12"/>
                          <a:pt x="1" y="12"/>
                        </a:cubicBezTo>
                        <a:cubicBezTo>
                          <a:pt x="0" y="11"/>
                          <a:pt x="0" y="10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1" name="组合 190"/>
                <p:cNvGrpSpPr/>
                <p:nvPr/>
              </p:nvGrpSpPr>
              <p:grpSpPr>
                <a:xfrm>
                  <a:off x="4819121" y="3552825"/>
                  <a:ext cx="876301" cy="463550"/>
                  <a:chOff x="5656263" y="3198813"/>
                  <a:chExt cx="876301" cy="463550"/>
                </a:xfrm>
              </p:grpSpPr>
              <p:sp>
                <p:nvSpPr>
                  <p:cNvPr id="192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276976" y="3201988"/>
                    <a:ext cx="255588" cy="460375"/>
                  </a:xfrm>
                  <a:custGeom>
                    <a:avLst/>
                    <a:gdLst>
                      <a:gd name="T0" fmla="*/ 2 w 78"/>
                      <a:gd name="T1" fmla="*/ 136 h 139"/>
                      <a:gd name="T2" fmla="*/ 29 w 78"/>
                      <a:gd name="T3" fmla="*/ 94 h 139"/>
                      <a:gd name="T4" fmla="*/ 21 w 78"/>
                      <a:gd name="T5" fmla="*/ 8 h 139"/>
                      <a:gd name="T6" fmla="*/ 25 w 78"/>
                      <a:gd name="T7" fmla="*/ 2 h 139"/>
                      <a:gd name="T8" fmla="*/ 72 w 78"/>
                      <a:gd name="T9" fmla="*/ 60 h 139"/>
                      <a:gd name="T10" fmla="*/ 71 w 78"/>
                      <a:gd name="T11" fmla="*/ 90 h 139"/>
                      <a:gd name="T12" fmla="*/ 33 w 78"/>
                      <a:gd name="T13" fmla="*/ 138 h 139"/>
                      <a:gd name="T14" fmla="*/ 41 w 78"/>
                      <a:gd name="T15" fmla="*/ 8 h 139"/>
                      <a:gd name="T16" fmla="*/ 27 w 78"/>
                      <a:gd name="T17" fmla="*/ 127 h 139"/>
                      <a:gd name="T18" fmla="*/ 39 w 78"/>
                      <a:gd name="T19" fmla="*/ 63 h 139"/>
                      <a:gd name="T20" fmla="*/ 53 w 78"/>
                      <a:gd name="T21" fmla="*/ 11 h 139"/>
                      <a:gd name="T22" fmla="*/ 42 w 78"/>
                      <a:gd name="T23" fmla="*/ 16 h 139"/>
                      <a:gd name="T24" fmla="*/ 15 w 78"/>
                      <a:gd name="T25" fmla="*/ 130 h 139"/>
                      <a:gd name="T26" fmla="*/ 53 w 78"/>
                      <a:gd name="T27" fmla="*/ 6 h 139"/>
                      <a:gd name="T28" fmla="*/ 66 w 78"/>
                      <a:gd name="T29" fmla="*/ 91 h 139"/>
                      <a:gd name="T30" fmla="*/ 70 w 78"/>
                      <a:gd name="T31" fmla="*/ 70 h 139"/>
                      <a:gd name="T32" fmla="*/ 63 w 78"/>
                      <a:gd name="T33" fmla="*/ 50 h 139"/>
                      <a:gd name="T34" fmla="*/ 9 w 78"/>
                      <a:gd name="T35" fmla="*/ 128 h 139"/>
                      <a:gd name="T36" fmla="*/ 48 w 78"/>
                      <a:gd name="T37" fmla="*/ 93 h 139"/>
                      <a:gd name="T38" fmla="*/ 69 w 78"/>
                      <a:gd name="T39" fmla="*/ 82 h 139"/>
                      <a:gd name="T40" fmla="*/ 52 w 78"/>
                      <a:gd name="T41" fmla="*/ 96 h 139"/>
                      <a:gd name="T42" fmla="*/ 49 w 78"/>
                      <a:gd name="T43" fmla="*/ 87 h 139"/>
                      <a:gd name="T44" fmla="*/ 66 w 78"/>
                      <a:gd name="T45" fmla="*/ 77 h 139"/>
                      <a:gd name="T46" fmla="*/ 30 w 78"/>
                      <a:gd name="T47" fmla="*/ 110 h 139"/>
                      <a:gd name="T48" fmla="*/ 43 w 78"/>
                      <a:gd name="T49" fmla="*/ 35 h 139"/>
                      <a:gd name="T50" fmla="*/ 39 w 78"/>
                      <a:gd name="T51" fmla="*/ 83 h 139"/>
                      <a:gd name="T52" fmla="*/ 38 w 78"/>
                      <a:gd name="T53" fmla="*/ 15 h 139"/>
                      <a:gd name="T54" fmla="*/ 32 w 78"/>
                      <a:gd name="T55" fmla="*/ 6 h 139"/>
                      <a:gd name="T56" fmla="*/ 61 w 78"/>
                      <a:gd name="T57" fmla="*/ 44 h 139"/>
                      <a:gd name="T58" fmla="*/ 52 w 78"/>
                      <a:gd name="T59" fmla="*/ 90 h 139"/>
                      <a:gd name="T60" fmla="*/ 64 w 78"/>
                      <a:gd name="T61" fmla="*/ 47 h 139"/>
                      <a:gd name="T62" fmla="*/ 40 w 78"/>
                      <a:gd name="T63" fmla="*/ 101 h 139"/>
                      <a:gd name="T64" fmla="*/ 62 w 78"/>
                      <a:gd name="T65" fmla="*/ 77 h 139"/>
                      <a:gd name="T66" fmla="*/ 58 w 78"/>
                      <a:gd name="T67" fmla="*/ 52 h 139"/>
                      <a:gd name="T68" fmla="*/ 62 w 78"/>
                      <a:gd name="T69" fmla="*/ 41 h 139"/>
                      <a:gd name="T70" fmla="*/ 47 w 78"/>
                      <a:gd name="T71" fmla="*/ 43 h 139"/>
                      <a:gd name="T72" fmla="*/ 53 w 78"/>
                      <a:gd name="T73" fmla="*/ 29 h 139"/>
                      <a:gd name="T74" fmla="*/ 60 w 78"/>
                      <a:gd name="T75" fmla="*/ 34 h 139"/>
                      <a:gd name="T76" fmla="*/ 52 w 78"/>
                      <a:gd name="T77" fmla="*/ 25 h 139"/>
                      <a:gd name="T78" fmla="*/ 49 w 78"/>
                      <a:gd name="T79" fmla="*/ 25 h 139"/>
                      <a:gd name="T80" fmla="*/ 47 w 78"/>
                      <a:gd name="T81" fmla="*/ 31 h 139"/>
                      <a:gd name="T82" fmla="*/ 34 w 78"/>
                      <a:gd name="T83" fmla="*/ 114 h 139"/>
                      <a:gd name="T84" fmla="*/ 68 w 78"/>
                      <a:gd name="T85" fmla="*/ 74 h 139"/>
                      <a:gd name="T86" fmla="*/ 40 w 78"/>
                      <a:gd name="T87" fmla="*/ 20 h 139"/>
                      <a:gd name="T88" fmla="*/ 65 w 78"/>
                      <a:gd name="T89" fmla="*/ 65 h 139"/>
                      <a:gd name="T90" fmla="*/ 24 w 78"/>
                      <a:gd name="T91" fmla="*/ 9 h 139"/>
                      <a:gd name="T92" fmla="*/ 44 w 78"/>
                      <a:gd name="T93" fmla="*/ 32 h 139"/>
                      <a:gd name="T94" fmla="*/ 39 w 78"/>
                      <a:gd name="T95" fmla="*/ 32 h 139"/>
                      <a:gd name="T96" fmla="*/ 50 w 78"/>
                      <a:gd name="T97" fmla="*/ 38 h 139"/>
                      <a:gd name="T98" fmla="*/ 51 w 78"/>
                      <a:gd name="T99" fmla="*/ 68 h 139"/>
                      <a:gd name="T100" fmla="*/ 73 w 78"/>
                      <a:gd name="T101" fmla="*/ 81 h 139"/>
                      <a:gd name="T102" fmla="*/ 43 w 78"/>
                      <a:gd name="T103" fmla="*/ 111 h 139"/>
                      <a:gd name="T104" fmla="*/ 45 w 78"/>
                      <a:gd name="T105" fmla="*/ 108 h 139"/>
                      <a:gd name="T106" fmla="*/ 47 w 78"/>
                      <a:gd name="T107" fmla="*/ 79 h 139"/>
                      <a:gd name="T108" fmla="*/ 47 w 78"/>
                      <a:gd name="T109" fmla="*/ 51 h 139"/>
                      <a:gd name="T110" fmla="*/ 41 w 78"/>
                      <a:gd name="T111" fmla="*/ 114 h 139"/>
                      <a:gd name="T112" fmla="*/ 50 w 78"/>
                      <a:gd name="T113" fmla="*/ 34 h 139"/>
                      <a:gd name="T114" fmla="*/ 32 w 78"/>
                      <a:gd name="T115" fmla="*/ 103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78" h="139">
                        <a:moveTo>
                          <a:pt x="34" y="136"/>
                        </a:moveTo>
                        <a:cubicBezTo>
                          <a:pt x="32" y="136"/>
                          <a:pt x="31" y="136"/>
                          <a:pt x="30" y="135"/>
                        </a:cubicBezTo>
                        <a:cubicBezTo>
                          <a:pt x="28" y="135"/>
                          <a:pt x="26" y="136"/>
                          <a:pt x="24" y="136"/>
                        </a:cubicBezTo>
                        <a:cubicBezTo>
                          <a:pt x="21" y="136"/>
                          <a:pt x="19" y="136"/>
                          <a:pt x="16" y="136"/>
                        </a:cubicBezTo>
                        <a:cubicBezTo>
                          <a:pt x="13" y="136"/>
                          <a:pt x="10" y="136"/>
                          <a:pt x="7" y="136"/>
                        </a:cubicBezTo>
                        <a:cubicBezTo>
                          <a:pt x="6" y="136"/>
                          <a:pt x="6" y="136"/>
                          <a:pt x="5" y="136"/>
                        </a:cubicBezTo>
                        <a:cubicBezTo>
                          <a:pt x="5" y="137"/>
                          <a:pt x="4" y="137"/>
                          <a:pt x="4" y="136"/>
                        </a:cubicBezTo>
                        <a:cubicBezTo>
                          <a:pt x="3" y="136"/>
                          <a:pt x="2" y="136"/>
                          <a:pt x="2" y="136"/>
                        </a:cubicBezTo>
                        <a:cubicBezTo>
                          <a:pt x="1" y="135"/>
                          <a:pt x="1" y="134"/>
                          <a:pt x="2" y="134"/>
                        </a:cubicBezTo>
                        <a:cubicBezTo>
                          <a:pt x="2" y="133"/>
                          <a:pt x="2" y="133"/>
                          <a:pt x="2" y="133"/>
                        </a:cubicBezTo>
                        <a:cubicBezTo>
                          <a:pt x="2" y="133"/>
                          <a:pt x="3" y="133"/>
                          <a:pt x="3" y="133"/>
                        </a:cubicBezTo>
                        <a:cubicBezTo>
                          <a:pt x="3" y="132"/>
                          <a:pt x="3" y="132"/>
                          <a:pt x="2" y="133"/>
                        </a:cubicBezTo>
                        <a:cubicBezTo>
                          <a:pt x="1" y="133"/>
                          <a:pt x="1" y="133"/>
                          <a:pt x="1" y="133"/>
                        </a:cubicBezTo>
                        <a:cubicBezTo>
                          <a:pt x="0" y="132"/>
                          <a:pt x="0" y="132"/>
                          <a:pt x="1" y="131"/>
                        </a:cubicBezTo>
                        <a:cubicBezTo>
                          <a:pt x="3" y="127"/>
                          <a:pt x="6" y="123"/>
                          <a:pt x="8" y="119"/>
                        </a:cubicBezTo>
                        <a:cubicBezTo>
                          <a:pt x="15" y="111"/>
                          <a:pt x="21" y="102"/>
                          <a:pt x="29" y="94"/>
                        </a:cubicBezTo>
                        <a:cubicBezTo>
                          <a:pt x="29" y="93"/>
                          <a:pt x="30" y="93"/>
                          <a:pt x="30" y="92"/>
                        </a:cubicBezTo>
                        <a:cubicBezTo>
                          <a:pt x="33" y="88"/>
                          <a:pt x="35" y="85"/>
                          <a:pt x="37" y="81"/>
                        </a:cubicBezTo>
                        <a:cubicBezTo>
                          <a:pt x="38" y="80"/>
                          <a:pt x="39" y="79"/>
                          <a:pt x="39" y="78"/>
                        </a:cubicBezTo>
                        <a:cubicBezTo>
                          <a:pt x="39" y="74"/>
                          <a:pt x="38" y="71"/>
                          <a:pt x="37" y="68"/>
                        </a:cubicBezTo>
                        <a:cubicBezTo>
                          <a:pt x="35" y="62"/>
                          <a:pt x="33" y="57"/>
                          <a:pt x="32" y="51"/>
                        </a:cubicBezTo>
                        <a:cubicBezTo>
                          <a:pt x="31" y="44"/>
                          <a:pt x="30" y="38"/>
                          <a:pt x="28" y="32"/>
                        </a:cubicBezTo>
                        <a:cubicBezTo>
                          <a:pt x="28" y="30"/>
                          <a:pt x="27" y="28"/>
                          <a:pt x="27" y="27"/>
                        </a:cubicBezTo>
                        <a:cubicBezTo>
                          <a:pt x="24" y="21"/>
                          <a:pt x="22" y="15"/>
                          <a:pt x="21" y="8"/>
                        </a:cubicBezTo>
                        <a:cubicBezTo>
                          <a:pt x="21" y="8"/>
                          <a:pt x="21" y="7"/>
                          <a:pt x="20" y="6"/>
                        </a:cubicBezTo>
                        <a:cubicBezTo>
                          <a:pt x="20" y="6"/>
                          <a:pt x="20" y="6"/>
                          <a:pt x="20" y="5"/>
                        </a:cubicBezTo>
                        <a:cubicBezTo>
                          <a:pt x="19" y="5"/>
                          <a:pt x="19" y="5"/>
                          <a:pt x="19" y="5"/>
                        </a:cubicBezTo>
                        <a:cubicBezTo>
                          <a:pt x="18" y="5"/>
                          <a:pt x="17" y="4"/>
                          <a:pt x="17" y="3"/>
                        </a:cubicBezTo>
                        <a:cubicBezTo>
                          <a:pt x="17" y="2"/>
                          <a:pt x="18" y="1"/>
                          <a:pt x="18" y="1"/>
                        </a:cubicBezTo>
                        <a:cubicBezTo>
                          <a:pt x="20" y="1"/>
                          <a:pt x="21" y="1"/>
                          <a:pt x="23" y="2"/>
                        </a:cubicBezTo>
                        <a:cubicBezTo>
                          <a:pt x="23" y="2"/>
                          <a:pt x="24" y="2"/>
                          <a:pt x="25" y="2"/>
                        </a:cubicBezTo>
                        <a:cubicBezTo>
                          <a:pt x="25" y="2"/>
                          <a:pt x="25" y="2"/>
                          <a:pt x="25" y="2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35" y="0"/>
                          <a:pt x="43" y="0"/>
                          <a:pt x="51" y="0"/>
                        </a:cubicBezTo>
                        <a:cubicBezTo>
                          <a:pt x="52" y="0"/>
                          <a:pt x="53" y="0"/>
                          <a:pt x="54" y="0"/>
                        </a:cubicBezTo>
                        <a:cubicBezTo>
                          <a:pt x="54" y="0"/>
                          <a:pt x="55" y="0"/>
                          <a:pt x="55" y="1"/>
                        </a:cubicBezTo>
                        <a:cubicBezTo>
                          <a:pt x="55" y="1"/>
                          <a:pt x="56" y="2"/>
                          <a:pt x="56" y="2"/>
                        </a:cubicBezTo>
                        <a:cubicBezTo>
                          <a:pt x="57" y="6"/>
                          <a:pt x="58" y="9"/>
                          <a:pt x="60" y="13"/>
                        </a:cubicBezTo>
                        <a:cubicBezTo>
                          <a:pt x="62" y="20"/>
                          <a:pt x="64" y="28"/>
                          <a:pt x="66" y="36"/>
                        </a:cubicBezTo>
                        <a:cubicBezTo>
                          <a:pt x="68" y="44"/>
                          <a:pt x="70" y="52"/>
                          <a:pt x="72" y="60"/>
                        </a:cubicBezTo>
                        <a:cubicBezTo>
                          <a:pt x="73" y="63"/>
                          <a:pt x="73" y="66"/>
                          <a:pt x="74" y="69"/>
                        </a:cubicBezTo>
                        <a:cubicBezTo>
                          <a:pt x="74" y="69"/>
                          <a:pt x="75" y="70"/>
                          <a:pt x="75" y="70"/>
                        </a:cubicBezTo>
                        <a:cubicBezTo>
                          <a:pt x="75" y="70"/>
                          <a:pt x="75" y="71"/>
                          <a:pt x="75" y="71"/>
                        </a:cubicBezTo>
                        <a:cubicBezTo>
                          <a:pt x="75" y="71"/>
                          <a:pt x="75" y="72"/>
                          <a:pt x="75" y="73"/>
                        </a:cubicBezTo>
                        <a:cubicBezTo>
                          <a:pt x="76" y="75"/>
                          <a:pt x="77" y="78"/>
                          <a:pt x="77" y="80"/>
                        </a:cubicBezTo>
                        <a:cubicBezTo>
                          <a:pt x="78" y="81"/>
                          <a:pt x="77" y="82"/>
                          <a:pt x="76" y="83"/>
                        </a:cubicBezTo>
                        <a:cubicBezTo>
                          <a:pt x="75" y="83"/>
                          <a:pt x="75" y="84"/>
                          <a:pt x="74" y="85"/>
                        </a:cubicBezTo>
                        <a:cubicBezTo>
                          <a:pt x="73" y="86"/>
                          <a:pt x="72" y="88"/>
                          <a:pt x="71" y="90"/>
                        </a:cubicBezTo>
                        <a:cubicBezTo>
                          <a:pt x="68" y="97"/>
                          <a:pt x="63" y="104"/>
                          <a:pt x="58" y="111"/>
                        </a:cubicBezTo>
                        <a:cubicBezTo>
                          <a:pt x="55" y="115"/>
                          <a:pt x="52" y="118"/>
                          <a:pt x="49" y="121"/>
                        </a:cubicBezTo>
                        <a:cubicBezTo>
                          <a:pt x="49" y="121"/>
                          <a:pt x="48" y="122"/>
                          <a:pt x="48" y="122"/>
                        </a:cubicBezTo>
                        <a:cubicBezTo>
                          <a:pt x="46" y="123"/>
                          <a:pt x="45" y="124"/>
                          <a:pt x="45" y="125"/>
                        </a:cubicBezTo>
                        <a:cubicBezTo>
                          <a:pt x="42" y="129"/>
                          <a:pt x="40" y="132"/>
                          <a:pt x="37" y="135"/>
                        </a:cubicBezTo>
                        <a:cubicBezTo>
                          <a:pt x="37" y="136"/>
                          <a:pt x="36" y="137"/>
                          <a:pt x="35" y="138"/>
                        </a:cubicBezTo>
                        <a:cubicBezTo>
                          <a:pt x="35" y="138"/>
                          <a:pt x="35" y="138"/>
                          <a:pt x="35" y="138"/>
                        </a:cubicBezTo>
                        <a:cubicBezTo>
                          <a:pt x="34" y="138"/>
                          <a:pt x="34" y="139"/>
                          <a:pt x="33" y="138"/>
                        </a:cubicBezTo>
                        <a:cubicBezTo>
                          <a:pt x="33" y="138"/>
                          <a:pt x="33" y="138"/>
                          <a:pt x="33" y="137"/>
                        </a:cubicBezTo>
                        <a:cubicBezTo>
                          <a:pt x="33" y="137"/>
                          <a:pt x="33" y="136"/>
                          <a:pt x="34" y="136"/>
                        </a:cubicBezTo>
                        <a:close/>
                        <a:moveTo>
                          <a:pt x="33" y="8"/>
                        </a:moveTo>
                        <a:cubicBezTo>
                          <a:pt x="33" y="8"/>
                          <a:pt x="33" y="9"/>
                          <a:pt x="33" y="9"/>
                        </a:cubicBezTo>
                        <a:cubicBezTo>
                          <a:pt x="34" y="9"/>
                          <a:pt x="35" y="8"/>
                          <a:pt x="37" y="8"/>
                        </a:cubicBezTo>
                        <a:cubicBezTo>
                          <a:pt x="37" y="8"/>
                          <a:pt x="37" y="8"/>
                          <a:pt x="37" y="8"/>
                        </a:cubicBezTo>
                        <a:cubicBezTo>
                          <a:pt x="38" y="8"/>
                          <a:pt x="40" y="8"/>
                          <a:pt x="41" y="8"/>
                        </a:cubicBezTo>
                        <a:cubicBezTo>
                          <a:pt x="41" y="8"/>
                          <a:pt x="41" y="8"/>
                          <a:pt x="41" y="8"/>
                        </a:cubicBezTo>
                        <a:cubicBezTo>
                          <a:pt x="42" y="8"/>
                          <a:pt x="42" y="7"/>
                          <a:pt x="43" y="6"/>
                        </a:cubicBezTo>
                        <a:cubicBezTo>
                          <a:pt x="40" y="7"/>
                          <a:pt x="36" y="7"/>
                          <a:pt x="33" y="8"/>
                        </a:cubicBezTo>
                        <a:close/>
                        <a:moveTo>
                          <a:pt x="27" y="127"/>
                        </a:moveTo>
                        <a:cubicBezTo>
                          <a:pt x="24" y="127"/>
                          <a:pt x="20" y="126"/>
                          <a:pt x="17" y="125"/>
                        </a:cubicBezTo>
                        <a:cubicBezTo>
                          <a:pt x="17" y="125"/>
                          <a:pt x="18" y="126"/>
                          <a:pt x="19" y="126"/>
                        </a:cubicBezTo>
                        <a:cubicBezTo>
                          <a:pt x="21" y="127"/>
                          <a:pt x="23" y="127"/>
                          <a:pt x="25" y="128"/>
                        </a:cubicBezTo>
                        <a:cubicBezTo>
                          <a:pt x="26" y="129"/>
                          <a:pt x="26" y="129"/>
                          <a:pt x="27" y="128"/>
                        </a:cubicBezTo>
                        <a:cubicBezTo>
                          <a:pt x="27" y="128"/>
                          <a:pt x="27" y="127"/>
                          <a:pt x="27" y="127"/>
                        </a:cubicBezTo>
                        <a:close/>
                        <a:moveTo>
                          <a:pt x="42" y="12"/>
                        </a:moveTo>
                        <a:cubicBezTo>
                          <a:pt x="44" y="12"/>
                          <a:pt x="46" y="12"/>
                          <a:pt x="49" y="11"/>
                        </a:cubicBezTo>
                        <a:cubicBezTo>
                          <a:pt x="48" y="10"/>
                          <a:pt x="48" y="10"/>
                          <a:pt x="48" y="10"/>
                        </a:cubicBezTo>
                        <a:cubicBezTo>
                          <a:pt x="46" y="10"/>
                          <a:pt x="44" y="10"/>
                          <a:pt x="43" y="10"/>
                        </a:cubicBezTo>
                        <a:cubicBezTo>
                          <a:pt x="42" y="11"/>
                          <a:pt x="42" y="11"/>
                          <a:pt x="42" y="12"/>
                        </a:cubicBezTo>
                        <a:close/>
                        <a:moveTo>
                          <a:pt x="36" y="52"/>
                        </a:moveTo>
                        <a:cubicBezTo>
                          <a:pt x="36" y="52"/>
                          <a:pt x="36" y="52"/>
                          <a:pt x="36" y="52"/>
                        </a:cubicBezTo>
                        <a:cubicBezTo>
                          <a:pt x="37" y="56"/>
                          <a:pt x="38" y="59"/>
                          <a:pt x="39" y="63"/>
                        </a:cubicBezTo>
                        <a:cubicBezTo>
                          <a:pt x="39" y="65"/>
                          <a:pt x="40" y="67"/>
                          <a:pt x="41" y="69"/>
                        </a:cubicBezTo>
                        <a:cubicBezTo>
                          <a:pt x="39" y="63"/>
                          <a:pt x="38" y="57"/>
                          <a:pt x="36" y="52"/>
                        </a:cubicBezTo>
                        <a:close/>
                        <a:moveTo>
                          <a:pt x="48" y="6"/>
                        </a:moveTo>
                        <a:cubicBezTo>
                          <a:pt x="49" y="7"/>
                          <a:pt x="49" y="8"/>
                          <a:pt x="50" y="8"/>
                        </a:cubicBezTo>
                        <a:cubicBezTo>
                          <a:pt x="51" y="8"/>
                          <a:pt x="51" y="9"/>
                          <a:pt x="51" y="10"/>
                        </a:cubicBezTo>
                        <a:cubicBezTo>
                          <a:pt x="51" y="10"/>
                          <a:pt x="51" y="10"/>
                          <a:pt x="51" y="10"/>
                        </a:cubicBezTo>
                        <a:cubicBezTo>
                          <a:pt x="51" y="10"/>
                          <a:pt x="51" y="11"/>
                          <a:pt x="51" y="11"/>
                        </a:cubicBezTo>
                        <a:cubicBezTo>
                          <a:pt x="52" y="11"/>
                          <a:pt x="52" y="11"/>
                          <a:pt x="53" y="11"/>
                        </a:cubicBezTo>
                        <a:cubicBezTo>
                          <a:pt x="52" y="9"/>
                          <a:pt x="52" y="8"/>
                          <a:pt x="51" y="6"/>
                        </a:cubicBezTo>
                        <a:cubicBezTo>
                          <a:pt x="50" y="6"/>
                          <a:pt x="49" y="6"/>
                          <a:pt x="48" y="6"/>
                        </a:cubicBezTo>
                        <a:close/>
                        <a:moveTo>
                          <a:pt x="42" y="16"/>
                        </a:moveTo>
                        <a:cubicBezTo>
                          <a:pt x="44" y="16"/>
                          <a:pt x="45" y="16"/>
                          <a:pt x="46" y="16"/>
                        </a:cubicBezTo>
                        <a:cubicBezTo>
                          <a:pt x="46" y="15"/>
                          <a:pt x="46" y="15"/>
                          <a:pt x="46" y="15"/>
                        </a:cubicBezTo>
                        <a:cubicBezTo>
                          <a:pt x="46" y="14"/>
                          <a:pt x="46" y="14"/>
                          <a:pt x="46" y="14"/>
                        </a:cubicBezTo>
                        <a:cubicBezTo>
                          <a:pt x="45" y="14"/>
                          <a:pt x="43" y="14"/>
                          <a:pt x="42" y="15"/>
                        </a:cubicBezTo>
                        <a:cubicBezTo>
                          <a:pt x="42" y="15"/>
                          <a:pt x="42" y="16"/>
                          <a:pt x="42" y="16"/>
                        </a:cubicBezTo>
                        <a:close/>
                        <a:moveTo>
                          <a:pt x="25" y="114"/>
                        </a:moveTo>
                        <a:cubicBezTo>
                          <a:pt x="25" y="115"/>
                          <a:pt x="24" y="116"/>
                          <a:pt x="23" y="117"/>
                        </a:cubicBezTo>
                        <a:cubicBezTo>
                          <a:pt x="24" y="117"/>
                          <a:pt x="25" y="117"/>
                          <a:pt x="26" y="118"/>
                        </a:cubicBezTo>
                        <a:cubicBezTo>
                          <a:pt x="26" y="117"/>
                          <a:pt x="27" y="117"/>
                          <a:pt x="27" y="116"/>
                        </a:cubicBezTo>
                        <a:cubicBezTo>
                          <a:pt x="27" y="116"/>
                          <a:pt x="27" y="116"/>
                          <a:pt x="27" y="115"/>
                        </a:cubicBezTo>
                        <a:cubicBezTo>
                          <a:pt x="27" y="115"/>
                          <a:pt x="26" y="115"/>
                          <a:pt x="25" y="114"/>
                        </a:cubicBezTo>
                        <a:close/>
                        <a:moveTo>
                          <a:pt x="10" y="130"/>
                        </a:moveTo>
                        <a:cubicBezTo>
                          <a:pt x="11" y="131"/>
                          <a:pt x="14" y="131"/>
                          <a:pt x="15" y="130"/>
                        </a:cubicBezTo>
                        <a:cubicBezTo>
                          <a:pt x="14" y="130"/>
                          <a:pt x="13" y="129"/>
                          <a:pt x="11" y="129"/>
                        </a:cubicBezTo>
                        <a:cubicBezTo>
                          <a:pt x="11" y="129"/>
                          <a:pt x="10" y="130"/>
                          <a:pt x="10" y="130"/>
                        </a:cubicBezTo>
                        <a:close/>
                        <a:moveTo>
                          <a:pt x="55" y="10"/>
                        </a:moveTo>
                        <a:cubicBezTo>
                          <a:pt x="54" y="7"/>
                          <a:pt x="54" y="5"/>
                          <a:pt x="53" y="2"/>
                        </a:cubicBezTo>
                        <a:cubicBezTo>
                          <a:pt x="52" y="2"/>
                          <a:pt x="52" y="2"/>
                          <a:pt x="51" y="2"/>
                        </a:cubicBezTo>
                        <a:cubicBezTo>
                          <a:pt x="52" y="4"/>
                          <a:pt x="52" y="4"/>
                          <a:pt x="53" y="4"/>
                        </a:cubicBezTo>
                        <a:cubicBezTo>
                          <a:pt x="53" y="4"/>
                          <a:pt x="54" y="5"/>
                          <a:pt x="53" y="5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4" y="7"/>
                          <a:pt x="54" y="9"/>
                          <a:pt x="55" y="10"/>
                        </a:cubicBezTo>
                        <a:close/>
                        <a:moveTo>
                          <a:pt x="16" y="123"/>
                        </a:moveTo>
                        <a:cubicBezTo>
                          <a:pt x="19" y="123"/>
                          <a:pt x="22" y="124"/>
                          <a:pt x="25" y="125"/>
                        </a:cubicBezTo>
                        <a:cubicBezTo>
                          <a:pt x="25" y="125"/>
                          <a:pt x="25" y="125"/>
                          <a:pt x="25" y="125"/>
                        </a:cubicBezTo>
                        <a:cubicBezTo>
                          <a:pt x="23" y="124"/>
                          <a:pt x="20" y="123"/>
                          <a:pt x="17" y="122"/>
                        </a:cubicBezTo>
                        <a:cubicBezTo>
                          <a:pt x="17" y="122"/>
                          <a:pt x="17" y="122"/>
                          <a:pt x="16" y="123"/>
                        </a:cubicBezTo>
                        <a:close/>
                        <a:moveTo>
                          <a:pt x="66" y="91"/>
                        </a:moveTo>
                        <a:cubicBezTo>
                          <a:pt x="66" y="91"/>
                          <a:pt x="66" y="91"/>
                          <a:pt x="66" y="91"/>
                        </a:cubicBezTo>
                        <a:cubicBezTo>
                          <a:pt x="68" y="89"/>
                          <a:pt x="70" y="86"/>
                          <a:pt x="71" y="84"/>
                        </a:cubicBezTo>
                        <a:cubicBezTo>
                          <a:pt x="71" y="83"/>
                          <a:pt x="70" y="83"/>
                          <a:pt x="70" y="82"/>
                        </a:cubicBezTo>
                        <a:cubicBezTo>
                          <a:pt x="70" y="82"/>
                          <a:pt x="70" y="82"/>
                          <a:pt x="69" y="82"/>
                        </a:cubicBezTo>
                        <a:cubicBezTo>
                          <a:pt x="70" y="83"/>
                          <a:pt x="70" y="84"/>
                          <a:pt x="70" y="85"/>
                        </a:cubicBezTo>
                        <a:cubicBezTo>
                          <a:pt x="69" y="86"/>
                          <a:pt x="68" y="87"/>
                          <a:pt x="68" y="88"/>
                        </a:cubicBezTo>
                        <a:cubicBezTo>
                          <a:pt x="67" y="89"/>
                          <a:pt x="66" y="90"/>
                          <a:pt x="66" y="91"/>
                        </a:cubicBezTo>
                        <a:close/>
                        <a:moveTo>
                          <a:pt x="70" y="64"/>
                        </a:moveTo>
                        <a:cubicBezTo>
                          <a:pt x="70" y="66"/>
                          <a:pt x="70" y="68"/>
                          <a:pt x="70" y="70"/>
                        </a:cubicBezTo>
                        <a:cubicBezTo>
                          <a:pt x="71" y="70"/>
                          <a:pt x="71" y="70"/>
                          <a:pt x="71" y="70"/>
                        </a:cubicBezTo>
                        <a:cubicBezTo>
                          <a:pt x="71" y="68"/>
                          <a:pt x="71" y="66"/>
                          <a:pt x="70" y="64"/>
                        </a:cubicBezTo>
                        <a:close/>
                        <a:moveTo>
                          <a:pt x="63" y="88"/>
                        </a:moveTo>
                        <a:cubicBezTo>
                          <a:pt x="63" y="88"/>
                          <a:pt x="64" y="88"/>
                          <a:pt x="64" y="88"/>
                        </a:cubicBezTo>
                        <a:cubicBezTo>
                          <a:pt x="65" y="87"/>
                          <a:pt x="66" y="86"/>
                          <a:pt x="67" y="85"/>
                        </a:cubicBezTo>
                        <a:cubicBezTo>
                          <a:pt x="66" y="85"/>
                          <a:pt x="65" y="85"/>
                          <a:pt x="64" y="85"/>
                        </a:cubicBezTo>
                        <a:cubicBezTo>
                          <a:pt x="64" y="86"/>
                          <a:pt x="63" y="87"/>
                          <a:pt x="63" y="88"/>
                        </a:cubicBezTo>
                        <a:close/>
                        <a:moveTo>
                          <a:pt x="63" y="50"/>
                        </a:moveTo>
                        <a:cubicBezTo>
                          <a:pt x="63" y="51"/>
                          <a:pt x="64" y="51"/>
                          <a:pt x="64" y="52"/>
                        </a:cubicBezTo>
                        <a:cubicBezTo>
                          <a:pt x="64" y="52"/>
                          <a:pt x="64" y="52"/>
                          <a:pt x="65" y="52"/>
                        </a:cubicBezTo>
                        <a:cubicBezTo>
                          <a:pt x="65" y="52"/>
                          <a:pt x="65" y="52"/>
                          <a:pt x="66" y="52"/>
                        </a:cubicBezTo>
                        <a:cubicBezTo>
                          <a:pt x="66" y="52"/>
                          <a:pt x="65" y="51"/>
                          <a:pt x="65" y="50"/>
                        </a:cubicBezTo>
                        <a:cubicBezTo>
                          <a:pt x="64" y="50"/>
                          <a:pt x="64" y="50"/>
                          <a:pt x="63" y="50"/>
                        </a:cubicBezTo>
                        <a:close/>
                        <a:moveTo>
                          <a:pt x="8" y="127"/>
                        </a:moveTo>
                        <a:cubicBezTo>
                          <a:pt x="7" y="129"/>
                          <a:pt x="6" y="130"/>
                          <a:pt x="7" y="130"/>
                        </a:cubicBezTo>
                        <a:cubicBezTo>
                          <a:pt x="8" y="130"/>
                          <a:pt x="8" y="129"/>
                          <a:pt x="9" y="128"/>
                        </a:cubicBezTo>
                        <a:cubicBezTo>
                          <a:pt x="9" y="128"/>
                          <a:pt x="8" y="127"/>
                          <a:pt x="8" y="127"/>
                        </a:cubicBezTo>
                        <a:close/>
                        <a:moveTo>
                          <a:pt x="46" y="20"/>
                        </a:moveTo>
                        <a:cubicBezTo>
                          <a:pt x="46" y="19"/>
                          <a:pt x="46" y="19"/>
                          <a:pt x="46" y="18"/>
                        </a:cubicBezTo>
                        <a:cubicBezTo>
                          <a:pt x="45" y="18"/>
                          <a:pt x="44" y="19"/>
                          <a:pt x="43" y="19"/>
                        </a:cubicBezTo>
                        <a:cubicBezTo>
                          <a:pt x="43" y="19"/>
                          <a:pt x="43" y="20"/>
                          <a:pt x="43" y="20"/>
                        </a:cubicBezTo>
                        <a:cubicBezTo>
                          <a:pt x="44" y="20"/>
                          <a:pt x="45" y="20"/>
                          <a:pt x="46" y="20"/>
                        </a:cubicBezTo>
                        <a:close/>
                        <a:moveTo>
                          <a:pt x="47" y="95"/>
                        </a:moveTo>
                        <a:cubicBezTo>
                          <a:pt x="48" y="94"/>
                          <a:pt x="48" y="94"/>
                          <a:pt x="48" y="93"/>
                        </a:cubicBezTo>
                        <a:cubicBezTo>
                          <a:pt x="47" y="93"/>
                          <a:pt x="46" y="93"/>
                          <a:pt x="45" y="93"/>
                        </a:cubicBezTo>
                        <a:cubicBezTo>
                          <a:pt x="44" y="93"/>
                          <a:pt x="44" y="93"/>
                          <a:pt x="44" y="93"/>
                        </a:cubicBezTo>
                        <a:cubicBezTo>
                          <a:pt x="45" y="94"/>
                          <a:pt x="46" y="94"/>
                          <a:pt x="47" y="95"/>
                        </a:cubicBezTo>
                        <a:close/>
                        <a:moveTo>
                          <a:pt x="12" y="125"/>
                        </a:moveTo>
                        <a:cubicBezTo>
                          <a:pt x="12" y="124"/>
                          <a:pt x="11" y="123"/>
                          <a:pt x="11" y="123"/>
                        </a:cubicBezTo>
                        <a:cubicBezTo>
                          <a:pt x="11" y="124"/>
                          <a:pt x="10" y="124"/>
                          <a:pt x="9" y="125"/>
                        </a:cubicBezTo>
                        <a:cubicBezTo>
                          <a:pt x="11" y="126"/>
                          <a:pt x="11" y="126"/>
                          <a:pt x="12" y="125"/>
                        </a:cubicBezTo>
                        <a:close/>
                        <a:moveTo>
                          <a:pt x="69" y="82"/>
                        </a:moveTo>
                        <a:cubicBezTo>
                          <a:pt x="68" y="82"/>
                          <a:pt x="68" y="81"/>
                          <a:pt x="68" y="81"/>
                        </a:cubicBezTo>
                        <a:cubicBezTo>
                          <a:pt x="67" y="81"/>
                          <a:pt x="66" y="81"/>
                          <a:pt x="65" y="81"/>
                        </a:cubicBezTo>
                        <a:cubicBezTo>
                          <a:pt x="65" y="81"/>
                          <a:pt x="65" y="81"/>
                          <a:pt x="65" y="81"/>
                        </a:cubicBezTo>
                        <a:cubicBezTo>
                          <a:pt x="65" y="81"/>
                          <a:pt x="65" y="82"/>
                          <a:pt x="65" y="82"/>
                        </a:cubicBezTo>
                        <a:cubicBezTo>
                          <a:pt x="66" y="82"/>
                          <a:pt x="67" y="82"/>
                          <a:pt x="69" y="82"/>
                        </a:cubicBezTo>
                        <a:close/>
                        <a:moveTo>
                          <a:pt x="53" y="94"/>
                        </a:moveTo>
                        <a:cubicBezTo>
                          <a:pt x="52" y="94"/>
                          <a:pt x="51" y="94"/>
                          <a:pt x="51" y="96"/>
                        </a:cubicBezTo>
                        <a:cubicBezTo>
                          <a:pt x="51" y="96"/>
                          <a:pt x="51" y="96"/>
                          <a:pt x="52" y="96"/>
                        </a:cubicBezTo>
                        <a:cubicBezTo>
                          <a:pt x="52" y="95"/>
                          <a:pt x="53" y="95"/>
                          <a:pt x="53" y="94"/>
                        </a:cubicBezTo>
                        <a:close/>
                        <a:moveTo>
                          <a:pt x="53" y="114"/>
                        </a:moveTo>
                        <a:cubicBezTo>
                          <a:pt x="55" y="112"/>
                          <a:pt x="59" y="107"/>
                          <a:pt x="59" y="105"/>
                        </a:cubicBezTo>
                        <a:cubicBezTo>
                          <a:pt x="57" y="108"/>
                          <a:pt x="55" y="111"/>
                          <a:pt x="53" y="114"/>
                        </a:cubicBezTo>
                        <a:close/>
                        <a:moveTo>
                          <a:pt x="54" y="88"/>
                        </a:moveTo>
                        <a:cubicBezTo>
                          <a:pt x="54" y="88"/>
                          <a:pt x="54" y="88"/>
                          <a:pt x="54" y="87"/>
                        </a:cubicBezTo>
                        <a:cubicBezTo>
                          <a:pt x="52" y="87"/>
                          <a:pt x="51" y="86"/>
                          <a:pt x="49" y="86"/>
                        </a:cubicBezTo>
                        <a:cubicBezTo>
                          <a:pt x="49" y="86"/>
                          <a:pt x="49" y="87"/>
                          <a:pt x="49" y="87"/>
                        </a:cubicBezTo>
                        <a:cubicBezTo>
                          <a:pt x="51" y="87"/>
                          <a:pt x="52" y="87"/>
                          <a:pt x="54" y="88"/>
                        </a:cubicBezTo>
                        <a:close/>
                        <a:moveTo>
                          <a:pt x="43" y="96"/>
                        </a:moveTo>
                        <a:cubicBezTo>
                          <a:pt x="43" y="97"/>
                          <a:pt x="44" y="97"/>
                          <a:pt x="45" y="97"/>
                        </a:cubicBezTo>
                        <a:cubicBezTo>
                          <a:pt x="45" y="97"/>
                          <a:pt x="45" y="97"/>
                          <a:pt x="46" y="96"/>
                        </a:cubicBezTo>
                        <a:cubicBezTo>
                          <a:pt x="45" y="96"/>
                          <a:pt x="44" y="96"/>
                          <a:pt x="43" y="95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lose/>
                        <a:moveTo>
                          <a:pt x="68" y="77"/>
                        </a:moveTo>
                        <a:cubicBezTo>
                          <a:pt x="67" y="77"/>
                          <a:pt x="67" y="77"/>
                          <a:pt x="66" y="77"/>
                        </a:cubicBezTo>
                        <a:cubicBezTo>
                          <a:pt x="66" y="77"/>
                          <a:pt x="66" y="78"/>
                          <a:pt x="66" y="78"/>
                        </a:cubicBezTo>
                        <a:cubicBezTo>
                          <a:pt x="67" y="78"/>
                          <a:pt x="67" y="78"/>
                          <a:pt x="68" y="78"/>
                        </a:cubicBezTo>
                        <a:cubicBezTo>
                          <a:pt x="68" y="78"/>
                          <a:pt x="68" y="77"/>
                          <a:pt x="68" y="77"/>
                        </a:cubicBezTo>
                        <a:close/>
                        <a:moveTo>
                          <a:pt x="30" y="110"/>
                        </a:moveTo>
                        <a:cubicBezTo>
                          <a:pt x="30" y="110"/>
                          <a:pt x="30" y="110"/>
                          <a:pt x="29" y="110"/>
                        </a:cubicBezTo>
                        <a:cubicBezTo>
                          <a:pt x="29" y="110"/>
                          <a:pt x="28" y="111"/>
                          <a:pt x="28" y="112"/>
                        </a:cubicBezTo>
                        <a:cubicBezTo>
                          <a:pt x="28" y="112"/>
                          <a:pt x="29" y="112"/>
                          <a:pt x="29" y="112"/>
                        </a:cubicBezTo>
                        <a:cubicBezTo>
                          <a:pt x="29" y="111"/>
                          <a:pt x="30" y="111"/>
                          <a:pt x="30" y="110"/>
                        </a:cubicBezTo>
                        <a:close/>
                        <a:moveTo>
                          <a:pt x="31" y="117"/>
                        </a:moveTo>
                        <a:cubicBezTo>
                          <a:pt x="31" y="118"/>
                          <a:pt x="30" y="118"/>
                          <a:pt x="30" y="119"/>
                        </a:cubicBezTo>
                        <a:cubicBezTo>
                          <a:pt x="31" y="119"/>
                          <a:pt x="31" y="119"/>
                          <a:pt x="32" y="119"/>
                        </a:cubicBezTo>
                        <a:cubicBezTo>
                          <a:pt x="32" y="119"/>
                          <a:pt x="32" y="118"/>
                          <a:pt x="32" y="118"/>
                        </a:cubicBezTo>
                        <a:cubicBezTo>
                          <a:pt x="32" y="118"/>
                          <a:pt x="32" y="117"/>
                          <a:pt x="31" y="117"/>
                        </a:cubicBezTo>
                        <a:close/>
                        <a:moveTo>
                          <a:pt x="45" y="36"/>
                        </a:moveTo>
                        <a:cubicBezTo>
                          <a:pt x="45" y="35"/>
                          <a:pt x="45" y="35"/>
                          <a:pt x="44" y="34"/>
                        </a:cubicBezTo>
                        <a:cubicBezTo>
                          <a:pt x="44" y="35"/>
                          <a:pt x="44" y="35"/>
                          <a:pt x="43" y="35"/>
                        </a:cubicBezTo>
                        <a:cubicBezTo>
                          <a:pt x="43" y="35"/>
                          <a:pt x="43" y="36"/>
                          <a:pt x="43" y="36"/>
                        </a:cubicBezTo>
                        <a:cubicBezTo>
                          <a:pt x="44" y="36"/>
                          <a:pt x="44" y="36"/>
                          <a:pt x="45" y="36"/>
                        </a:cubicBezTo>
                        <a:close/>
                        <a:moveTo>
                          <a:pt x="22" y="120"/>
                        </a:moveTo>
                        <a:cubicBezTo>
                          <a:pt x="22" y="120"/>
                          <a:pt x="22" y="120"/>
                          <a:pt x="22" y="120"/>
                        </a:cubicBezTo>
                        <a:cubicBezTo>
                          <a:pt x="21" y="120"/>
                          <a:pt x="20" y="119"/>
                          <a:pt x="19" y="119"/>
                        </a:cubicBezTo>
                        <a:cubicBezTo>
                          <a:pt x="19" y="119"/>
                          <a:pt x="19" y="119"/>
                          <a:pt x="19" y="120"/>
                        </a:cubicBezTo>
                        <a:cubicBezTo>
                          <a:pt x="20" y="120"/>
                          <a:pt x="21" y="120"/>
                          <a:pt x="22" y="120"/>
                        </a:cubicBezTo>
                        <a:close/>
                        <a:moveTo>
                          <a:pt x="39" y="83"/>
                        </a:moveTo>
                        <a:cubicBezTo>
                          <a:pt x="40" y="83"/>
                          <a:pt x="41" y="82"/>
                          <a:pt x="42" y="81"/>
                        </a:cubicBezTo>
                        <a:cubicBezTo>
                          <a:pt x="40" y="81"/>
                          <a:pt x="40" y="82"/>
                          <a:pt x="39" y="83"/>
                        </a:cubicBezTo>
                        <a:close/>
                        <a:moveTo>
                          <a:pt x="31" y="121"/>
                        </a:moveTo>
                        <a:cubicBezTo>
                          <a:pt x="30" y="121"/>
                          <a:pt x="29" y="120"/>
                          <a:pt x="28" y="121"/>
                        </a:cubicBezTo>
                        <a:cubicBezTo>
                          <a:pt x="29" y="121"/>
                          <a:pt x="29" y="122"/>
                          <a:pt x="30" y="122"/>
                        </a:cubicBezTo>
                        <a:cubicBezTo>
                          <a:pt x="30" y="122"/>
                          <a:pt x="30" y="121"/>
                          <a:pt x="31" y="121"/>
                        </a:cubicBezTo>
                        <a:close/>
                        <a:moveTo>
                          <a:pt x="39" y="16"/>
                        </a:moveTo>
                        <a:cubicBezTo>
                          <a:pt x="39" y="15"/>
                          <a:pt x="39" y="15"/>
                          <a:pt x="38" y="15"/>
                        </a:cubicBezTo>
                        <a:cubicBezTo>
                          <a:pt x="37" y="15"/>
                          <a:pt x="37" y="16"/>
                          <a:pt x="37" y="16"/>
                        </a:cubicBezTo>
                        <a:cubicBezTo>
                          <a:pt x="38" y="16"/>
                          <a:pt x="39" y="16"/>
                          <a:pt x="39" y="16"/>
                        </a:cubicBezTo>
                        <a:close/>
                        <a:moveTo>
                          <a:pt x="39" y="104"/>
                        </a:move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5"/>
                          <a:pt x="37" y="105"/>
                          <a:pt x="37" y="106"/>
                        </a:cubicBezTo>
                        <a:cubicBezTo>
                          <a:pt x="38" y="106"/>
                          <a:pt x="39" y="105"/>
                          <a:pt x="39" y="104"/>
                        </a:cubicBezTo>
                        <a:close/>
                        <a:moveTo>
                          <a:pt x="29" y="7"/>
                        </a:moveTo>
                        <a:cubicBezTo>
                          <a:pt x="30" y="7"/>
                          <a:pt x="31" y="7"/>
                          <a:pt x="32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1" y="6"/>
                          <a:pt x="30" y="6"/>
                          <a:pt x="29" y="6"/>
                        </a:cubicBezTo>
                        <a:cubicBezTo>
                          <a:pt x="29" y="6"/>
                          <a:pt x="29" y="7"/>
                          <a:pt x="29" y="7"/>
                        </a:cubicBezTo>
                        <a:close/>
                        <a:moveTo>
                          <a:pt x="42" y="108"/>
                        </a:moveTo>
                        <a:cubicBezTo>
                          <a:pt x="43" y="108"/>
                          <a:pt x="43" y="107"/>
                          <a:pt x="44" y="106"/>
                        </a:cubicBezTo>
                        <a:cubicBezTo>
                          <a:pt x="43" y="106"/>
                          <a:pt x="43" y="106"/>
                          <a:pt x="43" y="106"/>
                        </a:cubicBezTo>
                        <a:cubicBezTo>
                          <a:pt x="42" y="106"/>
                          <a:pt x="42" y="107"/>
                          <a:pt x="42" y="108"/>
                        </a:cubicBezTo>
                        <a:close/>
                        <a:moveTo>
                          <a:pt x="61" y="44"/>
                        </a:moveTo>
                        <a:cubicBezTo>
                          <a:pt x="61" y="44"/>
                          <a:pt x="61" y="44"/>
                          <a:pt x="62" y="45"/>
                        </a:cubicBezTo>
                        <a:cubicBezTo>
                          <a:pt x="62" y="45"/>
                          <a:pt x="63" y="45"/>
                          <a:pt x="63" y="45"/>
                        </a:cubicBezTo>
                        <a:cubicBezTo>
                          <a:pt x="63" y="44"/>
                          <a:pt x="63" y="44"/>
                          <a:pt x="63" y="43"/>
                        </a:cubicBezTo>
                        <a:cubicBezTo>
                          <a:pt x="62" y="44"/>
                          <a:pt x="62" y="44"/>
                          <a:pt x="61" y="44"/>
                        </a:cubicBez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9"/>
                          <a:pt x="48" y="90"/>
                        </a:cubicBezTo>
                        <a:cubicBezTo>
                          <a:pt x="49" y="90"/>
                          <a:pt x="50" y="90"/>
                          <a:pt x="51" y="90"/>
                        </a:cubicBezTo>
                        <a:cubicBezTo>
                          <a:pt x="51" y="90"/>
                          <a:pt x="51" y="90"/>
                          <a:pt x="52" y="90"/>
                        </a:cubicBezTo>
                        <a:cubicBezTo>
                          <a:pt x="51" y="89"/>
                          <a:pt x="50" y="89"/>
                          <a:pt x="49" y="89"/>
                        </a:cubicBezTo>
                        <a:cubicBezTo>
                          <a:pt x="49" y="89"/>
                          <a:pt x="49" y="89"/>
                          <a:pt x="48" y="89"/>
                        </a:cubicBezTo>
                        <a:close/>
                        <a:moveTo>
                          <a:pt x="50" y="15"/>
                        </a:moveTo>
                        <a:cubicBezTo>
                          <a:pt x="50" y="14"/>
                          <a:pt x="50" y="13"/>
                          <a:pt x="49" y="14"/>
                        </a:cubicBezTo>
                        <a:cubicBezTo>
                          <a:pt x="49" y="15"/>
                          <a:pt x="49" y="15"/>
                          <a:pt x="50" y="15"/>
                        </a:cubicBezTo>
                        <a:close/>
                        <a:moveTo>
                          <a:pt x="62" y="48"/>
                        </a:moveTo>
                        <a:cubicBezTo>
                          <a:pt x="63" y="48"/>
                          <a:pt x="64" y="48"/>
                          <a:pt x="64" y="48"/>
                        </a:cubicBezTo>
                        <a:cubicBezTo>
                          <a:pt x="64" y="47"/>
                          <a:pt x="64" y="47"/>
                          <a:pt x="64" y="47"/>
                        </a:cubicBezTo>
                        <a:cubicBezTo>
                          <a:pt x="63" y="47"/>
                          <a:pt x="63" y="47"/>
                          <a:pt x="62" y="47"/>
                        </a:cubicBezTo>
                        <a:cubicBezTo>
                          <a:pt x="62" y="47"/>
                          <a:pt x="62" y="48"/>
                          <a:pt x="62" y="48"/>
                        </a:cubicBezTo>
                        <a:close/>
                        <a:moveTo>
                          <a:pt x="44" y="47"/>
                        </a:moveTo>
                        <a:cubicBezTo>
                          <a:pt x="46" y="47"/>
                          <a:pt x="47" y="47"/>
                          <a:pt x="47" y="46"/>
                        </a:cubicBezTo>
                        <a:cubicBezTo>
                          <a:pt x="46" y="46"/>
                          <a:pt x="45" y="46"/>
                          <a:pt x="44" y="47"/>
                        </a:cubicBezTo>
                        <a:close/>
                        <a:moveTo>
                          <a:pt x="42" y="100"/>
                        </a:moveTo>
                        <a:cubicBezTo>
                          <a:pt x="42" y="100"/>
                          <a:pt x="41" y="100"/>
                          <a:pt x="41" y="100"/>
                        </a:cubicBezTo>
                        <a:cubicBezTo>
                          <a:pt x="41" y="100"/>
                          <a:pt x="40" y="100"/>
                          <a:pt x="40" y="101"/>
                        </a:cubicBezTo>
                        <a:cubicBezTo>
                          <a:pt x="41" y="101"/>
                          <a:pt x="42" y="102"/>
                          <a:pt x="42" y="100"/>
                        </a:cubicBezTo>
                        <a:close/>
                        <a:moveTo>
                          <a:pt x="71" y="74"/>
                        </a:moveTo>
                        <a:cubicBezTo>
                          <a:pt x="71" y="74"/>
                          <a:pt x="71" y="74"/>
                          <a:pt x="71" y="74"/>
                        </a:cubicBezTo>
                        <a:cubicBezTo>
                          <a:pt x="71" y="73"/>
                          <a:pt x="71" y="73"/>
                          <a:pt x="72" y="72"/>
                        </a:cubicBezTo>
                        <a:cubicBezTo>
                          <a:pt x="71" y="72"/>
                          <a:pt x="71" y="72"/>
                          <a:pt x="70" y="72"/>
                        </a:cubicBezTo>
                        <a:cubicBezTo>
                          <a:pt x="70" y="73"/>
                          <a:pt x="70" y="73"/>
                          <a:pt x="71" y="74"/>
                        </a:cubicBezTo>
                        <a:close/>
                        <a:moveTo>
                          <a:pt x="63" y="77"/>
                        </a:moveTo>
                        <a:cubicBezTo>
                          <a:pt x="63" y="77"/>
                          <a:pt x="63" y="77"/>
                          <a:pt x="62" y="77"/>
                        </a:cubicBezTo>
                        <a:cubicBezTo>
                          <a:pt x="62" y="77"/>
                          <a:pt x="62" y="77"/>
                          <a:pt x="62" y="78"/>
                        </a:cubicBezTo>
                        <a:cubicBezTo>
                          <a:pt x="63" y="78"/>
                          <a:pt x="63" y="78"/>
                          <a:pt x="64" y="78"/>
                        </a:cubicBezTo>
                        <a:cubicBezTo>
                          <a:pt x="63" y="77"/>
                          <a:pt x="63" y="77"/>
                          <a:pt x="63" y="77"/>
                        </a:cubicBezTo>
                        <a:close/>
                        <a:moveTo>
                          <a:pt x="50" y="18"/>
                        </a:moveTo>
                        <a:cubicBezTo>
                          <a:pt x="50" y="19"/>
                          <a:pt x="50" y="19"/>
                          <a:pt x="51" y="19"/>
                        </a:cubicBezTo>
                        <a:cubicBezTo>
                          <a:pt x="51" y="17"/>
                          <a:pt x="51" y="17"/>
                          <a:pt x="50" y="18"/>
                        </a:cubicBezTo>
                        <a:close/>
                        <a:moveTo>
                          <a:pt x="58" y="53"/>
                        </a:moveTo>
                        <a:cubicBezTo>
                          <a:pt x="58" y="53"/>
                          <a:pt x="58" y="52"/>
                          <a:pt x="58" y="52"/>
                        </a:cubicBezTo>
                        <a:cubicBezTo>
                          <a:pt x="58" y="52"/>
                          <a:pt x="57" y="52"/>
                          <a:pt x="57" y="52"/>
                        </a:cubicBezTo>
                        <a:cubicBezTo>
                          <a:pt x="57" y="52"/>
                          <a:pt x="57" y="53"/>
                          <a:pt x="57" y="54"/>
                        </a:cubicBezTo>
                        <a:cubicBezTo>
                          <a:pt x="58" y="54"/>
                          <a:pt x="58" y="54"/>
                          <a:pt x="58" y="53"/>
                        </a:cubicBezTo>
                        <a:close/>
                        <a:moveTo>
                          <a:pt x="43" y="40"/>
                        </a:moveTo>
                        <a:cubicBezTo>
                          <a:pt x="44" y="40"/>
                          <a:pt x="45" y="40"/>
                          <a:pt x="46" y="40"/>
                        </a:cubicBezTo>
                        <a:cubicBezTo>
                          <a:pt x="46" y="39"/>
                          <a:pt x="45" y="39"/>
                          <a:pt x="45" y="39"/>
                        </a:cubicBezTo>
                        <a:cubicBezTo>
                          <a:pt x="45" y="39"/>
                          <a:pt x="44" y="39"/>
                          <a:pt x="43" y="40"/>
                        </a:cubicBezTo>
                        <a:close/>
                        <a:moveTo>
                          <a:pt x="62" y="41"/>
                        </a:moveTo>
                        <a:cubicBezTo>
                          <a:pt x="62" y="41"/>
                          <a:pt x="62" y="40"/>
                          <a:pt x="62" y="40"/>
                        </a:cubicBezTo>
                        <a:cubicBezTo>
                          <a:pt x="61" y="40"/>
                          <a:pt x="61" y="40"/>
                          <a:pt x="61" y="40"/>
                        </a:cubicBezTo>
                        <a:cubicBezTo>
                          <a:pt x="61" y="40"/>
                          <a:pt x="61" y="41"/>
                          <a:pt x="61" y="41"/>
                        </a:cubicBez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2" y="41"/>
                          <a:pt x="62" y="41"/>
                          <a:pt x="62" y="41"/>
                        </a:cubicBezTo>
                        <a:close/>
                        <a:moveTo>
                          <a:pt x="47" y="43"/>
                        </a:moveTo>
                        <a:cubicBezTo>
                          <a:pt x="46" y="43"/>
                          <a:pt x="44" y="44"/>
                          <a:pt x="44" y="44"/>
                        </a:cubicBezTo>
                        <a:cubicBezTo>
                          <a:pt x="45" y="44"/>
                          <a:pt x="46" y="44"/>
                          <a:pt x="47" y="43"/>
                        </a:cubicBezTo>
                        <a:close/>
                        <a:moveTo>
                          <a:pt x="59" y="86"/>
                        </a:moveTo>
                        <a:cubicBezTo>
                          <a:pt x="59" y="86"/>
                          <a:pt x="59" y="86"/>
                          <a:pt x="59" y="85"/>
                        </a:cubicBezTo>
                        <a:cubicBezTo>
                          <a:pt x="59" y="85"/>
                          <a:pt x="58" y="85"/>
                          <a:pt x="58" y="85"/>
                        </a:cubicBezTo>
                        <a:cubicBezTo>
                          <a:pt x="58" y="85"/>
                          <a:pt x="58" y="85"/>
                          <a:pt x="58" y="85"/>
                        </a:cubicBezTo>
                        <a:cubicBezTo>
                          <a:pt x="58" y="86"/>
                          <a:pt x="58" y="86"/>
                          <a:pt x="58" y="86"/>
                        </a:cubicBezTo>
                        <a:cubicBezTo>
                          <a:pt x="58" y="86"/>
                          <a:pt x="58" y="86"/>
                          <a:pt x="59" y="86"/>
                        </a:cubicBezTo>
                        <a:close/>
                        <a:moveTo>
                          <a:pt x="53" y="29"/>
                        </a:move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30"/>
                          <a:pt x="53" y="30"/>
                        </a:cubicBezTo>
                        <a:cubicBezTo>
                          <a:pt x="53" y="30"/>
                          <a:pt x="53" y="30"/>
                          <a:pt x="53" y="30"/>
                        </a:cubicBezTo>
                        <a:cubicBezTo>
                          <a:pt x="53" y="30"/>
                          <a:pt x="53" y="29"/>
                          <a:pt x="53" y="29"/>
                        </a:cubicBezTo>
                        <a:close/>
                        <a:moveTo>
                          <a:pt x="60" y="34"/>
                        </a:moveTo>
                        <a:cubicBezTo>
                          <a:pt x="60" y="34"/>
                          <a:pt x="60" y="33"/>
                          <a:pt x="60" y="33"/>
                        </a:cubicBezTo>
                        <a:cubicBezTo>
                          <a:pt x="60" y="32"/>
                          <a:pt x="60" y="32"/>
                          <a:pt x="59" y="32"/>
                        </a:cubicBezTo>
                        <a:cubicBezTo>
                          <a:pt x="59" y="33"/>
                          <a:pt x="59" y="33"/>
                          <a:pt x="60" y="34"/>
                        </a:cubicBezTo>
                        <a:close/>
                        <a:moveTo>
                          <a:pt x="38" y="27"/>
                        </a:moveTo>
                        <a:cubicBezTo>
                          <a:pt x="39" y="27"/>
                          <a:pt x="40" y="27"/>
                          <a:pt x="40" y="27"/>
                        </a:cubicBezTo>
                        <a:cubicBezTo>
                          <a:pt x="40" y="27"/>
                          <a:pt x="40" y="26"/>
                          <a:pt x="40" y="26"/>
                        </a:cubicBezTo>
                        <a:cubicBezTo>
                          <a:pt x="39" y="26"/>
                          <a:pt x="39" y="26"/>
                          <a:pt x="38" y="27"/>
                        </a:cubicBezTo>
                        <a:close/>
                        <a:moveTo>
                          <a:pt x="52" y="25"/>
                        </a:moveTo>
                        <a:cubicBezTo>
                          <a:pt x="52" y="25"/>
                          <a:pt x="52" y="25"/>
                          <a:pt x="52" y="25"/>
                        </a:cubicBezTo>
                        <a:cubicBezTo>
                          <a:pt x="52" y="26"/>
                          <a:pt x="52" y="26"/>
                          <a:pt x="53" y="26"/>
                        </a:cubicBezTo>
                        <a:cubicBezTo>
                          <a:pt x="53" y="26"/>
                          <a:pt x="53" y="25"/>
                          <a:pt x="52" y="25"/>
                        </a:cubicBezTo>
                        <a:close/>
                        <a:moveTo>
                          <a:pt x="60" y="38"/>
                        </a:move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61" y="37"/>
                          <a:pt x="61" y="37"/>
                          <a:pt x="61" y="36"/>
                        </a:cubicBezTo>
                        <a:cubicBezTo>
                          <a:pt x="60" y="36"/>
                          <a:pt x="60" y="36"/>
                          <a:pt x="60" y="38"/>
                        </a:cubicBezTo>
                        <a:close/>
                        <a:moveTo>
                          <a:pt x="60" y="66"/>
                        </a:moveTo>
                        <a:cubicBezTo>
                          <a:pt x="60" y="67"/>
                          <a:pt x="60" y="68"/>
                          <a:pt x="60" y="69"/>
                        </a:cubicBezTo>
                        <a:cubicBezTo>
                          <a:pt x="60" y="68"/>
                          <a:pt x="60" y="67"/>
                          <a:pt x="60" y="66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6"/>
                          <a:pt x="49" y="26"/>
                          <a:pt x="50" y="26"/>
                        </a:cubicBezTo>
                        <a:cubicBezTo>
                          <a:pt x="50" y="26"/>
                          <a:pt x="50" y="25"/>
                          <a:pt x="49" y="25"/>
                        </a:cubicBezTo>
                        <a:close/>
                        <a:moveTo>
                          <a:pt x="31" y="128"/>
                        </a:moveTo>
                        <a:cubicBezTo>
                          <a:pt x="30" y="129"/>
                          <a:pt x="30" y="129"/>
                          <a:pt x="29" y="129"/>
                        </a:cubicBezTo>
                        <a:cubicBezTo>
                          <a:pt x="29" y="129"/>
                          <a:pt x="29" y="129"/>
                          <a:pt x="29" y="129"/>
                        </a:cubicBezTo>
                        <a:cubicBezTo>
                          <a:pt x="30" y="129"/>
                          <a:pt x="30" y="129"/>
                          <a:pt x="31" y="128"/>
                        </a:cubicBezTo>
                        <a:close/>
                        <a:moveTo>
                          <a:pt x="46" y="30"/>
                        </a:moveTo>
                        <a:cubicBezTo>
                          <a:pt x="46" y="31"/>
                          <a:pt x="46" y="31"/>
                          <a:pt x="47" y="31"/>
                        </a:cubicBezTo>
                        <a:cubicBezTo>
                          <a:pt x="47" y="31"/>
                          <a:pt x="47" y="31"/>
                          <a:pt x="47" y="30"/>
                        </a:cubicBezTo>
                        <a:cubicBezTo>
                          <a:pt x="46" y="30"/>
                          <a:pt x="46" y="30"/>
                          <a:pt x="46" y="30"/>
                        </a:cubicBezTo>
                        <a:close/>
                        <a:moveTo>
                          <a:pt x="39" y="29"/>
                        </a:moveTo>
                        <a:cubicBezTo>
                          <a:pt x="39" y="30"/>
                          <a:pt x="39" y="30"/>
                          <a:pt x="39" y="30"/>
                        </a:cubicBezTo>
                        <a:cubicBezTo>
                          <a:pt x="40" y="30"/>
                          <a:pt x="40" y="30"/>
                          <a:pt x="40" y="29"/>
                        </a:cubicBezTo>
                        <a:cubicBezTo>
                          <a:pt x="40" y="29"/>
                          <a:pt x="39" y="29"/>
                          <a:pt x="39" y="29"/>
                        </a:cubicBezTo>
                        <a:close/>
                        <a:moveTo>
                          <a:pt x="35" y="113"/>
                        </a:moveTo>
                        <a:cubicBezTo>
                          <a:pt x="35" y="113"/>
                          <a:pt x="35" y="113"/>
                          <a:pt x="34" y="114"/>
                        </a:cubicBezTo>
                        <a:cubicBezTo>
                          <a:pt x="35" y="114"/>
                          <a:pt x="35" y="114"/>
                          <a:pt x="35" y="113"/>
                        </a:cubicBezTo>
                        <a:close/>
                        <a:moveTo>
                          <a:pt x="50" y="98"/>
                        </a:moveTo>
                        <a:cubicBezTo>
                          <a:pt x="49" y="97"/>
                          <a:pt x="49" y="97"/>
                          <a:pt x="49" y="98"/>
                        </a:cubicBezTo>
                        <a:cubicBezTo>
                          <a:pt x="50" y="98"/>
                          <a:pt x="50" y="98"/>
                          <a:pt x="50" y="98"/>
                        </a:cubicBezTo>
                        <a:close/>
                        <a:moveTo>
                          <a:pt x="48" y="111"/>
                        </a:moveTo>
                        <a:cubicBezTo>
                          <a:pt x="47" y="112"/>
                          <a:pt x="47" y="112"/>
                          <a:pt x="46" y="113"/>
                        </a:cubicBezTo>
                        <a:cubicBezTo>
                          <a:pt x="47" y="112"/>
                          <a:pt x="48" y="112"/>
                          <a:pt x="48" y="111"/>
                        </a:cubicBezTo>
                        <a:close/>
                        <a:moveTo>
                          <a:pt x="68" y="74"/>
                        </a:moveTo>
                        <a:cubicBezTo>
                          <a:pt x="67" y="74"/>
                          <a:pt x="67" y="73"/>
                          <a:pt x="67" y="73"/>
                        </a:cubicBezTo>
                        <a:cubicBezTo>
                          <a:pt x="67" y="73"/>
                          <a:pt x="67" y="73"/>
                          <a:pt x="67" y="73"/>
                        </a:cubicBezTo>
                        <a:cubicBezTo>
                          <a:pt x="67" y="73"/>
                          <a:pt x="67" y="74"/>
                          <a:pt x="67" y="74"/>
                        </a:cubicBezTo>
                        <a:cubicBezTo>
                          <a:pt x="67" y="74"/>
                          <a:pt x="67" y="74"/>
                          <a:pt x="68" y="74"/>
                        </a:cubicBezTo>
                        <a:close/>
                        <a:moveTo>
                          <a:pt x="60" y="60"/>
                        </a:moveTo>
                        <a:cubicBezTo>
                          <a:pt x="60" y="60"/>
                          <a:pt x="60" y="60"/>
                          <a:pt x="60" y="59"/>
                        </a:cubicBezTo>
                        <a:cubicBezTo>
                          <a:pt x="59" y="59"/>
                          <a:pt x="59" y="60"/>
                          <a:pt x="60" y="60"/>
                        </a:cubicBezTo>
                        <a:close/>
                        <a:moveTo>
                          <a:pt x="40" y="20"/>
                        </a:moveTo>
                        <a:cubicBezTo>
                          <a:pt x="40" y="20"/>
                          <a:pt x="40" y="20"/>
                          <a:pt x="40" y="20"/>
                        </a:cubicBezTo>
                        <a:cubicBezTo>
                          <a:pt x="39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9" y="20"/>
                          <a:pt x="40" y="20"/>
                        </a:cubicBezTo>
                        <a:close/>
                        <a:moveTo>
                          <a:pt x="35" y="129"/>
                        </a:moveTo>
                        <a:cubicBezTo>
                          <a:pt x="34" y="128"/>
                          <a:pt x="34" y="128"/>
                          <a:pt x="34" y="129"/>
                        </a:cubicBezTo>
                        <a:cubicBezTo>
                          <a:pt x="34" y="129"/>
                          <a:pt x="35" y="129"/>
                          <a:pt x="35" y="129"/>
                        </a:cubicBezTo>
                        <a:close/>
                        <a:moveTo>
                          <a:pt x="65" y="65"/>
                        </a:moveTo>
                        <a:cubicBezTo>
                          <a:pt x="65" y="65"/>
                          <a:pt x="65" y="65"/>
                          <a:pt x="65" y="65"/>
                        </a:cubicBezTo>
                        <a:cubicBezTo>
                          <a:pt x="65" y="66"/>
                          <a:pt x="65" y="67"/>
                          <a:pt x="65" y="67"/>
                        </a:cubicBezTo>
                        <a:cubicBezTo>
                          <a:pt x="65" y="67"/>
                          <a:pt x="65" y="67"/>
                          <a:pt x="65" y="67"/>
                        </a:cubicBezTo>
                        <a:cubicBezTo>
                          <a:pt x="65" y="67"/>
                          <a:pt x="65" y="66"/>
                          <a:pt x="65" y="65"/>
                        </a:cubicBezTo>
                        <a:close/>
                        <a:moveTo>
                          <a:pt x="45" y="26"/>
                        </a:moveTo>
                        <a:cubicBezTo>
                          <a:pt x="45" y="27"/>
                          <a:pt x="45" y="27"/>
                          <a:pt x="46" y="27"/>
                        </a:cubicBezTo>
                        <a:cubicBezTo>
                          <a:pt x="45" y="26"/>
                          <a:pt x="46" y="26"/>
                          <a:pt x="45" y="26"/>
                        </a:cubicBezTo>
                        <a:close/>
                        <a:moveTo>
                          <a:pt x="24" y="9"/>
                        </a:move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8"/>
                          <a:pt x="24" y="8"/>
                          <a:pt x="24" y="9"/>
                        </a:cubicBezTo>
                        <a:close/>
                        <a:moveTo>
                          <a:pt x="54" y="90"/>
                        </a:moveTo>
                        <a:cubicBezTo>
                          <a:pt x="54" y="90"/>
                          <a:pt x="54" y="90"/>
                          <a:pt x="54" y="91"/>
                        </a:cubicBezTo>
                        <a:cubicBezTo>
                          <a:pt x="54" y="91"/>
                          <a:pt x="54" y="91"/>
                          <a:pt x="55" y="91"/>
                        </a:cubicBezTo>
                        <a:cubicBezTo>
                          <a:pt x="55" y="90"/>
                          <a:pt x="54" y="90"/>
                          <a:pt x="54" y="90"/>
                        </a:cubicBezTo>
                        <a:close/>
                        <a:moveTo>
                          <a:pt x="43" y="32"/>
                        </a:moveTo>
                        <a:cubicBezTo>
                          <a:pt x="43" y="32"/>
                          <a:pt x="44" y="32"/>
                          <a:pt x="44" y="32"/>
                        </a:cubicBezTo>
                        <a:cubicBezTo>
                          <a:pt x="44" y="31"/>
                          <a:pt x="44" y="31"/>
                          <a:pt x="43" y="31"/>
                        </a:cubicBezTo>
                        <a:cubicBezTo>
                          <a:pt x="43" y="31"/>
                          <a:pt x="43" y="32"/>
                          <a:pt x="43" y="32"/>
                        </a:cubicBezTo>
                        <a:close/>
                        <a:moveTo>
                          <a:pt x="66" y="54"/>
                        </a:moveTo>
                        <a:cubicBezTo>
                          <a:pt x="66" y="55"/>
                          <a:pt x="66" y="55"/>
                          <a:pt x="65" y="55"/>
                        </a:cubicBezTo>
                        <a:cubicBezTo>
                          <a:pt x="66" y="55"/>
                          <a:pt x="66" y="55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lose/>
                        <a:moveTo>
                          <a:pt x="41" y="32"/>
                        </a:moveTo>
                        <a:cubicBezTo>
                          <a:pt x="40" y="32"/>
                          <a:pt x="40" y="32"/>
                          <a:pt x="39" y="32"/>
                        </a:cubicBezTo>
                        <a:cubicBezTo>
                          <a:pt x="40" y="33"/>
                          <a:pt x="40" y="33"/>
                          <a:pt x="41" y="32"/>
                        </a:cubicBezTo>
                        <a:close/>
                        <a:moveTo>
                          <a:pt x="62" y="81"/>
                        </a:moveTo>
                        <a:cubicBezTo>
                          <a:pt x="62" y="81"/>
                          <a:pt x="63" y="82"/>
                          <a:pt x="63" y="81"/>
                        </a:cubicBezTo>
                        <a:cubicBezTo>
                          <a:pt x="63" y="81"/>
                          <a:pt x="62" y="81"/>
                          <a:pt x="62" y="81"/>
                        </a:cubicBezTo>
                        <a:close/>
                        <a:moveTo>
                          <a:pt x="46" y="55"/>
                        </a:moveTo>
                        <a:cubicBezTo>
                          <a:pt x="47" y="55"/>
                          <a:pt x="47" y="55"/>
                          <a:pt x="47" y="54"/>
                        </a:cubicBezTo>
                        <a:cubicBezTo>
                          <a:pt x="46" y="55"/>
                          <a:pt x="46" y="55"/>
                          <a:pt x="46" y="55"/>
                        </a:cubicBezTo>
                        <a:close/>
                        <a:moveTo>
                          <a:pt x="50" y="38"/>
                        </a:moveTo>
                        <a:cubicBezTo>
                          <a:pt x="50" y="38"/>
                          <a:pt x="50" y="38"/>
                          <a:pt x="50" y="39"/>
                        </a:cubicBezTo>
                        <a:cubicBezTo>
                          <a:pt x="51" y="39"/>
                          <a:pt x="51" y="38"/>
                          <a:pt x="50" y="38"/>
                        </a:cubicBezTo>
                        <a:close/>
                        <a:moveTo>
                          <a:pt x="63" y="73"/>
                        </a:moveTo>
                        <a:cubicBezTo>
                          <a:pt x="62" y="73"/>
                          <a:pt x="62" y="73"/>
                          <a:pt x="62" y="73"/>
                        </a:cubicBezTo>
                        <a:cubicBezTo>
                          <a:pt x="62" y="74"/>
                          <a:pt x="62" y="74"/>
                          <a:pt x="63" y="75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lose/>
                        <a:moveTo>
                          <a:pt x="52" y="68"/>
                        </a:moveTo>
                        <a:cubicBezTo>
                          <a:pt x="52" y="68"/>
                          <a:pt x="51" y="68"/>
                          <a:pt x="51" y="68"/>
                        </a:cubicBezTo>
                        <a:cubicBezTo>
                          <a:pt x="51" y="68"/>
                          <a:pt x="51" y="69"/>
                          <a:pt x="52" y="69"/>
                        </a:cubicBezTo>
                        <a:cubicBezTo>
                          <a:pt x="52" y="69"/>
                          <a:pt x="52" y="68"/>
                          <a:pt x="52" y="68"/>
                        </a:cubicBezTo>
                        <a:close/>
                        <a:moveTo>
                          <a:pt x="47" y="35"/>
                        </a:moveTo>
                        <a:cubicBezTo>
                          <a:pt x="47" y="35"/>
                          <a:pt x="47" y="34"/>
                          <a:pt x="47" y="34"/>
                        </a:cubicBezTo>
                        <a:cubicBezTo>
                          <a:pt x="47" y="34"/>
                          <a:pt x="47" y="34"/>
                          <a:pt x="47" y="34"/>
                        </a:cubicBezTo>
                        <a:cubicBezTo>
                          <a:pt x="47" y="35"/>
                          <a:pt x="47" y="35"/>
                          <a:pt x="47" y="35"/>
                        </a:cubicBezTo>
                        <a:close/>
                        <a:moveTo>
                          <a:pt x="74" y="80"/>
                        </a:moveTo>
                        <a:cubicBezTo>
                          <a:pt x="73" y="80"/>
                          <a:pt x="73" y="80"/>
                          <a:pt x="73" y="81"/>
                        </a:cubicBezTo>
                        <a:cubicBezTo>
                          <a:pt x="73" y="81"/>
                          <a:pt x="74" y="80"/>
                          <a:pt x="74" y="80"/>
                        </a:cubicBezTo>
                        <a:close/>
                        <a:moveTo>
                          <a:pt x="35" y="23"/>
                        </a:moveTo>
                        <a:cubicBezTo>
                          <a:pt x="35" y="23"/>
                          <a:pt x="35" y="23"/>
                          <a:pt x="35" y="22"/>
                        </a:cubicBezTo>
                        <a:cubicBezTo>
                          <a:pt x="35" y="22"/>
                          <a:pt x="35" y="22"/>
                          <a:pt x="34" y="22"/>
                        </a:cubicBezTo>
                        <a:cubicBezTo>
                          <a:pt x="34" y="23"/>
                          <a:pt x="34" y="23"/>
                          <a:pt x="34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lose/>
                        <a:moveTo>
                          <a:pt x="44" y="110"/>
                        </a:moveTo>
                        <a:cubicBezTo>
                          <a:pt x="43" y="111"/>
                          <a:pt x="43" y="111"/>
                          <a:pt x="43" y="111"/>
                        </a:cubicBezTo>
                        <a:cubicBezTo>
                          <a:pt x="43" y="111"/>
                          <a:pt x="44" y="111"/>
                          <a:pt x="44" y="110"/>
                        </a:cubicBezTo>
                        <a:close/>
                        <a:moveTo>
                          <a:pt x="33" y="18"/>
                        </a:moveTo>
                        <a:cubicBezTo>
                          <a:pt x="34" y="19"/>
                          <a:pt x="34" y="19"/>
                          <a:pt x="34" y="18"/>
                        </a:cubicBezTo>
                        <a:cubicBezTo>
                          <a:pt x="34" y="18"/>
                          <a:pt x="34" y="18"/>
                          <a:pt x="33" y="18"/>
                        </a:cubicBezTo>
                        <a:close/>
                        <a:moveTo>
                          <a:pt x="15" y="127"/>
                        </a:moveTo>
                        <a:cubicBezTo>
                          <a:pt x="14" y="126"/>
                          <a:pt x="14" y="126"/>
                          <a:pt x="13" y="126"/>
                        </a:cubicBezTo>
                        <a:cubicBezTo>
                          <a:pt x="14" y="126"/>
                          <a:pt x="14" y="126"/>
                          <a:pt x="15" y="127"/>
                        </a:cubicBezTo>
                        <a:close/>
                        <a:moveTo>
                          <a:pt x="45" y="108"/>
                        </a:moveTo>
                        <a:cubicBezTo>
                          <a:pt x="46" y="108"/>
                          <a:pt x="46" y="108"/>
                          <a:pt x="46" y="107"/>
                        </a:cubicBezTo>
                        <a:cubicBezTo>
                          <a:pt x="45" y="108"/>
                          <a:pt x="45" y="108"/>
                          <a:pt x="45" y="108"/>
                        </a:cubicBezTo>
                        <a:close/>
                        <a:moveTo>
                          <a:pt x="64" y="60"/>
                        </a:moveTo>
                        <a:cubicBezTo>
                          <a:pt x="64" y="60"/>
                          <a:pt x="65" y="59"/>
                          <a:pt x="65" y="59"/>
                        </a:cubicBezTo>
                        <a:cubicBezTo>
                          <a:pt x="65" y="59"/>
                          <a:pt x="65" y="59"/>
                          <a:pt x="64" y="59"/>
                        </a:cubicBezTo>
                        <a:cubicBezTo>
                          <a:pt x="64" y="59"/>
                          <a:pt x="64" y="59"/>
                          <a:pt x="64" y="59"/>
                        </a:cubicBezTo>
                        <a:cubicBezTo>
                          <a:pt x="64" y="59"/>
                          <a:pt x="64" y="59"/>
                          <a:pt x="64" y="60"/>
                        </a:cubicBezTo>
                        <a:close/>
                        <a:moveTo>
                          <a:pt x="47" y="79"/>
                        </a:moveTo>
                        <a:cubicBezTo>
                          <a:pt x="47" y="79"/>
                          <a:pt x="47" y="79"/>
                          <a:pt x="47" y="79"/>
                        </a:cubicBezTo>
                        <a:cubicBezTo>
                          <a:pt x="47" y="79"/>
                          <a:pt x="47" y="78"/>
                          <a:pt x="46" y="78"/>
                        </a:cubicBezTo>
                        <a:cubicBezTo>
                          <a:pt x="46" y="78"/>
                          <a:pt x="47" y="79"/>
                          <a:pt x="47" y="79"/>
                        </a:cubicBezTo>
                        <a:close/>
                        <a:moveTo>
                          <a:pt x="31" y="11"/>
                        </a:moveTo>
                        <a:cubicBezTo>
                          <a:pt x="31" y="11"/>
                          <a:pt x="31" y="11"/>
                          <a:pt x="32" y="11"/>
                        </a:cubicBezTo>
                        <a:cubicBezTo>
                          <a:pt x="32" y="11"/>
                          <a:pt x="32" y="11"/>
                          <a:pt x="32" y="11"/>
                        </a:cubicBezTo>
                        <a:cubicBezTo>
                          <a:pt x="31" y="11"/>
                          <a:pt x="31" y="11"/>
                          <a:pt x="31" y="11"/>
                        </a:cubicBezTo>
                        <a:close/>
                        <a:moveTo>
                          <a:pt x="47" y="51"/>
                        </a:move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1"/>
                          <a:pt x="46" y="51"/>
                        </a:cubicBezTo>
                        <a:cubicBezTo>
                          <a:pt x="46" y="51"/>
                          <a:pt x="46" y="51"/>
                          <a:pt x="47" y="51"/>
                        </a:cubicBezTo>
                        <a:cubicBezTo>
                          <a:pt x="47" y="51"/>
                          <a:pt x="47" y="51"/>
                          <a:pt x="47" y="51"/>
                        </a:cubicBezTo>
                        <a:close/>
                        <a:moveTo>
                          <a:pt x="42" y="114"/>
                        </a:moveTo>
                        <a:cubicBezTo>
                          <a:pt x="41" y="114"/>
                          <a:pt x="41" y="113"/>
                          <a:pt x="41" y="113"/>
                        </a:cubicBezTo>
                        <a:cubicBezTo>
                          <a:pt x="41" y="113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2" y="114"/>
                        </a:cubicBezTo>
                        <a:close/>
                        <a:moveTo>
                          <a:pt x="59" y="63"/>
                        </a:move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59" y="63"/>
                        </a:cubicBezTo>
                        <a:close/>
                        <a:moveTo>
                          <a:pt x="50" y="34"/>
                        </a:moveTo>
                        <a:cubicBezTo>
                          <a:pt x="50" y="34"/>
                          <a:pt x="50" y="34"/>
                          <a:pt x="50" y="34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4"/>
                        </a:cubicBezTo>
                        <a:close/>
                        <a:moveTo>
                          <a:pt x="32" y="103"/>
                        </a:move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865813" y="3201988"/>
                    <a:ext cx="250825" cy="436563"/>
                  </a:xfrm>
                  <a:custGeom>
                    <a:avLst/>
                    <a:gdLst>
                      <a:gd name="T0" fmla="*/ 36 w 77"/>
                      <a:gd name="T1" fmla="*/ 129 h 132"/>
                      <a:gd name="T2" fmla="*/ 5 w 77"/>
                      <a:gd name="T3" fmla="*/ 131 h 132"/>
                      <a:gd name="T4" fmla="*/ 30 w 77"/>
                      <a:gd name="T5" fmla="*/ 83 h 132"/>
                      <a:gd name="T6" fmla="*/ 38 w 77"/>
                      <a:gd name="T7" fmla="*/ 76 h 132"/>
                      <a:gd name="T8" fmla="*/ 27 w 77"/>
                      <a:gd name="T9" fmla="*/ 39 h 132"/>
                      <a:gd name="T10" fmla="*/ 13 w 77"/>
                      <a:gd name="T11" fmla="*/ 1 h 132"/>
                      <a:gd name="T12" fmla="*/ 49 w 77"/>
                      <a:gd name="T13" fmla="*/ 2 h 132"/>
                      <a:gd name="T14" fmla="*/ 55 w 77"/>
                      <a:gd name="T15" fmla="*/ 13 h 132"/>
                      <a:gd name="T16" fmla="*/ 66 w 77"/>
                      <a:gd name="T17" fmla="*/ 90 h 132"/>
                      <a:gd name="T18" fmla="*/ 41 w 77"/>
                      <a:gd name="T19" fmla="*/ 13 h 132"/>
                      <a:gd name="T20" fmla="*/ 38 w 77"/>
                      <a:gd name="T21" fmla="*/ 118 h 132"/>
                      <a:gd name="T22" fmla="*/ 44 w 77"/>
                      <a:gd name="T23" fmla="*/ 108 h 132"/>
                      <a:gd name="T24" fmla="*/ 36 w 77"/>
                      <a:gd name="T25" fmla="*/ 24 h 132"/>
                      <a:gd name="T26" fmla="*/ 48 w 77"/>
                      <a:gd name="T27" fmla="*/ 21 h 132"/>
                      <a:gd name="T28" fmla="*/ 43 w 77"/>
                      <a:gd name="T29" fmla="*/ 121 h 132"/>
                      <a:gd name="T30" fmla="*/ 34 w 77"/>
                      <a:gd name="T31" fmla="*/ 5 h 132"/>
                      <a:gd name="T32" fmla="*/ 33 w 77"/>
                      <a:gd name="T33" fmla="*/ 104 h 132"/>
                      <a:gd name="T34" fmla="*/ 43 w 77"/>
                      <a:gd name="T35" fmla="*/ 80 h 132"/>
                      <a:gd name="T36" fmla="*/ 74 w 77"/>
                      <a:gd name="T37" fmla="*/ 70 h 132"/>
                      <a:gd name="T38" fmla="*/ 73 w 77"/>
                      <a:gd name="T39" fmla="*/ 73 h 132"/>
                      <a:gd name="T40" fmla="*/ 14 w 77"/>
                      <a:gd name="T41" fmla="*/ 113 h 132"/>
                      <a:gd name="T42" fmla="*/ 58 w 77"/>
                      <a:gd name="T43" fmla="*/ 79 h 132"/>
                      <a:gd name="T44" fmla="*/ 19 w 77"/>
                      <a:gd name="T45" fmla="*/ 116 h 132"/>
                      <a:gd name="T46" fmla="*/ 54 w 77"/>
                      <a:gd name="T47" fmla="*/ 32 h 132"/>
                      <a:gd name="T48" fmla="*/ 29 w 77"/>
                      <a:gd name="T49" fmla="*/ 14 h 132"/>
                      <a:gd name="T50" fmla="*/ 9 w 77"/>
                      <a:gd name="T51" fmla="*/ 123 h 132"/>
                      <a:gd name="T52" fmla="*/ 31 w 77"/>
                      <a:gd name="T53" fmla="*/ 26 h 132"/>
                      <a:gd name="T54" fmla="*/ 63 w 77"/>
                      <a:gd name="T55" fmla="*/ 70 h 132"/>
                      <a:gd name="T56" fmla="*/ 53 w 77"/>
                      <a:gd name="T57" fmla="*/ 61 h 132"/>
                      <a:gd name="T58" fmla="*/ 49 w 77"/>
                      <a:gd name="T59" fmla="*/ 87 h 132"/>
                      <a:gd name="T60" fmla="*/ 39 w 77"/>
                      <a:gd name="T61" fmla="*/ 31 h 132"/>
                      <a:gd name="T62" fmla="*/ 48 w 77"/>
                      <a:gd name="T63" fmla="*/ 26 h 132"/>
                      <a:gd name="T64" fmla="*/ 27 w 77"/>
                      <a:gd name="T65" fmla="*/ 9 h 132"/>
                      <a:gd name="T66" fmla="*/ 34 w 77"/>
                      <a:gd name="T67" fmla="*/ 53 h 132"/>
                      <a:gd name="T68" fmla="*/ 55 w 77"/>
                      <a:gd name="T69" fmla="*/ 41 h 132"/>
                      <a:gd name="T70" fmla="*/ 47 w 77"/>
                      <a:gd name="T71" fmla="*/ 72 h 132"/>
                      <a:gd name="T72" fmla="*/ 55 w 77"/>
                      <a:gd name="T73" fmla="*/ 53 h 132"/>
                      <a:gd name="T74" fmla="*/ 31 w 77"/>
                      <a:gd name="T75" fmla="*/ 32 h 132"/>
                      <a:gd name="T76" fmla="*/ 38 w 77"/>
                      <a:gd name="T77" fmla="*/ 108 h 132"/>
                      <a:gd name="T78" fmla="*/ 42 w 77"/>
                      <a:gd name="T79" fmla="*/ 32 h 132"/>
                      <a:gd name="T80" fmla="*/ 44 w 77"/>
                      <a:gd name="T81" fmla="*/ 99 h 132"/>
                      <a:gd name="T82" fmla="*/ 20 w 77"/>
                      <a:gd name="T83" fmla="*/ 10 h 132"/>
                      <a:gd name="T84" fmla="*/ 47 w 77"/>
                      <a:gd name="T85" fmla="*/ 64 h 132"/>
                      <a:gd name="T86" fmla="*/ 63 w 77"/>
                      <a:gd name="T87" fmla="*/ 63 h 132"/>
                      <a:gd name="T88" fmla="*/ 53 w 77"/>
                      <a:gd name="T89" fmla="*/ 28 h 132"/>
                      <a:gd name="T90" fmla="*/ 33 w 77"/>
                      <a:gd name="T91" fmla="*/ 23 h 132"/>
                      <a:gd name="T92" fmla="*/ 40 w 77"/>
                      <a:gd name="T93" fmla="*/ 9 h 132"/>
                      <a:gd name="T94" fmla="*/ 33 w 77"/>
                      <a:gd name="T95" fmla="*/ 116 h 132"/>
                      <a:gd name="T96" fmla="*/ 29 w 77"/>
                      <a:gd name="T97" fmla="*/ 21 h 132"/>
                      <a:gd name="T98" fmla="*/ 25 w 77"/>
                      <a:gd name="T99" fmla="*/ 116 h 132"/>
                      <a:gd name="T100" fmla="*/ 41 w 77"/>
                      <a:gd name="T101" fmla="*/ 36 h 132"/>
                      <a:gd name="T102" fmla="*/ 48 w 77"/>
                      <a:gd name="T103" fmla="*/ 57 h 132"/>
                      <a:gd name="T104" fmla="*/ 58 w 77"/>
                      <a:gd name="T105" fmla="*/ 61 h 132"/>
                      <a:gd name="T106" fmla="*/ 26 w 77"/>
                      <a:gd name="T107" fmla="*/ 20 h 132"/>
                      <a:gd name="T108" fmla="*/ 49 w 77"/>
                      <a:gd name="T109" fmla="*/ 12 h 132"/>
                      <a:gd name="T110" fmla="*/ 53 w 77"/>
                      <a:gd name="T111" fmla="*/ 42 h 132"/>
                      <a:gd name="T112" fmla="*/ 50 w 77"/>
                      <a:gd name="T113" fmla="*/ 80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2">
                        <a:moveTo>
                          <a:pt x="44" y="125"/>
                        </a:moveTo>
                        <a:cubicBezTo>
                          <a:pt x="45" y="125"/>
                          <a:pt x="46" y="125"/>
                          <a:pt x="47" y="125"/>
                        </a:cubicBezTo>
                        <a:cubicBezTo>
                          <a:pt x="48" y="125"/>
                          <a:pt x="48" y="125"/>
                          <a:pt x="49" y="125"/>
                        </a:cubicBezTo>
                        <a:cubicBezTo>
                          <a:pt x="49" y="125"/>
                          <a:pt x="50" y="125"/>
                          <a:pt x="50" y="126"/>
                        </a:cubicBezTo>
                        <a:cubicBezTo>
                          <a:pt x="50" y="126"/>
                          <a:pt x="49" y="127"/>
                          <a:pt x="49" y="127"/>
                        </a:cubicBezTo>
                        <a:cubicBezTo>
                          <a:pt x="48" y="127"/>
                          <a:pt x="47" y="127"/>
                          <a:pt x="46" y="127"/>
                        </a:cubicBezTo>
                        <a:cubicBezTo>
                          <a:pt x="43" y="128"/>
                          <a:pt x="40" y="128"/>
                          <a:pt x="37" y="128"/>
                        </a:cubicBezTo>
                        <a:cubicBezTo>
                          <a:pt x="37" y="128"/>
                          <a:pt x="36" y="128"/>
                          <a:pt x="36" y="129"/>
                        </a:cubicBezTo>
                        <a:cubicBezTo>
                          <a:pt x="35" y="129"/>
                          <a:pt x="34" y="129"/>
                          <a:pt x="33" y="129"/>
                        </a:cubicBezTo>
                        <a:cubicBezTo>
                          <a:pt x="33" y="129"/>
                          <a:pt x="33" y="129"/>
                          <a:pt x="32" y="129"/>
                        </a:cubicBezTo>
                        <a:cubicBezTo>
                          <a:pt x="29" y="129"/>
                          <a:pt x="25" y="129"/>
                          <a:pt x="22" y="130"/>
                        </a:cubicBezTo>
                        <a:cubicBezTo>
                          <a:pt x="20" y="130"/>
                          <a:pt x="17" y="131"/>
                          <a:pt x="15" y="131"/>
                        </a:cubicBezTo>
                        <a:cubicBezTo>
                          <a:pt x="14" y="131"/>
                          <a:pt x="13" y="131"/>
                          <a:pt x="13" y="132"/>
                        </a:cubicBezTo>
                        <a:cubicBezTo>
                          <a:pt x="12" y="132"/>
                          <a:pt x="11" y="132"/>
                          <a:pt x="10" y="132"/>
                        </a:cubicBezTo>
                        <a:cubicBezTo>
                          <a:pt x="10" y="131"/>
                          <a:pt x="9" y="131"/>
                          <a:pt x="9" y="131"/>
                        </a:cubicBezTo>
                        <a:cubicBezTo>
                          <a:pt x="8" y="131"/>
                          <a:pt x="6" y="131"/>
                          <a:pt x="5" y="131"/>
                        </a:cubicBezTo>
                        <a:cubicBezTo>
                          <a:pt x="4" y="131"/>
                          <a:pt x="3" y="130"/>
                          <a:pt x="3" y="130"/>
                        </a:cubicBezTo>
                        <a:cubicBezTo>
                          <a:pt x="2" y="130"/>
                          <a:pt x="2" y="130"/>
                          <a:pt x="2" y="130"/>
                        </a:cubicBezTo>
                        <a:cubicBezTo>
                          <a:pt x="1" y="131"/>
                          <a:pt x="0" y="130"/>
                          <a:pt x="0" y="129"/>
                        </a:cubicBezTo>
                        <a:cubicBezTo>
                          <a:pt x="1" y="129"/>
                          <a:pt x="1" y="128"/>
                          <a:pt x="1" y="128"/>
                        </a:cubicBezTo>
                        <a:cubicBezTo>
                          <a:pt x="2" y="126"/>
                          <a:pt x="3" y="124"/>
                          <a:pt x="5" y="122"/>
                        </a:cubicBezTo>
                        <a:cubicBezTo>
                          <a:pt x="9" y="116"/>
                          <a:pt x="14" y="110"/>
                          <a:pt x="18" y="103"/>
                        </a:cubicBezTo>
                        <a:cubicBezTo>
                          <a:pt x="20" y="99"/>
                          <a:pt x="23" y="95"/>
                          <a:pt x="25" y="91"/>
                        </a:cubicBezTo>
                        <a:cubicBezTo>
                          <a:pt x="26" y="89"/>
                          <a:pt x="28" y="86"/>
                          <a:pt x="30" y="83"/>
                        </a:cubicBezTo>
                        <a:cubicBezTo>
                          <a:pt x="31" y="81"/>
                          <a:pt x="33" y="78"/>
                          <a:pt x="35" y="76"/>
                        </a:cubicBezTo>
                        <a:cubicBezTo>
                          <a:pt x="35" y="75"/>
                          <a:pt x="35" y="75"/>
                          <a:pt x="34" y="75"/>
                        </a:cubicBezTo>
                        <a:cubicBezTo>
                          <a:pt x="33" y="75"/>
                          <a:pt x="33" y="75"/>
                          <a:pt x="33" y="74"/>
                        </a:cubicBezTo>
                        <a:cubicBezTo>
                          <a:pt x="33" y="73"/>
                          <a:pt x="33" y="72"/>
                          <a:pt x="34" y="72"/>
                        </a:cubicBezTo>
                        <a:cubicBezTo>
                          <a:pt x="35" y="71"/>
                          <a:pt x="36" y="71"/>
                          <a:pt x="36" y="72"/>
                        </a:cubicBezTo>
                        <a:cubicBezTo>
                          <a:pt x="37" y="72"/>
                          <a:pt x="37" y="72"/>
                          <a:pt x="37" y="72"/>
                        </a:cubicBezTo>
                        <a:cubicBezTo>
                          <a:pt x="37" y="73"/>
                          <a:pt x="37" y="74"/>
                          <a:pt x="37" y="74"/>
                        </a:cubicBezTo>
                        <a:cubicBezTo>
                          <a:pt x="38" y="75"/>
                          <a:pt x="38" y="75"/>
                          <a:pt x="38" y="76"/>
                        </a:cubicBezTo>
                        <a:cubicBezTo>
                          <a:pt x="39" y="75"/>
                          <a:pt x="40" y="74"/>
                          <a:pt x="40" y="73"/>
                        </a:cubicBezTo>
                        <a:cubicBezTo>
                          <a:pt x="40" y="73"/>
                          <a:pt x="39" y="73"/>
                          <a:pt x="39" y="73"/>
                        </a:cubicBezTo>
                        <a:cubicBezTo>
                          <a:pt x="38" y="73"/>
                          <a:pt x="38" y="72"/>
                          <a:pt x="38" y="72"/>
                        </a:cubicBezTo>
                        <a:cubicBezTo>
                          <a:pt x="38" y="72"/>
                          <a:pt x="37" y="71"/>
                          <a:pt x="37" y="71"/>
                        </a:cubicBezTo>
                        <a:cubicBezTo>
                          <a:pt x="36" y="71"/>
                          <a:pt x="36" y="70"/>
                          <a:pt x="36" y="70"/>
                        </a:cubicBezTo>
                        <a:cubicBezTo>
                          <a:pt x="35" y="67"/>
                          <a:pt x="34" y="64"/>
                          <a:pt x="34" y="61"/>
                        </a:cubicBezTo>
                        <a:cubicBezTo>
                          <a:pt x="32" y="56"/>
                          <a:pt x="31" y="51"/>
                          <a:pt x="29" y="46"/>
                        </a:cubicBezTo>
                        <a:cubicBezTo>
                          <a:pt x="28" y="44"/>
                          <a:pt x="27" y="42"/>
                          <a:pt x="27" y="39"/>
                        </a:cubicBezTo>
                        <a:cubicBezTo>
                          <a:pt x="25" y="36"/>
                          <a:pt x="24" y="33"/>
                          <a:pt x="23" y="30"/>
                        </a:cubicBezTo>
                        <a:cubicBezTo>
                          <a:pt x="19" y="24"/>
                          <a:pt x="16" y="17"/>
                          <a:pt x="13" y="10"/>
                        </a:cubicBezTo>
                        <a:cubicBezTo>
                          <a:pt x="13" y="10"/>
                          <a:pt x="13" y="9"/>
                          <a:pt x="13" y="9"/>
                        </a:cubicBezTo>
                        <a:cubicBezTo>
                          <a:pt x="12" y="8"/>
                          <a:pt x="12" y="7"/>
                          <a:pt x="12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5"/>
                          <a:pt x="11" y="5"/>
                          <a:pt x="11" y="4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2"/>
                          <a:pt x="13" y="1"/>
                          <a:pt x="13" y="1"/>
                        </a:cubicBezTo>
                        <a:cubicBezTo>
                          <a:pt x="14" y="1"/>
                          <a:pt x="14" y="1"/>
                          <a:pt x="15" y="1"/>
                        </a:cubicBezTo>
                        <a:cubicBezTo>
                          <a:pt x="15" y="1"/>
                          <a:pt x="16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26" y="1"/>
                          <a:pt x="34" y="1"/>
                          <a:pt x="41" y="1"/>
                        </a:cubicBezTo>
                        <a:cubicBezTo>
                          <a:pt x="43" y="1"/>
                          <a:pt x="45" y="1"/>
                          <a:pt x="47" y="0"/>
                        </a:cubicBezTo>
                        <a:cubicBezTo>
                          <a:pt x="48" y="0"/>
                          <a:pt x="48" y="0"/>
                          <a:pt x="49" y="0"/>
                        </a:cubicBezTo>
                        <a:cubicBezTo>
                          <a:pt x="50" y="0"/>
                          <a:pt x="50" y="1"/>
                          <a:pt x="50" y="1"/>
                        </a:cubicBezTo>
                        <a:cubicBezTo>
                          <a:pt x="50" y="2"/>
                          <a:pt x="50" y="2"/>
                          <a:pt x="49" y="2"/>
                        </a:cubicBezTo>
                        <a:cubicBezTo>
                          <a:pt x="49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7" y="3"/>
                        </a:cubicBezTo>
                        <a:cubicBezTo>
                          <a:pt x="48" y="3"/>
                          <a:pt x="49" y="4"/>
                          <a:pt x="51" y="4"/>
                        </a:cubicBezTo>
                        <a:cubicBezTo>
                          <a:pt x="52" y="4"/>
                          <a:pt x="52" y="4"/>
                          <a:pt x="52" y="5"/>
                        </a:cubicBezTo>
                        <a:cubicBezTo>
                          <a:pt x="52" y="6"/>
                          <a:pt x="52" y="6"/>
                          <a:pt x="53" y="7"/>
                        </a:cubicBezTo>
                        <a:cubicBezTo>
                          <a:pt x="53" y="7"/>
                          <a:pt x="53" y="7"/>
                          <a:pt x="53" y="8"/>
                        </a:cubicBezTo>
                        <a:cubicBezTo>
                          <a:pt x="52" y="8"/>
                          <a:pt x="53" y="9"/>
                          <a:pt x="53" y="9"/>
                        </a:cubicBezTo>
                        <a:cubicBezTo>
                          <a:pt x="54" y="11"/>
                          <a:pt x="54" y="12"/>
                          <a:pt x="55" y="13"/>
                        </a:cubicBezTo>
                        <a:cubicBezTo>
                          <a:pt x="57" y="16"/>
                          <a:pt x="58" y="20"/>
                          <a:pt x="60" y="24"/>
                        </a:cubicBezTo>
                        <a:cubicBezTo>
                          <a:pt x="60" y="25"/>
                          <a:pt x="60" y="26"/>
                          <a:pt x="61" y="27"/>
                        </a:cubicBezTo>
                        <a:cubicBezTo>
                          <a:pt x="62" y="32"/>
                          <a:pt x="63" y="38"/>
                          <a:pt x="65" y="43"/>
                        </a:cubicBezTo>
                        <a:cubicBezTo>
                          <a:pt x="66" y="46"/>
                          <a:pt x="67" y="48"/>
                          <a:pt x="68" y="50"/>
                        </a:cubicBezTo>
                        <a:cubicBezTo>
                          <a:pt x="69" y="55"/>
                          <a:pt x="72" y="59"/>
                          <a:pt x="74" y="63"/>
                        </a:cubicBezTo>
                        <a:cubicBezTo>
                          <a:pt x="75" y="66"/>
                          <a:pt x="76" y="68"/>
                          <a:pt x="77" y="71"/>
                        </a:cubicBezTo>
                        <a:cubicBezTo>
                          <a:pt x="77" y="72"/>
                          <a:pt x="77" y="72"/>
                          <a:pt x="76" y="73"/>
                        </a:cubicBezTo>
                        <a:cubicBezTo>
                          <a:pt x="73" y="79"/>
                          <a:pt x="70" y="85"/>
                          <a:pt x="66" y="90"/>
                        </a:cubicBezTo>
                        <a:cubicBezTo>
                          <a:pt x="64" y="93"/>
                          <a:pt x="62" y="95"/>
                          <a:pt x="61" y="98"/>
                        </a:cubicBezTo>
                        <a:cubicBezTo>
                          <a:pt x="60" y="99"/>
                          <a:pt x="60" y="100"/>
                          <a:pt x="59" y="101"/>
                        </a:cubicBezTo>
                        <a:cubicBezTo>
                          <a:pt x="57" y="105"/>
                          <a:pt x="54" y="110"/>
                          <a:pt x="52" y="114"/>
                        </a:cubicBezTo>
                        <a:cubicBezTo>
                          <a:pt x="49" y="118"/>
                          <a:pt x="47" y="121"/>
                          <a:pt x="44" y="125"/>
                        </a:cubicBezTo>
                        <a:cubicBezTo>
                          <a:pt x="44" y="125"/>
                          <a:pt x="44" y="125"/>
                          <a:pt x="44" y="125"/>
                        </a:cubicBez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2" y="12"/>
                        </a:cubicBezTo>
                        <a:cubicBezTo>
                          <a:pt x="42" y="12"/>
                          <a:pt x="42" y="13"/>
                          <a:pt x="41" y="13"/>
                        </a:cubicBezTo>
                        <a:cubicBezTo>
                          <a:pt x="40" y="15"/>
                          <a:pt x="38" y="16"/>
                          <a:pt x="36" y="18"/>
                        </a:cubicBezTo>
                        <a:cubicBezTo>
                          <a:pt x="36" y="18"/>
                          <a:pt x="36" y="18"/>
                          <a:pt x="36" y="18"/>
                        </a:cubicBezTo>
                        <a:cubicBezTo>
                          <a:pt x="38" y="16"/>
                          <a:pt x="41" y="15"/>
                          <a:pt x="43" y="13"/>
                        </a:cubicBezTo>
                        <a:cubicBezTo>
                          <a:pt x="43" y="13"/>
                          <a:pt x="43" y="12"/>
                          <a:pt x="44" y="12"/>
                        </a:cubicBezTo>
                        <a:cubicBezTo>
                          <a:pt x="44" y="12"/>
                          <a:pt x="44" y="12"/>
                          <a:pt x="44" y="12"/>
                        </a:cubicBezTo>
                        <a:cubicBezTo>
                          <a:pt x="44" y="11"/>
                          <a:pt x="44" y="12"/>
                          <a:pt x="44" y="12"/>
                        </a:cubicBezTo>
                        <a:close/>
                        <a:moveTo>
                          <a:pt x="38" y="118"/>
                        </a:moveTo>
                        <a:cubicBezTo>
                          <a:pt x="38" y="118"/>
                          <a:pt x="38" y="118"/>
                          <a:pt x="38" y="118"/>
                        </a:cubicBezTo>
                        <a:cubicBezTo>
                          <a:pt x="38" y="117"/>
                          <a:pt x="39" y="117"/>
                          <a:pt x="39" y="117"/>
                        </a:cubicBezTo>
                        <a:cubicBezTo>
                          <a:pt x="40" y="116"/>
                          <a:pt x="41" y="115"/>
                          <a:pt x="42" y="114"/>
                        </a:cubicBezTo>
                        <a:cubicBezTo>
                          <a:pt x="46" y="108"/>
                          <a:pt x="50" y="102"/>
                          <a:pt x="54" y="96"/>
                        </a:cubicBezTo>
                        <a:cubicBezTo>
                          <a:pt x="54" y="96"/>
                          <a:pt x="54" y="95"/>
                          <a:pt x="54" y="95"/>
                        </a:cubicBezTo>
                        <a:cubicBezTo>
                          <a:pt x="54" y="95"/>
                          <a:pt x="54" y="95"/>
                          <a:pt x="54" y="96"/>
                        </a:cubicBezTo>
                        <a:cubicBezTo>
                          <a:pt x="51" y="99"/>
                          <a:pt x="49" y="102"/>
                          <a:pt x="46" y="105"/>
                        </a:cubicBezTo>
                        <a:cubicBezTo>
                          <a:pt x="46" y="106"/>
                          <a:pt x="45" y="106"/>
                          <a:pt x="45" y="107"/>
                        </a:cubicBezTo>
                        <a:cubicBezTo>
                          <a:pt x="45" y="107"/>
                          <a:pt x="45" y="107"/>
                          <a:pt x="44" y="108"/>
                        </a:cubicBezTo>
                        <a:cubicBezTo>
                          <a:pt x="44" y="108"/>
                          <a:pt x="43" y="109"/>
                          <a:pt x="43" y="109"/>
                        </a:cubicBezTo>
                        <a:cubicBezTo>
                          <a:pt x="42" y="110"/>
                          <a:pt x="42" y="111"/>
                          <a:pt x="41" y="112"/>
                        </a:cubicBezTo>
                        <a:cubicBezTo>
                          <a:pt x="41" y="112"/>
                          <a:pt x="41" y="113"/>
                          <a:pt x="41" y="113"/>
                        </a:cubicBezTo>
                        <a:cubicBezTo>
                          <a:pt x="41" y="114"/>
                          <a:pt x="41" y="114"/>
                          <a:pt x="40" y="114"/>
                        </a:cubicBezTo>
                        <a:cubicBezTo>
                          <a:pt x="40" y="115"/>
                          <a:pt x="39" y="115"/>
                          <a:pt x="39" y="115"/>
                        </a:cubicBezTo>
                        <a:cubicBezTo>
                          <a:pt x="39" y="116"/>
                          <a:pt x="38" y="117"/>
                          <a:pt x="38" y="118"/>
                        </a:cubicBezTo>
                        <a:close/>
                        <a:moveTo>
                          <a:pt x="35" y="25"/>
                        </a:moveTo>
                        <a:cubicBezTo>
                          <a:pt x="36" y="25"/>
                          <a:pt x="36" y="25"/>
                          <a:pt x="36" y="24"/>
                        </a:cubicBezTo>
                        <a:cubicBezTo>
                          <a:pt x="37" y="23"/>
                          <a:pt x="39" y="22"/>
                          <a:pt x="40" y="21"/>
                        </a:cubicBezTo>
                        <a:cubicBezTo>
                          <a:pt x="42" y="19"/>
                          <a:pt x="45" y="17"/>
                          <a:pt x="48" y="15"/>
                        </a:cubicBezTo>
                        <a:cubicBezTo>
                          <a:pt x="48" y="15"/>
                          <a:pt x="48" y="14"/>
                          <a:pt x="48" y="14"/>
                        </a:cubicBezTo>
                        <a:cubicBezTo>
                          <a:pt x="47" y="14"/>
                          <a:pt x="47" y="13"/>
                          <a:pt x="47" y="13"/>
                        </a:cubicBezTo>
                        <a:cubicBezTo>
                          <a:pt x="46" y="14"/>
                          <a:pt x="36" y="23"/>
                          <a:pt x="35" y="25"/>
                        </a:cubicBezTo>
                        <a:close/>
                        <a:moveTo>
                          <a:pt x="38" y="29"/>
                        </a:moveTo>
                        <a:cubicBezTo>
                          <a:pt x="38" y="29"/>
                          <a:pt x="38" y="29"/>
                          <a:pt x="39" y="28"/>
                        </a:cubicBezTo>
                        <a:cubicBezTo>
                          <a:pt x="42" y="26"/>
                          <a:pt x="45" y="24"/>
                          <a:pt x="48" y="21"/>
                        </a:cubicBezTo>
                        <a:cubicBezTo>
                          <a:pt x="48" y="21"/>
                          <a:pt x="48" y="21"/>
                          <a:pt x="48" y="21"/>
                        </a:cubicBezTo>
                        <a:cubicBezTo>
                          <a:pt x="48" y="20"/>
                          <a:pt x="48" y="20"/>
                          <a:pt x="48" y="19"/>
                        </a:cubicBezTo>
                        <a:cubicBezTo>
                          <a:pt x="45" y="22"/>
                          <a:pt x="41" y="25"/>
                          <a:pt x="38" y="28"/>
                        </a:cubicBezTo>
                        <a:cubicBezTo>
                          <a:pt x="38" y="28"/>
                          <a:pt x="38" y="29"/>
                          <a:pt x="38" y="29"/>
                        </a:cubicBezTo>
                        <a:close/>
                        <a:moveTo>
                          <a:pt x="42" y="124"/>
                        </a:moveTo>
                        <a:cubicBezTo>
                          <a:pt x="45" y="121"/>
                          <a:pt x="48" y="116"/>
                          <a:pt x="50" y="112"/>
                        </a:cubicBezTo>
                        <a:cubicBezTo>
                          <a:pt x="50" y="112"/>
                          <a:pt x="50" y="112"/>
                          <a:pt x="50" y="112"/>
                        </a:cubicBezTo>
                        <a:cubicBezTo>
                          <a:pt x="47" y="115"/>
                          <a:pt x="45" y="118"/>
                          <a:pt x="43" y="121"/>
                        </a:cubicBezTo>
                        <a:cubicBezTo>
                          <a:pt x="42" y="122"/>
                          <a:pt x="42" y="122"/>
                          <a:pt x="42" y="123"/>
                        </a:cubicBezTo>
                        <a:cubicBezTo>
                          <a:pt x="41" y="123"/>
                          <a:pt x="41" y="124"/>
                          <a:pt x="42" y="124"/>
                        </a:cubicBezTo>
                        <a:close/>
                        <a:moveTo>
                          <a:pt x="70" y="76"/>
                        </a:moveTo>
                        <a:cubicBezTo>
                          <a:pt x="69" y="76"/>
                          <a:pt x="69" y="76"/>
                          <a:pt x="69" y="76"/>
                        </a:cubicBezTo>
                        <a:cubicBezTo>
                          <a:pt x="67" y="78"/>
                          <a:pt x="65" y="81"/>
                          <a:pt x="63" y="84"/>
                        </a:cubicBezTo>
                        <a:cubicBezTo>
                          <a:pt x="63" y="85"/>
                          <a:pt x="63" y="86"/>
                          <a:pt x="62" y="87"/>
                        </a:cubicBezTo>
                        <a:cubicBezTo>
                          <a:pt x="65" y="83"/>
                          <a:pt x="68" y="80"/>
                          <a:pt x="70" y="76"/>
                        </a:cubicBezTo>
                        <a:close/>
                        <a:moveTo>
                          <a:pt x="34" y="5"/>
                        </a:moveTo>
                        <a:cubicBezTo>
                          <a:pt x="39" y="5"/>
                          <a:pt x="43" y="5"/>
                          <a:pt x="48" y="6"/>
                        </a:cubicBezTo>
                        <a:cubicBezTo>
                          <a:pt x="46" y="4"/>
                          <a:pt x="39" y="4"/>
                          <a:pt x="34" y="5"/>
                        </a:cubicBezTo>
                        <a:close/>
                        <a:moveTo>
                          <a:pt x="33" y="104"/>
                        </a:moveTo>
                        <a:cubicBezTo>
                          <a:pt x="33" y="104"/>
                          <a:pt x="34" y="104"/>
                          <a:pt x="34" y="104"/>
                        </a:cubicBezTo>
                        <a:cubicBezTo>
                          <a:pt x="35" y="104"/>
                          <a:pt x="35" y="104"/>
                          <a:pt x="35" y="103"/>
                        </a:cubicBezTo>
                        <a:cubicBezTo>
                          <a:pt x="36" y="103"/>
                          <a:pt x="36" y="102"/>
                          <a:pt x="37" y="101"/>
                        </a:cubicBezTo>
                        <a:cubicBezTo>
                          <a:pt x="38" y="100"/>
                          <a:pt x="38" y="98"/>
                          <a:pt x="39" y="97"/>
                        </a:cubicBezTo>
                        <a:cubicBezTo>
                          <a:pt x="37" y="99"/>
                          <a:pt x="35" y="101"/>
                          <a:pt x="33" y="104"/>
                        </a:cubicBezTo>
                        <a:close/>
                        <a:moveTo>
                          <a:pt x="47" y="39"/>
                        </a:moveTo>
                        <a:cubicBezTo>
                          <a:pt x="46" y="40"/>
                          <a:pt x="44" y="41"/>
                          <a:pt x="43" y="42"/>
                        </a:cubicBezTo>
                        <a:cubicBezTo>
                          <a:pt x="43" y="43"/>
                          <a:pt x="43" y="43"/>
                          <a:pt x="44" y="44"/>
                        </a:cubicBezTo>
                        <a:cubicBezTo>
                          <a:pt x="45" y="43"/>
                          <a:pt x="46" y="42"/>
                          <a:pt x="48" y="41"/>
                        </a:cubicBezTo>
                        <a:cubicBezTo>
                          <a:pt x="47" y="40"/>
                          <a:pt x="47" y="39"/>
                          <a:pt x="47" y="39"/>
                        </a:cubicBezTo>
                        <a:close/>
                        <a:moveTo>
                          <a:pt x="44" y="80"/>
                        </a:moveTo>
                        <a:cubicBezTo>
                          <a:pt x="44" y="80"/>
                          <a:pt x="44" y="80"/>
                          <a:pt x="44" y="80"/>
                        </a:cubicBezTo>
                        <a:cubicBezTo>
                          <a:pt x="44" y="80"/>
                          <a:pt x="44" y="80"/>
                          <a:pt x="43" y="80"/>
                        </a:cubicBezTo>
                        <a:cubicBezTo>
                          <a:pt x="42" y="83"/>
                          <a:pt x="40" y="85"/>
                          <a:pt x="38" y="88"/>
                        </a:cubicBezTo>
                        <a:cubicBezTo>
                          <a:pt x="38" y="88"/>
                          <a:pt x="37" y="89"/>
                          <a:pt x="37" y="89"/>
                        </a:cubicBezTo>
                        <a:cubicBezTo>
                          <a:pt x="38" y="88"/>
                          <a:pt x="39" y="87"/>
                          <a:pt x="40" y="87"/>
                        </a:cubicBezTo>
                        <a:cubicBezTo>
                          <a:pt x="41" y="86"/>
                          <a:pt x="42" y="84"/>
                          <a:pt x="43" y="82"/>
                        </a:cubicBezTo>
                        <a:cubicBezTo>
                          <a:pt x="43" y="82"/>
                          <a:pt x="44" y="81"/>
                          <a:pt x="44" y="80"/>
                        </a:cubicBezTo>
                        <a:close/>
                        <a:moveTo>
                          <a:pt x="73" y="73"/>
                        </a:moveTo>
                        <a:cubicBezTo>
                          <a:pt x="73" y="73"/>
                          <a:pt x="74" y="72"/>
                          <a:pt x="74" y="72"/>
                        </a:cubicBezTo>
                        <a:cubicBezTo>
                          <a:pt x="75" y="72"/>
                          <a:pt x="75" y="71"/>
                          <a:pt x="74" y="70"/>
                        </a:cubicBezTo>
                        <a:cubicBezTo>
                          <a:pt x="74" y="69"/>
                          <a:pt x="73" y="69"/>
                          <a:pt x="73" y="68"/>
                        </a:cubicBezTo>
                        <a:cubicBezTo>
                          <a:pt x="73" y="68"/>
                          <a:pt x="73" y="68"/>
                          <a:pt x="73" y="67"/>
                        </a:cubicBezTo>
                        <a:cubicBezTo>
                          <a:pt x="72" y="68"/>
                          <a:pt x="72" y="68"/>
                          <a:pt x="72" y="68"/>
                        </a:cubicBezTo>
                        <a:cubicBezTo>
                          <a:pt x="72" y="68"/>
                          <a:pt x="73" y="69"/>
                          <a:pt x="73" y="69"/>
                        </a:cubicBezTo>
                        <a:cubicBezTo>
                          <a:pt x="73" y="70"/>
                          <a:pt x="73" y="70"/>
                          <a:pt x="72" y="70"/>
                        </a:cubicBezTo>
                        <a:cubicBezTo>
                          <a:pt x="72" y="71"/>
                          <a:pt x="72" y="71"/>
                          <a:pt x="71" y="71"/>
                        </a:cubicBezTo>
                        <a:cubicBezTo>
                          <a:pt x="71" y="71"/>
                          <a:pt x="71" y="72"/>
                          <a:pt x="71" y="73"/>
                        </a:cubicBezTo>
                        <a:cubicBezTo>
                          <a:pt x="72" y="73"/>
                          <a:pt x="73" y="73"/>
                          <a:pt x="73" y="73"/>
                        </a:cubicBezTo>
                        <a:close/>
                        <a:moveTo>
                          <a:pt x="48" y="78"/>
                        </a:moveTo>
                        <a:cubicBezTo>
                          <a:pt x="48" y="78"/>
                          <a:pt x="49" y="78"/>
                          <a:pt x="49" y="78"/>
                        </a:cubicBezTo>
                        <a:cubicBezTo>
                          <a:pt x="50" y="77"/>
                          <a:pt x="52" y="75"/>
                          <a:pt x="54" y="74"/>
                        </a:cubicBezTo>
                        <a:cubicBezTo>
                          <a:pt x="53" y="73"/>
                          <a:pt x="53" y="73"/>
                          <a:pt x="53" y="73"/>
                        </a:cubicBezTo>
                        <a:cubicBezTo>
                          <a:pt x="52" y="74"/>
                          <a:pt x="51" y="75"/>
                          <a:pt x="49" y="76"/>
                        </a:cubicBezTo>
                        <a:cubicBezTo>
                          <a:pt x="49" y="76"/>
                          <a:pt x="49" y="76"/>
                          <a:pt x="49" y="76"/>
                        </a:cubicBezTo>
                        <a:cubicBezTo>
                          <a:pt x="49" y="77"/>
                          <a:pt x="49" y="78"/>
                          <a:pt x="48" y="78"/>
                        </a:cubicBezTo>
                        <a:close/>
                        <a:moveTo>
                          <a:pt x="14" y="113"/>
                        </a:moveTo>
                        <a:cubicBezTo>
                          <a:pt x="16" y="112"/>
                          <a:pt x="21" y="104"/>
                          <a:pt x="22" y="102"/>
                        </a:cubicBezTo>
                        <a:cubicBezTo>
                          <a:pt x="21" y="102"/>
                          <a:pt x="21" y="103"/>
                          <a:pt x="21" y="103"/>
                        </a:cubicBezTo>
                        <a:cubicBezTo>
                          <a:pt x="19" y="106"/>
                          <a:pt x="17" y="109"/>
                          <a:pt x="15" y="112"/>
                        </a:cubicBezTo>
                        <a:cubicBezTo>
                          <a:pt x="14" y="112"/>
                          <a:pt x="14" y="112"/>
                          <a:pt x="14" y="113"/>
                        </a:cubicBezTo>
                        <a:close/>
                        <a:moveTo>
                          <a:pt x="58" y="79"/>
                        </a:moveTo>
                        <a:cubicBezTo>
                          <a:pt x="60" y="77"/>
                          <a:pt x="61" y="76"/>
                          <a:pt x="63" y="74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ubicBezTo>
                          <a:pt x="61" y="75"/>
                          <a:pt x="59" y="76"/>
                          <a:pt x="58" y="79"/>
                        </a:cubicBezTo>
                        <a:close/>
                        <a:moveTo>
                          <a:pt x="19" y="116"/>
                        </a:move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18" y="117"/>
                          <a:pt x="17" y="119"/>
                          <a:pt x="15" y="121"/>
                        </a:cubicBezTo>
                        <a:cubicBezTo>
                          <a:pt x="15" y="122"/>
                          <a:pt x="14" y="123"/>
                          <a:pt x="13" y="124"/>
                        </a:cubicBezTo>
                        <a:cubicBezTo>
                          <a:pt x="13" y="124"/>
                          <a:pt x="14" y="124"/>
                          <a:pt x="14" y="123"/>
                        </a:cubicBezTo>
                        <a:cubicBezTo>
                          <a:pt x="14" y="123"/>
                          <a:pt x="15" y="123"/>
                          <a:pt x="15" y="122"/>
                        </a:cubicBezTo>
                        <a:cubicBezTo>
                          <a:pt x="15" y="122"/>
                          <a:pt x="16" y="122"/>
                          <a:pt x="16" y="122"/>
                        </a:cubicBezTo>
                        <a:cubicBezTo>
                          <a:pt x="17" y="120"/>
                          <a:pt x="18" y="118"/>
                          <a:pt x="19" y="116"/>
                        </a:cubicBezTo>
                        <a:cubicBezTo>
                          <a:pt x="19" y="116"/>
                          <a:pt x="19" y="116"/>
                          <a:pt x="19" y="116"/>
                        </a:cubicBezTo>
                        <a:close/>
                        <a:moveTo>
                          <a:pt x="32" y="36"/>
                        </a:moveTo>
                        <a:cubicBezTo>
                          <a:pt x="32" y="37"/>
                          <a:pt x="33" y="37"/>
                          <a:pt x="33" y="38"/>
                        </a:cubicBezTo>
                        <a:cubicBezTo>
                          <a:pt x="34" y="37"/>
                          <a:pt x="34" y="37"/>
                          <a:pt x="35" y="36"/>
                        </a:cubicBezTo>
                        <a:cubicBezTo>
                          <a:pt x="35" y="36"/>
                          <a:pt x="35" y="35"/>
                          <a:pt x="34" y="34"/>
                        </a:cubicBezTo>
                        <a:cubicBezTo>
                          <a:pt x="34" y="35"/>
                          <a:pt x="33" y="35"/>
                          <a:pt x="32" y="36"/>
                        </a:cubicBezTo>
                        <a:close/>
                        <a:moveTo>
                          <a:pt x="55" y="35"/>
                        </a:moveTo>
                        <a:cubicBezTo>
                          <a:pt x="55" y="34"/>
                          <a:pt x="55" y="33"/>
                          <a:pt x="54" y="32"/>
                        </a:cubicBezTo>
                        <a:cubicBezTo>
                          <a:pt x="54" y="32"/>
                          <a:pt x="53" y="33"/>
                          <a:pt x="53" y="33"/>
                        </a:cubicBezTo>
                        <a:cubicBezTo>
                          <a:pt x="53" y="34"/>
                          <a:pt x="54" y="35"/>
                          <a:pt x="54" y="36"/>
                        </a:cubicBezTo>
                        <a:cubicBezTo>
                          <a:pt x="54" y="36"/>
                          <a:pt x="55" y="36"/>
                          <a:pt x="55" y="35"/>
                        </a:cubicBezTo>
                        <a:close/>
                        <a:moveTo>
                          <a:pt x="30" y="111"/>
                        </a:moveTo>
                        <a:cubicBezTo>
                          <a:pt x="29" y="111"/>
                          <a:pt x="29" y="111"/>
                          <a:pt x="28" y="110"/>
                        </a:cubicBezTo>
                        <a:cubicBezTo>
                          <a:pt x="27" y="111"/>
                          <a:pt x="27" y="112"/>
                          <a:pt x="26" y="113"/>
                        </a:cubicBezTo>
                        <a:cubicBezTo>
                          <a:pt x="28" y="113"/>
                          <a:pt x="29" y="112"/>
                          <a:pt x="30" y="111"/>
                        </a:cubicBezTo>
                        <a:close/>
                        <a:moveTo>
                          <a:pt x="29" y="14"/>
                        </a:move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1" y="13"/>
                          <a:pt x="33" y="12"/>
                          <a:pt x="34" y="10"/>
                        </a:cubicBezTo>
                        <a:cubicBezTo>
                          <a:pt x="33" y="10"/>
                          <a:pt x="33" y="10"/>
                          <a:pt x="32" y="10"/>
                        </a:cubicBezTo>
                        <a:cubicBezTo>
                          <a:pt x="31" y="11"/>
                          <a:pt x="30" y="13"/>
                          <a:pt x="29" y="14"/>
                        </a:cubicBezTo>
                        <a:close/>
                        <a:moveTo>
                          <a:pt x="6" y="126"/>
                        </a:moveTo>
                        <a:cubicBezTo>
                          <a:pt x="7" y="126"/>
                          <a:pt x="7" y="126"/>
                          <a:pt x="7" y="126"/>
                        </a:cubicBezTo>
                        <a:cubicBezTo>
                          <a:pt x="8" y="126"/>
                          <a:pt x="8" y="126"/>
                          <a:pt x="8" y="126"/>
                        </a:cubicBezTo>
                        <a:cubicBezTo>
                          <a:pt x="8" y="125"/>
                          <a:pt x="8" y="124"/>
                          <a:pt x="9" y="123"/>
                        </a:cubicBezTo>
                        <a:cubicBezTo>
                          <a:pt x="10" y="123"/>
                          <a:pt x="10" y="122"/>
                          <a:pt x="10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9" y="122"/>
                          <a:pt x="8" y="124"/>
                          <a:pt x="6" y="126"/>
                        </a:cubicBezTo>
                        <a:close/>
                        <a:moveTo>
                          <a:pt x="31" y="24"/>
                        </a:moveTo>
                        <a:cubicBezTo>
                          <a:pt x="30" y="25"/>
                          <a:pt x="29" y="26"/>
                          <a:pt x="28" y="26"/>
                        </a:cubicBezTo>
                        <a:cubicBezTo>
                          <a:pt x="29" y="27"/>
                          <a:pt x="29" y="27"/>
                          <a:pt x="29" y="28"/>
                        </a:cubicBezTo>
                        <a:cubicBezTo>
                          <a:pt x="30" y="27"/>
                          <a:pt x="30" y="27"/>
                          <a:pt x="31" y="26"/>
                        </a:cubicBezTo>
                        <a:cubicBezTo>
                          <a:pt x="32" y="26"/>
                          <a:pt x="32" y="25"/>
                          <a:pt x="31" y="24"/>
                        </a:cubicBezTo>
                        <a:close/>
                        <a:moveTo>
                          <a:pt x="57" y="67"/>
                        </a:moveTo>
                        <a:cubicBezTo>
                          <a:pt x="58" y="67"/>
                          <a:pt x="60" y="66"/>
                          <a:pt x="61" y="65"/>
                        </a:cubicBezTo>
                        <a:cubicBezTo>
                          <a:pt x="60" y="65"/>
                          <a:pt x="60" y="64"/>
                          <a:pt x="60" y="64"/>
                        </a:cubicBezTo>
                        <a:cubicBezTo>
                          <a:pt x="59" y="65"/>
                          <a:pt x="59" y="65"/>
                          <a:pt x="58" y="65"/>
                        </a:cubicBezTo>
                        <a:cubicBezTo>
                          <a:pt x="57" y="66"/>
                          <a:pt x="57" y="67"/>
                          <a:pt x="57" y="67"/>
                        </a:cubicBezTo>
                        <a:close/>
                        <a:moveTo>
                          <a:pt x="61" y="72"/>
                        </a:moveTo>
                        <a:cubicBezTo>
                          <a:pt x="62" y="71"/>
                          <a:pt x="63" y="71"/>
                          <a:pt x="63" y="70"/>
                        </a:cubicBezTo>
                        <a:cubicBezTo>
                          <a:pt x="63" y="70"/>
                          <a:pt x="63" y="69"/>
                          <a:pt x="62" y="69"/>
                        </a:cubicBezTo>
                        <a:cubicBezTo>
                          <a:pt x="62" y="69"/>
                          <a:pt x="62" y="70"/>
                          <a:pt x="61" y="70"/>
                        </a:cubicBezTo>
                        <a:cubicBezTo>
                          <a:pt x="61" y="71"/>
                          <a:pt x="61" y="71"/>
                          <a:pt x="61" y="72"/>
                        </a:cubicBezTo>
                        <a:close/>
                        <a:moveTo>
                          <a:pt x="53" y="61"/>
                        </a:moveTo>
                        <a:cubicBezTo>
                          <a:pt x="52" y="62"/>
                          <a:pt x="52" y="62"/>
                          <a:pt x="52" y="63"/>
                        </a:cubicBezTo>
                        <a:cubicBezTo>
                          <a:pt x="51" y="63"/>
                          <a:pt x="51" y="63"/>
                          <a:pt x="51" y="65"/>
                        </a:cubicBezTo>
                        <a:cubicBezTo>
                          <a:pt x="52" y="64"/>
                          <a:pt x="53" y="64"/>
                          <a:pt x="54" y="63"/>
                        </a:cubicBezTo>
                        <a:cubicBezTo>
                          <a:pt x="53" y="63"/>
                          <a:pt x="53" y="62"/>
                          <a:pt x="53" y="61"/>
                        </a:cubicBezTo>
                        <a:close/>
                        <a:moveTo>
                          <a:pt x="36" y="120"/>
                        </a:moveTo>
                        <a:cubicBezTo>
                          <a:pt x="35" y="121"/>
                          <a:pt x="34" y="122"/>
                          <a:pt x="33" y="123"/>
                        </a:cubicBezTo>
                        <a:cubicBezTo>
                          <a:pt x="33" y="124"/>
                          <a:pt x="34" y="124"/>
                          <a:pt x="34" y="124"/>
                        </a:cubicBezTo>
                        <a:cubicBezTo>
                          <a:pt x="35" y="123"/>
                          <a:pt x="35" y="122"/>
                          <a:pt x="36" y="122"/>
                        </a:cubicBezTo>
                        <a:cubicBezTo>
                          <a:pt x="36" y="121"/>
                          <a:pt x="36" y="121"/>
                          <a:pt x="36" y="12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2" y="83"/>
                          <a:pt x="52" y="82"/>
                        </a:cubicBezTo>
                        <a:cubicBezTo>
                          <a:pt x="51" y="84"/>
                          <a:pt x="50" y="85"/>
                          <a:pt x="49" y="87"/>
                        </a:cubicBezTo>
                        <a:cubicBezTo>
                          <a:pt x="50" y="87"/>
                          <a:pt x="50" y="87"/>
                          <a:pt x="50" y="88"/>
                        </a:cubicBezTo>
                        <a:close/>
                        <a:moveTo>
                          <a:pt x="23" y="26"/>
                        </a:moveTo>
                        <a:cubicBezTo>
                          <a:pt x="23" y="25"/>
                          <a:pt x="19" y="17"/>
                          <a:pt x="18" y="17"/>
                        </a:cubicBezTo>
                        <a:cubicBezTo>
                          <a:pt x="20" y="20"/>
                          <a:pt x="21" y="23"/>
                          <a:pt x="23" y="26"/>
                        </a:cubicBezTo>
                        <a:close/>
                        <a:moveTo>
                          <a:pt x="39" y="32"/>
                        </a:moveTo>
                        <a:cubicBezTo>
                          <a:pt x="40" y="31"/>
                          <a:pt x="41" y="30"/>
                          <a:pt x="41" y="30"/>
                        </a:cubicBezTo>
                        <a:cubicBezTo>
                          <a:pt x="42" y="29"/>
                          <a:pt x="43" y="29"/>
                          <a:pt x="43" y="28"/>
                        </a:cubicBezTo>
                        <a:cubicBezTo>
                          <a:pt x="42" y="29"/>
                          <a:pt x="40" y="30"/>
                          <a:pt x="39" y="31"/>
                        </a:cubicBezTo>
                        <a:cubicBezTo>
                          <a:pt x="39" y="31"/>
                          <a:pt x="39" y="31"/>
                          <a:pt x="39" y="32"/>
                        </a:cubicBezTo>
                        <a:close/>
                        <a:moveTo>
                          <a:pt x="48" y="49"/>
                        </a:moveTo>
                        <a:cubicBezTo>
                          <a:pt x="47" y="49"/>
                          <a:pt x="46" y="49"/>
                          <a:pt x="46" y="50"/>
                        </a:cubicBezTo>
                        <a:cubicBezTo>
                          <a:pt x="46" y="51"/>
                          <a:pt x="46" y="51"/>
                          <a:pt x="46" y="51"/>
                        </a:cubicBezTo>
                        <a:cubicBezTo>
                          <a:pt x="47" y="51"/>
                          <a:pt x="47" y="51"/>
                          <a:pt x="47" y="50"/>
                        </a:cubicBezTo>
                        <a:cubicBezTo>
                          <a:pt x="48" y="50"/>
                          <a:pt x="48" y="49"/>
                          <a:pt x="48" y="49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5"/>
                          <a:pt x="48" y="26"/>
                          <a:pt x="48" y="26"/>
                        </a:cubicBezTo>
                        <a:cubicBezTo>
                          <a:pt x="48" y="26"/>
                          <a:pt x="47" y="27"/>
                          <a:pt x="47" y="27"/>
                        </a:cubicBezTo>
                        <a:cubicBezTo>
                          <a:pt x="47" y="27"/>
                          <a:pt x="47" y="28"/>
                          <a:pt x="48" y="28"/>
                        </a:cubicBezTo>
                        <a:cubicBezTo>
                          <a:pt x="50" y="27"/>
                          <a:pt x="50" y="27"/>
                          <a:pt x="49" y="25"/>
                        </a:cubicBezTo>
                        <a:close/>
                        <a:moveTo>
                          <a:pt x="32" y="108"/>
                        </a:moveTo>
                        <a:cubicBezTo>
                          <a:pt x="31" y="108"/>
                          <a:pt x="30" y="107"/>
                          <a:pt x="29" y="108"/>
                        </a:cubicBezTo>
                        <a:cubicBezTo>
                          <a:pt x="30" y="109"/>
                          <a:pt x="31" y="109"/>
                          <a:pt x="31" y="109"/>
                        </a:cubicBezTo>
                        <a:cubicBezTo>
                          <a:pt x="32" y="109"/>
                          <a:pt x="32" y="108"/>
                          <a:pt x="32" y="108"/>
                        </a:cubicBezTo>
                        <a:close/>
                        <a:moveTo>
                          <a:pt x="27" y="9"/>
                        </a:moveTo>
                        <a:cubicBezTo>
                          <a:pt x="27" y="9"/>
                          <a:pt x="27" y="9"/>
                          <a:pt x="26" y="9"/>
                        </a:cubicBezTo>
                        <a:cubicBezTo>
                          <a:pt x="27" y="10"/>
                          <a:pt x="27" y="10"/>
                          <a:pt x="28" y="11"/>
                        </a:cubicBezTo>
                        <a:cubicBezTo>
                          <a:pt x="28" y="10"/>
                          <a:pt x="29" y="10"/>
                          <a:pt x="30" y="9"/>
                        </a:cubicBezTo>
                        <a:cubicBezTo>
                          <a:pt x="28" y="9"/>
                          <a:pt x="28" y="9"/>
                          <a:pt x="27" y="9"/>
                        </a:cubicBezTo>
                        <a:close/>
                        <a:moveTo>
                          <a:pt x="34" y="53"/>
                        </a:moveTo>
                        <a:cubicBezTo>
                          <a:pt x="34" y="53"/>
                          <a:pt x="34" y="53"/>
                          <a:pt x="34" y="53"/>
                        </a:cubicBezTo>
                        <a:cubicBezTo>
                          <a:pt x="35" y="55"/>
                          <a:pt x="36" y="58"/>
                          <a:pt x="37" y="60"/>
                        </a:cubicBezTo>
                        <a:cubicBezTo>
                          <a:pt x="36" y="58"/>
                          <a:pt x="36" y="55"/>
                          <a:pt x="34" y="53"/>
                        </a:cubicBezTo>
                        <a:close/>
                        <a:moveTo>
                          <a:pt x="61" y="59"/>
                        </a:moveTo>
                        <a:cubicBezTo>
                          <a:pt x="62" y="59"/>
                          <a:pt x="62" y="59"/>
                          <a:pt x="62" y="58"/>
                        </a:cubicBezTo>
                        <a:cubicBezTo>
                          <a:pt x="61" y="57"/>
                          <a:pt x="61" y="56"/>
                          <a:pt x="61" y="55"/>
                        </a:cubicBezTo>
                        <a:cubicBezTo>
                          <a:pt x="60" y="55"/>
                          <a:pt x="60" y="56"/>
                          <a:pt x="60" y="56"/>
                        </a:cubicBezTo>
                        <a:cubicBezTo>
                          <a:pt x="60" y="57"/>
                          <a:pt x="61" y="58"/>
                          <a:pt x="61" y="59"/>
                        </a:cubicBezTo>
                        <a:close/>
                        <a:moveTo>
                          <a:pt x="57" y="40"/>
                        </a:moveTo>
                        <a:cubicBezTo>
                          <a:pt x="56" y="39"/>
                          <a:pt x="56" y="39"/>
                          <a:pt x="56" y="38"/>
                        </a:cubicBezTo>
                        <a:cubicBezTo>
                          <a:pt x="55" y="39"/>
                          <a:pt x="55" y="39"/>
                          <a:pt x="55" y="41"/>
                        </a:cubicBezTo>
                        <a:cubicBezTo>
                          <a:pt x="56" y="41"/>
                          <a:pt x="56" y="40"/>
                          <a:pt x="57" y="40"/>
                        </a:cubicBezTo>
                        <a:close/>
                        <a:moveTo>
                          <a:pt x="47" y="9"/>
                        </a:moveTo>
                        <a:cubicBezTo>
                          <a:pt x="47" y="8"/>
                          <a:pt x="47" y="9"/>
                          <a:pt x="46" y="9"/>
                        </a:cubicBezTo>
                        <a:cubicBezTo>
                          <a:pt x="46" y="9"/>
                          <a:pt x="45" y="9"/>
                          <a:pt x="45" y="10"/>
                        </a:cubicBezTo>
                        <a:cubicBezTo>
                          <a:pt x="45" y="10"/>
                          <a:pt x="46" y="10"/>
                          <a:pt x="46" y="10"/>
                        </a:cubicBezTo>
                        <a:cubicBezTo>
                          <a:pt x="47" y="10"/>
                          <a:pt x="47" y="10"/>
                          <a:pt x="47" y="9"/>
                        </a:cubicBezTo>
                        <a:close/>
                        <a:moveTo>
                          <a:pt x="46" y="73"/>
                        </a:moveTo>
                        <a:cubicBezTo>
                          <a:pt x="46" y="73"/>
                          <a:pt x="46" y="72"/>
                          <a:pt x="47" y="72"/>
                        </a:cubicBezTo>
                        <a:cubicBezTo>
                          <a:pt x="47" y="71"/>
                          <a:pt x="46" y="71"/>
                          <a:pt x="46" y="70"/>
                        </a:cubicBezTo>
                        <a:cubicBezTo>
                          <a:pt x="45" y="71"/>
                          <a:pt x="45" y="72"/>
                          <a:pt x="46" y="73"/>
                        </a:cubicBezTo>
                        <a:close/>
                        <a:moveTo>
                          <a:pt x="51" y="25"/>
                        </a:moveTo>
                        <a:cubicBezTo>
                          <a:pt x="52" y="25"/>
                          <a:pt x="52" y="25"/>
                          <a:pt x="52" y="24"/>
                        </a:cubicBezTo>
                        <a:cubicBezTo>
                          <a:pt x="52" y="23"/>
                          <a:pt x="52" y="23"/>
                          <a:pt x="52" y="23"/>
                        </a:cubicBezTo>
                        <a:cubicBezTo>
                          <a:pt x="50" y="23"/>
                          <a:pt x="51" y="24"/>
                          <a:pt x="51" y="25"/>
                        </a:cubicBezTo>
                        <a:close/>
                        <a:moveTo>
                          <a:pt x="55" y="54"/>
                        </a:moveTo>
                        <a:cubicBezTo>
                          <a:pt x="55" y="54"/>
                          <a:pt x="55" y="54"/>
                          <a:pt x="55" y="53"/>
                        </a:cubicBezTo>
                        <a:cubicBezTo>
                          <a:pt x="53" y="54"/>
                          <a:pt x="53" y="54"/>
                          <a:pt x="54" y="55"/>
                        </a:cubicBezTo>
                        <a:cubicBezTo>
                          <a:pt x="54" y="55"/>
                          <a:pt x="55" y="55"/>
                          <a:pt x="55" y="54"/>
                        </a:cubicBezTo>
                        <a:close/>
                        <a:moveTo>
                          <a:pt x="39" y="122"/>
                        </a:moveTo>
                        <a:cubicBezTo>
                          <a:pt x="38" y="122"/>
                          <a:pt x="37" y="124"/>
                          <a:pt x="37" y="125"/>
                        </a:cubicBezTo>
                        <a:cubicBezTo>
                          <a:pt x="37" y="125"/>
                          <a:pt x="37" y="125"/>
                          <a:pt x="37" y="125"/>
                        </a:cubicBezTo>
                        <a:cubicBezTo>
                          <a:pt x="38" y="124"/>
                          <a:pt x="38" y="123"/>
                          <a:pt x="39" y="122"/>
                        </a:cubicBezTo>
                        <a:close/>
                        <a:moveTo>
                          <a:pt x="30" y="31"/>
                        </a:moveTo>
                        <a:cubicBezTo>
                          <a:pt x="31" y="32"/>
                          <a:pt x="31" y="32"/>
                          <a:pt x="31" y="32"/>
                        </a:cubicBezTo>
                        <a:cubicBezTo>
                          <a:pt x="32" y="31"/>
                          <a:pt x="33" y="30"/>
                          <a:pt x="33" y="30"/>
                        </a:cubicBezTo>
                        <a:cubicBezTo>
                          <a:pt x="32" y="30"/>
                          <a:pt x="31" y="31"/>
                          <a:pt x="30" y="31"/>
                        </a:cubicBezTo>
                        <a:close/>
                        <a:moveTo>
                          <a:pt x="51" y="38"/>
                        </a:moveTo>
                        <a:cubicBezTo>
                          <a:pt x="52" y="38"/>
                          <a:pt x="52" y="38"/>
                          <a:pt x="52" y="38"/>
                        </a:cubicBezTo>
                        <a:cubicBezTo>
                          <a:pt x="51" y="37"/>
                          <a:pt x="51" y="36"/>
                          <a:pt x="51" y="35"/>
                        </a:cubicBezTo>
                        <a:cubicBezTo>
                          <a:pt x="50" y="35"/>
                          <a:pt x="50" y="36"/>
                          <a:pt x="50" y="36"/>
                        </a:cubicBezTo>
                        <a:cubicBezTo>
                          <a:pt x="51" y="37"/>
                          <a:pt x="51" y="37"/>
                          <a:pt x="51" y="38"/>
                        </a:cubicBezTo>
                        <a:close/>
                        <a:moveTo>
                          <a:pt x="38" y="108"/>
                        </a:moveTo>
                        <a:cubicBezTo>
                          <a:pt x="37" y="108"/>
                          <a:pt x="37" y="108"/>
                          <a:pt x="37" y="108"/>
                        </a:cubicBezTo>
                        <a:cubicBezTo>
                          <a:pt x="36" y="110"/>
                          <a:pt x="36" y="111"/>
                          <a:pt x="36" y="111"/>
                        </a:cubicBezTo>
                        <a:cubicBezTo>
                          <a:pt x="37" y="111"/>
                          <a:pt x="38" y="109"/>
                          <a:pt x="38" y="108"/>
                        </a:cubicBezTo>
                        <a:close/>
                        <a:moveTo>
                          <a:pt x="57" y="44"/>
                        </a:moveTo>
                        <a:cubicBezTo>
                          <a:pt x="56" y="45"/>
                          <a:pt x="56" y="45"/>
                          <a:pt x="57" y="47"/>
                        </a:cubicBezTo>
                        <a:cubicBezTo>
                          <a:pt x="58" y="46"/>
                          <a:pt x="58" y="46"/>
                          <a:pt x="57" y="44"/>
                        </a:cubicBezTo>
                        <a:close/>
                        <a:moveTo>
                          <a:pt x="45" y="29"/>
                        </a:moveTo>
                        <a:cubicBezTo>
                          <a:pt x="44" y="30"/>
                          <a:pt x="43" y="31"/>
                          <a:pt x="42" y="32"/>
                        </a:cubicBezTo>
                        <a:cubicBezTo>
                          <a:pt x="43" y="31"/>
                          <a:pt x="44" y="31"/>
                          <a:pt x="45" y="30"/>
                        </a:cubicBezTo>
                        <a:cubicBezTo>
                          <a:pt x="45" y="30"/>
                          <a:pt x="45" y="30"/>
                          <a:pt x="45" y="29"/>
                        </a:cubicBezTo>
                        <a:close/>
                        <a:moveTo>
                          <a:pt x="59" y="50"/>
                        </a:moveTo>
                        <a:cubicBezTo>
                          <a:pt x="58" y="50"/>
                          <a:pt x="58" y="51"/>
                          <a:pt x="59" y="52"/>
                        </a:cubicBezTo>
                        <a:cubicBezTo>
                          <a:pt x="59" y="52"/>
                          <a:pt x="60" y="52"/>
                          <a:pt x="59" y="51"/>
                        </a:cubicBezTo>
                        <a:cubicBezTo>
                          <a:pt x="59" y="51"/>
                          <a:pt x="59" y="50"/>
                          <a:pt x="59" y="50"/>
                        </a:cubicBezTo>
                        <a:close/>
                        <a:moveTo>
                          <a:pt x="46" y="96"/>
                        </a:moveTo>
                        <a:cubicBezTo>
                          <a:pt x="44" y="96"/>
                          <a:pt x="44" y="98"/>
                          <a:pt x="44" y="99"/>
                        </a:cubicBezTo>
                        <a:cubicBezTo>
                          <a:pt x="44" y="98"/>
                          <a:pt x="45" y="97"/>
                          <a:pt x="46" y="96"/>
                        </a:cubicBezTo>
                        <a:close/>
                        <a:moveTo>
                          <a:pt x="44" y="66"/>
                        </a:moveTo>
                        <a:cubicBezTo>
                          <a:pt x="45" y="66"/>
                          <a:pt x="45" y="65"/>
                          <a:pt x="44" y="64"/>
                        </a:cubicBezTo>
                        <a:cubicBezTo>
                          <a:pt x="44" y="65"/>
                          <a:pt x="44" y="65"/>
                          <a:pt x="44" y="66"/>
                        </a:cubicBezTo>
                        <a:close/>
                        <a:moveTo>
                          <a:pt x="20" y="10"/>
                        </a:moveTo>
                        <a:cubicBezTo>
                          <a:pt x="21" y="9"/>
                          <a:pt x="21" y="9"/>
                          <a:pt x="21" y="8"/>
                        </a:cubicBezTo>
                        <a:cubicBezTo>
                          <a:pt x="20" y="8"/>
                          <a:pt x="20" y="8"/>
                          <a:pt x="19" y="8"/>
                        </a:cubicBezTo>
                        <a:cubicBezTo>
                          <a:pt x="19" y="9"/>
                          <a:pt x="20" y="9"/>
                          <a:pt x="20" y="10"/>
                        </a:cubicBezTo>
                        <a:close/>
                        <a:moveTo>
                          <a:pt x="55" y="62"/>
                        </a:moveTo>
                        <a:cubicBezTo>
                          <a:pt x="56" y="61"/>
                          <a:pt x="56" y="60"/>
                          <a:pt x="56" y="59"/>
                        </a:cubicBezTo>
                        <a:cubicBezTo>
                          <a:pt x="55" y="60"/>
                          <a:pt x="55" y="60"/>
                          <a:pt x="55" y="62"/>
                        </a:cubicBezTo>
                        <a:close/>
                        <a:moveTo>
                          <a:pt x="24" y="119"/>
                        </a:moveTo>
                        <a:cubicBezTo>
                          <a:pt x="23" y="120"/>
                          <a:pt x="23" y="121"/>
                          <a:pt x="22" y="121"/>
                        </a:cubicBezTo>
                        <a:cubicBezTo>
                          <a:pt x="23" y="121"/>
                          <a:pt x="23" y="122"/>
                          <a:pt x="24" y="119"/>
                        </a:cubicBezTo>
                        <a:close/>
                        <a:moveTo>
                          <a:pt x="47" y="62"/>
                        </a:moveTo>
                        <a:cubicBezTo>
                          <a:pt x="46" y="63"/>
                          <a:pt x="46" y="63"/>
                          <a:pt x="47" y="64"/>
                        </a:cubicBezTo>
                        <a:cubicBezTo>
                          <a:pt x="48" y="63"/>
                          <a:pt x="48" y="63"/>
                          <a:pt x="47" y="62"/>
                        </a:cubicBezTo>
                        <a:close/>
                        <a:moveTo>
                          <a:pt x="25" y="24"/>
                        </a:move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5" y="26"/>
                          <a:pt x="26" y="27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6" y="27"/>
                          <a:pt x="26" y="26"/>
                          <a:pt x="25" y="24"/>
                        </a:cubicBezTo>
                        <a:close/>
                        <a:moveTo>
                          <a:pt x="63" y="64"/>
                        </a:moveTo>
                        <a:cubicBezTo>
                          <a:pt x="63" y="63"/>
                          <a:pt x="64" y="63"/>
                          <a:pt x="63" y="63"/>
                        </a:cubicBezTo>
                        <a:cubicBezTo>
                          <a:pt x="63" y="63"/>
                          <a:pt x="63" y="62"/>
                          <a:pt x="63" y="61"/>
                        </a:cubicBezTo>
                        <a:cubicBezTo>
                          <a:pt x="62" y="62"/>
                          <a:pt x="63" y="63"/>
                          <a:pt x="63" y="64"/>
                        </a:cubicBezTo>
                        <a:close/>
                        <a:moveTo>
                          <a:pt x="23" y="11"/>
                        </a:moveTo>
                        <a:cubicBezTo>
                          <a:pt x="23" y="11"/>
                          <a:pt x="23" y="11"/>
                          <a:pt x="23" y="11"/>
                        </a:cubicBezTo>
                        <a:cubicBezTo>
                          <a:pt x="23" y="11"/>
                          <a:pt x="24" y="10"/>
                          <a:pt x="25" y="10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3" y="10"/>
                          <a:pt x="23" y="10"/>
                          <a:pt x="23" y="11"/>
                        </a:cubicBezTo>
                        <a:close/>
                        <a:moveTo>
                          <a:pt x="53" y="28"/>
                        </a:moveTo>
                        <a:cubicBezTo>
                          <a:pt x="52" y="29"/>
                          <a:pt x="52" y="29"/>
                          <a:pt x="52" y="30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8"/>
                          <a:pt x="53" y="28"/>
                          <a:pt x="53" y="28"/>
                        </a:cubicBezTo>
                        <a:close/>
                        <a:moveTo>
                          <a:pt x="53" y="48"/>
                        </a:moveTo>
                        <a:cubicBezTo>
                          <a:pt x="52" y="49"/>
                          <a:pt x="52" y="49"/>
                          <a:pt x="52" y="50"/>
                        </a:cubicBezTo>
                        <a:cubicBezTo>
                          <a:pt x="53" y="49"/>
                          <a:pt x="53" y="49"/>
                          <a:pt x="53" y="48"/>
                        </a:cubicBezTo>
                        <a:close/>
                        <a:moveTo>
                          <a:pt x="33" y="23"/>
                        </a:moveTo>
                        <a:cubicBezTo>
                          <a:pt x="34" y="23"/>
                          <a:pt x="34" y="22"/>
                          <a:pt x="35" y="22"/>
                        </a:cubicBezTo>
                        <a:cubicBezTo>
                          <a:pt x="33" y="23"/>
                          <a:pt x="33" y="23"/>
                          <a:pt x="33" y="23"/>
                        </a:cubicBezTo>
                        <a:close/>
                        <a:moveTo>
                          <a:pt x="54" y="66"/>
                        </a:move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2" y="66"/>
                          <a:pt x="52" y="67"/>
                          <a:pt x="53" y="67"/>
                        </a:cubicBezTo>
                        <a:cubicBezTo>
                          <a:pt x="53" y="67"/>
                          <a:pt x="54" y="66"/>
                          <a:pt x="54" y="66"/>
                        </a:cubicBezTo>
                        <a:close/>
                        <a:moveTo>
                          <a:pt x="39" y="9"/>
                        </a:moveTo>
                        <a:cubicBezTo>
                          <a:pt x="39" y="9"/>
                          <a:pt x="39" y="9"/>
                          <a:pt x="40" y="9"/>
                        </a:cubicBezTo>
                        <a:cubicBezTo>
                          <a:pt x="40" y="9"/>
                          <a:pt x="41" y="9"/>
                          <a:pt x="41" y="9"/>
                        </a:cubicBezTo>
                        <a:cubicBezTo>
                          <a:pt x="40" y="9"/>
                          <a:pt x="40" y="9"/>
                          <a:pt x="39" y="9"/>
                        </a:cubicBezTo>
                        <a:close/>
                        <a:moveTo>
                          <a:pt x="29" y="123"/>
                        </a:moveTo>
                        <a:cubicBezTo>
                          <a:pt x="30" y="123"/>
                          <a:pt x="31" y="123"/>
                          <a:pt x="32" y="123"/>
                        </a:cubicBezTo>
                        <a:cubicBezTo>
                          <a:pt x="31" y="122"/>
                          <a:pt x="30" y="122"/>
                          <a:pt x="29" y="123"/>
                        </a:cubicBezTo>
                        <a:close/>
                        <a:moveTo>
                          <a:pt x="33" y="116"/>
                        </a:moveTo>
                        <a:cubicBezTo>
                          <a:pt x="33" y="116"/>
                          <a:pt x="34" y="116"/>
                          <a:pt x="34" y="115"/>
                        </a:cubicBezTo>
                        <a:cubicBezTo>
                          <a:pt x="33" y="115"/>
                          <a:pt x="33" y="116"/>
                          <a:pt x="33" y="116"/>
                        </a:cubicBezTo>
                        <a:close/>
                        <a:moveTo>
                          <a:pt x="54" y="70"/>
                        </a:moveTo>
                        <a:cubicBezTo>
                          <a:pt x="55" y="69"/>
                          <a:pt x="55" y="69"/>
                          <a:pt x="55" y="68"/>
                        </a:cubicBezTo>
                        <a:cubicBezTo>
                          <a:pt x="54" y="69"/>
                          <a:pt x="54" y="69"/>
                          <a:pt x="54" y="70"/>
                        </a:cubicBezTo>
                        <a:close/>
                        <a:moveTo>
                          <a:pt x="51" y="60"/>
                        </a:moveTo>
                        <a:cubicBezTo>
                          <a:pt x="52" y="60"/>
                          <a:pt x="52" y="60"/>
                          <a:pt x="52" y="59"/>
                        </a:cubicBezTo>
                        <a:cubicBezTo>
                          <a:pt x="52" y="59"/>
                          <a:pt x="51" y="59"/>
                          <a:pt x="51" y="60"/>
                        </a:cubicBezTo>
                        <a:close/>
                        <a:moveTo>
                          <a:pt x="29" y="21"/>
                        </a:moveTo>
                        <a:cubicBezTo>
                          <a:pt x="29" y="21"/>
                          <a:pt x="29" y="21"/>
                          <a:pt x="29" y="21"/>
                        </a:cubicBezTo>
                        <a:cubicBezTo>
                          <a:pt x="29" y="22"/>
                          <a:pt x="28" y="22"/>
                          <a:pt x="27" y="23"/>
                        </a:cubicBezTo>
                        <a:cubicBezTo>
                          <a:pt x="27" y="23"/>
                          <a:pt x="27" y="23"/>
                          <a:pt x="27" y="23"/>
                        </a:cubicBezTo>
                        <a:cubicBezTo>
                          <a:pt x="28" y="23"/>
                          <a:pt x="29" y="22"/>
                          <a:pt x="29" y="21"/>
                        </a:cubicBezTo>
                        <a:close/>
                        <a:moveTo>
                          <a:pt x="26" y="115"/>
                        </a:moveTo>
                        <a:cubicBezTo>
                          <a:pt x="26" y="115"/>
                          <a:pt x="26" y="115"/>
                          <a:pt x="26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6"/>
                          <a:pt x="25" y="116"/>
                          <a:pt x="25" y="116"/>
                        </a:cubicBezTo>
                        <a:cubicBezTo>
                          <a:pt x="25" y="115"/>
                          <a:pt x="25" y="115"/>
                          <a:pt x="26" y="115"/>
                        </a:cubicBezTo>
                        <a:close/>
                        <a:moveTo>
                          <a:pt x="37" y="33"/>
                        </a:move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33"/>
                          <a:pt x="36" y="34"/>
                          <a:pt x="37" y="34"/>
                        </a:cubicBezTo>
                        <a:cubicBezTo>
                          <a:pt x="37" y="34"/>
                          <a:pt x="37" y="33"/>
                          <a:pt x="37" y="33"/>
                        </a:cubicBezTo>
                        <a:close/>
                        <a:moveTo>
                          <a:pt x="42" y="35"/>
                        </a:moveTo>
                        <a:cubicBezTo>
                          <a:pt x="42" y="35"/>
                          <a:pt x="42" y="35"/>
                          <a:pt x="42" y="35"/>
                        </a:cubicBezTo>
                        <a:cubicBezTo>
                          <a:pt x="42" y="35"/>
                          <a:pt x="41" y="36"/>
                          <a:pt x="41" y="36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lose/>
                        <a:moveTo>
                          <a:pt x="26" y="16"/>
                        </a:moveTo>
                        <a:cubicBezTo>
                          <a:pt x="26" y="16"/>
                          <a:pt x="25" y="16"/>
                          <a:pt x="25" y="16"/>
                        </a:cubicBezTo>
                        <a:cubicBezTo>
                          <a:pt x="25" y="16"/>
                          <a:pt x="25" y="17"/>
                          <a:pt x="25" y="17"/>
                        </a:cubicBezTo>
                        <a:cubicBezTo>
                          <a:pt x="25" y="17"/>
                          <a:pt x="25" y="17"/>
                          <a:pt x="26" y="16"/>
                        </a:cubicBezTo>
                        <a:close/>
                        <a:moveTo>
                          <a:pt x="48" y="57"/>
                        </a:moveTo>
                        <a:cubicBezTo>
                          <a:pt x="48" y="56"/>
                          <a:pt x="48" y="56"/>
                          <a:pt x="48" y="56"/>
                        </a:cubicBezTo>
                        <a:cubicBezTo>
                          <a:pt x="48" y="56"/>
                          <a:pt x="48" y="56"/>
                          <a:pt x="48" y="57"/>
                        </a:cubicBezTo>
                        <a:close/>
                        <a:moveTo>
                          <a:pt x="43" y="60"/>
                        </a:move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3" y="60"/>
                          <a:pt x="43" y="59"/>
                          <a:pt x="43" y="59"/>
                        </a:cubicBezTo>
                        <a:cubicBezTo>
                          <a:pt x="43" y="59"/>
                          <a:pt x="43" y="59"/>
                          <a:pt x="43" y="59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lose/>
                        <a:moveTo>
                          <a:pt x="58" y="61"/>
                        </a:moveTo>
                        <a:cubicBezTo>
                          <a:pt x="58" y="60"/>
                          <a:pt x="58" y="60"/>
                          <a:pt x="58" y="60"/>
                        </a:cubicBezTo>
                        <a:cubicBezTo>
                          <a:pt x="58" y="60"/>
                          <a:pt x="58" y="60"/>
                          <a:pt x="58" y="61"/>
                        </a:cubicBezTo>
                        <a:close/>
                        <a:moveTo>
                          <a:pt x="27" y="120"/>
                        </a:moveTo>
                        <a:cubicBezTo>
                          <a:pt x="27" y="120"/>
                          <a:pt x="27" y="120"/>
                          <a:pt x="27" y="120"/>
                        </a:cubicBezTo>
                        <a:cubicBezTo>
                          <a:pt x="27" y="120"/>
                          <a:pt x="28" y="120"/>
                          <a:pt x="28" y="120"/>
                        </a:cubicBezTo>
                        <a:cubicBezTo>
                          <a:pt x="28" y="120"/>
                          <a:pt x="28" y="120"/>
                          <a:pt x="27" y="120"/>
                        </a:cubicBezTo>
                        <a:cubicBezTo>
                          <a:pt x="27" y="120"/>
                          <a:pt x="27" y="120"/>
                          <a:pt x="27" y="120"/>
                        </a:cubicBezTo>
                        <a:close/>
                        <a:moveTo>
                          <a:pt x="27" y="20"/>
                        </a:move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6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lose/>
                        <a:moveTo>
                          <a:pt x="17" y="6"/>
                        </a:move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7" y="6"/>
                        </a:cubicBezTo>
                        <a:close/>
                        <a:moveTo>
                          <a:pt x="49" y="12"/>
                        </a:move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lose/>
                        <a:moveTo>
                          <a:pt x="53" y="41"/>
                        </a:moveTo>
                        <a:cubicBezTo>
                          <a:pt x="53" y="41"/>
                          <a:pt x="53" y="41"/>
                          <a:pt x="52" y="41"/>
                        </a:cubicBezTo>
                        <a:cubicBezTo>
                          <a:pt x="53" y="41"/>
                          <a:pt x="53" y="42"/>
                          <a:pt x="53" y="42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42"/>
                          <a:pt x="53" y="41"/>
                          <a:pt x="53" y="41"/>
                        </a:cubicBezTo>
                        <a:close/>
                        <a:moveTo>
                          <a:pt x="52" y="56"/>
                        </a:moveTo>
                        <a:cubicBezTo>
                          <a:pt x="52" y="56"/>
                          <a:pt x="51" y="56"/>
                          <a:pt x="51" y="56"/>
                        </a:cubicBezTo>
                        <a:cubicBezTo>
                          <a:pt x="51" y="56"/>
                          <a:pt x="51" y="57"/>
                          <a:pt x="51" y="57"/>
                        </a:cubicBezTo>
                        <a:cubicBezTo>
                          <a:pt x="51" y="57"/>
                          <a:pt x="51" y="57"/>
                          <a:pt x="51" y="57"/>
                        </a:cubicBezTo>
                        <a:cubicBezTo>
                          <a:pt x="51" y="57"/>
                          <a:pt x="52" y="57"/>
                          <a:pt x="52" y="56"/>
                        </a:cubicBezTo>
                        <a:close/>
                        <a:moveTo>
                          <a:pt x="50" y="81"/>
                        </a:moveTo>
                        <a:cubicBezTo>
                          <a:pt x="50" y="80"/>
                          <a:pt x="50" y="80"/>
                          <a:pt x="50" y="80"/>
                        </a:cubicBezTo>
                        <a:cubicBezTo>
                          <a:pt x="50" y="80"/>
                          <a:pt x="50" y="81"/>
                          <a:pt x="49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5656263" y="3211513"/>
                    <a:ext cx="255588" cy="431800"/>
                  </a:xfrm>
                  <a:custGeom>
                    <a:avLst/>
                    <a:gdLst>
                      <a:gd name="T0" fmla="*/ 47 w 78"/>
                      <a:gd name="T1" fmla="*/ 127 h 130"/>
                      <a:gd name="T2" fmla="*/ 38 w 78"/>
                      <a:gd name="T3" fmla="*/ 130 h 130"/>
                      <a:gd name="T4" fmla="*/ 9 w 78"/>
                      <a:gd name="T5" fmla="*/ 127 h 130"/>
                      <a:gd name="T6" fmla="*/ 7 w 78"/>
                      <a:gd name="T7" fmla="*/ 116 h 130"/>
                      <a:gd name="T8" fmla="*/ 25 w 78"/>
                      <a:gd name="T9" fmla="*/ 91 h 130"/>
                      <a:gd name="T10" fmla="*/ 38 w 78"/>
                      <a:gd name="T11" fmla="*/ 73 h 130"/>
                      <a:gd name="T12" fmla="*/ 37 w 78"/>
                      <a:gd name="T13" fmla="*/ 66 h 130"/>
                      <a:gd name="T14" fmla="*/ 25 w 78"/>
                      <a:gd name="T15" fmla="*/ 35 h 130"/>
                      <a:gd name="T16" fmla="*/ 19 w 78"/>
                      <a:gd name="T17" fmla="*/ 19 h 130"/>
                      <a:gd name="T18" fmla="*/ 13 w 78"/>
                      <a:gd name="T19" fmla="*/ 5 h 130"/>
                      <a:gd name="T20" fmla="*/ 37 w 78"/>
                      <a:gd name="T21" fmla="*/ 1 h 130"/>
                      <a:gd name="T22" fmla="*/ 52 w 78"/>
                      <a:gd name="T23" fmla="*/ 1 h 130"/>
                      <a:gd name="T24" fmla="*/ 64 w 78"/>
                      <a:gd name="T25" fmla="*/ 35 h 130"/>
                      <a:gd name="T26" fmla="*/ 77 w 78"/>
                      <a:gd name="T27" fmla="*/ 66 h 130"/>
                      <a:gd name="T28" fmla="*/ 74 w 78"/>
                      <a:gd name="T29" fmla="*/ 79 h 130"/>
                      <a:gd name="T30" fmla="*/ 45 w 78"/>
                      <a:gd name="T31" fmla="*/ 121 h 130"/>
                      <a:gd name="T32" fmla="*/ 54 w 78"/>
                      <a:gd name="T33" fmla="*/ 100 h 130"/>
                      <a:gd name="T34" fmla="*/ 16 w 78"/>
                      <a:gd name="T35" fmla="*/ 117 h 130"/>
                      <a:gd name="T36" fmla="*/ 9 w 78"/>
                      <a:gd name="T37" fmla="*/ 121 h 130"/>
                      <a:gd name="T38" fmla="*/ 20 w 78"/>
                      <a:gd name="T39" fmla="*/ 122 h 130"/>
                      <a:gd name="T40" fmla="*/ 43 w 78"/>
                      <a:gd name="T41" fmla="*/ 114 h 130"/>
                      <a:gd name="T42" fmla="*/ 59 w 78"/>
                      <a:gd name="T43" fmla="*/ 87 h 130"/>
                      <a:gd name="T44" fmla="*/ 20 w 78"/>
                      <a:gd name="T45" fmla="*/ 108 h 130"/>
                      <a:gd name="T46" fmla="*/ 15 w 78"/>
                      <a:gd name="T47" fmla="*/ 115 h 130"/>
                      <a:gd name="T48" fmla="*/ 56 w 78"/>
                      <a:gd name="T49" fmla="*/ 96 h 130"/>
                      <a:gd name="T50" fmla="*/ 72 w 78"/>
                      <a:gd name="T51" fmla="*/ 74 h 130"/>
                      <a:gd name="T52" fmla="*/ 27 w 78"/>
                      <a:gd name="T53" fmla="*/ 97 h 130"/>
                      <a:gd name="T54" fmla="*/ 56 w 78"/>
                      <a:gd name="T55" fmla="*/ 87 h 130"/>
                      <a:gd name="T56" fmla="*/ 57 w 78"/>
                      <a:gd name="T57" fmla="*/ 30 h 130"/>
                      <a:gd name="T58" fmla="*/ 38 w 78"/>
                      <a:gd name="T59" fmla="*/ 50 h 130"/>
                      <a:gd name="T60" fmla="*/ 31 w 78"/>
                      <a:gd name="T61" fmla="*/ 92 h 130"/>
                      <a:gd name="T62" fmla="*/ 71 w 78"/>
                      <a:gd name="T63" fmla="*/ 66 h 130"/>
                      <a:gd name="T64" fmla="*/ 41 w 78"/>
                      <a:gd name="T65" fmla="*/ 79 h 130"/>
                      <a:gd name="T66" fmla="*/ 29 w 78"/>
                      <a:gd name="T67" fmla="*/ 32 h 130"/>
                      <a:gd name="T68" fmla="*/ 46 w 78"/>
                      <a:gd name="T69" fmla="*/ 14 h 130"/>
                      <a:gd name="T70" fmla="*/ 40 w 78"/>
                      <a:gd name="T71" fmla="*/ 77 h 130"/>
                      <a:gd name="T72" fmla="*/ 68 w 78"/>
                      <a:gd name="T73" fmla="*/ 64 h 130"/>
                      <a:gd name="T74" fmla="*/ 43 w 78"/>
                      <a:gd name="T75" fmla="*/ 69 h 130"/>
                      <a:gd name="T76" fmla="*/ 56 w 78"/>
                      <a:gd name="T77" fmla="*/ 27 h 130"/>
                      <a:gd name="T78" fmla="*/ 30 w 78"/>
                      <a:gd name="T79" fmla="*/ 34 h 130"/>
                      <a:gd name="T80" fmla="*/ 53 w 78"/>
                      <a:gd name="T81" fmla="*/ 29 h 130"/>
                      <a:gd name="T82" fmla="*/ 63 w 78"/>
                      <a:gd name="T83" fmla="*/ 46 h 130"/>
                      <a:gd name="T84" fmla="*/ 40 w 78"/>
                      <a:gd name="T85" fmla="*/ 51 h 130"/>
                      <a:gd name="T86" fmla="*/ 51 w 78"/>
                      <a:gd name="T87" fmla="*/ 63 h 130"/>
                      <a:gd name="T88" fmla="*/ 43 w 78"/>
                      <a:gd name="T89" fmla="*/ 60 h 130"/>
                      <a:gd name="T90" fmla="*/ 27 w 78"/>
                      <a:gd name="T91" fmla="*/ 22 h 130"/>
                      <a:gd name="T92" fmla="*/ 46 w 78"/>
                      <a:gd name="T93" fmla="*/ 7 h 130"/>
                      <a:gd name="T94" fmla="*/ 23 w 78"/>
                      <a:gd name="T95" fmla="*/ 17 h 130"/>
                      <a:gd name="T96" fmla="*/ 34 w 78"/>
                      <a:gd name="T97" fmla="*/ 4 h 130"/>
                      <a:gd name="T98" fmla="*/ 23 w 78"/>
                      <a:gd name="T99" fmla="*/ 17 h 130"/>
                      <a:gd name="T100" fmla="*/ 24 w 78"/>
                      <a:gd name="T101" fmla="*/ 124 h 130"/>
                      <a:gd name="T102" fmla="*/ 42 w 78"/>
                      <a:gd name="T103" fmla="*/ 118 h 130"/>
                      <a:gd name="T104" fmla="*/ 18 w 78"/>
                      <a:gd name="T105" fmla="*/ 7 h 130"/>
                      <a:gd name="T106" fmla="*/ 51 w 78"/>
                      <a:gd name="T107" fmla="*/ 9 h 130"/>
                      <a:gd name="T108" fmla="*/ 51 w 78"/>
                      <a:gd name="T109" fmla="*/ 9 h 130"/>
                      <a:gd name="T110" fmla="*/ 37 w 78"/>
                      <a:gd name="T111" fmla="*/ 53 h 130"/>
                      <a:gd name="T112" fmla="*/ 4 w 78"/>
                      <a:gd name="T113" fmla="*/ 125 h 130"/>
                      <a:gd name="T114" fmla="*/ 40 w 78"/>
                      <a:gd name="T115" fmla="*/ 61 h 130"/>
                      <a:gd name="T116" fmla="*/ 52 w 78"/>
                      <a:gd name="T117" fmla="*/ 1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78" h="130">
                        <a:moveTo>
                          <a:pt x="40" y="125"/>
                        </a:moveTo>
                        <a:cubicBezTo>
                          <a:pt x="41" y="125"/>
                          <a:pt x="41" y="125"/>
                          <a:pt x="42" y="125"/>
                        </a:cubicBezTo>
                        <a:cubicBezTo>
                          <a:pt x="43" y="125"/>
                          <a:pt x="45" y="126"/>
                          <a:pt x="46" y="126"/>
                        </a:cubicBezTo>
                        <a:cubicBezTo>
                          <a:pt x="46" y="126"/>
                          <a:pt x="47" y="126"/>
                          <a:pt x="47" y="126"/>
                        </a:cubicBezTo>
                        <a:cubicBezTo>
                          <a:pt x="47" y="126"/>
                          <a:pt x="47" y="126"/>
                          <a:pt x="47" y="127"/>
                        </a:cubicBezTo>
                        <a:cubicBezTo>
                          <a:pt x="47" y="127"/>
                          <a:pt x="47" y="128"/>
                          <a:pt x="47" y="128"/>
                        </a:cubicBezTo>
                        <a:cubicBezTo>
                          <a:pt x="46" y="128"/>
                          <a:pt x="46" y="128"/>
                          <a:pt x="45" y="128"/>
                        </a:cubicBezTo>
                        <a:cubicBezTo>
                          <a:pt x="44" y="128"/>
                          <a:pt x="43" y="128"/>
                          <a:pt x="42" y="128"/>
                        </a:cubicBezTo>
                        <a:cubicBezTo>
                          <a:pt x="42" y="128"/>
                          <a:pt x="42" y="128"/>
                          <a:pt x="41" y="128"/>
                        </a:cubicBezTo>
                        <a:cubicBezTo>
                          <a:pt x="40" y="130"/>
                          <a:pt x="40" y="130"/>
                          <a:pt x="38" y="130"/>
                        </a:cubicBezTo>
                        <a:cubicBezTo>
                          <a:pt x="38" y="129"/>
                          <a:pt x="37" y="128"/>
                          <a:pt x="36" y="128"/>
                        </a:cubicBezTo>
                        <a:cubicBezTo>
                          <a:pt x="31" y="128"/>
                          <a:pt x="26" y="128"/>
                          <a:pt x="21" y="127"/>
                        </a:cubicBezTo>
                        <a:cubicBezTo>
                          <a:pt x="19" y="127"/>
                          <a:pt x="16" y="128"/>
                          <a:pt x="14" y="128"/>
                        </a:cubicBezTo>
                        <a:cubicBezTo>
                          <a:pt x="13" y="128"/>
                          <a:pt x="12" y="128"/>
                          <a:pt x="11" y="128"/>
                        </a:cubicBezTo>
                        <a:cubicBezTo>
                          <a:pt x="10" y="128"/>
                          <a:pt x="9" y="128"/>
                          <a:pt x="9" y="127"/>
                        </a:cubicBezTo>
                        <a:cubicBezTo>
                          <a:pt x="8" y="127"/>
                          <a:pt x="8" y="127"/>
                          <a:pt x="8" y="127"/>
                        </a:cubicBezTo>
                        <a:cubicBezTo>
                          <a:pt x="6" y="127"/>
                          <a:pt x="4" y="127"/>
                          <a:pt x="3" y="126"/>
                        </a:cubicBezTo>
                        <a:cubicBezTo>
                          <a:pt x="0" y="126"/>
                          <a:pt x="0" y="124"/>
                          <a:pt x="1" y="122"/>
                        </a:cubicBezTo>
                        <a:cubicBezTo>
                          <a:pt x="2" y="121"/>
                          <a:pt x="3" y="121"/>
                          <a:pt x="3" y="120"/>
                        </a:cubicBezTo>
                        <a:cubicBezTo>
                          <a:pt x="4" y="118"/>
                          <a:pt x="6" y="117"/>
                          <a:pt x="7" y="116"/>
                        </a:cubicBezTo>
                        <a:cubicBezTo>
                          <a:pt x="8" y="114"/>
                          <a:pt x="10" y="112"/>
                          <a:pt x="11" y="110"/>
                        </a:cubicBezTo>
                        <a:cubicBezTo>
                          <a:pt x="14" y="105"/>
                          <a:pt x="17" y="100"/>
                          <a:pt x="21" y="96"/>
                        </a:cubicBezTo>
                        <a:cubicBezTo>
                          <a:pt x="21" y="96"/>
                          <a:pt x="21" y="95"/>
                          <a:pt x="22" y="95"/>
                        </a:cubicBezTo>
                        <a:cubicBezTo>
                          <a:pt x="22" y="95"/>
                          <a:pt x="22" y="94"/>
                          <a:pt x="22" y="94"/>
                        </a:cubicBezTo>
                        <a:cubicBezTo>
                          <a:pt x="23" y="93"/>
                          <a:pt x="24" y="92"/>
                          <a:pt x="25" y="91"/>
                        </a:cubicBezTo>
                        <a:cubicBezTo>
                          <a:pt x="28" y="88"/>
                          <a:pt x="30" y="84"/>
                          <a:pt x="33" y="81"/>
                        </a:cubicBezTo>
                        <a:cubicBezTo>
                          <a:pt x="34" y="79"/>
                          <a:pt x="35" y="78"/>
                          <a:pt x="36" y="76"/>
                        </a:cubicBezTo>
                        <a:cubicBezTo>
                          <a:pt x="36" y="76"/>
                          <a:pt x="36" y="76"/>
                          <a:pt x="36" y="75"/>
                        </a:cubicBezTo>
                        <a:cubicBezTo>
                          <a:pt x="36" y="75"/>
                          <a:pt x="36" y="74"/>
                          <a:pt x="37" y="74"/>
                        </a:cubicBezTo>
                        <a:cubicBezTo>
                          <a:pt x="37" y="74"/>
                          <a:pt x="37" y="73"/>
                          <a:pt x="38" y="73"/>
                        </a:cubicBezTo>
                        <a:cubicBezTo>
                          <a:pt x="37" y="73"/>
                          <a:pt x="37" y="73"/>
                          <a:pt x="37" y="73"/>
                        </a:cubicBezTo>
                        <a:cubicBezTo>
                          <a:pt x="36" y="72"/>
                          <a:pt x="35" y="71"/>
                          <a:pt x="36" y="70"/>
                        </a:cubicBezTo>
                        <a:cubicBezTo>
                          <a:pt x="36" y="69"/>
                          <a:pt x="36" y="69"/>
                          <a:pt x="37" y="69"/>
                        </a:cubicBezTo>
                        <a:cubicBezTo>
                          <a:pt x="37" y="69"/>
                          <a:pt x="38" y="69"/>
                          <a:pt x="38" y="69"/>
                        </a:cubicBezTo>
                        <a:cubicBezTo>
                          <a:pt x="38" y="68"/>
                          <a:pt x="38" y="67"/>
                          <a:pt x="37" y="66"/>
                        </a:cubicBezTo>
                        <a:cubicBezTo>
                          <a:pt x="36" y="66"/>
                          <a:pt x="36" y="65"/>
                          <a:pt x="36" y="65"/>
                        </a:cubicBezTo>
                        <a:cubicBezTo>
                          <a:pt x="35" y="62"/>
                          <a:pt x="35" y="60"/>
                          <a:pt x="34" y="58"/>
                        </a:cubicBezTo>
                        <a:cubicBezTo>
                          <a:pt x="33" y="55"/>
                          <a:pt x="33" y="53"/>
                          <a:pt x="32" y="51"/>
                        </a:cubicBezTo>
                        <a:cubicBezTo>
                          <a:pt x="30" y="46"/>
                          <a:pt x="28" y="42"/>
                          <a:pt x="26" y="37"/>
                        </a:cubicBezTo>
                        <a:cubicBezTo>
                          <a:pt x="26" y="36"/>
                          <a:pt x="26" y="35"/>
                          <a:pt x="25" y="35"/>
                        </a:cubicBezTo>
                        <a:cubicBezTo>
                          <a:pt x="24" y="34"/>
                          <a:pt x="24" y="34"/>
                          <a:pt x="24" y="33"/>
                        </a:cubicBezTo>
                        <a:cubicBezTo>
                          <a:pt x="24" y="32"/>
                          <a:pt x="24" y="32"/>
                          <a:pt x="24" y="31"/>
                        </a:cubicBezTo>
                        <a:cubicBezTo>
                          <a:pt x="23" y="28"/>
                          <a:pt x="22" y="25"/>
                          <a:pt x="21" y="23"/>
                        </a:cubicBezTo>
                        <a:cubicBezTo>
                          <a:pt x="21" y="22"/>
                          <a:pt x="21" y="22"/>
                          <a:pt x="20" y="21"/>
                        </a:cubicBezTo>
                        <a:cubicBezTo>
                          <a:pt x="19" y="21"/>
                          <a:pt x="19" y="20"/>
                          <a:pt x="19" y="19"/>
                        </a:cubicBezTo>
                        <a:cubicBezTo>
                          <a:pt x="19" y="18"/>
                          <a:pt x="19" y="18"/>
                          <a:pt x="19" y="17"/>
                        </a:cubicBezTo>
                        <a:cubicBezTo>
                          <a:pt x="19" y="16"/>
                          <a:pt x="18" y="15"/>
                          <a:pt x="18" y="14"/>
                        </a:cubicBezTo>
                        <a:cubicBezTo>
                          <a:pt x="17" y="15"/>
                          <a:pt x="16" y="15"/>
                          <a:pt x="15" y="13"/>
                        </a:cubicBezTo>
                        <a:cubicBezTo>
                          <a:pt x="15" y="12"/>
                          <a:pt x="15" y="11"/>
                          <a:pt x="16" y="11"/>
                        </a:cubicBezTo>
                        <a:cubicBezTo>
                          <a:pt x="15" y="9"/>
                          <a:pt x="14" y="6"/>
                          <a:pt x="13" y="5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1"/>
                          <a:pt x="12" y="1"/>
                          <a:pt x="13" y="0"/>
                        </a:cubicBezTo>
                        <a:cubicBezTo>
                          <a:pt x="14" y="0"/>
                          <a:pt x="14" y="0"/>
                          <a:pt x="15" y="0"/>
                        </a:cubicBezTo>
                        <a:cubicBezTo>
                          <a:pt x="20" y="0"/>
                          <a:pt x="25" y="0"/>
                          <a:pt x="30" y="0"/>
                        </a:cubicBezTo>
                        <a:cubicBezTo>
                          <a:pt x="32" y="1"/>
                          <a:pt x="34" y="1"/>
                          <a:pt x="37" y="1"/>
                        </a:cubicBezTo>
                        <a:cubicBezTo>
                          <a:pt x="39" y="1"/>
                          <a:pt x="41" y="1"/>
                          <a:pt x="44" y="1"/>
                        </a:cubicBezTo>
                        <a:cubicBezTo>
                          <a:pt x="44" y="1"/>
                          <a:pt x="44" y="1"/>
                          <a:pt x="45" y="1"/>
                        </a:cubicBezTo>
                        <a:cubicBezTo>
                          <a:pt x="46" y="0"/>
                          <a:pt x="47" y="0"/>
                          <a:pt x="48" y="1"/>
                        </a:cubicBezTo>
                        <a:cubicBezTo>
                          <a:pt x="48" y="1"/>
                          <a:pt x="48" y="1"/>
                          <a:pt x="49" y="1"/>
                        </a:cubicBezTo>
                        <a:cubicBezTo>
                          <a:pt x="50" y="1"/>
                          <a:pt x="51" y="1"/>
                          <a:pt x="52" y="1"/>
                        </a:cubicBezTo>
                        <a:cubicBezTo>
                          <a:pt x="53" y="1"/>
                          <a:pt x="54" y="2"/>
                          <a:pt x="54" y="3"/>
                        </a:cubicBezTo>
                        <a:cubicBezTo>
                          <a:pt x="54" y="4"/>
                          <a:pt x="55" y="5"/>
                          <a:pt x="55" y="6"/>
                        </a:cubicBezTo>
                        <a:cubicBezTo>
                          <a:pt x="56" y="11"/>
                          <a:pt x="57" y="15"/>
                          <a:pt x="59" y="20"/>
                        </a:cubicBezTo>
                        <a:cubicBezTo>
                          <a:pt x="59" y="22"/>
                          <a:pt x="60" y="24"/>
                          <a:pt x="60" y="26"/>
                        </a:cubicBezTo>
                        <a:cubicBezTo>
                          <a:pt x="61" y="29"/>
                          <a:pt x="62" y="32"/>
                          <a:pt x="64" y="35"/>
                        </a:cubicBezTo>
                        <a:cubicBezTo>
                          <a:pt x="64" y="35"/>
                          <a:pt x="64" y="36"/>
                          <a:pt x="64" y="36"/>
                        </a:cubicBezTo>
                        <a:cubicBezTo>
                          <a:pt x="65" y="37"/>
                          <a:pt x="65" y="38"/>
                          <a:pt x="65" y="39"/>
                        </a:cubicBezTo>
                        <a:cubicBezTo>
                          <a:pt x="65" y="39"/>
                          <a:pt x="65" y="39"/>
                          <a:pt x="66" y="40"/>
                        </a:cubicBezTo>
                        <a:cubicBezTo>
                          <a:pt x="70" y="47"/>
                          <a:pt x="74" y="55"/>
                          <a:pt x="76" y="64"/>
                        </a:cubicBezTo>
                        <a:cubicBezTo>
                          <a:pt x="76" y="64"/>
                          <a:pt x="76" y="65"/>
                          <a:pt x="77" y="66"/>
                        </a:cubicBezTo>
                        <a:cubicBezTo>
                          <a:pt x="77" y="67"/>
                          <a:pt x="78" y="69"/>
                          <a:pt x="78" y="70"/>
                        </a:cubicBezTo>
                        <a:cubicBezTo>
                          <a:pt x="78" y="70"/>
                          <a:pt x="78" y="71"/>
                          <a:pt x="78" y="71"/>
                        </a:cubicBezTo>
                        <a:cubicBezTo>
                          <a:pt x="78" y="72"/>
                          <a:pt x="77" y="73"/>
                          <a:pt x="78" y="75"/>
                        </a:cubicBezTo>
                        <a:cubicBezTo>
                          <a:pt x="78" y="75"/>
                          <a:pt x="77" y="76"/>
                          <a:pt x="77" y="76"/>
                        </a:cubicBezTo>
                        <a:cubicBezTo>
                          <a:pt x="76" y="77"/>
                          <a:pt x="75" y="78"/>
                          <a:pt x="74" y="79"/>
                        </a:cubicBezTo>
                        <a:cubicBezTo>
                          <a:pt x="71" y="82"/>
                          <a:pt x="69" y="85"/>
                          <a:pt x="66" y="88"/>
                        </a:cubicBezTo>
                        <a:cubicBezTo>
                          <a:pt x="65" y="90"/>
                          <a:pt x="64" y="92"/>
                          <a:pt x="63" y="94"/>
                        </a:cubicBezTo>
                        <a:cubicBezTo>
                          <a:pt x="60" y="98"/>
                          <a:pt x="57" y="103"/>
                          <a:pt x="53" y="108"/>
                        </a:cubicBezTo>
                        <a:cubicBezTo>
                          <a:pt x="53" y="108"/>
                          <a:pt x="53" y="109"/>
                          <a:pt x="53" y="109"/>
                        </a:cubicBezTo>
                        <a:cubicBezTo>
                          <a:pt x="50" y="113"/>
                          <a:pt x="47" y="117"/>
                          <a:pt x="45" y="121"/>
                        </a:cubicBezTo>
                        <a:cubicBezTo>
                          <a:pt x="44" y="123"/>
                          <a:pt x="44" y="123"/>
                          <a:pt x="42" y="123"/>
                        </a:cubicBez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1" y="124"/>
                          <a:pt x="41" y="125"/>
                          <a:pt x="40" y="125"/>
                        </a:cubicBezTo>
                        <a:cubicBezTo>
                          <a:pt x="40" y="125"/>
                          <a:pt x="40" y="125"/>
                          <a:pt x="40" y="125"/>
                        </a:cubicBezTo>
                        <a:close/>
                        <a:moveTo>
                          <a:pt x="54" y="100"/>
                        </a:moveTo>
                        <a:cubicBezTo>
                          <a:pt x="54" y="100"/>
                          <a:pt x="53" y="100"/>
                          <a:pt x="53" y="100"/>
                        </a:cubicBezTo>
                        <a:cubicBezTo>
                          <a:pt x="52" y="100"/>
                          <a:pt x="51" y="100"/>
                          <a:pt x="50" y="101"/>
                        </a:cubicBezTo>
                        <a:cubicBezTo>
                          <a:pt x="47" y="102"/>
                          <a:pt x="44" y="104"/>
                          <a:pt x="41" y="105"/>
                        </a:cubicBezTo>
                        <a:cubicBezTo>
                          <a:pt x="35" y="107"/>
                          <a:pt x="30" y="110"/>
                          <a:pt x="25" y="113"/>
                        </a:cubicBezTo>
                        <a:cubicBezTo>
                          <a:pt x="22" y="114"/>
                          <a:pt x="19" y="115"/>
                          <a:pt x="16" y="117"/>
                        </a:cubicBezTo>
                        <a:cubicBezTo>
                          <a:pt x="15" y="117"/>
                          <a:pt x="13" y="118"/>
                          <a:pt x="13" y="119"/>
                        </a:cubicBezTo>
                        <a:cubicBezTo>
                          <a:pt x="12" y="119"/>
                          <a:pt x="12" y="119"/>
                          <a:pt x="12" y="119"/>
                        </a:cubicBezTo>
                        <a:cubicBezTo>
                          <a:pt x="11" y="119"/>
                          <a:pt x="11" y="119"/>
                          <a:pt x="10" y="119"/>
                        </a:cubicBezTo>
                        <a:cubicBezTo>
                          <a:pt x="10" y="119"/>
                          <a:pt x="10" y="120"/>
                          <a:pt x="10" y="120"/>
                        </a:cubicBezTo>
                        <a:cubicBezTo>
                          <a:pt x="9" y="120"/>
                          <a:pt x="9" y="121"/>
                          <a:pt x="9" y="121"/>
                        </a:cubicBezTo>
                        <a:cubicBezTo>
                          <a:pt x="8" y="121"/>
                          <a:pt x="7" y="123"/>
                          <a:pt x="7" y="124"/>
                        </a:cubicBezTo>
                        <a:cubicBezTo>
                          <a:pt x="11" y="124"/>
                          <a:pt x="14" y="124"/>
                          <a:pt x="18" y="124"/>
                        </a:cubicBezTo>
                        <a:cubicBezTo>
                          <a:pt x="17" y="123"/>
                          <a:pt x="17" y="122"/>
                          <a:pt x="18" y="122"/>
                        </a:cubicBezTo>
                        <a:cubicBezTo>
                          <a:pt x="18" y="121"/>
                          <a:pt x="19" y="121"/>
                          <a:pt x="20" y="121"/>
                        </a:cubicBezTo>
                        <a:cubicBezTo>
                          <a:pt x="20" y="121"/>
                          <a:pt x="20" y="121"/>
                          <a:pt x="20" y="122"/>
                        </a:cubicBezTo>
                        <a:cubicBezTo>
                          <a:pt x="21" y="122"/>
                          <a:pt x="21" y="123"/>
                          <a:pt x="22" y="122"/>
                        </a:cubicBezTo>
                        <a:cubicBezTo>
                          <a:pt x="23" y="122"/>
                          <a:pt x="24" y="122"/>
                          <a:pt x="24" y="122"/>
                        </a:cubicBezTo>
                        <a:cubicBezTo>
                          <a:pt x="27" y="120"/>
                          <a:pt x="30" y="119"/>
                          <a:pt x="33" y="117"/>
                        </a:cubicBezTo>
                        <a:cubicBezTo>
                          <a:pt x="36" y="116"/>
                          <a:pt x="38" y="115"/>
                          <a:pt x="40" y="113"/>
                        </a:cubicBezTo>
                        <a:cubicBezTo>
                          <a:pt x="42" y="113"/>
                          <a:pt x="43" y="113"/>
                          <a:pt x="43" y="114"/>
                        </a:cubicBezTo>
                        <a:cubicBezTo>
                          <a:pt x="43" y="114"/>
                          <a:pt x="43" y="115"/>
                          <a:pt x="44" y="115"/>
                        </a:cubicBezTo>
                        <a:cubicBezTo>
                          <a:pt x="47" y="110"/>
                          <a:pt x="51" y="105"/>
                          <a:pt x="54" y="100"/>
                        </a:cubicBezTo>
                        <a:close/>
                        <a:moveTo>
                          <a:pt x="65" y="85"/>
                        </a:moveTo>
                        <a:cubicBezTo>
                          <a:pt x="65" y="85"/>
                          <a:pt x="65" y="85"/>
                          <a:pt x="65" y="85"/>
                        </a:cubicBezTo>
                        <a:cubicBezTo>
                          <a:pt x="63" y="86"/>
                          <a:pt x="61" y="86"/>
                          <a:pt x="59" y="87"/>
                        </a:cubicBezTo>
                        <a:cubicBezTo>
                          <a:pt x="54" y="90"/>
                          <a:pt x="49" y="93"/>
                          <a:pt x="44" y="95"/>
                        </a:cubicBezTo>
                        <a:cubicBezTo>
                          <a:pt x="39" y="97"/>
                          <a:pt x="34" y="99"/>
                          <a:pt x="30" y="102"/>
                        </a:cubicBezTo>
                        <a:cubicBezTo>
                          <a:pt x="27" y="103"/>
                          <a:pt x="24" y="105"/>
                          <a:pt x="21" y="106"/>
                        </a:cubicBezTo>
                        <a:cubicBezTo>
                          <a:pt x="21" y="106"/>
                          <a:pt x="21" y="106"/>
                          <a:pt x="20" y="107"/>
                        </a:cubicBezTo>
                        <a:cubicBezTo>
                          <a:pt x="20" y="107"/>
                          <a:pt x="20" y="107"/>
                          <a:pt x="20" y="108"/>
                        </a:cubicBezTo>
                        <a:cubicBezTo>
                          <a:pt x="20" y="108"/>
                          <a:pt x="19" y="108"/>
                          <a:pt x="19" y="108"/>
                        </a:cubicBezTo>
                        <a:cubicBezTo>
                          <a:pt x="18" y="108"/>
                          <a:pt x="18" y="108"/>
                          <a:pt x="18" y="108"/>
                        </a:cubicBezTo>
                        <a:cubicBezTo>
                          <a:pt x="16" y="110"/>
                          <a:pt x="15" y="112"/>
                          <a:pt x="13" y="114"/>
                        </a:cubicBezTo>
                        <a:cubicBezTo>
                          <a:pt x="13" y="114"/>
                          <a:pt x="13" y="115"/>
                          <a:pt x="13" y="115"/>
                        </a:cubicBezTo>
                        <a:cubicBezTo>
                          <a:pt x="14" y="115"/>
                          <a:pt x="14" y="115"/>
                          <a:pt x="15" y="115"/>
                        </a:cubicBezTo>
                        <a:cubicBezTo>
                          <a:pt x="17" y="114"/>
                          <a:pt x="18" y="113"/>
                          <a:pt x="20" y="113"/>
                        </a:cubicBezTo>
                        <a:cubicBezTo>
                          <a:pt x="27" y="109"/>
                          <a:pt x="35" y="105"/>
                          <a:pt x="43" y="102"/>
                        </a:cubicBezTo>
                        <a:cubicBezTo>
                          <a:pt x="45" y="101"/>
                          <a:pt x="48" y="100"/>
                          <a:pt x="50" y="98"/>
                        </a:cubicBezTo>
                        <a:cubicBezTo>
                          <a:pt x="51" y="97"/>
                          <a:pt x="52" y="96"/>
                          <a:pt x="54" y="96"/>
                        </a:cubicBezTo>
                        <a:cubicBezTo>
                          <a:pt x="55" y="95"/>
                          <a:pt x="55" y="95"/>
                          <a:pt x="56" y="96"/>
                        </a:cubicBezTo>
                        <a:cubicBezTo>
                          <a:pt x="56" y="96"/>
                          <a:pt x="56" y="96"/>
                          <a:pt x="57" y="97"/>
                        </a:cubicBezTo>
                        <a:cubicBezTo>
                          <a:pt x="59" y="93"/>
                          <a:pt x="62" y="89"/>
                          <a:pt x="65" y="85"/>
                        </a:cubicBezTo>
                        <a:close/>
                        <a:moveTo>
                          <a:pt x="72" y="74"/>
                        </a:move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0" y="75"/>
                          <a:pt x="68" y="76"/>
                          <a:pt x="66" y="76"/>
                        </a:cubicBezTo>
                        <a:cubicBezTo>
                          <a:pt x="64" y="77"/>
                          <a:pt x="63" y="78"/>
                          <a:pt x="62" y="78"/>
                        </a:cubicBezTo>
                        <a:cubicBezTo>
                          <a:pt x="54" y="82"/>
                          <a:pt x="46" y="86"/>
                          <a:pt x="38" y="90"/>
                        </a:cubicBezTo>
                        <a:cubicBezTo>
                          <a:pt x="35" y="92"/>
                          <a:pt x="31" y="94"/>
                          <a:pt x="28" y="95"/>
                        </a:cubicBezTo>
                        <a:cubicBezTo>
                          <a:pt x="28" y="96"/>
                          <a:pt x="27" y="96"/>
                          <a:pt x="27" y="97"/>
                        </a:cubicBezTo>
                        <a:cubicBezTo>
                          <a:pt x="25" y="99"/>
                          <a:pt x="24" y="101"/>
                          <a:pt x="22" y="103"/>
                        </a:cubicBezTo>
                        <a:cubicBezTo>
                          <a:pt x="22" y="103"/>
                          <a:pt x="22" y="103"/>
                          <a:pt x="22" y="103"/>
                        </a:cubicBezTo>
                        <a:cubicBezTo>
                          <a:pt x="23" y="103"/>
                          <a:pt x="24" y="103"/>
                          <a:pt x="25" y="102"/>
                        </a:cubicBezTo>
                        <a:cubicBezTo>
                          <a:pt x="30" y="100"/>
                          <a:pt x="35" y="97"/>
                          <a:pt x="40" y="95"/>
                        </a:cubicBezTo>
                        <a:cubicBezTo>
                          <a:pt x="45" y="92"/>
                          <a:pt x="51" y="90"/>
                          <a:pt x="56" y="87"/>
                        </a:cubicBezTo>
                        <a:cubicBezTo>
                          <a:pt x="59" y="85"/>
                          <a:pt x="61" y="83"/>
                          <a:pt x="64" y="81"/>
                        </a:cubicBezTo>
                        <a:cubicBezTo>
                          <a:pt x="65" y="80"/>
                          <a:pt x="66" y="80"/>
                          <a:pt x="67" y="81"/>
                        </a:cubicBezTo>
                        <a:cubicBezTo>
                          <a:pt x="67" y="81"/>
                          <a:pt x="67" y="81"/>
                          <a:pt x="67" y="82"/>
                        </a:cubicBezTo>
                        <a:cubicBezTo>
                          <a:pt x="69" y="79"/>
                          <a:pt x="71" y="77"/>
                          <a:pt x="72" y="74"/>
                        </a:cubicBezTo>
                        <a:close/>
                        <a:moveTo>
                          <a:pt x="57" y="30"/>
                        </a:moveTo>
                        <a:cubicBezTo>
                          <a:pt x="57" y="30"/>
                          <a:pt x="57" y="30"/>
                          <a:pt x="57" y="30"/>
                        </a:cubicBezTo>
                        <a:cubicBezTo>
                          <a:pt x="54" y="31"/>
                          <a:pt x="53" y="32"/>
                          <a:pt x="51" y="33"/>
                        </a:cubicBezTo>
                        <a:cubicBezTo>
                          <a:pt x="46" y="35"/>
                          <a:pt x="41" y="38"/>
                          <a:pt x="37" y="40"/>
                        </a:cubicBezTo>
                        <a:cubicBezTo>
                          <a:pt x="36" y="40"/>
                          <a:pt x="35" y="41"/>
                          <a:pt x="34" y="41"/>
                        </a:cubicBezTo>
                        <a:cubicBezTo>
                          <a:pt x="35" y="44"/>
                          <a:pt x="37" y="47"/>
                          <a:pt x="38" y="50"/>
                        </a:cubicBezTo>
                        <a:cubicBezTo>
                          <a:pt x="42" y="48"/>
                          <a:pt x="58" y="39"/>
                          <a:pt x="60" y="37"/>
                        </a:cubicBezTo>
                        <a:cubicBezTo>
                          <a:pt x="59" y="35"/>
                          <a:pt x="58" y="33"/>
                          <a:pt x="57" y="30"/>
                        </a:cubicBezTo>
                        <a:close/>
                        <a:moveTo>
                          <a:pt x="37" y="81"/>
                        </a:move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3" y="88"/>
                          <a:pt x="32" y="90"/>
                          <a:pt x="31" y="92"/>
                        </a:cubicBezTo>
                        <a:cubicBezTo>
                          <a:pt x="33" y="91"/>
                          <a:pt x="35" y="90"/>
                          <a:pt x="37" y="88"/>
                        </a:cubicBezTo>
                        <a:cubicBezTo>
                          <a:pt x="42" y="85"/>
                          <a:pt x="48" y="82"/>
                          <a:pt x="54" y="80"/>
                        </a:cubicBezTo>
                        <a:cubicBezTo>
                          <a:pt x="58" y="78"/>
                          <a:pt x="62" y="76"/>
                          <a:pt x="67" y="74"/>
                        </a:cubicBezTo>
                        <a:cubicBezTo>
                          <a:pt x="69" y="73"/>
                          <a:pt x="71" y="71"/>
                          <a:pt x="73" y="70"/>
                        </a:cubicBezTo>
                        <a:cubicBezTo>
                          <a:pt x="72" y="68"/>
                          <a:pt x="72" y="67"/>
                          <a:pt x="71" y="66"/>
                        </a:cubicBezTo>
                        <a:cubicBezTo>
                          <a:pt x="71" y="66"/>
                          <a:pt x="70" y="67"/>
                          <a:pt x="70" y="67"/>
                        </a:cubicBezTo>
                        <a:cubicBezTo>
                          <a:pt x="67" y="68"/>
                          <a:pt x="65" y="69"/>
                          <a:pt x="63" y="70"/>
                        </a:cubicBezTo>
                        <a:cubicBezTo>
                          <a:pt x="57" y="72"/>
                          <a:pt x="52" y="74"/>
                          <a:pt x="47" y="77"/>
                        </a:cubicBezTo>
                        <a:cubicBezTo>
                          <a:pt x="45" y="77"/>
                          <a:pt x="44" y="78"/>
                          <a:pt x="43" y="78"/>
                        </a:cubicBezTo>
                        <a:cubicBezTo>
                          <a:pt x="42" y="79"/>
                          <a:pt x="42" y="79"/>
                          <a:pt x="41" y="79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1" y="81"/>
                          <a:pt x="41" y="81"/>
                          <a:pt x="41" y="81"/>
                        </a:cubicBezTo>
                        <a:cubicBezTo>
                          <a:pt x="40" y="82"/>
                          <a:pt x="39" y="82"/>
                          <a:pt x="38" y="82"/>
                        </a:cubicBezTo>
                        <a:cubicBezTo>
                          <a:pt x="38" y="81"/>
                          <a:pt x="38" y="81"/>
                          <a:pt x="37" y="81"/>
                        </a:cubicBezTo>
                        <a:close/>
                        <a:moveTo>
                          <a:pt x="29" y="32"/>
                        </a:moveTo>
                        <a:cubicBezTo>
                          <a:pt x="30" y="31"/>
                          <a:pt x="31" y="31"/>
                          <a:pt x="32" y="30"/>
                        </a:cubicBezTo>
                        <a:cubicBezTo>
                          <a:pt x="38" y="27"/>
                          <a:pt x="45" y="23"/>
                          <a:pt x="51" y="20"/>
                        </a:cubicBezTo>
                        <a:cubicBezTo>
                          <a:pt x="51" y="20"/>
                          <a:pt x="52" y="19"/>
                          <a:pt x="52" y="19"/>
                        </a:cubicBezTo>
                        <a:cubicBezTo>
                          <a:pt x="51" y="17"/>
                          <a:pt x="50" y="15"/>
                          <a:pt x="49" y="13"/>
                        </a:cubicBezTo>
                        <a:cubicBezTo>
                          <a:pt x="48" y="14"/>
                          <a:pt x="47" y="14"/>
                          <a:pt x="46" y="14"/>
                        </a:cubicBezTo>
                        <a:cubicBezTo>
                          <a:pt x="43" y="16"/>
                          <a:pt x="41" y="17"/>
                          <a:pt x="38" y="18"/>
                        </a:cubicBezTo>
                        <a:cubicBezTo>
                          <a:pt x="34" y="20"/>
                          <a:pt x="31" y="23"/>
                          <a:pt x="27" y="24"/>
                        </a:cubicBezTo>
                        <a:cubicBezTo>
                          <a:pt x="26" y="24"/>
                          <a:pt x="26" y="24"/>
                          <a:pt x="26" y="25"/>
                        </a:cubicBezTo>
                        <a:cubicBezTo>
                          <a:pt x="27" y="27"/>
                          <a:pt x="28" y="29"/>
                          <a:pt x="29" y="32"/>
                        </a:cubicBezTo>
                        <a:close/>
                        <a:moveTo>
                          <a:pt x="40" y="77"/>
                        </a:moveTo>
                        <a:cubicBezTo>
                          <a:pt x="40" y="77"/>
                          <a:pt x="40" y="77"/>
                          <a:pt x="40" y="77"/>
                        </a:cubicBezTo>
                        <a:cubicBezTo>
                          <a:pt x="41" y="77"/>
                          <a:pt x="41" y="77"/>
                          <a:pt x="42" y="77"/>
                        </a:cubicBezTo>
                        <a:cubicBezTo>
                          <a:pt x="43" y="76"/>
                          <a:pt x="45" y="75"/>
                          <a:pt x="46" y="74"/>
                        </a:cubicBezTo>
                        <a:cubicBezTo>
                          <a:pt x="51" y="72"/>
                          <a:pt x="56" y="70"/>
                          <a:pt x="61" y="68"/>
                        </a:cubicBezTo>
                        <a:cubicBezTo>
                          <a:pt x="64" y="67"/>
                          <a:pt x="66" y="65"/>
                          <a:pt x="68" y="64"/>
                        </a:cubicBezTo>
                        <a:cubicBezTo>
                          <a:pt x="68" y="63"/>
                          <a:pt x="69" y="63"/>
                          <a:pt x="70" y="62"/>
                        </a:cubicBezTo>
                        <a:cubicBezTo>
                          <a:pt x="69" y="61"/>
                          <a:pt x="69" y="60"/>
                          <a:pt x="68" y="58"/>
                        </a:cubicBezTo>
                        <a:cubicBezTo>
                          <a:pt x="67" y="58"/>
                          <a:pt x="67" y="59"/>
                          <a:pt x="67" y="59"/>
                        </a:cubicBezTo>
                        <a:cubicBezTo>
                          <a:pt x="64" y="60"/>
                          <a:pt x="62" y="60"/>
                          <a:pt x="59" y="62"/>
                        </a:cubicBezTo>
                        <a:cubicBezTo>
                          <a:pt x="54" y="64"/>
                          <a:pt x="48" y="67"/>
                          <a:pt x="43" y="69"/>
                        </a:cubicBezTo>
                        <a:cubicBezTo>
                          <a:pt x="42" y="70"/>
                          <a:pt x="41" y="70"/>
                          <a:pt x="42" y="72"/>
                        </a:cubicBezTo>
                        <a:cubicBezTo>
                          <a:pt x="43" y="72"/>
                          <a:pt x="43" y="73"/>
                          <a:pt x="42" y="74"/>
                        </a:cubicBezTo>
                        <a:cubicBezTo>
                          <a:pt x="42" y="75"/>
                          <a:pt x="41" y="75"/>
                          <a:pt x="41" y="76"/>
                        </a:cubicBezTo>
                        <a:cubicBezTo>
                          <a:pt x="41" y="76"/>
                          <a:pt x="40" y="77"/>
                          <a:pt x="40" y="77"/>
                        </a:cubicBezTo>
                        <a:close/>
                        <a:moveTo>
                          <a:pt x="56" y="27"/>
                        </a:moveTo>
                        <a:cubicBezTo>
                          <a:pt x="55" y="26"/>
                          <a:pt x="55" y="24"/>
                          <a:pt x="54" y="23"/>
                        </a:cubicBezTo>
                        <a:cubicBezTo>
                          <a:pt x="53" y="21"/>
                          <a:pt x="53" y="21"/>
                          <a:pt x="52" y="22"/>
                        </a:cubicBezTo>
                        <a:cubicBezTo>
                          <a:pt x="51" y="22"/>
                          <a:pt x="51" y="22"/>
                          <a:pt x="51" y="22"/>
                        </a:cubicBezTo>
                        <a:cubicBezTo>
                          <a:pt x="48" y="24"/>
                          <a:pt x="45" y="25"/>
                          <a:pt x="42" y="27"/>
                        </a:cubicBezTo>
                        <a:cubicBezTo>
                          <a:pt x="38" y="29"/>
                          <a:pt x="34" y="32"/>
                          <a:pt x="30" y="34"/>
                        </a:cubicBezTo>
                        <a:cubicBezTo>
                          <a:pt x="30" y="34"/>
                          <a:pt x="30" y="34"/>
                          <a:pt x="30" y="34"/>
                        </a:cubicBezTo>
                        <a:cubicBezTo>
                          <a:pt x="31" y="36"/>
                          <a:pt x="31" y="38"/>
                          <a:pt x="32" y="39"/>
                        </a:cubicBezTo>
                        <a:cubicBezTo>
                          <a:pt x="33" y="39"/>
                          <a:pt x="33" y="39"/>
                          <a:pt x="33" y="39"/>
                        </a:cubicBezTo>
                        <a:cubicBezTo>
                          <a:pt x="36" y="38"/>
                          <a:pt x="39" y="36"/>
                          <a:pt x="42" y="35"/>
                        </a:cubicBezTo>
                        <a:cubicBezTo>
                          <a:pt x="45" y="33"/>
                          <a:pt x="49" y="31"/>
                          <a:pt x="53" y="29"/>
                        </a:cubicBezTo>
                        <a:cubicBezTo>
                          <a:pt x="54" y="29"/>
                          <a:pt x="55" y="28"/>
                          <a:pt x="56" y="27"/>
                        </a:cubicBezTo>
                        <a:close/>
                        <a:moveTo>
                          <a:pt x="42" y="58"/>
                        </a:moveTo>
                        <a:cubicBezTo>
                          <a:pt x="43" y="57"/>
                          <a:pt x="43" y="57"/>
                          <a:pt x="44" y="57"/>
                        </a:cubicBezTo>
                        <a:cubicBezTo>
                          <a:pt x="48" y="55"/>
                          <a:pt x="51" y="53"/>
                          <a:pt x="56" y="51"/>
                        </a:cubicBezTo>
                        <a:cubicBezTo>
                          <a:pt x="58" y="50"/>
                          <a:pt x="60" y="48"/>
                          <a:pt x="63" y="46"/>
                        </a:cubicBezTo>
                        <a:cubicBezTo>
                          <a:pt x="63" y="46"/>
                          <a:pt x="63" y="46"/>
                          <a:pt x="63" y="46"/>
                        </a:cubicBezTo>
                        <a:cubicBezTo>
                          <a:pt x="63" y="44"/>
                          <a:pt x="62" y="42"/>
                          <a:pt x="61" y="40"/>
                        </a:cubicBezTo>
                        <a:cubicBezTo>
                          <a:pt x="61" y="41"/>
                          <a:pt x="60" y="41"/>
                          <a:pt x="60" y="41"/>
                        </a:cubicBezTo>
                        <a:cubicBezTo>
                          <a:pt x="57" y="42"/>
                          <a:pt x="55" y="43"/>
                          <a:pt x="53" y="44"/>
                        </a:cubicBezTo>
                        <a:cubicBezTo>
                          <a:pt x="49" y="47"/>
                          <a:pt x="45" y="49"/>
                          <a:pt x="40" y="51"/>
                        </a:cubicBezTo>
                        <a:cubicBezTo>
                          <a:pt x="40" y="51"/>
                          <a:pt x="39" y="51"/>
                          <a:pt x="39" y="52"/>
                        </a:cubicBezTo>
                        <a:cubicBezTo>
                          <a:pt x="40" y="54"/>
                          <a:pt x="41" y="56"/>
                          <a:pt x="42" y="58"/>
                        </a:cubicBezTo>
                        <a:close/>
                        <a:moveTo>
                          <a:pt x="42" y="67"/>
                        </a:moveTo>
                        <a:cubicBezTo>
                          <a:pt x="43" y="67"/>
                          <a:pt x="43" y="67"/>
                          <a:pt x="43" y="67"/>
                        </a:cubicBezTo>
                        <a:cubicBezTo>
                          <a:pt x="45" y="66"/>
                          <a:pt x="48" y="65"/>
                          <a:pt x="51" y="63"/>
                        </a:cubicBezTo>
                        <a:cubicBezTo>
                          <a:pt x="56" y="61"/>
                          <a:pt x="61" y="58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ubicBezTo>
                          <a:pt x="66" y="53"/>
                          <a:pt x="65" y="52"/>
                          <a:pt x="65" y="50"/>
                        </a:cubicBezTo>
                        <a:cubicBezTo>
                          <a:pt x="62" y="51"/>
                          <a:pt x="60" y="51"/>
                          <a:pt x="58" y="52"/>
                        </a:cubicBezTo>
                        <a:cubicBezTo>
                          <a:pt x="53" y="55"/>
                          <a:pt x="48" y="57"/>
                          <a:pt x="43" y="60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2" y="62"/>
                          <a:pt x="42" y="65"/>
                          <a:pt x="42" y="67"/>
                        </a:cubicBezTo>
                        <a:close/>
                        <a:moveTo>
                          <a:pt x="24" y="19"/>
                        </a:moveTo>
                        <a:cubicBezTo>
                          <a:pt x="24" y="20"/>
                          <a:pt x="24" y="20"/>
                          <a:pt x="25" y="20"/>
                        </a:cubicBezTo>
                        <a:cubicBezTo>
                          <a:pt x="26" y="20"/>
                          <a:pt x="27" y="21"/>
                          <a:pt x="27" y="22"/>
                        </a:cubicBezTo>
                        <a:cubicBezTo>
                          <a:pt x="28" y="21"/>
                          <a:pt x="29" y="21"/>
                          <a:pt x="29" y="21"/>
                        </a:cubicBezTo>
                        <a:cubicBezTo>
                          <a:pt x="31" y="20"/>
                          <a:pt x="34" y="18"/>
                          <a:pt x="36" y="17"/>
                        </a:cubicBezTo>
                        <a:cubicBezTo>
                          <a:pt x="39" y="16"/>
                          <a:pt x="41" y="15"/>
                          <a:pt x="43" y="13"/>
                        </a:cubicBezTo>
                        <a:cubicBezTo>
                          <a:pt x="45" y="13"/>
                          <a:pt x="46" y="12"/>
                          <a:pt x="47" y="11"/>
                        </a:cubicBezTo>
                        <a:cubicBezTo>
                          <a:pt x="47" y="9"/>
                          <a:pt x="46" y="8"/>
                          <a:pt x="46" y="7"/>
                        </a:cubicBezTo>
                        <a:cubicBezTo>
                          <a:pt x="44" y="8"/>
                          <a:pt x="42" y="8"/>
                          <a:pt x="41" y="9"/>
                        </a:cubicBezTo>
                        <a:cubicBezTo>
                          <a:pt x="35" y="11"/>
                          <a:pt x="30" y="14"/>
                          <a:pt x="25" y="18"/>
                        </a:cubicBezTo>
                        <a:cubicBezTo>
                          <a:pt x="25" y="18"/>
                          <a:pt x="24" y="19"/>
                          <a:pt x="24" y="19"/>
                        </a:cubicBezTo>
                        <a:close/>
                        <a:moveTo>
                          <a:pt x="23" y="17"/>
                        </a:move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24" y="16"/>
                          <a:pt x="24" y="16"/>
                          <a:pt x="25" y="15"/>
                        </a:cubicBezTo>
                        <a:cubicBezTo>
                          <a:pt x="30" y="12"/>
                          <a:pt x="35" y="9"/>
                          <a:pt x="41" y="6"/>
                        </a:cubicBezTo>
                        <a:cubicBezTo>
                          <a:pt x="42" y="6"/>
                          <a:pt x="44" y="4"/>
                          <a:pt x="44" y="4"/>
                        </a:cubicBezTo>
                        <a:cubicBezTo>
                          <a:pt x="41" y="4"/>
                          <a:pt x="37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6"/>
                          <a:pt x="34" y="6"/>
                          <a:pt x="32" y="7"/>
                        </a:cubicBezTo>
                        <a:cubicBezTo>
                          <a:pt x="31" y="7"/>
                          <a:pt x="30" y="7"/>
                          <a:pt x="29" y="8"/>
                        </a:cubicBezTo>
                        <a:cubicBezTo>
                          <a:pt x="27" y="9"/>
                          <a:pt x="25" y="9"/>
                          <a:pt x="24" y="10"/>
                        </a:cubicBezTo>
                        <a:cubicBezTo>
                          <a:pt x="23" y="11"/>
                          <a:pt x="21" y="12"/>
                          <a:pt x="20" y="12"/>
                        </a:cubicBezTo>
                        <a:cubicBezTo>
                          <a:pt x="21" y="14"/>
                          <a:pt x="22" y="15"/>
                          <a:pt x="23" y="17"/>
                        </a:cubicBezTo>
                        <a:close/>
                        <a:moveTo>
                          <a:pt x="42" y="117"/>
                        </a:moveTo>
                        <a:cubicBezTo>
                          <a:pt x="42" y="117"/>
                          <a:pt x="42" y="117"/>
                          <a:pt x="42" y="117"/>
                        </a:cubicBezTo>
                        <a:cubicBezTo>
                          <a:pt x="37" y="118"/>
                          <a:pt x="33" y="119"/>
                          <a:pt x="29" y="122"/>
                        </a:cubicBezTo>
                        <a:cubicBezTo>
                          <a:pt x="28" y="122"/>
                          <a:pt x="26" y="123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7" y="124"/>
                          <a:pt x="30" y="124"/>
                          <a:pt x="33" y="125"/>
                        </a:cubicBezTo>
                        <a:cubicBezTo>
                          <a:pt x="34" y="125"/>
                          <a:pt x="35" y="125"/>
                          <a:pt x="35" y="125"/>
                        </a:cubicBezTo>
                        <a:cubicBezTo>
                          <a:pt x="36" y="126"/>
                          <a:pt x="37" y="126"/>
                          <a:pt x="37" y="124"/>
                        </a:cubicBezTo>
                        <a:cubicBezTo>
                          <a:pt x="39" y="122"/>
                          <a:pt x="40" y="120"/>
                          <a:pt x="42" y="118"/>
                        </a:cubicBezTo>
                        <a:cubicBezTo>
                          <a:pt x="42" y="118"/>
                          <a:pt x="42" y="117"/>
                          <a:pt x="42" y="117"/>
                        </a:cubicBezTo>
                        <a:close/>
                        <a:moveTo>
                          <a:pt x="30" y="5"/>
                        </a:move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26" y="4"/>
                          <a:pt x="22" y="4"/>
                          <a:pt x="18" y="5"/>
                        </a:cubicBezTo>
                        <a:cubicBezTo>
                          <a:pt x="17" y="5"/>
                          <a:pt x="17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8"/>
                          <a:pt x="19" y="9"/>
                          <a:pt x="19" y="10"/>
                        </a:cubicBezTo>
                        <a:cubicBezTo>
                          <a:pt x="22" y="9"/>
                          <a:pt x="25" y="7"/>
                          <a:pt x="28" y="6"/>
                        </a:cubicBezTo>
                        <a:cubicBezTo>
                          <a:pt x="29" y="5"/>
                          <a:pt x="29" y="5"/>
                          <a:pt x="30" y="5"/>
                        </a:cubicBezTo>
                        <a:close/>
                        <a:moveTo>
                          <a:pt x="51" y="9"/>
                        </a:moveTo>
                        <a:cubicBezTo>
                          <a:pt x="50" y="7"/>
                          <a:pt x="50" y="5"/>
                          <a:pt x="49" y="4"/>
                        </a:cubicBezTo>
                        <a:cubicBezTo>
                          <a:pt x="49" y="4"/>
                          <a:pt x="49" y="4"/>
                          <a:pt x="48" y="4"/>
                        </a:cubicBezTo>
                        <a:cubicBezTo>
                          <a:pt x="49" y="5"/>
                          <a:pt x="49" y="6"/>
                          <a:pt x="48" y="7"/>
                        </a:cubicBezTo>
                        <a:cubicBezTo>
                          <a:pt x="48" y="7"/>
                          <a:pt x="49" y="8"/>
                          <a:pt x="49" y="9"/>
                        </a:cubicBezTo>
                        <a:cubicBezTo>
                          <a:pt x="49" y="9"/>
                          <a:pt x="50" y="9"/>
                          <a:pt x="51" y="9"/>
                        </a:cubicBezTo>
                        <a:close/>
                        <a:moveTo>
                          <a:pt x="40" y="58"/>
                        </a:moveTo>
                        <a:cubicBezTo>
                          <a:pt x="40" y="58"/>
                          <a:pt x="40" y="58"/>
                          <a:pt x="40" y="58"/>
                        </a:cubicBezTo>
                        <a:cubicBezTo>
                          <a:pt x="39" y="56"/>
                          <a:pt x="38" y="55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4"/>
                          <a:pt x="37" y="54"/>
                        </a:cubicBezTo>
                        <a:cubicBezTo>
                          <a:pt x="37" y="55"/>
                          <a:pt x="37" y="56"/>
                          <a:pt x="38" y="58"/>
                        </a:cubicBezTo>
                        <a:cubicBezTo>
                          <a:pt x="38" y="58"/>
                          <a:pt x="38" y="57"/>
                          <a:pt x="39" y="57"/>
                        </a:cubicBezTo>
                        <a:cubicBezTo>
                          <a:pt x="39" y="58"/>
                          <a:pt x="39" y="58"/>
                          <a:pt x="40" y="58"/>
                        </a:cubicBezTo>
                        <a:close/>
                        <a:moveTo>
                          <a:pt x="4" y="125"/>
                        </a:moveTo>
                        <a:cubicBezTo>
                          <a:pt x="5" y="122"/>
                          <a:pt x="6" y="121"/>
                          <a:pt x="7" y="119"/>
                        </a:cubicBezTo>
                        <a:cubicBezTo>
                          <a:pt x="5" y="121"/>
                          <a:pt x="4" y="122"/>
                          <a:pt x="2" y="124"/>
                        </a:cubicBezTo>
                        <a:cubicBezTo>
                          <a:pt x="3" y="124"/>
                          <a:pt x="4" y="124"/>
                          <a:pt x="4" y="125"/>
                        </a:cubicBezTo>
                        <a:close/>
                        <a:moveTo>
                          <a:pt x="40" y="66"/>
                        </a:moveTo>
                        <a:cubicBezTo>
                          <a:pt x="40" y="64"/>
                          <a:pt x="41" y="62"/>
                          <a:pt x="40" y="61"/>
                        </a:cubicBezTo>
                        <a:cubicBezTo>
                          <a:pt x="39" y="61"/>
                          <a:pt x="39" y="62"/>
                          <a:pt x="39" y="63"/>
                        </a:cubicBezTo>
                        <a:cubicBezTo>
                          <a:pt x="39" y="64"/>
                          <a:pt x="40" y="65"/>
                          <a:pt x="40" y="66"/>
                        </a:cubicBezTo>
                        <a:close/>
                        <a:moveTo>
                          <a:pt x="52" y="12"/>
                        </a:moveTo>
                        <a:cubicBezTo>
                          <a:pt x="51" y="12"/>
                          <a:pt x="51" y="13"/>
                          <a:pt x="51" y="13"/>
                        </a:cubicBezTo>
                        <a:cubicBezTo>
                          <a:pt x="51" y="14"/>
                          <a:pt x="52" y="15"/>
                          <a:pt x="52" y="15"/>
                        </a:cubicBezTo>
                        <a:cubicBezTo>
                          <a:pt x="52" y="15"/>
                          <a:pt x="53" y="15"/>
                          <a:pt x="53" y="15"/>
                        </a:cubicBezTo>
                        <a:cubicBezTo>
                          <a:pt x="52" y="14"/>
                          <a:pt x="52" y="13"/>
                          <a:pt x="52" y="12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8"/>
                  <p:cNvSpPr>
                    <a:spLocks noEditPoints="1"/>
                  </p:cNvSpPr>
                  <p:nvPr/>
                </p:nvSpPr>
                <p:spPr bwMode="auto">
                  <a:xfrm>
                    <a:off x="6075363" y="3198813"/>
                    <a:ext cx="250825" cy="450850"/>
                  </a:xfrm>
                  <a:custGeom>
                    <a:avLst/>
                    <a:gdLst>
                      <a:gd name="T0" fmla="*/ 1 w 77"/>
                      <a:gd name="T1" fmla="*/ 130 h 136"/>
                      <a:gd name="T2" fmla="*/ 38 w 77"/>
                      <a:gd name="T3" fmla="*/ 75 h 136"/>
                      <a:gd name="T4" fmla="*/ 37 w 77"/>
                      <a:gd name="T5" fmla="*/ 67 h 136"/>
                      <a:gd name="T6" fmla="*/ 31 w 77"/>
                      <a:gd name="T7" fmla="*/ 50 h 136"/>
                      <a:gd name="T8" fmla="*/ 22 w 77"/>
                      <a:gd name="T9" fmla="*/ 22 h 136"/>
                      <a:gd name="T10" fmla="*/ 16 w 77"/>
                      <a:gd name="T11" fmla="*/ 4 h 136"/>
                      <a:gd name="T12" fmla="*/ 24 w 77"/>
                      <a:gd name="T13" fmla="*/ 3 h 136"/>
                      <a:gd name="T14" fmla="*/ 55 w 77"/>
                      <a:gd name="T15" fmla="*/ 6 h 136"/>
                      <a:gd name="T16" fmla="*/ 57 w 77"/>
                      <a:gd name="T17" fmla="*/ 7 h 136"/>
                      <a:gd name="T18" fmla="*/ 71 w 77"/>
                      <a:gd name="T19" fmla="*/ 57 h 136"/>
                      <a:gd name="T20" fmla="*/ 71 w 77"/>
                      <a:gd name="T21" fmla="*/ 86 h 136"/>
                      <a:gd name="T22" fmla="*/ 52 w 77"/>
                      <a:gd name="T23" fmla="*/ 110 h 136"/>
                      <a:gd name="T24" fmla="*/ 22 w 77"/>
                      <a:gd name="T25" fmla="*/ 135 h 136"/>
                      <a:gd name="T26" fmla="*/ 7 w 77"/>
                      <a:gd name="T27" fmla="*/ 126 h 136"/>
                      <a:gd name="T28" fmla="*/ 30 w 77"/>
                      <a:gd name="T29" fmla="*/ 127 h 136"/>
                      <a:gd name="T30" fmla="*/ 15 w 77"/>
                      <a:gd name="T31" fmla="*/ 132 h 136"/>
                      <a:gd name="T32" fmla="*/ 34 w 77"/>
                      <a:gd name="T33" fmla="*/ 133 h 136"/>
                      <a:gd name="T34" fmla="*/ 43 w 77"/>
                      <a:gd name="T35" fmla="*/ 111 h 136"/>
                      <a:gd name="T36" fmla="*/ 16 w 77"/>
                      <a:gd name="T37" fmla="*/ 117 h 136"/>
                      <a:gd name="T38" fmla="*/ 43 w 77"/>
                      <a:gd name="T39" fmla="*/ 109 h 136"/>
                      <a:gd name="T40" fmla="*/ 59 w 77"/>
                      <a:gd name="T41" fmla="*/ 93 h 136"/>
                      <a:gd name="T42" fmla="*/ 14 w 77"/>
                      <a:gd name="T43" fmla="*/ 115 h 136"/>
                      <a:gd name="T44" fmla="*/ 55 w 77"/>
                      <a:gd name="T45" fmla="*/ 20 h 136"/>
                      <a:gd name="T46" fmla="*/ 31 w 77"/>
                      <a:gd name="T47" fmla="*/ 33 h 136"/>
                      <a:gd name="T48" fmla="*/ 39 w 77"/>
                      <a:gd name="T49" fmla="*/ 36 h 136"/>
                      <a:gd name="T50" fmla="*/ 57 w 77"/>
                      <a:gd name="T51" fmla="*/ 29 h 136"/>
                      <a:gd name="T52" fmla="*/ 34 w 77"/>
                      <a:gd name="T53" fmla="*/ 42 h 136"/>
                      <a:gd name="T54" fmla="*/ 58 w 77"/>
                      <a:gd name="T55" fmla="*/ 32 h 136"/>
                      <a:gd name="T56" fmla="*/ 41 w 77"/>
                      <a:gd name="T57" fmla="*/ 98 h 136"/>
                      <a:gd name="T58" fmla="*/ 68 w 77"/>
                      <a:gd name="T59" fmla="*/ 80 h 136"/>
                      <a:gd name="T60" fmla="*/ 32 w 77"/>
                      <a:gd name="T61" fmla="*/ 96 h 136"/>
                      <a:gd name="T62" fmla="*/ 71 w 77"/>
                      <a:gd name="T63" fmla="*/ 69 h 136"/>
                      <a:gd name="T64" fmla="*/ 30 w 77"/>
                      <a:gd name="T65" fmla="*/ 93 h 136"/>
                      <a:gd name="T66" fmla="*/ 60 w 77"/>
                      <a:gd name="T67" fmla="*/ 80 h 136"/>
                      <a:gd name="T68" fmla="*/ 40 w 77"/>
                      <a:gd name="T69" fmla="*/ 80 h 136"/>
                      <a:gd name="T70" fmla="*/ 57 w 77"/>
                      <a:gd name="T71" fmla="*/ 65 h 136"/>
                      <a:gd name="T72" fmla="*/ 40 w 77"/>
                      <a:gd name="T73" fmla="*/ 76 h 136"/>
                      <a:gd name="T74" fmla="*/ 37 w 77"/>
                      <a:gd name="T75" fmla="*/ 54 h 136"/>
                      <a:gd name="T76" fmla="*/ 63 w 77"/>
                      <a:gd name="T77" fmla="*/ 41 h 136"/>
                      <a:gd name="T78" fmla="*/ 27 w 77"/>
                      <a:gd name="T79" fmla="*/ 25 h 136"/>
                      <a:gd name="T80" fmla="*/ 45 w 77"/>
                      <a:gd name="T81" fmla="*/ 23 h 136"/>
                      <a:gd name="T82" fmla="*/ 45 w 77"/>
                      <a:gd name="T83" fmla="*/ 16 h 136"/>
                      <a:gd name="T84" fmla="*/ 40 w 77"/>
                      <a:gd name="T85" fmla="*/ 69 h 136"/>
                      <a:gd name="T86" fmla="*/ 60 w 77"/>
                      <a:gd name="T87" fmla="*/ 61 h 136"/>
                      <a:gd name="T88" fmla="*/ 56 w 77"/>
                      <a:gd name="T89" fmla="*/ 56 h 136"/>
                      <a:gd name="T90" fmla="*/ 64 w 77"/>
                      <a:gd name="T91" fmla="*/ 46 h 136"/>
                      <a:gd name="T92" fmla="*/ 40 w 77"/>
                      <a:gd name="T93" fmla="*/ 56 h 136"/>
                      <a:gd name="T94" fmla="*/ 52 w 77"/>
                      <a:gd name="T95" fmla="*/ 56 h 136"/>
                      <a:gd name="T96" fmla="*/ 35 w 77"/>
                      <a:gd name="T97" fmla="*/ 13 h 136"/>
                      <a:gd name="T98" fmla="*/ 28 w 77"/>
                      <a:gd name="T99" fmla="*/ 22 h 136"/>
                      <a:gd name="T100" fmla="*/ 53 w 77"/>
                      <a:gd name="T101" fmla="*/ 6 h 136"/>
                      <a:gd name="T102" fmla="*/ 34 w 77"/>
                      <a:gd name="T103" fmla="*/ 6 h 136"/>
                      <a:gd name="T104" fmla="*/ 25 w 77"/>
                      <a:gd name="T105" fmla="*/ 14 h 136"/>
                      <a:gd name="T106" fmla="*/ 26 w 77"/>
                      <a:gd name="T107" fmla="*/ 7 h 136"/>
                      <a:gd name="T108" fmla="*/ 19 w 77"/>
                      <a:gd name="T109" fmla="*/ 4 h 136"/>
                      <a:gd name="T110" fmla="*/ 69 w 77"/>
                      <a:gd name="T111" fmla="*/ 83 h 136"/>
                      <a:gd name="T112" fmla="*/ 74 w 77"/>
                      <a:gd name="T113" fmla="*/ 78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6">
                        <a:moveTo>
                          <a:pt x="4" y="133"/>
                        </a:moveTo>
                        <a:cubicBezTo>
                          <a:pt x="3" y="133"/>
                          <a:pt x="3" y="133"/>
                          <a:pt x="2" y="133"/>
                        </a:cubicBezTo>
                        <a:cubicBezTo>
                          <a:pt x="2" y="133"/>
                          <a:pt x="1" y="133"/>
                          <a:pt x="1" y="132"/>
                        </a:cubicBezTo>
                        <a:cubicBezTo>
                          <a:pt x="0" y="132"/>
                          <a:pt x="0" y="131"/>
                          <a:pt x="0" y="131"/>
                        </a:cubicBezTo>
                        <a:cubicBezTo>
                          <a:pt x="0" y="130"/>
                          <a:pt x="1" y="130"/>
                          <a:pt x="1" y="130"/>
                        </a:cubicBezTo>
                        <a:cubicBezTo>
                          <a:pt x="3" y="127"/>
                          <a:pt x="4" y="125"/>
                          <a:pt x="6" y="123"/>
                        </a:cubicBezTo>
                        <a:cubicBezTo>
                          <a:pt x="9" y="118"/>
                          <a:pt x="12" y="113"/>
                          <a:pt x="15" y="108"/>
                        </a:cubicBezTo>
                        <a:cubicBezTo>
                          <a:pt x="18" y="104"/>
                          <a:pt x="20" y="100"/>
                          <a:pt x="23" y="96"/>
                        </a:cubicBezTo>
                        <a:cubicBezTo>
                          <a:pt x="26" y="91"/>
                          <a:pt x="30" y="86"/>
                          <a:pt x="33" y="81"/>
                        </a:cubicBezTo>
                        <a:cubicBezTo>
                          <a:pt x="35" y="79"/>
                          <a:pt x="37" y="77"/>
                          <a:pt x="38" y="75"/>
                        </a:cubicBezTo>
                        <a:cubicBezTo>
                          <a:pt x="38" y="75"/>
                          <a:pt x="39" y="74"/>
                          <a:pt x="39" y="74"/>
                        </a:cubicBezTo>
                        <a:cubicBezTo>
                          <a:pt x="39" y="74"/>
                          <a:pt x="38" y="74"/>
                          <a:pt x="38" y="74"/>
                        </a:cubicBezTo>
                        <a:cubicBezTo>
                          <a:pt x="37" y="73"/>
                          <a:pt x="36" y="72"/>
                          <a:pt x="37" y="70"/>
                        </a:cubicBezTo>
                        <a:cubicBezTo>
                          <a:pt x="37" y="70"/>
                          <a:pt x="37" y="69"/>
                          <a:pt x="37" y="69"/>
                        </a:cubicBezTo>
                        <a:cubicBezTo>
                          <a:pt x="37" y="68"/>
                          <a:pt x="37" y="67"/>
                          <a:pt x="37" y="67"/>
                        </a:cubicBezTo>
                        <a:cubicBezTo>
                          <a:pt x="36" y="66"/>
                          <a:pt x="36" y="65"/>
                          <a:pt x="35" y="65"/>
                        </a:cubicBezTo>
                        <a:cubicBezTo>
                          <a:pt x="35" y="64"/>
                          <a:pt x="34" y="63"/>
                          <a:pt x="35" y="62"/>
                        </a:cubicBezTo>
                        <a:cubicBezTo>
                          <a:pt x="35" y="62"/>
                          <a:pt x="35" y="61"/>
                          <a:pt x="35" y="61"/>
                        </a:cubicBezTo>
                        <a:cubicBezTo>
                          <a:pt x="34" y="57"/>
                          <a:pt x="33" y="54"/>
                          <a:pt x="31" y="51"/>
                        </a:cubicBezTo>
                        <a:cubicBezTo>
                          <a:pt x="31" y="50"/>
                          <a:pt x="31" y="50"/>
                          <a:pt x="31" y="50"/>
                        </a:cubicBezTo>
                        <a:cubicBezTo>
                          <a:pt x="30" y="49"/>
                          <a:pt x="29" y="48"/>
                          <a:pt x="30" y="47"/>
                        </a:cubicBezTo>
                        <a:cubicBezTo>
                          <a:pt x="30" y="46"/>
                          <a:pt x="30" y="46"/>
                          <a:pt x="30" y="46"/>
                        </a:cubicBezTo>
                        <a:cubicBezTo>
                          <a:pt x="28" y="39"/>
                          <a:pt x="26" y="32"/>
                          <a:pt x="24" y="26"/>
                        </a:cubicBezTo>
                        <a:cubicBezTo>
                          <a:pt x="24" y="25"/>
                          <a:pt x="23" y="24"/>
                          <a:pt x="23" y="23"/>
                        </a:cubicBezTo>
                        <a:cubicBezTo>
                          <a:pt x="23" y="23"/>
                          <a:pt x="22" y="22"/>
                          <a:pt x="22" y="22"/>
                        </a:cubicBezTo>
                        <a:cubicBezTo>
                          <a:pt x="21" y="21"/>
                          <a:pt x="21" y="20"/>
                          <a:pt x="21" y="19"/>
                        </a:cubicBezTo>
                        <a:cubicBezTo>
                          <a:pt x="21" y="19"/>
                          <a:pt x="21" y="18"/>
                          <a:pt x="21" y="18"/>
                        </a:cubicBezTo>
                        <a:cubicBezTo>
                          <a:pt x="20" y="15"/>
                          <a:pt x="19" y="11"/>
                          <a:pt x="18" y="8"/>
                        </a:cubicBezTo>
                        <a:cubicBezTo>
                          <a:pt x="17" y="8"/>
                          <a:pt x="16" y="8"/>
                          <a:pt x="16" y="7"/>
                        </a:cubicBezTo>
                        <a:cubicBezTo>
                          <a:pt x="15" y="6"/>
                          <a:pt x="15" y="5"/>
                          <a:pt x="16" y="4"/>
                        </a:cubicBezTo>
                        <a:cubicBezTo>
                          <a:pt x="16" y="4"/>
                          <a:pt x="15" y="4"/>
                          <a:pt x="15" y="4"/>
                        </a:cubicBezTo>
                        <a:cubicBezTo>
                          <a:pt x="15" y="2"/>
                          <a:pt x="16" y="1"/>
                          <a:pt x="17" y="0"/>
                        </a:cubicBezTo>
                        <a:cubicBezTo>
                          <a:pt x="18" y="0"/>
                          <a:pt x="18" y="0"/>
                          <a:pt x="18" y="1"/>
                        </a:cubicBezTo>
                        <a:cubicBezTo>
                          <a:pt x="19" y="2"/>
                          <a:pt x="19" y="2"/>
                          <a:pt x="20" y="2"/>
                        </a:cubicBezTo>
                        <a:cubicBezTo>
                          <a:pt x="21" y="2"/>
                          <a:pt x="23" y="3"/>
                          <a:pt x="24" y="3"/>
                        </a:cubicBezTo>
                        <a:cubicBezTo>
                          <a:pt x="31" y="3"/>
                          <a:pt x="37" y="3"/>
                          <a:pt x="44" y="3"/>
                        </a:cubicBezTo>
                        <a:cubicBezTo>
                          <a:pt x="44" y="3"/>
                          <a:pt x="45" y="3"/>
                          <a:pt x="46" y="4"/>
                        </a:cubicBezTo>
                        <a:cubicBezTo>
                          <a:pt x="46" y="4"/>
                          <a:pt x="46" y="4"/>
                          <a:pt x="47" y="4"/>
                        </a:cubicBezTo>
                        <a:cubicBezTo>
                          <a:pt x="48" y="4"/>
                          <a:pt x="50" y="4"/>
                          <a:pt x="52" y="3"/>
                        </a:cubicBezTo>
                        <a:cubicBezTo>
                          <a:pt x="54" y="3"/>
                          <a:pt x="54" y="4"/>
                          <a:pt x="55" y="6"/>
                        </a:cubicBezTo>
                        <a:cubicBezTo>
                          <a:pt x="55" y="7"/>
                          <a:pt x="55" y="8"/>
                          <a:pt x="56" y="10"/>
                        </a:cubicBezTo>
                        <a:cubicBezTo>
                          <a:pt x="56" y="10"/>
                          <a:pt x="56" y="10"/>
                          <a:pt x="56" y="11"/>
                        </a:cubicBezTo>
                        <a:cubicBezTo>
                          <a:pt x="56" y="10"/>
                          <a:pt x="56" y="10"/>
                          <a:pt x="56" y="10"/>
                        </a:cubicBezTo>
                        <a:cubicBezTo>
                          <a:pt x="56" y="9"/>
                          <a:pt x="56" y="9"/>
                          <a:pt x="56" y="8"/>
                        </a:cubicBezTo>
                        <a:cubicBezTo>
                          <a:pt x="56" y="8"/>
                          <a:pt x="56" y="8"/>
                          <a:pt x="57" y="7"/>
                        </a:cubicBezTo>
                        <a:cubicBezTo>
                          <a:pt x="57" y="7"/>
                          <a:pt x="58" y="7"/>
                          <a:pt x="58" y="8"/>
                        </a:cubicBezTo>
                        <a:cubicBezTo>
                          <a:pt x="58" y="8"/>
                          <a:pt x="58" y="9"/>
                          <a:pt x="58" y="9"/>
                        </a:cubicBezTo>
                        <a:cubicBezTo>
                          <a:pt x="60" y="14"/>
                          <a:pt x="62" y="19"/>
                          <a:pt x="63" y="24"/>
                        </a:cubicBezTo>
                        <a:cubicBezTo>
                          <a:pt x="65" y="32"/>
                          <a:pt x="67" y="39"/>
                          <a:pt x="69" y="47"/>
                        </a:cubicBezTo>
                        <a:cubicBezTo>
                          <a:pt x="69" y="50"/>
                          <a:pt x="70" y="54"/>
                          <a:pt x="71" y="57"/>
                        </a:cubicBezTo>
                        <a:cubicBezTo>
                          <a:pt x="73" y="61"/>
                          <a:pt x="74" y="65"/>
                          <a:pt x="75" y="69"/>
                        </a:cubicBezTo>
                        <a:cubicBezTo>
                          <a:pt x="75" y="71"/>
                          <a:pt x="76" y="72"/>
                          <a:pt x="76" y="74"/>
                        </a:cubicBezTo>
                        <a:cubicBezTo>
                          <a:pt x="76" y="75"/>
                          <a:pt x="77" y="75"/>
                          <a:pt x="77" y="75"/>
                        </a:cubicBezTo>
                        <a:cubicBezTo>
                          <a:pt x="77" y="77"/>
                          <a:pt x="77" y="79"/>
                          <a:pt x="75" y="81"/>
                        </a:cubicBezTo>
                        <a:cubicBezTo>
                          <a:pt x="74" y="83"/>
                          <a:pt x="72" y="84"/>
                          <a:pt x="71" y="86"/>
                        </a:cubicBezTo>
                        <a:cubicBezTo>
                          <a:pt x="68" y="89"/>
                          <a:pt x="65" y="93"/>
                          <a:pt x="63" y="96"/>
                        </a:cubicBezTo>
                        <a:cubicBezTo>
                          <a:pt x="60" y="100"/>
                          <a:pt x="57" y="103"/>
                          <a:pt x="55" y="107"/>
                        </a:cubicBezTo>
                        <a:cubicBezTo>
                          <a:pt x="55" y="107"/>
                          <a:pt x="54" y="107"/>
                          <a:pt x="54" y="108"/>
                        </a:cubicBezTo>
                        <a:cubicBezTo>
                          <a:pt x="54" y="108"/>
                          <a:pt x="54" y="109"/>
                          <a:pt x="53" y="109"/>
                        </a:cubicBezTo>
                        <a:cubicBezTo>
                          <a:pt x="53" y="109"/>
                          <a:pt x="53" y="110"/>
                          <a:pt x="52" y="110"/>
                        </a:cubicBezTo>
                        <a:cubicBezTo>
                          <a:pt x="49" y="114"/>
                          <a:pt x="47" y="118"/>
                          <a:pt x="45" y="122"/>
                        </a:cubicBezTo>
                        <a:cubicBezTo>
                          <a:pt x="43" y="125"/>
                          <a:pt x="41" y="128"/>
                          <a:pt x="39" y="131"/>
                        </a:cubicBezTo>
                        <a:cubicBezTo>
                          <a:pt x="37" y="133"/>
                          <a:pt x="35" y="135"/>
                          <a:pt x="33" y="135"/>
                        </a:cubicBezTo>
                        <a:cubicBezTo>
                          <a:pt x="31" y="135"/>
                          <a:pt x="28" y="135"/>
                          <a:pt x="26" y="135"/>
                        </a:cubicBezTo>
                        <a:cubicBezTo>
                          <a:pt x="25" y="135"/>
                          <a:pt x="23" y="135"/>
                          <a:pt x="22" y="135"/>
                        </a:cubicBezTo>
                        <a:cubicBezTo>
                          <a:pt x="18" y="135"/>
                          <a:pt x="14" y="135"/>
                          <a:pt x="10" y="135"/>
                        </a:cubicBezTo>
                        <a:cubicBezTo>
                          <a:pt x="9" y="135"/>
                          <a:pt x="8" y="135"/>
                          <a:pt x="6" y="136"/>
                        </a:cubicBezTo>
                        <a:cubicBezTo>
                          <a:pt x="5" y="136"/>
                          <a:pt x="4" y="135"/>
                          <a:pt x="4" y="133"/>
                        </a:cubicBezTo>
                        <a:cubicBezTo>
                          <a:pt x="4" y="133"/>
                          <a:pt x="4" y="133"/>
                          <a:pt x="4" y="133"/>
                        </a:cubicBezTo>
                        <a:close/>
                        <a:moveTo>
                          <a:pt x="7" y="126"/>
                        </a:moveTo>
                        <a:cubicBezTo>
                          <a:pt x="7" y="126"/>
                          <a:pt x="6" y="126"/>
                          <a:pt x="6" y="126"/>
                        </a:cubicBezTo>
                        <a:cubicBezTo>
                          <a:pt x="5" y="128"/>
                          <a:pt x="4" y="129"/>
                          <a:pt x="3" y="131"/>
                        </a:cubicBezTo>
                        <a:cubicBezTo>
                          <a:pt x="3" y="131"/>
                          <a:pt x="4" y="131"/>
                          <a:pt x="4" y="131"/>
                        </a:cubicBezTo>
                        <a:cubicBezTo>
                          <a:pt x="7" y="131"/>
                          <a:pt x="9" y="130"/>
                          <a:pt x="12" y="130"/>
                        </a:cubicBezTo>
                        <a:cubicBezTo>
                          <a:pt x="18" y="130"/>
                          <a:pt x="24" y="129"/>
                          <a:pt x="30" y="127"/>
                        </a:cubicBezTo>
                        <a:cubicBezTo>
                          <a:pt x="31" y="127"/>
                          <a:pt x="32" y="128"/>
                          <a:pt x="32" y="129"/>
                        </a:cubicBezTo>
                        <a:cubicBezTo>
                          <a:pt x="33" y="130"/>
                          <a:pt x="32" y="132"/>
                          <a:pt x="30" y="132"/>
                        </a:cubicBezTo>
                        <a:cubicBezTo>
                          <a:pt x="30" y="132"/>
                          <a:pt x="29" y="132"/>
                          <a:pt x="29" y="132"/>
                        </a:cubicBezTo>
                        <a:cubicBezTo>
                          <a:pt x="26" y="132"/>
                          <a:pt x="23" y="131"/>
                          <a:pt x="20" y="131"/>
                        </a:cubicBezTo>
                        <a:cubicBezTo>
                          <a:pt x="18" y="131"/>
                          <a:pt x="17" y="132"/>
                          <a:pt x="15" y="132"/>
                        </a:cubicBezTo>
                        <a:cubicBezTo>
                          <a:pt x="15" y="132"/>
                          <a:pt x="15" y="132"/>
                          <a:pt x="15" y="132"/>
                        </a:cubicBezTo>
                        <a:cubicBezTo>
                          <a:pt x="17" y="132"/>
                          <a:pt x="19" y="133"/>
                          <a:pt x="21" y="133"/>
                        </a:cubicBezTo>
                        <a:cubicBezTo>
                          <a:pt x="22" y="133"/>
                          <a:pt x="23" y="133"/>
                          <a:pt x="23" y="133"/>
                        </a:cubicBezTo>
                        <a:cubicBezTo>
                          <a:pt x="26" y="133"/>
                          <a:pt x="28" y="133"/>
                          <a:pt x="31" y="133"/>
                        </a:cubicBezTo>
                        <a:cubicBezTo>
                          <a:pt x="32" y="133"/>
                          <a:pt x="33" y="133"/>
                          <a:pt x="34" y="133"/>
                        </a:cubicBezTo>
                        <a:cubicBezTo>
                          <a:pt x="34" y="132"/>
                          <a:pt x="34" y="132"/>
                          <a:pt x="35" y="132"/>
                        </a:cubicBezTo>
                        <a:cubicBezTo>
                          <a:pt x="35" y="131"/>
                          <a:pt x="36" y="130"/>
                          <a:pt x="36" y="129"/>
                        </a:cubicBezTo>
                        <a:cubicBezTo>
                          <a:pt x="40" y="123"/>
                          <a:pt x="43" y="116"/>
                          <a:pt x="48" y="111"/>
                        </a:cubicBezTo>
                        <a:cubicBezTo>
                          <a:pt x="48" y="111"/>
                          <a:pt x="48" y="110"/>
                          <a:pt x="48" y="110"/>
                        </a:cubicBezTo>
                        <a:cubicBezTo>
                          <a:pt x="46" y="110"/>
                          <a:pt x="45" y="111"/>
                          <a:pt x="43" y="111"/>
                        </a:cubicBezTo>
                        <a:cubicBezTo>
                          <a:pt x="37" y="113"/>
                          <a:pt x="31" y="115"/>
                          <a:pt x="26" y="117"/>
                        </a:cubicBezTo>
                        <a:cubicBezTo>
                          <a:pt x="23" y="118"/>
                          <a:pt x="21" y="119"/>
                          <a:pt x="19" y="120"/>
                        </a:cubicBezTo>
                        <a:cubicBezTo>
                          <a:pt x="18" y="120"/>
                          <a:pt x="17" y="120"/>
                          <a:pt x="16" y="121"/>
                        </a:cubicBezTo>
                        <a:cubicBezTo>
                          <a:pt x="14" y="121"/>
                          <a:pt x="14" y="120"/>
                          <a:pt x="14" y="119"/>
                        </a:cubicBezTo>
                        <a:cubicBezTo>
                          <a:pt x="14" y="118"/>
                          <a:pt x="14" y="117"/>
                          <a:pt x="16" y="117"/>
                        </a:cubicBezTo>
                        <a:cubicBezTo>
                          <a:pt x="16" y="117"/>
                          <a:pt x="16" y="117"/>
                          <a:pt x="16" y="117"/>
                        </a:cubicBezTo>
                        <a:cubicBezTo>
                          <a:pt x="17" y="118"/>
                          <a:pt x="17" y="118"/>
                          <a:pt x="18" y="118"/>
                        </a:cubicBezTo>
                        <a:cubicBezTo>
                          <a:pt x="20" y="117"/>
                          <a:pt x="21" y="117"/>
                          <a:pt x="23" y="116"/>
                        </a:cubicBezTo>
                        <a:cubicBezTo>
                          <a:pt x="29" y="114"/>
                          <a:pt x="35" y="111"/>
                          <a:pt x="42" y="109"/>
                        </a:cubicBezTo>
                        <a:cubicBezTo>
                          <a:pt x="42" y="109"/>
                          <a:pt x="43" y="109"/>
                          <a:pt x="43" y="109"/>
                        </a:cubicBezTo>
                        <a:cubicBezTo>
                          <a:pt x="46" y="108"/>
                          <a:pt x="49" y="106"/>
                          <a:pt x="51" y="105"/>
                        </a:cubicBezTo>
                        <a:cubicBezTo>
                          <a:pt x="52" y="105"/>
                          <a:pt x="53" y="104"/>
                          <a:pt x="53" y="104"/>
                        </a:cubicBezTo>
                        <a:cubicBezTo>
                          <a:pt x="55" y="101"/>
                          <a:pt x="57" y="98"/>
                          <a:pt x="59" y="95"/>
                        </a:cubicBezTo>
                        <a:cubicBezTo>
                          <a:pt x="59" y="94"/>
                          <a:pt x="59" y="94"/>
                          <a:pt x="59" y="94"/>
                        </a:cubicBezTo>
                        <a:cubicBezTo>
                          <a:pt x="59" y="94"/>
                          <a:pt x="59" y="93"/>
                          <a:pt x="59" y="93"/>
                        </a:cubicBezTo>
                        <a:cubicBezTo>
                          <a:pt x="58" y="94"/>
                          <a:pt x="58" y="94"/>
                          <a:pt x="57" y="94"/>
                        </a:cubicBezTo>
                        <a:cubicBezTo>
                          <a:pt x="52" y="96"/>
                          <a:pt x="47" y="97"/>
                          <a:pt x="42" y="100"/>
                        </a:cubicBezTo>
                        <a:cubicBezTo>
                          <a:pt x="38" y="102"/>
                          <a:pt x="33" y="104"/>
                          <a:pt x="28" y="106"/>
                        </a:cubicBezTo>
                        <a:cubicBezTo>
                          <a:pt x="25" y="107"/>
                          <a:pt x="22" y="108"/>
                          <a:pt x="18" y="109"/>
                        </a:cubicBezTo>
                        <a:cubicBezTo>
                          <a:pt x="17" y="111"/>
                          <a:pt x="15" y="113"/>
                          <a:pt x="14" y="115"/>
                        </a:cubicBezTo>
                        <a:cubicBezTo>
                          <a:pt x="12" y="119"/>
                          <a:pt x="10" y="122"/>
                          <a:pt x="7" y="125"/>
                        </a:cubicBezTo>
                        <a:cubicBezTo>
                          <a:pt x="7" y="126"/>
                          <a:pt x="7" y="126"/>
                          <a:pt x="7" y="126"/>
                        </a:cubicBezTo>
                        <a:close/>
                        <a:moveTo>
                          <a:pt x="61" y="31"/>
                        </a:moveTo>
                        <a:cubicBezTo>
                          <a:pt x="60" y="27"/>
                          <a:pt x="58" y="23"/>
                          <a:pt x="57" y="20"/>
                        </a:cubicBezTo>
                        <a:cubicBezTo>
                          <a:pt x="56" y="20"/>
                          <a:pt x="56" y="20"/>
                          <a:pt x="55" y="20"/>
                        </a:cubicBezTo>
                        <a:cubicBezTo>
                          <a:pt x="55" y="20"/>
                          <a:pt x="54" y="20"/>
                          <a:pt x="54" y="20"/>
                        </a:cubicBezTo>
                        <a:cubicBezTo>
                          <a:pt x="52" y="21"/>
                          <a:pt x="50" y="22"/>
                          <a:pt x="48" y="23"/>
                        </a:cubicBezTo>
                        <a:cubicBezTo>
                          <a:pt x="45" y="25"/>
                          <a:pt x="41" y="27"/>
                          <a:pt x="37" y="30"/>
                        </a:cubicBezTo>
                        <a:cubicBezTo>
                          <a:pt x="35" y="31"/>
                          <a:pt x="34" y="31"/>
                          <a:pt x="32" y="32"/>
                        </a:cubicBezTo>
                        <a:cubicBezTo>
                          <a:pt x="32" y="32"/>
                          <a:pt x="31" y="33"/>
                          <a:pt x="31" y="33"/>
                        </a:cubicBezTo>
                        <a:cubicBezTo>
                          <a:pt x="30" y="33"/>
                          <a:pt x="30" y="34"/>
                          <a:pt x="31" y="34"/>
                        </a:cubicBezTo>
                        <a:cubicBezTo>
                          <a:pt x="31" y="36"/>
                          <a:pt x="31" y="37"/>
                          <a:pt x="32" y="39"/>
                        </a:cubicBezTo>
                        <a:cubicBezTo>
                          <a:pt x="33" y="39"/>
                          <a:pt x="33" y="39"/>
                          <a:pt x="34" y="39"/>
                        </a:cubicBezTo>
                        <a:cubicBezTo>
                          <a:pt x="34" y="39"/>
                          <a:pt x="35" y="39"/>
                          <a:pt x="35" y="39"/>
                        </a:cubicBezTo>
                        <a:cubicBezTo>
                          <a:pt x="37" y="38"/>
                          <a:pt x="38" y="37"/>
                          <a:pt x="39" y="36"/>
                        </a:cubicBezTo>
                        <a:cubicBezTo>
                          <a:pt x="42" y="35"/>
                          <a:pt x="44" y="33"/>
                          <a:pt x="47" y="31"/>
                        </a:cubicBezTo>
                        <a:cubicBezTo>
                          <a:pt x="49" y="30"/>
                          <a:pt x="51" y="29"/>
                          <a:pt x="53" y="27"/>
                        </a:cubicBezTo>
                        <a:cubicBezTo>
                          <a:pt x="53" y="27"/>
                          <a:pt x="54" y="27"/>
                          <a:pt x="54" y="26"/>
                        </a:cubicBezTo>
                        <a:cubicBezTo>
                          <a:pt x="55" y="26"/>
                          <a:pt x="56" y="26"/>
                          <a:pt x="56" y="27"/>
                        </a:cubicBezTo>
                        <a:cubicBezTo>
                          <a:pt x="57" y="27"/>
                          <a:pt x="57" y="28"/>
                          <a:pt x="57" y="29"/>
                        </a:cubicBezTo>
                        <a:cubicBezTo>
                          <a:pt x="57" y="30"/>
                          <a:pt x="56" y="30"/>
                          <a:pt x="55" y="30"/>
                        </a:cubicBezTo>
                        <a:cubicBezTo>
                          <a:pt x="54" y="30"/>
                          <a:pt x="52" y="31"/>
                          <a:pt x="50" y="32"/>
                        </a:cubicBezTo>
                        <a:cubicBezTo>
                          <a:pt x="48" y="33"/>
                          <a:pt x="46" y="34"/>
                          <a:pt x="44" y="36"/>
                        </a:cubicBezTo>
                        <a:cubicBezTo>
                          <a:pt x="41" y="37"/>
                          <a:pt x="38" y="39"/>
                          <a:pt x="36" y="41"/>
                        </a:cubicBezTo>
                        <a:cubicBezTo>
                          <a:pt x="35" y="41"/>
                          <a:pt x="35" y="41"/>
                          <a:pt x="34" y="42"/>
                        </a:cubicBezTo>
                        <a:cubicBezTo>
                          <a:pt x="34" y="43"/>
                          <a:pt x="34" y="43"/>
                          <a:pt x="33" y="43"/>
                        </a:cubicBezTo>
                        <a:cubicBezTo>
                          <a:pt x="34" y="44"/>
                          <a:pt x="34" y="45"/>
                          <a:pt x="34" y="46"/>
                        </a:cubicBezTo>
                        <a:cubicBezTo>
                          <a:pt x="35" y="46"/>
                          <a:pt x="36" y="46"/>
                          <a:pt x="36" y="46"/>
                        </a:cubicBezTo>
                        <a:cubicBezTo>
                          <a:pt x="38" y="45"/>
                          <a:pt x="40" y="44"/>
                          <a:pt x="42" y="42"/>
                        </a:cubicBezTo>
                        <a:cubicBezTo>
                          <a:pt x="48" y="39"/>
                          <a:pt x="53" y="36"/>
                          <a:pt x="58" y="32"/>
                        </a:cubicBezTo>
                        <a:cubicBezTo>
                          <a:pt x="59" y="31"/>
                          <a:pt x="59" y="31"/>
                          <a:pt x="61" y="31"/>
                        </a:cubicBezTo>
                        <a:close/>
                        <a:moveTo>
                          <a:pt x="21" y="105"/>
                        </a:moveTo>
                        <a:cubicBezTo>
                          <a:pt x="22" y="106"/>
                          <a:pt x="22" y="106"/>
                          <a:pt x="23" y="106"/>
                        </a:cubicBezTo>
                        <a:cubicBezTo>
                          <a:pt x="24" y="105"/>
                          <a:pt x="26" y="105"/>
                          <a:pt x="27" y="104"/>
                        </a:cubicBezTo>
                        <a:cubicBezTo>
                          <a:pt x="32" y="102"/>
                          <a:pt x="37" y="100"/>
                          <a:pt x="41" y="98"/>
                        </a:cubicBezTo>
                        <a:cubicBezTo>
                          <a:pt x="45" y="96"/>
                          <a:pt x="48" y="95"/>
                          <a:pt x="51" y="93"/>
                        </a:cubicBezTo>
                        <a:cubicBezTo>
                          <a:pt x="53" y="92"/>
                          <a:pt x="55" y="91"/>
                          <a:pt x="57" y="90"/>
                        </a:cubicBezTo>
                        <a:cubicBezTo>
                          <a:pt x="59" y="89"/>
                          <a:pt x="60" y="89"/>
                          <a:pt x="61" y="91"/>
                        </a:cubicBezTo>
                        <a:cubicBezTo>
                          <a:pt x="61" y="91"/>
                          <a:pt x="61" y="91"/>
                          <a:pt x="61" y="91"/>
                        </a:cubicBezTo>
                        <a:cubicBezTo>
                          <a:pt x="63" y="87"/>
                          <a:pt x="66" y="84"/>
                          <a:pt x="68" y="80"/>
                        </a:cubicBezTo>
                        <a:cubicBezTo>
                          <a:pt x="68" y="80"/>
                          <a:pt x="68" y="80"/>
                          <a:pt x="67" y="80"/>
                        </a:cubicBezTo>
                        <a:cubicBezTo>
                          <a:pt x="66" y="81"/>
                          <a:pt x="64" y="81"/>
                          <a:pt x="63" y="82"/>
                        </a:cubicBezTo>
                        <a:cubicBezTo>
                          <a:pt x="59" y="83"/>
                          <a:pt x="55" y="85"/>
                          <a:pt x="51" y="87"/>
                        </a:cubicBezTo>
                        <a:cubicBezTo>
                          <a:pt x="47" y="89"/>
                          <a:pt x="42" y="91"/>
                          <a:pt x="37" y="93"/>
                        </a:cubicBezTo>
                        <a:cubicBezTo>
                          <a:pt x="36" y="94"/>
                          <a:pt x="34" y="95"/>
                          <a:pt x="32" y="96"/>
                        </a:cubicBezTo>
                        <a:cubicBezTo>
                          <a:pt x="30" y="96"/>
                          <a:pt x="29" y="97"/>
                          <a:pt x="28" y="97"/>
                        </a:cubicBezTo>
                        <a:cubicBezTo>
                          <a:pt x="28" y="98"/>
                          <a:pt x="27" y="98"/>
                          <a:pt x="26" y="98"/>
                        </a:cubicBezTo>
                        <a:cubicBezTo>
                          <a:pt x="25" y="100"/>
                          <a:pt x="23" y="103"/>
                          <a:pt x="21" y="105"/>
                        </a:cubicBezTo>
                        <a:close/>
                        <a:moveTo>
                          <a:pt x="73" y="75"/>
                        </a:moveTo>
                        <a:cubicBezTo>
                          <a:pt x="72" y="73"/>
                          <a:pt x="72" y="71"/>
                          <a:pt x="71" y="69"/>
                        </a:cubicBezTo>
                        <a:cubicBezTo>
                          <a:pt x="70" y="70"/>
                          <a:pt x="70" y="70"/>
                          <a:pt x="69" y="70"/>
                        </a:cubicBezTo>
                        <a:cubicBezTo>
                          <a:pt x="64" y="72"/>
                          <a:pt x="59" y="74"/>
                          <a:pt x="54" y="76"/>
                        </a:cubicBezTo>
                        <a:cubicBezTo>
                          <a:pt x="49" y="78"/>
                          <a:pt x="44" y="81"/>
                          <a:pt x="39" y="83"/>
                        </a:cubicBezTo>
                        <a:cubicBezTo>
                          <a:pt x="38" y="83"/>
                          <a:pt x="37" y="83"/>
                          <a:pt x="37" y="84"/>
                        </a:cubicBezTo>
                        <a:cubicBezTo>
                          <a:pt x="34" y="87"/>
                          <a:pt x="32" y="90"/>
                          <a:pt x="30" y="93"/>
                        </a:cubicBezTo>
                        <a:cubicBezTo>
                          <a:pt x="30" y="93"/>
                          <a:pt x="30" y="94"/>
                          <a:pt x="29" y="94"/>
                        </a:cubicBezTo>
                        <a:cubicBezTo>
                          <a:pt x="30" y="94"/>
                          <a:pt x="31" y="94"/>
                          <a:pt x="31" y="94"/>
                        </a:cubicBezTo>
                        <a:cubicBezTo>
                          <a:pt x="32" y="93"/>
                          <a:pt x="33" y="93"/>
                          <a:pt x="34" y="93"/>
                        </a:cubicBezTo>
                        <a:cubicBezTo>
                          <a:pt x="40" y="90"/>
                          <a:pt x="47" y="87"/>
                          <a:pt x="53" y="84"/>
                        </a:cubicBezTo>
                        <a:cubicBezTo>
                          <a:pt x="56" y="83"/>
                          <a:pt x="58" y="81"/>
                          <a:pt x="60" y="80"/>
                        </a:cubicBezTo>
                        <a:cubicBezTo>
                          <a:pt x="63" y="79"/>
                          <a:pt x="66" y="77"/>
                          <a:pt x="68" y="76"/>
                        </a:cubicBezTo>
                        <a:cubicBezTo>
                          <a:pt x="69" y="75"/>
                          <a:pt x="70" y="75"/>
                          <a:pt x="71" y="76"/>
                        </a:cubicBezTo>
                        <a:cubicBezTo>
                          <a:pt x="71" y="76"/>
                          <a:pt x="71" y="76"/>
                          <a:pt x="72" y="76"/>
                        </a:cubicBezTo>
                        <a:cubicBezTo>
                          <a:pt x="72" y="76"/>
                          <a:pt x="73" y="75"/>
                          <a:pt x="73" y="75"/>
                        </a:cubicBezTo>
                        <a:close/>
                        <a:moveTo>
                          <a:pt x="40" y="80"/>
                        </a:moveTo>
                        <a:cubicBezTo>
                          <a:pt x="40" y="80"/>
                          <a:pt x="40" y="80"/>
                          <a:pt x="40" y="80"/>
                        </a:cubicBezTo>
                        <a:cubicBezTo>
                          <a:pt x="50" y="76"/>
                          <a:pt x="60" y="71"/>
                          <a:pt x="70" y="65"/>
                        </a:cubicBezTo>
                        <a:cubicBezTo>
                          <a:pt x="69" y="64"/>
                          <a:pt x="69" y="62"/>
                          <a:pt x="68" y="60"/>
                        </a:cubicBezTo>
                        <a:cubicBezTo>
                          <a:pt x="66" y="61"/>
                          <a:pt x="64" y="62"/>
                          <a:pt x="63" y="63"/>
                        </a:cubicBezTo>
                        <a:cubicBezTo>
                          <a:pt x="61" y="63"/>
                          <a:pt x="59" y="64"/>
                          <a:pt x="57" y="65"/>
                        </a:cubicBezTo>
                        <a:cubicBezTo>
                          <a:pt x="55" y="65"/>
                          <a:pt x="53" y="66"/>
                          <a:pt x="51" y="67"/>
                        </a:cubicBezTo>
                        <a:cubicBezTo>
                          <a:pt x="50" y="68"/>
                          <a:pt x="48" y="69"/>
                          <a:pt x="46" y="70"/>
                        </a:cubicBezTo>
                        <a:cubicBezTo>
                          <a:pt x="44" y="70"/>
                          <a:pt x="42" y="71"/>
                          <a:pt x="41" y="72"/>
                        </a:cubicBezTo>
                        <a:cubicBezTo>
                          <a:pt x="41" y="73"/>
                          <a:pt x="41" y="74"/>
                          <a:pt x="41" y="74"/>
                        </a:cubicBezTo>
                        <a:cubicBezTo>
                          <a:pt x="41" y="75"/>
                          <a:pt x="40" y="76"/>
                          <a:pt x="40" y="76"/>
                        </a:cubicBezTo>
                        <a:cubicBezTo>
                          <a:pt x="41" y="77"/>
                          <a:pt x="41" y="78"/>
                          <a:pt x="40" y="79"/>
                        </a:cubicBezTo>
                        <a:cubicBezTo>
                          <a:pt x="40" y="79"/>
                          <a:pt x="40" y="80"/>
                          <a:pt x="40" y="80"/>
                        </a:cubicBezTo>
                        <a:close/>
                        <a:moveTo>
                          <a:pt x="35" y="48"/>
                        </a:moveTo>
                        <a:cubicBezTo>
                          <a:pt x="36" y="50"/>
                          <a:pt x="36" y="52"/>
                          <a:pt x="36" y="53"/>
                        </a:cubicBezTo>
                        <a:cubicBezTo>
                          <a:pt x="36" y="53"/>
                          <a:pt x="37" y="54"/>
                          <a:pt x="37" y="54"/>
                        </a:cubicBezTo>
                        <a:cubicBezTo>
                          <a:pt x="38" y="54"/>
                          <a:pt x="39" y="55"/>
                          <a:pt x="40" y="54"/>
                        </a:cubicBezTo>
                        <a:cubicBezTo>
                          <a:pt x="41" y="54"/>
                          <a:pt x="42" y="53"/>
                          <a:pt x="43" y="53"/>
                        </a:cubicBezTo>
                        <a:cubicBezTo>
                          <a:pt x="47" y="50"/>
                          <a:pt x="51" y="48"/>
                          <a:pt x="55" y="46"/>
                        </a:cubicBezTo>
                        <a:cubicBezTo>
                          <a:pt x="58" y="44"/>
                          <a:pt x="60" y="43"/>
                          <a:pt x="62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cubicBezTo>
                          <a:pt x="62" y="39"/>
                          <a:pt x="62" y="37"/>
                          <a:pt x="61" y="35"/>
                        </a:cubicBezTo>
                        <a:cubicBezTo>
                          <a:pt x="60" y="35"/>
                          <a:pt x="60" y="35"/>
                          <a:pt x="59" y="36"/>
                        </a:cubicBezTo>
                        <a:cubicBezTo>
                          <a:pt x="55" y="37"/>
                          <a:pt x="52" y="39"/>
                          <a:pt x="49" y="41"/>
                        </a:cubicBezTo>
                        <a:cubicBezTo>
                          <a:pt x="44" y="44"/>
                          <a:pt x="40" y="47"/>
                          <a:pt x="35" y="48"/>
                        </a:cubicBezTo>
                        <a:close/>
                        <a:moveTo>
                          <a:pt x="27" y="25"/>
                        </a:moveTo>
                        <a:cubicBezTo>
                          <a:pt x="28" y="26"/>
                          <a:pt x="28" y="28"/>
                          <a:pt x="29" y="29"/>
                        </a:cubicBezTo>
                        <a:cubicBezTo>
                          <a:pt x="29" y="30"/>
                          <a:pt x="30" y="31"/>
                          <a:pt x="31" y="30"/>
                        </a:cubicBezTo>
                        <a:cubicBezTo>
                          <a:pt x="31" y="30"/>
                          <a:pt x="31" y="30"/>
                          <a:pt x="32" y="30"/>
                        </a:cubicBezTo>
                        <a:cubicBezTo>
                          <a:pt x="33" y="29"/>
                          <a:pt x="35" y="28"/>
                          <a:pt x="37" y="28"/>
                        </a:cubicBezTo>
                        <a:cubicBezTo>
                          <a:pt x="39" y="26"/>
                          <a:pt x="42" y="24"/>
                          <a:pt x="45" y="23"/>
                        </a:cubicBezTo>
                        <a:cubicBezTo>
                          <a:pt x="48" y="21"/>
                          <a:pt x="51" y="19"/>
                          <a:pt x="53" y="17"/>
                        </a:cubicBezTo>
                        <a:cubicBezTo>
                          <a:pt x="54" y="16"/>
                          <a:pt x="55" y="16"/>
                          <a:pt x="55" y="15"/>
                        </a:cubicBezTo>
                        <a:cubicBezTo>
                          <a:pt x="55" y="14"/>
                          <a:pt x="54" y="13"/>
                          <a:pt x="54" y="11"/>
                        </a:cubicBezTo>
                        <a:cubicBezTo>
                          <a:pt x="53" y="11"/>
                          <a:pt x="52" y="11"/>
                          <a:pt x="52" y="12"/>
                        </a:cubicBezTo>
                        <a:cubicBezTo>
                          <a:pt x="49" y="13"/>
                          <a:pt x="47" y="14"/>
                          <a:pt x="45" y="16"/>
                        </a:cubicBezTo>
                        <a:cubicBezTo>
                          <a:pt x="42" y="17"/>
                          <a:pt x="39" y="19"/>
                          <a:pt x="36" y="21"/>
                        </a:cubicBezTo>
                        <a:cubicBezTo>
                          <a:pt x="33" y="22"/>
                          <a:pt x="30" y="24"/>
                          <a:pt x="27" y="25"/>
                        </a:cubicBezTo>
                        <a:close/>
                        <a:moveTo>
                          <a:pt x="39" y="64"/>
                        </a:moveTo>
                        <a:cubicBezTo>
                          <a:pt x="40" y="65"/>
                          <a:pt x="40" y="66"/>
                          <a:pt x="40" y="67"/>
                        </a:cubicBezTo>
                        <a:cubicBezTo>
                          <a:pt x="40" y="68"/>
                          <a:pt x="40" y="68"/>
                          <a:pt x="40" y="69"/>
                        </a:cubicBezTo>
                        <a:cubicBezTo>
                          <a:pt x="40" y="69"/>
                          <a:pt x="39" y="69"/>
                          <a:pt x="40" y="70"/>
                        </a:cubicBezTo>
                        <a:cubicBezTo>
                          <a:pt x="40" y="70"/>
                          <a:pt x="41" y="70"/>
                          <a:pt x="41" y="70"/>
                        </a:cubicBezTo>
                        <a:cubicBezTo>
                          <a:pt x="41" y="70"/>
                          <a:pt x="41" y="69"/>
                          <a:pt x="41" y="69"/>
                        </a:cubicBezTo>
                        <a:cubicBezTo>
                          <a:pt x="45" y="68"/>
                          <a:pt x="48" y="66"/>
                          <a:pt x="52" y="65"/>
                        </a:cubicBezTo>
                        <a:cubicBezTo>
                          <a:pt x="54" y="63"/>
                          <a:pt x="57" y="62"/>
                          <a:pt x="60" y="61"/>
                        </a:cubicBezTo>
                        <a:cubicBezTo>
                          <a:pt x="62" y="60"/>
                          <a:pt x="64" y="58"/>
                          <a:pt x="66" y="57"/>
                        </a:cubicBezTo>
                        <a:cubicBezTo>
                          <a:pt x="66" y="57"/>
                          <a:pt x="67" y="57"/>
                          <a:pt x="67" y="56"/>
                        </a:cubicBezTo>
                        <a:cubicBezTo>
                          <a:pt x="67" y="55"/>
                          <a:pt x="66" y="53"/>
                          <a:pt x="66" y="52"/>
                        </a:cubicBezTo>
                        <a:cubicBezTo>
                          <a:pt x="66" y="52"/>
                          <a:pt x="66" y="52"/>
                          <a:pt x="65" y="52"/>
                        </a:cubicBezTo>
                        <a:cubicBezTo>
                          <a:pt x="62" y="53"/>
                          <a:pt x="59" y="54"/>
                          <a:pt x="56" y="56"/>
                        </a:cubicBezTo>
                        <a:cubicBezTo>
                          <a:pt x="54" y="57"/>
                          <a:pt x="51" y="58"/>
                          <a:pt x="49" y="60"/>
                        </a:cubicBezTo>
                        <a:cubicBezTo>
                          <a:pt x="46" y="61"/>
                          <a:pt x="44" y="62"/>
                          <a:pt x="41" y="63"/>
                        </a:cubicBezTo>
                        <a:cubicBezTo>
                          <a:pt x="40" y="63"/>
                          <a:pt x="40" y="64"/>
                          <a:pt x="39" y="64"/>
                        </a:cubicBezTo>
                        <a:close/>
                        <a:moveTo>
                          <a:pt x="65" y="48"/>
                        </a:moveTo>
                        <a:cubicBezTo>
                          <a:pt x="64" y="47"/>
                          <a:pt x="64" y="46"/>
                          <a:pt x="64" y="46"/>
                        </a:cubicBezTo>
                        <a:cubicBezTo>
                          <a:pt x="64" y="45"/>
                          <a:pt x="64" y="45"/>
                          <a:pt x="63" y="45"/>
                        </a:cubicBezTo>
                        <a:cubicBezTo>
                          <a:pt x="63" y="45"/>
                          <a:pt x="63" y="45"/>
                          <a:pt x="62" y="45"/>
                        </a:cubicBezTo>
                        <a:cubicBezTo>
                          <a:pt x="60" y="46"/>
                          <a:pt x="58" y="46"/>
                          <a:pt x="56" y="48"/>
                        </a:cubicBezTo>
                        <a:cubicBezTo>
                          <a:pt x="54" y="49"/>
                          <a:pt x="52" y="50"/>
                          <a:pt x="50" y="51"/>
                        </a:cubicBezTo>
                        <a:cubicBezTo>
                          <a:pt x="47" y="53"/>
                          <a:pt x="43" y="55"/>
                          <a:pt x="40" y="56"/>
                        </a:cubicBezTo>
                        <a:cubicBezTo>
                          <a:pt x="39" y="57"/>
                          <a:pt x="38" y="57"/>
                          <a:pt x="38" y="58"/>
                        </a:cubicBezTo>
                        <a:cubicBezTo>
                          <a:pt x="38" y="59"/>
                          <a:pt x="38" y="60"/>
                          <a:pt x="39" y="62"/>
                        </a:cubicBezTo>
                        <a:cubicBezTo>
                          <a:pt x="39" y="61"/>
                          <a:pt x="39" y="62"/>
                          <a:pt x="40" y="61"/>
                        </a:cubicBezTo>
                        <a:cubicBezTo>
                          <a:pt x="41" y="61"/>
                          <a:pt x="42" y="61"/>
                          <a:pt x="43" y="60"/>
                        </a:cubicBezTo>
                        <a:cubicBezTo>
                          <a:pt x="46" y="59"/>
                          <a:pt x="49" y="57"/>
                          <a:pt x="52" y="56"/>
                        </a:cubicBezTo>
                        <a:cubicBezTo>
                          <a:pt x="56" y="53"/>
                          <a:pt x="60" y="51"/>
                          <a:pt x="64" y="48"/>
                        </a:cubicBezTo>
                        <a:cubicBezTo>
                          <a:pt x="64" y="48"/>
                          <a:pt x="64" y="48"/>
                          <a:pt x="65" y="48"/>
                        </a:cubicBezTo>
                        <a:close/>
                        <a:moveTo>
                          <a:pt x="45" y="6"/>
                        </a:moveTo>
                        <a:cubicBezTo>
                          <a:pt x="45" y="8"/>
                          <a:pt x="45" y="8"/>
                          <a:pt x="43" y="9"/>
                        </a:cubicBezTo>
                        <a:cubicBezTo>
                          <a:pt x="40" y="10"/>
                          <a:pt x="37" y="12"/>
                          <a:pt x="35" y="13"/>
                        </a:cubicBezTo>
                        <a:cubicBezTo>
                          <a:pt x="32" y="15"/>
                          <a:pt x="29" y="17"/>
                          <a:pt x="26" y="19"/>
                        </a:cubicBezTo>
                        <a:cubicBezTo>
                          <a:pt x="25" y="19"/>
                          <a:pt x="25" y="19"/>
                          <a:pt x="25" y="19"/>
                        </a:cubicBezTo>
                        <a:cubicBezTo>
                          <a:pt x="25" y="20"/>
                          <a:pt x="25" y="20"/>
                          <a:pt x="25" y="20"/>
                        </a:cubicBezTo>
                        <a:cubicBezTo>
                          <a:pt x="26" y="21"/>
                          <a:pt x="26" y="21"/>
                          <a:pt x="26" y="21"/>
                        </a:cubicBezTo>
                        <a:cubicBezTo>
                          <a:pt x="27" y="22"/>
                          <a:pt x="27" y="23"/>
                          <a:pt x="28" y="22"/>
                        </a:cubicBezTo>
                        <a:cubicBezTo>
                          <a:pt x="28" y="22"/>
                          <a:pt x="29" y="22"/>
                          <a:pt x="29" y="22"/>
                        </a:cubicBezTo>
                        <a:cubicBezTo>
                          <a:pt x="31" y="21"/>
                          <a:pt x="33" y="20"/>
                          <a:pt x="35" y="19"/>
                        </a:cubicBezTo>
                        <a:cubicBezTo>
                          <a:pt x="40" y="17"/>
                          <a:pt x="44" y="14"/>
                          <a:pt x="48" y="11"/>
                        </a:cubicBezTo>
                        <a:cubicBezTo>
                          <a:pt x="49" y="9"/>
                          <a:pt x="51" y="8"/>
                          <a:pt x="53" y="7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0" y="6"/>
                          <a:pt x="48" y="6"/>
                          <a:pt x="45" y="6"/>
                        </a:cubicBezTo>
                        <a:close/>
                        <a:moveTo>
                          <a:pt x="25" y="18"/>
                        </a:moveTo>
                        <a:cubicBezTo>
                          <a:pt x="30" y="14"/>
                          <a:pt x="36" y="11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38" y="6"/>
                          <a:pt x="36" y="6"/>
                          <a:pt x="34" y="6"/>
                        </a:cubicBezTo>
                        <a:cubicBezTo>
                          <a:pt x="34" y="8"/>
                          <a:pt x="34" y="9"/>
                          <a:pt x="32" y="9"/>
                        </a:cubicBezTo>
                        <a:cubicBezTo>
                          <a:pt x="31" y="9"/>
                          <a:pt x="29" y="10"/>
                          <a:pt x="29" y="10"/>
                        </a:cubicBezTo>
                        <a:cubicBezTo>
                          <a:pt x="27" y="11"/>
                          <a:pt x="26" y="12"/>
                          <a:pt x="24" y="13"/>
                        </a:cubicBezTo>
                        <a:cubicBezTo>
                          <a:pt x="24" y="13"/>
                          <a:pt x="24" y="13"/>
                          <a:pt x="24" y="14"/>
                        </a:cubicBezTo>
                        <a:cubicBezTo>
                          <a:pt x="24" y="14"/>
                          <a:pt x="25" y="14"/>
                          <a:pt x="25" y="14"/>
                        </a:cubicBezTo>
                        <a:cubicBezTo>
                          <a:pt x="25" y="14"/>
                          <a:pt x="24" y="15"/>
                          <a:pt x="24" y="16"/>
                        </a:cubicBezTo>
                        <a:cubicBezTo>
                          <a:pt x="24" y="16"/>
                          <a:pt x="24" y="17"/>
                          <a:pt x="25" y="18"/>
                        </a:cubicBezTo>
                        <a:close/>
                        <a:moveTo>
                          <a:pt x="29" y="7"/>
                        </a:moveTo>
                        <a:cubicBezTo>
                          <a:pt x="29" y="7"/>
                          <a:pt x="29" y="7"/>
                          <a:pt x="29" y="7"/>
                        </a:cubicBezTo>
                        <a:cubicBezTo>
                          <a:pt x="28" y="7"/>
                          <a:pt x="27" y="7"/>
                          <a:pt x="26" y="7"/>
                        </a:cubicBezTo>
                        <a:cubicBezTo>
                          <a:pt x="25" y="7"/>
                          <a:pt x="24" y="7"/>
                          <a:pt x="23" y="7"/>
                        </a:cubicBezTo>
                        <a:cubicBezTo>
                          <a:pt x="23" y="7"/>
                          <a:pt x="22" y="6"/>
                          <a:pt x="22" y="6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1" y="5"/>
                          <a:pt x="20" y="4"/>
                          <a:pt x="19" y="4"/>
                        </a:cubicBez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1" y="6"/>
                          <a:pt x="21" y="9"/>
                          <a:pt x="23" y="12"/>
                        </a:cubicBezTo>
                        <a:cubicBezTo>
                          <a:pt x="25" y="10"/>
                          <a:pt x="27" y="9"/>
                          <a:pt x="29" y="7"/>
                        </a:cubicBezTo>
                        <a:close/>
                        <a:moveTo>
                          <a:pt x="69" y="83"/>
                        </a:moveTo>
                        <a:cubicBezTo>
                          <a:pt x="67" y="86"/>
                          <a:pt x="64" y="89"/>
                          <a:pt x="63" y="92"/>
                        </a:cubicBezTo>
                        <a:cubicBezTo>
                          <a:pt x="65" y="89"/>
                          <a:pt x="67" y="86"/>
                          <a:pt x="69" y="83"/>
                        </a:cubicBezTo>
                        <a:close/>
                        <a:moveTo>
                          <a:pt x="74" y="78"/>
                        </a:moveTo>
                        <a:cubicBezTo>
                          <a:pt x="74" y="78"/>
                          <a:pt x="74" y="78"/>
                          <a:pt x="74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4" y="78"/>
                          <a:pt x="74" y="78"/>
                          <a:pt x="74" y="78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9"/>
                  <p:cNvSpPr/>
                  <p:nvPr/>
                </p:nvSpPr>
                <p:spPr bwMode="auto">
                  <a:xfrm>
                    <a:off x="6094413" y="3586163"/>
                    <a:ext cx="114300" cy="39688"/>
                  </a:xfrm>
                  <a:custGeom>
                    <a:avLst/>
                    <a:gdLst>
                      <a:gd name="T0" fmla="*/ 1 w 35"/>
                      <a:gd name="T1" fmla="*/ 9 h 12"/>
                      <a:gd name="T2" fmla="*/ 3 w 35"/>
                      <a:gd name="T3" fmla="*/ 9 h 12"/>
                      <a:gd name="T4" fmla="*/ 3 w 35"/>
                      <a:gd name="T5" fmla="*/ 9 h 12"/>
                      <a:gd name="T6" fmla="*/ 5 w 35"/>
                      <a:gd name="T7" fmla="*/ 10 h 12"/>
                      <a:gd name="T8" fmla="*/ 9 w 35"/>
                      <a:gd name="T9" fmla="*/ 10 h 12"/>
                      <a:gd name="T10" fmla="*/ 22 w 35"/>
                      <a:gd name="T11" fmla="*/ 5 h 12"/>
                      <a:gd name="T12" fmla="*/ 31 w 35"/>
                      <a:gd name="T13" fmla="*/ 0 h 12"/>
                      <a:gd name="T14" fmla="*/ 32 w 35"/>
                      <a:gd name="T15" fmla="*/ 0 h 12"/>
                      <a:gd name="T16" fmla="*/ 35 w 35"/>
                      <a:gd name="T17" fmla="*/ 1 h 12"/>
                      <a:gd name="T18" fmla="*/ 34 w 35"/>
                      <a:gd name="T19" fmla="*/ 4 h 12"/>
                      <a:gd name="T20" fmla="*/ 33 w 35"/>
                      <a:gd name="T21" fmla="*/ 4 h 12"/>
                      <a:gd name="T22" fmla="*/ 22 w 35"/>
                      <a:gd name="T23" fmla="*/ 8 h 12"/>
                      <a:gd name="T24" fmla="*/ 13 w 35"/>
                      <a:gd name="T25" fmla="*/ 11 h 12"/>
                      <a:gd name="T26" fmla="*/ 7 w 35"/>
                      <a:gd name="T27" fmla="*/ 12 h 12"/>
                      <a:gd name="T28" fmla="*/ 1 w 35"/>
                      <a:gd name="T29" fmla="*/ 12 h 12"/>
                      <a:gd name="T30" fmla="*/ 1 w 35"/>
                      <a:gd name="T31" fmla="*/ 12 h 12"/>
                      <a:gd name="T32" fmla="*/ 0 w 35"/>
                      <a:gd name="T33" fmla="*/ 9 h 12"/>
                      <a:gd name="T34" fmla="*/ 1 w 35"/>
                      <a:gd name="T35" fmla="*/ 9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5" h="12">
                        <a:moveTo>
                          <a:pt x="1" y="9"/>
                        </a:moveTo>
                        <a:cubicBezTo>
                          <a:pt x="1" y="8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4" y="10"/>
                          <a:pt x="4" y="10"/>
                          <a:pt x="5" y="10"/>
                        </a:cubicBezTo>
                        <a:cubicBezTo>
                          <a:pt x="6" y="10"/>
                          <a:pt x="8" y="10"/>
                          <a:pt x="9" y="10"/>
                        </a:cubicBezTo>
                        <a:cubicBezTo>
                          <a:pt x="14" y="8"/>
                          <a:pt x="18" y="7"/>
                          <a:pt x="22" y="5"/>
                        </a:cubicBezTo>
                        <a:cubicBezTo>
                          <a:pt x="25" y="4"/>
                          <a:pt x="28" y="2"/>
                          <a:pt x="31" y="0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33" y="0"/>
                          <a:pt x="34" y="0"/>
                          <a:pt x="35" y="1"/>
                        </a:cubicBezTo>
                        <a:cubicBezTo>
                          <a:pt x="35" y="2"/>
                          <a:pt x="35" y="3"/>
                          <a:pt x="34" y="4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29" y="6"/>
                          <a:pt x="26" y="7"/>
                          <a:pt x="22" y="8"/>
                        </a:cubicBezTo>
                        <a:cubicBezTo>
                          <a:pt x="19" y="9"/>
                          <a:pt x="16" y="10"/>
                          <a:pt x="13" y="11"/>
                        </a:cubicBezTo>
                        <a:cubicBezTo>
                          <a:pt x="11" y="11"/>
                          <a:pt x="9" y="12"/>
                          <a:pt x="7" y="12"/>
                        </a:cubicBezTo>
                        <a:cubicBezTo>
                          <a:pt x="5" y="12"/>
                          <a:pt x="3" y="12"/>
                          <a:pt x="1" y="12"/>
                        </a:cubicBezTo>
                        <a:cubicBezTo>
                          <a:pt x="1" y="12"/>
                          <a:pt x="1" y="12"/>
                          <a:pt x="1" y="12"/>
                        </a:cubicBezTo>
                        <a:cubicBezTo>
                          <a:pt x="0" y="11"/>
                          <a:pt x="0" y="10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2" name="组合 201"/>
              <p:cNvGrpSpPr/>
              <p:nvPr/>
            </p:nvGrpSpPr>
            <p:grpSpPr>
              <a:xfrm>
                <a:off x="6264356" y="3106246"/>
                <a:ext cx="1715030" cy="463550"/>
                <a:chOff x="4819121" y="3552825"/>
                <a:chExt cx="1715030" cy="463550"/>
              </a:xfrm>
            </p:grpSpPr>
            <p:grpSp>
              <p:nvGrpSpPr>
                <p:cNvPr id="203" name="组合 202"/>
                <p:cNvGrpSpPr/>
                <p:nvPr/>
              </p:nvGrpSpPr>
              <p:grpSpPr>
                <a:xfrm>
                  <a:off x="5657850" y="3552825"/>
                  <a:ext cx="876301" cy="463550"/>
                  <a:chOff x="5656263" y="3198813"/>
                  <a:chExt cx="876301" cy="463550"/>
                </a:xfrm>
              </p:grpSpPr>
              <p:sp>
                <p:nvSpPr>
                  <p:cNvPr id="21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276976" y="3201988"/>
                    <a:ext cx="255588" cy="460375"/>
                  </a:xfrm>
                  <a:custGeom>
                    <a:avLst/>
                    <a:gdLst>
                      <a:gd name="T0" fmla="*/ 2 w 78"/>
                      <a:gd name="T1" fmla="*/ 136 h 139"/>
                      <a:gd name="T2" fmla="*/ 29 w 78"/>
                      <a:gd name="T3" fmla="*/ 94 h 139"/>
                      <a:gd name="T4" fmla="*/ 21 w 78"/>
                      <a:gd name="T5" fmla="*/ 8 h 139"/>
                      <a:gd name="T6" fmla="*/ 25 w 78"/>
                      <a:gd name="T7" fmla="*/ 2 h 139"/>
                      <a:gd name="T8" fmla="*/ 72 w 78"/>
                      <a:gd name="T9" fmla="*/ 60 h 139"/>
                      <a:gd name="T10" fmla="*/ 71 w 78"/>
                      <a:gd name="T11" fmla="*/ 90 h 139"/>
                      <a:gd name="T12" fmla="*/ 33 w 78"/>
                      <a:gd name="T13" fmla="*/ 138 h 139"/>
                      <a:gd name="T14" fmla="*/ 41 w 78"/>
                      <a:gd name="T15" fmla="*/ 8 h 139"/>
                      <a:gd name="T16" fmla="*/ 27 w 78"/>
                      <a:gd name="T17" fmla="*/ 127 h 139"/>
                      <a:gd name="T18" fmla="*/ 39 w 78"/>
                      <a:gd name="T19" fmla="*/ 63 h 139"/>
                      <a:gd name="T20" fmla="*/ 53 w 78"/>
                      <a:gd name="T21" fmla="*/ 11 h 139"/>
                      <a:gd name="T22" fmla="*/ 42 w 78"/>
                      <a:gd name="T23" fmla="*/ 16 h 139"/>
                      <a:gd name="T24" fmla="*/ 15 w 78"/>
                      <a:gd name="T25" fmla="*/ 130 h 139"/>
                      <a:gd name="T26" fmla="*/ 53 w 78"/>
                      <a:gd name="T27" fmla="*/ 6 h 139"/>
                      <a:gd name="T28" fmla="*/ 66 w 78"/>
                      <a:gd name="T29" fmla="*/ 91 h 139"/>
                      <a:gd name="T30" fmla="*/ 70 w 78"/>
                      <a:gd name="T31" fmla="*/ 70 h 139"/>
                      <a:gd name="T32" fmla="*/ 63 w 78"/>
                      <a:gd name="T33" fmla="*/ 50 h 139"/>
                      <a:gd name="T34" fmla="*/ 9 w 78"/>
                      <a:gd name="T35" fmla="*/ 128 h 139"/>
                      <a:gd name="T36" fmla="*/ 48 w 78"/>
                      <a:gd name="T37" fmla="*/ 93 h 139"/>
                      <a:gd name="T38" fmla="*/ 69 w 78"/>
                      <a:gd name="T39" fmla="*/ 82 h 139"/>
                      <a:gd name="T40" fmla="*/ 52 w 78"/>
                      <a:gd name="T41" fmla="*/ 96 h 139"/>
                      <a:gd name="T42" fmla="*/ 49 w 78"/>
                      <a:gd name="T43" fmla="*/ 87 h 139"/>
                      <a:gd name="T44" fmla="*/ 66 w 78"/>
                      <a:gd name="T45" fmla="*/ 77 h 139"/>
                      <a:gd name="T46" fmla="*/ 30 w 78"/>
                      <a:gd name="T47" fmla="*/ 110 h 139"/>
                      <a:gd name="T48" fmla="*/ 43 w 78"/>
                      <a:gd name="T49" fmla="*/ 35 h 139"/>
                      <a:gd name="T50" fmla="*/ 39 w 78"/>
                      <a:gd name="T51" fmla="*/ 83 h 139"/>
                      <a:gd name="T52" fmla="*/ 38 w 78"/>
                      <a:gd name="T53" fmla="*/ 15 h 139"/>
                      <a:gd name="T54" fmla="*/ 32 w 78"/>
                      <a:gd name="T55" fmla="*/ 6 h 139"/>
                      <a:gd name="T56" fmla="*/ 61 w 78"/>
                      <a:gd name="T57" fmla="*/ 44 h 139"/>
                      <a:gd name="T58" fmla="*/ 52 w 78"/>
                      <a:gd name="T59" fmla="*/ 90 h 139"/>
                      <a:gd name="T60" fmla="*/ 64 w 78"/>
                      <a:gd name="T61" fmla="*/ 47 h 139"/>
                      <a:gd name="T62" fmla="*/ 40 w 78"/>
                      <a:gd name="T63" fmla="*/ 101 h 139"/>
                      <a:gd name="T64" fmla="*/ 62 w 78"/>
                      <a:gd name="T65" fmla="*/ 77 h 139"/>
                      <a:gd name="T66" fmla="*/ 58 w 78"/>
                      <a:gd name="T67" fmla="*/ 52 h 139"/>
                      <a:gd name="T68" fmla="*/ 62 w 78"/>
                      <a:gd name="T69" fmla="*/ 41 h 139"/>
                      <a:gd name="T70" fmla="*/ 47 w 78"/>
                      <a:gd name="T71" fmla="*/ 43 h 139"/>
                      <a:gd name="T72" fmla="*/ 53 w 78"/>
                      <a:gd name="T73" fmla="*/ 29 h 139"/>
                      <a:gd name="T74" fmla="*/ 60 w 78"/>
                      <a:gd name="T75" fmla="*/ 34 h 139"/>
                      <a:gd name="T76" fmla="*/ 52 w 78"/>
                      <a:gd name="T77" fmla="*/ 25 h 139"/>
                      <a:gd name="T78" fmla="*/ 49 w 78"/>
                      <a:gd name="T79" fmla="*/ 25 h 139"/>
                      <a:gd name="T80" fmla="*/ 47 w 78"/>
                      <a:gd name="T81" fmla="*/ 31 h 139"/>
                      <a:gd name="T82" fmla="*/ 34 w 78"/>
                      <a:gd name="T83" fmla="*/ 114 h 139"/>
                      <a:gd name="T84" fmla="*/ 68 w 78"/>
                      <a:gd name="T85" fmla="*/ 74 h 139"/>
                      <a:gd name="T86" fmla="*/ 40 w 78"/>
                      <a:gd name="T87" fmla="*/ 20 h 139"/>
                      <a:gd name="T88" fmla="*/ 65 w 78"/>
                      <a:gd name="T89" fmla="*/ 65 h 139"/>
                      <a:gd name="T90" fmla="*/ 24 w 78"/>
                      <a:gd name="T91" fmla="*/ 9 h 139"/>
                      <a:gd name="T92" fmla="*/ 44 w 78"/>
                      <a:gd name="T93" fmla="*/ 32 h 139"/>
                      <a:gd name="T94" fmla="*/ 39 w 78"/>
                      <a:gd name="T95" fmla="*/ 32 h 139"/>
                      <a:gd name="T96" fmla="*/ 50 w 78"/>
                      <a:gd name="T97" fmla="*/ 38 h 139"/>
                      <a:gd name="T98" fmla="*/ 51 w 78"/>
                      <a:gd name="T99" fmla="*/ 68 h 139"/>
                      <a:gd name="T100" fmla="*/ 73 w 78"/>
                      <a:gd name="T101" fmla="*/ 81 h 139"/>
                      <a:gd name="T102" fmla="*/ 43 w 78"/>
                      <a:gd name="T103" fmla="*/ 111 h 139"/>
                      <a:gd name="T104" fmla="*/ 45 w 78"/>
                      <a:gd name="T105" fmla="*/ 108 h 139"/>
                      <a:gd name="T106" fmla="*/ 47 w 78"/>
                      <a:gd name="T107" fmla="*/ 79 h 139"/>
                      <a:gd name="T108" fmla="*/ 47 w 78"/>
                      <a:gd name="T109" fmla="*/ 51 h 139"/>
                      <a:gd name="T110" fmla="*/ 41 w 78"/>
                      <a:gd name="T111" fmla="*/ 114 h 139"/>
                      <a:gd name="T112" fmla="*/ 50 w 78"/>
                      <a:gd name="T113" fmla="*/ 34 h 139"/>
                      <a:gd name="T114" fmla="*/ 32 w 78"/>
                      <a:gd name="T115" fmla="*/ 103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78" h="139">
                        <a:moveTo>
                          <a:pt x="34" y="136"/>
                        </a:moveTo>
                        <a:cubicBezTo>
                          <a:pt x="32" y="136"/>
                          <a:pt x="31" y="136"/>
                          <a:pt x="30" y="135"/>
                        </a:cubicBezTo>
                        <a:cubicBezTo>
                          <a:pt x="28" y="135"/>
                          <a:pt x="26" y="136"/>
                          <a:pt x="24" y="136"/>
                        </a:cubicBezTo>
                        <a:cubicBezTo>
                          <a:pt x="21" y="136"/>
                          <a:pt x="19" y="136"/>
                          <a:pt x="16" y="136"/>
                        </a:cubicBezTo>
                        <a:cubicBezTo>
                          <a:pt x="13" y="136"/>
                          <a:pt x="10" y="136"/>
                          <a:pt x="7" y="136"/>
                        </a:cubicBezTo>
                        <a:cubicBezTo>
                          <a:pt x="6" y="136"/>
                          <a:pt x="6" y="136"/>
                          <a:pt x="5" y="136"/>
                        </a:cubicBezTo>
                        <a:cubicBezTo>
                          <a:pt x="5" y="137"/>
                          <a:pt x="4" y="137"/>
                          <a:pt x="4" y="136"/>
                        </a:cubicBezTo>
                        <a:cubicBezTo>
                          <a:pt x="3" y="136"/>
                          <a:pt x="2" y="136"/>
                          <a:pt x="2" y="136"/>
                        </a:cubicBezTo>
                        <a:cubicBezTo>
                          <a:pt x="1" y="135"/>
                          <a:pt x="1" y="134"/>
                          <a:pt x="2" y="134"/>
                        </a:cubicBezTo>
                        <a:cubicBezTo>
                          <a:pt x="2" y="133"/>
                          <a:pt x="2" y="133"/>
                          <a:pt x="2" y="133"/>
                        </a:cubicBezTo>
                        <a:cubicBezTo>
                          <a:pt x="2" y="133"/>
                          <a:pt x="3" y="133"/>
                          <a:pt x="3" y="133"/>
                        </a:cubicBezTo>
                        <a:cubicBezTo>
                          <a:pt x="3" y="132"/>
                          <a:pt x="3" y="132"/>
                          <a:pt x="2" y="133"/>
                        </a:cubicBezTo>
                        <a:cubicBezTo>
                          <a:pt x="1" y="133"/>
                          <a:pt x="1" y="133"/>
                          <a:pt x="1" y="133"/>
                        </a:cubicBezTo>
                        <a:cubicBezTo>
                          <a:pt x="0" y="132"/>
                          <a:pt x="0" y="132"/>
                          <a:pt x="1" y="131"/>
                        </a:cubicBezTo>
                        <a:cubicBezTo>
                          <a:pt x="3" y="127"/>
                          <a:pt x="6" y="123"/>
                          <a:pt x="8" y="119"/>
                        </a:cubicBezTo>
                        <a:cubicBezTo>
                          <a:pt x="15" y="111"/>
                          <a:pt x="21" y="102"/>
                          <a:pt x="29" y="94"/>
                        </a:cubicBezTo>
                        <a:cubicBezTo>
                          <a:pt x="29" y="93"/>
                          <a:pt x="30" y="93"/>
                          <a:pt x="30" y="92"/>
                        </a:cubicBezTo>
                        <a:cubicBezTo>
                          <a:pt x="33" y="88"/>
                          <a:pt x="35" y="85"/>
                          <a:pt x="37" y="81"/>
                        </a:cubicBezTo>
                        <a:cubicBezTo>
                          <a:pt x="38" y="80"/>
                          <a:pt x="39" y="79"/>
                          <a:pt x="39" y="78"/>
                        </a:cubicBezTo>
                        <a:cubicBezTo>
                          <a:pt x="39" y="74"/>
                          <a:pt x="38" y="71"/>
                          <a:pt x="37" y="68"/>
                        </a:cubicBezTo>
                        <a:cubicBezTo>
                          <a:pt x="35" y="62"/>
                          <a:pt x="33" y="57"/>
                          <a:pt x="32" y="51"/>
                        </a:cubicBezTo>
                        <a:cubicBezTo>
                          <a:pt x="31" y="44"/>
                          <a:pt x="30" y="38"/>
                          <a:pt x="28" y="32"/>
                        </a:cubicBezTo>
                        <a:cubicBezTo>
                          <a:pt x="28" y="30"/>
                          <a:pt x="27" y="28"/>
                          <a:pt x="27" y="27"/>
                        </a:cubicBezTo>
                        <a:cubicBezTo>
                          <a:pt x="24" y="21"/>
                          <a:pt x="22" y="15"/>
                          <a:pt x="21" y="8"/>
                        </a:cubicBezTo>
                        <a:cubicBezTo>
                          <a:pt x="21" y="8"/>
                          <a:pt x="21" y="7"/>
                          <a:pt x="20" y="6"/>
                        </a:cubicBezTo>
                        <a:cubicBezTo>
                          <a:pt x="20" y="6"/>
                          <a:pt x="20" y="6"/>
                          <a:pt x="20" y="5"/>
                        </a:cubicBezTo>
                        <a:cubicBezTo>
                          <a:pt x="19" y="5"/>
                          <a:pt x="19" y="5"/>
                          <a:pt x="19" y="5"/>
                        </a:cubicBezTo>
                        <a:cubicBezTo>
                          <a:pt x="18" y="5"/>
                          <a:pt x="17" y="4"/>
                          <a:pt x="17" y="3"/>
                        </a:cubicBezTo>
                        <a:cubicBezTo>
                          <a:pt x="17" y="2"/>
                          <a:pt x="18" y="1"/>
                          <a:pt x="18" y="1"/>
                        </a:cubicBezTo>
                        <a:cubicBezTo>
                          <a:pt x="20" y="1"/>
                          <a:pt x="21" y="1"/>
                          <a:pt x="23" y="2"/>
                        </a:cubicBezTo>
                        <a:cubicBezTo>
                          <a:pt x="23" y="2"/>
                          <a:pt x="24" y="2"/>
                          <a:pt x="25" y="2"/>
                        </a:cubicBezTo>
                        <a:cubicBezTo>
                          <a:pt x="25" y="2"/>
                          <a:pt x="25" y="2"/>
                          <a:pt x="25" y="2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35" y="0"/>
                          <a:pt x="43" y="0"/>
                          <a:pt x="51" y="0"/>
                        </a:cubicBezTo>
                        <a:cubicBezTo>
                          <a:pt x="52" y="0"/>
                          <a:pt x="53" y="0"/>
                          <a:pt x="54" y="0"/>
                        </a:cubicBezTo>
                        <a:cubicBezTo>
                          <a:pt x="54" y="0"/>
                          <a:pt x="55" y="0"/>
                          <a:pt x="55" y="1"/>
                        </a:cubicBezTo>
                        <a:cubicBezTo>
                          <a:pt x="55" y="1"/>
                          <a:pt x="56" y="2"/>
                          <a:pt x="56" y="2"/>
                        </a:cubicBezTo>
                        <a:cubicBezTo>
                          <a:pt x="57" y="6"/>
                          <a:pt x="58" y="9"/>
                          <a:pt x="60" y="13"/>
                        </a:cubicBezTo>
                        <a:cubicBezTo>
                          <a:pt x="62" y="20"/>
                          <a:pt x="64" y="28"/>
                          <a:pt x="66" y="36"/>
                        </a:cubicBezTo>
                        <a:cubicBezTo>
                          <a:pt x="68" y="44"/>
                          <a:pt x="70" y="52"/>
                          <a:pt x="72" y="60"/>
                        </a:cubicBezTo>
                        <a:cubicBezTo>
                          <a:pt x="73" y="63"/>
                          <a:pt x="73" y="66"/>
                          <a:pt x="74" y="69"/>
                        </a:cubicBezTo>
                        <a:cubicBezTo>
                          <a:pt x="74" y="69"/>
                          <a:pt x="75" y="70"/>
                          <a:pt x="75" y="70"/>
                        </a:cubicBezTo>
                        <a:cubicBezTo>
                          <a:pt x="75" y="70"/>
                          <a:pt x="75" y="71"/>
                          <a:pt x="75" y="71"/>
                        </a:cubicBezTo>
                        <a:cubicBezTo>
                          <a:pt x="75" y="71"/>
                          <a:pt x="75" y="72"/>
                          <a:pt x="75" y="73"/>
                        </a:cubicBezTo>
                        <a:cubicBezTo>
                          <a:pt x="76" y="75"/>
                          <a:pt x="77" y="78"/>
                          <a:pt x="77" y="80"/>
                        </a:cubicBezTo>
                        <a:cubicBezTo>
                          <a:pt x="78" y="81"/>
                          <a:pt x="77" y="82"/>
                          <a:pt x="76" y="83"/>
                        </a:cubicBezTo>
                        <a:cubicBezTo>
                          <a:pt x="75" y="83"/>
                          <a:pt x="75" y="84"/>
                          <a:pt x="74" y="85"/>
                        </a:cubicBezTo>
                        <a:cubicBezTo>
                          <a:pt x="73" y="86"/>
                          <a:pt x="72" y="88"/>
                          <a:pt x="71" y="90"/>
                        </a:cubicBezTo>
                        <a:cubicBezTo>
                          <a:pt x="68" y="97"/>
                          <a:pt x="63" y="104"/>
                          <a:pt x="58" y="111"/>
                        </a:cubicBezTo>
                        <a:cubicBezTo>
                          <a:pt x="55" y="115"/>
                          <a:pt x="52" y="118"/>
                          <a:pt x="49" y="121"/>
                        </a:cubicBezTo>
                        <a:cubicBezTo>
                          <a:pt x="49" y="121"/>
                          <a:pt x="48" y="122"/>
                          <a:pt x="48" y="122"/>
                        </a:cubicBezTo>
                        <a:cubicBezTo>
                          <a:pt x="46" y="123"/>
                          <a:pt x="45" y="124"/>
                          <a:pt x="45" y="125"/>
                        </a:cubicBezTo>
                        <a:cubicBezTo>
                          <a:pt x="42" y="129"/>
                          <a:pt x="40" y="132"/>
                          <a:pt x="37" y="135"/>
                        </a:cubicBezTo>
                        <a:cubicBezTo>
                          <a:pt x="37" y="136"/>
                          <a:pt x="36" y="137"/>
                          <a:pt x="35" y="138"/>
                        </a:cubicBezTo>
                        <a:cubicBezTo>
                          <a:pt x="35" y="138"/>
                          <a:pt x="35" y="138"/>
                          <a:pt x="35" y="138"/>
                        </a:cubicBezTo>
                        <a:cubicBezTo>
                          <a:pt x="34" y="138"/>
                          <a:pt x="34" y="139"/>
                          <a:pt x="33" y="138"/>
                        </a:cubicBezTo>
                        <a:cubicBezTo>
                          <a:pt x="33" y="138"/>
                          <a:pt x="33" y="138"/>
                          <a:pt x="33" y="137"/>
                        </a:cubicBezTo>
                        <a:cubicBezTo>
                          <a:pt x="33" y="137"/>
                          <a:pt x="33" y="136"/>
                          <a:pt x="34" y="136"/>
                        </a:cubicBezTo>
                        <a:close/>
                        <a:moveTo>
                          <a:pt x="33" y="8"/>
                        </a:moveTo>
                        <a:cubicBezTo>
                          <a:pt x="33" y="8"/>
                          <a:pt x="33" y="9"/>
                          <a:pt x="33" y="9"/>
                        </a:cubicBezTo>
                        <a:cubicBezTo>
                          <a:pt x="34" y="9"/>
                          <a:pt x="35" y="8"/>
                          <a:pt x="37" y="8"/>
                        </a:cubicBezTo>
                        <a:cubicBezTo>
                          <a:pt x="37" y="8"/>
                          <a:pt x="37" y="8"/>
                          <a:pt x="37" y="8"/>
                        </a:cubicBezTo>
                        <a:cubicBezTo>
                          <a:pt x="38" y="8"/>
                          <a:pt x="40" y="8"/>
                          <a:pt x="41" y="8"/>
                        </a:cubicBezTo>
                        <a:cubicBezTo>
                          <a:pt x="41" y="8"/>
                          <a:pt x="41" y="8"/>
                          <a:pt x="41" y="8"/>
                        </a:cubicBezTo>
                        <a:cubicBezTo>
                          <a:pt x="42" y="8"/>
                          <a:pt x="42" y="7"/>
                          <a:pt x="43" y="6"/>
                        </a:cubicBezTo>
                        <a:cubicBezTo>
                          <a:pt x="40" y="7"/>
                          <a:pt x="36" y="7"/>
                          <a:pt x="33" y="8"/>
                        </a:cubicBezTo>
                        <a:close/>
                        <a:moveTo>
                          <a:pt x="27" y="127"/>
                        </a:moveTo>
                        <a:cubicBezTo>
                          <a:pt x="24" y="127"/>
                          <a:pt x="20" y="126"/>
                          <a:pt x="17" y="125"/>
                        </a:cubicBezTo>
                        <a:cubicBezTo>
                          <a:pt x="17" y="125"/>
                          <a:pt x="18" y="126"/>
                          <a:pt x="19" y="126"/>
                        </a:cubicBezTo>
                        <a:cubicBezTo>
                          <a:pt x="21" y="127"/>
                          <a:pt x="23" y="127"/>
                          <a:pt x="25" y="128"/>
                        </a:cubicBezTo>
                        <a:cubicBezTo>
                          <a:pt x="26" y="129"/>
                          <a:pt x="26" y="129"/>
                          <a:pt x="27" y="128"/>
                        </a:cubicBezTo>
                        <a:cubicBezTo>
                          <a:pt x="27" y="128"/>
                          <a:pt x="27" y="127"/>
                          <a:pt x="27" y="127"/>
                        </a:cubicBezTo>
                        <a:close/>
                        <a:moveTo>
                          <a:pt x="42" y="12"/>
                        </a:moveTo>
                        <a:cubicBezTo>
                          <a:pt x="44" y="12"/>
                          <a:pt x="46" y="12"/>
                          <a:pt x="49" y="11"/>
                        </a:cubicBezTo>
                        <a:cubicBezTo>
                          <a:pt x="48" y="10"/>
                          <a:pt x="48" y="10"/>
                          <a:pt x="48" y="10"/>
                        </a:cubicBezTo>
                        <a:cubicBezTo>
                          <a:pt x="46" y="10"/>
                          <a:pt x="44" y="10"/>
                          <a:pt x="43" y="10"/>
                        </a:cubicBezTo>
                        <a:cubicBezTo>
                          <a:pt x="42" y="11"/>
                          <a:pt x="42" y="11"/>
                          <a:pt x="42" y="12"/>
                        </a:cubicBezTo>
                        <a:close/>
                        <a:moveTo>
                          <a:pt x="36" y="52"/>
                        </a:moveTo>
                        <a:cubicBezTo>
                          <a:pt x="36" y="52"/>
                          <a:pt x="36" y="52"/>
                          <a:pt x="36" y="52"/>
                        </a:cubicBezTo>
                        <a:cubicBezTo>
                          <a:pt x="37" y="56"/>
                          <a:pt x="38" y="59"/>
                          <a:pt x="39" y="63"/>
                        </a:cubicBezTo>
                        <a:cubicBezTo>
                          <a:pt x="39" y="65"/>
                          <a:pt x="40" y="67"/>
                          <a:pt x="41" y="69"/>
                        </a:cubicBezTo>
                        <a:cubicBezTo>
                          <a:pt x="39" y="63"/>
                          <a:pt x="38" y="57"/>
                          <a:pt x="36" y="52"/>
                        </a:cubicBezTo>
                        <a:close/>
                        <a:moveTo>
                          <a:pt x="48" y="6"/>
                        </a:moveTo>
                        <a:cubicBezTo>
                          <a:pt x="49" y="7"/>
                          <a:pt x="49" y="8"/>
                          <a:pt x="50" y="8"/>
                        </a:cubicBezTo>
                        <a:cubicBezTo>
                          <a:pt x="51" y="8"/>
                          <a:pt x="51" y="9"/>
                          <a:pt x="51" y="10"/>
                        </a:cubicBezTo>
                        <a:cubicBezTo>
                          <a:pt x="51" y="10"/>
                          <a:pt x="51" y="10"/>
                          <a:pt x="51" y="10"/>
                        </a:cubicBezTo>
                        <a:cubicBezTo>
                          <a:pt x="51" y="10"/>
                          <a:pt x="51" y="11"/>
                          <a:pt x="51" y="11"/>
                        </a:cubicBezTo>
                        <a:cubicBezTo>
                          <a:pt x="52" y="11"/>
                          <a:pt x="52" y="11"/>
                          <a:pt x="53" y="11"/>
                        </a:cubicBezTo>
                        <a:cubicBezTo>
                          <a:pt x="52" y="9"/>
                          <a:pt x="52" y="8"/>
                          <a:pt x="51" y="6"/>
                        </a:cubicBezTo>
                        <a:cubicBezTo>
                          <a:pt x="50" y="6"/>
                          <a:pt x="49" y="6"/>
                          <a:pt x="48" y="6"/>
                        </a:cubicBezTo>
                        <a:close/>
                        <a:moveTo>
                          <a:pt x="42" y="16"/>
                        </a:moveTo>
                        <a:cubicBezTo>
                          <a:pt x="44" y="16"/>
                          <a:pt x="45" y="16"/>
                          <a:pt x="46" y="16"/>
                        </a:cubicBezTo>
                        <a:cubicBezTo>
                          <a:pt x="46" y="15"/>
                          <a:pt x="46" y="15"/>
                          <a:pt x="46" y="15"/>
                        </a:cubicBezTo>
                        <a:cubicBezTo>
                          <a:pt x="46" y="14"/>
                          <a:pt x="46" y="14"/>
                          <a:pt x="46" y="14"/>
                        </a:cubicBezTo>
                        <a:cubicBezTo>
                          <a:pt x="45" y="14"/>
                          <a:pt x="43" y="14"/>
                          <a:pt x="42" y="15"/>
                        </a:cubicBezTo>
                        <a:cubicBezTo>
                          <a:pt x="42" y="15"/>
                          <a:pt x="42" y="16"/>
                          <a:pt x="42" y="16"/>
                        </a:cubicBezTo>
                        <a:close/>
                        <a:moveTo>
                          <a:pt x="25" y="114"/>
                        </a:moveTo>
                        <a:cubicBezTo>
                          <a:pt x="25" y="115"/>
                          <a:pt x="24" y="116"/>
                          <a:pt x="23" y="117"/>
                        </a:cubicBezTo>
                        <a:cubicBezTo>
                          <a:pt x="24" y="117"/>
                          <a:pt x="25" y="117"/>
                          <a:pt x="26" y="118"/>
                        </a:cubicBezTo>
                        <a:cubicBezTo>
                          <a:pt x="26" y="117"/>
                          <a:pt x="27" y="117"/>
                          <a:pt x="27" y="116"/>
                        </a:cubicBezTo>
                        <a:cubicBezTo>
                          <a:pt x="27" y="116"/>
                          <a:pt x="27" y="116"/>
                          <a:pt x="27" y="115"/>
                        </a:cubicBezTo>
                        <a:cubicBezTo>
                          <a:pt x="27" y="115"/>
                          <a:pt x="26" y="115"/>
                          <a:pt x="25" y="114"/>
                        </a:cubicBezTo>
                        <a:close/>
                        <a:moveTo>
                          <a:pt x="10" y="130"/>
                        </a:moveTo>
                        <a:cubicBezTo>
                          <a:pt x="11" y="131"/>
                          <a:pt x="14" y="131"/>
                          <a:pt x="15" y="130"/>
                        </a:cubicBezTo>
                        <a:cubicBezTo>
                          <a:pt x="14" y="130"/>
                          <a:pt x="13" y="129"/>
                          <a:pt x="11" y="129"/>
                        </a:cubicBezTo>
                        <a:cubicBezTo>
                          <a:pt x="11" y="129"/>
                          <a:pt x="10" y="130"/>
                          <a:pt x="10" y="130"/>
                        </a:cubicBezTo>
                        <a:close/>
                        <a:moveTo>
                          <a:pt x="55" y="10"/>
                        </a:moveTo>
                        <a:cubicBezTo>
                          <a:pt x="54" y="7"/>
                          <a:pt x="54" y="5"/>
                          <a:pt x="53" y="2"/>
                        </a:cubicBezTo>
                        <a:cubicBezTo>
                          <a:pt x="52" y="2"/>
                          <a:pt x="52" y="2"/>
                          <a:pt x="51" y="2"/>
                        </a:cubicBezTo>
                        <a:cubicBezTo>
                          <a:pt x="52" y="4"/>
                          <a:pt x="52" y="4"/>
                          <a:pt x="53" y="4"/>
                        </a:cubicBezTo>
                        <a:cubicBezTo>
                          <a:pt x="53" y="4"/>
                          <a:pt x="54" y="5"/>
                          <a:pt x="53" y="5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4" y="7"/>
                          <a:pt x="54" y="9"/>
                          <a:pt x="55" y="10"/>
                        </a:cubicBezTo>
                        <a:close/>
                        <a:moveTo>
                          <a:pt x="16" y="123"/>
                        </a:moveTo>
                        <a:cubicBezTo>
                          <a:pt x="19" y="123"/>
                          <a:pt x="22" y="124"/>
                          <a:pt x="25" y="125"/>
                        </a:cubicBezTo>
                        <a:cubicBezTo>
                          <a:pt x="25" y="125"/>
                          <a:pt x="25" y="125"/>
                          <a:pt x="25" y="125"/>
                        </a:cubicBezTo>
                        <a:cubicBezTo>
                          <a:pt x="23" y="124"/>
                          <a:pt x="20" y="123"/>
                          <a:pt x="17" y="122"/>
                        </a:cubicBezTo>
                        <a:cubicBezTo>
                          <a:pt x="17" y="122"/>
                          <a:pt x="17" y="122"/>
                          <a:pt x="16" y="123"/>
                        </a:cubicBezTo>
                        <a:close/>
                        <a:moveTo>
                          <a:pt x="66" y="91"/>
                        </a:moveTo>
                        <a:cubicBezTo>
                          <a:pt x="66" y="91"/>
                          <a:pt x="66" y="91"/>
                          <a:pt x="66" y="91"/>
                        </a:cubicBezTo>
                        <a:cubicBezTo>
                          <a:pt x="68" y="89"/>
                          <a:pt x="70" y="86"/>
                          <a:pt x="71" y="84"/>
                        </a:cubicBezTo>
                        <a:cubicBezTo>
                          <a:pt x="71" y="83"/>
                          <a:pt x="70" y="83"/>
                          <a:pt x="70" y="82"/>
                        </a:cubicBezTo>
                        <a:cubicBezTo>
                          <a:pt x="70" y="82"/>
                          <a:pt x="70" y="82"/>
                          <a:pt x="69" y="82"/>
                        </a:cubicBezTo>
                        <a:cubicBezTo>
                          <a:pt x="70" y="83"/>
                          <a:pt x="70" y="84"/>
                          <a:pt x="70" y="85"/>
                        </a:cubicBezTo>
                        <a:cubicBezTo>
                          <a:pt x="69" y="86"/>
                          <a:pt x="68" y="87"/>
                          <a:pt x="68" y="88"/>
                        </a:cubicBezTo>
                        <a:cubicBezTo>
                          <a:pt x="67" y="89"/>
                          <a:pt x="66" y="90"/>
                          <a:pt x="66" y="91"/>
                        </a:cubicBezTo>
                        <a:close/>
                        <a:moveTo>
                          <a:pt x="70" y="64"/>
                        </a:moveTo>
                        <a:cubicBezTo>
                          <a:pt x="70" y="66"/>
                          <a:pt x="70" y="68"/>
                          <a:pt x="70" y="70"/>
                        </a:cubicBezTo>
                        <a:cubicBezTo>
                          <a:pt x="71" y="70"/>
                          <a:pt x="71" y="70"/>
                          <a:pt x="71" y="70"/>
                        </a:cubicBezTo>
                        <a:cubicBezTo>
                          <a:pt x="71" y="68"/>
                          <a:pt x="71" y="66"/>
                          <a:pt x="70" y="64"/>
                        </a:cubicBezTo>
                        <a:close/>
                        <a:moveTo>
                          <a:pt x="63" y="88"/>
                        </a:moveTo>
                        <a:cubicBezTo>
                          <a:pt x="63" y="88"/>
                          <a:pt x="64" y="88"/>
                          <a:pt x="64" y="88"/>
                        </a:cubicBezTo>
                        <a:cubicBezTo>
                          <a:pt x="65" y="87"/>
                          <a:pt x="66" y="86"/>
                          <a:pt x="67" y="85"/>
                        </a:cubicBezTo>
                        <a:cubicBezTo>
                          <a:pt x="66" y="85"/>
                          <a:pt x="65" y="85"/>
                          <a:pt x="64" y="85"/>
                        </a:cubicBezTo>
                        <a:cubicBezTo>
                          <a:pt x="64" y="86"/>
                          <a:pt x="63" y="87"/>
                          <a:pt x="63" y="88"/>
                        </a:cubicBezTo>
                        <a:close/>
                        <a:moveTo>
                          <a:pt x="63" y="50"/>
                        </a:moveTo>
                        <a:cubicBezTo>
                          <a:pt x="63" y="51"/>
                          <a:pt x="64" y="51"/>
                          <a:pt x="64" y="52"/>
                        </a:cubicBezTo>
                        <a:cubicBezTo>
                          <a:pt x="64" y="52"/>
                          <a:pt x="64" y="52"/>
                          <a:pt x="65" y="52"/>
                        </a:cubicBezTo>
                        <a:cubicBezTo>
                          <a:pt x="65" y="52"/>
                          <a:pt x="65" y="52"/>
                          <a:pt x="66" y="52"/>
                        </a:cubicBezTo>
                        <a:cubicBezTo>
                          <a:pt x="66" y="52"/>
                          <a:pt x="65" y="51"/>
                          <a:pt x="65" y="50"/>
                        </a:cubicBezTo>
                        <a:cubicBezTo>
                          <a:pt x="64" y="50"/>
                          <a:pt x="64" y="50"/>
                          <a:pt x="63" y="50"/>
                        </a:cubicBezTo>
                        <a:close/>
                        <a:moveTo>
                          <a:pt x="8" y="127"/>
                        </a:moveTo>
                        <a:cubicBezTo>
                          <a:pt x="7" y="129"/>
                          <a:pt x="6" y="130"/>
                          <a:pt x="7" y="130"/>
                        </a:cubicBezTo>
                        <a:cubicBezTo>
                          <a:pt x="8" y="130"/>
                          <a:pt x="8" y="129"/>
                          <a:pt x="9" y="128"/>
                        </a:cubicBezTo>
                        <a:cubicBezTo>
                          <a:pt x="9" y="128"/>
                          <a:pt x="8" y="127"/>
                          <a:pt x="8" y="127"/>
                        </a:cubicBezTo>
                        <a:close/>
                        <a:moveTo>
                          <a:pt x="46" y="20"/>
                        </a:moveTo>
                        <a:cubicBezTo>
                          <a:pt x="46" y="19"/>
                          <a:pt x="46" y="19"/>
                          <a:pt x="46" y="18"/>
                        </a:cubicBezTo>
                        <a:cubicBezTo>
                          <a:pt x="45" y="18"/>
                          <a:pt x="44" y="19"/>
                          <a:pt x="43" y="19"/>
                        </a:cubicBezTo>
                        <a:cubicBezTo>
                          <a:pt x="43" y="19"/>
                          <a:pt x="43" y="20"/>
                          <a:pt x="43" y="20"/>
                        </a:cubicBezTo>
                        <a:cubicBezTo>
                          <a:pt x="44" y="20"/>
                          <a:pt x="45" y="20"/>
                          <a:pt x="46" y="20"/>
                        </a:cubicBezTo>
                        <a:close/>
                        <a:moveTo>
                          <a:pt x="47" y="95"/>
                        </a:moveTo>
                        <a:cubicBezTo>
                          <a:pt x="48" y="94"/>
                          <a:pt x="48" y="94"/>
                          <a:pt x="48" y="93"/>
                        </a:cubicBezTo>
                        <a:cubicBezTo>
                          <a:pt x="47" y="93"/>
                          <a:pt x="46" y="93"/>
                          <a:pt x="45" y="93"/>
                        </a:cubicBezTo>
                        <a:cubicBezTo>
                          <a:pt x="44" y="93"/>
                          <a:pt x="44" y="93"/>
                          <a:pt x="44" y="93"/>
                        </a:cubicBezTo>
                        <a:cubicBezTo>
                          <a:pt x="45" y="94"/>
                          <a:pt x="46" y="94"/>
                          <a:pt x="47" y="95"/>
                        </a:cubicBezTo>
                        <a:close/>
                        <a:moveTo>
                          <a:pt x="12" y="125"/>
                        </a:moveTo>
                        <a:cubicBezTo>
                          <a:pt x="12" y="124"/>
                          <a:pt x="11" y="123"/>
                          <a:pt x="11" y="123"/>
                        </a:cubicBezTo>
                        <a:cubicBezTo>
                          <a:pt x="11" y="124"/>
                          <a:pt x="10" y="124"/>
                          <a:pt x="9" y="125"/>
                        </a:cubicBezTo>
                        <a:cubicBezTo>
                          <a:pt x="11" y="126"/>
                          <a:pt x="11" y="126"/>
                          <a:pt x="12" y="125"/>
                        </a:cubicBezTo>
                        <a:close/>
                        <a:moveTo>
                          <a:pt x="69" y="82"/>
                        </a:moveTo>
                        <a:cubicBezTo>
                          <a:pt x="68" y="82"/>
                          <a:pt x="68" y="81"/>
                          <a:pt x="68" y="81"/>
                        </a:cubicBezTo>
                        <a:cubicBezTo>
                          <a:pt x="67" y="81"/>
                          <a:pt x="66" y="81"/>
                          <a:pt x="65" y="81"/>
                        </a:cubicBezTo>
                        <a:cubicBezTo>
                          <a:pt x="65" y="81"/>
                          <a:pt x="65" y="81"/>
                          <a:pt x="65" y="81"/>
                        </a:cubicBezTo>
                        <a:cubicBezTo>
                          <a:pt x="65" y="81"/>
                          <a:pt x="65" y="82"/>
                          <a:pt x="65" y="82"/>
                        </a:cubicBezTo>
                        <a:cubicBezTo>
                          <a:pt x="66" y="82"/>
                          <a:pt x="67" y="82"/>
                          <a:pt x="69" y="82"/>
                        </a:cubicBezTo>
                        <a:close/>
                        <a:moveTo>
                          <a:pt x="53" y="94"/>
                        </a:moveTo>
                        <a:cubicBezTo>
                          <a:pt x="52" y="94"/>
                          <a:pt x="51" y="94"/>
                          <a:pt x="51" y="96"/>
                        </a:cubicBezTo>
                        <a:cubicBezTo>
                          <a:pt x="51" y="96"/>
                          <a:pt x="51" y="96"/>
                          <a:pt x="52" y="96"/>
                        </a:cubicBezTo>
                        <a:cubicBezTo>
                          <a:pt x="52" y="95"/>
                          <a:pt x="53" y="95"/>
                          <a:pt x="53" y="94"/>
                        </a:cubicBezTo>
                        <a:close/>
                        <a:moveTo>
                          <a:pt x="53" y="114"/>
                        </a:moveTo>
                        <a:cubicBezTo>
                          <a:pt x="55" y="112"/>
                          <a:pt x="59" y="107"/>
                          <a:pt x="59" y="105"/>
                        </a:cubicBezTo>
                        <a:cubicBezTo>
                          <a:pt x="57" y="108"/>
                          <a:pt x="55" y="111"/>
                          <a:pt x="53" y="114"/>
                        </a:cubicBezTo>
                        <a:close/>
                        <a:moveTo>
                          <a:pt x="54" y="88"/>
                        </a:moveTo>
                        <a:cubicBezTo>
                          <a:pt x="54" y="88"/>
                          <a:pt x="54" y="88"/>
                          <a:pt x="54" y="87"/>
                        </a:cubicBezTo>
                        <a:cubicBezTo>
                          <a:pt x="52" y="87"/>
                          <a:pt x="51" y="86"/>
                          <a:pt x="49" y="86"/>
                        </a:cubicBezTo>
                        <a:cubicBezTo>
                          <a:pt x="49" y="86"/>
                          <a:pt x="49" y="87"/>
                          <a:pt x="49" y="87"/>
                        </a:cubicBezTo>
                        <a:cubicBezTo>
                          <a:pt x="51" y="87"/>
                          <a:pt x="52" y="87"/>
                          <a:pt x="54" y="88"/>
                        </a:cubicBezTo>
                        <a:close/>
                        <a:moveTo>
                          <a:pt x="43" y="96"/>
                        </a:moveTo>
                        <a:cubicBezTo>
                          <a:pt x="43" y="97"/>
                          <a:pt x="44" y="97"/>
                          <a:pt x="45" y="97"/>
                        </a:cubicBezTo>
                        <a:cubicBezTo>
                          <a:pt x="45" y="97"/>
                          <a:pt x="45" y="97"/>
                          <a:pt x="46" y="96"/>
                        </a:cubicBezTo>
                        <a:cubicBezTo>
                          <a:pt x="45" y="96"/>
                          <a:pt x="44" y="96"/>
                          <a:pt x="43" y="95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lose/>
                        <a:moveTo>
                          <a:pt x="68" y="77"/>
                        </a:moveTo>
                        <a:cubicBezTo>
                          <a:pt x="67" y="77"/>
                          <a:pt x="67" y="77"/>
                          <a:pt x="66" y="77"/>
                        </a:cubicBezTo>
                        <a:cubicBezTo>
                          <a:pt x="66" y="77"/>
                          <a:pt x="66" y="78"/>
                          <a:pt x="66" y="78"/>
                        </a:cubicBezTo>
                        <a:cubicBezTo>
                          <a:pt x="67" y="78"/>
                          <a:pt x="67" y="78"/>
                          <a:pt x="68" y="78"/>
                        </a:cubicBezTo>
                        <a:cubicBezTo>
                          <a:pt x="68" y="78"/>
                          <a:pt x="68" y="77"/>
                          <a:pt x="68" y="77"/>
                        </a:cubicBezTo>
                        <a:close/>
                        <a:moveTo>
                          <a:pt x="30" y="110"/>
                        </a:moveTo>
                        <a:cubicBezTo>
                          <a:pt x="30" y="110"/>
                          <a:pt x="30" y="110"/>
                          <a:pt x="29" y="110"/>
                        </a:cubicBezTo>
                        <a:cubicBezTo>
                          <a:pt x="29" y="110"/>
                          <a:pt x="28" y="111"/>
                          <a:pt x="28" y="112"/>
                        </a:cubicBezTo>
                        <a:cubicBezTo>
                          <a:pt x="28" y="112"/>
                          <a:pt x="29" y="112"/>
                          <a:pt x="29" y="112"/>
                        </a:cubicBezTo>
                        <a:cubicBezTo>
                          <a:pt x="29" y="111"/>
                          <a:pt x="30" y="111"/>
                          <a:pt x="30" y="110"/>
                        </a:cubicBezTo>
                        <a:close/>
                        <a:moveTo>
                          <a:pt x="31" y="117"/>
                        </a:moveTo>
                        <a:cubicBezTo>
                          <a:pt x="31" y="118"/>
                          <a:pt x="30" y="118"/>
                          <a:pt x="30" y="119"/>
                        </a:cubicBezTo>
                        <a:cubicBezTo>
                          <a:pt x="31" y="119"/>
                          <a:pt x="31" y="119"/>
                          <a:pt x="32" y="119"/>
                        </a:cubicBezTo>
                        <a:cubicBezTo>
                          <a:pt x="32" y="119"/>
                          <a:pt x="32" y="118"/>
                          <a:pt x="32" y="118"/>
                        </a:cubicBezTo>
                        <a:cubicBezTo>
                          <a:pt x="32" y="118"/>
                          <a:pt x="32" y="117"/>
                          <a:pt x="31" y="117"/>
                        </a:cubicBezTo>
                        <a:close/>
                        <a:moveTo>
                          <a:pt x="45" y="36"/>
                        </a:moveTo>
                        <a:cubicBezTo>
                          <a:pt x="45" y="35"/>
                          <a:pt x="45" y="35"/>
                          <a:pt x="44" y="34"/>
                        </a:cubicBezTo>
                        <a:cubicBezTo>
                          <a:pt x="44" y="35"/>
                          <a:pt x="44" y="35"/>
                          <a:pt x="43" y="35"/>
                        </a:cubicBezTo>
                        <a:cubicBezTo>
                          <a:pt x="43" y="35"/>
                          <a:pt x="43" y="36"/>
                          <a:pt x="43" y="36"/>
                        </a:cubicBezTo>
                        <a:cubicBezTo>
                          <a:pt x="44" y="36"/>
                          <a:pt x="44" y="36"/>
                          <a:pt x="45" y="36"/>
                        </a:cubicBezTo>
                        <a:close/>
                        <a:moveTo>
                          <a:pt x="22" y="120"/>
                        </a:moveTo>
                        <a:cubicBezTo>
                          <a:pt x="22" y="120"/>
                          <a:pt x="22" y="120"/>
                          <a:pt x="22" y="120"/>
                        </a:cubicBezTo>
                        <a:cubicBezTo>
                          <a:pt x="21" y="120"/>
                          <a:pt x="20" y="119"/>
                          <a:pt x="19" y="119"/>
                        </a:cubicBezTo>
                        <a:cubicBezTo>
                          <a:pt x="19" y="119"/>
                          <a:pt x="19" y="119"/>
                          <a:pt x="19" y="120"/>
                        </a:cubicBezTo>
                        <a:cubicBezTo>
                          <a:pt x="20" y="120"/>
                          <a:pt x="21" y="120"/>
                          <a:pt x="22" y="120"/>
                        </a:cubicBezTo>
                        <a:close/>
                        <a:moveTo>
                          <a:pt x="39" y="83"/>
                        </a:moveTo>
                        <a:cubicBezTo>
                          <a:pt x="40" y="83"/>
                          <a:pt x="41" y="82"/>
                          <a:pt x="42" y="81"/>
                        </a:cubicBezTo>
                        <a:cubicBezTo>
                          <a:pt x="40" y="81"/>
                          <a:pt x="40" y="82"/>
                          <a:pt x="39" y="83"/>
                        </a:cubicBezTo>
                        <a:close/>
                        <a:moveTo>
                          <a:pt x="31" y="121"/>
                        </a:moveTo>
                        <a:cubicBezTo>
                          <a:pt x="30" y="121"/>
                          <a:pt x="29" y="120"/>
                          <a:pt x="28" y="121"/>
                        </a:cubicBezTo>
                        <a:cubicBezTo>
                          <a:pt x="29" y="121"/>
                          <a:pt x="29" y="122"/>
                          <a:pt x="30" y="122"/>
                        </a:cubicBezTo>
                        <a:cubicBezTo>
                          <a:pt x="30" y="122"/>
                          <a:pt x="30" y="121"/>
                          <a:pt x="31" y="121"/>
                        </a:cubicBezTo>
                        <a:close/>
                        <a:moveTo>
                          <a:pt x="39" y="16"/>
                        </a:moveTo>
                        <a:cubicBezTo>
                          <a:pt x="39" y="15"/>
                          <a:pt x="39" y="15"/>
                          <a:pt x="38" y="15"/>
                        </a:cubicBezTo>
                        <a:cubicBezTo>
                          <a:pt x="37" y="15"/>
                          <a:pt x="37" y="16"/>
                          <a:pt x="37" y="16"/>
                        </a:cubicBezTo>
                        <a:cubicBezTo>
                          <a:pt x="38" y="16"/>
                          <a:pt x="39" y="16"/>
                          <a:pt x="39" y="16"/>
                        </a:cubicBezTo>
                        <a:close/>
                        <a:moveTo>
                          <a:pt x="39" y="104"/>
                        </a:move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5"/>
                          <a:pt x="37" y="105"/>
                          <a:pt x="37" y="106"/>
                        </a:cubicBezTo>
                        <a:cubicBezTo>
                          <a:pt x="38" y="106"/>
                          <a:pt x="39" y="105"/>
                          <a:pt x="39" y="104"/>
                        </a:cubicBezTo>
                        <a:close/>
                        <a:moveTo>
                          <a:pt x="29" y="7"/>
                        </a:moveTo>
                        <a:cubicBezTo>
                          <a:pt x="30" y="7"/>
                          <a:pt x="31" y="7"/>
                          <a:pt x="32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1" y="6"/>
                          <a:pt x="30" y="6"/>
                          <a:pt x="29" y="6"/>
                        </a:cubicBezTo>
                        <a:cubicBezTo>
                          <a:pt x="29" y="6"/>
                          <a:pt x="29" y="7"/>
                          <a:pt x="29" y="7"/>
                        </a:cubicBezTo>
                        <a:close/>
                        <a:moveTo>
                          <a:pt x="42" y="108"/>
                        </a:moveTo>
                        <a:cubicBezTo>
                          <a:pt x="43" y="108"/>
                          <a:pt x="43" y="107"/>
                          <a:pt x="44" y="106"/>
                        </a:cubicBezTo>
                        <a:cubicBezTo>
                          <a:pt x="43" y="106"/>
                          <a:pt x="43" y="106"/>
                          <a:pt x="43" y="106"/>
                        </a:cubicBezTo>
                        <a:cubicBezTo>
                          <a:pt x="42" y="106"/>
                          <a:pt x="42" y="107"/>
                          <a:pt x="42" y="108"/>
                        </a:cubicBezTo>
                        <a:close/>
                        <a:moveTo>
                          <a:pt x="61" y="44"/>
                        </a:moveTo>
                        <a:cubicBezTo>
                          <a:pt x="61" y="44"/>
                          <a:pt x="61" y="44"/>
                          <a:pt x="62" y="45"/>
                        </a:cubicBezTo>
                        <a:cubicBezTo>
                          <a:pt x="62" y="45"/>
                          <a:pt x="63" y="45"/>
                          <a:pt x="63" y="45"/>
                        </a:cubicBezTo>
                        <a:cubicBezTo>
                          <a:pt x="63" y="44"/>
                          <a:pt x="63" y="44"/>
                          <a:pt x="63" y="43"/>
                        </a:cubicBezTo>
                        <a:cubicBezTo>
                          <a:pt x="62" y="44"/>
                          <a:pt x="62" y="44"/>
                          <a:pt x="61" y="44"/>
                        </a:cubicBez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9"/>
                          <a:pt x="48" y="90"/>
                        </a:cubicBezTo>
                        <a:cubicBezTo>
                          <a:pt x="49" y="90"/>
                          <a:pt x="50" y="90"/>
                          <a:pt x="51" y="90"/>
                        </a:cubicBezTo>
                        <a:cubicBezTo>
                          <a:pt x="51" y="90"/>
                          <a:pt x="51" y="90"/>
                          <a:pt x="52" y="90"/>
                        </a:cubicBezTo>
                        <a:cubicBezTo>
                          <a:pt x="51" y="89"/>
                          <a:pt x="50" y="89"/>
                          <a:pt x="49" y="89"/>
                        </a:cubicBezTo>
                        <a:cubicBezTo>
                          <a:pt x="49" y="89"/>
                          <a:pt x="49" y="89"/>
                          <a:pt x="48" y="89"/>
                        </a:cubicBezTo>
                        <a:close/>
                        <a:moveTo>
                          <a:pt x="50" y="15"/>
                        </a:moveTo>
                        <a:cubicBezTo>
                          <a:pt x="50" y="14"/>
                          <a:pt x="50" y="13"/>
                          <a:pt x="49" y="14"/>
                        </a:cubicBezTo>
                        <a:cubicBezTo>
                          <a:pt x="49" y="15"/>
                          <a:pt x="49" y="15"/>
                          <a:pt x="50" y="15"/>
                        </a:cubicBezTo>
                        <a:close/>
                        <a:moveTo>
                          <a:pt x="62" y="48"/>
                        </a:moveTo>
                        <a:cubicBezTo>
                          <a:pt x="63" y="48"/>
                          <a:pt x="64" y="48"/>
                          <a:pt x="64" y="48"/>
                        </a:cubicBezTo>
                        <a:cubicBezTo>
                          <a:pt x="64" y="47"/>
                          <a:pt x="64" y="47"/>
                          <a:pt x="64" y="47"/>
                        </a:cubicBezTo>
                        <a:cubicBezTo>
                          <a:pt x="63" y="47"/>
                          <a:pt x="63" y="47"/>
                          <a:pt x="62" y="47"/>
                        </a:cubicBezTo>
                        <a:cubicBezTo>
                          <a:pt x="62" y="47"/>
                          <a:pt x="62" y="48"/>
                          <a:pt x="62" y="48"/>
                        </a:cubicBezTo>
                        <a:close/>
                        <a:moveTo>
                          <a:pt x="44" y="47"/>
                        </a:moveTo>
                        <a:cubicBezTo>
                          <a:pt x="46" y="47"/>
                          <a:pt x="47" y="47"/>
                          <a:pt x="47" y="46"/>
                        </a:cubicBezTo>
                        <a:cubicBezTo>
                          <a:pt x="46" y="46"/>
                          <a:pt x="45" y="46"/>
                          <a:pt x="44" y="47"/>
                        </a:cubicBezTo>
                        <a:close/>
                        <a:moveTo>
                          <a:pt x="42" y="100"/>
                        </a:moveTo>
                        <a:cubicBezTo>
                          <a:pt x="42" y="100"/>
                          <a:pt x="41" y="100"/>
                          <a:pt x="41" y="100"/>
                        </a:cubicBezTo>
                        <a:cubicBezTo>
                          <a:pt x="41" y="100"/>
                          <a:pt x="40" y="100"/>
                          <a:pt x="40" y="101"/>
                        </a:cubicBezTo>
                        <a:cubicBezTo>
                          <a:pt x="41" y="101"/>
                          <a:pt x="42" y="102"/>
                          <a:pt x="42" y="100"/>
                        </a:cubicBezTo>
                        <a:close/>
                        <a:moveTo>
                          <a:pt x="71" y="74"/>
                        </a:moveTo>
                        <a:cubicBezTo>
                          <a:pt x="71" y="74"/>
                          <a:pt x="71" y="74"/>
                          <a:pt x="71" y="74"/>
                        </a:cubicBezTo>
                        <a:cubicBezTo>
                          <a:pt x="71" y="73"/>
                          <a:pt x="71" y="73"/>
                          <a:pt x="72" y="72"/>
                        </a:cubicBezTo>
                        <a:cubicBezTo>
                          <a:pt x="71" y="72"/>
                          <a:pt x="71" y="72"/>
                          <a:pt x="70" y="72"/>
                        </a:cubicBezTo>
                        <a:cubicBezTo>
                          <a:pt x="70" y="73"/>
                          <a:pt x="70" y="73"/>
                          <a:pt x="71" y="74"/>
                        </a:cubicBezTo>
                        <a:close/>
                        <a:moveTo>
                          <a:pt x="63" y="77"/>
                        </a:moveTo>
                        <a:cubicBezTo>
                          <a:pt x="63" y="77"/>
                          <a:pt x="63" y="77"/>
                          <a:pt x="62" y="77"/>
                        </a:cubicBezTo>
                        <a:cubicBezTo>
                          <a:pt x="62" y="77"/>
                          <a:pt x="62" y="77"/>
                          <a:pt x="62" y="78"/>
                        </a:cubicBezTo>
                        <a:cubicBezTo>
                          <a:pt x="63" y="78"/>
                          <a:pt x="63" y="78"/>
                          <a:pt x="64" y="78"/>
                        </a:cubicBezTo>
                        <a:cubicBezTo>
                          <a:pt x="63" y="77"/>
                          <a:pt x="63" y="77"/>
                          <a:pt x="63" y="77"/>
                        </a:cubicBezTo>
                        <a:close/>
                        <a:moveTo>
                          <a:pt x="50" y="18"/>
                        </a:moveTo>
                        <a:cubicBezTo>
                          <a:pt x="50" y="19"/>
                          <a:pt x="50" y="19"/>
                          <a:pt x="51" y="19"/>
                        </a:cubicBezTo>
                        <a:cubicBezTo>
                          <a:pt x="51" y="17"/>
                          <a:pt x="51" y="17"/>
                          <a:pt x="50" y="18"/>
                        </a:cubicBezTo>
                        <a:close/>
                        <a:moveTo>
                          <a:pt x="58" y="53"/>
                        </a:moveTo>
                        <a:cubicBezTo>
                          <a:pt x="58" y="53"/>
                          <a:pt x="58" y="52"/>
                          <a:pt x="58" y="52"/>
                        </a:cubicBezTo>
                        <a:cubicBezTo>
                          <a:pt x="58" y="52"/>
                          <a:pt x="57" y="52"/>
                          <a:pt x="57" y="52"/>
                        </a:cubicBezTo>
                        <a:cubicBezTo>
                          <a:pt x="57" y="52"/>
                          <a:pt x="57" y="53"/>
                          <a:pt x="57" y="54"/>
                        </a:cubicBezTo>
                        <a:cubicBezTo>
                          <a:pt x="58" y="54"/>
                          <a:pt x="58" y="54"/>
                          <a:pt x="58" y="53"/>
                        </a:cubicBezTo>
                        <a:close/>
                        <a:moveTo>
                          <a:pt x="43" y="40"/>
                        </a:moveTo>
                        <a:cubicBezTo>
                          <a:pt x="44" y="40"/>
                          <a:pt x="45" y="40"/>
                          <a:pt x="46" y="40"/>
                        </a:cubicBezTo>
                        <a:cubicBezTo>
                          <a:pt x="46" y="39"/>
                          <a:pt x="45" y="39"/>
                          <a:pt x="45" y="39"/>
                        </a:cubicBezTo>
                        <a:cubicBezTo>
                          <a:pt x="45" y="39"/>
                          <a:pt x="44" y="39"/>
                          <a:pt x="43" y="40"/>
                        </a:cubicBezTo>
                        <a:close/>
                        <a:moveTo>
                          <a:pt x="62" y="41"/>
                        </a:moveTo>
                        <a:cubicBezTo>
                          <a:pt x="62" y="41"/>
                          <a:pt x="62" y="40"/>
                          <a:pt x="62" y="40"/>
                        </a:cubicBezTo>
                        <a:cubicBezTo>
                          <a:pt x="61" y="40"/>
                          <a:pt x="61" y="40"/>
                          <a:pt x="61" y="40"/>
                        </a:cubicBezTo>
                        <a:cubicBezTo>
                          <a:pt x="61" y="40"/>
                          <a:pt x="61" y="41"/>
                          <a:pt x="61" y="41"/>
                        </a:cubicBez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2" y="41"/>
                          <a:pt x="62" y="41"/>
                          <a:pt x="62" y="41"/>
                        </a:cubicBezTo>
                        <a:close/>
                        <a:moveTo>
                          <a:pt x="47" y="43"/>
                        </a:moveTo>
                        <a:cubicBezTo>
                          <a:pt x="46" y="43"/>
                          <a:pt x="44" y="44"/>
                          <a:pt x="44" y="44"/>
                        </a:cubicBezTo>
                        <a:cubicBezTo>
                          <a:pt x="45" y="44"/>
                          <a:pt x="46" y="44"/>
                          <a:pt x="47" y="43"/>
                        </a:cubicBezTo>
                        <a:close/>
                        <a:moveTo>
                          <a:pt x="59" y="86"/>
                        </a:moveTo>
                        <a:cubicBezTo>
                          <a:pt x="59" y="86"/>
                          <a:pt x="59" y="86"/>
                          <a:pt x="59" y="85"/>
                        </a:cubicBezTo>
                        <a:cubicBezTo>
                          <a:pt x="59" y="85"/>
                          <a:pt x="58" y="85"/>
                          <a:pt x="58" y="85"/>
                        </a:cubicBezTo>
                        <a:cubicBezTo>
                          <a:pt x="58" y="85"/>
                          <a:pt x="58" y="85"/>
                          <a:pt x="58" y="85"/>
                        </a:cubicBezTo>
                        <a:cubicBezTo>
                          <a:pt x="58" y="86"/>
                          <a:pt x="58" y="86"/>
                          <a:pt x="58" y="86"/>
                        </a:cubicBezTo>
                        <a:cubicBezTo>
                          <a:pt x="58" y="86"/>
                          <a:pt x="58" y="86"/>
                          <a:pt x="59" y="86"/>
                        </a:cubicBezTo>
                        <a:close/>
                        <a:moveTo>
                          <a:pt x="53" y="29"/>
                        </a:move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30"/>
                          <a:pt x="53" y="30"/>
                        </a:cubicBezTo>
                        <a:cubicBezTo>
                          <a:pt x="53" y="30"/>
                          <a:pt x="53" y="30"/>
                          <a:pt x="53" y="30"/>
                        </a:cubicBezTo>
                        <a:cubicBezTo>
                          <a:pt x="53" y="30"/>
                          <a:pt x="53" y="29"/>
                          <a:pt x="53" y="29"/>
                        </a:cubicBezTo>
                        <a:close/>
                        <a:moveTo>
                          <a:pt x="60" y="34"/>
                        </a:moveTo>
                        <a:cubicBezTo>
                          <a:pt x="60" y="34"/>
                          <a:pt x="60" y="33"/>
                          <a:pt x="60" y="33"/>
                        </a:cubicBezTo>
                        <a:cubicBezTo>
                          <a:pt x="60" y="32"/>
                          <a:pt x="60" y="32"/>
                          <a:pt x="59" y="32"/>
                        </a:cubicBezTo>
                        <a:cubicBezTo>
                          <a:pt x="59" y="33"/>
                          <a:pt x="59" y="33"/>
                          <a:pt x="60" y="34"/>
                        </a:cubicBezTo>
                        <a:close/>
                        <a:moveTo>
                          <a:pt x="38" y="27"/>
                        </a:moveTo>
                        <a:cubicBezTo>
                          <a:pt x="39" y="27"/>
                          <a:pt x="40" y="27"/>
                          <a:pt x="40" y="27"/>
                        </a:cubicBezTo>
                        <a:cubicBezTo>
                          <a:pt x="40" y="27"/>
                          <a:pt x="40" y="26"/>
                          <a:pt x="40" y="26"/>
                        </a:cubicBezTo>
                        <a:cubicBezTo>
                          <a:pt x="39" y="26"/>
                          <a:pt x="39" y="26"/>
                          <a:pt x="38" y="27"/>
                        </a:cubicBezTo>
                        <a:close/>
                        <a:moveTo>
                          <a:pt x="52" y="25"/>
                        </a:moveTo>
                        <a:cubicBezTo>
                          <a:pt x="52" y="25"/>
                          <a:pt x="52" y="25"/>
                          <a:pt x="52" y="25"/>
                        </a:cubicBezTo>
                        <a:cubicBezTo>
                          <a:pt x="52" y="26"/>
                          <a:pt x="52" y="26"/>
                          <a:pt x="53" y="26"/>
                        </a:cubicBezTo>
                        <a:cubicBezTo>
                          <a:pt x="53" y="26"/>
                          <a:pt x="53" y="25"/>
                          <a:pt x="52" y="25"/>
                        </a:cubicBezTo>
                        <a:close/>
                        <a:moveTo>
                          <a:pt x="60" y="38"/>
                        </a:move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61" y="37"/>
                          <a:pt x="61" y="37"/>
                          <a:pt x="61" y="36"/>
                        </a:cubicBezTo>
                        <a:cubicBezTo>
                          <a:pt x="60" y="36"/>
                          <a:pt x="60" y="36"/>
                          <a:pt x="60" y="38"/>
                        </a:cubicBezTo>
                        <a:close/>
                        <a:moveTo>
                          <a:pt x="60" y="66"/>
                        </a:moveTo>
                        <a:cubicBezTo>
                          <a:pt x="60" y="67"/>
                          <a:pt x="60" y="68"/>
                          <a:pt x="60" y="69"/>
                        </a:cubicBezTo>
                        <a:cubicBezTo>
                          <a:pt x="60" y="68"/>
                          <a:pt x="60" y="67"/>
                          <a:pt x="60" y="66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6"/>
                          <a:pt x="49" y="26"/>
                          <a:pt x="50" y="26"/>
                        </a:cubicBezTo>
                        <a:cubicBezTo>
                          <a:pt x="50" y="26"/>
                          <a:pt x="50" y="25"/>
                          <a:pt x="49" y="25"/>
                        </a:cubicBezTo>
                        <a:close/>
                        <a:moveTo>
                          <a:pt x="31" y="128"/>
                        </a:moveTo>
                        <a:cubicBezTo>
                          <a:pt x="30" y="129"/>
                          <a:pt x="30" y="129"/>
                          <a:pt x="29" y="129"/>
                        </a:cubicBezTo>
                        <a:cubicBezTo>
                          <a:pt x="29" y="129"/>
                          <a:pt x="29" y="129"/>
                          <a:pt x="29" y="129"/>
                        </a:cubicBezTo>
                        <a:cubicBezTo>
                          <a:pt x="30" y="129"/>
                          <a:pt x="30" y="129"/>
                          <a:pt x="31" y="128"/>
                        </a:cubicBezTo>
                        <a:close/>
                        <a:moveTo>
                          <a:pt x="46" y="30"/>
                        </a:moveTo>
                        <a:cubicBezTo>
                          <a:pt x="46" y="31"/>
                          <a:pt x="46" y="31"/>
                          <a:pt x="47" y="31"/>
                        </a:cubicBezTo>
                        <a:cubicBezTo>
                          <a:pt x="47" y="31"/>
                          <a:pt x="47" y="31"/>
                          <a:pt x="47" y="30"/>
                        </a:cubicBezTo>
                        <a:cubicBezTo>
                          <a:pt x="46" y="30"/>
                          <a:pt x="46" y="30"/>
                          <a:pt x="46" y="30"/>
                        </a:cubicBezTo>
                        <a:close/>
                        <a:moveTo>
                          <a:pt x="39" y="29"/>
                        </a:moveTo>
                        <a:cubicBezTo>
                          <a:pt x="39" y="30"/>
                          <a:pt x="39" y="30"/>
                          <a:pt x="39" y="30"/>
                        </a:cubicBezTo>
                        <a:cubicBezTo>
                          <a:pt x="40" y="30"/>
                          <a:pt x="40" y="30"/>
                          <a:pt x="40" y="29"/>
                        </a:cubicBezTo>
                        <a:cubicBezTo>
                          <a:pt x="40" y="29"/>
                          <a:pt x="39" y="29"/>
                          <a:pt x="39" y="29"/>
                        </a:cubicBezTo>
                        <a:close/>
                        <a:moveTo>
                          <a:pt x="35" y="113"/>
                        </a:moveTo>
                        <a:cubicBezTo>
                          <a:pt x="35" y="113"/>
                          <a:pt x="35" y="113"/>
                          <a:pt x="34" y="114"/>
                        </a:cubicBezTo>
                        <a:cubicBezTo>
                          <a:pt x="35" y="114"/>
                          <a:pt x="35" y="114"/>
                          <a:pt x="35" y="113"/>
                        </a:cubicBezTo>
                        <a:close/>
                        <a:moveTo>
                          <a:pt x="50" y="98"/>
                        </a:moveTo>
                        <a:cubicBezTo>
                          <a:pt x="49" y="97"/>
                          <a:pt x="49" y="97"/>
                          <a:pt x="49" y="98"/>
                        </a:cubicBezTo>
                        <a:cubicBezTo>
                          <a:pt x="50" y="98"/>
                          <a:pt x="50" y="98"/>
                          <a:pt x="50" y="98"/>
                        </a:cubicBezTo>
                        <a:close/>
                        <a:moveTo>
                          <a:pt x="48" y="111"/>
                        </a:moveTo>
                        <a:cubicBezTo>
                          <a:pt x="47" y="112"/>
                          <a:pt x="47" y="112"/>
                          <a:pt x="46" y="113"/>
                        </a:cubicBezTo>
                        <a:cubicBezTo>
                          <a:pt x="47" y="112"/>
                          <a:pt x="48" y="112"/>
                          <a:pt x="48" y="111"/>
                        </a:cubicBezTo>
                        <a:close/>
                        <a:moveTo>
                          <a:pt x="68" y="74"/>
                        </a:moveTo>
                        <a:cubicBezTo>
                          <a:pt x="67" y="74"/>
                          <a:pt x="67" y="73"/>
                          <a:pt x="67" y="73"/>
                        </a:cubicBezTo>
                        <a:cubicBezTo>
                          <a:pt x="67" y="73"/>
                          <a:pt x="67" y="73"/>
                          <a:pt x="67" y="73"/>
                        </a:cubicBezTo>
                        <a:cubicBezTo>
                          <a:pt x="67" y="73"/>
                          <a:pt x="67" y="74"/>
                          <a:pt x="67" y="74"/>
                        </a:cubicBezTo>
                        <a:cubicBezTo>
                          <a:pt x="67" y="74"/>
                          <a:pt x="67" y="74"/>
                          <a:pt x="68" y="74"/>
                        </a:cubicBezTo>
                        <a:close/>
                        <a:moveTo>
                          <a:pt x="60" y="60"/>
                        </a:moveTo>
                        <a:cubicBezTo>
                          <a:pt x="60" y="60"/>
                          <a:pt x="60" y="60"/>
                          <a:pt x="60" y="59"/>
                        </a:cubicBezTo>
                        <a:cubicBezTo>
                          <a:pt x="59" y="59"/>
                          <a:pt x="59" y="60"/>
                          <a:pt x="60" y="60"/>
                        </a:cubicBezTo>
                        <a:close/>
                        <a:moveTo>
                          <a:pt x="40" y="20"/>
                        </a:moveTo>
                        <a:cubicBezTo>
                          <a:pt x="40" y="20"/>
                          <a:pt x="40" y="20"/>
                          <a:pt x="40" y="20"/>
                        </a:cubicBezTo>
                        <a:cubicBezTo>
                          <a:pt x="39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9" y="20"/>
                          <a:pt x="40" y="20"/>
                        </a:cubicBezTo>
                        <a:close/>
                        <a:moveTo>
                          <a:pt x="35" y="129"/>
                        </a:moveTo>
                        <a:cubicBezTo>
                          <a:pt x="34" y="128"/>
                          <a:pt x="34" y="128"/>
                          <a:pt x="34" y="129"/>
                        </a:cubicBezTo>
                        <a:cubicBezTo>
                          <a:pt x="34" y="129"/>
                          <a:pt x="35" y="129"/>
                          <a:pt x="35" y="129"/>
                        </a:cubicBezTo>
                        <a:close/>
                        <a:moveTo>
                          <a:pt x="65" y="65"/>
                        </a:moveTo>
                        <a:cubicBezTo>
                          <a:pt x="65" y="65"/>
                          <a:pt x="65" y="65"/>
                          <a:pt x="65" y="65"/>
                        </a:cubicBezTo>
                        <a:cubicBezTo>
                          <a:pt x="65" y="66"/>
                          <a:pt x="65" y="67"/>
                          <a:pt x="65" y="67"/>
                        </a:cubicBezTo>
                        <a:cubicBezTo>
                          <a:pt x="65" y="67"/>
                          <a:pt x="65" y="67"/>
                          <a:pt x="65" y="67"/>
                        </a:cubicBezTo>
                        <a:cubicBezTo>
                          <a:pt x="65" y="67"/>
                          <a:pt x="65" y="66"/>
                          <a:pt x="65" y="65"/>
                        </a:cubicBezTo>
                        <a:close/>
                        <a:moveTo>
                          <a:pt x="45" y="26"/>
                        </a:moveTo>
                        <a:cubicBezTo>
                          <a:pt x="45" y="27"/>
                          <a:pt x="45" y="27"/>
                          <a:pt x="46" y="27"/>
                        </a:cubicBezTo>
                        <a:cubicBezTo>
                          <a:pt x="45" y="26"/>
                          <a:pt x="46" y="26"/>
                          <a:pt x="45" y="26"/>
                        </a:cubicBezTo>
                        <a:close/>
                        <a:moveTo>
                          <a:pt x="24" y="9"/>
                        </a:move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8"/>
                          <a:pt x="24" y="8"/>
                          <a:pt x="24" y="9"/>
                        </a:cubicBezTo>
                        <a:close/>
                        <a:moveTo>
                          <a:pt x="54" y="90"/>
                        </a:moveTo>
                        <a:cubicBezTo>
                          <a:pt x="54" y="90"/>
                          <a:pt x="54" y="90"/>
                          <a:pt x="54" y="91"/>
                        </a:cubicBezTo>
                        <a:cubicBezTo>
                          <a:pt x="54" y="91"/>
                          <a:pt x="54" y="91"/>
                          <a:pt x="55" y="91"/>
                        </a:cubicBezTo>
                        <a:cubicBezTo>
                          <a:pt x="55" y="90"/>
                          <a:pt x="54" y="90"/>
                          <a:pt x="54" y="90"/>
                        </a:cubicBezTo>
                        <a:close/>
                        <a:moveTo>
                          <a:pt x="43" y="32"/>
                        </a:moveTo>
                        <a:cubicBezTo>
                          <a:pt x="43" y="32"/>
                          <a:pt x="44" y="32"/>
                          <a:pt x="44" y="32"/>
                        </a:cubicBezTo>
                        <a:cubicBezTo>
                          <a:pt x="44" y="31"/>
                          <a:pt x="44" y="31"/>
                          <a:pt x="43" y="31"/>
                        </a:cubicBezTo>
                        <a:cubicBezTo>
                          <a:pt x="43" y="31"/>
                          <a:pt x="43" y="32"/>
                          <a:pt x="43" y="32"/>
                        </a:cubicBezTo>
                        <a:close/>
                        <a:moveTo>
                          <a:pt x="66" y="54"/>
                        </a:moveTo>
                        <a:cubicBezTo>
                          <a:pt x="66" y="55"/>
                          <a:pt x="66" y="55"/>
                          <a:pt x="65" y="55"/>
                        </a:cubicBezTo>
                        <a:cubicBezTo>
                          <a:pt x="66" y="55"/>
                          <a:pt x="66" y="55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lose/>
                        <a:moveTo>
                          <a:pt x="41" y="32"/>
                        </a:moveTo>
                        <a:cubicBezTo>
                          <a:pt x="40" y="32"/>
                          <a:pt x="40" y="32"/>
                          <a:pt x="39" y="32"/>
                        </a:cubicBezTo>
                        <a:cubicBezTo>
                          <a:pt x="40" y="33"/>
                          <a:pt x="40" y="33"/>
                          <a:pt x="41" y="32"/>
                        </a:cubicBezTo>
                        <a:close/>
                        <a:moveTo>
                          <a:pt x="62" y="81"/>
                        </a:moveTo>
                        <a:cubicBezTo>
                          <a:pt x="62" y="81"/>
                          <a:pt x="63" y="82"/>
                          <a:pt x="63" y="81"/>
                        </a:cubicBezTo>
                        <a:cubicBezTo>
                          <a:pt x="63" y="81"/>
                          <a:pt x="62" y="81"/>
                          <a:pt x="62" y="81"/>
                        </a:cubicBezTo>
                        <a:close/>
                        <a:moveTo>
                          <a:pt x="46" y="55"/>
                        </a:moveTo>
                        <a:cubicBezTo>
                          <a:pt x="47" y="55"/>
                          <a:pt x="47" y="55"/>
                          <a:pt x="47" y="54"/>
                        </a:cubicBezTo>
                        <a:cubicBezTo>
                          <a:pt x="46" y="55"/>
                          <a:pt x="46" y="55"/>
                          <a:pt x="46" y="55"/>
                        </a:cubicBezTo>
                        <a:close/>
                        <a:moveTo>
                          <a:pt x="50" y="38"/>
                        </a:moveTo>
                        <a:cubicBezTo>
                          <a:pt x="50" y="38"/>
                          <a:pt x="50" y="38"/>
                          <a:pt x="50" y="39"/>
                        </a:cubicBezTo>
                        <a:cubicBezTo>
                          <a:pt x="51" y="39"/>
                          <a:pt x="51" y="38"/>
                          <a:pt x="50" y="38"/>
                        </a:cubicBezTo>
                        <a:close/>
                        <a:moveTo>
                          <a:pt x="63" y="73"/>
                        </a:moveTo>
                        <a:cubicBezTo>
                          <a:pt x="62" y="73"/>
                          <a:pt x="62" y="73"/>
                          <a:pt x="62" y="73"/>
                        </a:cubicBezTo>
                        <a:cubicBezTo>
                          <a:pt x="62" y="74"/>
                          <a:pt x="62" y="74"/>
                          <a:pt x="63" y="75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lose/>
                        <a:moveTo>
                          <a:pt x="52" y="68"/>
                        </a:moveTo>
                        <a:cubicBezTo>
                          <a:pt x="52" y="68"/>
                          <a:pt x="51" y="68"/>
                          <a:pt x="51" y="68"/>
                        </a:cubicBezTo>
                        <a:cubicBezTo>
                          <a:pt x="51" y="68"/>
                          <a:pt x="51" y="69"/>
                          <a:pt x="52" y="69"/>
                        </a:cubicBezTo>
                        <a:cubicBezTo>
                          <a:pt x="52" y="69"/>
                          <a:pt x="52" y="68"/>
                          <a:pt x="52" y="68"/>
                        </a:cubicBezTo>
                        <a:close/>
                        <a:moveTo>
                          <a:pt x="47" y="35"/>
                        </a:moveTo>
                        <a:cubicBezTo>
                          <a:pt x="47" y="35"/>
                          <a:pt x="47" y="34"/>
                          <a:pt x="47" y="34"/>
                        </a:cubicBezTo>
                        <a:cubicBezTo>
                          <a:pt x="47" y="34"/>
                          <a:pt x="47" y="34"/>
                          <a:pt x="47" y="34"/>
                        </a:cubicBezTo>
                        <a:cubicBezTo>
                          <a:pt x="47" y="35"/>
                          <a:pt x="47" y="35"/>
                          <a:pt x="47" y="35"/>
                        </a:cubicBezTo>
                        <a:close/>
                        <a:moveTo>
                          <a:pt x="74" y="80"/>
                        </a:moveTo>
                        <a:cubicBezTo>
                          <a:pt x="73" y="80"/>
                          <a:pt x="73" y="80"/>
                          <a:pt x="73" y="81"/>
                        </a:cubicBezTo>
                        <a:cubicBezTo>
                          <a:pt x="73" y="81"/>
                          <a:pt x="74" y="80"/>
                          <a:pt x="74" y="80"/>
                        </a:cubicBezTo>
                        <a:close/>
                        <a:moveTo>
                          <a:pt x="35" y="23"/>
                        </a:moveTo>
                        <a:cubicBezTo>
                          <a:pt x="35" y="23"/>
                          <a:pt x="35" y="23"/>
                          <a:pt x="35" y="22"/>
                        </a:cubicBezTo>
                        <a:cubicBezTo>
                          <a:pt x="35" y="22"/>
                          <a:pt x="35" y="22"/>
                          <a:pt x="34" y="22"/>
                        </a:cubicBezTo>
                        <a:cubicBezTo>
                          <a:pt x="34" y="23"/>
                          <a:pt x="34" y="23"/>
                          <a:pt x="34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lose/>
                        <a:moveTo>
                          <a:pt x="44" y="110"/>
                        </a:moveTo>
                        <a:cubicBezTo>
                          <a:pt x="43" y="111"/>
                          <a:pt x="43" y="111"/>
                          <a:pt x="43" y="111"/>
                        </a:cubicBezTo>
                        <a:cubicBezTo>
                          <a:pt x="43" y="111"/>
                          <a:pt x="44" y="111"/>
                          <a:pt x="44" y="110"/>
                        </a:cubicBezTo>
                        <a:close/>
                        <a:moveTo>
                          <a:pt x="33" y="18"/>
                        </a:moveTo>
                        <a:cubicBezTo>
                          <a:pt x="34" y="19"/>
                          <a:pt x="34" y="19"/>
                          <a:pt x="34" y="18"/>
                        </a:cubicBezTo>
                        <a:cubicBezTo>
                          <a:pt x="34" y="18"/>
                          <a:pt x="34" y="18"/>
                          <a:pt x="33" y="18"/>
                        </a:cubicBezTo>
                        <a:close/>
                        <a:moveTo>
                          <a:pt x="15" y="127"/>
                        </a:moveTo>
                        <a:cubicBezTo>
                          <a:pt x="14" y="126"/>
                          <a:pt x="14" y="126"/>
                          <a:pt x="13" y="126"/>
                        </a:cubicBezTo>
                        <a:cubicBezTo>
                          <a:pt x="14" y="126"/>
                          <a:pt x="14" y="126"/>
                          <a:pt x="15" y="127"/>
                        </a:cubicBezTo>
                        <a:close/>
                        <a:moveTo>
                          <a:pt x="45" y="108"/>
                        </a:moveTo>
                        <a:cubicBezTo>
                          <a:pt x="46" y="108"/>
                          <a:pt x="46" y="108"/>
                          <a:pt x="46" y="107"/>
                        </a:cubicBezTo>
                        <a:cubicBezTo>
                          <a:pt x="45" y="108"/>
                          <a:pt x="45" y="108"/>
                          <a:pt x="45" y="108"/>
                        </a:cubicBezTo>
                        <a:close/>
                        <a:moveTo>
                          <a:pt x="64" y="60"/>
                        </a:moveTo>
                        <a:cubicBezTo>
                          <a:pt x="64" y="60"/>
                          <a:pt x="65" y="59"/>
                          <a:pt x="65" y="59"/>
                        </a:cubicBezTo>
                        <a:cubicBezTo>
                          <a:pt x="65" y="59"/>
                          <a:pt x="65" y="59"/>
                          <a:pt x="64" y="59"/>
                        </a:cubicBezTo>
                        <a:cubicBezTo>
                          <a:pt x="64" y="59"/>
                          <a:pt x="64" y="59"/>
                          <a:pt x="64" y="59"/>
                        </a:cubicBezTo>
                        <a:cubicBezTo>
                          <a:pt x="64" y="59"/>
                          <a:pt x="64" y="59"/>
                          <a:pt x="64" y="60"/>
                        </a:cubicBezTo>
                        <a:close/>
                        <a:moveTo>
                          <a:pt x="47" y="79"/>
                        </a:moveTo>
                        <a:cubicBezTo>
                          <a:pt x="47" y="79"/>
                          <a:pt x="47" y="79"/>
                          <a:pt x="47" y="79"/>
                        </a:cubicBezTo>
                        <a:cubicBezTo>
                          <a:pt x="47" y="79"/>
                          <a:pt x="47" y="78"/>
                          <a:pt x="46" y="78"/>
                        </a:cubicBezTo>
                        <a:cubicBezTo>
                          <a:pt x="46" y="78"/>
                          <a:pt x="47" y="79"/>
                          <a:pt x="47" y="79"/>
                        </a:cubicBezTo>
                        <a:close/>
                        <a:moveTo>
                          <a:pt x="31" y="11"/>
                        </a:moveTo>
                        <a:cubicBezTo>
                          <a:pt x="31" y="11"/>
                          <a:pt x="31" y="11"/>
                          <a:pt x="32" y="11"/>
                        </a:cubicBezTo>
                        <a:cubicBezTo>
                          <a:pt x="32" y="11"/>
                          <a:pt x="32" y="11"/>
                          <a:pt x="32" y="11"/>
                        </a:cubicBezTo>
                        <a:cubicBezTo>
                          <a:pt x="31" y="11"/>
                          <a:pt x="31" y="11"/>
                          <a:pt x="31" y="11"/>
                        </a:cubicBezTo>
                        <a:close/>
                        <a:moveTo>
                          <a:pt x="47" y="51"/>
                        </a:move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1"/>
                          <a:pt x="46" y="51"/>
                        </a:cubicBezTo>
                        <a:cubicBezTo>
                          <a:pt x="46" y="51"/>
                          <a:pt x="46" y="51"/>
                          <a:pt x="47" y="51"/>
                        </a:cubicBezTo>
                        <a:cubicBezTo>
                          <a:pt x="47" y="51"/>
                          <a:pt x="47" y="51"/>
                          <a:pt x="47" y="51"/>
                        </a:cubicBezTo>
                        <a:close/>
                        <a:moveTo>
                          <a:pt x="42" y="114"/>
                        </a:moveTo>
                        <a:cubicBezTo>
                          <a:pt x="41" y="114"/>
                          <a:pt x="41" y="113"/>
                          <a:pt x="41" y="113"/>
                        </a:cubicBezTo>
                        <a:cubicBezTo>
                          <a:pt x="41" y="113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2" y="114"/>
                        </a:cubicBezTo>
                        <a:close/>
                        <a:moveTo>
                          <a:pt x="59" y="63"/>
                        </a:move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59" y="63"/>
                        </a:cubicBezTo>
                        <a:close/>
                        <a:moveTo>
                          <a:pt x="50" y="34"/>
                        </a:moveTo>
                        <a:cubicBezTo>
                          <a:pt x="50" y="34"/>
                          <a:pt x="50" y="34"/>
                          <a:pt x="50" y="34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4"/>
                        </a:cubicBezTo>
                        <a:close/>
                        <a:moveTo>
                          <a:pt x="32" y="103"/>
                        </a:move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865813" y="3201988"/>
                    <a:ext cx="250825" cy="436563"/>
                  </a:xfrm>
                  <a:custGeom>
                    <a:avLst/>
                    <a:gdLst>
                      <a:gd name="T0" fmla="*/ 36 w 77"/>
                      <a:gd name="T1" fmla="*/ 129 h 132"/>
                      <a:gd name="T2" fmla="*/ 5 w 77"/>
                      <a:gd name="T3" fmla="*/ 131 h 132"/>
                      <a:gd name="T4" fmla="*/ 30 w 77"/>
                      <a:gd name="T5" fmla="*/ 83 h 132"/>
                      <a:gd name="T6" fmla="*/ 38 w 77"/>
                      <a:gd name="T7" fmla="*/ 76 h 132"/>
                      <a:gd name="T8" fmla="*/ 27 w 77"/>
                      <a:gd name="T9" fmla="*/ 39 h 132"/>
                      <a:gd name="T10" fmla="*/ 13 w 77"/>
                      <a:gd name="T11" fmla="*/ 1 h 132"/>
                      <a:gd name="T12" fmla="*/ 49 w 77"/>
                      <a:gd name="T13" fmla="*/ 2 h 132"/>
                      <a:gd name="T14" fmla="*/ 55 w 77"/>
                      <a:gd name="T15" fmla="*/ 13 h 132"/>
                      <a:gd name="T16" fmla="*/ 66 w 77"/>
                      <a:gd name="T17" fmla="*/ 90 h 132"/>
                      <a:gd name="T18" fmla="*/ 41 w 77"/>
                      <a:gd name="T19" fmla="*/ 13 h 132"/>
                      <a:gd name="T20" fmla="*/ 38 w 77"/>
                      <a:gd name="T21" fmla="*/ 118 h 132"/>
                      <a:gd name="T22" fmla="*/ 44 w 77"/>
                      <a:gd name="T23" fmla="*/ 108 h 132"/>
                      <a:gd name="T24" fmla="*/ 36 w 77"/>
                      <a:gd name="T25" fmla="*/ 24 h 132"/>
                      <a:gd name="T26" fmla="*/ 48 w 77"/>
                      <a:gd name="T27" fmla="*/ 21 h 132"/>
                      <a:gd name="T28" fmla="*/ 43 w 77"/>
                      <a:gd name="T29" fmla="*/ 121 h 132"/>
                      <a:gd name="T30" fmla="*/ 34 w 77"/>
                      <a:gd name="T31" fmla="*/ 5 h 132"/>
                      <a:gd name="T32" fmla="*/ 33 w 77"/>
                      <a:gd name="T33" fmla="*/ 104 h 132"/>
                      <a:gd name="T34" fmla="*/ 43 w 77"/>
                      <a:gd name="T35" fmla="*/ 80 h 132"/>
                      <a:gd name="T36" fmla="*/ 74 w 77"/>
                      <a:gd name="T37" fmla="*/ 70 h 132"/>
                      <a:gd name="T38" fmla="*/ 73 w 77"/>
                      <a:gd name="T39" fmla="*/ 73 h 132"/>
                      <a:gd name="T40" fmla="*/ 14 w 77"/>
                      <a:gd name="T41" fmla="*/ 113 h 132"/>
                      <a:gd name="T42" fmla="*/ 58 w 77"/>
                      <a:gd name="T43" fmla="*/ 79 h 132"/>
                      <a:gd name="T44" fmla="*/ 19 w 77"/>
                      <a:gd name="T45" fmla="*/ 116 h 132"/>
                      <a:gd name="T46" fmla="*/ 54 w 77"/>
                      <a:gd name="T47" fmla="*/ 32 h 132"/>
                      <a:gd name="T48" fmla="*/ 29 w 77"/>
                      <a:gd name="T49" fmla="*/ 14 h 132"/>
                      <a:gd name="T50" fmla="*/ 9 w 77"/>
                      <a:gd name="T51" fmla="*/ 123 h 132"/>
                      <a:gd name="T52" fmla="*/ 31 w 77"/>
                      <a:gd name="T53" fmla="*/ 26 h 132"/>
                      <a:gd name="T54" fmla="*/ 63 w 77"/>
                      <a:gd name="T55" fmla="*/ 70 h 132"/>
                      <a:gd name="T56" fmla="*/ 53 w 77"/>
                      <a:gd name="T57" fmla="*/ 61 h 132"/>
                      <a:gd name="T58" fmla="*/ 49 w 77"/>
                      <a:gd name="T59" fmla="*/ 87 h 132"/>
                      <a:gd name="T60" fmla="*/ 39 w 77"/>
                      <a:gd name="T61" fmla="*/ 31 h 132"/>
                      <a:gd name="T62" fmla="*/ 48 w 77"/>
                      <a:gd name="T63" fmla="*/ 26 h 132"/>
                      <a:gd name="T64" fmla="*/ 27 w 77"/>
                      <a:gd name="T65" fmla="*/ 9 h 132"/>
                      <a:gd name="T66" fmla="*/ 34 w 77"/>
                      <a:gd name="T67" fmla="*/ 53 h 132"/>
                      <a:gd name="T68" fmla="*/ 55 w 77"/>
                      <a:gd name="T69" fmla="*/ 41 h 132"/>
                      <a:gd name="T70" fmla="*/ 47 w 77"/>
                      <a:gd name="T71" fmla="*/ 72 h 132"/>
                      <a:gd name="T72" fmla="*/ 55 w 77"/>
                      <a:gd name="T73" fmla="*/ 53 h 132"/>
                      <a:gd name="T74" fmla="*/ 31 w 77"/>
                      <a:gd name="T75" fmla="*/ 32 h 132"/>
                      <a:gd name="T76" fmla="*/ 38 w 77"/>
                      <a:gd name="T77" fmla="*/ 108 h 132"/>
                      <a:gd name="T78" fmla="*/ 42 w 77"/>
                      <a:gd name="T79" fmla="*/ 32 h 132"/>
                      <a:gd name="T80" fmla="*/ 44 w 77"/>
                      <a:gd name="T81" fmla="*/ 99 h 132"/>
                      <a:gd name="T82" fmla="*/ 20 w 77"/>
                      <a:gd name="T83" fmla="*/ 10 h 132"/>
                      <a:gd name="T84" fmla="*/ 47 w 77"/>
                      <a:gd name="T85" fmla="*/ 64 h 132"/>
                      <a:gd name="T86" fmla="*/ 63 w 77"/>
                      <a:gd name="T87" fmla="*/ 63 h 132"/>
                      <a:gd name="T88" fmla="*/ 53 w 77"/>
                      <a:gd name="T89" fmla="*/ 28 h 132"/>
                      <a:gd name="T90" fmla="*/ 33 w 77"/>
                      <a:gd name="T91" fmla="*/ 23 h 132"/>
                      <a:gd name="T92" fmla="*/ 40 w 77"/>
                      <a:gd name="T93" fmla="*/ 9 h 132"/>
                      <a:gd name="T94" fmla="*/ 33 w 77"/>
                      <a:gd name="T95" fmla="*/ 116 h 132"/>
                      <a:gd name="T96" fmla="*/ 29 w 77"/>
                      <a:gd name="T97" fmla="*/ 21 h 132"/>
                      <a:gd name="T98" fmla="*/ 25 w 77"/>
                      <a:gd name="T99" fmla="*/ 116 h 132"/>
                      <a:gd name="T100" fmla="*/ 41 w 77"/>
                      <a:gd name="T101" fmla="*/ 36 h 132"/>
                      <a:gd name="T102" fmla="*/ 48 w 77"/>
                      <a:gd name="T103" fmla="*/ 57 h 132"/>
                      <a:gd name="T104" fmla="*/ 58 w 77"/>
                      <a:gd name="T105" fmla="*/ 61 h 132"/>
                      <a:gd name="T106" fmla="*/ 26 w 77"/>
                      <a:gd name="T107" fmla="*/ 20 h 132"/>
                      <a:gd name="T108" fmla="*/ 49 w 77"/>
                      <a:gd name="T109" fmla="*/ 12 h 132"/>
                      <a:gd name="T110" fmla="*/ 53 w 77"/>
                      <a:gd name="T111" fmla="*/ 42 h 132"/>
                      <a:gd name="T112" fmla="*/ 50 w 77"/>
                      <a:gd name="T113" fmla="*/ 80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2">
                        <a:moveTo>
                          <a:pt x="44" y="125"/>
                        </a:moveTo>
                        <a:cubicBezTo>
                          <a:pt x="45" y="125"/>
                          <a:pt x="46" y="125"/>
                          <a:pt x="47" y="125"/>
                        </a:cubicBezTo>
                        <a:cubicBezTo>
                          <a:pt x="48" y="125"/>
                          <a:pt x="48" y="125"/>
                          <a:pt x="49" y="125"/>
                        </a:cubicBezTo>
                        <a:cubicBezTo>
                          <a:pt x="49" y="125"/>
                          <a:pt x="50" y="125"/>
                          <a:pt x="50" y="126"/>
                        </a:cubicBezTo>
                        <a:cubicBezTo>
                          <a:pt x="50" y="126"/>
                          <a:pt x="49" y="127"/>
                          <a:pt x="49" y="127"/>
                        </a:cubicBezTo>
                        <a:cubicBezTo>
                          <a:pt x="48" y="127"/>
                          <a:pt x="47" y="127"/>
                          <a:pt x="46" y="127"/>
                        </a:cubicBezTo>
                        <a:cubicBezTo>
                          <a:pt x="43" y="128"/>
                          <a:pt x="40" y="128"/>
                          <a:pt x="37" y="128"/>
                        </a:cubicBezTo>
                        <a:cubicBezTo>
                          <a:pt x="37" y="128"/>
                          <a:pt x="36" y="128"/>
                          <a:pt x="36" y="129"/>
                        </a:cubicBezTo>
                        <a:cubicBezTo>
                          <a:pt x="35" y="129"/>
                          <a:pt x="34" y="129"/>
                          <a:pt x="33" y="129"/>
                        </a:cubicBezTo>
                        <a:cubicBezTo>
                          <a:pt x="33" y="129"/>
                          <a:pt x="33" y="129"/>
                          <a:pt x="32" y="129"/>
                        </a:cubicBezTo>
                        <a:cubicBezTo>
                          <a:pt x="29" y="129"/>
                          <a:pt x="25" y="129"/>
                          <a:pt x="22" y="130"/>
                        </a:cubicBezTo>
                        <a:cubicBezTo>
                          <a:pt x="20" y="130"/>
                          <a:pt x="17" y="131"/>
                          <a:pt x="15" y="131"/>
                        </a:cubicBezTo>
                        <a:cubicBezTo>
                          <a:pt x="14" y="131"/>
                          <a:pt x="13" y="131"/>
                          <a:pt x="13" y="132"/>
                        </a:cubicBezTo>
                        <a:cubicBezTo>
                          <a:pt x="12" y="132"/>
                          <a:pt x="11" y="132"/>
                          <a:pt x="10" y="132"/>
                        </a:cubicBezTo>
                        <a:cubicBezTo>
                          <a:pt x="10" y="131"/>
                          <a:pt x="9" y="131"/>
                          <a:pt x="9" y="131"/>
                        </a:cubicBezTo>
                        <a:cubicBezTo>
                          <a:pt x="8" y="131"/>
                          <a:pt x="6" y="131"/>
                          <a:pt x="5" y="131"/>
                        </a:cubicBezTo>
                        <a:cubicBezTo>
                          <a:pt x="4" y="131"/>
                          <a:pt x="3" y="130"/>
                          <a:pt x="3" y="130"/>
                        </a:cubicBezTo>
                        <a:cubicBezTo>
                          <a:pt x="2" y="130"/>
                          <a:pt x="2" y="130"/>
                          <a:pt x="2" y="130"/>
                        </a:cubicBezTo>
                        <a:cubicBezTo>
                          <a:pt x="1" y="131"/>
                          <a:pt x="0" y="130"/>
                          <a:pt x="0" y="129"/>
                        </a:cubicBezTo>
                        <a:cubicBezTo>
                          <a:pt x="1" y="129"/>
                          <a:pt x="1" y="128"/>
                          <a:pt x="1" y="128"/>
                        </a:cubicBezTo>
                        <a:cubicBezTo>
                          <a:pt x="2" y="126"/>
                          <a:pt x="3" y="124"/>
                          <a:pt x="5" y="122"/>
                        </a:cubicBezTo>
                        <a:cubicBezTo>
                          <a:pt x="9" y="116"/>
                          <a:pt x="14" y="110"/>
                          <a:pt x="18" y="103"/>
                        </a:cubicBezTo>
                        <a:cubicBezTo>
                          <a:pt x="20" y="99"/>
                          <a:pt x="23" y="95"/>
                          <a:pt x="25" y="91"/>
                        </a:cubicBezTo>
                        <a:cubicBezTo>
                          <a:pt x="26" y="89"/>
                          <a:pt x="28" y="86"/>
                          <a:pt x="30" y="83"/>
                        </a:cubicBezTo>
                        <a:cubicBezTo>
                          <a:pt x="31" y="81"/>
                          <a:pt x="33" y="78"/>
                          <a:pt x="35" y="76"/>
                        </a:cubicBezTo>
                        <a:cubicBezTo>
                          <a:pt x="35" y="75"/>
                          <a:pt x="35" y="75"/>
                          <a:pt x="34" y="75"/>
                        </a:cubicBezTo>
                        <a:cubicBezTo>
                          <a:pt x="33" y="75"/>
                          <a:pt x="33" y="75"/>
                          <a:pt x="33" y="74"/>
                        </a:cubicBezTo>
                        <a:cubicBezTo>
                          <a:pt x="33" y="73"/>
                          <a:pt x="33" y="72"/>
                          <a:pt x="34" y="72"/>
                        </a:cubicBezTo>
                        <a:cubicBezTo>
                          <a:pt x="35" y="71"/>
                          <a:pt x="36" y="71"/>
                          <a:pt x="36" y="72"/>
                        </a:cubicBezTo>
                        <a:cubicBezTo>
                          <a:pt x="37" y="72"/>
                          <a:pt x="37" y="72"/>
                          <a:pt x="37" y="72"/>
                        </a:cubicBezTo>
                        <a:cubicBezTo>
                          <a:pt x="37" y="73"/>
                          <a:pt x="37" y="74"/>
                          <a:pt x="37" y="74"/>
                        </a:cubicBezTo>
                        <a:cubicBezTo>
                          <a:pt x="38" y="75"/>
                          <a:pt x="38" y="75"/>
                          <a:pt x="38" y="76"/>
                        </a:cubicBezTo>
                        <a:cubicBezTo>
                          <a:pt x="39" y="75"/>
                          <a:pt x="40" y="74"/>
                          <a:pt x="40" y="73"/>
                        </a:cubicBezTo>
                        <a:cubicBezTo>
                          <a:pt x="40" y="73"/>
                          <a:pt x="39" y="73"/>
                          <a:pt x="39" y="73"/>
                        </a:cubicBezTo>
                        <a:cubicBezTo>
                          <a:pt x="38" y="73"/>
                          <a:pt x="38" y="72"/>
                          <a:pt x="38" y="72"/>
                        </a:cubicBezTo>
                        <a:cubicBezTo>
                          <a:pt x="38" y="72"/>
                          <a:pt x="37" y="71"/>
                          <a:pt x="37" y="71"/>
                        </a:cubicBezTo>
                        <a:cubicBezTo>
                          <a:pt x="36" y="71"/>
                          <a:pt x="36" y="70"/>
                          <a:pt x="36" y="70"/>
                        </a:cubicBezTo>
                        <a:cubicBezTo>
                          <a:pt x="35" y="67"/>
                          <a:pt x="34" y="64"/>
                          <a:pt x="34" y="61"/>
                        </a:cubicBezTo>
                        <a:cubicBezTo>
                          <a:pt x="32" y="56"/>
                          <a:pt x="31" y="51"/>
                          <a:pt x="29" y="46"/>
                        </a:cubicBezTo>
                        <a:cubicBezTo>
                          <a:pt x="28" y="44"/>
                          <a:pt x="27" y="42"/>
                          <a:pt x="27" y="39"/>
                        </a:cubicBezTo>
                        <a:cubicBezTo>
                          <a:pt x="25" y="36"/>
                          <a:pt x="24" y="33"/>
                          <a:pt x="23" y="30"/>
                        </a:cubicBezTo>
                        <a:cubicBezTo>
                          <a:pt x="19" y="24"/>
                          <a:pt x="16" y="17"/>
                          <a:pt x="13" y="10"/>
                        </a:cubicBezTo>
                        <a:cubicBezTo>
                          <a:pt x="13" y="10"/>
                          <a:pt x="13" y="9"/>
                          <a:pt x="13" y="9"/>
                        </a:cubicBezTo>
                        <a:cubicBezTo>
                          <a:pt x="12" y="8"/>
                          <a:pt x="12" y="7"/>
                          <a:pt x="12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5"/>
                          <a:pt x="11" y="5"/>
                          <a:pt x="11" y="4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2"/>
                          <a:pt x="13" y="1"/>
                          <a:pt x="13" y="1"/>
                        </a:cubicBezTo>
                        <a:cubicBezTo>
                          <a:pt x="14" y="1"/>
                          <a:pt x="14" y="1"/>
                          <a:pt x="15" y="1"/>
                        </a:cubicBezTo>
                        <a:cubicBezTo>
                          <a:pt x="15" y="1"/>
                          <a:pt x="16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26" y="1"/>
                          <a:pt x="34" y="1"/>
                          <a:pt x="41" y="1"/>
                        </a:cubicBezTo>
                        <a:cubicBezTo>
                          <a:pt x="43" y="1"/>
                          <a:pt x="45" y="1"/>
                          <a:pt x="47" y="0"/>
                        </a:cubicBezTo>
                        <a:cubicBezTo>
                          <a:pt x="48" y="0"/>
                          <a:pt x="48" y="0"/>
                          <a:pt x="49" y="0"/>
                        </a:cubicBezTo>
                        <a:cubicBezTo>
                          <a:pt x="50" y="0"/>
                          <a:pt x="50" y="1"/>
                          <a:pt x="50" y="1"/>
                        </a:cubicBezTo>
                        <a:cubicBezTo>
                          <a:pt x="50" y="2"/>
                          <a:pt x="50" y="2"/>
                          <a:pt x="49" y="2"/>
                        </a:cubicBezTo>
                        <a:cubicBezTo>
                          <a:pt x="49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7" y="3"/>
                        </a:cubicBezTo>
                        <a:cubicBezTo>
                          <a:pt x="48" y="3"/>
                          <a:pt x="49" y="4"/>
                          <a:pt x="51" y="4"/>
                        </a:cubicBezTo>
                        <a:cubicBezTo>
                          <a:pt x="52" y="4"/>
                          <a:pt x="52" y="4"/>
                          <a:pt x="52" y="5"/>
                        </a:cubicBezTo>
                        <a:cubicBezTo>
                          <a:pt x="52" y="6"/>
                          <a:pt x="52" y="6"/>
                          <a:pt x="53" y="7"/>
                        </a:cubicBezTo>
                        <a:cubicBezTo>
                          <a:pt x="53" y="7"/>
                          <a:pt x="53" y="7"/>
                          <a:pt x="53" y="8"/>
                        </a:cubicBezTo>
                        <a:cubicBezTo>
                          <a:pt x="52" y="8"/>
                          <a:pt x="53" y="9"/>
                          <a:pt x="53" y="9"/>
                        </a:cubicBezTo>
                        <a:cubicBezTo>
                          <a:pt x="54" y="11"/>
                          <a:pt x="54" y="12"/>
                          <a:pt x="55" y="13"/>
                        </a:cubicBezTo>
                        <a:cubicBezTo>
                          <a:pt x="57" y="16"/>
                          <a:pt x="58" y="20"/>
                          <a:pt x="60" y="24"/>
                        </a:cubicBezTo>
                        <a:cubicBezTo>
                          <a:pt x="60" y="25"/>
                          <a:pt x="60" y="26"/>
                          <a:pt x="61" y="27"/>
                        </a:cubicBezTo>
                        <a:cubicBezTo>
                          <a:pt x="62" y="32"/>
                          <a:pt x="63" y="38"/>
                          <a:pt x="65" y="43"/>
                        </a:cubicBezTo>
                        <a:cubicBezTo>
                          <a:pt x="66" y="46"/>
                          <a:pt x="67" y="48"/>
                          <a:pt x="68" y="50"/>
                        </a:cubicBezTo>
                        <a:cubicBezTo>
                          <a:pt x="69" y="55"/>
                          <a:pt x="72" y="59"/>
                          <a:pt x="74" y="63"/>
                        </a:cubicBezTo>
                        <a:cubicBezTo>
                          <a:pt x="75" y="66"/>
                          <a:pt x="76" y="68"/>
                          <a:pt x="77" y="71"/>
                        </a:cubicBezTo>
                        <a:cubicBezTo>
                          <a:pt x="77" y="72"/>
                          <a:pt x="77" y="72"/>
                          <a:pt x="76" y="73"/>
                        </a:cubicBezTo>
                        <a:cubicBezTo>
                          <a:pt x="73" y="79"/>
                          <a:pt x="70" y="85"/>
                          <a:pt x="66" y="90"/>
                        </a:cubicBezTo>
                        <a:cubicBezTo>
                          <a:pt x="64" y="93"/>
                          <a:pt x="62" y="95"/>
                          <a:pt x="61" y="98"/>
                        </a:cubicBezTo>
                        <a:cubicBezTo>
                          <a:pt x="60" y="99"/>
                          <a:pt x="60" y="100"/>
                          <a:pt x="59" y="101"/>
                        </a:cubicBezTo>
                        <a:cubicBezTo>
                          <a:pt x="57" y="105"/>
                          <a:pt x="54" y="110"/>
                          <a:pt x="52" y="114"/>
                        </a:cubicBezTo>
                        <a:cubicBezTo>
                          <a:pt x="49" y="118"/>
                          <a:pt x="47" y="121"/>
                          <a:pt x="44" y="125"/>
                        </a:cubicBezTo>
                        <a:cubicBezTo>
                          <a:pt x="44" y="125"/>
                          <a:pt x="44" y="125"/>
                          <a:pt x="44" y="125"/>
                        </a:cubicBez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2" y="12"/>
                        </a:cubicBezTo>
                        <a:cubicBezTo>
                          <a:pt x="42" y="12"/>
                          <a:pt x="42" y="13"/>
                          <a:pt x="41" y="13"/>
                        </a:cubicBezTo>
                        <a:cubicBezTo>
                          <a:pt x="40" y="15"/>
                          <a:pt x="38" y="16"/>
                          <a:pt x="36" y="18"/>
                        </a:cubicBezTo>
                        <a:cubicBezTo>
                          <a:pt x="36" y="18"/>
                          <a:pt x="36" y="18"/>
                          <a:pt x="36" y="18"/>
                        </a:cubicBezTo>
                        <a:cubicBezTo>
                          <a:pt x="38" y="16"/>
                          <a:pt x="41" y="15"/>
                          <a:pt x="43" y="13"/>
                        </a:cubicBezTo>
                        <a:cubicBezTo>
                          <a:pt x="43" y="13"/>
                          <a:pt x="43" y="12"/>
                          <a:pt x="44" y="12"/>
                        </a:cubicBezTo>
                        <a:cubicBezTo>
                          <a:pt x="44" y="12"/>
                          <a:pt x="44" y="12"/>
                          <a:pt x="44" y="12"/>
                        </a:cubicBezTo>
                        <a:cubicBezTo>
                          <a:pt x="44" y="11"/>
                          <a:pt x="44" y="12"/>
                          <a:pt x="44" y="12"/>
                        </a:cubicBezTo>
                        <a:close/>
                        <a:moveTo>
                          <a:pt x="38" y="118"/>
                        </a:moveTo>
                        <a:cubicBezTo>
                          <a:pt x="38" y="118"/>
                          <a:pt x="38" y="118"/>
                          <a:pt x="38" y="118"/>
                        </a:cubicBezTo>
                        <a:cubicBezTo>
                          <a:pt x="38" y="117"/>
                          <a:pt x="39" y="117"/>
                          <a:pt x="39" y="117"/>
                        </a:cubicBezTo>
                        <a:cubicBezTo>
                          <a:pt x="40" y="116"/>
                          <a:pt x="41" y="115"/>
                          <a:pt x="42" y="114"/>
                        </a:cubicBezTo>
                        <a:cubicBezTo>
                          <a:pt x="46" y="108"/>
                          <a:pt x="50" y="102"/>
                          <a:pt x="54" y="96"/>
                        </a:cubicBezTo>
                        <a:cubicBezTo>
                          <a:pt x="54" y="96"/>
                          <a:pt x="54" y="95"/>
                          <a:pt x="54" y="95"/>
                        </a:cubicBezTo>
                        <a:cubicBezTo>
                          <a:pt x="54" y="95"/>
                          <a:pt x="54" y="95"/>
                          <a:pt x="54" y="96"/>
                        </a:cubicBezTo>
                        <a:cubicBezTo>
                          <a:pt x="51" y="99"/>
                          <a:pt x="49" y="102"/>
                          <a:pt x="46" y="105"/>
                        </a:cubicBezTo>
                        <a:cubicBezTo>
                          <a:pt x="46" y="106"/>
                          <a:pt x="45" y="106"/>
                          <a:pt x="45" y="107"/>
                        </a:cubicBezTo>
                        <a:cubicBezTo>
                          <a:pt x="45" y="107"/>
                          <a:pt x="45" y="107"/>
                          <a:pt x="44" y="108"/>
                        </a:cubicBezTo>
                        <a:cubicBezTo>
                          <a:pt x="44" y="108"/>
                          <a:pt x="43" y="109"/>
                          <a:pt x="43" y="109"/>
                        </a:cubicBezTo>
                        <a:cubicBezTo>
                          <a:pt x="42" y="110"/>
                          <a:pt x="42" y="111"/>
                          <a:pt x="41" y="112"/>
                        </a:cubicBezTo>
                        <a:cubicBezTo>
                          <a:pt x="41" y="112"/>
                          <a:pt x="41" y="113"/>
                          <a:pt x="41" y="113"/>
                        </a:cubicBezTo>
                        <a:cubicBezTo>
                          <a:pt x="41" y="114"/>
                          <a:pt x="41" y="114"/>
                          <a:pt x="40" y="114"/>
                        </a:cubicBezTo>
                        <a:cubicBezTo>
                          <a:pt x="40" y="115"/>
                          <a:pt x="39" y="115"/>
                          <a:pt x="39" y="115"/>
                        </a:cubicBezTo>
                        <a:cubicBezTo>
                          <a:pt x="39" y="116"/>
                          <a:pt x="38" y="117"/>
                          <a:pt x="38" y="118"/>
                        </a:cubicBezTo>
                        <a:close/>
                        <a:moveTo>
                          <a:pt x="35" y="25"/>
                        </a:moveTo>
                        <a:cubicBezTo>
                          <a:pt x="36" y="25"/>
                          <a:pt x="36" y="25"/>
                          <a:pt x="36" y="24"/>
                        </a:cubicBezTo>
                        <a:cubicBezTo>
                          <a:pt x="37" y="23"/>
                          <a:pt x="39" y="22"/>
                          <a:pt x="40" y="21"/>
                        </a:cubicBezTo>
                        <a:cubicBezTo>
                          <a:pt x="42" y="19"/>
                          <a:pt x="45" y="17"/>
                          <a:pt x="48" y="15"/>
                        </a:cubicBezTo>
                        <a:cubicBezTo>
                          <a:pt x="48" y="15"/>
                          <a:pt x="48" y="14"/>
                          <a:pt x="48" y="14"/>
                        </a:cubicBezTo>
                        <a:cubicBezTo>
                          <a:pt x="47" y="14"/>
                          <a:pt x="47" y="13"/>
                          <a:pt x="47" y="13"/>
                        </a:cubicBezTo>
                        <a:cubicBezTo>
                          <a:pt x="46" y="14"/>
                          <a:pt x="36" y="23"/>
                          <a:pt x="35" y="25"/>
                        </a:cubicBezTo>
                        <a:close/>
                        <a:moveTo>
                          <a:pt x="38" y="29"/>
                        </a:moveTo>
                        <a:cubicBezTo>
                          <a:pt x="38" y="29"/>
                          <a:pt x="38" y="29"/>
                          <a:pt x="39" y="28"/>
                        </a:cubicBezTo>
                        <a:cubicBezTo>
                          <a:pt x="42" y="26"/>
                          <a:pt x="45" y="24"/>
                          <a:pt x="48" y="21"/>
                        </a:cubicBezTo>
                        <a:cubicBezTo>
                          <a:pt x="48" y="21"/>
                          <a:pt x="48" y="21"/>
                          <a:pt x="48" y="21"/>
                        </a:cubicBezTo>
                        <a:cubicBezTo>
                          <a:pt x="48" y="20"/>
                          <a:pt x="48" y="20"/>
                          <a:pt x="48" y="19"/>
                        </a:cubicBezTo>
                        <a:cubicBezTo>
                          <a:pt x="45" y="22"/>
                          <a:pt x="41" y="25"/>
                          <a:pt x="38" y="28"/>
                        </a:cubicBezTo>
                        <a:cubicBezTo>
                          <a:pt x="38" y="28"/>
                          <a:pt x="38" y="29"/>
                          <a:pt x="38" y="29"/>
                        </a:cubicBezTo>
                        <a:close/>
                        <a:moveTo>
                          <a:pt x="42" y="124"/>
                        </a:moveTo>
                        <a:cubicBezTo>
                          <a:pt x="45" y="121"/>
                          <a:pt x="48" y="116"/>
                          <a:pt x="50" y="112"/>
                        </a:cubicBezTo>
                        <a:cubicBezTo>
                          <a:pt x="50" y="112"/>
                          <a:pt x="50" y="112"/>
                          <a:pt x="50" y="112"/>
                        </a:cubicBezTo>
                        <a:cubicBezTo>
                          <a:pt x="47" y="115"/>
                          <a:pt x="45" y="118"/>
                          <a:pt x="43" y="121"/>
                        </a:cubicBezTo>
                        <a:cubicBezTo>
                          <a:pt x="42" y="122"/>
                          <a:pt x="42" y="122"/>
                          <a:pt x="42" y="123"/>
                        </a:cubicBezTo>
                        <a:cubicBezTo>
                          <a:pt x="41" y="123"/>
                          <a:pt x="41" y="124"/>
                          <a:pt x="42" y="124"/>
                        </a:cubicBezTo>
                        <a:close/>
                        <a:moveTo>
                          <a:pt x="70" y="76"/>
                        </a:moveTo>
                        <a:cubicBezTo>
                          <a:pt x="69" y="76"/>
                          <a:pt x="69" y="76"/>
                          <a:pt x="69" y="76"/>
                        </a:cubicBezTo>
                        <a:cubicBezTo>
                          <a:pt x="67" y="78"/>
                          <a:pt x="65" y="81"/>
                          <a:pt x="63" y="84"/>
                        </a:cubicBezTo>
                        <a:cubicBezTo>
                          <a:pt x="63" y="85"/>
                          <a:pt x="63" y="86"/>
                          <a:pt x="62" y="87"/>
                        </a:cubicBezTo>
                        <a:cubicBezTo>
                          <a:pt x="65" y="83"/>
                          <a:pt x="68" y="80"/>
                          <a:pt x="70" y="76"/>
                        </a:cubicBezTo>
                        <a:close/>
                        <a:moveTo>
                          <a:pt x="34" y="5"/>
                        </a:moveTo>
                        <a:cubicBezTo>
                          <a:pt x="39" y="5"/>
                          <a:pt x="43" y="5"/>
                          <a:pt x="48" y="6"/>
                        </a:cubicBezTo>
                        <a:cubicBezTo>
                          <a:pt x="46" y="4"/>
                          <a:pt x="39" y="4"/>
                          <a:pt x="34" y="5"/>
                        </a:cubicBezTo>
                        <a:close/>
                        <a:moveTo>
                          <a:pt x="33" y="104"/>
                        </a:moveTo>
                        <a:cubicBezTo>
                          <a:pt x="33" y="104"/>
                          <a:pt x="34" y="104"/>
                          <a:pt x="34" y="104"/>
                        </a:cubicBezTo>
                        <a:cubicBezTo>
                          <a:pt x="35" y="104"/>
                          <a:pt x="35" y="104"/>
                          <a:pt x="35" y="103"/>
                        </a:cubicBezTo>
                        <a:cubicBezTo>
                          <a:pt x="36" y="103"/>
                          <a:pt x="36" y="102"/>
                          <a:pt x="37" y="101"/>
                        </a:cubicBezTo>
                        <a:cubicBezTo>
                          <a:pt x="38" y="100"/>
                          <a:pt x="38" y="98"/>
                          <a:pt x="39" y="97"/>
                        </a:cubicBezTo>
                        <a:cubicBezTo>
                          <a:pt x="37" y="99"/>
                          <a:pt x="35" y="101"/>
                          <a:pt x="33" y="104"/>
                        </a:cubicBezTo>
                        <a:close/>
                        <a:moveTo>
                          <a:pt x="47" y="39"/>
                        </a:moveTo>
                        <a:cubicBezTo>
                          <a:pt x="46" y="40"/>
                          <a:pt x="44" y="41"/>
                          <a:pt x="43" y="42"/>
                        </a:cubicBezTo>
                        <a:cubicBezTo>
                          <a:pt x="43" y="43"/>
                          <a:pt x="43" y="43"/>
                          <a:pt x="44" y="44"/>
                        </a:cubicBezTo>
                        <a:cubicBezTo>
                          <a:pt x="45" y="43"/>
                          <a:pt x="46" y="42"/>
                          <a:pt x="48" y="41"/>
                        </a:cubicBezTo>
                        <a:cubicBezTo>
                          <a:pt x="47" y="40"/>
                          <a:pt x="47" y="39"/>
                          <a:pt x="47" y="39"/>
                        </a:cubicBezTo>
                        <a:close/>
                        <a:moveTo>
                          <a:pt x="44" y="80"/>
                        </a:moveTo>
                        <a:cubicBezTo>
                          <a:pt x="44" y="80"/>
                          <a:pt x="44" y="80"/>
                          <a:pt x="44" y="80"/>
                        </a:cubicBezTo>
                        <a:cubicBezTo>
                          <a:pt x="44" y="80"/>
                          <a:pt x="44" y="80"/>
                          <a:pt x="43" y="80"/>
                        </a:cubicBezTo>
                        <a:cubicBezTo>
                          <a:pt x="42" y="83"/>
                          <a:pt x="40" y="85"/>
                          <a:pt x="38" y="88"/>
                        </a:cubicBezTo>
                        <a:cubicBezTo>
                          <a:pt x="38" y="88"/>
                          <a:pt x="37" y="89"/>
                          <a:pt x="37" y="89"/>
                        </a:cubicBezTo>
                        <a:cubicBezTo>
                          <a:pt x="38" y="88"/>
                          <a:pt x="39" y="87"/>
                          <a:pt x="40" y="87"/>
                        </a:cubicBezTo>
                        <a:cubicBezTo>
                          <a:pt x="41" y="86"/>
                          <a:pt x="42" y="84"/>
                          <a:pt x="43" y="82"/>
                        </a:cubicBezTo>
                        <a:cubicBezTo>
                          <a:pt x="43" y="82"/>
                          <a:pt x="44" y="81"/>
                          <a:pt x="44" y="80"/>
                        </a:cubicBezTo>
                        <a:close/>
                        <a:moveTo>
                          <a:pt x="73" y="73"/>
                        </a:moveTo>
                        <a:cubicBezTo>
                          <a:pt x="73" y="73"/>
                          <a:pt x="74" y="72"/>
                          <a:pt x="74" y="72"/>
                        </a:cubicBezTo>
                        <a:cubicBezTo>
                          <a:pt x="75" y="72"/>
                          <a:pt x="75" y="71"/>
                          <a:pt x="74" y="70"/>
                        </a:cubicBezTo>
                        <a:cubicBezTo>
                          <a:pt x="74" y="69"/>
                          <a:pt x="73" y="69"/>
                          <a:pt x="73" y="68"/>
                        </a:cubicBezTo>
                        <a:cubicBezTo>
                          <a:pt x="73" y="68"/>
                          <a:pt x="73" y="68"/>
                          <a:pt x="73" y="67"/>
                        </a:cubicBezTo>
                        <a:cubicBezTo>
                          <a:pt x="72" y="68"/>
                          <a:pt x="72" y="68"/>
                          <a:pt x="72" y="68"/>
                        </a:cubicBezTo>
                        <a:cubicBezTo>
                          <a:pt x="72" y="68"/>
                          <a:pt x="73" y="69"/>
                          <a:pt x="73" y="69"/>
                        </a:cubicBezTo>
                        <a:cubicBezTo>
                          <a:pt x="73" y="70"/>
                          <a:pt x="73" y="70"/>
                          <a:pt x="72" y="70"/>
                        </a:cubicBezTo>
                        <a:cubicBezTo>
                          <a:pt x="72" y="71"/>
                          <a:pt x="72" y="71"/>
                          <a:pt x="71" y="71"/>
                        </a:cubicBezTo>
                        <a:cubicBezTo>
                          <a:pt x="71" y="71"/>
                          <a:pt x="71" y="72"/>
                          <a:pt x="71" y="73"/>
                        </a:cubicBezTo>
                        <a:cubicBezTo>
                          <a:pt x="72" y="73"/>
                          <a:pt x="73" y="73"/>
                          <a:pt x="73" y="73"/>
                        </a:cubicBezTo>
                        <a:close/>
                        <a:moveTo>
                          <a:pt x="48" y="78"/>
                        </a:moveTo>
                        <a:cubicBezTo>
                          <a:pt x="48" y="78"/>
                          <a:pt x="49" y="78"/>
                          <a:pt x="49" y="78"/>
                        </a:cubicBezTo>
                        <a:cubicBezTo>
                          <a:pt x="50" y="77"/>
                          <a:pt x="52" y="75"/>
                          <a:pt x="54" y="74"/>
                        </a:cubicBezTo>
                        <a:cubicBezTo>
                          <a:pt x="53" y="73"/>
                          <a:pt x="53" y="73"/>
                          <a:pt x="53" y="73"/>
                        </a:cubicBezTo>
                        <a:cubicBezTo>
                          <a:pt x="52" y="74"/>
                          <a:pt x="51" y="75"/>
                          <a:pt x="49" y="76"/>
                        </a:cubicBezTo>
                        <a:cubicBezTo>
                          <a:pt x="49" y="76"/>
                          <a:pt x="49" y="76"/>
                          <a:pt x="49" y="76"/>
                        </a:cubicBezTo>
                        <a:cubicBezTo>
                          <a:pt x="49" y="77"/>
                          <a:pt x="49" y="78"/>
                          <a:pt x="48" y="78"/>
                        </a:cubicBezTo>
                        <a:close/>
                        <a:moveTo>
                          <a:pt x="14" y="113"/>
                        </a:moveTo>
                        <a:cubicBezTo>
                          <a:pt x="16" y="112"/>
                          <a:pt x="21" y="104"/>
                          <a:pt x="22" y="102"/>
                        </a:cubicBezTo>
                        <a:cubicBezTo>
                          <a:pt x="21" y="102"/>
                          <a:pt x="21" y="103"/>
                          <a:pt x="21" y="103"/>
                        </a:cubicBezTo>
                        <a:cubicBezTo>
                          <a:pt x="19" y="106"/>
                          <a:pt x="17" y="109"/>
                          <a:pt x="15" y="112"/>
                        </a:cubicBezTo>
                        <a:cubicBezTo>
                          <a:pt x="14" y="112"/>
                          <a:pt x="14" y="112"/>
                          <a:pt x="14" y="113"/>
                        </a:cubicBezTo>
                        <a:close/>
                        <a:moveTo>
                          <a:pt x="58" y="79"/>
                        </a:moveTo>
                        <a:cubicBezTo>
                          <a:pt x="60" y="77"/>
                          <a:pt x="61" y="76"/>
                          <a:pt x="63" y="74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ubicBezTo>
                          <a:pt x="61" y="75"/>
                          <a:pt x="59" y="76"/>
                          <a:pt x="58" y="79"/>
                        </a:cubicBezTo>
                        <a:close/>
                        <a:moveTo>
                          <a:pt x="19" y="116"/>
                        </a:move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18" y="117"/>
                          <a:pt x="17" y="119"/>
                          <a:pt x="15" y="121"/>
                        </a:cubicBezTo>
                        <a:cubicBezTo>
                          <a:pt x="15" y="122"/>
                          <a:pt x="14" y="123"/>
                          <a:pt x="13" y="124"/>
                        </a:cubicBezTo>
                        <a:cubicBezTo>
                          <a:pt x="13" y="124"/>
                          <a:pt x="14" y="124"/>
                          <a:pt x="14" y="123"/>
                        </a:cubicBezTo>
                        <a:cubicBezTo>
                          <a:pt x="14" y="123"/>
                          <a:pt x="15" y="123"/>
                          <a:pt x="15" y="122"/>
                        </a:cubicBezTo>
                        <a:cubicBezTo>
                          <a:pt x="15" y="122"/>
                          <a:pt x="16" y="122"/>
                          <a:pt x="16" y="122"/>
                        </a:cubicBezTo>
                        <a:cubicBezTo>
                          <a:pt x="17" y="120"/>
                          <a:pt x="18" y="118"/>
                          <a:pt x="19" y="116"/>
                        </a:cubicBezTo>
                        <a:cubicBezTo>
                          <a:pt x="19" y="116"/>
                          <a:pt x="19" y="116"/>
                          <a:pt x="19" y="116"/>
                        </a:cubicBezTo>
                        <a:close/>
                        <a:moveTo>
                          <a:pt x="32" y="36"/>
                        </a:moveTo>
                        <a:cubicBezTo>
                          <a:pt x="32" y="37"/>
                          <a:pt x="33" y="37"/>
                          <a:pt x="33" y="38"/>
                        </a:cubicBezTo>
                        <a:cubicBezTo>
                          <a:pt x="34" y="37"/>
                          <a:pt x="34" y="37"/>
                          <a:pt x="35" y="36"/>
                        </a:cubicBezTo>
                        <a:cubicBezTo>
                          <a:pt x="35" y="36"/>
                          <a:pt x="35" y="35"/>
                          <a:pt x="34" y="34"/>
                        </a:cubicBezTo>
                        <a:cubicBezTo>
                          <a:pt x="34" y="35"/>
                          <a:pt x="33" y="35"/>
                          <a:pt x="32" y="36"/>
                        </a:cubicBezTo>
                        <a:close/>
                        <a:moveTo>
                          <a:pt x="55" y="35"/>
                        </a:moveTo>
                        <a:cubicBezTo>
                          <a:pt x="55" y="34"/>
                          <a:pt x="55" y="33"/>
                          <a:pt x="54" y="32"/>
                        </a:cubicBezTo>
                        <a:cubicBezTo>
                          <a:pt x="54" y="32"/>
                          <a:pt x="53" y="33"/>
                          <a:pt x="53" y="33"/>
                        </a:cubicBezTo>
                        <a:cubicBezTo>
                          <a:pt x="53" y="34"/>
                          <a:pt x="54" y="35"/>
                          <a:pt x="54" y="36"/>
                        </a:cubicBezTo>
                        <a:cubicBezTo>
                          <a:pt x="54" y="36"/>
                          <a:pt x="55" y="36"/>
                          <a:pt x="55" y="35"/>
                        </a:cubicBezTo>
                        <a:close/>
                        <a:moveTo>
                          <a:pt x="30" y="111"/>
                        </a:moveTo>
                        <a:cubicBezTo>
                          <a:pt x="29" y="111"/>
                          <a:pt x="29" y="111"/>
                          <a:pt x="28" y="110"/>
                        </a:cubicBezTo>
                        <a:cubicBezTo>
                          <a:pt x="27" y="111"/>
                          <a:pt x="27" y="112"/>
                          <a:pt x="26" y="113"/>
                        </a:cubicBezTo>
                        <a:cubicBezTo>
                          <a:pt x="28" y="113"/>
                          <a:pt x="29" y="112"/>
                          <a:pt x="30" y="111"/>
                        </a:cubicBezTo>
                        <a:close/>
                        <a:moveTo>
                          <a:pt x="29" y="14"/>
                        </a:move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1" y="13"/>
                          <a:pt x="33" y="12"/>
                          <a:pt x="34" y="10"/>
                        </a:cubicBezTo>
                        <a:cubicBezTo>
                          <a:pt x="33" y="10"/>
                          <a:pt x="33" y="10"/>
                          <a:pt x="32" y="10"/>
                        </a:cubicBezTo>
                        <a:cubicBezTo>
                          <a:pt x="31" y="11"/>
                          <a:pt x="30" y="13"/>
                          <a:pt x="29" y="14"/>
                        </a:cubicBezTo>
                        <a:close/>
                        <a:moveTo>
                          <a:pt x="6" y="126"/>
                        </a:moveTo>
                        <a:cubicBezTo>
                          <a:pt x="7" y="126"/>
                          <a:pt x="7" y="126"/>
                          <a:pt x="7" y="126"/>
                        </a:cubicBezTo>
                        <a:cubicBezTo>
                          <a:pt x="8" y="126"/>
                          <a:pt x="8" y="126"/>
                          <a:pt x="8" y="126"/>
                        </a:cubicBezTo>
                        <a:cubicBezTo>
                          <a:pt x="8" y="125"/>
                          <a:pt x="8" y="124"/>
                          <a:pt x="9" y="123"/>
                        </a:cubicBezTo>
                        <a:cubicBezTo>
                          <a:pt x="10" y="123"/>
                          <a:pt x="10" y="122"/>
                          <a:pt x="10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9" y="122"/>
                          <a:pt x="8" y="124"/>
                          <a:pt x="6" y="126"/>
                        </a:cubicBezTo>
                        <a:close/>
                        <a:moveTo>
                          <a:pt x="31" y="24"/>
                        </a:moveTo>
                        <a:cubicBezTo>
                          <a:pt x="30" y="25"/>
                          <a:pt x="29" y="26"/>
                          <a:pt x="28" y="26"/>
                        </a:cubicBezTo>
                        <a:cubicBezTo>
                          <a:pt x="29" y="27"/>
                          <a:pt x="29" y="27"/>
                          <a:pt x="29" y="28"/>
                        </a:cubicBezTo>
                        <a:cubicBezTo>
                          <a:pt x="30" y="27"/>
                          <a:pt x="30" y="27"/>
                          <a:pt x="31" y="26"/>
                        </a:cubicBezTo>
                        <a:cubicBezTo>
                          <a:pt x="32" y="26"/>
                          <a:pt x="32" y="25"/>
                          <a:pt x="31" y="24"/>
                        </a:cubicBezTo>
                        <a:close/>
                        <a:moveTo>
                          <a:pt x="57" y="67"/>
                        </a:moveTo>
                        <a:cubicBezTo>
                          <a:pt x="58" y="67"/>
                          <a:pt x="60" y="66"/>
                          <a:pt x="61" y="65"/>
                        </a:cubicBezTo>
                        <a:cubicBezTo>
                          <a:pt x="60" y="65"/>
                          <a:pt x="60" y="64"/>
                          <a:pt x="60" y="64"/>
                        </a:cubicBezTo>
                        <a:cubicBezTo>
                          <a:pt x="59" y="65"/>
                          <a:pt x="59" y="65"/>
                          <a:pt x="58" y="65"/>
                        </a:cubicBezTo>
                        <a:cubicBezTo>
                          <a:pt x="57" y="66"/>
                          <a:pt x="57" y="67"/>
                          <a:pt x="57" y="67"/>
                        </a:cubicBezTo>
                        <a:close/>
                        <a:moveTo>
                          <a:pt x="61" y="72"/>
                        </a:moveTo>
                        <a:cubicBezTo>
                          <a:pt x="62" y="71"/>
                          <a:pt x="63" y="71"/>
                          <a:pt x="63" y="70"/>
                        </a:cubicBezTo>
                        <a:cubicBezTo>
                          <a:pt x="63" y="70"/>
                          <a:pt x="63" y="69"/>
                          <a:pt x="62" y="69"/>
                        </a:cubicBezTo>
                        <a:cubicBezTo>
                          <a:pt x="62" y="69"/>
                          <a:pt x="62" y="70"/>
                          <a:pt x="61" y="70"/>
                        </a:cubicBezTo>
                        <a:cubicBezTo>
                          <a:pt x="61" y="71"/>
                          <a:pt x="61" y="71"/>
                          <a:pt x="61" y="72"/>
                        </a:cubicBezTo>
                        <a:close/>
                        <a:moveTo>
                          <a:pt x="53" y="61"/>
                        </a:moveTo>
                        <a:cubicBezTo>
                          <a:pt x="52" y="62"/>
                          <a:pt x="52" y="62"/>
                          <a:pt x="52" y="63"/>
                        </a:cubicBezTo>
                        <a:cubicBezTo>
                          <a:pt x="51" y="63"/>
                          <a:pt x="51" y="63"/>
                          <a:pt x="51" y="65"/>
                        </a:cubicBezTo>
                        <a:cubicBezTo>
                          <a:pt x="52" y="64"/>
                          <a:pt x="53" y="64"/>
                          <a:pt x="54" y="63"/>
                        </a:cubicBezTo>
                        <a:cubicBezTo>
                          <a:pt x="53" y="63"/>
                          <a:pt x="53" y="62"/>
                          <a:pt x="53" y="61"/>
                        </a:cubicBezTo>
                        <a:close/>
                        <a:moveTo>
                          <a:pt x="36" y="120"/>
                        </a:moveTo>
                        <a:cubicBezTo>
                          <a:pt x="35" y="121"/>
                          <a:pt x="34" y="122"/>
                          <a:pt x="33" y="123"/>
                        </a:cubicBezTo>
                        <a:cubicBezTo>
                          <a:pt x="33" y="124"/>
                          <a:pt x="34" y="124"/>
                          <a:pt x="34" y="124"/>
                        </a:cubicBezTo>
                        <a:cubicBezTo>
                          <a:pt x="35" y="123"/>
                          <a:pt x="35" y="122"/>
                          <a:pt x="36" y="122"/>
                        </a:cubicBezTo>
                        <a:cubicBezTo>
                          <a:pt x="36" y="121"/>
                          <a:pt x="36" y="121"/>
                          <a:pt x="36" y="12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2" y="83"/>
                          <a:pt x="52" y="82"/>
                        </a:cubicBezTo>
                        <a:cubicBezTo>
                          <a:pt x="51" y="84"/>
                          <a:pt x="50" y="85"/>
                          <a:pt x="49" y="87"/>
                        </a:cubicBezTo>
                        <a:cubicBezTo>
                          <a:pt x="50" y="87"/>
                          <a:pt x="50" y="87"/>
                          <a:pt x="50" y="88"/>
                        </a:cubicBezTo>
                        <a:close/>
                        <a:moveTo>
                          <a:pt x="23" y="26"/>
                        </a:moveTo>
                        <a:cubicBezTo>
                          <a:pt x="23" y="25"/>
                          <a:pt x="19" y="17"/>
                          <a:pt x="18" y="17"/>
                        </a:cubicBezTo>
                        <a:cubicBezTo>
                          <a:pt x="20" y="20"/>
                          <a:pt x="21" y="23"/>
                          <a:pt x="23" y="26"/>
                        </a:cubicBezTo>
                        <a:close/>
                        <a:moveTo>
                          <a:pt x="39" y="32"/>
                        </a:moveTo>
                        <a:cubicBezTo>
                          <a:pt x="40" y="31"/>
                          <a:pt x="41" y="30"/>
                          <a:pt x="41" y="30"/>
                        </a:cubicBezTo>
                        <a:cubicBezTo>
                          <a:pt x="42" y="29"/>
                          <a:pt x="43" y="29"/>
                          <a:pt x="43" y="28"/>
                        </a:cubicBezTo>
                        <a:cubicBezTo>
                          <a:pt x="42" y="29"/>
                          <a:pt x="40" y="30"/>
                          <a:pt x="39" y="31"/>
                        </a:cubicBezTo>
                        <a:cubicBezTo>
                          <a:pt x="39" y="31"/>
                          <a:pt x="39" y="31"/>
                          <a:pt x="39" y="32"/>
                        </a:cubicBezTo>
                        <a:close/>
                        <a:moveTo>
                          <a:pt x="48" y="49"/>
                        </a:moveTo>
                        <a:cubicBezTo>
                          <a:pt x="47" y="49"/>
                          <a:pt x="46" y="49"/>
                          <a:pt x="46" y="50"/>
                        </a:cubicBezTo>
                        <a:cubicBezTo>
                          <a:pt x="46" y="51"/>
                          <a:pt x="46" y="51"/>
                          <a:pt x="46" y="51"/>
                        </a:cubicBezTo>
                        <a:cubicBezTo>
                          <a:pt x="47" y="51"/>
                          <a:pt x="47" y="51"/>
                          <a:pt x="47" y="50"/>
                        </a:cubicBezTo>
                        <a:cubicBezTo>
                          <a:pt x="48" y="50"/>
                          <a:pt x="48" y="49"/>
                          <a:pt x="48" y="49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5"/>
                          <a:pt x="48" y="26"/>
                          <a:pt x="48" y="26"/>
                        </a:cubicBezTo>
                        <a:cubicBezTo>
                          <a:pt x="48" y="26"/>
                          <a:pt x="47" y="27"/>
                          <a:pt x="47" y="27"/>
                        </a:cubicBezTo>
                        <a:cubicBezTo>
                          <a:pt x="47" y="27"/>
                          <a:pt x="47" y="28"/>
                          <a:pt x="48" y="28"/>
                        </a:cubicBezTo>
                        <a:cubicBezTo>
                          <a:pt x="50" y="27"/>
                          <a:pt x="50" y="27"/>
                          <a:pt x="49" y="25"/>
                        </a:cubicBezTo>
                        <a:close/>
                        <a:moveTo>
                          <a:pt x="32" y="108"/>
                        </a:moveTo>
                        <a:cubicBezTo>
                          <a:pt x="31" y="108"/>
                          <a:pt x="30" y="107"/>
                          <a:pt x="29" y="108"/>
                        </a:cubicBezTo>
                        <a:cubicBezTo>
                          <a:pt x="30" y="109"/>
                          <a:pt x="31" y="109"/>
                          <a:pt x="31" y="109"/>
                        </a:cubicBezTo>
                        <a:cubicBezTo>
                          <a:pt x="32" y="109"/>
                          <a:pt x="32" y="108"/>
                          <a:pt x="32" y="108"/>
                        </a:cubicBezTo>
                        <a:close/>
                        <a:moveTo>
                          <a:pt x="27" y="9"/>
                        </a:moveTo>
                        <a:cubicBezTo>
                          <a:pt x="27" y="9"/>
                          <a:pt x="27" y="9"/>
                          <a:pt x="26" y="9"/>
                        </a:cubicBezTo>
                        <a:cubicBezTo>
                          <a:pt x="27" y="10"/>
                          <a:pt x="27" y="10"/>
                          <a:pt x="28" y="11"/>
                        </a:cubicBezTo>
                        <a:cubicBezTo>
                          <a:pt x="28" y="10"/>
                          <a:pt x="29" y="10"/>
                          <a:pt x="30" y="9"/>
                        </a:cubicBezTo>
                        <a:cubicBezTo>
                          <a:pt x="28" y="9"/>
                          <a:pt x="28" y="9"/>
                          <a:pt x="27" y="9"/>
                        </a:cubicBezTo>
                        <a:close/>
                        <a:moveTo>
                          <a:pt x="34" y="53"/>
                        </a:moveTo>
                        <a:cubicBezTo>
                          <a:pt x="34" y="53"/>
                          <a:pt x="34" y="53"/>
                          <a:pt x="34" y="53"/>
                        </a:cubicBezTo>
                        <a:cubicBezTo>
                          <a:pt x="35" y="55"/>
                          <a:pt x="36" y="58"/>
                          <a:pt x="37" y="60"/>
                        </a:cubicBezTo>
                        <a:cubicBezTo>
                          <a:pt x="36" y="58"/>
                          <a:pt x="36" y="55"/>
                          <a:pt x="34" y="53"/>
                        </a:cubicBezTo>
                        <a:close/>
                        <a:moveTo>
                          <a:pt x="61" y="59"/>
                        </a:moveTo>
                        <a:cubicBezTo>
                          <a:pt x="62" y="59"/>
                          <a:pt x="62" y="59"/>
                          <a:pt x="62" y="58"/>
                        </a:cubicBezTo>
                        <a:cubicBezTo>
                          <a:pt x="61" y="57"/>
                          <a:pt x="61" y="56"/>
                          <a:pt x="61" y="55"/>
                        </a:cubicBezTo>
                        <a:cubicBezTo>
                          <a:pt x="60" y="55"/>
                          <a:pt x="60" y="56"/>
                          <a:pt x="60" y="56"/>
                        </a:cubicBezTo>
                        <a:cubicBezTo>
                          <a:pt x="60" y="57"/>
                          <a:pt x="61" y="58"/>
                          <a:pt x="61" y="59"/>
                        </a:cubicBezTo>
                        <a:close/>
                        <a:moveTo>
                          <a:pt x="57" y="40"/>
                        </a:moveTo>
                        <a:cubicBezTo>
                          <a:pt x="56" y="39"/>
                          <a:pt x="56" y="39"/>
                          <a:pt x="56" y="38"/>
                        </a:cubicBezTo>
                        <a:cubicBezTo>
                          <a:pt x="55" y="39"/>
                          <a:pt x="55" y="39"/>
                          <a:pt x="55" y="41"/>
                        </a:cubicBezTo>
                        <a:cubicBezTo>
                          <a:pt x="56" y="41"/>
                          <a:pt x="56" y="40"/>
                          <a:pt x="57" y="40"/>
                        </a:cubicBezTo>
                        <a:close/>
                        <a:moveTo>
                          <a:pt x="47" y="9"/>
                        </a:moveTo>
                        <a:cubicBezTo>
                          <a:pt x="47" y="8"/>
                          <a:pt x="47" y="9"/>
                          <a:pt x="46" y="9"/>
                        </a:cubicBezTo>
                        <a:cubicBezTo>
                          <a:pt x="46" y="9"/>
                          <a:pt x="45" y="9"/>
                          <a:pt x="45" y="10"/>
                        </a:cubicBezTo>
                        <a:cubicBezTo>
                          <a:pt x="45" y="10"/>
                          <a:pt x="46" y="10"/>
                          <a:pt x="46" y="10"/>
                        </a:cubicBezTo>
                        <a:cubicBezTo>
                          <a:pt x="47" y="10"/>
                          <a:pt x="47" y="10"/>
                          <a:pt x="47" y="9"/>
                        </a:cubicBezTo>
                        <a:close/>
                        <a:moveTo>
                          <a:pt x="46" y="73"/>
                        </a:moveTo>
                        <a:cubicBezTo>
                          <a:pt x="46" y="73"/>
                          <a:pt x="46" y="72"/>
                          <a:pt x="47" y="72"/>
                        </a:cubicBezTo>
                        <a:cubicBezTo>
                          <a:pt x="47" y="71"/>
                          <a:pt x="46" y="71"/>
                          <a:pt x="46" y="70"/>
                        </a:cubicBezTo>
                        <a:cubicBezTo>
                          <a:pt x="45" y="71"/>
                          <a:pt x="45" y="72"/>
                          <a:pt x="46" y="73"/>
                        </a:cubicBezTo>
                        <a:close/>
                        <a:moveTo>
                          <a:pt x="51" y="25"/>
                        </a:moveTo>
                        <a:cubicBezTo>
                          <a:pt x="52" y="25"/>
                          <a:pt x="52" y="25"/>
                          <a:pt x="52" y="24"/>
                        </a:cubicBezTo>
                        <a:cubicBezTo>
                          <a:pt x="52" y="23"/>
                          <a:pt x="52" y="23"/>
                          <a:pt x="52" y="23"/>
                        </a:cubicBezTo>
                        <a:cubicBezTo>
                          <a:pt x="50" y="23"/>
                          <a:pt x="51" y="24"/>
                          <a:pt x="51" y="25"/>
                        </a:cubicBezTo>
                        <a:close/>
                        <a:moveTo>
                          <a:pt x="55" y="54"/>
                        </a:moveTo>
                        <a:cubicBezTo>
                          <a:pt x="55" y="54"/>
                          <a:pt x="55" y="54"/>
                          <a:pt x="55" y="53"/>
                        </a:cubicBezTo>
                        <a:cubicBezTo>
                          <a:pt x="53" y="54"/>
                          <a:pt x="53" y="54"/>
                          <a:pt x="54" y="55"/>
                        </a:cubicBezTo>
                        <a:cubicBezTo>
                          <a:pt x="54" y="55"/>
                          <a:pt x="55" y="55"/>
                          <a:pt x="55" y="54"/>
                        </a:cubicBezTo>
                        <a:close/>
                        <a:moveTo>
                          <a:pt x="39" y="122"/>
                        </a:moveTo>
                        <a:cubicBezTo>
                          <a:pt x="38" y="122"/>
                          <a:pt x="37" y="124"/>
                          <a:pt x="37" y="125"/>
                        </a:cubicBezTo>
                        <a:cubicBezTo>
                          <a:pt x="37" y="125"/>
                          <a:pt x="37" y="125"/>
                          <a:pt x="37" y="125"/>
                        </a:cubicBezTo>
                        <a:cubicBezTo>
                          <a:pt x="38" y="124"/>
                          <a:pt x="38" y="123"/>
                          <a:pt x="39" y="122"/>
                        </a:cubicBezTo>
                        <a:close/>
                        <a:moveTo>
                          <a:pt x="30" y="31"/>
                        </a:moveTo>
                        <a:cubicBezTo>
                          <a:pt x="31" y="32"/>
                          <a:pt x="31" y="32"/>
                          <a:pt x="31" y="32"/>
                        </a:cubicBezTo>
                        <a:cubicBezTo>
                          <a:pt x="32" y="31"/>
                          <a:pt x="33" y="30"/>
                          <a:pt x="33" y="30"/>
                        </a:cubicBezTo>
                        <a:cubicBezTo>
                          <a:pt x="32" y="30"/>
                          <a:pt x="31" y="31"/>
                          <a:pt x="30" y="31"/>
                        </a:cubicBezTo>
                        <a:close/>
                        <a:moveTo>
                          <a:pt x="51" y="38"/>
                        </a:moveTo>
                        <a:cubicBezTo>
                          <a:pt x="52" y="38"/>
                          <a:pt x="52" y="38"/>
                          <a:pt x="52" y="38"/>
                        </a:cubicBezTo>
                        <a:cubicBezTo>
                          <a:pt x="51" y="37"/>
                          <a:pt x="51" y="36"/>
                          <a:pt x="51" y="35"/>
                        </a:cubicBezTo>
                        <a:cubicBezTo>
                          <a:pt x="50" y="35"/>
                          <a:pt x="50" y="36"/>
                          <a:pt x="50" y="36"/>
                        </a:cubicBezTo>
                        <a:cubicBezTo>
                          <a:pt x="51" y="37"/>
                          <a:pt x="51" y="37"/>
                          <a:pt x="51" y="38"/>
                        </a:cubicBezTo>
                        <a:close/>
                        <a:moveTo>
                          <a:pt x="38" y="108"/>
                        </a:moveTo>
                        <a:cubicBezTo>
                          <a:pt x="37" y="108"/>
                          <a:pt x="37" y="108"/>
                          <a:pt x="37" y="108"/>
                        </a:cubicBezTo>
                        <a:cubicBezTo>
                          <a:pt x="36" y="110"/>
                          <a:pt x="36" y="111"/>
                          <a:pt x="36" y="111"/>
                        </a:cubicBezTo>
                        <a:cubicBezTo>
                          <a:pt x="37" y="111"/>
                          <a:pt x="38" y="109"/>
                          <a:pt x="38" y="108"/>
                        </a:cubicBezTo>
                        <a:close/>
                        <a:moveTo>
                          <a:pt x="57" y="44"/>
                        </a:moveTo>
                        <a:cubicBezTo>
                          <a:pt x="56" y="45"/>
                          <a:pt x="56" y="45"/>
                          <a:pt x="57" y="47"/>
                        </a:cubicBezTo>
                        <a:cubicBezTo>
                          <a:pt x="58" y="46"/>
                          <a:pt x="58" y="46"/>
                          <a:pt x="57" y="44"/>
                        </a:cubicBezTo>
                        <a:close/>
                        <a:moveTo>
                          <a:pt x="45" y="29"/>
                        </a:moveTo>
                        <a:cubicBezTo>
                          <a:pt x="44" y="30"/>
                          <a:pt x="43" y="31"/>
                          <a:pt x="42" y="32"/>
                        </a:cubicBezTo>
                        <a:cubicBezTo>
                          <a:pt x="43" y="31"/>
                          <a:pt x="44" y="31"/>
                          <a:pt x="45" y="30"/>
                        </a:cubicBezTo>
                        <a:cubicBezTo>
                          <a:pt x="45" y="30"/>
                          <a:pt x="45" y="30"/>
                          <a:pt x="45" y="29"/>
                        </a:cubicBezTo>
                        <a:close/>
                        <a:moveTo>
                          <a:pt x="59" y="50"/>
                        </a:moveTo>
                        <a:cubicBezTo>
                          <a:pt x="58" y="50"/>
                          <a:pt x="58" y="51"/>
                          <a:pt x="59" y="52"/>
                        </a:cubicBezTo>
                        <a:cubicBezTo>
                          <a:pt x="59" y="52"/>
                          <a:pt x="60" y="52"/>
                          <a:pt x="59" y="51"/>
                        </a:cubicBezTo>
                        <a:cubicBezTo>
                          <a:pt x="59" y="51"/>
                          <a:pt x="59" y="50"/>
                          <a:pt x="59" y="50"/>
                        </a:cubicBezTo>
                        <a:close/>
                        <a:moveTo>
                          <a:pt x="46" y="96"/>
                        </a:moveTo>
                        <a:cubicBezTo>
                          <a:pt x="44" y="96"/>
                          <a:pt x="44" y="98"/>
                          <a:pt x="44" y="99"/>
                        </a:cubicBezTo>
                        <a:cubicBezTo>
                          <a:pt x="44" y="98"/>
                          <a:pt x="45" y="97"/>
                          <a:pt x="46" y="96"/>
                        </a:cubicBezTo>
                        <a:close/>
                        <a:moveTo>
                          <a:pt x="44" y="66"/>
                        </a:moveTo>
                        <a:cubicBezTo>
                          <a:pt x="45" y="66"/>
                          <a:pt x="45" y="65"/>
                          <a:pt x="44" y="64"/>
                        </a:cubicBezTo>
                        <a:cubicBezTo>
                          <a:pt x="44" y="65"/>
                          <a:pt x="44" y="65"/>
                          <a:pt x="44" y="66"/>
                        </a:cubicBezTo>
                        <a:close/>
                        <a:moveTo>
                          <a:pt x="20" y="10"/>
                        </a:moveTo>
                        <a:cubicBezTo>
                          <a:pt x="21" y="9"/>
                          <a:pt x="21" y="9"/>
                          <a:pt x="21" y="8"/>
                        </a:cubicBezTo>
                        <a:cubicBezTo>
                          <a:pt x="20" y="8"/>
                          <a:pt x="20" y="8"/>
                          <a:pt x="19" y="8"/>
                        </a:cubicBezTo>
                        <a:cubicBezTo>
                          <a:pt x="19" y="9"/>
                          <a:pt x="20" y="9"/>
                          <a:pt x="20" y="10"/>
                        </a:cubicBezTo>
                        <a:close/>
                        <a:moveTo>
                          <a:pt x="55" y="62"/>
                        </a:moveTo>
                        <a:cubicBezTo>
                          <a:pt x="56" y="61"/>
                          <a:pt x="56" y="60"/>
                          <a:pt x="56" y="59"/>
                        </a:cubicBezTo>
                        <a:cubicBezTo>
                          <a:pt x="55" y="60"/>
                          <a:pt x="55" y="60"/>
                          <a:pt x="55" y="62"/>
                        </a:cubicBezTo>
                        <a:close/>
                        <a:moveTo>
                          <a:pt x="24" y="119"/>
                        </a:moveTo>
                        <a:cubicBezTo>
                          <a:pt x="23" y="120"/>
                          <a:pt x="23" y="121"/>
                          <a:pt x="22" y="121"/>
                        </a:cubicBezTo>
                        <a:cubicBezTo>
                          <a:pt x="23" y="121"/>
                          <a:pt x="23" y="122"/>
                          <a:pt x="24" y="119"/>
                        </a:cubicBezTo>
                        <a:close/>
                        <a:moveTo>
                          <a:pt x="47" y="62"/>
                        </a:moveTo>
                        <a:cubicBezTo>
                          <a:pt x="46" y="63"/>
                          <a:pt x="46" y="63"/>
                          <a:pt x="47" y="64"/>
                        </a:cubicBezTo>
                        <a:cubicBezTo>
                          <a:pt x="48" y="63"/>
                          <a:pt x="48" y="63"/>
                          <a:pt x="47" y="62"/>
                        </a:cubicBezTo>
                        <a:close/>
                        <a:moveTo>
                          <a:pt x="25" y="24"/>
                        </a:move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5" y="26"/>
                          <a:pt x="26" y="27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6" y="27"/>
                          <a:pt x="26" y="26"/>
                          <a:pt x="25" y="24"/>
                        </a:cubicBezTo>
                        <a:close/>
                        <a:moveTo>
                          <a:pt x="63" y="64"/>
                        </a:moveTo>
                        <a:cubicBezTo>
                          <a:pt x="63" y="63"/>
                          <a:pt x="64" y="63"/>
                          <a:pt x="63" y="63"/>
                        </a:cubicBezTo>
                        <a:cubicBezTo>
                          <a:pt x="63" y="63"/>
                          <a:pt x="63" y="62"/>
                          <a:pt x="63" y="61"/>
                        </a:cubicBezTo>
                        <a:cubicBezTo>
                          <a:pt x="62" y="62"/>
                          <a:pt x="63" y="63"/>
                          <a:pt x="63" y="64"/>
                        </a:cubicBezTo>
                        <a:close/>
                        <a:moveTo>
                          <a:pt x="23" y="11"/>
                        </a:moveTo>
                        <a:cubicBezTo>
                          <a:pt x="23" y="11"/>
                          <a:pt x="23" y="11"/>
                          <a:pt x="23" y="11"/>
                        </a:cubicBezTo>
                        <a:cubicBezTo>
                          <a:pt x="23" y="11"/>
                          <a:pt x="24" y="10"/>
                          <a:pt x="25" y="10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3" y="10"/>
                          <a:pt x="23" y="10"/>
                          <a:pt x="23" y="11"/>
                        </a:cubicBezTo>
                        <a:close/>
                        <a:moveTo>
                          <a:pt x="53" y="28"/>
                        </a:moveTo>
                        <a:cubicBezTo>
                          <a:pt x="52" y="29"/>
                          <a:pt x="52" y="29"/>
                          <a:pt x="52" y="30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8"/>
                          <a:pt x="53" y="28"/>
                          <a:pt x="53" y="28"/>
                        </a:cubicBezTo>
                        <a:close/>
                        <a:moveTo>
                          <a:pt x="53" y="48"/>
                        </a:moveTo>
                        <a:cubicBezTo>
                          <a:pt x="52" y="49"/>
                          <a:pt x="52" y="49"/>
                          <a:pt x="52" y="50"/>
                        </a:cubicBezTo>
                        <a:cubicBezTo>
                          <a:pt x="53" y="49"/>
                          <a:pt x="53" y="49"/>
                          <a:pt x="53" y="48"/>
                        </a:cubicBezTo>
                        <a:close/>
                        <a:moveTo>
                          <a:pt x="33" y="23"/>
                        </a:moveTo>
                        <a:cubicBezTo>
                          <a:pt x="34" y="23"/>
                          <a:pt x="34" y="22"/>
                          <a:pt x="35" y="22"/>
                        </a:cubicBezTo>
                        <a:cubicBezTo>
                          <a:pt x="33" y="23"/>
                          <a:pt x="33" y="23"/>
                          <a:pt x="33" y="23"/>
                        </a:cubicBezTo>
                        <a:close/>
                        <a:moveTo>
                          <a:pt x="54" y="66"/>
                        </a:move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2" y="66"/>
                          <a:pt x="52" y="67"/>
                          <a:pt x="53" y="67"/>
                        </a:cubicBezTo>
                        <a:cubicBezTo>
                          <a:pt x="53" y="67"/>
                          <a:pt x="54" y="66"/>
                          <a:pt x="54" y="66"/>
                        </a:cubicBezTo>
                        <a:close/>
                        <a:moveTo>
                          <a:pt x="39" y="9"/>
                        </a:moveTo>
                        <a:cubicBezTo>
                          <a:pt x="39" y="9"/>
                          <a:pt x="39" y="9"/>
                          <a:pt x="40" y="9"/>
                        </a:cubicBezTo>
                        <a:cubicBezTo>
                          <a:pt x="40" y="9"/>
                          <a:pt x="41" y="9"/>
                          <a:pt x="41" y="9"/>
                        </a:cubicBezTo>
                        <a:cubicBezTo>
                          <a:pt x="40" y="9"/>
                          <a:pt x="40" y="9"/>
                          <a:pt x="39" y="9"/>
                        </a:cubicBezTo>
                        <a:close/>
                        <a:moveTo>
                          <a:pt x="29" y="123"/>
                        </a:moveTo>
                        <a:cubicBezTo>
                          <a:pt x="30" y="123"/>
                          <a:pt x="31" y="123"/>
                          <a:pt x="32" y="123"/>
                        </a:cubicBezTo>
                        <a:cubicBezTo>
                          <a:pt x="31" y="122"/>
                          <a:pt x="30" y="122"/>
                          <a:pt x="29" y="123"/>
                        </a:cubicBezTo>
                        <a:close/>
                        <a:moveTo>
                          <a:pt x="33" y="116"/>
                        </a:moveTo>
                        <a:cubicBezTo>
                          <a:pt x="33" y="116"/>
                          <a:pt x="34" y="116"/>
                          <a:pt x="34" y="115"/>
                        </a:cubicBezTo>
                        <a:cubicBezTo>
                          <a:pt x="33" y="115"/>
                          <a:pt x="33" y="116"/>
                          <a:pt x="33" y="116"/>
                        </a:cubicBezTo>
                        <a:close/>
                        <a:moveTo>
                          <a:pt x="54" y="70"/>
                        </a:moveTo>
                        <a:cubicBezTo>
                          <a:pt x="55" y="69"/>
                          <a:pt x="55" y="69"/>
                          <a:pt x="55" y="68"/>
                        </a:cubicBezTo>
                        <a:cubicBezTo>
                          <a:pt x="54" y="69"/>
                          <a:pt x="54" y="69"/>
                          <a:pt x="54" y="70"/>
                        </a:cubicBezTo>
                        <a:close/>
                        <a:moveTo>
                          <a:pt x="51" y="60"/>
                        </a:moveTo>
                        <a:cubicBezTo>
                          <a:pt x="52" y="60"/>
                          <a:pt x="52" y="60"/>
                          <a:pt x="52" y="59"/>
                        </a:cubicBezTo>
                        <a:cubicBezTo>
                          <a:pt x="52" y="59"/>
                          <a:pt x="51" y="59"/>
                          <a:pt x="51" y="60"/>
                        </a:cubicBezTo>
                        <a:close/>
                        <a:moveTo>
                          <a:pt x="29" y="21"/>
                        </a:moveTo>
                        <a:cubicBezTo>
                          <a:pt x="29" y="21"/>
                          <a:pt x="29" y="21"/>
                          <a:pt x="29" y="21"/>
                        </a:cubicBezTo>
                        <a:cubicBezTo>
                          <a:pt x="29" y="22"/>
                          <a:pt x="28" y="22"/>
                          <a:pt x="27" y="23"/>
                        </a:cubicBezTo>
                        <a:cubicBezTo>
                          <a:pt x="27" y="23"/>
                          <a:pt x="27" y="23"/>
                          <a:pt x="27" y="23"/>
                        </a:cubicBezTo>
                        <a:cubicBezTo>
                          <a:pt x="28" y="23"/>
                          <a:pt x="29" y="22"/>
                          <a:pt x="29" y="21"/>
                        </a:cubicBezTo>
                        <a:close/>
                        <a:moveTo>
                          <a:pt x="26" y="115"/>
                        </a:moveTo>
                        <a:cubicBezTo>
                          <a:pt x="26" y="115"/>
                          <a:pt x="26" y="115"/>
                          <a:pt x="26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6"/>
                          <a:pt x="25" y="116"/>
                          <a:pt x="25" y="116"/>
                        </a:cubicBezTo>
                        <a:cubicBezTo>
                          <a:pt x="25" y="115"/>
                          <a:pt x="25" y="115"/>
                          <a:pt x="26" y="115"/>
                        </a:cubicBezTo>
                        <a:close/>
                        <a:moveTo>
                          <a:pt x="37" y="33"/>
                        </a:move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33"/>
                          <a:pt x="36" y="34"/>
                          <a:pt x="37" y="34"/>
                        </a:cubicBezTo>
                        <a:cubicBezTo>
                          <a:pt x="37" y="34"/>
                          <a:pt x="37" y="33"/>
                          <a:pt x="37" y="33"/>
                        </a:cubicBezTo>
                        <a:close/>
                        <a:moveTo>
                          <a:pt x="42" y="35"/>
                        </a:moveTo>
                        <a:cubicBezTo>
                          <a:pt x="42" y="35"/>
                          <a:pt x="42" y="35"/>
                          <a:pt x="42" y="35"/>
                        </a:cubicBezTo>
                        <a:cubicBezTo>
                          <a:pt x="42" y="35"/>
                          <a:pt x="41" y="36"/>
                          <a:pt x="41" y="36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lose/>
                        <a:moveTo>
                          <a:pt x="26" y="16"/>
                        </a:moveTo>
                        <a:cubicBezTo>
                          <a:pt x="26" y="16"/>
                          <a:pt x="25" y="16"/>
                          <a:pt x="25" y="16"/>
                        </a:cubicBezTo>
                        <a:cubicBezTo>
                          <a:pt x="25" y="16"/>
                          <a:pt x="25" y="17"/>
                          <a:pt x="25" y="17"/>
                        </a:cubicBezTo>
                        <a:cubicBezTo>
                          <a:pt x="25" y="17"/>
                          <a:pt x="25" y="17"/>
                          <a:pt x="26" y="16"/>
                        </a:cubicBezTo>
                        <a:close/>
                        <a:moveTo>
                          <a:pt x="48" y="57"/>
                        </a:moveTo>
                        <a:cubicBezTo>
                          <a:pt x="48" y="56"/>
                          <a:pt x="48" y="56"/>
                          <a:pt x="48" y="56"/>
                        </a:cubicBezTo>
                        <a:cubicBezTo>
                          <a:pt x="48" y="56"/>
                          <a:pt x="48" y="56"/>
                          <a:pt x="48" y="57"/>
                        </a:cubicBezTo>
                        <a:close/>
                        <a:moveTo>
                          <a:pt x="43" y="60"/>
                        </a:move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3" y="60"/>
                          <a:pt x="43" y="59"/>
                          <a:pt x="43" y="59"/>
                        </a:cubicBezTo>
                        <a:cubicBezTo>
                          <a:pt x="43" y="59"/>
                          <a:pt x="43" y="59"/>
                          <a:pt x="43" y="59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lose/>
                        <a:moveTo>
                          <a:pt x="58" y="61"/>
                        </a:moveTo>
                        <a:cubicBezTo>
                          <a:pt x="58" y="60"/>
                          <a:pt x="58" y="60"/>
                          <a:pt x="58" y="60"/>
                        </a:cubicBezTo>
                        <a:cubicBezTo>
                          <a:pt x="58" y="60"/>
                          <a:pt x="58" y="60"/>
                          <a:pt x="58" y="61"/>
                        </a:cubicBezTo>
                        <a:close/>
                        <a:moveTo>
                          <a:pt x="27" y="120"/>
                        </a:moveTo>
                        <a:cubicBezTo>
                          <a:pt x="27" y="120"/>
                          <a:pt x="27" y="120"/>
                          <a:pt x="27" y="120"/>
                        </a:cubicBezTo>
                        <a:cubicBezTo>
                          <a:pt x="27" y="120"/>
                          <a:pt x="28" y="120"/>
                          <a:pt x="28" y="120"/>
                        </a:cubicBezTo>
                        <a:cubicBezTo>
                          <a:pt x="28" y="120"/>
                          <a:pt x="28" y="120"/>
                          <a:pt x="27" y="120"/>
                        </a:cubicBezTo>
                        <a:cubicBezTo>
                          <a:pt x="27" y="120"/>
                          <a:pt x="27" y="120"/>
                          <a:pt x="27" y="120"/>
                        </a:cubicBezTo>
                        <a:close/>
                        <a:moveTo>
                          <a:pt x="27" y="20"/>
                        </a:move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6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lose/>
                        <a:moveTo>
                          <a:pt x="17" y="6"/>
                        </a:move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7" y="6"/>
                        </a:cubicBezTo>
                        <a:close/>
                        <a:moveTo>
                          <a:pt x="49" y="12"/>
                        </a:move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lose/>
                        <a:moveTo>
                          <a:pt x="53" y="41"/>
                        </a:moveTo>
                        <a:cubicBezTo>
                          <a:pt x="53" y="41"/>
                          <a:pt x="53" y="41"/>
                          <a:pt x="52" y="41"/>
                        </a:cubicBezTo>
                        <a:cubicBezTo>
                          <a:pt x="53" y="41"/>
                          <a:pt x="53" y="42"/>
                          <a:pt x="53" y="42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42"/>
                          <a:pt x="53" y="41"/>
                          <a:pt x="53" y="41"/>
                        </a:cubicBezTo>
                        <a:close/>
                        <a:moveTo>
                          <a:pt x="52" y="56"/>
                        </a:moveTo>
                        <a:cubicBezTo>
                          <a:pt x="52" y="56"/>
                          <a:pt x="51" y="56"/>
                          <a:pt x="51" y="56"/>
                        </a:cubicBezTo>
                        <a:cubicBezTo>
                          <a:pt x="51" y="56"/>
                          <a:pt x="51" y="57"/>
                          <a:pt x="51" y="57"/>
                        </a:cubicBezTo>
                        <a:cubicBezTo>
                          <a:pt x="51" y="57"/>
                          <a:pt x="51" y="57"/>
                          <a:pt x="51" y="57"/>
                        </a:cubicBezTo>
                        <a:cubicBezTo>
                          <a:pt x="51" y="57"/>
                          <a:pt x="52" y="57"/>
                          <a:pt x="52" y="56"/>
                        </a:cubicBezTo>
                        <a:close/>
                        <a:moveTo>
                          <a:pt x="50" y="81"/>
                        </a:moveTo>
                        <a:cubicBezTo>
                          <a:pt x="50" y="80"/>
                          <a:pt x="50" y="80"/>
                          <a:pt x="50" y="80"/>
                        </a:cubicBezTo>
                        <a:cubicBezTo>
                          <a:pt x="50" y="80"/>
                          <a:pt x="50" y="81"/>
                          <a:pt x="49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5656263" y="3211513"/>
                    <a:ext cx="255588" cy="431800"/>
                  </a:xfrm>
                  <a:custGeom>
                    <a:avLst/>
                    <a:gdLst>
                      <a:gd name="T0" fmla="*/ 47 w 78"/>
                      <a:gd name="T1" fmla="*/ 127 h 130"/>
                      <a:gd name="T2" fmla="*/ 38 w 78"/>
                      <a:gd name="T3" fmla="*/ 130 h 130"/>
                      <a:gd name="T4" fmla="*/ 9 w 78"/>
                      <a:gd name="T5" fmla="*/ 127 h 130"/>
                      <a:gd name="T6" fmla="*/ 7 w 78"/>
                      <a:gd name="T7" fmla="*/ 116 h 130"/>
                      <a:gd name="T8" fmla="*/ 25 w 78"/>
                      <a:gd name="T9" fmla="*/ 91 h 130"/>
                      <a:gd name="T10" fmla="*/ 38 w 78"/>
                      <a:gd name="T11" fmla="*/ 73 h 130"/>
                      <a:gd name="T12" fmla="*/ 37 w 78"/>
                      <a:gd name="T13" fmla="*/ 66 h 130"/>
                      <a:gd name="T14" fmla="*/ 25 w 78"/>
                      <a:gd name="T15" fmla="*/ 35 h 130"/>
                      <a:gd name="T16" fmla="*/ 19 w 78"/>
                      <a:gd name="T17" fmla="*/ 19 h 130"/>
                      <a:gd name="T18" fmla="*/ 13 w 78"/>
                      <a:gd name="T19" fmla="*/ 5 h 130"/>
                      <a:gd name="T20" fmla="*/ 37 w 78"/>
                      <a:gd name="T21" fmla="*/ 1 h 130"/>
                      <a:gd name="T22" fmla="*/ 52 w 78"/>
                      <a:gd name="T23" fmla="*/ 1 h 130"/>
                      <a:gd name="T24" fmla="*/ 64 w 78"/>
                      <a:gd name="T25" fmla="*/ 35 h 130"/>
                      <a:gd name="T26" fmla="*/ 77 w 78"/>
                      <a:gd name="T27" fmla="*/ 66 h 130"/>
                      <a:gd name="T28" fmla="*/ 74 w 78"/>
                      <a:gd name="T29" fmla="*/ 79 h 130"/>
                      <a:gd name="T30" fmla="*/ 45 w 78"/>
                      <a:gd name="T31" fmla="*/ 121 h 130"/>
                      <a:gd name="T32" fmla="*/ 54 w 78"/>
                      <a:gd name="T33" fmla="*/ 100 h 130"/>
                      <a:gd name="T34" fmla="*/ 16 w 78"/>
                      <a:gd name="T35" fmla="*/ 117 h 130"/>
                      <a:gd name="T36" fmla="*/ 9 w 78"/>
                      <a:gd name="T37" fmla="*/ 121 h 130"/>
                      <a:gd name="T38" fmla="*/ 20 w 78"/>
                      <a:gd name="T39" fmla="*/ 122 h 130"/>
                      <a:gd name="T40" fmla="*/ 43 w 78"/>
                      <a:gd name="T41" fmla="*/ 114 h 130"/>
                      <a:gd name="T42" fmla="*/ 59 w 78"/>
                      <a:gd name="T43" fmla="*/ 87 h 130"/>
                      <a:gd name="T44" fmla="*/ 20 w 78"/>
                      <a:gd name="T45" fmla="*/ 108 h 130"/>
                      <a:gd name="T46" fmla="*/ 15 w 78"/>
                      <a:gd name="T47" fmla="*/ 115 h 130"/>
                      <a:gd name="T48" fmla="*/ 56 w 78"/>
                      <a:gd name="T49" fmla="*/ 96 h 130"/>
                      <a:gd name="T50" fmla="*/ 72 w 78"/>
                      <a:gd name="T51" fmla="*/ 74 h 130"/>
                      <a:gd name="T52" fmla="*/ 27 w 78"/>
                      <a:gd name="T53" fmla="*/ 97 h 130"/>
                      <a:gd name="T54" fmla="*/ 56 w 78"/>
                      <a:gd name="T55" fmla="*/ 87 h 130"/>
                      <a:gd name="T56" fmla="*/ 57 w 78"/>
                      <a:gd name="T57" fmla="*/ 30 h 130"/>
                      <a:gd name="T58" fmla="*/ 38 w 78"/>
                      <a:gd name="T59" fmla="*/ 50 h 130"/>
                      <a:gd name="T60" fmla="*/ 31 w 78"/>
                      <a:gd name="T61" fmla="*/ 92 h 130"/>
                      <a:gd name="T62" fmla="*/ 71 w 78"/>
                      <a:gd name="T63" fmla="*/ 66 h 130"/>
                      <a:gd name="T64" fmla="*/ 41 w 78"/>
                      <a:gd name="T65" fmla="*/ 79 h 130"/>
                      <a:gd name="T66" fmla="*/ 29 w 78"/>
                      <a:gd name="T67" fmla="*/ 32 h 130"/>
                      <a:gd name="T68" fmla="*/ 46 w 78"/>
                      <a:gd name="T69" fmla="*/ 14 h 130"/>
                      <a:gd name="T70" fmla="*/ 40 w 78"/>
                      <a:gd name="T71" fmla="*/ 77 h 130"/>
                      <a:gd name="T72" fmla="*/ 68 w 78"/>
                      <a:gd name="T73" fmla="*/ 64 h 130"/>
                      <a:gd name="T74" fmla="*/ 43 w 78"/>
                      <a:gd name="T75" fmla="*/ 69 h 130"/>
                      <a:gd name="T76" fmla="*/ 56 w 78"/>
                      <a:gd name="T77" fmla="*/ 27 h 130"/>
                      <a:gd name="T78" fmla="*/ 30 w 78"/>
                      <a:gd name="T79" fmla="*/ 34 h 130"/>
                      <a:gd name="T80" fmla="*/ 53 w 78"/>
                      <a:gd name="T81" fmla="*/ 29 h 130"/>
                      <a:gd name="T82" fmla="*/ 63 w 78"/>
                      <a:gd name="T83" fmla="*/ 46 h 130"/>
                      <a:gd name="T84" fmla="*/ 40 w 78"/>
                      <a:gd name="T85" fmla="*/ 51 h 130"/>
                      <a:gd name="T86" fmla="*/ 51 w 78"/>
                      <a:gd name="T87" fmla="*/ 63 h 130"/>
                      <a:gd name="T88" fmla="*/ 43 w 78"/>
                      <a:gd name="T89" fmla="*/ 60 h 130"/>
                      <a:gd name="T90" fmla="*/ 27 w 78"/>
                      <a:gd name="T91" fmla="*/ 22 h 130"/>
                      <a:gd name="T92" fmla="*/ 46 w 78"/>
                      <a:gd name="T93" fmla="*/ 7 h 130"/>
                      <a:gd name="T94" fmla="*/ 23 w 78"/>
                      <a:gd name="T95" fmla="*/ 17 h 130"/>
                      <a:gd name="T96" fmla="*/ 34 w 78"/>
                      <a:gd name="T97" fmla="*/ 4 h 130"/>
                      <a:gd name="T98" fmla="*/ 23 w 78"/>
                      <a:gd name="T99" fmla="*/ 17 h 130"/>
                      <a:gd name="T100" fmla="*/ 24 w 78"/>
                      <a:gd name="T101" fmla="*/ 124 h 130"/>
                      <a:gd name="T102" fmla="*/ 42 w 78"/>
                      <a:gd name="T103" fmla="*/ 118 h 130"/>
                      <a:gd name="T104" fmla="*/ 18 w 78"/>
                      <a:gd name="T105" fmla="*/ 7 h 130"/>
                      <a:gd name="T106" fmla="*/ 51 w 78"/>
                      <a:gd name="T107" fmla="*/ 9 h 130"/>
                      <a:gd name="T108" fmla="*/ 51 w 78"/>
                      <a:gd name="T109" fmla="*/ 9 h 130"/>
                      <a:gd name="T110" fmla="*/ 37 w 78"/>
                      <a:gd name="T111" fmla="*/ 53 h 130"/>
                      <a:gd name="T112" fmla="*/ 4 w 78"/>
                      <a:gd name="T113" fmla="*/ 125 h 130"/>
                      <a:gd name="T114" fmla="*/ 40 w 78"/>
                      <a:gd name="T115" fmla="*/ 61 h 130"/>
                      <a:gd name="T116" fmla="*/ 52 w 78"/>
                      <a:gd name="T117" fmla="*/ 1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78" h="130">
                        <a:moveTo>
                          <a:pt x="40" y="125"/>
                        </a:moveTo>
                        <a:cubicBezTo>
                          <a:pt x="41" y="125"/>
                          <a:pt x="41" y="125"/>
                          <a:pt x="42" y="125"/>
                        </a:cubicBezTo>
                        <a:cubicBezTo>
                          <a:pt x="43" y="125"/>
                          <a:pt x="45" y="126"/>
                          <a:pt x="46" y="126"/>
                        </a:cubicBezTo>
                        <a:cubicBezTo>
                          <a:pt x="46" y="126"/>
                          <a:pt x="47" y="126"/>
                          <a:pt x="47" y="126"/>
                        </a:cubicBezTo>
                        <a:cubicBezTo>
                          <a:pt x="47" y="126"/>
                          <a:pt x="47" y="126"/>
                          <a:pt x="47" y="127"/>
                        </a:cubicBezTo>
                        <a:cubicBezTo>
                          <a:pt x="47" y="127"/>
                          <a:pt x="47" y="128"/>
                          <a:pt x="47" y="128"/>
                        </a:cubicBezTo>
                        <a:cubicBezTo>
                          <a:pt x="46" y="128"/>
                          <a:pt x="46" y="128"/>
                          <a:pt x="45" y="128"/>
                        </a:cubicBezTo>
                        <a:cubicBezTo>
                          <a:pt x="44" y="128"/>
                          <a:pt x="43" y="128"/>
                          <a:pt x="42" y="128"/>
                        </a:cubicBezTo>
                        <a:cubicBezTo>
                          <a:pt x="42" y="128"/>
                          <a:pt x="42" y="128"/>
                          <a:pt x="41" y="128"/>
                        </a:cubicBezTo>
                        <a:cubicBezTo>
                          <a:pt x="40" y="130"/>
                          <a:pt x="40" y="130"/>
                          <a:pt x="38" y="130"/>
                        </a:cubicBezTo>
                        <a:cubicBezTo>
                          <a:pt x="38" y="129"/>
                          <a:pt x="37" y="128"/>
                          <a:pt x="36" y="128"/>
                        </a:cubicBezTo>
                        <a:cubicBezTo>
                          <a:pt x="31" y="128"/>
                          <a:pt x="26" y="128"/>
                          <a:pt x="21" y="127"/>
                        </a:cubicBezTo>
                        <a:cubicBezTo>
                          <a:pt x="19" y="127"/>
                          <a:pt x="16" y="128"/>
                          <a:pt x="14" y="128"/>
                        </a:cubicBezTo>
                        <a:cubicBezTo>
                          <a:pt x="13" y="128"/>
                          <a:pt x="12" y="128"/>
                          <a:pt x="11" y="128"/>
                        </a:cubicBezTo>
                        <a:cubicBezTo>
                          <a:pt x="10" y="128"/>
                          <a:pt x="9" y="128"/>
                          <a:pt x="9" y="127"/>
                        </a:cubicBezTo>
                        <a:cubicBezTo>
                          <a:pt x="8" y="127"/>
                          <a:pt x="8" y="127"/>
                          <a:pt x="8" y="127"/>
                        </a:cubicBezTo>
                        <a:cubicBezTo>
                          <a:pt x="6" y="127"/>
                          <a:pt x="4" y="127"/>
                          <a:pt x="3" y="126"/>
                        </a:cubicBezTo>
                        <a:cubicBezTo>
                          <a:pt x="0" y="126"/>
                          <a:pt x="0" y="124"/>
                          <a:pt x="1" y="122"/>
                        </a:cubicBezTo>
                        <a:cubicBezTo>
                          <a:pt x="2" y="121"/>
                          <a:pt x="3" y="121"/>
                          <a:pt x="3" y="120"/>
                        </a:cubicBezTo>
                        <a:cubicBezTo>
                          <a:pt x="4" y="118"/>
                          <a:pt x="6" y="117"/>
                          <a:pt x="7" y="116"/>
                        </a:cubicBezTo>
                        <a:cubicBezTo>
                          <a:pt x="8" y="114"/>
                          <a:pt x="10" y="112"/>
                          <a:pt x="11" y="110"/>
                        </a:cubicBezTo>
                        <a:cubicBezTo>
                          <a:pt x="14" y="105"/>
                          <a:pt x="17" y="100"/>
                          <a:pt x="21" y="96"/>
                        </a:cubicBezTo>
                        <a:cubicBezTo>
                          <a:pt x="21" y="96"/>
                          <a:pt x="21" y="95"/>
                          <a:pt x="22" y="95"/>
                        </a:cubicBezTo>
                        <a:cubicBezTo>
                          <a:pt x="22" y="95"/>
                          <a:pt x="22" y="94"/>
                          <a:pt x="22" y="94"/>
                        </a:cubicBezTo>
                        <a:cubicBezTo>
                          <a:pt x="23" y="93"/>
                          <a:pt x="24" y="92"/>
                          <a:pt x="25" y="91"/>
                        </a:cubicBezTo>
                        <a:cubicBezTo>
                          <a:pt x="28" y="88"/>
                          <a:pt x="30" y="84"/>
                          <a:pt x="33" y="81"/>
                        </a:cubicBezTo>
                        <a:cubicBezTo>
                          <a:pt x="34" y="79"/>
                          <a:pt x="35" y="78"/>
                          <a:pt x="36" y="76"/>
                        </a:cubicBezTo>
                        <a:cubicBezTo>
                          <a:pt x="36" y="76"/>
                          <a:pt x="36" y="76"/>
                          <a:pt x="36" y="75"/>
                        </a:cubicBezTo>
                        <a:cubicBezTo>
                          <a:pt x="36" y="75"/>
                          <a:pt x="36" y="74"/>
                          <a:pt x="37" y="74"/>
                        </a:cubicBezTo>
                        <a:cubicBezTo>
                          <a:pt x="37" y="74"/>
                          <a:pt x="37" y="73"/>
                          <a:pt x="38" y="73"/>
                        </a:cubicBezTo>
                        <a:cubicBezTo>
                          <a:pt x="37" y="73"/>
                          <a:pt x="37" y="73"/>
                          <a:pt x="37" y="73"/>
                        </a:cubicBezTo>
                        <a:cubicBezTo>
                          <a:pt x="36" y="72"/>
                          <a:pt x="35" y="71"/>
                          <a:pt x="36" y="70"/>
                        </a:cubicBezTo>
                        <a:cubicBezTo>
                          <a:pt x="36" y="69"/>
                          <a:pt x="36" y="69"/>
                          <a:pt x="37" y="69"/>
                        </a:cubicBezTo>
                        <a:cubicBezTo>
                          <a:pt x="37" y="69"/>
                          <a:pt x="38" y="69"/>
                          <a:pt x="38" y="69"/>
                        </a:cubicBezTo>
                        <a:cubicBezTo>
                          <a:pt x="38" y="68"/>
                          <a:pt x="38" y="67"/>
                          <a:pt x="37" y="66"/>
                        </a:cubicBezTo>
                        <a:cubicBezTo>
                          <a:pt x="36" y="66"/>
                          <a:pt x="36" y="65"/>
                          <a:pt x="36" y="65"/>
                        </a:cubicBezTo>
                        <a:cubicBezTo>
                          <a:pt x="35" y="62"/>
                          <a:pt x="35" y="60"/>
                          <a:pt x="34" y="58"/>
                        </a:cubicBezTo>
                        <a:cubicBezTo>
                          <a:pt x="33" y="55"/>
                          <a:pt x="33" y="53"/>
                          <a:pt x="32" y="51"/>
                        </a:cubicBezTo>
                        <a:cubicBezTo>
                          <a:pt x="30" y="46"/>
                          <a:pt x="28" y="42"/>
                          <a:pt x="26" y="37"/>
                        </a:cubicBezTo>
                        <a:cubicBezTo>
                          <a:pt x="26" y="36"/>
                          <a:pt x="26" y="35"/>
                          <a:pt x="25" y="35"/>
                        </a:cubicBezTo>
                        <a:cubicBezTo>
                          <a:pt x="24" y="34"/>
                          <a:pt x="24" y="34"/>
                          <a:pt x="24" y="33"/>
                        </a:cubicBezTo>
                        <a:cubicBezTo>
                          <a:pt x="24" y="32"/>
                          <a:pt x="24" y="32"/>
                          <a:pt x="24" y="31"/>
                        </a:cubicBezTo>
                        <a:cubicBezTo>
                          <a:pt x="23" y="28"/>
                          <a:pt x="22" y="25"/>
                          <a:pt x="21" y="23"/>
                        </a:cubicBezTo>
                        <a:cubicBezTo>
                          <a:pt x="21" y="22"/>
                          <a:pt x="21" y="22"/>
                          <a:pt x="20" y="21"/>
                        </a:cubicBezTo>
                        <a:cubicBezTo>
                          <a:pt x="19" y="21"/>
                          <a:pt x="19" y="20"/>
                          <a:pt x="19" y="19"/>
                        </a:cubicBezTo>
                        <a:cubicBezTo>
                          <a:pt x="19" y="18"/>
                          <a:pt x="19" y="18"/>
                          <a:pt x="19" y="17"/>
                        </a:cubicBezTo>
                        <a:cubicBezTo>
                          <a:pt x="19" y="16"/>
                          <a:pt x="18" y="15"/>
                          <a:pt x="18" y="14"/>
                        </a:cubicBezTo>
                        <a:cubicBezTo>
                          <a:pt x="17" y="15"/>
                          <a:pt x="16" y="15"/>
                          <a:pt x="15" y="13"/>
                        </a:cubicBezTo>
                        <a:cubicBezTo>
                          <a:pt x="15" y="12"/>
                          <a:pt x="15" y="11"/>
                          <a:pt x="16" y="11"/>
                        </a:cubicBezTo>
                        <a:cubicBezTo>
                          <a:pt x="15" y="9"/>
                          <a:pt x="14" y="6"/>
                          <a:pt x="13" y="5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1"/>
                          <a:pt x="12" y="1"/>
                          <a:pt x="13" y="0"/>
                        </a:cubicBezTo>
                        <a:cubicBezTo>
                          <a:pt x="14" y="0"/>
                          <a:pt x="14" y="0"/>
                          <a:pt x="15" y="0"/>
                        </a:cubicBezTo>
                        <a:cubicBezTo>
                          <a:pt x="20" y="0"/>
                          <a:pt x="25" y="0"/>
                          <a:pt x="30" y="0"/>
                        </a:cubicBezTo>
                        <a:cubicBezTo>
                          <a:pt x="32" y="1"/>
                          <a:pt x="34" y="1"/>
                          <a:pt x="37" y="1"/>
                        </a:cubicBezTo>
                        <a:cubicBezTo>
                          <a:pt x="39" y="1"/>
                          <a:pt x="41" y="1"/>
                          <a:pt x="44" y="1"/>
                        </a:cubicBezTo>
                        <a:cubicBezTo>
                          <a:pt x="44" y="1"/>
                          <a:pt x="44" y="1"/>
                          <a:pt x="45" y="1"/>
                        </a:cubicBezTo>
                        <a:cubicBezTo>
                          <a:pt x="46" y="0"/>
                          <a:pt x="47" y="0"/>
                          <a:pt x="48" y="1"/>
                        </a:cubicBezTo>
                        <a:cubicBezTo>
                          <a:pt x="48" y="1"/>
                          <a:pt x="48" y="1"/>
                          <a:pt x="49" y="1"/>
                        </a:cubicBezTo>
                        <a:cubicBezTo>
                          <a:pt x="50" y="1"/>
                          <a:pt x="51" y="1"/>
                          <a:pt x="52" y="1"/>
                        </a:cubicBezTo>
                        <a:cubicBezTo>
                          <a:pt x="53" y="1"/>
                          <a:pt x="54" y="2"/>
                          <a:pt x="54" y="3"/>
                        </a:cubicBezTo>
                        <a:cubicBezTo>
                          <a:pt x="54" y="4"/>
                          <a:pt x="55" y="5"/>
                          <a:pt x="55" y="6"/>
                        </a:cubicBezTo>
                        <a:cubicBezTo>
                          <a:pt x="56" y="11"/>
                          <a:pt x="57" y="15"/>
                          <a:pt x="59" y="20"/>
                        </a:cubicBezTo>
                        <a:cubicBezTo>
                          <a:pt x="59" y="22"/>
                          <a:pt x="60" y="24"/>
                          <a:pt x="60" y="26"/>
                        </a:cubicBezTo>
                        <a:cubicBezTo>
                          <a:pt x="61" y="29"/>
                          <a:pt x="62" y="32"/>
                          <a:pt x="64" y="35"/>
                        </a:cubicBezTo>
                        <a:cubicBezTo>
                          <a:pt x="64" y="35"/>
                          <a:pt x="64" y="36"/>
                          <a:pt x="64" y="36"/>
                        </a:cubicBezTo>
                        <a:cubicBezTo>
                          <a:pt x="65" y="37"/>
                          <a:pt x="65" y="38"/>
                          <a:pt x="65" y="39"/>
                        </a:cubicBezTo>
                        <a:cubicBezTo>
                          <a:pt x="65" y="39"/>
                          <a:pt x="65" y="39"/>
                          <a:pt x="66" y="40"/>
                        </a:cubicBezTo>
                        <a:cubicBezTo>
                          <a:pt x="70" y="47"/>
                          <a:pt x="74" y="55"/>
                          <a:pt x="76" y="64"/>
                        </a:cubicBezTo>
                        <a:cubicBezTo>
                          <a:pt x="76" y="64"/>
                          <a:pt x="76" y="65"/>
                          <a:pt x="77" y="66"/>
                        </a:cubicBezTo>
                        <a:cubicBezTo>
                          <a:pt x="77" y="67"/>
                          <a:pt x="78" y="69"/>
                          <a:pt x="78" y="70"/>
                        </a:cubicBezTo>
                        <a:cubicBezTo>
                          <a:pt x="78" y="70"/>
                          <a:pt x="78" y="71"/>
                          <a:pt x="78" y="71"/>
                        </a:cubicBezTo>
                        <a:cubicBezTo>
                          <a:pt x="78" y="72"/>
                          <a:pt x="77" y="73"/>
                          <a:pt x="78" y="75"/>
                        </a:cubicBezTo>
                        <a:cubicBezTo>
                          <a:pt x="78" y="75"/>
                          <a:pt x="77" y="76"/>
                          <a:pt x="77" y="76"/>
                        </a:cubicBezTo>
                        <a:cubicBezTo>
                          <a:pt x="76" y="77"/>
                          <a:pt x="75" y="78"/>
                          <a:pt x="74" y="79"/>
                        </a:cubicBezTo>
                        <a:cubicBezTo>
                          <a:pt x="71" y="82"/>
                          <a:pt x="69" y="85"/>
                          <a:pt x="66" y="88"/>
                        </a:cubicBezTo>
                        <a:cubicBezTo>
                          <a:pt x="65" y="90"/>
                          <a:pt x="64" y="92"/>
                          <a:pt x="63" y="94"/>
                        </a:cubicBezTo>
                        <a:cubicBezTo>
                          <a:pt x="60" y="98"/>
                          <a:pt x="57" y="103"/>
                          <a:pt x="53" y="108"/>
                        </a:cubicBezTo>
                        <a:cubicBezTo>
                          <a:pt x="53" y="108"/>
                          <a:pt x="53" y="109"/>
                          <a:pt x="53" y="109"/>
                        </a:cubicBezTo>
                        <a:cubicBezTo>
                          <a:pt x="50" y="113"/>
                          <a:pt x="47" y="117"/>
                          <a:pt x="45" y="121"/>
                        </a:cubicBezTo>
                        <a:cubicBezTo>
                          <a:pt x="44" y="123"/>
                          <a:pt x="44" y="123"/>
                          <a:pt x="42" y="123"/>
                        </a:cubicBez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1" y="124"/>
                          <a:pt x="41" y="125"/>
                          <a:pt x="40" y="125"/>
                        </a:cubicBezTo>
                        <a:cubicBezTo>
                          <a:pt x="40" y="125"/>
                          <a:pt x="40" y="125"/>
                          <a:pt x="40" y="125"/>
                        </a:cubicBezTo>
                        <a:close/>
                        <a:moveTo>
                          <a:pt x="54" y="100"/>
                        </a:moveTo>
                        <a:cubicBezTo>
                          <a:pt x="54" y="100"/>
                          <a:pt x="53" y="100"/>
                          <a:pt x="53" y="100"/>
                        </a:cubicBezTo>
                        <a:cubicBezTo>
                          <a:pt x="52" y="100"/>
                          <a:pt x="51" y="100"/>
                          <a:pt x="50" y="101"/>
                        </a:cubicBezTo>
                        <a:cubicBezTo>
                          <a:pt x="47" y="102"/>
                          <a:pt x="44" y="104"/>
                          <a:pt x="41" y="105"/>
                        </a:cubicBezTo>
                        <a:cubicBezTo>
                          <a:pt x="35" y="107"/>
                          <a:pt x="30" y="110"/>
                          <a:pt x="25" y="113"/>
                        </a:cubicBezTo>
                        <a:cubicBezTo>
                          <a:pt x="22" y="114"/>
                          <a:pt x="19" y="115"/>
                          <a:pt x="16" y="117"/>
                        </a:cubicBezTo>
                        <a:cubicBezTo>
                          <a:pt x="15" y="117"/>
                          <a:pt x="13" y="118"/>
                          <a:pt x="13" y="119"/>
                        </a:cubicBezTo>
                        <a:cubicBezTo>
                          <a:pt x="12" y="119"/>
                          <a:pt x="12" y="119"/>
                          <a:pt x="12" y="119"/>
                        </a:cubicBezTo>
                        <a:cubicBezTo>
                          <a:pt x="11" y="119"/>
                          <a:pt x="11" y="119"/>
                          <a:pt x="10" y="119"/>
                        </a:cubicBezTo>
                        <a:cubicBezTo>
                          <a:pt x="10" y="119"/>
                          <a:pt x="10" y="120"/>
                          <a:pt x="10" y="120"/>
                        </a:cubicBezTo>
                        <a:cubicBezTo>
                          <a:pt x="9" y="120"/>
                          <a:pt x="9" y="121"/>
                          <a:pt x="9" y="121"/>
                        </a:cubicBezTo>
                        <a:cubicBezTo>
                          <a:pt x="8" y="121"/>
                          <a:pt x="7" y="123"/>
                          <a:pt x="7" y="124"/>
                        </a:cubicBezTo>
                        <a:cubicBezTo>
                          <a:pt x="11" y="124"/>
                          <a:pt x="14" y="124"/>
                          <a:pt x="18" y="124"/>
                        </a:cubicBezTo>
                        <a:cubicBezTo>
                          <a:pt x="17" y="123"/>
                          <a:pt x="17" y="122"/>
                          <a:pt x="18" y="122"/>
                        </a:cubicBezTo>
                        <a:cubicBezTo>
                          <a:pt x="18" y="121"/>
                          <a:pt x="19" y="121"/>
                          <a:pt x="20" y="121"/>
                        </a:cubicBezTo>
                        <a:cubicBezTo>
                          <a:pt x="20" y="121"/>
                          <a:pt x="20" y="121"/>
                          <a:pt x="20" y="122"/>
                        </a:cubicBezTo>
                        <a:cubicBezTo>
                          <a:pt x="21" y="122"/>
                          <a:pt x="21" y="123"/>
                          <a:pt x="22" y="122"/>
                        </a:cubicBezTo>
                        <a:cubicBezTo>
                          <a:pt x="23" y="122"/>
                          <a:pt x="24" y="122"/>
                          <a:pt x="24" y="122"/>
                        </a:cubicBezTo>
                        <a:cubicBezTo>
                          <a:pt x="27" y="120"/>
                          <a:pt x="30" y="119"/>
                          <a:pt x="33" y="117"/>
                        </a:cubicBezTo>
                        <a:cubicBezTo>
                          <a:pt x="36" y="116"/>
                          <a:pt x="38" y="115"/>
                          <a:pt x="40" y="113"/>
                        </a:cubicBezTo>
                        <a:cubicBezTo>
                          <a:pt x="42" y="113"/>
                          <a:pt x="43" y="113"/>
                          <a:pt x="43" y="114"/>
                        </a:cubicBezTo>
                        <a:cubicBezTo>
                          <a:pt x="43" y="114"/>
                          <a:pt x="43" y="115"/>
                          <a:pt x="44" y="115"/>
                        </a:cubicBezTo>
                        <a:cubicBezTo>
                          <a:pt x="47" y="110"/>
                          <a:pt x="51" y="105"/>
                          <a:pt x="54" y="100"/>
                        </a:cubicBezTo>
                        <a:close/>
                        <a:moveTo>
                          <a:pt x="65" y="85"/>
                        </a:moveTo>
                        <a:cubicBezTo>
                          <a:pt x="65" y="85"/>
                          <a:pt x="65" y="85"/>
                          <a:pt x="65" y="85"/>
                        </a:cubicBezTo>
                        <a:cubicBezTo>
                          <a:pt x="63" y="86"/>
                          <a:pt x="61" y="86"/>
                          <a:pt x="59" y="87"/>
                        </a:cubicBezTo>
                        <a:cubicBezTo>
                          <a:pt x="54" y="90"/>
                          <a:pt x="49" y="93"/>
                          <a:pt x="44" y="95"/>
                        </a:cubicBezTo>
                        <a:cubicBezTo>
                          <a:pt x="39" y="97"/>
                          <a:pt x="34" y="99"/>
                          <a:pt x="30" y="102"/>
                        </a:cubicBezTo>
                        <a:cubicBezTo>
                          <a:pt x="27" y="103"/>
                          <a:pt x="24" y="105"/>
                          <a:pt x="21" y="106"/>
                        </a:cubicBezTo>
                        <a:cubicBezTo>
                          <a:pt x="21" y="106"/>
                          <a:pt x="21" y="106"/>
                          <a:pt x="20" y="107"/>
                        </a:cubicBezTo>
                        <a:cubicBezTo>
                          <a:pt x="20" y="107"/>
                          <a:pt x="20" y="107"/>
                          <a:pt x="20" y="108"/>
                        </a:cubicBezTo>
                        <a:cubicBezTo>
                          <a:pt x="20" y="108"/>
                          <a:pt x="19" y="108"/>
                          <a:pt x="19" y="108"/>
                        </a:cubicBezTo>
                        <a:cubicBezTo>
                          <a:pt x="18" y="108"/>
                          <a:pt x="18" y="108"/>
                          <a:pt x="18" y="108"/>
                        </a:cubicBezTo>
                        <a:cubicBezTo>
                          <a:pt x="16" y="110"/>
                          <a:pt x="15" y="112"/>
                          <a:pt x="13" y="114"/>
                        </a:cubicBezTo>
                        <a:cubicBezTo>
                          <a:pt x="13" y="114"/>
                          <a:pt x="13" y="115"/>
                          <a:pt x="13" y="115"/>
                        </a:cubicBezTo>
                        <a:cubicBezTo>
                          <a:pt x="14" y="115"/>
                          <a:pt x="14" y="115"/>
                          <a:pt x="15" y="115"/>
                        </a:cubicBezTo>
                        <a:cubicBezTo>
                          <a:pt x="17" y="114"/>
                          <a:pt x="18" y="113"/>
                          <a:pt x="20" y="113"/>
                        </a:cubicBezTo>
                        <a:cubicBezTo>
                          <a:pt x="27" y="109"/>
                          <a:pt x="35" y="105"/>
                          <a:pt x="43" y="102"/>
                        </a:cubicBezTo>
                        <a:cubicBezTo>
                          <a:pt x="45" y="101"/>
                          <a:pt x="48" y="100"/>
                          <a:pt x="50" y="98"/>
                        </a:cubicBezTo>
                        <a:cubicBezTo>
                          <a:pt x="51" y="97"/>
                          <a:pt x="52" y="96"/>
                          <a:pt x="54" y="96"/>
                        </a:cubicBezTo>
                        <a:cubicBezTo>
                          <a:pt x="55" y="95"/>
                          <a:pt x="55" y="95"/>
                          <a:pt x="56" y="96"/>
                        </a:cubicBezTo>
                        <a:cubicBezTo>
                          <a:pt x="56" y="96"/>
                          <a:pt x="56" y="96"/>
                          <a:pt x="57" y="97"/>
                        </a:cubicBezTo>
                        <a:cubicBezTo>
                          <a:pt x="59" y="93"/>
                          <a:pt x="62" y="89"/>
                          <a:pt x="65" y="85"/>
                        </a:cubicBezTo>
                        <a:close/>
                        <a:moveTo>
                          <a:pt x="72" y="74"/>
                        </a:move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0" y="75"/>
                          <a:pt x="68" y="76"/>
                          <a:pt x="66" y="76"/>
                        </a:cubicBezTo>
                        <a:cubicBezTo>
                          <a:pt x="64" y="77"/>
                          <a:pt x="63" y="78"/>
                          <a:pt x="62" y="78"/>
                        </a:cubicBezTo>
                        <a:cubicBezTo>
                          <a:pt x="54" y="82"/>
                          <a:pt x="46" y="86"/>
                          <a:pt x="38" y="90"/>
                        </a:cubicBezTo>
                        <a:cubicBezTo>
                          <a:pt x="35" y="92"/>
                          <a:pt x="31" y="94"/>
                          <a:pt x="28" y="95"/>
                        </a:cubicBezTo>
                        <a:cubicBezTo>
                          <a:pt x="28" y="96"/>
                          <a:pt x="27" y="96"/>
                          <a:pt x="27" y="97"/>
                        </a:cubicBezTo>
                        <a:cubicBezTo>
                          <a:pt x="25" y="99"/>
                          <a:pt x="24" y="101"/>
                          <a:pt x="22" y="103"/>
                        </a:cubicBezTo>
                        <a:cubicBezTo>
                          <a:pt x="22" y="103"/>
                          <a:pt x="22" y="103"/>
                          <a:pt x="22" y="103"/>
                        </a:cubicBezTo>
                        <a:cubicBezTo>
                          <a:pt x="23" y="103"/>
                          <a:pt x="24" y="103"/>
                          <a:pt x="25" y="102"/>
                        </a:cubicBezTo>
                        <a:cubicBezTo>
                          <a:pt x="30" y="100"/>
                          <a:pt x="35" y="97"/>
                          <a:pt x="40" y="95"/>
                        </a:cubicBezTo>
                        <a:cubicBezTo>
                          <a:pt x="45" y="92"/>
                          <a:pt x="51" y="90"/>
                          <a:pt x="56" y="87"/>
                        </a:cubicBezTo>
                        <a:cubicBezTo>
                          <a:pt x="59" y="85"/>
                          <a:pt x="61" y="83"/>
                          <a:pt x="64" y="81"/>
                        </a:cubicBezTo>
                        <a:cubicBezTo>
                          <a:pt x="65" y="80"/>
                          <a:pt x="66" y="80"/>
                          <a:pt x="67" y="81"/>
                        </a:cubicBezTo>
                        <a:cubicBezTo>
                          <a:pt x="67" y="81"/>
                          <a:pt x="67" y="81"/>
                          <a:pt x="67" y="82"/>
                        </a:cubicBezTo>
                        <a:cubicBezTo>
                          <a:pt x="69" y="79"/>
                          <a:pt x="71" y="77"/>
                          <a:pt x="72" y="74"/>
                        </a:cubicBezTo>
                        <a:close/>
                        <a:moveTo>
                          <a:pt x="57" y="30"/>
                        </a:moveTo>
                        <a:cubicBezTo>
                          <a:pt x="57" y="30"/>
                          <a:pt x="57" y="30"/>
                          <a:pt x="57" y="30"/>
                        </a:cubicBezTo>
                        <a:cubicBezTo>
                          <a:pt x="54" y="31"/>
                          <a:pt x="53" y="32"/>
                          <a:pt x="51" y="33"/>
                        </a:cubicBezTo>
                        <a:cubicBezTo>
                          <a:pt x="46" y="35"/>
                          <a:pt x="41" y="38"/>
                          <a:pt x="37" y="40"/>
                        </a:cubicBezTo>
                        <a:cubicBezTo>
                          <a:pt x="36" y="40"/>
                          <a:pt x="35" y="41"/>
                          <a:pt x="34" y="41"/>
                        </a:cubicBezTo>
                        <a:cubicBezTo>
                          <a:pt x="35" y="44"/>
                          <a:pt x="37" y="47"/>
                          <a:pt x="38" y="50"/>
                        </a:cubicBezTo>
                        <a:cubicBezTo>
                          <a:pt x="42" y="48"/>
                          <a:pt x="58" y="39"/>
                          <a:pt x="60" y="37"/>
                        </a:cubicBezTo>
                        <a:cubicBezTo>
                          <a:pt x="59" y="35"/>
                          <a:pt x="58" y="33"/>
                          <a:pt x="57" y="30"/>
                        </a:cubicBezTo>
                        <a:close/>
                        <a:moveTo>
                          <a:pt x="37" y="81"/>
                        </a:move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3" y="88"/>
                          <a:pt x="32" y="90"/>
                          <a:pt x="31" y="92"/>
                        </a:cubicBezTo>
                        <a:cubicBezTo>
                          <a:pt x="33" y="91"/>
                          <a:pt x="35" y="90"/>
                          <a:pt x="37" y="88"/>
                        </a:cubicBezTo>
                        <a:cubicBezTo>
                          <a:pt x="42" y="85"/>
                          <a:pt x="48" y="82"/>
                          <a:pt x="54" y="80"/>
                        </a:cubicBezTo>
                        <a:cubicBezTo>
                          <a:pt x="58" y="78"/>
                          <a:pt x="62" y="76"/>
                          <a:pt x="67" y="74"/>
                        </a:cubicBezTo>
                        <a:cubicBezTo>
                          <a:pt x="69" y="73"/>
                          <a:pt x="71" y="71"/>
                          <a:pt x="73" y="70"/>
                        </a:cubicBezTo>
                        <a:cubicBezTo>
                          <a:pt x="72" y="68"/>
                          <a:pt x="72" y="67"/>
                          <a:pt x="71" y="66"/>
                        </a:cubicBezTo>
                        <a:cubicBezTo>
                          <a:pt x="71" y="66"/>
                          <a:pt x="70" y="67"/>
                          <a:pt x="70" y="67"/>
                        </a:cubicBezTo>
                        <a:cubicBezTo>
                          <a:pt x="67" y="68"/>
                          <a:pt x="65" y="69"/>
                          <a:pt x="63" y="70"/>
                        </a:cubicBezTo>
                        <a:cubicBezTo>
                          <a:pt x="57" y="72"/>
                          <a:pt x="52" y="74"/>
                          <a:pt x="47" y="77"/>
                        </a:cubicBezTo>
                        <a:cubicBezTo>
                          <a:pt x="45" y="77"/>
                          <a:pt x="44" y="78"/>
                          <a:pt x="43" y="78"/>
                        </a:cubicBezTo>
                        <a:cubicBezTo>
                          <a:pt x="42" y="79"/>
                          <a:pt x="42" y="79"/>
                          <a:pt x="41" y="79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1" y="81"/>
                          <a:pt x="41" y="81"/>
                          <a:pt x="41" y="81"/>
                        </a:cubicBezTo>
                        <a:cubicBezTo>
                          <a:pt x="40" y="82"/>
                          <a:pt x="39" y="82"/>
                          <a:pt x="38" y="82"/>
                        </a:cubicBezTo>
                        <a:cubicBezTo>
                          <a:pt x="38" y="81"/>
                          <a:pt x="38" y="81"/>
                          <a:pt x="37" y="81"/>
                        </a:cubicBezTo>
                        <a:close/>
                        <a:moveTo>
                          <a:pt x="29" y="32"/>
                        </a:moveTo>
                        <a:cubicBezTo>
                          <a:pt x="30" y="31"/>
                          <a:pt x="31" y="31"/>
                          <a:pt x="32" y="30"/>
                        </a:cubicBezTo>
                        <a:cubicBezTo>
                          <a:pt x="38" y="27"/>
                          <a:pt x="45" y="23"/>
                          <a:pt x="51" y="20"/>
                        </a:cubicBezTo>
                        <a:cubicBezTo>
                          <a:pt x="51" y="20"/>
                          <a:pt x="52" y="19"/>
                          <a:pt x="52" y="19"/>
                        </a:cubicBezTo>
                        <a:cubicBezTo>
                          <a:pt x="51" y="17"/>
                          <a:pt x="50" y="15"/>
                          <a:pt x="49" y="13"/>
                        </a:cubicBezTo>
                        <a:cubicBezTo>
                          <a:pt x="48" y="14"/>
                          <a:pt x="47" y="14"/>
                          <a:pt x="46" y="14"/>
                        </a:cubicBezTo>
                        <a:cubicBezTo>
                          <a:pt x="43" y="16"/>
                          <a:pt x="41" y="17"/>
                          <a:pt x="38" y="18"/>
                        </a:cubicBezTo>
                        <a:cubicBezTo>
                          <a:pt x="34" y="20"/>
                          <a:pt x="31" y="23"/>
                          <a:pt x="27" y="24"/>
                        </a:cubicBezTo>
                        <a:cubicBezTo>
                          <a:pt x="26" y="24"/>
                          <a:pt x="26" y="24"/>
                          <a:pt x="26" y="25"/>
                        </a:cubicBezTo>
                        <a:cubicBezTo>
                          <a:pt x="27" y="27"/>
                          <a:pt x="28" y="29"/>
                          <a:pt x="29" y="32"/>
                        </a:cubicBezTo>
                        <a:close/>
                        <a:moveTo>
                          <a:pt x="40" y="77"/>
                        </a:moveTo>
                        <a:cubicBezTo>
                          <a:pt x="40" y="77"/>
                          <a:pt x="40" y="77"/>
                          <a:pt x="40" y="77"/>
                        </a:cubicBezTo>
                        <a:cubicBezTo>
                          <a:pt x="41" y="77"/>
                          <a:pt x="41" y="77"/>
                          <a:pt x="42" y="77"/>
                        </a:cubicBezTo>
                        <a:cubicBezTo>
                          <a:pt x="43" y="76"/>
                          <a:pt x="45" y="75"/>
                          <a:pt x="46" y="74"/>
                        </a:cubicBezTo>
                        <a:cubicBezTo>
                          <a:pt x="51" y="72"/>
                          <a:pt x="56" y="70"/>
                          <a:pt x="61" y="68"/>
                        </a:cubicBezTo>
                        <a:cubicBezTo>
                          <a:pt x="64" y="67"/>
                          <a:pt x="66" y="65"/>
                          <a:pt x="68" y="64"/>
                        </a:cubicBezTo>
                        <a:cubicBezTo>
                          <a:pt x="68" y="63"/>
                          <a:pt x="69" y="63"/>
                          <a:pt x="70" y="62"/>
                        </a:cubicBezTo>
                        <a:cubicBezTo>
                          <a:pt x="69" y="61"/>
                          <a:pt x="69" y="60"/>
                          <a:pt x="68" y="58"/>
                        </a:cubicBezTo>
                        <a:cubicBezTo>
                          <a:pt x="67" y="58"/>
                          <a:pt x="67" y="59"/>
                          <a:pt x="67" y="59"/>
                        </a:cubicBezTo>
                        <a:cubicBezTo>
                          <a:pt x="64" y="60"/>
                          <a:pt x="62" y="60"/>
                          <a:pt x="59" y="62"/>
                        </a:cubicBezTo>
                        <a:cubicBezTo>
                          <a:pt x="54" y="64"/>
                          <a:pt x="48" y="67"/>
                          <a:pt x="43" y="69"/>
                        </a:cubicBezTo>
                        <a:cubicBezTo>
                          <a:pt x="42" y="70"/>
                          <a:pt x="41" y="70"/>
                          <a:pt x="42" y="72"/>
                        </a:cubicBezTo>
                        <a:cubicBezTo>
                          <a:pt x="43" y="72"/>
                          <a:pt x="43" y="73"/>
                          <a:pt x="42" y="74"/>
                        </a:cubicBezTo>
                        <a:cubicBezTo>
                          <a:pt x="42" y="75"/>
                          <a:pt x="41" y="75"/>
                          <a:pt x="41" y="76"/>
                        </a:cubicBezTo>
                        <a:cubicBezTo>
                          <a:pt x="41" y="76"/>
                          <a:pt x="40" y="77"/>
                          <a:pt x="40" y="77"/>
                        </a:cubicBezTo>
                        <a:close/>
                        <a:moveTo>
                          <a:pt x="56" y="27"/>
                        </a:moveTo>
                        <a:cubicBezTo>
                          <a:pt x="55" y="26"/>
                          <a:pt x="55" y="24"/>
                          <a:pt x="54" y="23"/>
                        </a:cubicBezTo>
                        <a:cubicBezTo>
                          <a:pt x="53" y="21"/>
                          <a:pt x="53" y="21"/>
                          <a:pt x="52" y="22"/>
                        </a:cubicBezTo>
                        <a:cubicBezTo>
                          <a:pt x="51" y="22"/>
                          <a:pt x="51" y="22"/>
                          <a:pt x="51" y="22"/>
                        </a:cubicBezTo>
                        <a:cubicBezTo>
                          <a:pt x="48" y="24"/>
                          <a:pt x="45" y="25"/>
                          <a:pt x="42" y="27"/>
                        </a:cubicBezTo>
                        <a:cubicBezTo>
                          <a:pt x="38" y="29"/>
                          <a:pt x="34" y="32"/>
                          <a:pt x="30" y="34"/>
                        </a:cubicBezTo>
                        <a:cubicBezTo>
                          <a:pt x="30" y="34"/>
                          <a:pt x="30" y="34"/>
                          <a:pt x="30" y="34"/>
                        </a:cubicBezTo>
                        <a:cubicBezTo>
                          <a:pt x="31" y="36"/>
                          <a:pt x="31" y="38"/>
                          <a:pt x="32" y="39"/>
                        </a:cubicBezTo>
                        <a:cubicBezTo>
                          <a:pt x="33" y="39"/>
                          <a:pt x="33" y="39"/>
                          <a:pt x="33" y="39"/>
                        </a:cubicBezTo>
                        <a:cubicBezTo>
                          <a:pt x="36" y="38"/>
                          <a:pt x="39" y="36"/>
                          <a:pt x="42" y="35"/>
                        </a:cubicBezTo>
                        <a:cubicBezTo>
                          <a:pt x="45" y="33"/>
                          <a:pt x="49" y="31"/>
                          <a:pt x="53" y="29"/>
                        </a:cubicBezTo>
                        <a:cubicBezTo>
                          <a:pt x="54" y="29"/>
                          <a:pt x="55" y="28"/>
                          <a:pt x="56" y="27"/>
                        </a:cubicBezTo>
                        <a:close/>
                        <a:moveTo>
                          <a:pt x="42" y="58"/>
                        </a:moveTo>
                        <a:cubicBezTo>
                          <a:pt x="43" y="57"/>
                          <a:pt x="43" y="57"/>
                          <a:pt x="44" y="57"/>
                        </a:cubicBezTo>
                        <a:cubicBezTo>
                          <a:pt x="48" y="55"/>
                          <a:pt x="51" y="53"/>
                          <a:pt x="56" y="51"/>
                        </a:cubicBezTo>
                        <a:cubicBezTo>
                          <a:pt x="58" y="50"/>
                          <a:pt x="60" y="48"/>
                          <a:pt x="63" y="46"/>
                        </a:cubicBezTo>
                        <a:cubicBezTo>
                          <a:pt x="63" y="46"/>
                          <a:pt x="63" y="46"/>
                          <a:pt x="63" y="46"/>
                        </a:cubicBezTo>
                        <a:cubicBezTo>
                          <a:pt x="63" y="44"/>
                          <a:pt x="62" y="42"/>
                          <a:pt x="61" y="40"/>
                        </a:cubicBezTo>
                        <a:cubicBezTo>
                          <a:pt x="61" y="41"/>
                          <a:pt x="60" y="41"/>
                          <a:pt x="60" y="41"/>
                        </a:cubicBezTo>
                        <a:cubicBezTo>
                          <a:pt x="57" y="42"/>
                          <a:pt x="55" y="43"/>
                          <a:pt x="53" y="44"/>
                        </a:cubicBezTo>
                        <a:cubicBezTo>
                          <a:pt x="49" y="47"/>
                          <a:pt x="45" y="49"/>
                          <a:pt x="40" y="51"/>
                        </a:cubicBezTo>
                        <a:cubicBezTo>
                          <a:pt x="40" y="51"/>
                          <a:pt x="39" y="51"/>
                          <a:pt x="39" y="52"/>
                        </a:cubicBezTo>
                        <a:cubicBezTo>
                          <a:pt x="40" y="54"/>
                          <a:pt x="41" y="56"/>
                          <a:pt x="42" y="58"/>
                        </a:cubicBezTo>
                        <a:close/>
                        <a:moveTo>
                          <a:pt x="42" y="67"/>
                        </a:moveTo>
                        <a:cubicBezTo>
                          <a:pt x="43" y="67"/>
                          <a:pt x="43" y="67"/>
                          <a:pt x="43" y="67"/>
                        </a:cubicBezTo>
                        <a:cubicBezTo>
                          <a:pt x="45" y="66"/>
                          <a:pt x="48" y="65"/>
                          <a:pt x="51" y="63"/>
                        </a:cubicBezTo>
                        <a:cubicBezTo>
                          <a:pt x="56" y="61"/>
                          <a:pt x="61" y="58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ubicBezTo>
                          <a:pt x="66" y="53"/>
                          <a:pt x="65" y="52"/>
                          <a:pt x="65" y="50"/>
                        </a:cubicBezTo>
                        <a:cubicBezTo>
                          <a:pt x="62" y="51"/>
                          <a:pt x="60" y="51"/>
                          <a:pt x="58" y="52"/>
                        </a:cubicBezTo>
                        <a:cubicBezTo>
                          <a:pt x="53" y="55"/>
                          <a:pt x="48" y="57"/>
                          <a:pt x="43" y="60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2" y="62"/>
                          <a:pt x="42" y="65"/>
                          <a:pt x="42" y="67"/>
                        </a:cubicBezTo>
                        <a:close/>
                        <a:moveTo>
                          <a:pt x="24" y="19"/>
                        </a:moveTo>
                        <a:cubicBezTo>
                          <a:pt x="24" y="20"/>
                          <a:pt x="24" y="20"/>
                          <a:pt x="25" y="20"/>
                        </a:cubicBezTo>
                        <a:cubicBezTo>
                          <a:pt x="26" y="20"/>
                          <a:pt x="27" y="21"/>
                          <a:pt x="27" y="22"/>
                        </a:cubicBezTo>
                        <a:cubicBezTo>
                          <a:pt x="28" y="21"/>
                          <a:pt x="29" y="21"/>
                          <a:pt x="29" y="21"/>
                        </a:cubicBezTo>
                        <a:cubicBezTo>
                          <a:pt x="31" y="20"/>
                          <a:pt x="34" y="18"/>
                          <a:pt x="36" y="17"/>
                        </a:cubicBezTo>
                        <a:cubicBezTo>
                          <a:pt x="39" y="16"/>
                          <a:pt x="41" y="15"/>
                          <a:pt x="43" y="13"/>
                        </a:cubicBezTo>
                        <a:cubicBezTo>
                          <a:pt x="45" y="13"/>
                          <a:pt x="46" y="12"/>
                          <a:pt x="47" y="11"/>
                        </a:cubicBezTo>
                        <a:cubicBezTo>
                          <a:pt x="47" y="9"/>
                          <a:pt x="46" y="8"/>
                          <a:pt x="46" y="7"/>
                        </a:cubicBezTo>
                        <a:cubicBezTo>
                          <a:pt x="44" y="8"/>
                          <a:pt x="42" y="8"/>
                          <a:pt x="41" y="9"/>
                        </a:cubicBezTo>
                        <a:cubicBezTo>
                          <a:pt x="35" y="11"/>
                          <a:pt x="30" y="14"/>
                          <a:pt x="25" y="18"/>
                        </a:cubicBezTo>
                        <a:cubicBezTo>
                          <a:pt x="25" y="18"/>
                          <a:pt x="24" y="19"/>
                          <a:pt x="24" y="19"/>
                        </a:cubicBezTo>
                        <a:close/>
                        <a:moveTo>
                          <a:pt x="23" y="17"/>
                        </a:move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24" y="16"/>
                          <a:pt x="24" y="16"/>
                          <a:pt x="25" y="15"/>
                        </a:cubicBezTo>
                        <a:cubicBezTo>
                          <a:pt x="30" y="12"/>
                          <a:pt x="35" y="9"/>
                          <a:pt x="41" y="6"/>
                        </a:cubicBezTo>
                        <a:cubicBezTo>
                          <a:pt x="42" y="6"/>
                          <a:pt x="44" y="4"/>
                          <a:pt x="44" y="4"/>
                        </a:cubicBezTo>
                        <a:cubicBezTo>
                          <a:pt x="41" y="4"/>
                          <a:pt x="37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6"/>
                          <a:pt x="34" y="6"/>
                          <a:pt x="32" y="7"/>
                        </a:cubicBezTo>
                        <a:cubicBezTo>
                          <a:pt x="31" y="7"/>
                          <a:pt x="30" y="7"/>
                          <a:pt x="29" y="8"/>
                        </a:cubicBezTo>
                        <a:cubicBezTo>
                          <a:pt x="27" y="9"/>
                          <a:pt x="25" y="9"/>
                          <a:pt x="24" y="10"/>
                        </a:cubicBezTo>
                        <a:cubicBezTo>
                          <a:pt x="23" y="11"/>
                          <a:pt x="21" y="12"/>
                          <a:pt x="20" y="12"/>
                        </a:cubicBezTo>
                        <a:cubicBezTo>
                          <a:pt x="21" y="14"/>
                          <a:pt x="22" y="15"/>
                          <a:pt x="23" y="17"/>
                        </a:cubicBezTo>
                        <a:close/>
                        <a:moveTo>
                          <a:pt x="42" y="117"/>
                        </a:moveTo>
                        <a:cubicBezTo>
                          <a:pt x="42" y="117"/>
                          <a:pt x="42" y="117"/>
                          <a:pt x="42" y="117"/>
                        </a:cubicBezTo>
                        <a:cubicBezTo>
                          <a:pt x="37" y="118"/>
                          <a:pt x="33" y="119"/>
                          <a:pt x="29" y="122"/>
                        </a:cubicBezTo>
                        <a:cubicBezTo>
                          <a:pt x="28" y="122"/>
                          <a:pt x="26" y="123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7" y="124"/>
                          <a:pt x="30" y="124"/>
                          <a:pt x="33" y="125"/>
                        </a:cubicBezTo>
                        <a:cubicBezTo>
                          <a:pt x="34" y="125"/>
                          <a:pt x="35" y="125"/>
                          <a:pt x="35" y="125"/>
                        </a:cubicBezTo>
                        <a:cubicBezTo>
                          <a:pt x="36" y="126"/>
                          <a:pt x="37" y="126"/>
                          <a:pt x="37" y="124"/>
                        </a:cubicBezTo>
                        <a:cubicBezTo>
                          <a:pt x="39" y="122"/>
                          <a:pt x="40" y="120"/>
                          <a:pt x="42" y="118"/>
                        </a:cubicBezTo>
                        <a:cubicBezTo>
                          <a:pt x="42" y="118"/>
                          <a:pt x="42" y="117"/>
                          <a:pt x="42" y="117"/>
                        </a:cubicBezTo>
                        <a:close/>
                        <a:moveTo>
                          <a:pt x="30" y="5"/>
                        </a:move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26" y="4"/>
                          <a:pt x="22" y="4"/>
                          <a:pt x="18" y="5"/>
                        </a:cubicBezTo>
                        <a:cubicBezTo>
                          <a:pt x="17" y="5"/>
                          <a:pt x="17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8"/>
                          <a:pt x="19" y="9"/>
                          <a:pt x="19" y="10"/>
                        </a:cubicBezTo>
                        <a:cubicBezTo>
                          <a:pt x="22" y="9"/>
                          <a:pt x="25" y="7"/>
                          <a:pt x="28" y="6"/>
                        </a:cubicBezTo>
                        <a:cubicBezTo>
                          <a:pt x="29" y="5"/>
                          <a:pt x="29" y="5"/>
                          <a:pt x="30" y="5"/>
                        </a:cubicBezTo>
                        <a:close/>
                        <a:moveTo>
                          <a:pt x="51" y="9"/>
                        </a:moveTo>
                        <a:cubicBezTo>
                          <a:pt x="50" y="7"/>
                          <a:pt x="50" y="5"/>
                          <a:pt x="49" y="4"/>
                        </a:cubicBezTo>
                        <a:cubicBezTo>
                          <a:pt x="49" y="4"/>
                          <a:pt x="49" y="4"/>
                          <a:pt x="48" y="4"/>
                        </a:cubicBezTo>
                        <a:cubicBezTo>
                          <a:pt x="49" y="5"/>
                          <a:pt x="49" y="6"/>
                          <a:pt x="48" y="7"/>
                        </a:cubicBezTo>
                        <a:cubicBezTo>
                          <a:pt x="48" y="7"/>
                          <a:pt x="49" y="8"/>
                          <a:pt x="49" y="9"/>
                        </a:cubicBezTo>
                        <a:cubicBezTo>
                          <a:pt x="49" y="9"/>
                          <a:pt x="50" y="9"/>
                          <a:pt x="51" y="9"/>
                        </a:cubicBezTo>
                        <a:close/>
                        <a:moveTo>
                          <a:pt x="40" y="58"/>
                        </a:moveTo>
                        <a:cubicBezTo>
                          <a:pt x="40" y="58"/>
                          <a:pt x="40" y="58"/>
                          <a:pt x="40" y="58"/>
                        </a:cubicBezTo>
                        <a:cubicBezTo>
                          <a:pt x="39" y="56"/>
                          <a:pt x="38" y="55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4"/>
                          <a:pt x="37" y="54"/>
                        </a:cubicBezTo>
                        <a:cubicBezTo>
                          <a:pt x="37" y="55"/>
                          <a:pt x="37" y="56"/>
                          <a:pt x="38" y="58"/>
                        </a:cubicBezTo>
                        <a:cubicBezTo>
                          <a:pt x="38" y="58"/>
                          <a:pt x="38" y="57"/>
                          <a:pt x="39" y="57"/>
                        </a:cubicBezTo>
                        <a:cubicBezTo>
                          <a:pt x="39" y="58"/>
                          <a:pt x="39" y="58"/>
                          <a:pt x="40" y="58"/>
                        </a:cubicBezTo>
                        <a:close/>
                        <a:moveTo>
                          <a:pt x="4" y="125"/>
                        </a:moveTo>
                        <a:cubicBezTo>
                          <a:pt x="5" y="122"/>
                          <a:pt x="6" y="121"/>
                          <a:pt x="7" y="119"/>
                        </a:cubicBezTo>
                        <a:cubicBezTo>
                          <a:pt x="5" y="121"/>
                          <a:pt x="4" y="122"/>
                          <a:pt x="2" y="124"/>
                        </a:cubicBezTo>
                        <a:cubicBezTo>
                          <a:pt x="3" y="124"/>
                          <a:pt x="4" y="124"/>
                          <a:pt x="4" y="125"/>
                        </a:cubicBezTo>
                        <a:close/>
                        <a:moveTo>
                          <a:pt x="40" y="66"/>
                        </a:moveTo>
                        <a:cubicBezTo>
                          <a:pt x="40" y="64"/>
                          <a:pt x="41" y="62"/>
                          <a:pt x="40" y="61"/>
                        </a:cubicBezTo>
                        <a:cubicBezTo>
                          <a:pt x="39" y="61"/>
                          <a:pt x="39" y="62"/>
                          <a:pt x="39" y="63"/>
                        </a:cubicBezTo>
                        <a:cubicBezTo>
                          <a:pt x="39" y="64"/>
                          <a:pt x="40" y="65"/>
                          <a:pt x="40" y="66"/>
                        </a:cubicBezTo>
                        <a:close/>
                        <a:moveTo>
                          <a:pt x="52" y="12"/>
                        </a:moveTo>
                        <a:cubicBezTo>
                          <a:pt x="51" y="12"/>
                          <a:pt x="51" y="13"/>
                          <a:pt x="51" y="13"/>
                        </a:cubicBezTo>
                        <a:cubicBezTo>
                          <a:pt x="51" y="14"/>
                          <a:pt x="52" y="15"/>
                          <a:pt x="52" y="15"/>
                        </a:cubicBezTo>
                        <a:cubicBezTo>
                          <a:pt x="52" y="15"/>
                          <a:pt x="53" y="15"/>
                          <a:pt x="53" y="15"/>
                        </a:cubicBezTo>
                        <a:cubicBezTo>
                          <a:pt x="52" y="14"/>
                          <a:pt x="52" y="13"/>
                          <a:pt x="52" y="12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8"/>
                  <p:cNvSpPr>
                    <a:spLocks noEditPoints="1"/>
                  </p:cNvSpPr>
                  <p:nvPr/>
                </p:nvSpPr>
                <p:spPr bwMode="auto">
                  <a:xfrm>
                    <a:off x="6075363" y="3198813"/>
                    <a:ext cx="250825" cy="450850"/>
                  </a:xfrm>
                  <a:custGeom>
                    <a:avLst/>
                    <a:gdLst>
                      <a:gd name="T0" fmla="*/ 1 w 77"/>
                      <a:gd name="T1" fmla="*/ 130 h 136"/>
                      <a:gd name="T2" fmla="*/ 38 w 77"/>
                      <a:gd name="T3" fmla="*/ 75 h 136"/>
                      <a:gd name="T4" fmla="*/ 37 w 77"/>
                      <a:gd name="T5" fmla="*/ 67 h 136"/>
                      <a:gd name="T6" fmla="*/ 31 w 77"/>
                      <a:gd name="T7" fmla="*/ 50 h 136"/>
                      <a:gd name="T8" fmla="*/ 22 w 77"/>
                      <a:gd name="T9" fmla="*/ 22 h 136"/>
                      <a:gd name="T10" fmla="*/ 16 w 77"/>
                      <a:gd name="T11" fmla="*/ 4 h 136"/>
                      <a:gd name="T12" fmla="*/ 24 w 77"/>
                      <a:gd name="T13" fmla="*/ 3 h 136"/>
                      <a:gd name="T14" fmla="*/ 55 w 77"/>
                      <a:gd name="T15" fmla="*/ 6 h 136"/>
                      <a:gd name="T16" fmla="*/ 57 w 77"/>
                      <a:gd name="T17" fmla="*/ 7 h 136"/>
                      <a:gd name="T18" fmla="*/ 71 w 77"/>
                      <a:gd name="T19" fmla="*/ 57 h 136"/>
                      <a:gd name="T20" fmla="*/ 71 w 77"/>
                      <a:gd name="T21" fmla="*/ 86 h 136"/>
                      <a:gd name="T22" fmla="*/ 52 w 77"/>
                      <a:gd name="T23" fmla="*/ 110 h 136"/>
                      <a:gd name="T24" fmla="*/ 22 w 77"/>
                      <a:gd name="T25" fmla="*/ 135 h 136"/>
                      <a:gd name="T26" fmla="*/ 7 w 77"/>
                      <a:gd name="T27" fmla="*/ 126 h 136"/>
                      <a:gd name="T28" fmla="*/ 30 w 77"/>
                      <a:gd name="T29" fmla="*/ 127 h 136"/>
                      <a:gd name="T30" fmla="*/ 15 w 77"/>
                      <a:gd name="T31" fmla="*/ 132 h 136"/>
                      <a:gd name="T32" fmla="*/ 34 w 77"/>
                      <a:gd name="T33" fmla="*/ 133 h 136"/>
                      <a:gd name="T34" fmla="*/ 43 w 77"/>
                      <a:gd name="T35" fmla="*/ 111 h 136"/>
                      <a:gd name="T36" fmla="*/ 16 w 77"/>
                      <a:gd name="T37" fmla="*/ 117 h 136"/>
                      <a:gd name="T38" fmla="*/ 43 w 77"/>
                      <a:gd name="T39" fmla="*/ 109 h 136"/>
                      <a:gd name="T40" fmla="*/ 59 w 77"/>
                      <a:gd name="T41" fmla="*/ 93 h 136"/>
                      <a:gd name="T42" fmla="*/ 14 w 77"/>
                      <a:gd name="T43" fmla="*/ 115 h 136"/>
                      <a:gd name="T44" fmla="*/ 55 w 77"/>
                      <a:gd name="T45" fmla="*/ 20 h 136"/>
                      <a:gd name="T46" fmla="*/ 31 w 77"/>
                      <a:gd name="T47" fmla="*/ 33 h 136"/>
                      <a:gd name="T48" fmla="*/ 39 w 77"/>
                      <a:gd name="T49" fmla="*/ 36 h 136"/>
                      <a:gd name="T50" fmla="*/ 57 w 77"/>
                      <a:gd name="T51" fmla="*/ 29 h 136"/>
                      <a:gd name="T52" fmla="*/ 34 w 77"/>
                      <a:gd name="T53" fmla="*/ 42 h 136"/>
                      <a:gd name="T54" fmla="*/ 58 w 77"/>
                      <a:gd name="T55" fmla="*/ 32 h 136"/>
                      <a:gd name="T56" fmla="*/ 41 w 77"/>
                      <a:gd name="T57" fmla="*/ 98 h 136"/>
                      <a:gd name="T58" fmla="*/ 68 w 77"/>
                      <a:gd name="T59" fmla="*/ 80 h 136"/>
                      <a:gd name="T60" fmla="*/ 32 w 77"/>
                      <a:gd name="T61" fmla="*/ 96 h 136"/>
                      <a:gd name="T62" fmla="*/ 71 w 77"/>
                      <a:gd name="T63" fmla="*/ 69 h 136"/>
                      <a:gd name="T64" fmla="*/ 30 w 77"/>
                      <a:gd name="T65" fmla="*/ 93 h 136"/>
                      <a:gd name="T66" fmla="*/ 60 w 77"/>
                      <a:gd name="T67" fmla="*/ 80 h 136"/>
                      <a:gd name="T68" fmla="*/ 40 w 77"/>
                      <a:gd name="T69" fmla="*/ 80 h 136"/>
                      <a:gd name="T70" fmla="*/ 57 w 77"/>
                      <a:gd name="T71" fmla="*/ 65 h 136"/>
                      <a:gd name="T72" fmla="*/ 40 w 77"/>
                      <a:gd name="T73" fmla="*/ 76 h 136"/>
                      <a:gd name="T74" fmla="*/ 37 w 77"/>
                      <a:gd name="T75" fmla="*/ 54 h 136"/>
                      <a:gd name="T76" fmla="*/ 63 w 77"/>
                      <a:gd name="T77" fmla="*/ 41 h 136"/>
                      <a:gd name="T78" fmla="*/ 27 w 77"/>
                      <a:gd name="T79" fmla="*/ 25 h 136"/>
                      <a:gd name="T80" fmla="*/ 45 w 77"/>
                      <a:gd name="T81" fmla="*/ 23 h 136"/>
                      <a:gd name="T82" fmla="*/ 45 w 77"/>
                      <a:gd name="T83" fmla="*/ 16 h 136"/>
                      <a:gd name="T84" fmla="*/ 40 w 77"/>
                      <a:gd name="T85" fmla="*/ 69 h 136"/>
                      <a:gd name="T86" fmla="*/ 60 w 77"/>
                      <a:gd name="T87" fmla="*/ 61 h 136"/>
                      <a:gd name="T88" fmla="*/ 56 w 77"/>
                      <a:gd name="T89" fmla="*/ 56 h 136"/>
                      <a:gd name="T90" fmla="*/ 64 w 77"/>
                      <a:gd name="T91" fmla="*/ 46 h 136"/>
                      <a:gd name="T92" fmla="*/ 40 w 77"/>
                      <a:gd name="T93" fmla="*/ 56 h 136"/>
                      <a:gd name="T94" fmla="*/ 52 w 77"/>
                      <a:gd name="T95" fmla="*/ 56 h 136"/>
                      <a:gd name="T96" fmla="*/ 35 w 77"/>
                      <a:gd name="T97" fmla="*/ 13 h 136"/>
                      <a:gd name="T98" fmla="*/ 28 w 77"/>
                      <a:gd name="T99" fmla="*/ 22 h 136"/>
                      <a:gd name="T100" fmla="*/ 53 w 77"/>
                      <a:gd name="T101" fmla="*/ 6 h 136"/>
                      <a:gd name="T102" fmla="*/ 34 w 77"/>
                      <a:gd name="T103" fmla="*/ 6 h 136"/>
                      <a:gd name="T104" fmla="*/ 25 w 77"/>
                      <a:gd name="T105" fmla="*/ 14 h 136"/>
                      <a:gd name="T106" fmla="*/ 26 w 77"/>
                      <a:gd name="T107" fmla="*/ 7 h 136"/>
                      <a:gd name="T108" fmla="*/ 19 w 77"/>
                      <a:gd name="T109" fmla="*/ 4 h 136"/>
                      <a:gd name="T110" fmla="*/ 69 w 77"/>
                      <a:gd name="T111" fmla="*/ 83 h 136"/>
                      <a:gd name="T112" fmla="*/ 74 w 77"/>
                      <a:gd name="T113" fmla="*/ 78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6">
                        <a:moveTo>
                          <a:pt x="4" y="133"/>
                        </a:moveTo>
                        <a:cubicBezTo>
                          <a:pt x="3" y="133"/>
                          <a:pt x="3" y="133"/>
                          <a:pt x="2" y="133"/>
                        </a:cubicBezTo>
                        <a:cubicBezTo>
                          <a:pt x="2" y="133"/>
                          <a:pt x="1" y="133"/>
                          <a:pt x="1" y="132"/>
                        </a:cubicBezTo>
                        <a:cubicBezTo>
                          <a:pt x="0" y="132"/>
                          <a:pt x="0" y="131"/>
                          <a:pt x="0" y="131"/>
                        </a:cubicBezTo>
                        <a:cubicBezTo>
                          <a:pt x="0" y="130"/>
                          <a:pt x="1" y="130"/>
                          <a:pt x="1" y="130"/>
                        </a:cubicBezTo>
                        <a:cubicBezTo>
                          <a:pt x="3" y="127"/>
                          <a:pt x="4" y="125"/>
                          <a:pt x="6" y="123"/>
                        </a:cubicBezTo>
                        <a:cubicBezTo>
                          <a:pt x="9" y="118"/>
                          <a:pt x="12" y="113"/>
                          <a:pt x="15" y="108"/>
                        </a:cubicBezTo>
                        <a:cubicBezTo>
                          <a:pt x="18" y="104"/>
                          <a:pt x="20" y="100"/>
                          <a:pt x="23" y="96"/>
                        </a:cubicBezTo>
                        <a:cubicBezTo>
                          <a:pt x="26" y="91"/>
                          <a:pt x="30" y="86"/>
                          <a:pt x="33" y="81"/>
                        </a:cubicBezTo>
                        <a:cubicBezTo>
                          <a:pt x="35" y="79"/>
                          <a:pt x="37" y="77"/>
                          <a:pt x="38" y="75"/>
                        </a:cubicBezTo>
                        <a:cubicBezTo>
                          <a:pt x="38" y="75"/>
                          <a:pt x="39" y="74"/>
                          <a:pt x="39" y="74"/>
                        </a:cubicBezTo>
                        <a:cubicBezTo>
                          <a:pt x="39" y="74"/>
                          <a:pt x="38" y="74"/>
                          <a:pt x="38" y="74"/>
                        </a:cubicBezTo>
                        <a:cubicBezTo>
                          <a:pt x="37" y="73"/>
                          <a:pt x="36" y="72"/>
                          <a:pt x="37" y="70"/>
                        </a:cubicBezTo>
                        <a:cubicBezTo>
                          <a:pt x="37" y="70"/>
                          <a:pt x="37" y="69"/>
                          <a:pt x="37" y="69"/>
                        </a:cubicBezTo>
                        <a:cubicBezTo>
                          <a:pt x="37" y="68"/>
                          <a:pt x="37" y="67"/>
                          <a:pt x="37" y="67"/>
                        </a:cubicBezTo>
                        <a:cubicBezTo>
                          <a:pt x="36" y="66"/>
                          <a:pt x="36" y="65"/>
                          <a:pt x="35" y="65"/>
                        </a:cubicBezTo>
                        <a:cubicBezTo>
                          <a:pt x="35" y="64"/>
                          <a:pt x="34" y="63"/>
                          <a:pt x="35" y="62"/>
                        </a:cubicBezTo>
                        <a:cubicBezTo>
                          <a:pt x="35" y="62"/>
                          <a:pt x="35" y="61"/>
                          <a:pt x="35" y="61"/>
                        </a:cubicBezTo>
                        <a:cubicBezTo>
                          <a:pt x="34" y="57"/>
                          <a:pt x="33" y="54"/>
                          <a:pt x="31" y="51"/>
                        </a:cubicBezTo>
                        <a:cubicBezTo>
                          <a:pt x="31" y="50"/>
                          <a:pt x="31" y="50"/>
                          <a:pt x="31" y="50"/>
                        </a:cubicBezTo>
                        <a:cubicBezTo>
                          <a:pt x="30" y="49"/>
                          <a:pt x="29" y="48"/>
                          <a:pt x="30" y="47"/>
                        </a:cubicBezTo>
                        <a:cubicBezTo>
                          <a:pt x="30" y="46"/>
                          <a:pt x="30" y="46"/>
                          <a:pt x="30" y="46"/>
                        </a:cubicBezTo>
                        <a:cubicBezTo>
                          <a:pt x="28" y="39"/>
                          <a:pt x="26" y="32"/>
                          <a:pt x="24" y="26"/>
                        </a:cubicBezTo>
                        <a:cubicBezTo>
                          <a:pt x="24" y="25"/>
                          <a:pt x="23" y="24"/>
                          <a:pt x="23" y="23"/>
                        </a:cubicBezTo>
                        <a:cubicBezTo>
                          <a:pt x="23" y="23"/>
                          <a:pt x="22" y="22"/>
                          <a:pt x="22" y="22"/>
                        </a:cubicBezTo>
                        <a:cubicBezTo>
                          <a:pt x="21" y="21"/>
                          <a:pt x="21" y="20"/>
                          <a:pt x="21" y="19"/>
                        </a:cubicBezTo>
                        <a:cubicBezTo>
                          <a:pt x="21" y="19"/>
                          <a:pt x="21" y="18"/>
                          <a:pt x="21" y="18"/>
                        </a:cubicBezTo>
                        <a:cubicBezTo>
                          <a:pt x="20" y="15"/>
                          <a:pt x="19" y="11"/>
                          <a:pt x="18" y="8"/>
                        </a:cubicBezTo>
                        <a:cubicBezTo>
                          <a:pt x="17" y="8"/>
                          <a:pt x="16" y="8"/>
                          <a:pt x="16" y="7"/>
                        </a:cubicBezTo>
                        <a:cubicBezTo>
                          <a:pt x="15" y="6"/>
                          <a:pt x="15" y="5"/>
                          <a:pt x="16" y="4"/>
                        </a:cubicBezTo>
                        <a:cubicBezTo>
                          <a:pt x="16" y="4"/>
                          <a:pt x="15" y="4"/>
                          <a:pt x="15" y="4"/>
                        </a:cubicBezTo>
                        <a:cubicBezTo>
                          <a:pt x="15" y="2"/>
                          <a:pt x="16" y="1"/>
                          <a:pt x="17" y="0"/>
                        </a:cubicBezTo>
                        <a:cubicBezTo>
                          <a:pt x="18" y="0"/>
                          <a:pt x="18" y="0"/>
                          <a:pt x="18" y="1"/>
                        </a:cubicBezTo>
                        <a:cubicBezTo>
                          <a:pt x="19" y="2"/>
                          <a:pt x="19" y="2"/>
                          <a:pt x="20" y="2"/>
                        </a:cubicBezTo>
                        <a:cubicBezTo>
                          <a:pt x="21" y="2"/>
                          <a:pt x="23" y="3"/>
                          <a:pt x="24" y="3"/>
                        </a:cubicBezTo>
                        <a:cubicBezTo>
                          <a:pt x="31" y="3"/>
                          <a:pt x="37" y="3"/>
                          <a:pt x="44" y="3"/>
                        </a:cubicBezTo>
                        <a:cubicBezTo>
                          <a:pt x="44" y="3"/>
                          <a:pt x="45" y="3"/>
                          <a:pt x="46" y="4"/>
                        </a:cubicBezTo>
                        <a:cubicBezTo>
                          <a:pt x="46" y="4"/>
                          <a:pt x="46" y="4"/>
                          <a:pt x="47" y="4"/>
                        </a:cubicBezTo>
                        <a:cubicBezTo>
                          <a:pt x="48" y="4"/>
                          <a:pt x="50" y="4"/>
                          <a:pt x="52" y="3"/>
                        </a:cubicBezTo>
                        <a:cubicBezTo>
                          <a:pt x="54" y="3"/>
                          <a:pt x="54" y="4"/>
                          <a:pt x="55" y="6"/>
                        </a:cubicBezTo>
                        <a:cubicBezTo>
                          <a:pt x="55" y="7"/>
                          <a:pt x="55" y="8"/>
                          <a:pt x="56" y="10"/>
                        </a:cubicBezTo>
                        <a:cubicBezTo>
                          <a:pt x="56" y="10"/>
                          <a:pt x="56" y="10"/>
                          <a:pt x="56" y="11"/>
                        </a:cubicBezTo>
                        <a:cubicBezTo>
                          <a:pt x="56" y="10"/>
                          <a:pt x="56" y="10"/>
                          <a:pt x="56" y="10"/>
                        </a:cubicBezTo>
                        <a:cubicBezTo>
                          <a:pt x="56" y="9"/>
                          <a:pt x="56" y="9"/>
                          <a:pt x="56" y="8"/>
                        </a:cubicBezTo>
                        <a:cubicBezTo>
                          <a:pt x="56" y="8"/>
                          <a:pt x="56" y="8"/>
                          <a:pt x="57" y="7"/>
                        </a:cubicBezTo>
                        <a:cubicBezTo>
                          <a:pt x="57" y="7"/>
                          <a:pt x="58" y="7"/>
                          <a:pt x="58" y="8"/>
                        </a:cubicBezTo>
                        <a:cubicBezTo>
                          <a:pt x="58" y="8"/>
                          <a:pt x="58" y="9"/>
                          <a:pt x="58" y="9"/>
                        </a:cubicBezTo>
                        <a:cubicBezTo>
                          <a:pt x="60" y="14"/>
                          <a:pt x="62" y="19"/>
                          <a:pt x="63" y="24"/>
                        </a:cubicBezTo>
                        <a:cubicBezTo>
                          <a:pt x="65" y="32"/>
                          <a:pt x="67" y="39"/>
                          <a:pt x="69" y="47"/>
                        </a:cubicBezTo>
                        <a:cubicBezTo>
                          <a:pt x="69" y="50"/>
                          <a:pt x="70" y="54"/>
                          <a:pt x="71" y="57"/>
                        </a:cubicBezTo>
                        <a:cubicBezTo>
                          <a:pt x="73" y="61"/>
                          <a:pt x="74" y="65"/>
                          <a:pt x="75" y="69"/>
                        </a:cubicBezTo>
                        <a:cubicBezTo>
                          <a:pt x="75" y="71"/>
                          <a:pt x="76" y="72"/>
                          <a:pt x="76" y="74"/>
                        </a:cubicBezTo>
                        <a:cubicBezTo>
                          <a:pt x="76" y="75"/>
                          <a:pt x="77" y="75"/>
                          <a:pt x="77" y="75"/>
                        </a:cubicBezTo>
                        <a:cubicBezTo>
                          <a:pt x="77" y="77"/>
                          <a:pt x="77" y="79"/>
                          <a:pt x="75" y="81"/>
                        </a:cubicBezTo>
                        <a:cubicBezTo>
                          <a:pt x="74" y="83"/>
                          <a:pt x="72" y="84"/>
                          <a:pt x="71" y="86"/>
                        </a:cubicBezTo>
                        <a:cubicBezTo>
                          <a:pt x="68" y="89"/>
                          <a:pt x="65" y="93"/>
                          <a:pt x="63" y="96"/>
                        </a:cubicBezTo>
                        <a:cubicBezTo>
                          <a:pt x="60" y="100"/>
                          <a:pt x="57" y="103"/>
                          <a:pt x="55" y="107"/>
                        </a:cubicBezTo>
                        <a:cubicBezTo>
                          <a:pt x="55" y="107"/>
                          <a:pt x="54" y="107"/>
                          <a:pt x="54" y="108"/>
                        </a:cubicBezTo>
                        <a:cubicBezTo>
                          <a:pt x="54" y="108"/>
                          <a:pt x="54" y="109"/>
                          <a:pt x="53" y="109"/>
                        </a:cubicBezTo>
                        <a:cubicBezTo>
                          <a:pt x="53" y="109"/>
                          <a:pt x="53" y="110"/>
                          <a:pt x="52" y="110"/>
                        </a:cubicBezTo>
                        <a:cubicBezTo>
                          <a:pt x="49" y="114"/>
                          <a:pt x="47" y="118"/>
                          <a:pt x="45" y="122"/>
                        </a:cubicBezTo>
                        <a:cubicBezTo>
                          <a:pt x="43" y="125"/>
                          <a:pt x="41" y="128"/>
                          <a:pt x="39" y="131"/>
                        </a:cubicBezTo>
                        <a:cubicBezTo>
                          <a:pt x="37" y="133"/>
                          <a:pt x="35" y="135"/>
                          <a:pt x="33" y="135"/>
                        </a:cubicBezTo>
                        <a:cubicBezTo>
                          <a:pt x="31" y="135"/>
                          <a:pt x="28" y="135"/>
                          <a:pt x="26" y="135"/>
                        </a:cubicBezTo>
                        <a:cubicBezTo>
                          <a:pt x="25" y="135"/>
                          <a:pt x="23" y="135"/>
                          <a:pt x="22" y="135"/>
                        </a:cubicBezTo>
                        <a:cubicBezTo>
                          <a:pt x="18" y="135"/>
                          <a:pt x="14" y="135"/>
                          <a:pt x="10" y="135"/>
                        </a:cubicBezTo>
                        <a:cubicBezTo>
                          <a:pt x="9" y="135"/>
                          <a:pt x="8" y="135"/>
                          <a:pt x="6" y="136"/>
                        </a:cubicBezTo>
                        <a:cubicBezTo>
                          <a:pt x="5" y="136"/>
                          <a:pt x="4" y="135"/>
                          <a:pt x="4" y="133"/>
                        </a:cubicBezTo>
                        <a:cubicBezTo>
                          <a:pt x="4" y="133"/>
                          <a:pt x="4" y="133"/>
                          <a:pt x="4" y="133"/>
                        </a:cubicBezTo>
                        <a:close/>
                        <a:moveTo>
                          <a:pt x="7" y="126"/>
                        </a:moveTo>
                        <a:cubicBezTo>
                          <a:pt x="7" y="126"/>
                          <a:pt x="6" y="126"/>
                          <a:pt x="6" y="126"/>
                        </a:cubicBezTo>
                        <a:cubicBezTo>
                          <a:pt x="5" y="128"/>
                          <a:pt x="4" y="129"/>
                          <a:pt x="3" y="131"/>
                        </a:cubicBezTo>
                        <a:cubicBezTo>
                          <a:pt x="3" y="131"/>
                          <a:pt x="4" y="131"/>
                          <a:pt x="4" y="131"/>
                        </a:cubicBezTo>
                        <a:cubicBezTo>
                          <a:pt x="7" y="131"/>
                          <a:pt x="9" y="130"/>
                          <a:pt x="12" y="130"/>
                        </a:cubicBezTo>
                        <a:cubicBezTo>
                          <a:pt x="18" y="130"/>
                          <a:pt x="24" y="129"/>
                          <a:pt x="30" y="127"/>
                        </a:cubicBezTo>
                        <a:cubicBezTo>
                          <a:pt x="31" y="127"/>
                          <a:pt x="32" y="128"/>
                          <a:pt x="32" y="129"/>
                        </a:cubicBezTo>
                        <a:cubicBezTo>
                          <a:pt x="33" y="130"/>
                          <a:pt x="32" y="132"/>
                          <a:pt x="30" y="132"/>
                        </a:cubicBezTo>
                        <a:cubicBezTo>
                          <a:pt x="30" y="132"/>
                          <a:pt x="29" y="132"/>
                          <a:pt x="29" y="132"/>
                        </a:cubicBezTo>
                        <a:cubicBezTo>
                          <a:pt x="26" y="132"/>
                          <a:pt x="23" y="131"/>
                          <a:pt x="20" y="131"/>
                        </a:cubicBezTo>
                        <a:cubicBezTo>
                          <a:pt x="18" y="131"/>
                          <a:pt x="17" y="132"/>
                          <a:pt x="15" y="132"/>
                        </a:cubicBezTo>
                        <a:cubicBezTo>
                          <a:pt x="15" y="132"/>
                          <a:pt x="15" y="132"/>
                          <a:pt x="15" y="132"/>
                        </a:cubicBezTo>
                        <a:cubicBezTo>
                          <a:pt x="17" y="132"/>
                          <a:pt x="19" y="133"/>
                          <a:pt x="21" y="133"/>
                        </a:cubicBezTo>
                        <a:cubicBezTo>
                          <a:pt x="22" y="133"/>
                          <a:pt x="23" y="133"/>
                          <a:pt x="23" y="133"/>
                        </a:cubicBezTo>
                        <a:cubicBezTo>
                          <a:pt x="26" y="133"/>
                          <a:pt x="28" y="133"/>
                          <a:pt x="31" y="133"/>
                        </a:cubicBezTo>
                        <a:cubicBezTo>
                          <a:pt x="32" y="133"/>
                          <a:pt x="33" y="133"/>
                          <a:pt x="34" y="133"/>
                        </a:cubicBezTo>
                        <a:cubicBezTo>
                          <a:pt x="34" y="132"/>
                          <a:pt x="34" y="132"/>
                          <a:pt x="35" y="132"/>
                        </a:cubicBezTo>
                        <a:cubicBezTo>
                          <a:pt x="35" y="131"/>
                          <a:pt x="36" y="130"/>
                          <a:pt x="36" y="129"/>
                        </a:cubicBezTo>
                        <a:cubicBezTo>
                          <a:pt x="40" y="123"/>
                          <a:pt x="43" y="116"/>
                          <a:pt x="48" y="111"/>
                        </a:cubicBezTo>
                        <a:cubicBezTo>
                          <a:pt x="48" y="111"/>
                          <a:pt x="48" y="110"/>
                          <a:pt x="48" y="110"/>
                        </a:cubicBezTo>
                        <a:cubicBezTo>
                          <a:pt x="46" y="110"/>
                          <a:pt x="45" y="111"/>
                          <a:pt x="43" y="111"/>
                        </a:cubicBezTo>
                        <a:cubicBezTo>
                          <a:pt x="37" y="113"/>
                          <a:pt x="31" y="115"/>
                          <a:pt x="26" y="117"/>
                        </a:cubicBezTo>
                        <a:cubicBezTo>
                          <a:pt x="23" y="118"/>
                          <a:pt x="21" y="119"/>
                          <a:pt x="19" y="120"/>
                        </a:cubicBezTo>
                        <a:cubicBezTo>
                          <a:pt x="18" y="120"/>
                          <a:pt x="17" y="120"/>
                          <a:pt x="16" y="121"/>
                        </a:cubicBezTo>
                        <a:cubicBezTo>
                          <a:pt x="14" y="121"/>
                          <a:pt x="14" y="120"/>
                          <a:pt x="14" y="119"/>
                        </a:cubicBezTo>
                        <a:cubicBezTo>
                          <a:pt x="14" y="118"/>
                          <a:pt x="14" y="117"/>
                          <a:pt x="16" y="117"/>
                        </a:cubicBezTo>
                        <a:cubicBezTo>
                          <a:pt x="16" y="117"/>
                          <a:pt x="16" y="117"/>
                          <a:pt x="16" y="117"/>
                        </a:cubicBezTo>
                        <a:cubicBezTo>
                          <a:pt x="17" y="118"/>
                          <a:pt x="17" y="118"/>
                          <a:pt x="18" y="118"/>
                        </a:cubicBezTo>
                        <a:cubicBezTo>
                          <a:pt x="20" y="117"/>
                          <a:pt x="21" y="117"/>
                          <a:pt x="23" y="116"/>
                        </a:cubicBezTo>
                        <a:cubicBezTo>
                          <a:pt x="29" y="114"/>
                          <a:pt x="35" y="111"/>
                          <a:pt x="42" y="109"/>
                        </a:cubicBezTo>
                        <a:cubicBezTo>
                          <a:pt x="42" y="109"/>
                          <a:pt x="43" y="109"/>
                          <a:pt x="43" y="109"/>
                        </a:cubicBezTo>
                        <a:cubicBezTo>
                          <a:pt x="46" y="108"/>
                          <a:pt x="49" y="106"/>
                          <a:pt x="51" y="105"/>
                        </a:cubicBezTo>
                        <a:cubicBezTo>
                          <a:pt x="52" y="105"/>
                          <a:pt x="53" y="104"/>
                          <a:pt x="53" y="104"/>
                        </a:cubicBezTo>
                        <a:cubicBezTo>
                          <a:pt x="55" y="101"/>
                          <a:pt x="57" y="98"/>
                          <a:pt x="59" y="95"/>
                        </a:cubicBezTo>
                        <a:cubicBezTo>
                          <a:pt x="59" y="94"/>
                          <a:pt x="59" y="94"/>
                          <a:pt x="59" y="94"/>
                        </a:cubicBezTo>
                        <a:cubicBezTo>
                          <a:pt x="59" y="94"/>
                          <a:pt x="59" y="93"/>
                          <a:pt x="59" y="93"/>
                        </a:cubicBezTo>
                        <a:cubicBezTo>
                          <a:pt x="58" y="94"/>
                          <a:pt x="58" y="94"/>
                          <a:pt x="57" y="94"/>
                        </a:cubicBezTo>
                        <a:cubicBezTo>
                          <a:pt x="52" y="96"/>
                          <a:pt x="47" y="97"/>
                          <a:pt x="42" y="100"/>
                        </a:cubicBezTo>
                        <a:cubicBezTo>
                          <a:pt x="38" y="102"/>
                          <a:pt x="33" y="104"/>
                          <a:pt x="28" y="106"/>
                        </a:cubicBezTo>
                        <a:cubicBezTo>
                          <a:pt x="25" y="107"/>
                          <a:pt x="22" y="108"/>
                          <a:pt x="18" y="109"/>
                        </a:cubicBezTo>
                        <a:cubicBezTo>
                          <a:pt x="17" y="111"/>
                          <a:pt x="15" y="113"/>
                          <a:pt x="14" y="115"/>
                        </a:cubicBezTo>
                        <a:cubicBezTo>
                          <a:pt x="12" y="119"/>
                          <a:pt x="10" y="122"/>
                          <a:pt x="7" y="125"/>
                        </a:cubicBezTo>
                        <a:cubicBezTo>
                          <a:pt x="7" y="126"/>
                          <a:pt x="7" y="126"/>
                          <a:pt x="7" y="126"/>
                        </a:cubicBezTo>
                        <a:close/>
                        <a:moveTo>
                          <a:pt x="61" y="31"/>
                        </a:moveTo>
                        <a:cubicBezTo>
                          <a:pt x="60" y="27"/>
                          <a:pt x="58" y="23"/>
                          <a:pt x="57" y="20"/>
                        </a:cubicBezTo>
                        <a:cubicBezTo>
                          <a:pt x="56" y="20"/>
                          <a:pt x="56" y="20"/>
                          <a:pt x="55" y="20"/>
                        </a:cubicBezTo>
                        <a:cubicBezTo>
                          <a:pt x="55" y="20"/>
                          <a:pt x="54" y="20"/>
                          <a:pt x="54" y="20"/>
                        </a:cubicBezTo>
                        <a:cubicBezTo>
                          <a:pt x="52" y="21"/>
                          <a:pt x="50" y="22"/>
                          <a:pt x="48" y="23"/>
                        </a:cubicBezTo>
                        <a:cubicBezTo>
                          <a:pt x="45" y="25"/>
                          <a:pt x="41" y="27"/>
                          <a:pt x="37" y="30"/>
                        </a:cubicBezTo>
                        <a:cubicBezTo>
                          <a:pt x="35" y="31"/>
                          <a:pt x="34" y="31"/>
                          <a:pt x="32" y="32"/>
                        </a:cubicBezTo>
                        <a:cubicBezTo>
                          <a:pt x="32" y="32"/>
                          <a:pt x="31" y="33"/>
                          <a:pt x="31" y="33"/>
                        </a:cubicBezTo>
                        <a:cubicBezTo>
                          <a:pt x="30" y="33"/>
                          <a:pt x="30" y="34"/>
                          <a:pt x="31" y="34"/>
                        </a:cubicBezTo>
                        <a:cubicBezTo>
                          <a:pt x="31" y="36"/>
                          <a:pt x="31" y="37"/>
                          <a:pt x="32" y="39"/>
                        </a:cubicBezTo>
                        <a:cubicBezTo>
                          <a:pt x="33" y="39"/>
                          <a:pt x="33" y="39"/>
                          <a:pt x="34" y="39"/>
                        </a:cubicBezTo>
                        <a:cubicBezTo>
                          <a:pt x="34" y="39"/>
                          <a:pt x="35" y="39"/>
                          <a:pt x="35" y="39"/>
                        </a:cubicBezTo>
                        <a:cubicBezTo>
                          <a:pt x="37" y="38"/>
                          <a:pt x="38" y="37"/>
                          <a:pt x="39" y="36"/>
                        </a:cubicBezTo>
                        <a:cubicBezTo>
                          <a:pt x="42" y="35"/>
                          <a:pt x="44" y="33"/>
                          <a:pt x="47" y="31"/>
                        </a:cubicBezTo>
                        <a:cubicBezTo>
                          <a:pt x="49" y="30"/>
                          <a:pt x="51" y="29"/>
                          <a:pt x="53" y="27"/>
                        </a:cubicBezTo>
                        <a:cubicBezTo>
                          <a:pt x="53" y="27"/>
                          <a:pt x="54" y="27"/>
                          <a:pt x="54" y="26"/>
                        </a:cubicBezTo>
                        <a:cubicBezTo>
                          <a:pt x="55" y="26"/>
                          <a:pt x="56" y="26"/>
                          <a:pt x="56" y="27"/>
                        </a:cubicBezTo>
                        <a:cubicBezTo>
                          <a:pt x="57" y="27"/>
                          <a:pt x="57" y="28"/>
                          <a:pt x="57" y="29"/>
                        </a:cubicBezTo>
                        <a:cubicBezTo>
                          <a:pt x="57" y="30"/>
                          <a:pt x="56" y="30"/>
                          <a:pt x="55" y="30"/>
                        </a:cubicBezTo>
                        <a:cubicBezTo>
                          <a:pt x="54" y="30"/>
                          <a:pt x="52" y="31"/>
                          <a:pt x="50" y="32"/>
                        </a:cubicBezTo>
                        <a:cubicBezTo>
                          <a:pt x="48" y="33"/>
                          <a:pt x="46" y="34"/>
                          <a:pt x="44" y="36"/>
                        </a:cubicBezTo>
                        <a:cubicBezTo>
                          <a:pt x="41" y="37"/>
                          <a:pt x="38" y="39"/>
                          <a:pt x="36" y="41"/>
                        </a:cubicBezTo>
                        <a:cubicBezTo>
                          <a:pt x="35" y="41"/>
                          <a:pt x="35" y="41"/>
                          <a:pt x="34" y="42"/>
                        </a:cubicBezTo>
                        <a:cubicBezTo>
                          <a:pt x="34" y="43"/>
                          <a:pt x="34" y="43"/>
                          <a:pt x="33" y="43"/>
                        </a:cubicBezTo>
                        <a:cubicBezTo>
                          <a:pt x="34" y="44"/>
                          <a:pt x="34" y="45"/>
                          <a:pt x="34" y="46"/>
                        </a:cubicBezTo>
                        <a:cubicBezTo>
                          <a:pt x="35" y="46"/>
                          <a:pt x="36" y="46"/>
                          <a:pt x="36" y="46"/>
                        </a:cubicBezTo>
                        <a:cubicBezTo>
                          <a:pt x="38" y="45"/>
                          <a:pt x="40" y="44"/>
                          <a:pt x="42" y="42"/>
                        </a:cubicBezTo>
                        <a:cubicBezTo>
                          <a:pt x="48" y="39"/>
                          <a:pt x="53" y="36"/>
                          <a:pt x="58" y="32"/>
                        </a:cubicBezTo>
                        <a:cubicBezTo>
                          <a:pt x="59" y="31"/>
                          <a:pt x="59" y="31"/>
                          <a:pt x="61" y="31"/>
                        </a:cubicBezTo>
                        <a:close/>
                        <a:moveTo>
                          <a:pt x="21" y="105"/>
                        </a:moveTo>
                        <a:cubicBezTo>
                          <a:pt x="22" y="106"/>
                          <a:pt x="22" y="106"/>
                          <a:pt x="23" y="106"/>
                        </a:cubicBezTo>
                        <a:cubicBezTo>
                          <a:pt x="24" y="105"/>
                          <a:pt x="26" y="105"/>
                          <a:pt x="27" y="104"/>
                        </a:cubicBezTo>
                        <a:cubicBezTo>
                          <a:pt x="32" y="102"/>
                          <a:pt x="37" y="100"/>
                          <a:pt x="41" y="98"/>
                        </a:cubicBezTo>
                        <a:cubicBezTo>
                          <a:pt x="45" y="96"/>
                          <a:pt x="48" y="95"/>
                          <a:pt x="51" y="93"/>
                        </a:cubicBezTo>
                        <a:cubicBezTo>
                          <a:pt x="53" y="92"/>
                          <a:pt x="55" y="91"/>
                          <a:pt x="57" y="90"/>
                        </a:cubicBezTo>
                        <a:cubicBezTo>
                          <a:pt x="59" y="89"/>
                          <a:pt x="60" y="89"/>
                          <a:pt x="61" y="91"/>
                        </a:cubicBezTo>
                        <a:cubicBezTo>
                          <a:pt x="61" y="91"/>
                          <a:pt x="61" y="91"/>
                          <a:pt x="61" y="91"/>
                        </a:cubicBezTo>
                        <a:cubicBezTo>
                          <a:pt x="63" y="87"/>
                          <a:pt x="66" y="84"/>
                          <a:pt x="68" y="80"/>
                        </a:cubicBezTo>
                        <a:cubicBezTo>
                          <a:pt x="68" y="80"/>
                          <a:pt x="68" y="80"/>
                          <a:pt x="67" y="80"/>
                        </a:cubicBezTo>
                        <a:cubicBezTo>
                          <a:pt x="66" y="81"/>
                          <a:pt x="64" y="81"/>
                          <a:pt x="63" y="82"/>
                        </a:cubicBezTo>
                        <a:cubicBezTo>
                          <a:pt x="59" y="83"/>
                          <a:pt x="55" y="85"/>
                          <a:pt x="51" y="87"/>
                        </a:cubicBezTo>
                        <a:cubicBezTo>
                          <a:pt x="47" y="89"/>
                          <a:pt x="42" y="91"/>
                          <a:pt x="37" y="93"/>
                        </a:cubicBezTo>
                        <a:cubicBezTo>
                          <a:pt x="36" y="94"/>
                          <a:pt x="34" y="95"/>
                          <a:pt x="32" y="96"/>
                        </a:cubicBezTo>
                        <a:cubicBezTo>
                          <a:pt x="30" y="96"/>
                          <a:pt x="29" y="97"/>
                          <a:pt x="28" y="97"/>
                        </a:cubicBezTo>
                        <a:cubicBezTo>
                          <a:pt x="28" y="98"/>
                          <a:pt x="27" y="98"/>
                          <a:pt x="26" y="98"/>
                        </a:cubicBezTo>
                        <a:cubicBezTo>
                          <a:pt x="25" y="100"/>
                          <a:pt x="23" y="103"/>
                          <a:pt x="21" y="105"/>
                        </a:cubicBezTo>
                        <a:close/>
                        <a:moveTo>
                          <a:pt x="73" y="75"/>
                        </a:moveTo>
                        <a:cubicBezTo>
                          <a:pt x="72" y="73"/>
                          <a:pt x="72" y="71"/>
                          <a:pt x="71" y="69"/>
                        </a:cubicBezTo>
                        <a:cubicBezTo>
                          <a:pt x="70" y="70"/>
                          <a:pt x="70" y="70"/>
                          <a:pt x="69" y="70"/>
                        </a:cubicBezTo>
                        <a:cubicBezTo>
                          <a:pt x="64" y="72"/>
                          <a:pt x="59" y="74"/>
                          <a:pt x="54" y="76"/>
                        </a:cubicBezTo>
                        <a:cubicBezTo>
                          <a:pt x="49" y="78"/>
                          <a:pt x="44" y="81"/>
                          <a:pt x="39" y="83"/>
                        </a:cubicBezTo>
                        <a:cubicBezTo>
                          <a:pt x="38" y="83"/>
                          <a:pt x="37" y="83"/>
                          <a:pt x="37" y="84"/>
                        </a:cubicBezTo>
                        <a:cubicBezTo>
                          <a:pt x="34" y="87"/>
                          <a:pt x="32" y="90"/>
                          <a:pt x="30" y="93"/>
                        </a:cubicBezTo>
                        <a:cubicBezTo>
                          <a:pt x="30" y="93"/>
                          <a:pt x="30" y="94"/>
                          <a:pt x="29" y="94"/>
                        </a:cubicBezTo>
                        <a:cubicBezTo>
                          <a:pt x="30" y="94"/>
                          <a:pt x="31" y="94"/>
                          <a:pt x="31" y="94"/>
                        </a:cubicBezTo>
                        <a:cubicBezTo>
                          <a:pt x="32" y="93"/>
                          <a:pt x="33" y="93"/>
                          <a:pt x="34" y="93"/>
                        </a:cubicBezTo>
                        <a:cubicBezTo>
                          <a:pt x="40" y="90"/>
                          <a:pt x="47" y="87"/>
                          <a:pt x="53" y="84"/>
                        </a:cubicBezTo>
                        <a:cubicBezTo>
                          <a:pt x="56" y="83"/>
                          <a:pt x="58" y="81"/>
                          <a:pt x="60" y="80"/>
                        </a:cubicBezTo>
                        <a:cubicBezTo>
                          <a:pt x="63" y="79"/>
                          <a:pt x="66" y="77"/>
                          <a:pt x="68" y="76"/>
                        </a:cubicBezTo>
                        <a:cubicBezTo>
                          <a:pt x="69" y="75"/>
                          <a:pt x="70" y="75"/>
                          <a:pt x="71" y="76"/>
                        </a:cubicBezTo>
                        <a:cubicBezTo>
                          <a:pt x="71" y="76"/>
                          <a:pt x="71" y="76"/>
                          <a:pt x="72" y="76"/>
                        </a:cubicBezTo>
                        <a:cubicBezTo>
                          <a:pt x="72" y="76"/>
                          <a:pt x="73" y="75"/>
                          <a:pt x="73" y="75"/>
                        </a:cubicBezTo>
                        <a:close/>
                        <a:moveTo>
                          <a:pt x="40" y="80"/>
                        </a:moveTo>
                        <a:cubicBezTo>
                          <a:pt x="40" y="80"/>
                          <a:pt x="40" y="80"/>
                          <a:pt x="40" y="80"/>
                        </a:cubicBezTo>
                        <a:cubicBezTo>
                          <a:pt x="50" y="76"/>
                          <a:pt x="60" y="71"/>
                          <a:pt x="70" y="65"/>
                        </a:cubicBezTo>
                        <a:cubicBezTo>
                          <a:pt x="69" y="64"/>
                          <a:pt x="69" y="62"/>
                          <a:pt x="68" y="60"/>
                        </a:cubicBezTo>
                        <a:cubicBezTo>
                          <a:pt x="66" y="61"/>
                          <a:pt x="64" y="62"/>
                          <a:pt x="63" y="63"/>
                        </a:cubicBezTo>
                        <a:cubicBezTo>
                          <a:pt x="61" y="63"/>
                          <a:pt x="59" y="64"/>
                          <a:pt x="57" y="65"/>
                        </a:cubicBezTo>
                        <a:cubicBezTo>
                          <a:pt x="55" y="65"/>
                          <a:pt x="53" y="66"/>
                          <a:pt x="51" y="67"/>
                        </a:cubicBezTo>
                        <a:cubicBezTo>
                          <a:pt x="50" y="68"/>
                          <a:pt x="48" y="69"/>
                          <a:pt x="46" y="70"/>
                        </a:cubicBezTo>
                        <a:cubicBezTo>
                          <a:pt x="44" y="70"/>
                          <a:pt x="42" y="71"/>
                          <a:pt x="41" y="72"/>
                        </a:cubicBezTo>
                        <a:cubicBezTo>
                          <a:pt x="41" y="73"/>
                          <a:pt x="41" y="74"/>
                          <a:pt x="41" y="74"/>
                        </a:cubicBezTo>
                        <a:cubicBezTo>
                          <a:pt x="41" y="75"/>
                          <a:pt x="40" y="76"/>
                          <a:pt x="40" y="76"/>
                        </a:cubicBezTo>
                        <a:cubicBezTo>
                          <a:pt x="41" y="77"/>
                          <a:pt x="41" y="78"/>
                          <a:pt x="40" y="79"/>
                        </a:cubicBezTo>
                        <a:cubicBezTo>
                          <a:pt x="40" y="79"/>
                          <a:pt x="40" y="80"/>
                          <a:pt x="40" y="80"/>
                        </a:cubicBezTo>
                        <a:close/>
                        <a:moveTo>
                          <a:pt x="35" y="48"/>
                        </a:moveTo>
                        <a:cubicBezTo>
                          <a:pt x="36" y="50"/>
                          <a:pt x="36" y="52"/>
                          <a:pt x="36" y="53"/>
                        </a:cubicBezTo>
                        <a:cubicBezTo>
                          <a:pt x="36" y="53"/>
                          <a:pt x="37" y="54"/>
                          <a:pt x="37" y="54"/>
                        </a:cubicBezTo>
                        <a:cubicBezTo>
                          <a:pt x="38" y="54"/>
                          <a:pt x="39" y="55"/>
                          <a:pt x="40" y="54"/>
                        </a:cubicBezTo>
                        <a:cubicBezTo>
                          <a:pt x="41" y="54"/>
                          <a:pt x="42" y="53"/>
                          <a:pt x="43" y="53"/>
                        </a:cubicBezTo>
                        <a:cubicBezTo>
                          <a:pt x="47" y="50"/>
                          <a:pt x="51" y="48"/>
                          <a:pt x="55" y="46"/>
                        </a:cubicBezTo>
                        <a:cubicBezTo>
                          <a:pt x="58" y="44"/>
                          <a:pt x="60" y="43"/>
                          <a:pt x="62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cubicBezTo>
                          <a:pt x="62" y="39"/>
                          <a:pt x="62" y="37"/>
                          <a:pt x="61" y="35"/>
                        </a:cubicBezTo>
                        <a:cubicBezTo>
                          <a:pt x="60" y="35"/>
                          <a:pt x="60" y="35"/>
                          <a:pt x="59" y="36"/>
                        </a:cubicBezTo>
                        <a:cubicBezTo>
                          <a:pt x="55" y="37"/>
                          <a:pt x="52" y="39"/>
                          <a:pt x="49" y="41"/>
                        </a:cubicBezTo>
                        <a:cubicBezTo>
                          <a:pt x="44" y="44"/>
                          <a:pt x="40" y="47"/>
                          <a:pt x="35" y="48"/>
                        </a:cubicBezTo>
                        <a:close/>
                        <a:moveTo>
                          <a:pt x="27" y="25"/>
                        </a:moveTo>
                        <a:cubicBezTo>
                          <a:pt x="28" y="26"/>
                          <a:pt x="28" y="28"/>
                          <a:pt x="29" y="29"/>
                        </a:cubicBezTo>
                        <a:cubicBezTo>
                          <a:pt x="29" y="30"/>
                          <a:pt x="30" y="31"/>
                          <a:pt x="31" y="30"/>
                        </a:cubicBezTo>
                        <a:cubicBezTo>
                          <a:pt x="31" y="30"/>
                          <a:pt x="31" y="30"/>
                          <a:pt x="32" y="30"/>
                        </a:cubicBezTo>
                        <a:cubicBezTo>
                          <a:pt x="33" y="29"/>
                          <a:pt x="35" y="28"/>
                          <a:pt x="37" y="28"/>
                        </a:cubicBezTo>
                        <a:cubicBezTo>
                          <a:pt x="39" y="26"/>
                          <a:pt x="42" y="24"/>
                          <a:pt x="45" y="23"/>
                        </a:cubicBezTo>
                        <a:cubicBezTo>
                          <a:pt x="48" y="21"/>
                          <a:pt x="51" y="19"/>
                          <a:pt x="53" y="17"/>
                        </a:cubicBezTo>
                        <a:cubicBezTo>
                          <a:pt x="54" y="16"/>
                          <a:pt x="55" y="16"/>
                          <a:pt x="55" y="15"/>
                        </a:cubicBezTo>
                        <a:cubicBezTo>
                          <a:pt x="55" y="14"/>
                          <a:pt x="54" y="13"/>
                          <a:pt x="54" y="11"/>
                        </a:cubicBezTo>
                        <a:cubicBezTo>
                          <a:pt x="53" y="11"/>
                          <a:pt x="52" y="11"/>
                          <a:pt x="52" y="12"/>
                        </a:cubicBezTo>
                        <a:cubicBezTo>
                          <a:pt x="49" y="13"/>
                          <a:pt x="47" y="14"/>
                          <a:pt x="45" y="16"/>
                        </a:cubicBezTo>
                        <a:cubicBezTo>
                          <a:pt x="42" y="17"/>
                          <a:pt x="39" y="19"/>
                          <a:pt x="36" y="21"/>
                        </a:cubicBezTo>
                        <a:cubicBezTo>
                          <a:pt x="33" y="22"/>
                          <a:pt x="30" y="24"/>
                          <a:pt x="27" y="25"/>
                        </a:cubicBezTo>
                        <a:close/>
                        <a:moveTo>
                          <a:pt x="39" y="64"/>
                        </a:moveTo>
                        <a:cubicBezTo>
                          <a:pt x="40" y="65"/>
                          <a:pt x="40" y="66"/>
                          <a:pt x="40" y="67"/>
                        </a:cubicBezTo>
                        <a:cubicBezTo>
                          <a:pt x="40" y="68"/>
                          <a:pt x="40" y="68"/>
                          <a:pt x="40" y="69"/>
                        </a:cubicBezTo>
                        <a:cubicBezTo>
                          <a:pt x="40" y="69"/>
                          <a:pt x="39" y="69"/>
                          <a:pt x="40" y="70"/>
                        </a:cubicBezTo>
                        <a:cubicBezTo>
                          <a:pt x="40" y="70"/>
                          <a:pt x="41" y="70"/>
                          <a:pt x="41" y="70"/>
                        </a:cubicBezTo>
                        <a:cubicBezTo>
                          <a:pt x="41" y="70"/>
                          <a:pt x="41" y="69"/>
                          <a:pt x="41" y="69"/>
                        </a:cubicBezTo>
                        <a:cubicBezTo>
                          <a:pt x="45" y="68"/>
                          <a:pt x="48" y="66"/>
                          <a:pt x="52" y="65"/>
                        </a:cubicBezTo>
                        <a:cubicBezTo>
                          <a:pt x="54" y="63"/>
                          <a:pt x="57" y="62"/>
                          <a:pt x="60" y="61"/>
                        </a:cubicBezTo>
                        <a:cubicBezTo>
                          <a:pt x="62" y="60"/>
                          <a:pt x="64" y="58"/>
                          <a:pt x="66" y="57"/>
                        </a:cubicBezTo>
                        <a:cubicBezTo>
                          <a:pt x="66" y="57"/>
                          <a:pt x="67" y="57"/>
                          <a:pt x="67" y="56"/>
                        </a:cubicBezTo>
                        <a:cubicBezTo>
                          <a:pt x="67" y="55"/>
                          <a:pt x="66" y="53"/>
                          <a:pt x="66" y="52"/>
                        </a:cubicBezTo>
                        <a:cubicBezTo>
                          <a:pt x="66" y="52"/>
                          <a:pt x="66" y="52"/>
                          <a:pt x="65" y="52"/>
                        </a:cubicBezTo>
                        <a:cubicBezTo>
                          <a:pt x="62" y="53"/>
                          <a:pt x="59" y="54"/>
                          <a:pt x="56" y="56"/>
                        </a:cubicBezTo>
                        <a:cubicBezTo>
                          <a:pt x="54" y="57"/>
                          <a:pt x="51" y="58"/>
                          <a:pt x="49" y="60"/>
                        </a:cubicBezTo>
                        <a:cubicBezTo>
                          <a:pt x="46" y="61"/>
                          <a:pt x="44" y="62"/>
                          <a:pt x="41" y="63"/>
                        </a:cubicBezTo>
                        <a:cubicBezTo>
                          <a:pt x="40" y="63"/>
                          <a:pt x="40" y="64"/>
                          <a:pt x="39" y="64"/>
                        </a:cubicBezTo>
                        <a:close/>
                        <a:moveTo>
                          <a:pt x="65" y="48"/>
                        </a:moveTo>
                        <a:cubicBezTo>
                          <a:pt x="64" y="47"/>
                          <a:pt x="64" y="46"/>
                          <a:pt x="64" y="46"/>
                        </a:cubicBezTo>
                        <a:cubicBezTo>
                          <a:pt x="64" y="45"/>
                          <a:pt x="64" y="45"/>
                          <a:pt x="63" y="45"/>
                        </a:cubicBezTo>
                        <a:cubicBezTo>
                          <a:pt x="63" y="45"/>
                          <a:pt x="63" y="45"/>
                          <a:pt x="62" y="45"/>
                        </a:cubicBezTo>
                        <a:cubicBezTo>
                          <a:pt x="60" y="46"/>
                          <a:pt x="58" y="46"/>
                          <a:pt x="56" y="48"/>
                        </a:cubicBezTo>
                        <a:cubicBezTo>
                          <a:pt x="54" y="49"/>
                          <a:pt x="52" y="50"/>
                          <a:pt x="50" y="51"/>
                        </a:cubicBezTo>
                        <a:cubicBezTo>
                          <a:pt x="47" y="53"/>
                          <a:pt x="43" y="55"/>
                          <a:pt x="40" y="56"/>
                        </a:cubicBezTo>
                        <a:cubicBezTo>
                          <a:pt x="39" y="57"/>
                          <a:pt x="38" y="57"/>
                          <a:pt x="38" y="58"/>
                        </a:cubicBezTo>
                        <a:cubicBezTo>
                          <a:pt x="38" y="59"/>
                          <a:pt x="38" y="60"/>
                          <a:pt x="39" y="62"/>
                        </a:cubicBezTo>
                        <a:cubicBezTo>
                          <a:pt x="39" y="61"/>
                          <a:pt x="39" y="62"/>
                          <a:pt x="40" y="61"/>
                        </a:cubicBezTo>
                        <a:cubicBezTo>
                          <a:pt x="41" y="61"/>
                          <a:pt x="42" y="61"/>
                          <a:pt x="43" y="60"/>
                        </a:cubicBezTo>
                        <a:cubicBezTo>
                          <a:pt x="46" y="59"/>
                          <a:pt x="49" y="57"/>
                          <a:pt x="52" y="56"/>
                        </a:cubicBezTo>
                        <a:cubicBezTo>
                          <a:pt x="56" y="53"/>
                          <a:pt x="60" y="51"/>
                          <a:pt x="64" y="48"/>
                        </a:cubicBezTo>
                        <a:cubicBezTo>
                          <a:pt x="64" y="48"/>
                          <a:pt x="64" y="48"/>
                          <a:pt x="65" y="48"/>
                        </a:cubicBezTo>
                        <a:close/>
                        <a:moveTo>
                          <a:pt x="45" y="6"/>
                        </a:moveTo>
                        <a:cubicBezTo>
                          <a:pt x="45" y="8"/>
                          <a:pt x="45" y="8"/>
                          <a:pt x="43" y="9"/>
                        </a:cubicBezTo>
                        <a:cubicBezTo>
                          <a:pt x="40" y="10"/>
                          <a:pt x="37" y="12"/>
                          <a:pt x="35" y="13"/>
                        </a:cubicBezTo>
                        <a:cubicBezTo>
                          <a:pt x="32" y="15"/>
                          <a:pt x="29" y="17"/>
                          <a:pt x="26" y="19"/>
                        </a:cubicBezTo>
                        <a:cubicBezTo>
                          <a:pt x="25" y="19"/>
                          <a:pt x="25" y="19"/>
                          <a:pt x="25" y="19"/>
                        </a:cubicBezTo>
                        <a:cubicBezTo>
                          <a:pt x="25" y="20"/>
                          <a:pt x="25" y="20"/>
                          <a:pt x="25" y="20"/>
                        </a:cubicBezTo>
                        <a:cubicBezTo>
                          <a:pt x="26" y="21"/>
                          <a:pt x="26" y="21"/>
                          <a:pt x="26" y="21"/>
                        </a:cubicBezTo>
                        <a:cubicBezTo>
                          <a:pt x="27" y="22"/>
                          <a:pt x="27" y="23"/>
                          <a:pt x="28" y="22"/>
                        </a:cubicBezTo>
                        <a:cubicBezTo>
                          <a:pt x="28" y="22"/>
                          <a:pt x="29" y="22"/>
                          <a:pt x="29" y="22"/>
                        </a:cubicBezTo>
                        <a:cubicBezTo>
                          <a:pt x="31" y="21"/>
                          <a:pt x="33" y="20"/>
                          <a:pt x="35" y="19"/>
                        </a:cubicBezTo>
                        <a:cubicBezTo>
                          <a:pt x="40" y="17"/>
                          <a:pt x="44" y="14"/>
                          <a:pt x="48" y="11"/>
                        </a:cubicBezTo>
                        <a:cubicBezTo>
                          <a:pt x="49" y="9"/>
                          <a:pt x="51" y="8"/>
                          <a:pt x="53" y="7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0" y="6"/>
                          <a:pt x="48" y="6"/>
                          <a:pt x="45" y="6"/>
                        </a:cubicBezTo>
                        <a:close/>
                        <a:moveTo>
                          <a:pt x="25" y="18"/>
                        </a:moveTo>
                        <a:cubicBezTo>
                          <a:pt x="30" y="14"/>
                          <a:pt x="36" y="11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38" y="6"/>
                          <a:pt x="36" y="6"/>
                          <a:pt x="34" y="6"/>
                        </a:cubicBezTo>
                        <a:cubicBezTo>
                          <a:pt x="34" y="8"/>
                          <a:pt x="34" y="9"/>
                          <a:pt x="32" y="9"/>
                        </a:cubicBezTo>
                        <a:cubicBezTo>
                          <a:pt x="31" y="9"/>
                          <a:pt x="29" y="10"/>
                          <a:pt x="29" y="10"/>
                        </a:cubicBezTo>
                        <a:cubicBezTo>
                          <a:pt x="27" y="11"/>
                          <a:pt x="26" y="12"/>
                          <a:pt x="24" y="13"/>
                        </a:cubicBezTo>
                        <a:cubicBezTo>
                          <a:pt x="24" y="13"/>
                          <a:pt x="24" y="13"/>
                          <a:pt x="24" y="14"/>
                        </a:cubicBezTo>
                        <a:cubicBezTo>
                          <a:pt x="24" y="14"/>
                          <a:pt x="25" y="14"/>
                          <a:pt x="25" y="14"/>
                        </a:cubicBezTo>
                        <a:cubicBezTo>
                          <a:pt x="25" y="14"/>
                          <a:pt x="24" y="15"/>
                          <a:pt x="24" y="16"/>
                        </a:cubicBezTo>
                        <a:cubicBezTo>
                          <a:pt x="24" y="16"/>
                          <a:pt x="24" y="17"/>
                          <a:pt x="25" y="18"/>
                        </a:cubicBezTo>
                        <a:close/>
                        <a:moveTo>
                          <a:pt x="29" y="7"/>
                        </a:moveTo>
                        <a:cubicBezTo>
                          <a:pt x="29" y="7"/>
                          <a:pt x="29" y="7"/>
                          <a:pt x="29" y="7"/>
                        </a:cubicBezTo>
                        <a:cubicBezTo>
                          <a:pt x="28" y="7"/>
                          <a:pt x="27" y="7"/>
                          <a:pt x="26" y="7"/>
                        </a:cubicBezTo>
                        <a:cubicBezTo>
                          <a:pt x="25" y="7"/>
                          <a:pt x="24" y="7"/>
                          <a:pt x="23" y="7"/>
                        </a:cubicBezTo>
                        <a:cubicBezTo>
                          <a:pt x="23" y="7"/>
                          <a:pt x="22" y="6"/>
                          <a:pt x="22" y="6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1" y="5"/>
                          <a:pt x="20" y="4"/>
                          <a:pt x="19" y="4"/>
                        </a:cubicBez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1" y="6"/>
                          <a:pt x="21" y="9"/>
                          <a:pt x="23" y="12"/>
                        </a:cubicBezTo>
                        <a:cubicBezTo>
                          <a:pt x="25" y="10"/>
                          <a:pt x="27" y="9"/>
                          <a:pt x="29" y="7"/>
                        </a:cubicBezTo>
                        <a:close/>
                        <a:moveTo>
                          <a:pt x="69" y="83"/>
                        </a:moveTo>
                        <a:cubicBezTo>
                          <a:pt x="67" y="86"/>
                          <a:pt x="64" y="89"/>
                          <a:pt x="63" y="92"/>
                        </a:cubicBezTo>
                        <a:cubicBezTo>
                          <a:pt x="65" y="89"/>
                          <a:pt x="67" y="86"/>
                          <a:pt x="69" y="83"/>
                        </a:cubicBezTo>
                        <a:close/>
                        <a:moveTo>
                          <a:pt x="74" y="78"/>
                        </a:moveTo>
                        <a:cubicBezTo>
                          <a:pt x="74" y="78"/>
                          <a:pt x="74" y="78"/>
                          <a:pt x="74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4" y="78"/>
                          <a:pt x="74" y="78"/>
                          <a:pt x="74" y="78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9"/>
                  <p:cNvSpPr/>
                  <p:nvPr/>
                </p:nvSpPr>
                <p:spPr bwMode="auto">
                  <a:xfrm>
                    <a:off x="6094413" y="3586163"/>
                    <a:ext cx="114300" cy="39688"/>
                  </a:xfrm>
                  <a:custGeom>
                    <a:avLst/>
                    <a:gdLst>
                      <a:gd name="T0" fmla="*/ 1 w 35"/>
                      <a:gd name="T1" fmla="*/ 9 h 12"/>
                      <a:gd name="T2" fmla="*/ 3 w 35"/>
                      <a:gd name="T3" fmla="*/ 9 h 12"/>
                      <a:gd name="T4" fmla="*/ 3 w 35"/>
                      <a:gd name="T5" fmla="*/ 9 h 12"/>
                      <a:gd name="T6" fmla="*/ 5 w 35"/>
                      <a:gd name="T7" fmla="*/ 10 h 12"/>
                      <a:gd name="T8" fmla="*/ 9 w 35"/>
                      <a:gd name="T9" fmla="*/ 10 h 12"/>
                      <a:gd name="T10" fmla="*/ 22 w 35"/>
                      <a:gd name="T11" fmla="*/ 5 h 12"/>
                      <a:gd name="T12" fmla="*/ 31 w 35"/>
                      <a:gd name="T13" fmla="*/ 0 h 12"/>
                      <a:gd name="T14" fmla="*/ 32 w 35"/>
                      <a:gd name="T15" fmla="*/ 0 h 12"/>
                      <a:gd name="T16" fmla="*/ 35 w 35"/>
                      <a:gd name="T17" fmla="*/ 1 h 12"/>
                      <a:gd name="T18" fmla="*/ 34 w 35"/>
                      <a:gd name="T19" fmla="*/ 4 h 12"/>
                      <a:gd name="T20" fmla="*/ 33 w 35"/>
                      <a:gd name="T21" fmla="*/ 4 h 12"/>
                      <a:gd name="T22" fmla="*/ 22 w 35"/>
                      <a:gd name="T23" fmla="*/ 8 h 12"/>
                      <a:gd name="T24" fmla="*/ 13 w 35"/>
                      <a:gd name="T25" fmla="*/ 11 h 12"/>
                      <a:gd name="T26" fmla="*/ 7 w 35"/>
                      <a:gd name="T27" fmla="*/ 12 h 12"/>
                      <a:gd name="T28" fmla="*/ 1 w 35"/>
                      <a:gd name="T29" fmla="*/ 12 h 12"/>
                      <a:gd name="T30" fmla="*/ 1 w 35"/>
                      <a:gd name="T31" fmla="*/ 12 h 12"/>
                      <a:gd name="T32" fmla="*/ 0 w 35"/>
                      <a:gd name="T33" fmla="*/ 9 h 12"/>
                      <a:gd name="T34" fmla="*/ 1 w 35"/>
                      <a:gd name="T35" fmla="*/ 9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5" h="12">
                        <a:moveTo>
                          <a:pt x="1" y="9"/>
                        </a:moveTo>
                        <a:cubicBezTo>
                          <a:pt x="1" y="8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4" y="10"/>
                          <a:pt x="4" y="10"/>
                          <a:pt x="5" y="10"/>
                        </a:cubicBezTo>
                        <a:cubicBezTo>
                          <a:pt x="6" y="10"/>
                          <a:pt x="8" y="10"/>
                          <a:pt x="9" y="10"/>
                        </a:cubicBezTo>
                        <a:cubicBezTo>
                          <a:pt x="14" y="8"/>
                          <a:pt x="18" y="7"/>
                          <a:pt x="22" y="5"/>
                        </a:cubicBezTo>
                        <a:cubicBezTo>
                          <a:pt x="25" y="4"/>
                          <a:pt x="28" y="2"/>
                          <a:pt x="31" y="0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33" y="0"/>
                          <a:pt x="34" y="0"/>
                          <a:pt x="35" y="1"/>
                        </a:cubicBezTo>
                        <a:cubicBezTo>
                          <a:pt x="35" y="2"/>
                          <a:pt x="35" y="3"/>
                          <a:pt x="34" y="4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29" y="6"/>
                          <a:pt x="26" y="7"/>
                          <a:pt x="22" y="8"/>
                        </a:cubicBezTo>
                        <a:cubicBezTo>
                          <a:pt x="19" y="9"/>
                          <a:pt x="16" y="10"/>
                          <a:pt x="13" y="11"/>
                        </a:cubicBezTo>
                        <a:cubicBezTo>
                          <a:pt x="11" y="11"/>
                          <a:pt x="9" y="12"/>
                          <a:pt x="7" y="12"/>
                        </a:cubicBezTo>
                        <a:cubicBezTo>
                          <a:pt x="5" y="12"/>
                          <a:pt x="3" y="12"/>
                          <a:pt x="1" y="12"/>
                        </a:cubicBezTo>
                        <a:cubicBezTo>
                          <a:pt x="1" y="12"/>
                          <a:pt x="1" y="12"/>
                          <a:pt x="1" y="12"/>
                        </a:cubicBezTo>
                        <a:cubicBezTo>
                          <a:pt x="0" y="11"/>
                          <a:pt x="0" y="10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" name="组合 203"/>
                <p:cNvGrpSpPr/>
                <p:nvPr/>
              </p:nvGrpSpPr>
              <p:grpSpPr>
                <a:xfrm>
                  <a:off x="4819121" y="3552825"/>
                  <a:ext cx="876301" cy="463550"/>
                  <a:chOff x="5656263" y="3198813"/>
                  <a:chExt cx="876301" cy="463550"/>
                </a:xfrm>
              </p:grpSpPr>
              <p:sp>
                <p:nvSpPr>
                  <p:cNvPr id="205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276976" y="3201988"/>
                    <a:ext cx="255588" cy="460375"/>
                  </a:xfrm>
                  <a:custGeom>
                    <a:avLst/>
                    <a:gdLst>
                      <a:gd name="T0" fmla="*/ 2 w 78"/>
                      <a:gd name="T1" fmla="*/ 136 h 139"/>
                      <a:gd name="T2" fmla="*/ 29 w 78"/>
                      <a:gd name="T3" fmla="*/ 94 h 139"/>
                      <a:gd name="T4" fmla="*/ 21 w 78"/>
                      <a:gd name="T5" fmla="*/ 8 h 139"/>
                      <a:gd name="T6" fmla="*/ 25 w 78"/>
                      <a:gd name="T7" fmla="*/ 2 h 139"/>
                      <a:gd name="T8" fmla="*/ 72 w 78"/>
                      <a:gd name="T9" fmla="*/ 60 h 139"/>
                      <a:gd name="T10" fmla="*/ 71 w 78"/>
                      <a:gd name="T11" fmla="*/ 90 h 139"/>
                      <a:gd name="T12" fmla="*/ 33 w 78"/>
                      <a:gd name="T13" fmla="*/ 138 h 139"/>
                      <a:gd name="T14" fmla="*/ 41 w 78"/>
                      <a:gd name="T15" fmla="*/ 8 h 139"/>
                      <a:gd name="T16" fmla="*/ 27 w 78"/>
                      <a:gd name="T17" fmla="*/ 127 h 139"/>
                      <a:gd name="T18" fmla="*/ 39 w 78"/>
                      <a:gd name="T19" fmla="*/ 63 h 139"/>
                      <a:gd name="T20" fmla="*/ 53 w 78"/>
                      <a:gd name="T21" fmla="*/ 11 h 139"/>
                      <a:gd name="T22" fmla="*/ 42 w 78"/>
                      <a:gd name="T23" fmla="*/ 16 h 139"/>
                      <a:gd name="T24" fmla="*/ 15 w 78"/>
                      <a:gd name="T25" fmla="*/ 130 h 139"/>
                      <a:gd name="T26" fmla="*/ 53 w 78"/>
                      <a:gd name="T27" fmla="*/ 6 h 139"/>
                      <a:gd name="T28" fmla="*/ 66 w 78"/>
                      <a:gd name="T29" fmla="*/ 91 h 139"/>
                      <a:gd name="T30" fmla="*/ 70 w 78"/>
                      <a:gd name="T31" fmla="*/ 70 h 139"/>
                      <a:gd name="T32" fmla="*/ 63 w 78"/>
                      <a:gd name="T33" fmla="*/ 50 h 139"/>
                      <a:gd name="T34" fmla="*/ 9 w 78"/>
                      <a:gd name="T35" fmla="*/ 128 h 139"/>
                      <a:gd name="T36" fmla="*/ 48 w 78"/>
                      <a:gd name="T37" fmla="*/ 93 h 139"/>
                      <a:gd name="T38" fmla="*/ 69 w 78"/>
                      <a:gd name="T39" fmla="*/ 82 h 139"/>
                      <a:gd name="T40" fmla="*/ 52 w 78"/>
                      <a:gd name="T41" fmla="*/ 96 h 139"/>
                      <a:gd name="T42" fmla="*/ 49 w 78"/>
                      <a:gd name="T43" fmla="*/ 87 h 139"/>
                      <a:gd name="T44" fmla="*/ 66 w 78"/>
                      <a:gd name="T45" fmla="*/ 77 h 139"/>
                      <a:gd name="T46" fmla="*/ 30 w 78"/>
                      <a:gd name="T47" fmla="*/ 110 h 139"/>
                      <a:gd name="T48" fmla="*/ 43 w 78"/>
                      <a:gd name="T49" fmla="*/ 35 h 139"/>
                      <a:gd name="T50" fmla="*/ 39 w 78"/>
                      <a:gd name="T51" fmla="*/ 83 h 139"/>
                      <a:gd name="T52" fmla="*/ 38 w 78"/>
                      <a:gd name="T53" fmla="*/ 15 h 139"/>
                      <a:gd name="T54" fmla="*/ 32 w 78"/>
                      <a:gd name="T55" fmla="*/ 6 h 139"/>
                      <a:gd name="T56" fmla="*/ 61 w 78"/>
                      <a:gd name="T57" fmla="*/ 44 h 139"/>
                      <a:gd name="T58" fmla="*/ 52 w 78"/>
                      <a:gd name="T59" fmla="*/ 90 h 139"/>
                      <a:gd name="T60" fmla="*/ 64 w 78"/>
                      <a:gd name="T61" fmla="*/ 47 h 139"/>
                      <a:gd name="T62" fmla="*/ 40 w 78"/>
                      <a:gd name="T63" fmla="*/ 101 h 139"/>
                      <a:gd name="T64" fmla="*/ 62 w 78"/>
                      <a:gd name="T65" fmla="*/ 77 h 139"/>
                      <a:gd name="T66" fmla="*/ 58 w 78"/>
                      <a:gd name="T67" fmla="*/ 52 h 139"/>
                      <a:gd name="T68" fmla="*/ 62 w 78"/>
                      <a:gd name="T69" fmla="*/ 41 h 139"/>
                      <a:gd name="T70" fmla="*/ 47 w 78"/>
                      <a:gd name="T71" fmla="*/ 43 h 139"/>
                      <a:gd name="T72" fmla="*/ 53 w 78"/>
                      <a:gd name="T73" fmla="*/ 29 h 139"/>
                      <a:gd name="T74" fmla="*/ 60 w 78"/>
                      <a:gd name="T75" fmla="*/ 34 h 139"/>
                      <a:gd name="T76" fmla="*/ 52 w 78"/>
                      <a:gd name="T77" fmla="*/ 25 h 139"/>
                      <a:gd name="T78" fmla="*/ 49 w 78"/>
                      <a:gd name="T79" fmla="*/ 25 h 139"/>
                      <a:gd name="T80" fmla="*/ 47 w 78"/>
                      <a:gd name="T81" fmla="*/ 31 h 139"/>
                      <a:gd name="T82" fmla="*/ 34 w 78"/>
                      <a:gd name="T83" fmla="*/ 114 h 139"/>
                      <a:gd name="T84" fmla="*/ 68 w 78"/>
                      <a:gd name="T85" fmla="*/ 74 h 139"/>
                      <a:gd name="T86" fmla="*/ 40 w 78"/>
                      <a:gd name="T87" fmla="*/ 20 h 139"/>
                      <a:gd name="T88" fmla="*/ 65 w 78"/>
                      <a:gd name="T89" fmla="*/ 65 h 139"/>
                      <a:gd name="T90" fmla="*/ 24 w 78"/>
                      <a:gd name="T91" fmla="*/ 9 h 139"/>
                      <a:gd name="T92" fmla="*/ 44 w 78"/>
                      <a:gd name="T93" fmla="*/ 32 h 139"/>
                      <a:gd name="T94" fmla="*/ 39 w 78"/>
                      <a:gd name="T95" fmla="*/ 32 h 139"/>
                      <a:gd name="T96" fmla="*/ 50 w 78"/>
                      <a:gd name="T97" fmla="*/ 38 h 139"/>
                      <a:gd name="T98" fmla="*/ 51 w 78"/>
                      <a:gd name="T99" fmla="*/ 68 h 139"/>
                      <a:gd name="T100" fmla="*/ 73 w 78"/>
                      <a:gd name="T101" fmla="*/ 81 h 139"/>
                      <a:gd name="T102" fmla="*/ 43 w 78"/>
                      <a:gd name="T103" fmla="*/ 111 h 139"/>
                      <a:gd name="T104" fmla="*/ 45 w 78"/>
                      <a:gd name="T105" fmla="*/ 108 h 139"/>
                      <a:gd name="T106" fmla="*/ 47 w 78"/>
                      <a:gd name="T107" fmla="*/ 79 h 139"/>
                      <a:gd name="T108" fmla="*/ 47 w 78"/>
                      <a:gd name="T109" fmla="*/ 51 h 139"/>
                      <a:gd name="T110" fmla="*/ 41 w 78"/>
                      <a:gd name="T111" fmla="*/ 114 h 139"/>
                      <a:gd name="T112" fmla="*/ 50 w 78"/>
                      <a:gd name="T113" fmla="*/ 34 h 139"/>
                      <a:gd name="T114" fmla="*/ 32 w 78"/>
                      <a:gd name="T115" fmla="*/ 103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78" h="139">
                        <a:moveTo>
                          <a:pt x="34" y="136"/>
                        </a:moveTo>
                        <a:cubicBezTo>
                          <a:pt x="32" y="136"/>
                          <a:pt x="31" y="136"/>
                          <a:pt x="30" y="135"/>
                        </a:cubicBezTo>
                        <a:cubicBezTo>
                          <a:pt x="28" y="135"/>
                          <a:pt x="26" y="136"/>
                          <a:pt x="24" y="136"/>
                        </a:cubicBezTo>
                        <a:cubicBezTo>
                          <a:pt x="21" y="136"/>
                          <a:pt x="19" y="136"/>
                          <a:pt x="16" y="136"/>
                        </a:cubicBezTo>
                        <a:cubicBezTo>
                          <a:pt x="13" y="136"/>
                          <a:pt x="10" y="136"/>
                          <a:pt x="7" y="136"/>
                        </a:cubicBezTo>
                        <a:cubicBezTo>
                          <a:pt x="6" y="136"/>
                          <a:pt x="6" y="136"/>
                          <a:pt x="5" y="136"/>
                        </a:cubicBezTo>
                        <a:cubicBezTo>
                          <a:pt x="5" y="137"/>
                          <a:pt x="4" y="137"/>
                          <a:pt x="4" y="136"/>
                        </a:cubicBezTo>
                        <a:cubicBezTo>
                          <a:pt x="3" y="136"/>
                          <a:pt x="2" y="136"/>
                          <a:pt x="2" y="136"/>
                        </a:cubicBezTo>
                        <a:cubicBezTo>
                          <a:pt x="1" y="135"/>
                          <a:pt x="1" y="134"/>
                          <a:pt x="2" y="134"/>
                        </a:cubicBezTo>
                        <a:cubicBezTo>
                          <a:pt x="2" y="133"/>
                          <a:pt x="2" y="133"/>
                          <a:pt x="2" y="133"/>
                        </a:cubicBezTo>
                        <a:cubicBezTo>
                          <a:pt x="2" y="133"/>
                          <a:pt x="3" y="133"/>
                          <a:pt x="3" y="133"/>
                        </a:cubicBezTo>
                        <a:cubicBezTo>
                          <a:pt x="3" y="132"/>
                          <a:pt x="3" y="132"/>
                          <a:pt x="2" y="133"/>
                        </a:cubicBezTo>
                        <a:cubicBezTo>
                          <a:pt x="1" y="133"/>
                          <a:pt x="1" y="133"/>
                          <a:pt x="1" y="133"/>
                        </a:cubicBezTo>
                        <a:cubicBezTo>
                          <a:pt x="0" y="132"/>
                          <a:pt x="0" y="132"/>
                          <a:pt x="1" y="131"/>
                        </a:cubicBezTo>
                        <a:cubicBezTo>
                          <a:pt x="3" y="127"/>
                          <a:pt x="6" y="123"/>
                          <a:pt x="8" y="119"/>
                        </a:cubicBezTo>
                        <a:cubicBezTo>
                          <a:pt x="15" y="111"/>
                          <a:pt x="21" y="102"/>
                          <a:pt x="29" y="94"/>
                        </a:cubicBezTo>
                        <a:cubicBezTo>
                          <a:pt x="29" y="93"/>
                          <a:pt x="30" y="93"/>
                          <a:pt x="30" y="92"/>
                        </a:cubicBezTo>
                        <a:cubicBezTo>
                          <a:pt x="33" y="88"/>
                          <a:pt x="35" y="85"/>
                          <a:pt x="37" y="81"/>
                        </a:cubicBezTo>
                        <a:cubicBezTo>
                          <a:pt x="38" y="80"/>
                          <a:pt x="39" y="79"/>
                          <a:pt x="39" y="78"/>
                        </a:cubicBezTo>
                        <a:cubicBezTo>
                          <a:pt x="39" y="74"/>
                          <a:pt x="38" y="71"/>
                          <a:pt x="37" y="68"/>
                        </a:cubicBezTo>
                        <a:cubicBezTo>
                          <a:pt x="35" y="62"/>
                          <a:pt x="33" y="57"/>
                          <a:pt x="32" y="51"/>
                        </a:cubicBezTo>
                        <a:cubicBezTo>
                          <a:pt x="31" y="44"/>
                          <a:pt x="30" y="38"/>
                          <a:pt x="28" y="32"/>
                        </a:cubicBezTo>
                        <a:cubicBezTo>
                          <a:pt x="28" y="30"/>
                          <a:pt x="27" y="28"/>
                          <a:pt x="27" y="27"/>
                        </a:cubicBezTo>
                        <a:cubicBezTo>
                          <a:pt x="24" y="21"/>
                          <a:pt x="22" y="15"/>
                          <a:pt x="21" y="8"/>
                        </a:cubicBezTo>
                        <a:cubicBezTo>
                          <a:pt x="21" y="8"/>
                          <a:pt x="21" y="7"/>
                          <a:pt x="20" y="6"/>
                        </a:cubicBezTo>
                        <a:cubicBezTo>
                          <a:pt x="20" y="6"/>
                          <a:pt x="20" y="6"/>
                          <a:pt x="20" y="5"/>
                        </a:cubicBezTo>
                        <a:cubicBezTo>
                          <a:pt x="19" y="5"/>
                          <a:pt x="19" y="5"/>
                          <a:pt x="19" y="5"/>
                        </a:cubicBezTo>
                        <a:cubicBezTo>
                          <a:pt x="18" y="5"/>
                          <a:pt x="17" y="4"/>
                          <a:pt x="17" y="3"/>
                        </a:cubicBezTo>
                        <a:cubicBezTo>
                          <a:pt x="17" y="2"/>
                          <a:pt x="18" y="1"/>
                          <a:pt x="18" y="1"/>
                        </a:cubicBezTo>
                        <a:cubicBezTo>
                          <a:pt x="20" y="1"/>
                          <a:pt x="21" y="1"/>
                          <a:pt x="23" y="2"/>
                        </a:cubicBezTo>
                        <a:cubicBezTo>
                          <a:pt x="23" y="2"/>
                          <a:pt x="24" y="2"/>
                          <a:pt x="25" y="2"/>
                        </a:cubicBezTo>
                        <a:cubicBezTo>
                          <a:pt x="25" y="2"/>
                          <a:pt x="25" y="2"/>
                          <a:pt x="25" y="2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35" y="0"/>
                          <a:pt x="43" y="0"/>
                          <a:pt x="51" y="0"/>
                        </a:cubicBezTo>
                        <a:cubicBezTo>
                          <a:pt x="52" y="0"/>
                          <a:pt x="53" y="0"/>
                          <a:pt x="54" y="0"/>
                        </a:cubicBezTo>
                        <a:cubicBezTo>
                          <a:pt x="54" y="0"/>
                          <a:pt x="55" y="0"/>
                          <a:pt x="55" y="1"/>
                        </a:cubicBezTo>
                        <a:cubicBezTo>
                          <a:pt x="55" y="1"/>
                          <a:pt x="56" y="2"/>
                          <a:pt x="56" y="2"/>
                        </a:cubicBezTo>
                        <a:cubicBezTo>
                          <a:pt x="57" y="6"/>
                          <a:pt x="58" y="9"/>
                          <a:pt x="60" y="13"/>
                        </a:cubicBezTo>
                        <a:cubicBezTo>
                          <a:pt x="62" y="20"/>
                          <a:pt x="64" y="28"/>
                          <a:pt x="66" y="36"/>
                        </a:cubicBezTo>
                        <a:cubicBezTo>
                          <a:pt x="68" y="44"/>
                          <a:pt x="70" y="52"/>
                          <a:pt x="72" y="60"/>
                        </a:cubicBezTo>
                        <a:cubicBezTo>
                          <a:pt x="73" y="63"/>
                          <a:pt x="73" y="66"/>
                          <a:pt x="74" y="69"/>
                        </a:cubicBezTo>
                        <a:cubicBezTo>
                          <a:pt x="74" y="69"/>
                          <a:pt x="75" y="70"/>
                          <a:pt x="75" y="70"/>
                        </a:cubicBezTo>
                        <a:cubicBezTo>
                          <a:pt x="75" y="70"/>
                          <a:pt x="75" y="71"/>
                          <a:pt x="75" y="71"/>
                        </a:cubicBezTo>
                        <a:cubicBezTo>
                          <a:pt x="75" y="71"/>
                          <a:pt x="75" y="72"/>
                          <a:pt x="75" y="73"/>
                        </a:cubicBezTo>
                        <a:cubicBezTo>
                          <a:pt x="76" y="75"/>
                          <a:pt x="77" y="78"/>
                          <a:pt x="77" y="80"/>
                        </a:cubicBezTo>
                        <a:cubicBezTo>
                          <a:pt x="78" y="81"/>
                          <a:pt x="77" y="82"/>
                          <a:pt x="76" y="83"/>
                        </a:cubicBezTo>
                        <a:cubicBezTo>
                          <a:pt x="75" y="83"/>
                          <a:pt x="75" y="84"/>
                          <a:pt x="74" y="85"/>
                        </a:cubicBezTo>
                        <a:cubicBezTo>
                          <a:pt x="73" y="86"/>
                          <a:pt x="72" y="88"/>
                          <a:pt x="71" y="90"/>
                        </a:cubicBezTo>
                        <a:cubicBezTo>
                          <a:pt x="68" y="97"/>
                          <a:pt x="63" y="104"/>
                          <a:pt x="58" y="111"/>
                        </a:cubicBezTo>
                        <a:cubicBezTo>
                          <a:pt x="55" y="115"/>
                          <a:pt x="52" y="118"/>
                          <a:pt x="49" y="121"/>
                        </a:cubicBezTo>
                        <a:cubicBezTo>
                          <a:pt x="49" y="121"/>
                          <a:pt x="48" y="122"/>
                          <a:pt x="48" y="122"/>
                        </a:cubicBezTo>
                        <a:cubicBezTo>
                          <a:pt x="46" y="123"/>
                          <a:pt x="45" y="124"/>
                          <a:pt x="45" y="125"/>
                        </a:cubicBezTo>
                        <a:cubicBezTo>
                          <a:pt x="42" y="129"/>
                          <a:pt x="40" y="132"/>
                          <a:pt x="37" y="135"/>
                        </a:cubicBezTo>
                        <a:cubicBezTo>
                          <a:pt x="37" y="136"/>
                          <a:pt x="36" y="137"/>
                          <a:pt x="35" y="138"/>
                        </a:cubicBezTo>
                        <a:cubicBezTo>
                          <a:pt x="35" y="138"/>
                          <a:pt x="35" y="138"/>
                          <a:pt x="35" y="138"/>
                        </a:cubicBezTo>
                        <a:cubicBezTo>
                          <a:pt x="34" y="138"/>
                          <a:pt x="34" y="139"/>
                          <a:pt x="33" y="138"/>
                        </a:cubicBezTo>
                        <a:cubicBezTo>
                          <a:pt x="33" y="138"/>
                          <a:pt x="33" y="138"/>
                          <a:pt x="33" y="137"/>
                        </a:cubicBezTo>
                        <a:cubicBezTo>
                          <a:pt x="33" y="137"/>
                          <a:pt x="33" y="136"/>
                          <a:pt x="34" y="136"/>
                        </a:cubicBezTo>
                        <a:close/>
                        <a:moveTo>
                          <a:pt x="33" y="8"/>
                        </a:moveTo>
                        <a:cubicBezTo>
                          <a:pt x="33" y="8"/>
                          <a:pt x="33" y="9"/>
                          <a:pt x="33" y="9"/>
                        </a:cubicBezTo>
                        <a:cubicBezTo>
                          <a:pt x="34" y="9"/>
                          <a:pt x="35" y="8"/>
                          <a:pt x="37" y="8"/>
                        </a:cubicBezTo>
                        <a:cubicBezTo>
                          <a:pt x="37" y="8"/>
                          <a:pt x="37" y="8"/>
                          <a:pt x="37" y="8"/>
                        </a:cubicBezTo>
                        <a:cubicBezTo>
                          <a:pt x="38" y="8"/>
                          <a:pt x="40" y="8"/>
                          <a:pt x="41" y="8"/>
                        </a:cubicBezTo>
                        <a:cubicBezTo>
                          <a:pt x="41" y="8"/>
                          <a:pt x="41" y="8"/>
                          <a:pt x="41" y="8"/>
                        </a:cubicBezTo>
                        <a:cubicBezTo>
                          <a:pt x="42" y="8"/>
                          <a:pt x="42" y="7"/>
                          <a:pt x="43" y="6"/>
                        </a:cubicBezTo>
                        <a:cubicBezTo>
                          <a:pt x="40" y="7"/>
                          <a:pt x="36" y="7"/>
                          <a:pt x="33" y="8"/>
                        </a:cubicBezTo>
                        <a:close/>
                        <a:moveTo>
                          <a:pt x="27" y="127"/>
                        </a:moveTo>
                        <a:cubicBezTo>
                          <a:pt x="24" y="127"/>
                          <a:pt x="20" y="126"/>
                          <a:pt x="17" y="125"/>
                        </a:cubicBezTo>
                        <a:cubicBezTo>
                          <a:pt x="17" y="125"/>
                          <a:pt x="18" y="126"/>
                          <a:pt x="19" y="126"/>
                        </a:cubicBezTo>
                        <a:cubicBezTo>
                          <a:pt x="21" y="127"/>
                          <a:pt x="23" y="127"/>
                          <a:pt x="25" y="128"/>
                        </a:cubicBezTo>
                        <a:cubicBezTo>
                          <a:pt x="26" y="129"/>
                          <a:pt x="26" y="129"/>
                          <a:pt x="27" y="128"/>
                        </a:cubicBezTo>
                        <a:cubicBezTo>
                          <a:pt x="27" y="128"/>
                          <a:pt x="27" y="127"/>
                          <a:pt x="27" y="127"/>
                        </a:cubicBezTo>
                        <a:close/>
                        <a:moveTo>
                          <a:pt x="42" y="12"/>
                        </a:moveTo>
                        <a:cubicBezTo>
                          <a:pt x="44" y="12"/>
                          <a:pt x="46" y="12"/>
                          <a:pt x="49" y="11"/>
                        </a:cubicBezTo>
                        <a:cubicBezTo>
                          <a:pt x="48" y="10"/>
                          <a:pt x="48" y="10"/>
                          <a:pt x="48" y="10"/>
                        </a:cubicBezTo>
                        <a:cubicBezTo>
                          <a:pt x="46" y="10"/>
                          <a:pt x="44" y="10"/>
                          <a:pt x="43" y="10"/>
                        </a:cubicBezTo>
                        <a:cubicBezTo>
                          <a:pt x="42" y="11"/>
                          <a:pt x="42" y="11"/>
                          <a:pt x="42" y="12"/>
                        </a:cubicBezTo>
                        <a:close/>
                        <a:moveTo>
                          <a:pt x="36" y="52"/>
                        </a:moveTo>
                        <a:cubicBezTo>
                          <a:pt x="36" y="52"/>
                          <a:pt x="36" y="52"/>
                          <a:pt x="36" y="52"/>
                        </a:cubicBezTo>
                        <a:cubicBezTo>
                          <a:pt x="37" y="56"/>
                          <a:pt x="38" y="59"/>
                          <a:pt x="39" y="63"/>
                        </a:cubicBezTo>
                        <a:cubicBezTo>
                          <a:pt x="39" y="65"/>
                          <a:pt x="40" y="67"/>
                          <a:pt x="41" y="69"/>
                        </a:cubicBezTo>
                        <a:cubicBezTo>
                          <a:pt x="39" y="63"/>
                          <a:pt x="38" y="57"/>
                          <a:pt x="36" y="52"/>
                        </a:cubicBezTo>
                        <a:close/>
                        <a:moveTo>
                          <a:pt x="48" y="6"/>
                        </a:moveTo>
                        <a:cubicBezTo>
                          <a:pt x="49" y="7"/>
                          <a:pt x="49" y="8"/>
                          <a:pt x="50" y="8"/>
                        </a:cubicBezTo>
                        <a:cubicBezTo>
                          <a:pt x="51" y="8"/>
                          <a:pt x="51" y="9"/>
                          <a:pt x="51" y="10"/>
                        </a:cubicBezTo>
                        <a:cubicBezTo>
                          <a:pt x="51" y="10"/>
                          <a:pt x="51" y="10"/>
                          <a:pt x="51" y="10"/>
                        </a:cubicBezTo>
                        <a:cubicBezTo>
                          <a:pt x="51" y="10"/>
                          <a:pt x="51" y="11"/>
                          <a:pt x="51" y="11"/>
                        </a:cubicBezTo>
                        <a:cubicBezTo>
                          <a:pt x="52" y="11"/>
                          <a:pt x="52" y="11"/>
                          <a:pt x="53" y="11"/>
                        </a:cubicBezTo>
                        <a:cubicBezTo>
                          <a:pt x="52" y="9"/>
                          <a:pt x="52" y="8"/>
                          <a:pt x="51" y="6"/>
                        </a:cubicBezTo>
                        <a:cubicBezTo>
                          <a:pt x="50" y="6"/>
                          <a:pt x="49" y="6"/>
                          <a:pt x="48" y="6"/>
                        </a:cubicBezTo>
                        <a:close/>
                        <a:moveTo>
                          <a:pt x="42" y="16"/>
                        </a:moveTo>
                        <a:cubicBezTo>
                          <a:pt x="44" y="16"/>
                          <a:pt x="45" y="16"/>
                          <a:pt x="46" y="16"/>
                        </a:cubicBezTo>
                        <a:cubicBezTo>
                          <a:pt x="46" y="15"/>
                          <a:pt x="46" y="15"/>
                          <a:pt x="46" y="15"/>
                        </a:cubicBezTo>
                        <a:cubicBezTo>
                          <a:pt x="46" y="14"/>
                          <a:pt x="46" y="14"/>
                          <a:pt x="46" y="14"/>
                        </a:cubicBezTo>
                        <a:cubicBezTo>
                          <a:pt x="45" y="14"/>
                          <a:pt x="43" y="14"/>
                          <a:pt x="42" y="15"/>
                        </a:cubicBezTo>
                        <a:cubicBezTo>
                          <a:pt x="42" y="15"/>
                          <a:pt x="42" y="16"/>
                          <a:pt x="42" y="16"/>
                        </a:cubicBezTo>
                        <a:close/>
                        <a:moveTo>
                          <a:pt x="25" y="114"/>
                        </a:moveTo>
                        <a:cubicBezTo>
                          <a:pt x="25" y="115"/>
                          <a:pt x="24" y="116"/>
                          <a:pt x="23" y="117"/>
                        </a:cubicBezTo>
                        <a:cubicBezTo>
                          <a:pt x="24" y="117"/>
                          <a:pt x="25" y="117"/>
                          <a:pt x="26" y="118"/>
                        </a:cubicBezTo>
                        <a:cubicBezTo>
                          <a:pt x="26" y="117"/>
                          <a:pt x="27" y="117"/>
                          <a:pt x="27" y="116"/>
                        </a:cubicBezTo>
                        <a:cubicBezTo>
                          <a:pt x="27" y="116"/>
                          <a:pt x="27" y="116"/>
                          <a:pt x="27" y="115"/>
                        </a:cubicBezTo>
                        <a:cubicBezTo>
                          <a:pt x="27" y="115"/>
                          <a:pt x="26" y="115"/>
                          <a:pt x="25" y="114"/>
                        </a:cubicBezTo>
                        <a:close/>
                        <a:moveTo>
                          <a:pt x="10" y="130"/>
                        </a:moveTo>
                        <a:cubicBezTo>
                          <a:pt x="11" y="131"/>
                          <a:pt x="14" y="131"/>
                          <a:pt x="15" y="130"/>
                        </a:cubicBezTo>
                        <a:cubicBezTo>
                          <a:pt x="14" y="130"/>
                          <a:pt x="13" y="129"/>
                          <a:pt x="11" y="129"/>
                        </a:cubicBezTo>
                        <a:cubicBezTo>
                          <a:pt x="11" y="129"/>
                          <a:pt x="10" y="130"/>
                          <a:pt x="10" y="130"/>
                        </a:cubicBezTo>
                        <a:close/>
                        <a:moveTo>
                          <a:pt x="55" y="10"/>
                        </a:moveTo>
                        <a:cubicBezTo>
                          <a:pt x="54" y="7"/>
                          <a:pt x="54" y="5"/>
                          <a:pt x="53" y="2"/>
                        </a:cubicBezTo>
                        <a:cubicBezTo>
                          <a:pt x="52" y="2"/>
                          <a:pt x="52" y="2"/>
                          <a:pt x="51" y="2"/>
                        </a:cubicBezTo>
                        <a:cubicBezTo>
                          <a:pt x="52" y="4"/>
                          <a:pt x="52" y="4"/>
                          <a:pt x="53" y="4"/>
                        </a:cubicBezTo>
                        <a:cubicBezTo>
                          <a:pt x="53" y="4"/>
                          <a:pt x="54" y="5"/>
                          <a:pt x="53" y="5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4" y="7"/>
                          <a:pt x="54" y="9"/>
                          <a:pt x="55" y="10"/>
                        </a:cubicBezTo>
                        <a:close/>
                        <a:moveTo>
                          <a:pt x="16" y="123"/>
                        </a:moveTo>
                        <a:cubicBezTo>
                          <a:pt x="19" y="123"/>
                          <a:pt x="22" y="124"/>
                          <a:pt x="25" y="125"/>
                        </a:cubicBezTo>
                        <a:cubicBezTo>
                          <a:pt x="25" y="125"/>
                          <a:pt x="25" y="125"/>
                          <a:pt x="25" y="125"/>
                        </a:cubicBezTo>
                        <a:cubicBezTo>
                          <a:pt x="23" y="124"/>
                          <a:pt x="20" y="123"/>
                          <a:pt x="17" y="122"/>
                        </a:cubicBezTo>
                        <a:cubicBezTo>
                          <a:pt x="17" y="122"/>
                          <a:pt x="17" y="122"/>
                          <a:pt x="16" y="123"/>
                        </a:cubicBezTo>
                        <a:close/>
                        <a:moveTo>
                          <a:pt x="66" y="91"/>
                        </a:moveTo>
                        <a:cubicBezTo>
                          <a:pt x="66" y="91"/>
                          <a:pt x="66" y="91"/>
                          <a:pt x="66" y="91"/>
                        </a:cubicBezTo>
                        <a:cubicBezTo>
                          <a:pt x="68" y="89"/>
                          <a:pt x="70" y="86"/>
                          <a:pt x="71" y="84"/>
                        </a:cubicBezTo>
                        <a:cubicBezTo>
                          <a:pt x="71" y="83"/>
                          <a:pt x="70" y="83"/>
                          <a:pt x="70" y="82"/>
                        </a:cubicBezTo>
                        <a:cubicBezTo>
                          <a:pt x="70" y="82"/>
                          <a:pt x="70" y="82"/>
                          <a:pt x="69" y="82"/>
                        </a:cubicBezTo>
                        <a:cubicBezTo>
                          <a:pt x="70" y="83"/>
                          <a:pt x="70" y="84"/>
                          <a:pt x="70" y="85"/>
                        </a:cubicBezTo>
                        <a:cubicBezTo>
                          <a:pt x="69" y="86"/>
                          <a:pt x="68" y="87"/>
                          <a:pt x="68" y="88"/>
                        </a:cubicBezTo>
                        <a:cubicBezTo>
                          <a:pt x="67" y="89"/>
                          <a:pt x="66" y="90"/>
                          <a:pt x="66" y="91"/>
                        </a:cubicBezTo>
                        <a:close/>
                        <a:moveTo>
                          <a:pt x="70" y="64"/>
                        </a:moveTo>
                        <a:cubicBezTo>
                          <a:pt x="70" y="66"/>
                          <a:pt x="70" y="68"/>
                          <a:pt x="70" y="70"/>
                        </a:cubicBezTo>
                        <a:cubicBezTo>
                          <a:pt x="71" y="70"/>
                          <a:pt x="71" y="70"/>
                          <a:pt x="71" y="70"/>
                        </a:cubicBezTo>
                        <a:cubicBezTo>
                          <a:pt x="71" y="68"/>
                          <a:pt x="71" y="66"/>
                          <a:pt x="70" y="64"/>
                        </a:cubicBezTo>
                        <a:close/>
                        <a:moveTo>
                          <a:pt x="63" y="88"/>
                        </a:moveTo>
                        <a:cubicBezTo>
                          <a:pt x="63" y="88"/>
                          <a:pt x="64" y="88"/>
                          <a:pt x="64" y="88"/>
                        </a:cubicBezTo>
                        <a:cubicBezTo>
                          <a:pt x="65" y="87"/>
                          <a:pt x="66" y="86"/>
                          <a:pt x="67" y="85"/>
                        </a:cubicBezTo>
                        <a:cubicBezTo>
                          <a:pt x="66" y="85"/>
                          <a:pt x="65" y="85"/>
                          <a:pt x="64" y="85"/>
                        </a:cubicBezTo>
                        <a:cubicBezTo>
                          <a:pt x="64" y="86"/>
                          <a:pt x="63" y="87"/>
                          <a:pt x="63" y="88"/>
                        </a:cubicBezTo>
                        <a:close/>
                        <a:moveTo>
                          <a:pt x="63" y="50"/>
                        </a:moveTo>
                        <a:cubicBezTo>
                          <a:pt x="63" y="51"/>
                          <a:pt x="64" y="51"/>
                          <a:pt x="64" y="52"/>
                        </a:cubicBezTo>
                        <a:cubicBezTo>
                          <a:pt x="64" y="52"/>
                          <a:pt x="64" y="52"/>
                          <a:pt x="65" y="52"/>
                        </a:cubicBezTo>
                        <a:cubicBezTo>
                          <a:pt x="65" y="52"/>
                          <a:pt x="65" y="52"/>
                          <a:pt x="66" y="52"/>
                        </a:cubicBezTo>
                        <a:cubicBezTo>
                          <a:pt x="66" y="52"/>
                          <a:pt x="65" y="51"/>
                          <a:pt x="65" y="50"/>
                        </a:cubicBezTo>
                        <a:cubicBezTo>
                          <a:pt x="64" y="50"/>
                          <a:pt x="64" y="50"/>
                          <a:pt x="63" y="50"/>
                        </a:cubicBezTo>
                        <a:close/>
                        <a:moveTo>
                          <a:pt x="8" y="127"/>
                        </a:moveTo>
                        <a:cubicBezTo>
                          <a:pt x="7" y="129"/>
                          <a:pt x="6" y="130"/>
                          <a:pt x="7" y="130"/>
                        </a:cubicBezTo>
                        <a:cubicBezTo>
                          <a:pt x="8" y="130"/>
                          <a:pt x="8" y="129"/>
                          <a:pt x="9" y="128"/>
                        </a:cubicBezTo>
                        <a:cubicBezTo>
                          <a:pt x="9" y="128"/>
                          <a:pt x="8" y="127"/>
                          <a:pt x="8" y="127"/>
                        </a:cubicBezTo>
                        <a:close/>
                        <a:moveTo>
                          <a:pt x="46" y="20"/>
                        </a:moveTo>
                        <a:cubicBezTo>
                          <a:pt x="46" y="19"/>
                          <a:pt x="46" y="19"/>
                          <a:pt x="46" y="18"/>
                        </a:cubicBezTo>
                        <a:cubicBezTo>
                          <a:pt x="45" y="18"/>
                          <a:pt x="44" y="19"/>
                          <a:pt x="43" y="19"/>
                        </a:cubicBezTo>
                        <a:cubicBezTo>
                          <a:pt x="43" y="19"/>
                          <a:pt x="43" y="20"/>
                          <a:pt x="43" y="20"/>
                        </a:cubicBezTo>
                        <a:cubicBezTo>
                          <a:pt x="44" y="20"/>
                          <a:pt x="45" y="20"/>
                          <a:pt x="46" y="20"/>
                        </a:cubicBezTo>
                        <a:close/>
                        <a:moveTo>
                          <a:pt x="47" y="95"/>
                        </a:moveTo>
                        <a:cubicBezTo>
                          <a:pt x="48" y="94"/>
                          <a:pt x="48" y="94"/>
                          <a:pt x="48" y="93"/>
                        </a:cubicBezTo>
                        <a:cubicBezTo>
                          <a:pt x="47" y="93"/>
                          <a:pt x="46" y="93"/>
                          <a:pt x="45" y="93"/>
                        </a:cubicBezTo>
                        <a:cubicBezTo>
                          <a:pt x="44" y="93"/>
                          <a:pt x="44" y="93"/>
                          <a:pt x="44" y="93"/>
                        </a:cubicBezTo>
                        <a:cubicBezTo>
                          <a:pt x="45" y="94"/>
                          <a:pt x="46" y="94"/>
                          <a:pt x="47" y="95"/>
                        </a:cubicBezTo>
                        <a:close/>
                        <a:moveTo>
                          <a:pt x="12" y="125"/>
                        </a:moveTo>
                        <a:cubicBezTo>
                          <a:pt x="12" y="124"/>
                          <a:pt x="11" y="123"/>
                          <a:pt x="11" y="123"/>
                        </a:cubicBezTo>
                        <a:cubicBezTo>
                          <a:pt x="11" y="124"/>
                          <a:pt x="10" y="124"/>
                          <a:pt x="9" y="125"/>
                        </a:cubicBezTo>
                        <a:cubicBezTo>
                          <a:pt x="11" y="126"/>
                          <a:pt x="11" y="126"/>
                          <a:pt x="12" y="125"/>
                        </a:cubicBezTo>
                        <a:close/>
                        <a:moveTo>
                          <a:pt x="69" y="82"/>
                        </a:moveTo>
                        <a:cubicBezTo>
                          <a:pt x="68" y="82"/>
                          <a:pt x="68" y="81"/>
                          <a:pt x="68" y="81"/>
                        </a:cubicBezTo>
                        <a:cubicBezTo>
                          <a:pt x="67" y="81"/>
                          <a:pt x="66" y="81"/>
                          <a:pt x="65" y="81"/>
                        </a:cubicBezTo>
                        <a:cubicBezTo>
                          <a:pt x="65" y="81"/>
                          <a:pt x="65" y="81"/>
                          <a:pt x="65" y="81"/>
                        </a:cubicBezTo>
                        <a:cubicBezTo>
                          <a:pt x="65" y="81"/>
                          <a:pt x="65" y="82"/>
                          <a:pt x="65" y="82"/>
                        </a:cubicBezTo>
                        <a:cubicBezTo>
                          <a:pt x="66" y="82"/>
                          <a:pt x="67" y="82"/>
                          <a:pt x="69" y="82"/>
                        </a:cubicBezTo>
                        <a:close/>
                        <a:moveTo>
                          <a:pt x="53" y="94"/>
                        </a:moveTo>
                        <a:cubicBezTo>
                          <a:pt x="52" y="94"/>
                          <a:pt x="51" y="94"/>
                          <a:pt x="51" y="96"/>
                        </a:cubicBezTo>
                        <a:cubicBezTo>
                          <a:pt x="51" y="96"/>
                          <a:pt x="51" y="96"/>
                          <a:pt x="52" y="96"/>
                        </a:cubicBezTo>
                        <a:cubicBezTo>
                          <a:pt x="52" y="95"/>
                          <a:pt x="53" y="95"/>
                          <a:pt x="53" y="94"/>
                        </a:cubicBezTo>
                        <a:close/>
                        <a:moveTo>
                          <a:pt x="53" y="114"/>
                        </a:moveTo>
                        <a:cubicBezTo>
                          <a:pt x="55" y="112"/>
                          <a:pt x="59" y="107"/>
                          <a:pt x="59" y="105"/>
                        </a:cubicBezTo>
                        <a:cubicBezTo>
                          <a:pt x="57" y="108"/>
                          <a:pt x="55" y="111"/>
                          <a:pt x="53" y="114"/>
                        </a:cubicBezTo>
                        <a:close/>
                        <a:moveTo>
                          <a:pt x="54" y="88"/>
                        </a:moveTo>
                        <a:cubicBezTo>
                          <a:pt x="54" y="88"/>
                          <a:pt x="54" y="88"/>
                          <a:pt x="54" y="87"/>
                        </a:cubicBezTo>
                        <a:cubicBezTo>
                          <a:pt x="52" y="87"/>
                          <a:pt x="51" y="86"/>
                          <a:pt x="49" y="86"/>
                        </a:cubicBezTo>
                        <a:cubicBezTo>
                          <a:pt x="49" y="86"/>
                          <a:pt x="49" y="87"/>
                          <a:pt x="49" y="87"/>
                        </a:cubicBezTo>
                        <a:cubicBezTo>
                          <a:pt x="51" y="87"/>
                          <a:pt x="52" y="87"/>
                          <a:pt x="54" y="88"/>
                        </a:cubicBezTo>
                        <a:close/>
                        <a:moveTo>
                          <a:pt x="43" y="96"/>
                        </a:moveTo>
                        <a:cubicBezTo>
                          <a:pt x="43" y="97"/>
                          <a:pt x="44" y="97"/>
                          <a:pt x="45" y="97"/>
                        </a:cubicBezTo>
                        <a:cubicBezTo>
                          <a:pt x="45" y="97"/>
                          <a:pt x="45" y="97"/>
                          <a:pt x="46" y="96"/>
                        </a:cubicBezTo>
                        <a:cubicBezTo>
                          <a:pt x="45" y="96"/>
                          <a:pt x="44" y="96"/>
                          <a:pt x="43" y="95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lose/>
                        <a:moveTo>
                          <a:pt x="68" y="77"/>
                        </a:moveTo>
                        <a:cubicBezTo>
                          <a:pt x="67" y="77"/>
                          <a:pt x="67" y="77"/>
                          <a:pt x="66" y="77"/>
                        </a:cubicBezTo>
                        <a:cubicBezTo>
                          <a:pt x="66" y="77"/>
                          <a:pt x="66" y="78"/>
                          <a:pt x="66" y="78"/>
                        </a:cubicBezTo>
                        <a:cubicBezTo>
                          <a:pt x="67" y="78"/>
                          <a:pt x="67" y="78"/>
                          <a:pt x="68" y="78"/>
                        </a:cubicBezTo>
                        <a:cubicBezTo>
                          <a:pt x="68" y="78"/>
                          <a:pt x="68" y="77"/>
                          <a:pt x="68" y="77"/>
                        </a:cubicBezTo>
                        <a:close/>
                        <a:moveTo>
                          <a:pt x="30" y="110"/>
                        </a:moveTo>
                        <a:cubicBezTo>
                          <a:pt x="30" y="110"/>
                          <a:pt x="30" y="110"/>
                          <a:pt x="29" y="110"/>
                        </a:cubicBezTo>
                        <a:cubicBezTo>
                          <a:pt x="29" y="110"/>
                          <a:pt x="28" y="111"/>
                          <a:pt x="28" y="112"/>
                        </a:cubicBezTo>
                        <a:cubicBezTo>
                          <a:pt x="28" y="112"/>
                          <a:pt x="29" y="112"/>
                          <a:pt x="29" y="112"/>
                        </a:cubicBezTo>
                        <a:cubicBezTo>
                          <a:pt x="29" y="111"/>
                          <a:pt x="30" y="111"/>
                          <a:pt x="30" y="110"/>
                        </a:cubicBezTo>
                        <a:close/>
                        <a:moveTo>
                          <a:pt x="31" y="117"/>
                        </a:moveTo>
                        <a:cubicBezTo>
                          <a:pt x="31" y="118"/>
                          <a:pt x="30" y="118"/>
                          <a:pt x="30" y="119"/>
                        </a:cubicBezTo>
                        <a:cubicBezTo>
                          <a:pt x="31" y="119"/>
                          <a:pt x="31" y="119"/>
                          <a:pt x="32" y="119"/>
                        </a:cubicBezTo>
                        <a:cubicBezTo>
                          <a:pt x="32" y="119"/>
                          <a:pt x="32" y="118"/>
                          <a:pt x="32" y="118"/>
                        </a:cubicBezTo>
                        <a:cubicBezTo>
                          <a:pt x="32" y="118"/>
                          <a:pt x="32" y="117"/>
                          <a:pt x="31" y="117"/>
                        </a:cubicBezTo>
                        <a:close/>
                        <a:moveTo>
                          <a:pt x="45" y="36"/>
                        </a:moveTo>
                        <a:cubicBezTo>
                          <a:pt x="45" y="35"/>
                          <a:pt x="45" y="35"/>
                          <a:pt x="44" y="34"/>
                        </a:cubicBezTo>
                        <a:cubicBezTo>
                          <a:pt x="44" y="35"/>
                          <a:pt x="44" y="35"/>
                          <a:pt x="43" y="35"/>
                        </a:cubicBezTo>
                        <a:cubicBezTo>
                          <a:pt x="43" y="35"/>
                          <a:pt x="43" y="36"/>
                          <a:pt x="43" y="36"/>
                        </a:cubicBezTo>
                        <a:cubicBezTo>
                          <a:pt x="44" y="36"/>
                          <a:pt x="44" y="36"/>
                          <a:pt x="45" y="36"/>
                        </a:cubicBezTo>
                        <a:close/>
                        <a:moveTo>
                          <a:pt x="22" y="120"/>
                        </a:moveTo>
                        <a:cubicBezTo>
                          <a:pt x="22" y="120"/>
                          <a:pt x="22" y="120"/>
                          <a:pt x="22" y="120"/>
                        </a:cubicBezTo>
                        <a:cubicBezTo>
                          <a:pt x="21" y="120"/>
                          <a:pt x="20" y="119"/>
                          <a:pt x="19" y="119"/>
                        </a:cubicBezTo>
                        <a:cubicBezTo>
                          <a:pt x="19" y="119"/>
                          <a:pt x="19" y="119"/>
                          <a:pt x="19" y="120"/>
                        </a:cubicBezTo>
                        <a:cubicBezTo>
                          <a:pt x="20" y="120"/>
                          <a:pt x="21" y="120"/>
                          <a:pt x="22" y="120"/>
                        </a:cubicBezTo>
                        <a:close/>
                        <a:moveTo>
                          <a:pt x="39" y="83"/>
                        </a:moveTo>
                        <a:cubicBezTo>
                          <a:pt x="40" y="83"/>
                          <a:pt x="41" y="82"/>
                          <a:pt x="42" y="81"/>
                        </a:cubicBezTo>
                        <a:cubicBezTo>
                          <a:pt x="40" y="81"/>
                          <a:pt x="40" y="82"/>
                          <a:pt x="39" y="83"/>
                        </a:cubicBezTo>
                        <a:close/>
                        <a:moveTo>
                          <a:pt x="31" y="121"/>
                        </a:moveTo>
                        <a:cubicBezTo>
                          <a:pt x="30" y="121"/>
                          <a:pt x="29" y="120"/>
                          <a:pt x="28" y="121"/>
                        </a:cubicBezTo>
                        <a:cubicBezTo>
                          <a:pt x="29" y="121"/>
                          <a:pt x="29" y="122"/>
                          <a:pt x="30" y="122"/>
                        </a:cubicBezTo>
                        <a:cubicBezTo>
                          <a:pt x="30" y="122"/>
                          <a:pt x="30" y="121"/>
                          <a:pt x="31" y="121"/>
                        </a:cubicBezTo>
                        <a:close/>
                        <a:moveTo>
                          <a:pt x="39" y="16"/>
                        </a:moveTo>
                        <a:cubicBezTo>
                          <a:pt x="39" y="15"/>
                          <a:pt x="39" y="15"/>
                          <a:pt x="38" y="15"/>
                        </a:cubicBezTo>
                        <a:cubicBezTo>
                          <a:pt x="37" y="15"/>
                          <a:pt x="37" y="16"/>
                          <a:pt x="37" y="16"/>
                        </a:cubicBezTo>
                        <a:cubicBezTo>
                          <a:pt x="38" y="16"/>
                          <a:pt x="39" y="16"/>
                          <a:pt x="39" y="16"/>
                        </a:cubicBezTo>
                        <a:close/>
                        <a:moveTo>
                          <a:pt x="39" y="104"/>
                        </a:move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5"/>
                          <a:pt x="37" y="105"/>
                          <a:pt x="37" y="106"/>
                        </a:cubicBezTo>
                        <a:cubicBezTo>
                          <a:pt x="38" y="106"/>
                          <a:pt x="39" y="105"/>
                          <a:pt x="39" y="104"/>
                        </a:cubicBezTo>
                        <a:close/>
                        <a:moveTo>
                          <a:pt x="29" y="7"/>
                        </a:moveTo>
                        <a:cubicBezTo>
                          <a:pt x="30" y="7"/>
                          <a:pt x="31" y="7"/>
                          <a:pt x="32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1" y="6"/>
                          <a:pt x="30" y="6"/>
                          <a:pt x="29" y="6"/>
                        </a:cubicBezTo>
                        <a:cubicBezTo>
                          <a:pt x="29" y="6"/>
                          <a:pt x="29" y="7"/>
                          <a:pt x="29" y="7"/>
                        </a:cubicBezTo>
                        <a:close/>
                        <a:moveTo>
                          <a:pt x="42" y="108"/>
                        </a:moveTo>
                        <a:cubicBezTo>
                          <a:pt x="43" y="108"/>
                          <a:pt x="43" y="107"/>
                          <a:pt x="44" y="106"/>
                        </a:cubicBezTo>
                        <a:cubicBezTo>
                          <a:pt x="43" y="106"/>
                          <a:pt x="43" y="106"/>
                          <a:pt x="43" y="106"/>
                        </a:cubicBezTo>
                        <a:cubicBezTo>
                          <a:pt x="42" y="106"/>
                          <a:pt x="42" y="107"/>
                          <a:pt x="42" y="108"/>
                        </a:cubicBezTo>
                        <a:close/>
                        <a:moveTo>
                          <a:pt x="61" y="44"/>
                        </a:moveTo>
                        <a:cubicBezTo>
                          <a:pt x="61" y="44"/>
                          <a:pt x="61" y="44"/>
                          <a:pt x="62" y="45"/>
                        </a:cubicBezTo>
                        <a:cubicBezTo>
                          <a:pt x="62" y="45"/>
                          <a:pt x="63" y="45"/>
                          <a:pt x="63" y="45"/>
                        </a:cubicBezTo>
                        <a:cubicBezTo>
                          <a:pt x="63" y="44"/>
                          <a:pt x="63" y="44"/>
                          <a:pt x="63" y="43"/>
                        </a:cubicBezTo>
                        <a:cubicBezTo>
                          <a:pt x="62" y="44"/>
                          <a:pt x="62" y="44"/>
                          <a:pt x="61" y="44"/>
                        </a:cubicBez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9"/>
                          <a:pt x="48" y="90"/>
                        </a:cubicBezTo>
                        <a:cubicBezTo>
                          <a:pt x="49" y="90"/>
                          <a:pt x="50" y="90"/>
                          <a:pt x="51" y="90"/>
                        </a:cubicBezTo>
                        <a:cubicBezTo>
                          <a:pt x="51" y="90"/>
                          <a:pt x="51" y="90"/>
                          <a:pt x="52" y="90"/>
                        </a:cubicBezTo>
                        <a:cubicBezTo>
                          <a:pt x="51" y="89"/>
                          <a:pt x="50" y="89"/>
                          <a:pt x="49" y="89"/>
                        </a:cubicBezTo>
                        <a:cubicBezTo>
                          <a:pt x="49" y="89"/>
                          <a:pt x="49" y="89"/>
                          <a:pt x="48" y="89"/>
                        </a:cubicBezTo>
                        <a:close/>
                        <a:moveTo>
                          <a:pt x="50" y="15"/>
                        </a:moveTo>
                        <a:cubicBezTo>
                          <a:pt x="50" y="14"/>
                          <a:pt x="50" y="13"/>
                          <a:pt x="49" y="14"/>
                        </a:cubicBezTo>
                        <a:cubicBezTo>
                          <a:pt x="49" y="15"/>
                          <a:pt x="49" y="15"/>
                          <a:pt x="50" y="15"/>
                        </a:cubicBezTo>
                        <a:close/>
                        <a:moveTo>
                          <a:pt x="62" y="48"/>
                        </a:moveTo>
                        <a:cubicBezTo>
                          <a:pt x="63" y="48"/>
                          <a:pt x="64" y="48"/>
                          <a:pt x="64" y="48"/>
                        </a:cubicBezTo>
                        <a:cubicBezTo>
                          <a:pt x="64" y="47"/>
                          <a:pt x="64" y="47"/>
                          <a:pt x="64" y="47"/>
                        </a:cubicBezTo>
                        <a:cubicBezTo>
                          <a:pt x="63" y="47"/>
                          <a:pt x="63" y="47"/>
                          <a:pt x="62" y="47"/>
                        </a:cubicBezTo>
                        <a:cubicBezTo>
                          <a:pt x="62" y="47"/>
                          <a:pt x="62" y="48"/>
                          <a:pt x="62" y="48"/>
                        </a:cubicBezTo>
                        <a:close/>
                        <a:moveTo>
                          <a:pt x="44" y="47"/>
                        </a:moveTo>
                        <a:cubicBezTo>
                          <a:pt x="46" y="47"/>
                          <a:pt x="47" y="47"/>
                          <a:pt x="47" y="46"/>
                        </a:cubicBezTo>
                        <a:cubicBezTo>
                          <a:pt x="46" y="46"/>
                          <a:pt x="45" y="46"/>
                          <a:pt x="44" y="47"/>
                        </a:cubicBezTo>
                        <a:close/>
                        <a:moveTo>
                          <a:pt x="42" y="100"/>
                        </a:moveTo>
                        <a:cubicBezTo>
                          <a:pt x="42" y="100"/>
                          <a:pt x="41" y="100"/>
                          <a:pt x="41" y="100"/>
                        </a:cubicBezTo>
                        <a:cubicBezTo>
                          <a:pt x="41" y="100"/>
                          <a:pt x="40" y="100"/>
                          <a:pt x="40" y="101"/>
                        </a:cubicBezTo>
                        <a:cubicBezTo>
                          <a:pt x="41" y="101"/>
                          <a:pt x="42" y="102"/>
                          <a:pt x="42" y="100"/>
                        </a:cubicBezTo>
                        <a:close/>
                        <a:moveTo>
                          <a:pt x="71" y="74"/>
                        </a:moveTo>
                        <a:cubicBezTo>
                          <a:pt x="71" y="74"/>
                          <a:pt x="71" y="74"/>
                          <a:pt x="71" y="74"/>
                        </a:cubicBezTo>
                        <a:cubicBezTo>
                          <a:pt x="71" y="73"/>
                          <a:pt x="71" y="73"/>
                          <a:pt x="72" y="72"/>
                        </a:cubicBezTo>
                        <a:cubicBezTo>
                          <a:pt x="71" y="72"/>
                          <a:pt x="71" y="72"/>
                          <a:pt x="70" y="72"/>
                        </a:cubicBezTo>
                        <a:cubicBezTo>
                          <a:pt x="70" y="73"/>
                          <a:pt x="70" y="73"/>
                          <a:pt x="71" y="74"/>
                        </a:cubicBezTo>
                        <a:close/>
                        <a:moveTo>
                          <a:pt x="63" y="77"/>
                        </a:moveTo>
                        <a:cubicBezTo>
                          <a:pt x="63" y="77"/>
                          <a:pt x="63" y="77"/>
                          <a:pt x="62" y="77"/>
                        </a:cubicBezTo>
                        <a:cubicBezTo>
                          <a:pt x="62" y="77"/>
                          <a:pt x="62" y="77"/>
                          <a:pt x="62" y="78"/>
                        </a:cubicBezTo>
                        <a:cubicBezTo>
                          <a:pt x="63" y="78"/>
                          <a:pt x="63" y="78"/>
                          <a:pt x="64" y="78"/>
                        </a:cubicBezTo>
                        <a:cubicBezTo>
                          <a:pt x="63" y="77"/>
                          <a:pt x="63" y="77"/>
                          <a:pt x="63" y="77"/>
                        </a:cubicBezTo>
                        <a:close/>
                        <a:moveTo>
                          <a:pt x="50" y="18"/>
                        </a:moveTo>
                        <a:cubicBezTo>
                          <a:pt x="50" y="19"/>
                          <a:pt x="50" y="19"/>
                          <a:pt x="51" y="19"/>
                        </a:cubicBezTo>
                        <a:cubicBezTo>
                          <a:pt x="51" y="17"/>
                          <a:pt x="51" y="17"/>
                          <a:pt x="50" y="18"/>
                        </a:cubicBezTo>
                        <a:close/>
                        <a:moveTo>
                          <a:pt x="58" y="53"/>
                        </a:moveTo>
                        <a:cubicBezTo>
                          <a:pt x="58" y="53"/>
                          <a:pt x="58" y="52"/>
                          <a:pt x="58" y="52"/>
                        </a:cubicBezTo>
                        <a:cubicBezTo>
                          <a:pt x="58" y="52"/>
                          <a:pt x="57" y="52"/>
                          <a:pt x="57" y="52"/>
                        </a:cubicBezTo>
                        <a:cubicBezTo>
                          <a:pt x="57" y="52"/>
                          <a:pt x="57" y="53"/>
                          <a:pt x="57" y="54"/>
                        </a:cubicBezTo>
                        <a:cubicBezTo>
                          <a:pt x="58" y="54"/>
                          <a:pt x="58" y="54"/>
                          <a:pt x="58" y="53"/>
                        </a:cubicBezTo>
                        <a:close/>
                        <a:moveTo>
                          <a:pt x="43" y="40"/>
                        </a:moveTo>
                        <a:cubicBezTo>
                          <a:pt x="44" y="40"/>
                          <a:pt x="45" y="40"/>
                          <a:pt x="46" y="40"/>
                        </a:cubicBezTo>
                        <a:cubicBezTo>
                          <a:pt x="46" y="39"/>
                          <a:pt x="45" y="39"/>
                          <a:pt x="45" y="39"/>
                        </a:cubicBezTo>
                        <a:cubicBezTo>
                          <a:pt x="45" y="39"/>
                          <a:pt x="44" y="39"/>
                          <a:pt x="43" y="40"/>
                        </a:cubicBezTo>
                        <a:close/>
                        <a:moveTo>
                          <a:pt x="62" y="41"/>
                        </a:moveTo>
                        <a:cubicBezTo>
                          <a:pt x="62" y="41"/>
                          <a:pt x="62" y="40"/>
                          <a:pt x="62" y="40"/>
                        </a:cubicBezTo>
                        <a:cubicBezTo>
                          <a:pt x="61" y="40"/>
                          <a:pt x="61" y="40"/>
                          <a:pt x="61" y="40"/>
                        </a:cubicBezTo>
                        <a:cubicBezTo>
                          <a:pt x="61" y="40"/>
                          <a:pt x="61" y="41"/>
                          <a:pt x="61" y="41"/>
                        </a:cubicBez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2" y="41"/>
                          <a:pt x="62" y="41"/>
                          <a:pt x="62" y="41"/>
                        </a:cubicBezTo>
                        <a:close/>
                        <a:moveTo>
                          <a:pt x="47" y="43"/>
                        </a:moveTo>
                        <a:cubicBezTo>
                          <a:pt x="46" y="43"/>
                          <a:pt x="44" y="44"/>
                          <a:pt x="44" y="44"/>
                        </a:cubicBezTo>
                        <a:cubicBezTo>
                          <a:pt x="45" y="44"/>
                          <a:pt x="46" y="44"/>
                          <a:pt x="47" y="43"/>
                        </a:cubicBezTo>
                        <a:close/>
                        <a:moveTo>
                          <a:pt x="59" y="86"/>
                        </a:moveTo>
                        <a:cubicBezTo>
                          <a:pt x="59" y="86"/>
                          <a:pt x="59" y="86"/>
                          <a:pt x="59" y="85"/>
                        </a:cubicBezTo>
                        <a:cubicBezTo>
                          <a:pt x="59" y="85"/>
                          <a:pt x="58" y="85"/>
                          <a:pt x="58" y="85"/>
                        </a:cubicBezTo>
                        <a:cubicBezTo>
                          <a:pt x="58" y="85"/>
                          <a:pt x="58" y="85"/>
                          <a:pt x="58" y="85"/>
                        </a:cubicBezTo>
                        <a:cubicBezTo>
                          <a:pt x="58" y="86"/>
                          <a:pt x="58" y="86"/>
                          <a:pt x="58" y="86"/>
                        </a:cubicBezTo>
                        <a:cubicBezTo>
                          <a:pt x="58" y="86"/>
                          <a:pt x="58" y="86"/>
                          <a:pt x="59" y="86"/>
                        </a:cubicBezTo>
                        <a:close/>
                        <a:moveTo>
                          <a:pt x="53" y="29"/>
                        </a:move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30"/>
                          <a:pt x="53" y="30"/>
                        </a:cubicBezTo>
                        <a:cubicBezTo>
                          <a:pt x="53" y="30"/>
                          <a:pt x="53" y="30"/>
                          <a:pt x="53" y="30"/>
                        </a:cubicBezTo>
                        <a:cubicBezTo>
                          <a:pt x="53" y="30"/>
                          <a:pt x="53" y="29"/>
                          <a:pt x="53" y="29"/>
                        </a:cubicBezTo>
                        <a:close/>
                        <a:moveTo>
                          <a:pt x="60" y="34"/>
                        </a:moveTo>
                        <a:cubicBezTo>
                          <a:pt x="60" y="34"/>
                          <a:pt x="60" y="33"/>
                          <a:pt x="60" y="33"/>
                        </a:cubicBezTo>
                        <a:cubicBezTo>
                          <a:pt x="60" y="32"/>
                          <a:pt x="60" y="32"/>
                          <a:pt x="59" y="32"/>
                        </a:cubicBezTo>
                        <a:cubicBezTo>
                          <a:pt x="59" y="33"/>
                          <a:pt x="59" y="33"/>
                          <a:pt x="60" y="34"/>
                        </a:cubicBezTo>
                        <a:close/>
                        <a:moveTo>
                          <a:pt x="38" y="27"/>
                        </a:moveTo>
                        <a:cubicBezTo>
                          <a:pt x="39" y="27"/>
                          <a:pt x="40" y="27"/>
                          <a:pt x="40" y="27"/>
                        </a:cubicBezTo>
                        <a:cubicBezTo>
                          <a:pt x="40" y="27"/>
                          <a:pt x="40" y="26"/>
                          <a:pt x="40" y="26"/>
                        </a:cubicBezTo>
                        <a:cubicBezTo>
                          <a:pt x="39" y="26"/>
                          <a:pt x="39" y="26"/>
                          <a:pt x="38" y="27"/>
                        </a:cubicBezTo>
                        <a:close/>
                        <a:moveTo>
                          <a:pt x="52" y="25"/>
                        </a:moveTo>
                        <a:cubicBezTo>
                          <a:pt x="52" y="25"/>
                          <a:pt x="52" y="25"/>
                          <a:pt x="52" y="25"/>
                        </a:cubicBezTo>
                        <a:cubicBezTo>
                          <a:pt x="52" y="26"/>
                          <a:pt x="52" y="26"/>
                          <a:pt x="53" y="26"/>
                        </a:cubicBezTo>
                        <a:cubicBezTo>
                          <a:pt x="53" y="26"/>
                          <a:pt x="53" y="25"/>
                          <a:pt x="52" y="25"/>
                        </a:cubicBezTo>
                        <a:close/>
                        <a:moveTo>
                          <a:pt x="60" y="38"/>
                        </a:move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61" y="37"/>
                          <a:pt x="61" y="37"/>
                          <a:pt x="61" y="36"/>
                        </a:cubicBezTo>
                        <a:cubicBezTo>
                          <a:pt x="60" y="36"/>
                          <a:pt x="60" y="36"/>
                          <a:pt x="60" y="38"/>
                        </a:cubicBezTo>
                        <a:close/>
                        <a:moveTo>
                          <a:pt x="60" y="66"/>
                        </a:moveTo>
                        <a:cubicBezTo>
                          <a:pt x="60" y="67"/>
                          <a:pt x="60" y="68"/>
                          <a:pt x="60" y="69"/>
                        </a:cubicBezTo>
                        <a:cubicBezTo>
                          <a:pt x="60" y="68"/>
                          <a:pt x="60" y="67"/>
                          <a:pt x="60" y="66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6"/>
                          <a:pt x="49" y="26"/>
                          <a:pt x="50" y="26"/>
                        </a:cubicBezTo>
                        <a:cubicBezTo>
                          <a:pt x="50" y="26"/>
                          <a:pt x="50" y="25"/>
                          <a:pt x="49" y="25"/>
                        </a:cubicBezTo>
                        <a:close/>
                        <a:moveTo>
                          <a:pt x="31" y="128"/>
                        </a:moveTo>
                        <a:cubicBezTo>
                          <a:pt x="30" y="129"/>
                          <a:pt x="30" y="129"/>
                          <a:pt x="29" y="129"/>
                        </a:cubicBezTo>
                        <a:cubicBezTo>
                          <a:pt x="29" y="129"/>
                          <a:pt x="29" y="129"/>
                          <a:pt x="29" y="129"/>
                        </a:cubicBezTo>
                        <a:cubicBezTo>
                          <a:pt x="30" y="129"/>
                          <a:pt x="30" y="129"/>
                          <a:pt x="31" y="128"/>
                        </a:cubicBezTo>
                        <a:close/>
                        <a:moveTo>
                          <a:pt x="46" y="30"/>
                        </a:moveTo>
                        <a:cubicBezTo>
                          <a:pt x="46" y="31"/>
                          <a:pt x="46" y="31"/>
                          <a:pt x="47" y="31"/>
                        </a:cubicBezTo>
                        <a:cubicBezTo>
                          <a:pt x="47" y="31"/>
                          <a:pt x="47" y="31"/>
                          <a:pt x="47" y="30"/>
                        </a:cubicBezTo>
                        <a:cubicBezTo>
                          <a:pt x="46" y="30"/>
                          <a:pt x="46" y="30"/>
                          <a:pt x="46" y="30"/>
                        </a:cubicBezTo>
                        <a:close/>
                        <a:moveTo>
                          <a:pt x="39" y="29"/>
                        </a:moveTo>
                        <a:cubicBezTo>
                          <a:pt x="39" y="30"/>
                          <a:pt x="39" y="30"/>
                          <a:pt x="39" y="30"/>
                        </a:cubicBezTo>
                        <a:cubicBezTo>
                          <a:pt x="40" y="30"/>
                          <a:pt x="40" y="30"/>
                          <a:pt x="40" y="29"/>
                        </a:cubicBezTo>
                        <a:cubicBezTo>
                          <a:pt x="40" y="29"/>
                          <a:pt x="39" y="29"/>
                          <a:pt x="39" y="29"/>
                        </a:cubicBezTo>
                        <a:close/>
                        <a:moveTo>
                          <a:pt x="35" y="113"/>
                        </a:moveTo>
                        <a:cubicBezTo>
                          <a:pt x="35" y="113"/>
                          <a:pt x="35" y="113"/>
                          <a:pt x="34" y="114"/>
                        </a:cubicBezTo>
                        <a:cubicBezTo>
                          <a:pt x="35" y="114"/>
                          <a:pt x="35" y="114"/>
                          <a:pt x="35" y="113"/>
                        </a:cubicBezTo>
                        <a:close/>
                        <a:moveTo>
                          <a:pt x="50" y="98"/>
                        </a:moveTo>
                        <a:cubicBezTo>
                          <a:pt x="49" y="97"/>
                          <a:pt x="49" y="97"/>
                          <a:pt x="49" y="98"/>
                        </a:cubicBezTo>
                        <a:cubicBezTo>
                          <a:pt x="50" y="98"/>
                          <a:pt x="50" y="98"/>
                          <a:pt x="50" y="98"/>
                        </a:cubicBezTo>
                        <a:close/>
                        <a:moveTo>
                          <a:pt x="48" y="111"/>
                        </a:moveTo>
                        <a:cubicBezTo>
                          <a:pt x="47" y="112"/>
                          <a:pt x="47" y="112"/>
                          <a:pt x="46" y="113"/>
                        </a:cubicBezTo>
                        <a:cubicBezTo>
                          <a:pt x="47" y="112"/>
                          <a:pt x="48" y="112"/>
                          <a:pt x="48" y="111"/>
                        </a:cubicBezTo>
                        <a:close/>
                        <a:moveTo>
                          <a:pt x="68" y="74"/>
                        </a:moveTo>
                        <a:cubicBezTo>
                          <a:pt x="67" y="74"/>
                          <a:pt x="67" y="73"/>
                          <a:pt x="67" y="73"/>
                        </a:cubicBezTo>
                        <a:cubicBezTo>
                          <a:pt x="67" y="73"/>
                          <a:pt x="67" y="73"/>
                          <a:pt x="67" y="73"/>
                        </a:cubicBezTo>
                        <a:cubicBezTo>
                          <a:pt x="67" y="73"/>
                          <a:pt x="67" y="74"/>
                          <a:pt x="67" y="74"/>
                        </a:cubicBezTo>
                        <a:cubicBezTo>
                          <a:pt x="67" y="74"/>
                          <a:pt x="67" y="74"/>
                          <a:pt x="68" y="74"/>
                        </a:cubicBezTo>
                        <a:close/>
                        <a:moveTo>
                          <a:pt x="60" y="60"/>
                        </a:moveTo>
                        <a:cubicBezTo>
                          <a:pt x="60" y="60"/>
                          <a:pt x="60" y="60"/>
                          <a:pt x="60" y="59"/>
                        </a:cubicBezTo>
                        <a:cubicBezTo>
                          <a:pt x="59" y="59"/>
                          <a:pt x="59" y="60"/>
                          <a:pt x="60" y="60"/>
                        </a:cubicBezTo>
                        <a:close/>
                        <a:moveTo>
                          <a:pt x="40" y="20"/>
                        </a:moveTo>
                        <a:cubicBezTo>
                          <a:pt x="40" y="20"/>
                          <a:pt x="40" y="20"/>
                          <a:pt x="40" y="20"/>
                        </a:cubicBezTo>
                        <a:cubicBezTo>
                          <a:pt x="39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9" y="20"/>
                          <a:pt x="40" y="20"/>
                        </a:cubicBezTo>
                        <a:close/>
                        <a:moveTo>
                          <a:pt x="35" y="129"/>
                        </a:moveTo>
                        <a:cubicBezTo>
                          <a:pt x="34" y="128"/>
                          <a:pt x="34" y="128"/>
                          <a:pt x="34" y="129"/>
                        </a:cubicBezTo>
                        <a:cubicBezTo>
                          <a:pt x="34" y="129"/>
                          <a:pt x="35" y="129"/>
                          <a:pt x="35" y="129"/>
                        </a:cubicBezTo>
                        <a:close/>
                        <a:moveTo>
                          <a:pt x="65" y="65"/>
                        </a:moveTo>
                        <a:cubicBezTo>
                          <a:pt x="65" y="65"/>
                          <a:pt x="65" y="65"/>
                          <a:pt x="65" y="65"/>
                        </a:cubicBezTo>
                        <a:cubicBezTo>
                          <a:pt x="65" y="66"/>
                          <a:pt x="65" y="67"/>
                          <a:pt x="65" y="67"/>
                        </a:cubicBezTo>
                        <a:cubicBezTo>
                          <a:pt x="65" y="67"/>
                          <a:pt x="65" y="67"/>
                          <a:pt x="65" y="67"/>
                        </a:cubicBezTo>
                        <a:cubicBezTo>
                          <a:pt x="65" y="67"/>
                          <a:pt x="65" y="66"/>
                          <a:pt x="65" y="65"/>
                        </a:cubicBezTo>
                        <a:close/>
                        <a:moveTo>
                          <a:pt x="45" y="26"/>
                        </a:moveTo>
                        <a:cubicBezTo>
                          <a:pt x="45" y="27"/>
                          <a:pt x="45" y="27"/>
                          <a:pt x="46" y="27"/>
                        </a:cubicBezTo>
                        <a:cubicBezTo>
                          <a:pt x="45" y="26"/>
                          <a:pt x="46" y="26"/>
                          <a:pt x="45" y="26"/>
                        </a:cubicBezTo>
                        <a:close/>
                        <a:moveTo>
                          <a:pt x="24" y="9"/>
                        </a:move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8"/>
                          <a:pt x="24" y="8"/>
                          <a:pt x="24" y="9"/>
                        </a:cubicBezTo>
                        <a:close/>
                        <a:moveTo>
                          <a:pt x="54" y="90"/>
                        </a:moveTo>
                        <a:cubicBezTo>
                          <a:pt x="54" y="90"/>
                          <a:pt x="54" y="90"/>
                          <a:pt x="54" y="91"/>
                        </a:cubicBezTo>
                        <a:cubicBezTo>
                          <a:pt x="54" y="91"/>
                          <a:pt x="54" y="91"/>
                          <a:pt x="55" y="91"/>
                        </a:cubicBezTo>
                        <a:cubicBezTo>
                          <a:pt x="55" y="90"/>
                          <a:pt x="54" y="90"/>
                          <a:pt x="54" y="90"/>
                        </a:cubicBezTo>
                        <a:close/>
                        <a:moveTo>
                          <a:pt x="43" y="32"/>
                        </a:moveTo>
                        <a:cubicBezTo>
                          <a:pt x="43" y="32"/>
                          <a:pt x="44" y="32"/>
                          <a:pt x="44" y="32"/>
                        </a:cubicBezTo>
                        <a:cubicBezTo>
                          <a:pt x="44" y="31"/>
                          <a:pt x="44" y="31"/>
                          <a:pt x="43" y="31"/>
                        </a:cubicBezTo>
                        <a:cubicBezTo>
                          <a:pt x="43" y="31"/>
                          <a:pt x="43" y="32"/>
                          <a:pt x="43" y="32"/>
                        </a:cubicBezTo>
                        <a:close/>
                        <a:moveTo>
                          <a:pt x="66" y="54"/>
                        </a:moveTo>
                        <a:cubicBezTo>
                          <a:pt x="66" y="55"/>
                          <a:pt x="66" y="55"/>
                          <a:pt x="65" y="55"/>
                        </a:cubicBezTo>
                        <a:cubicBezTo>
                          <a:pt x="66" y="55"/>
                          <a:pt x="66" y="55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lose/>
                        <a:moveTo>
                          <a:pt x="41" y="32"/>
                        </a:moveTo>
                        <a:cubicBezTo>
                          <a:pt x="40" y="32"/>
                          <a:pt x="40" y="32"/>
                          <a:pt x="39" y="32"/>
                        </a:cubicBezTo>
                        <a:cubicBezTo>
                          <a:pt x="40" y="33"/>
                          <a:pt x="40" y="33"/>
                          <a:pt x="41" y="32"/>
                        </a:cubicBezTo>
                        <a:close/>
                        <a:moveTo>
                          <a:pt x="62" y="81"/>
                        </a:moveTo>
                        <a:cubicBezTo>
                          <a:pt x="62" y="81"/>
                          <a:pt x="63" y="82"/>
                          <a:pt x="63" y="81"/>
                        </a:cubicBezTo>
                        <a:cubicBezTo>
                          <a:pt x="63" y="81"/>
                          <a:pt x="62" y="81"/>
                          <a:pt x="62" y="81"/>
                        </a:cubicBezTo>
                        <a:close/>
                        <a:moveTo>
                          <a:pt x="46" y="55"/>
                        </a:moveTo>
                        <a:cubicBezTo>
                          <a:pt x="47" y="55"/>
                          <a:pt x="47" y="55"/>
                          <a:pt x="47" y="54"/>
                        </a:cubicBezTo>
                        <a:cubicBezTo>
                          <a:pt x="46" y="55"/>
                          <a:pt x="46" y="55"/>
                          <a:pt x="46" y="55"/>
                        </a:cubicBezTo>
                        <a:close/>
                        <a:moveTo>
                          <a:pt x="50" y="38"/>
                        </a:moveTo>
                        <a:cubicBezTo>
                          <a:pt x="50" y="38"/>
                          <a:pt x="50" y="38"/>
                          <a:pt x="50" y="39"/>
                        </a:cubicBezTo>
                        <a:cubicBezTo>
                          <a:pt x="51" y="39"/>
                          <a:pt x="51" y="38"/>
                          <a:pt x="50" y="38"/>
                        </a:cubicBezTo>
                        <a:close/>
                        <a:moveTo>
                          <a:pt x="63" y="73"/>
                        </a:moveTo>
                        <a:cubicBezTo>
                          <a:pt x="62" y="73"/>
                          <a:pt x="62" y="73"/>
                          <a:pt x="62" y="73"/>
                        </a:cubicBezTo>
                        <a:cubicBezTo>
                          <a:pt x="62" y="74"/>
                          <a:pt x="62" y="74"/>
                          <a:pt x="63" y="75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lose/>
                        <a:moveTo>
                          <a:pt x="52" y="68"/>
                        </a:moveTo>
                        <a:cubicBezTo>
                          <a:pt x="52" y="68"/>
                          <a:pt x="51" y="68"/>
                          <a:pt x="51" y="68"/>
                        </a:cubicBezTo>
                        <a:cubicBezTo>
                          <a:pt x="51" y="68"/>
                          <a:pt x="51" y="69"/>
                          <a:pt x="52" y="69"/>
                        </a:cubicBezTo>
                        <a:cubicBezTo>
                          <a:pt x="52" y="69"/>
                          <a:pt x="52" y="68"/>
                          <a:pt x="52" y="68"/>
                        </a:cubicBezTo>
                        <a:close/>
                        <a:moveTo>
                          <a:pt x="47" y="35"/>
                        </a:moveTo>
                        <a:cubicBezTo>
                          <a:pt x="47" y="35"/>
                          <a:pt x="47" y="34"/>
                          <a:pt x="47" y="34"/>
                        </a:cubicBezTo>
                        <a:cubicBezTo>
                          <a:pt x="47" y="34"/>
                          <a:pt x="47" y="34"/>
                          <a:pt x="47" y="34"/>
                        </a:cubicBezTo>
                        <a:cubicBezTo>
                          <a:pt x="47" y="35"/>
                          <a:pt x="47" y="35"/>
                          <a:pt x="47" y="35"/>
                        </a:cubicBezTo>
                        <a:close/>
                        <a:moveTo>
                          <a:pt x="74" y="80"/>
                        </a:moveTo>
                        <a:cubicBezTo>
                          <a:pt x="73" y="80"/>
                          <a:pt x="73" y="80"/>
                          <a:pt x="73" y="81"/>
                        </a:cubicBezTo>
                        <a:cubicBezTo>
                          <a:pt x="73" y="81"/>
                          <a:pt x="74" y="80"/>
                          <a:pt x="74" y="80"/>
                        </a:cubicBezTo>
                        <a:close/>
                        <a:moveTo>
                          <a:pt x="35" y="23"/>
                        </a:moveTo>
                        <a:cubicBezTo>
                          <a:pt x="35" y="23"/>
                          <a:pt x="35" y="23"/>
                          <a:pt x="35" y="22"/>
                        </a:cubicBezTo>
                        <a:cubicBezTo>
                          <a:pt x="35" y="22"/>
                          <a:pt x="35" y="22"/>
                          <a:pt x="34" y="22"/>
                        </a:cubicBezTo>
                        <a:cubicBezTo>
                          <a:pt x="34" y="23"/>
                          <a:pt x="34" y="23"/>
                          <a:pt x="34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lose/>
                        <a:moveTo>
                          <a:pt x="44" y="110"/>
                        </a:moveTo>
                        <a:cubicBezTo>
                          <a:pt x="43" y="111"/>
                          <a:pt x="43" y="111"/>
                          <a:pt x="43" y="111"/>
                        </a:cubicBezTo>
                        <a:cubicBezTo>
                          <a:pt x="43" y="111"/>
                          <a:pt x="44" y="111"/>
                          <a:pt x="44" y="110"/>
                        </a:cubicBezTo>
                        <a:close/>
                        <a:moveTo>
                          <a:pt x="33" y="18"/>
                        </a:moveTo>
                        <a:cubicBezTo>
                          <a:pt x="34" y="19"/>
                          <a:pt x="34" y="19"/>
                          <a:pt x="34" y="18"/>
                        </a:cubicBezTo>
                        <a:cubicBezTo>
                          <a:pt x="34" y="18"/>
                          <a:pt x="34" y="18"/>
                          <a:pt x="33" y="18"/>
                        </a:cubicBezTo>
                        <a:close/>
                        <a:moveTo>
                          <a:pt x="15" y="127"/>
                        </a:moveTo>
                        <a:cubicBezTo>
                          <a:pt x="14" y="126"/>
                          <a:pt x="14" y="126"/>
                          <a:pt x="13" y="126"/>
                        </a:cubicBezTo>
                        <a:cubicBezTo>
                          <a:pt x="14" y="126"/>
                          <a:pt x="14" y="126"/>
                          <a:pt x="15" y="127"/>
                        </a:cubicBezTo>
                        <a:close/>
                        <a:moveTo>
                          <a:pt x="45" y="108"/>
                        </a:moveTo>
                        <a:cubicBezTo>
                          <a:pt x="46" y="108"/>
                          <a:pt x="46" y="108"/>
                          <a:pt x="46" y="107"/>
                        </a:cubicBezTo>
                        <a:cubicBezTo>
                          <a:pt x="45" y="108"/>
                          <a:pt x="45" y="108"/>
                          <a:pt x="45" y="108"/>
                        </a:cubicBezTo>
                        <a:close/>
                        <a:moveTo>
                          <a:pt x="64" y="60"/>
                        </a:moveTo>
                        <a:cubicBezTo>
                          <a:pt x="64" y="60"/>
                          <a:pt x="65" y="59"/>
                          <a:pt x="65" y="59"/>
                        </a:cubicBezTo>
                        <a:cubicBezTo>
                          <a:pt x="65" y="59"/>
                          <a:pt x="65" y="59"/>
                          <a:pt x="64" y="59"/>
                        </a:cubicBezTo>
                        <a:cubicBezTo>
                          <a:pt x="64" y="59"/>
                          <a:pt x="64" y="59"/>
                          <a:pt x="64" y="59"/>
                        </a:cubicBezTo>
                        <a:cubicBezTo>
                          <a:pt x="64" y="59"/>
                          <a:pt x="64" y="59"/>
                          <a:pt x="64" y="60"/>
                        </a:cubicBezTo>
                        <a:close/>
                        <a:moveTo>
                          <a:pt x="47" y="79"/>
                        </a:moveTo>
                        <a:cubicBezTo>
                          <a:pt x="47" y="79"/>
                          <a:pt x="47" y="79"/>
                          <a:pt x="47" y="79"/>
                        </a:cubicBezTo>
                        <a:cubicBezTo>
                          <a:pt x="47" y="79"/>
                          <a:pt x="47" y="78"/>
                          <a:pt x="46" y="78"/>
                        </a:cubicBezTo>
                        <a:cubicBezTo>
                          <a:pt x="46" y="78"/>
                          <a:pt x="47" y="79"/>
                          <a:pt x="47" y="79"/>
                        </a:cubicBezTo>
                        <a:close/>
                        <a:moveTo>
                          <a:pt x="31" y="11"/>
                        </a:moveTo>
                        <a:cubicBezTo>
                          <a:pt x="31" y="11"/>
                          <a:pt x="31" y="11"/>
                          <a:pt x="32" y="11"/>
                        </a:cubicBezTo>
                        <a:cubicBezTo>
                          <a:pt x="32" y="11"/>
                          <a:pt x="32" y="11"/>
                          <a:pt x="32" y="11"/>
                        </a:cubicBezTo>
                        <a:cubicBezTo>
                          <a:pt x="31" y="11"/>
                          <a:pt x="31" y="11"/>
                          <a:pt x="31" y="11"/>
                        </a:cubicBezTo>
                        <a:close/>
                        <a:moveTo>
                          <a:pt x="47" y="51"/>
                        </a:move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1"/>
                          <a:pt x="46" y="51"/>
                        </a:cubicBezTo>
                        <a:cubicBezTo>
                          <a:pt x="46" y="51"/>
                          <a:pt x="46" y="51"/>
                          <a:pt x="47" y="51"/>
                        </a:cubicBezTo>
                        <a:cubicBezTo>
                          <a:pt x="47" y="51"/>
                          <a:pt x="47" y="51"/>
                          <a:pt x="47" y="51"/>
                        </a:cubicBezTo>
                        <a:close/>
                        <a:moveTo>
                          <a:pt x="42" y="114"/>
                        </a:moveTo>
                        <a:cubicBezTo>
                          <a:pt x="41" y="114"/>
                          <a:pt x="41" y="113"/>
                          <a:pt x="41" y="113"/>
                        </a:cubicBezTo>
                        <a:cubicBezTo>
                          <a:pt x="41" y="113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2" y="114"/>
                        </a:cubicBezTo>
                        <a:close/>
                        <a:moveTo>
                          <a:pt x="59" y="63"/>
                        </a:move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59" y="63"/>
                        </a:cubicBezTo>
                        <a:close/>
                        <a:moveTo>
                          <a:pt x="50" y="34"/>
                        </a:moveTo>
                        <a:cubicBezTo>
                          <a:pt x="50" y="34"/>
                          <a:pt x="50" y="34"/>
                          <a:pt x="50" y="34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4"/>
                        </a:cubicBezTo>
                        <a:close/>
                        <a:moveTo>
                          <a:pt x="32" y="103"/>
                        </a:move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865813" y="3201988"/>
                    <a:ext cx="250825" cy="436563"/>
                  </a:xfrm>
                  <a:custGeom>
                    <a:avLst/>
                    <a:gdLst>
                      <a:gd name="T0" fmla="*/ 36 w 77"/>
                      <a:gd name="T1" fmla="*/ 129 h 132"/>
                      <a:gd name="T2" fmla="*/ 5 w 77"/>
                      <a:gd name="T3" fmla="*/ 131 h 132"/>
                      <a:gd name="T4" fmla="*/ 30 w 77"/>
                      <a:gd name="T5" fmla="*/ 83 h 132"/>
                      <a:gd name="T6" fmla="*/ 38 w 77"/>
                      <a:gd name="T7" fmla="*/ 76 h 132"/>
                      <a:gd name="T8" fmla="*/ 27 w 77"/>
                      <a:gd name="T9" fmla="*/ 39 h 132"/>
                      <a:gd name="T10" fmla="*/ 13 w 77"/>
                      <a:gd name="T11" fmla="*/ 1 h 132"/>
                      <a:gd name="T12" fmla="*/ 49 w 77"/>
                      <a:gd name="T13" fmla="*/ 2 h 132"/>
                      <a:gd name="T14" fmla="*/ 55 w 77"/>
                      <a:gd name="T15" fmla="*/ 13 h 132"/>
                      <a:gd name="T16" fmla="*/ 66 w 77"/>
                      <a:gd name="T17" fmla="*/ 90 h 132"/>
                      <a:gd name="T18" fmla="*/ 41 w 77"/>
                      <a:gd name="T19" fmla="*/ 13 h 132"/>
                      <a:gd name="T20" fmla="*/ 38 w 77"/>
                      <a:gd name="T21" fmla="*/ 118 h 132"/>
                      <a:gd name="T22" fmla="*/ 44 w 77"/>
                      <a:gd name="T23" fmla="*/ 108 h 132"/>
                      <a:gd name="T24" fmla="*/ 36 w 77"/>
                      <a:gd name="T25" fmla="*/ 24 h 132"/>
                      <a:gd name="T26" fmla="*/ 48 w 77"/>
                      <a:gd name="T27" fmla="*/ 21 h 132"/>
                      <a:gd name="T28" fmla="*/ 43 w 77"/>
                      <a:gd name="T29" fmla="*/ 121 h 132"/>
                      <a:gd name="T30" fmla="*/ 34 w 77"/>
                      <a:gd name="T31" fmla="*/ 5 h 132"/>
                      <a:gd name="T32" fmla="*/ 33 w 77"/>
                      <a:gd name="T33" fmla="*/ 104 h 132"/>
                      <a:gd name="T34" fmla="*/ 43 w 77"/>
                      <a:gd name="T35" fmla="*/ 80 h 132"/>
                      <a:gd name="T36" fmla="*/ 74 w 77"/>
                      <a:gd name="T37" fmla="*/ 70 h 132"/>
                      <a:gd name="T38" fmla="*/ 73 w 77"/>
                      <a:gd name="T39" fmla="*/ 73 h 132"/>
                      <a:gd name="T40" fmla="*/ 14 w 77"/>
                      <a:gd name="T41" fmla="*/ 113 h 132"/>
                      <a:gd name="T42" fmla="*/ 58 w 77"/>
                      <a:gd name="T43" fmla="*/ 79 h 132"/>
                      <a:gd name="T44" fmla="*/ 19 w 77"/>
                      <a:gd name="T45" fmla="*/ 116 h 132"/>
                      <a:gd name="T46" fmla="*/ 54 w 77"/>
                      <a:gd name="T47" fmla="*/ 32 h 132"/>
                      <a:gd name="T48" fmla="*/ 29 w 77"/>
                      <a:gd name="T49" fmla="*/ 14 h 132"/>
                      <a:gd name="T50" fmla="*/ 9 w 77"/>
                      <a:gd name="T51" fmla="*/ 123 h 132"/>
                      <a:gd name="T52" fmla="*/ 31 w 77"/>
                      <a:gd name="T53" fmla="*/ 26 h 132"/>
                      <a:gd name="T54" fmla="*/ 63 w 77"/>
                      <a:gd name="T55" fmla="*/ 70 h 132"/>
                      <a:gd name="T56" fmla="*/ 53 w 77"/>
                      <a:gd name="T57" fmla="*/ 61 h 132"/>
                      <a:gd name="T58" fmla="*/ 49 w 77"/>
                      <a:gd name="T59" fmla="*/ 87 h 132"/>
                      <a:gd name="T60" fmla="*/ 39 w 77"/>
                      <a:gd name="T61" fmla="*/ 31 h 132"/>
                      <a:gd name="T62" fmla="*/ 48 w 77"/>
                      <a:gd name="T63" fmla="*/ 26 h 132"/>
                      <a:gd name="T64" fmla="*/ 27 w 77"/>
                      <a:gd name="T65" fmla="*/ 9 h 132"/>
                      <a:gd name="T66" fmla="*/ 34 w 77"/>
                      <a:gd name="T67" fmla="*/ 53 h 132"/>
                      <a:gd name="T68" fmla="*/ 55 w 77"/>
                      <a:gd name="T69" fmla="*/ 41 h 132"/>
                      <a:gd name="T70" fmla="*/ 47 w 77"/>
                      <a:gd name="T71" fmla="*/ 72 h 132"/>
                      <a:gd name="T72" fmla="*/ 55 w 77"/>
                      <a:gd name="T73" fmla="*/ 53 h 132"/>
                      <a:gd name="T74" fmla="*/ 31 w 77"/>
                      <a:gd name="T75" fmla="*/ 32 h 132"/>
                      <a:gd name="T76" fmla="*/ 38 w 77"/>
                      <a:gd name="T77" fmla="*/ 108 h 132"/>
                      <a:gd name="T78" fmla="*/ 42 w 77"/>
                      <a:gd name="T79" fmla="*/ 32 h 132"/>
                      <a:gd name="T80" fmla="*/ 44 w 77"/>
                      <a:gd name="T81" fmla="*/ 99 h 132"/>
                      <a:gd name="T82" fmla="*/ 20 w 77"/>
                      <a:gd name="T83" fmla="*/ 10 h 132"/>
                      <a:gd name="T84" fmla="*/ 47 w 77"/>
                      <a:gd name="T85" fmla="*/ 64 h 132"/>
                      <a:gd name="T86" fmla="*/ 63 w 77"/>
                      <a:gd name="T87" fmla="*/ 63 h 132"/>
                      <a:gd name="T88" fmla="*/ 53 w 77"/>
                      <a:gd name="T89" fmla="*/ 28 h 132"/>
                      <a:gd name="T90" fmla="*/ 33 w 77"/>
                      <a:gd name="T91" fmla="*/ 23 h 132"/>
                      <a:gd name="T92" fmla="*/ 40 w 77"/>
                      <a:gd name="T93" fmla="*/ 9 h 132"/>
                      <a:gd name="T94" fmla="*/ 33 w 77"/>
                      <a:gd name="T95" fmla="*/ 116 h 132"/>
                      <a:gd name="T96" fmla="*/ 29 w 77"/>
                      <a:gd name="T97" fmla="*/ 21 h 132"/>
                      <a:gd name="T98" fmla="*/ 25 w 77"/>
                      <a:gd name="T99" fmla="*/ 116 h 132"/>
                      <a:gd name="T100" fmla="*/ 41 w 77"/>
                      <a:gd name="T101" fmla="*/ 36 h 132"/>
                      <a:gd name="T102" fmla="*/ 48 w 77"/>
                      <a:gd name="T103" fmla="*/ 57 h 132"/>
                      <a:gd name="T104" fmla="*/ 58 w 77"/>
                      <a:gd name="T105" fmla="*/ 61 h 132"/>
                      <a:gd name="T106" fmla="*/ 26 w 77"/>
                      <a:gd name="T107" fmla="*/ 20 h 132"/>
                      <a:gd name="T108" fmla="*/ 49 w 77"/>
                      <a:gd name="T109" fmla="*/ 12 h 132"/>
                      <a:gd name="T110" fmla="*/ 53 w 77"/>
                      <a:gd name="T111" fmla="*/ 42 h 132"/>
                      <a:gd name="T112" fmla="*/ 50 w 77"/>
                      <a:gd name="T113" fmla="*/ 80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2">
                        <a:moveTo>
                          <a:pt x="44" y="125"/>
                        </a:moveTo>
                        <a:cubicBezTo>
                          <a:pt x="45" y="125"/>
                          <a:pt x="46" y="125"/>
                          <a:pt x="47" y="125"/>
                        </a:cubicBezTo>
                        <a:cubicBezTo>
                          <a:pt x="48" y="125"/>
                          <a:pt x="48" y="125"/>
                          <a:pt x="49" y="125"/>
                        </a:cubicBezTo>
                        <a:cubicBezTo>
                          <a:pt x="49" y="125"/>
                          <a:pt x="50" y="125"/>
                          <a:pt x="50" y="126"/>
                        </a:cubicBezTo>
                        <a:cubicBezTo>
                          <a:pt x="50" y="126"/>
                          <a:pt x="49" y="127"/>
                          <a:pt x="49" y="127"/>
                        </a:cubicBezTo>
                        <a:cubicBezTo>
                          <a:pt x="48" y="127"/>
                          <a:pt x="47" y="127"/>
                          <a:pt x="46" y="127"/>
                        </a:cubicBezTo>
                        <a:cubicBezTo>
                          <a:pt x="43" y="128"/>
                          <a:pt x="40" y="128"/>
                          <a:pt x="37" y="128"/>
                        </a:cubicBezTo>
                        <a:cubicBezTo>
                          <a:pt x="37" y="128"/>
                          <a:pt x="36" y="128"/>
                          <a:pt x="36" y="129"/>
                        </a:cubicBezTo>
                        <a:cubicBezTo>
                          <a:pt x="35" y="129"/>
                          <a:pt x="34" y="129"/>
                          <a:pt x="33" y="129"/>
                        </a:cubicBezTo>
                        <a:cubicBezTo>
                          <a:pt x="33" y="129"/>
                          <a:pt x="33" y="129"/>
                          <a:pt x="32" y="129"/>
                        </a:cubicBezTo>
                        <a:cubicBezTo>
                          <a:pt x="29" y="129"/>
                          <a:pt x="25" y="129"/>
                          <a:pt x="22" y="130"/>
                        </a:cubicBezTo>
                        <a:cubicBezTo>
                          <a:pt x="20" y="130"/>
                          <a:pt x="17" y="131"/>
                          <a:pt x="15" y="131"/>
                        </a:cubicBezTo>
                        <a:cubicBezTo>
                          <a:pt x="14" y="131"/>
                          <a:pt x="13" y="131"/>
                          <a:pt x="13" y="132"/>
                        </a:cubicBezTo>
                        <a:cubicBezTo>
                          <a:pt x="12" y="132"/>
                          <a:pt x="11" y="132"/>
                          <a:pt x="10" y="132"/>
                        </a:cubicBezTo>
                        <a:cubicBezTo>
                          <a:pt x="10" y="131"/>
                          <a:pt x="9" y="131"/>
                          <a:pt x="9" y="131"/>
                        </a:cubicBezTo>
                        <a:cubicBezTo>
                          <a:pt x="8" y="131"/>
                          <a:pt x="6" y="131"/>
                          <a:pt x="5" y="131"/>
                        </a:cubicBezTo>
                        <a:cubicBezTo>
                          <a:pt x="4" y="131"/>
                          <a:pt x="3" y="130"/>
                          <a:pt x="3" y="130"/>
                        </a:cubicBezTo>
                        <a:cubicBezTo>
                          <a:pt x="2" y="130"/>
                          <a:pt x="2" y="130"/>
                          <a:pt x="2" y="130"/>
                        </a:cubicBezTo>
                        <a:cubicBezTo>
                          <a:pt x="1" y="131"/>
                          <a:pt x="0" y="130"/>
                          <a:pt x="0" y="129"/>
                        </a:cubicBezTo>
                        <a:cubicBezTo>
                          <a:pt x="1" y="129"/>
                          <a:pt x="1" y="128"/>
                          <a:pt x="1" y="128"/>
                        </a:cubicBezTo>
                        <a:cubicBezTo>
                          <a:pt x="2" y="126"/>
                          <a:pt x="3" y="124"/>
                          <a:pt x="5" y="122"/>
                        </a:cubicBezTo>
                        <a:cubicBezTo>
                          <a:pt x="9" y="116"/>
                          <a:pt x="14" y="110"/>
                          <a:pt x="18" y="103"/>
                        </a:cubicBezTo>
                        <a:cubicBezTo>
                          <a:pt x="20" y="99"/>
                          <a:pt x="23" y="95"/>
                          <a:pt x="25" y="91"/>
                        </a:cubicBezTo>
                        <a:cubicBezTo>
                          <a:pt x="26" y="89"/>
                          <a:pt x="28" y="86"/>
                          <a:pt x="30" y="83"/>
                        </a:cubicBezTo>
                        <a:cubicBezTo>
                          <a:pt x="31" y="81"/>
                          <a:pt x="33" y="78"/>
                          <a:pt x="35" y="76"/>
                        </a:cubicBezTo>
                        <a:cubicBezTo>
                          <a:pt x="35" y="75"/>
                          <a:pt x="35" y="75"/>
                          <a:pt x="34" y="75"/>
                        </a:cubicBezTo>
                        <a:cubicBezTo>
                          <a:pt x="33" y="75"/>
                          <a:pt x="33" y="75"/>
                          <a:pt x="33" y="74"/>
                        </a:cubicBezTo>
                        <a:cubicBezTo>
                          <a:pt x="33" y="73"/>
                          <a:pt x="33" y="72"/>
                          <a:pt x="34" y="72"/>
                        </a:cubicBezTo>
                        <a:cubicBezTo>
                          <a:pt x="35" y="71"/>
                          <a:pt x="36" y="71"/>
                          <a:pt x="36" y="72"/>
                        </a:cubicBezTo>
                        <a:cubicBezTo>
                          <a:pt x="37" y="72"/>
                          <a:pt x="37" y="72"/>
                          <a:pt x="37" y="72"/>
                        </a:cubicBezTo>
                        <a:cubicBezTo>
                          <a:pt x="37" y="73"/>
                          <a:pt x="37" y="74"/>
                          <a:pt x="37" y="74"/>
                        </a:cubicBezTo>
                        <a:cubicBezTo>
                          <a:pt x="38" y="75"/>
                          <a:pt x="38" y="75"/>
                          <a:pt x="38" y="76"/>
                        </a:cubicBezTo>
                        <a:cubicBezTo>
                          <a:pt x="39" y="75"/>
                          <a:pt x="40" y="74"/>
                          <a:pt x="40" y="73"/>
                        </a:cubicBezTo>
                        <a:cubicBezTo>
                          <a:pt x="40" y="73"/>
                          <a:pt x="39" y="73"/>
                          <a:pt x="39" y="73"/>
                        </a:cubicBezTo>
                        <a:cubicBezTo>
                          <a:pt x="38" y="73"/>
                          <a:pt x="38" y="72"/>
                          <a:pt x="38" y="72"/>
                        </a:cubicBezTo>
                        <a:cubicBezTo>
                          <a:pt x="38" y="72"/>
                          <a:pt x="37" y="71"/>
                          <a:pt x="37" y="71"/>
                        </a:cubicBezTo>
                        <a:cubicBezTo>
                          <a:pt x="36" y="71"/>
                          <a:pt x="36" y="70"/>
                          <a:pt x="36" y="70"/>
                        </a:cubicBezTo>
                        <a:cubicBezTo>
                          <a:pt x="35" y="67"/>
                          <a:pt x="34" y="64"/>
                          <a:pt x="34" y="61"/>
                        </a:cubicBezTo>
                        <a:cubicBezTo>
                          <a:pt x="32" y="56"/>
                          <a:pt x="31" y="51"/>
                          <a:pt x="29" y="46"/>
                        </a:cubicBezTo>
                        <a:cubicBezTo>
                          <a:pt x="28" y="44"/>
                          <a:pt x="27" y="42"/>
                          <a:pt x="27" y="39"/>
                        </a:cubicBezTo>
                        <a:cubicBezTo>
                          <a:pt x="25" y="36"/>
                          <a:pt x="24" y="33"/>
                          <a:pt x="23" y="30"/>
                        </a:cubicBezTo>
                        <a:cubicBezTo>
                          <a:pt x="19" y="24"/>
                          <a:pt x="16" y="17"/>
                          <a:pt x="13" y="10"/>
                        </a:cubicBezTo>
                        <a:cubicBezTo>
                          <a:pt x="13" y="10"/>
                          <a:pt x="13" y="9"/>
                          <a:pt x="13" y="9"/>
                        </a:cubicBezTo>
                        <a:cubicBezTo>
                          <a:pt x="12" y="8"/>
                          <a:pt x="12" y="7"/>
                          <a:pt x="12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5"/>
                          <a:pt x="11" y="5"/>
                          <a:pt x="11" y="4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2"/>
                          <a:pt x="13" y="1"/>
                          <a:pt x="13" y="1"/>
                        </a:cubicBezTo>
                        <a:cubicBezTo>
                          <a:pt x="14" y="1"/>
                          <a:pt x="14" y="1"/>
                          <a:pt x="15" y="1"/>
                        </a:cubicBezTo>
                        <a:cubicBezTo>
                          <a:pt x="15" y="1"/>
                          <a:pt x="16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26" y="1"/>
                          <a:pt x="34" y="1"/>
                          <a:pt x="41" y="1"/>
                        </a:cubicBezTo>
                        <a:cubicBezTo>
                          <a:pt x="43" y="1"/>
                          <a:pt x="45" y="1"/>
                          <a:pt x="47" y="0"/>
                        </a:cubicBezTo>
                        <a:cubicBezTo>
                          <a:pt x="48" y="0"/>
                          <a:pt x="48" y="0"/>
                          <a:pt x="49" y="0"/>
                        </a:cubicBezTo>
                        <a:cubicBezTo>
                          <a:pt x="50" y="0"/>
                          <a:pt x="50" y="1"/>
                          <a:pt x="50" y="1"/>
                        </a:cubicBezTo>
                        <a:cubicBezTo>
                          <a:pt x="50" y="2"/>
                          <a:pt x="50" y="2"/>
                          <a:pt x="49" y="2"/>
                        </a:cubicBezTo>
                        <a:cubicBezTo>
                          <a:pt x="49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7" y="3"/>
                        </a:cubicBezTo>
                        <a:cubicBezTo>
                          <a:pt x="48" y="3"/>
                          <a:pt x="49" y="4"/>
                          <a:pt x="51" y="4"/>
                        </a:cubicBezTo>
                        <a:cubicBezTo>
                          <a:pt x="52" y="4"/>
                          <a:pt x="52" y="4"/>
                          <a:pt x="52" y="5"/>
                        </a:cubicBezTo>
                        <a:cubicBezTo>
                          <a:pt x="52" y="6"/>
                          <a:pt x="52" y="6"/>
                          <a:pt x="53" y="7"/>
                        </a:cubicBezTo>
                        <a:cubicBezTo>
                          <a:pt x="53" y="7"/>
                          <a:pt x="53" y="7"/>
                          <a:pt x="53" y="8"/>
                        </a:cubicBezTo>
                        <a:cubicBezTo>
                          <a:pt x="52" y="8"/>
                          <a:pt x="53" y="9"/>
                          <a:pt x="53" y="9"/>
                        </a:cubicBezTo>
                        <a:cubicBezTo>
                          <a:pt x="54" y="11"/>
                          <a:pt x="54" y="12"/>
                          <a:pt x="55" y="13"/>
                        </a:cubicBezTo>
                        <a:cubicBezTo>
                          <a:pt x="57" y="16"/>
                          <a:pt x="58" y="20"/>
                          <a:pt x="60" y="24"/>
                        </a:cubicBezTo>
                        <a:cubicBezTo>
                          <a:pt x="60" y="25"/>
                          <a:pt x="60" y="26"/>
                          <a:pt x="61" y="27"/>
                        </a:cubicBezTo>
                        <a:cubicBezTo>
                          <a:pt x="62" y="32"/>
                          <a:pt x="63" y="38"/>
                          <a:pt x="65" y="43"/>
                        </a:cubicBezTo>
                        <a:cubicBezTo>
                          <a:pt x="66" y="46"/>
                          <a:pt x="67" y="48"/>
                          <a:pt x="68" y="50"/>
                        </a:cubicBezTo>
                        <a:cubicBezTo>
                          <a:pt x="69" y="55"/>
                          <a:pt x="72" y="59"/>
                          <a:pt x="74" y="63"/>
                        </a:cubicBezTo>
                        <a:cubicBezTo>
                          <a:pt x="75" y="66"/>
                          <a:pt x="76" y="68"/>
                          <a:pt x="77" y="71"/>
                        </a:cubicBezTo>
                        <a:cubicBezTo>
                          <a:pt x="77" y="72"/>
                          <a:pt x="77" y="72"/>
                          <a:pt x="76" y="73"/>
                        </a:cubicBezTo>
                        <a:cubicBezTo>
                          <a:pt x="73" y="79"/>
                          <a:pt x="70" y="85"/>
                          <a:pt x="66" y="90"/>
                        </a:cubicBezTo>
                        <a:cubicBezTo>
                          <a:pt x="64" y="93"/>
                          <a:pt x="62" y="95"/>
                          <a:pt x="61" y="98"/>
                        </a:cubicBezTo>
                        <a:cubicBezTo>
                          <a:pt x="60" y="99"/>
                          <a:pt x="60" y="100"/>
                          <a:pt x="59" y="101"/>
                        </a:cubicBezTo>
                        <a:cubicBezTo>
                          <a:pt x="57" y="105"/>
                          <a:pt x="54" y="110"/>
                          <a:pt x="52" y="114"/>
                        </a:cubicBezTo>
                        <a:cubicBezTo>
                          <a:pt x="49" y="118"/>
                          <a:pt x="47" y="121"/>
                          <a:pt x="44" y="125"/>
                        </a:cubicBezTo>
                        <a:cubicBezTo>
                          <a:pt x="44" y="125"/>
                          <a:pt x="44" y="125"/>
                          <a:pt x="44" y="125"/>
                        </a:cubicBez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2" y="12"/>
                        </a:cubicBezTo>
                        <a:cubicBezTo>
                          <a:pt x="42" y="12"/>
                          <a:pt x="42" y="13"/>
                          <a:pt x="41" y="13"/>
                        </a:cubicBezTo>
                        <a:cubicBezTo>
                          <a:pt x="40" y="15"/>
                          <a:pt x="38" y="16"/>
                          <a:pt x="36" y="18"/>
                        </a:cubicBezTo>
                        <a:cubicBezTo>
                          <a:pt x="36" y="18"/>
                          <a:pt x="36" y="18"/>
                          <a:pt x="36" y="18"/>
                        </a:cubicBezTo>
                        <a:cubicBezTo>
                          <a:pt x="38" y="16"/>
                          <a:pt x="41" y="15"/>
                          <a:pt x="43" y="13"/>
                        </a:cubicBezTo>
                        <a:cubicBezTo>
                          <a:pt x="43" y="13"/>
                          <a:pt x="43" y="12"/>
                          <a:pt x="44" y="12"/>
                        </a:cubicBezTo>
                        <a:cubicBezTo>
                          <a:pt x="44" y="12"/>
                          <a:pt x="44" y="12"/>
                          <a:pt x="44" y="12"/>
                        </a:cubicBezTo>
                        <a:cubicBezTo>
                          <a:pt x="44" y="11"/>
                          <a:pt x="44" y="12"/>
                          <a:pt x="44" y="12"/>
                        </a:cubicBezTo>
                        <a:close/>
                        <a:moveTo>
                          <a:pt x="38" y="118"/>
                        </a:moveTo>
                        <a:cubicBezTo>
                          <a:pt x="38" y="118"/>
                          <a:pt x="38" y="118"/>
                          <a:pt x="38" y="118"/>
                        </a:cubicBezTo>
                        <a:cubicBezTo>
                          <a:pt x="38" y="117"/>
                          <a:pt x="39" y="117"/>
                          <a:pt x="39" y="117"/>
                        </a:cubicBezTo>
                        <a:cubicBezTo>
                          <a:pt x="40" y="116"/>
                          <a:pt x="41" y="115"/>
                          <a:pt x="42" y="114"/>
                        </a:cubicBezTo>
                        <a:cubicBezTo>
                          <a:pt x="46" y="108"/>
                          <a:pt x="50" y="102"/>
                          <a:pt x="54" y="96"/>
                        </a:cubicBezTo>
                        <a:cubicBezTo>
                          <a:pt x="54" y="96"/>
                          <a:pt x="54" y="95"/>
                          <a:pt x="54" y="95"/>
                        </a:cubicBezTo>
                        <a:cubicBezTo>
                          <a:pt x="54" y="95"/>
                          <a:pt x="54" y="95"/>
                          <a:pt x="54" y="96"/>
                        </a:cubicBezTo>
                        <a:cubicBezTo>
                          <a:pt x="51" y="99"/>
                          <a:pt x="49" y="102"/>
                          <a:pt x="46" y="105"/>
                        </a:cubicBezTo>
                        <a:cubicBezTo>
                          <a:pt x="46" y="106"/>
                          <a:pt x="45" y="106"/>
                          <a:pt x="45" y="107"/>
                        </a:cubicBezTo>
                        <a:cubicBezTo>
                          <a:pt x="45" y="107"/>
                          <a:pt x="45" y="107"/>
                          <a:pt x="44" y="108"/>
                        </a:cubicBezTo>
                        <a:cubicBezTo>
                          <a:pt x="44" y="108"/>
                          <a:pt x="43" y="109"/>
                          <a:pt x="43" y="109"/>
                        </a:cubicBezTo>
                        <a:cubicBezTo>
                          <a:pt x="42" y="110"/>
                          <a:pt x="42" y="111"/>
                          <a:pt x="41" y="112"/>
                        </a:cubicBezTo>
                        <a:cubicBezTo>
                          <a:pt x="41" y="112"/>
                          <a:pt x="41" y="113"/>
                          <a:pt x="41" y="113"/>
                        </a:cubicBezTo>
                        <a:cubicBezTo>
                          <a:pt x="41" y="114"/>
                          <a:pt x="41" y="114"/>
                          <a:pt x="40" y="114"/>
                        </a:cubicBezTo>
                        <a:cubicBezTo>
                          <a:pt x="40" y="115"/>
                          <a:pt x="39" y="115"/>
                          <a:pt x="39" y="115"/>
                        </a:cubicBezTo>
                        <a:cubicBezTo>
                          <a:pt x="39" y="116"/>
                          <a:pt x="38" y="117"/>
                          <a:pt x="38" y="118"/>
                        </a:cubicBezTo>
                        <a:close/>
                        <a:moveTo>
                          <a:pt x="35" y="25"/>
                        </a:moveTo>
                        <a:cubicBezTo>
                          <a:pt x="36" y="25"/>
                          <a:pt x="36" y="25"/>
                          <a:pt x="36" y="24"/>
                        </a:cubicBezTo>
                        <a:cubicBezTo>
                          <a:pt x="37" y="23"/>
                          <a:pt x="39" y="22"/>
                          <a:pt x="40" y="21"/>
                        </a:cubicBezTo>
                        <a:cubicBezTo>
                          <a:pt x="42" y="19"/>
                          <a:pt x="45" y="17"/>
                          <a:pt x="48" y="15"/>
                        </a:cubicBezTo>
                        <a:cubicBezTo>
                          <a:pt x="48" y="15"/>
                          <a:pt x="48" y="14"/>
                          <a:pt x="48" y="14"/>
                        </a:cubicBezTo>
                        <a:cubicBezTo>
                          <a:pt x="47" y="14"/>
                          <a:pt x="47" y="13"/>
                          <a:pt x="47" y="13"/>
                        </a:cubicBezTo>
                        <a:cubicBezTo>
                          <a:pt x="46" y="14"/>
                          <a:pt x="36" y="23"/>
                          <a:pt x="35" y="25"/>
                        </a:cubicBezTo>
                        <a:close/>
                        <a:moveTo>
                          <a:pt x="38" y="29"/>
                        </a:moveTo>
                        <a:cubicBezTo>
                          <a:pt x="38" y="29"/>
                          <a:pt x="38" y="29"/>
                          <a:pt x="39" y="28"/>
                        </a:cubicBezTo>
                        <a:cubicBezTo>
                          <a:pt x="42" y="26"/>
                          <a:pt x="45" y="24"/>
                          <a:pt x="48" y="21"/>
                        </a:cubicBezTo>
                        <a:cubicBezTo>
                          <a:pt x="48" y="21"/>
                          <a:pt x="48" y="21"/>
                          <a:pt x="48" y="21"/>
                        </a:cubicBezTo>
                        <a:cubicBezTo>
                          <a:pt x="48" y="20"/>
                          <a:pt x="48" y="20"/>
                          <a:pt x="48" y="19"/>
                        </a:cubicBezTo>
                        <a:cubicBezTo>
                          <a:pt x="45" y="22"/>
                          <a:pt x="41" y="25"/>
                          <a:pt x="38" y="28"/>
                        </a:cubicBezTo>
                        <a:cubicBezTo>
                          <a:pt x="38" y="28"/>
                          <a:pt x="38" y="29"/>
                          <a:pt x="38" y="29"/>
                        </a:cubicBezTo>
                        <a:close/>
                        <a:moveTo>
                          <a:pt x="42" y="124"/>
                        </a:moveTo>
                        <a:cubicBezTo>
                          <a:pt x="45" y="121"/>
                          <a:pt x="48" y="116"/>
                          <a:pt x="50" y="112"/>
                        </a:cubicBezTo>
                        <a:cubicBezTo>
                          <a:pt x="50" y="112"/>
                          <a:pt x="50" y="112"/>
                          <a:pt x="50" y="112"/>
                        </a:cubicBezTo>
                        <a:cubicBezTo>
                          <a:pt x="47" y="115"/>
                          <a:pt x="45" y="118"/>
                          <a:pt x="43" y="121"/>
                        </a:cubicBezTo>
                        <a:cubicBezTo>
                          <a:pt x="42" y="122"/>
                          <a:pt x="42" y="122"/>
                          <a:pt x="42" y="123"/>
                        </a:cubicBezTo>
                        <a:cubicBezTo>
                          <a:pt x="41" y="123"/>
                          <a:pt x="41" y="124"/>
                          <a:pt x="42" y="124"/>
                        </a:cubicBezTo>
                        <a:close/>
                        <a:moveTo>
                          <a:pt x="70" y="76"/>
                        </a:moveTo>
                        <a:cubicBezTo>
                          <a:pt x="69" y="76"/>
                          <a:pt x="69" y="76"/>
                          <a:pt x="69" y="76"/>
                        </a:cubicBezTo>
                        <a:cubicBezTo>
                          <a:pt x="67" y="78"/>
                          <a:pt x="65" y="81"/>
                          <a:pt x="63" y="84"/>
                        </a:cubicBezTo>
                        <a:cubicBezTo>
                          <a:pt x="63" y="85"/>
                          <a:pt x="63" y="86"/>
                          <a:pt x="62" y="87"/>
                        </a:cubicBezTo>
                        <a:cubicBezTo>
                          <a:pt x="65" y="83"/>
                          <a:pt x="68" y="80"/>
                          <a:pt x="70" y="76"/>
                        </a:cubicBezTo>
                        <a:close/>
                        <a:moveTo>
                          <a:pt x="34" y="5"/>
                        </a:moveTo>
                        <a:cubicBezTo>
                          <a:pt x="39" y="5"/>
                          <a:pt x="43" y="5"/>
                          <a:pt x="48" y="6"/>
                        </a:cubicBezTo>
                        <a:cubicBezTo>
                          <a:pt x="46" y="4"/>
                          <a:pt x="39" y="4"/>
                          <a:pt x="34" y="5"/>
                        </a:cubicBezTo>
                        <a:close/>
                        <a:moveTo>
                          <a:pt x="33" y="104"/>
                        </a:moveTo>
                        <a:cubicBezTo>
                          <a:pt x="33" y="104"/>
                          <a:pt x="34" y="104"/>
                          <a:pt x="34" y="104"/>
                        </a:cubicBezTo>
                        <a:cubicBezTo>
                          <a:pt x="35" y="104"/>
                          <a:pt x="35" y="104"/>
                          <a:pt x="35" y="103"/>
                        </a:cubicBezTo>
                        <a:cubicBezTo>
                          <a:pt x="36" y="103"/>
                          <a:pt x="36" y="102"/>
                          <a:pt x="37" y="101"/>
                        </a:cubicBezTo>
                        <a:cubicBezTo>
                          <a:pt x="38" y="100"/>
                          <a:pt x="38" y="98"/>
                          <a:pt x="39" y="97"/>
                        </a:cubicBezTo>
                        <a:cubicBezTo>
                          <a:pt x="37" y="99"/>
                          <a:pt x="35" y="101"/>
                          <a:pt x="33" y="104"/>
                        </a:cubicBezTo>
                        <a:close/>
                        <a:moveTo>
                          <a:pt x="47" y="39"/>
                        </a:moveTo>
                        <a:cubicBezTo>
                          <a:pt x="46" y="40"/>
                          <a:pt x="44" y="41"/>
                          <a:pt x="43" y="42"/>
                        </a:cubicBezTo>
                        <a:cubicBezTo>
                          <a:pt x="43" y="43"/>
                          <a:pt x="43" y="43"/>
                          <a:pt x="44" y="44"/>
                        </a:cubicBezTo>
                        <a:cubicBezTo>
                          <a:pt x="45" y="43"/>
                          <a:pt x="46" y="42"/>
                          <a:pt x="48" y="41"/>
                        </a:cubicBezTo>
                        <a:cubicBezTo>
                          <a:pt x="47" y="40"/>
                          <a:pt x="47" y="39"/>
                          <a:pt x="47" y="39"/>
                        </a:cubicBezTo>
                        <a:close/>
                        <a:moveTo>
                          <a:pt x="44" y="80"/>
                        </a:moveTo>
                        <a:cubicBezTo>
                          <a:pt x="44" y="80"/>
                          <a:pt x="44" y="80"/>
                          <a:pt x="44" y="80"/>
                        </a:cubicBezTo>
                        <a:cubicBezTo>
                          <a:pt x="44" y="80"/>
                          <a:pt x="44" y="80"/>
                          <a:pt x="43" y="80"/>
                        </a:cubicBezTo>
                        <a:cubicBezTo>
                          <a:pt x="42" y="83"/>
                          <a:pt x="40" y="85"/>
                          <a:pt x="38" y="88"/>
                        </a:cubicBezTo>
                        <a:cubicBezTo>
                          <a:pt x="38" y="88"/>
                          <a:pt x="37" y="89"/>
                          <a:pt x="37" y="89"/>
                        </a:cubicBezTo>
                        <a:cubicBezTo>
                          <a:pt x="38" y="88"/>
                          <a:pt x="39" y="87"/>
                          <a:pt x="40" y="87"/>
                        </a:cubicBezTo>
                        <a:cubicBezTo>
                          <a:pt x="41" y="86"/>
                          <a:pt x="42" y="84"/>
                          <a:pt x="43" y="82"/>
                        </a:cubicBezTo>
                        <a:cubicBezTo>
                          <a:pt x="43" y="82"/>
                          <a:pt x="44" y="81"/>
                          <a:pt x="44" y="80"/>
                        </a:cubicBezTo>
                        <a:close/>
                        <a:moveTo>
                          <a:pt x="73" y="73"/>
                        </a:moveTo>
                        <a:cubicBezTo>
                          <a:pt x="73" y="73"/>
                          <a:pt x="74" y="72"/>
                          <a:pt x="74" y="72"/>
                        </a:cubicBezTo>
                        <a:cubicBezTo>
                          <a:pt x="75" y="72"/>
                          <a:pt x="75" y="71"/>
                          <a:pt x="74" y="70"/>
                        </a:cubicBezTo>
                        <a:cubicBezTo>
                          <a:pt x="74" y="69"/>
                          <a:pt x="73" y="69"/>
                          <a:pt x="73" y="68"/>
                        </a:cubicBezTo>
                        <a:cubicBezTo>
                          <a:pt x="73" y="68"/>
                          <a:pt x="73" y="68"/>
                          <a:pt x="73" y="67"/>
                        </a:cubicBezTo>
                        <a:cubicBezTo>
                          <a:pt x="72" y="68"/>
                          <a:pt x="72" y="68"/>
                          <a:pt x="72" y="68"/>
                        </a:cubicBezTo>
                        <a:cubicBezTo>
                          <a:pt x="72" y="68"/>
                          <a:pt x="73" y="69"/>
                          <a:pt x="73" y="69"/>
                        </a:cubicBezTo>
                        <a:cubicBezTo>
                          <a:pt x="73" y="70"/>
                          <a:pt x="73" y="70"/>
                          <a:pt x="72" y="70"/>
                        </a:cubicBezTo>
                        <a:cubicBezTo>
                          <a:pt x="72" y="71"/>
                          <a:pt x="72" y="71"/>
                          <a:pt x="71" y="71"/>
                        </a:cubicBezTo>
                        <a:cubicBezTo>
                          <a:pt x="71" y="71"/>
                          <a:pt x="71" y="72"/>
                          <a:pt x="71" y="73"/>
                        </a:cubicBezTo>
                        <a:cubicBezTo>
                          <a:pt x="72" y="73"/>
                          <a:pt x="73" y="73"/>
                          <a:pt x="73" y="73"/>
                        </a:cubicBezTo>
                        <a:close/>
                        <a:moveTo>
                          <a:pt x="48" y="78"/>
                        </a:moveTo>
                        <a:cubicBezTo>
                          <a:pt x="48" y="78"/>
                          <a:pt x="49" y="78"/>
                          <a:pt x="49" y="78"/>
                        </a:cubicBezTo>
                        <a:cubicBezTo>
                          <a:pt x="50" y="77"/>
                          <a:pt x="52" y="75"/>
                          <a:pt x="54" y="74"/>
                        </a:cubicBezTo>
                        <a:cubicBezTo>
                          <a:pt x="53" y="73"/>
                          <a:pt x="53" y="73"/>
                          <a:pt x="53" y="73"/>
                        </a:cubicBezTo>
                        <a:cubicBezTo>
                          <a:pt x="52" y="74"/>
                          <a:pt x="51" y="75"/>
                          <a:pt x="49" y="76"/>
                        </a:cubicBezTo>
                        <a:cubicBezTo>
                          <a:pt x="49" y="76"/>
                          <a:pt x="49" y="76"/>
                          <a:pt x="49" y="76"/>
                        </a:cubicBezTo>
                        <a:cubicBezTo>
                          <a:pt x="49" y="77"/>
                          <a:pt x="49" y="78"/>
                          <a:pt x="48" y="78"/>
                        </a:cubicBezTo>
                        <a:close/>
                        <a:moveTo>
                          <a:pt x="14" y="113"/>
                        </a:moveTo>
                        <a:cubicBezTo>
                          <a:pt x="16" y="112"/>
                          <a:pt x="21" y="104"/>
                          <a:pt x="22" y="102"/>
                        </a:cubicBezTo>
                        <a:cubicBezTo>
                          <a:pt x="21" y="102"/>
                          <a:pt x="21" y="103"/>
                          <a:pt x="21" y="103"/>
                        </a:cubicBezTo>
                        <a:cubicBezTo>
                          <a:pt x="19" y="106"/>
                          <a:pt x="17" y="109"/>
                          <a:pt x="15" y="112"/>
                        </a:cubicBezTo>
                        <a:cubicBezTo>
                          <a:pt x="14" y="112"/>
                          <a:pt x="14" y="112"/>
                          <a:pt x="14" y="113"/>
                        </a:cubicBezTo>
                        <a:close/>
                        <a:moveTo>
                          <a:pt x="58" y="79"/>
                        </a:moveTo>
                        <a:cubicBezTo>
                          <a:pt x="60" y="77"/>
                          <a:pt x="61" y="76"/>
                          <a:pt x="63" y="74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ubicBezTo>
                          <a:pt x="61" y="75"/>
                          <a:pt x="59" y="76"/>
                          <a:pt x="58" y="79"/>
                        </a:cubicBezTo>
                        <a:close/>
                        <a:moveTo>
                          <a:pt x="19" y="116"/>
                        </a:move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18" y="117"/>
                          <a:pt x="17" y="119"/>
                          <a:pt x="15" y="121"/>
                        </a:cubicBezTo>
                        <a:cubicBezTo>
                          <a:pt x="15" y="122"/>
                          <a:pt x="14" y="123"/>
                          <a:pt x="13" y="124"/>
                        </a:cubicBezTo>
                        <a:cubicBezTo>
                          <a:pt x="13" y="124"/>
                          <a:pt x="14" y="124"/>
                          <a:pt x="14" y="123"/>
                        </a:cubicBezTo>
                        <a:cubicBezTo>
                          <a:pt x="14" y="123"/>
                          <a:pt x="15" y="123"/>
                          <a:pt x="15" y="122"/>
                        </a:cubicBezTo>
                        <a:cubicBezTo>
                          <a:pt x="15" y="122"/>
                          <a:pt x="16" y="122"/>
                          <a:pt x="16" y="122"/>
                        </a:cubicBezTo>
                        <a:cubicBezTo>
                          <a:pt x="17" y="120"/>
                          <a:pt x="18" y="118"/>
                          <a:pt x="19" y="116"/>
                        </a:cubicBezTo>
                        <a:cubicBezTo>
                          <a:pt x="19" y="116"/>
                          <a:pt x="19" y="116"/>
                          <a:pt x="19" y="116"/>
                        </a:cubicBezTo>
                        <a:close/>
                        <a:moveTo>
                          <a:pt x="32" y="36"/>
                        </a:moveTo>
                        <a:cubicBezTo>
                          <a:pt x="32" y="37"/>
                          <a:pt x="33" y="37"/>
                          <a:pt x="33" y="38"/>
                        </a:cubicBezTo>
                        <a:cubicBezTo>
                          <a:pt x="34" y="37"/>
                          <a:pt x="34" y="37"/>
                          <a:pt x="35" y="36"/>
                        </a:cubicBezTo>
                        <a:cubicBezTo>
                          <a:pt x="35" y="36"/>
                          <a:pt x="35" y="35"/>
                          <a:pt x="34" y="34"/>
                        </a:cubicBezTo>
                        <a:cubicBezTo>
                          <a:pt x="34" y="35"/>
                          <a:pt x="33" y="35"/>
                          <a:pt x="32" y="36"/>
                        </a:cubicBezTo>
                        <a:close/>
                        <a:moveTo>
                          <a:pt x="55" y="35"/>
                        </a:moveTo>
                        <a:cubicBezTo>
                          <a:pt x="55" y="34"/>
                          <a:pt x="55" y="33"/>
                          <a:pt x="54" y="32"/>
                        </a:cubicBezTo>
                        <a:cubicBezTo>
                          <a:pt x="54" y="32"/>
                          <a:pt x="53" y="33"/>
                          <a:pt x="53" y="33"/>
                        </a:cubicBezTo>
                        <a:cubicBezTo>
                          <a:pt x="53" y="34"/>
                          <a:pt x="54" y="35"/>
                          <a:pt x="54" y="36"/>
                        </a:cubicBezTo>
                        <a:cubicBezTo>
                          <a:pt x="54" y="36"/>
                          <a:pt x="55" y="36"/>
                          <a:pt x="55" y="35"/>
                        </a:cubicBezTo>
                        <a:close/>
                        <a:moveTo>
                          <a:pt x="30" y="111"/>
                        </a:moveTo>
                        <a:cubicBezTo>
                          <a:pt x="29" y="111"/>
                          <a:pt x="29" y="111"/>
                          <a:pt x="28" y="110"/>
                        </a:cubicBezTo>
                        <a:cubicBezTo>
                          <a:pt x="27" y="111"/>
                          <a:pt x="27" y="112"/>
                          <a:pt x="26" y="113"/>
                        </a:cubicBezTo>
                        <a:cubicBezTo>
                          <a:pt x="28" y="113"/>
                          <a:pt x="29" y="112"/>
                          <a:pt x="30" y="111"/>
                        </a:cubicBezTo>
                        <a:close/>
                        <a:moveTo>
                          <a:pt x="29" y="14"/>
                        </a:move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1" y="13"/>
                          <a:pt x="33" y="12"/>
                          <a:pt x="34" y="10"/>
                        </a:cubicBezTo>
                        <a:cubicBezTo>
                          <a:pt x="33" y="10"/>
                          <a:pt x="33" y="10"/>
                          <a:pt x="32" y="10"/>
                        </a:cubicBezTo>
                        <a:cubicBezTo>
                          <a:pt x="31" y="11"/>
                          <a:pt x="30" y="13"/>
                          <a:pt x="29" y="14"/>
                        </a:cubicBezTo>
                        <a:close/>
                        <a:moveTo>
                          <a:pt x="6" y="126"/>
                        </a:moveTo>
                        <a:cubicBezTo>
                          <a:pt x="7" y="126"/>
                          <a:pt x="7" y="126"/>
                          <a:pt x="7" y="126"/>
                        </a:cubicBezTo>
                        <a:cubicBezTo>
                          <a:pt x="8" y="126"/>
                          <a:pt x="8" y="126"/>
                          <a:pt x="8" y="126"/>
                        </a:cubicBezTo>
                        <a:cubicBezTo>
                          <a:pt x="8" y="125"/>
                          <a:pt x="8" y="124"/>
                          <a:pt x="9" y="123"/>
                        </a:cubicBezTo>
                        <a:cubicBezTo>
                          <a:pt x="10" y="123"/>
                          <a:pt x="10" y="122"/>
                          <a:pt x="10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9" y="122"/>
                          <a:pt x="8" y="124"/>
                          <a:pt x="6" y="126"/>
                        </a:cubicBezTo>
                        <a:close/>
                        <a:moveTo>
                          <a:pt x="31" y="24"/>
                        </a:moveTo>
                        <a:cubicBezTo>
                          <a:pt x="30" y="25"/>
                          <a:pt x="29" y="26"/>
                          <a:pt x="28" y="26"/>
                        </a:cubicBezTo>
                        <a:cubicBezTo>
                          <a:pt x="29" y="27"/>
                          <a:pt x="29" y="27"/>
                          <a:pt x="29" y="28"/>
                        </a:cubicBezTo>
                        <a:cubicBezTo>
                          <a:pt x="30" y="27"/>
                          <a:pt x="30" y="27"/>
                          <a:pt x="31" y="26"/>
                        </a:cubicBezTo>
                        <a:cubicBezTo>
                          <a:pt x="32" y="26"/>
                          <a:pt x="32" y="25"/>
                          <a:pt x="31" y="24"/>
                        </a:cubicBezTo>
                        <a:close/>
                        <a:moveTo>
                          <a:pt x="57" y="67"/>
                        </a:moveTo>
                        <a:cubicBezTo>
                          <a:pt x="58" y="67"/>
                          <a:pt x="60" y="66"/>
                          <a:pt x="61" y="65"/>
                        </a:cubicBezTo>
                        <a:cubicBezTo>
                          <a:pt x="60" y="65"/>
                          <a:pt x="60" y="64"/>
                          <a:pt x="60" y="64"/>
                        </a:cubicBezTo>
                        <a:cubicBezTo>
                          <a:pt x="59" y="65"/>
                          <a:pt x="59" y="65"/>
                          <a:pt x="58" y="65"/>
                        </a:cubicBezTo>
                        <a:cubicBezTo>
                          <a:pt x="57" y="66"/>
                          <a:pt x="57" y="67"/>
                          <a:pt x="57" y="67"/>
                        </a:cubicBezTo>
                        <a:close/>
                        <a:moveTo>
                          <a:pt x="61" y="72"/>
                        </a:moveTo>
                        <a:cubicBezTo>
                          <a:pt x="62" y="71"/>
                          <a:pt x="63" y="71"/>
                          <a:pt x="63" y="70"/>
                        </a:cubicBezTo>
                        <a:cubicBezTo>
                          <a:pt x="63" y="70"/>
                          <a:pt x="63" y="69"/>
                          <a:pt x="62" y="69"/>
                        </a:cubicBezTo>
                        <a:cubicBezTo>
                          <a:pt x="62" y="69"/>
                          <a:pt x="62" y="70"/>
                          <a:pt x="61" y="70"/>
                        </a:cubicBezTo>
                        <a:cubicBezTo>
                          <a:pt x="61" y="71"/>
                          <a:pt x="61" y="71"/>
                          <a:pt x="61" y="72"/>
                        </a:cubicBezTo>
                        <a:close/>
                        <a:moveTo>
                          <a:pt x="53" y="61"/>
                        </a:moveTo>
                        <a:cubicBezTo>
                          <a:pt x="52" y="62"/>
                          <a:pt x="52" y="62"/>
                          <a:pt x="52" y="63"/>
                        </a:cubicBezTo>
                        <a:cubicBezTo>
                          <a:pt x="51" y="63"/>
                          <a:pt x="51" y="63"/>
                          <a:pt x="51" y="65"/>
                        </a:cubicBezTo>
                        <a:cubicBezTo>
                          <a:pt x="52" y="64"/>
                          <a:pt x="53" y="64"/>
                          <a:pt x="54" y="63"/>
                        </a:cubicBezTo>
                        <a:cubicBezTo>
                          <a:pt x="53" y="63"/>
                          <a:pt x="53" y="62"/>
                          <a:pt x="53" y="61"/>
                        </a:cubicBezTo>
                        <a:close/>
                        <a:moveTo>
                          <a:pt x="36" y="120"/>
                        </a:moveTo>
                        <a:cubicBezTo>
                          <a:pt x="35" y="121"/>
                          <a:pt x="34" y="122"/>
                          <a:pt x="33" y="123"/>
                        </a:cubicBezTo>
                        <a:cubicBezTo>
                          <a:pt x="33" y="124"/>
                          <a:pt x="34" y="124"/>
                          <a:pt x="34" y="124"/>
                        </a:cubicBezTo>
                        <a:cubicBezTo>
                          <a:pt x="35" y="123"/>
                          <a:pt x="35" y="122"/>
                          <a:pt x="36" y="122"/>
                        </a:cubicBezTo>
                        <a:cubicBezTo>
                          <a:pt x="36" y="121"/>
                          <a:pt x="36" y="121"/>
                          <a:pt x="36" y="12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2" y="83"/>
                          <a:pt x="52" y="82"/>
                        </a:cubicBezTo>
                        <a:cubicBezTo>
                          <a:pt x="51" y="84"/>
                          <a:pt x="50" y="85"/>
                          <a:pt x="49" y="87"/>
                        </a:cubicBezTo>
                        <a:cubicBezTo>
                          <a:pt x="50" y="87"/>
                          <a:pt x="50" y="87"/>
                          <a:pt x="50" y="88"/>
                        </a:cubicBezTo>
                        <a:close/>
                        <a:moveTo>
                          <a:pt x="23" y="26"/>
                        </a:moveTo>
                        <a:cubicBezTo>
                          <a:pt x="23" y="25"/>
                          <a:pt x="19" y="17"/>
                          <a:pt x="18" y="17"/>
                        </a:cubicBezTo>
                        <a:cubicBezTo>
                          <a:pt x="20" y="20"/>
                          <a:pt x="21" y="23"/>
                          <a:pt x="23" y="26"/>
                        </a:cubicBezTo>
                        <a:close/>
                        <a:moveTo>
                          <a:pt x="39" y="32"/>
                        </a:moveTo>
                        <a:cubicBezTo>
                          <a:pt x="40" y="31"/>
                          <a:pt x="41" y="30"/>
                          <a:pt x="41" y="30"/>
                        </a:cubicBezTo>
                        <a:cubicBezTo>
                          <a:pt x="42" y="29"/>
                          <a:pt x="43" y="29"/>
                          <a:pt x="43" y="28"/>
                        </a:cubicBezTo>
                        <a:cubicBezTo>
                          <a:pt x="42" y="29"/>
                          <a:pt x="40" y="30"/>
                          <a:pt x="39" y="31"/>
                        </a:cubicBezTo>
                        <a:cubicBezTo>
                          <a:pt x="39" y="31"/>
                          <a:pt x="39" y="31"/>
                          <a:pt x="39" y="32"/>
                        </a:cubicBezTo>
                        <a:close/>
                        <a:moveTo>
                          <a:pt x="48" y="49"/>
                        </a:moveTo>
                        <a:cubicBezTo>
                          <a:pt x="47" y="49"/>
                          <a:pt x="46" y="49"/>
                          <a:pt x="46" y="50"/>
                        </a:cubicBezTo>
                        <a:cubicBezTo>
                          <a:pt x="46" y="51"/>
                          <a:pt x="46" y="51"/>
                          <a:pt x="46" y="51"/>
                        </a:cubicBezTo>
                        <a:cubicBezTo>
                          <a:pt x="47" y="51"/>
                          <a:pt x="47" y="51"/>
                          <a:pt x="47" y="50"/>
                        </a:cubicBezTo>
                        <a:cubicBezTo>
                          <a:pt x="48" y="50"/>
                          <a:pt x="48" y="49"/>
                          <a:pt x="48" y="49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5"/>
                          <a:pt x="48" y="26"/>
                          <a:pt x="48" y="26"/>
                        </a:cubicBezTo>
                        <a:cubicBezTo>
                          <a:pt x="48" y="26"/>
                          <a:pt x="47" y="27"/>
                          <a:pt x="47" y="27"/>
                        </a:cubicBezTo>
                        <a:cubicBezTo>
                          <a:pt x="47" y="27"/>
                          <a:pt x="47" y="28"/>
                          <a:pt x="48" y="28"/>
                        </a:cubicBezTo>
                        <a:cubicBezTo>
                          <a:pt x="50" y="27"/>
                          <a:pt x="50" y="27"/>
                          <a:pt x="49" y="25"/>
                        </a:cubicBezTo>
                        <a:close/>
                        <a:moveTo>
                          <a:pt x="32" y="108"/>
                        </a:moveTo>
                        <a:cubicBezTo>
                          <a:pt x="31" y="108"/>
                          <a:pt x="30" y="107"/>
                          <a:pt x="29" y="108"/>
                        </a:cubicBezTo>
                        <a:cubicBezTo>
                          <a:pt x="30" y="109"/>
                          <a:pt x="31" y="109"/>
                          <a:pt x="31" y="109"/>
                        </a:cubicBezTo>
                        <a:cubicBezTo>
                          <a:pt x="32" y="109"/>
                          <a:pt x="32" y="108"/>
                          <a:pt x="32" y="108"/>
                        </a:cubicBezTo>
                        <a:close/>
                        <a:moveTo>
                          <a:pt x="27" y="9"/>
                        </a:moveTo>
                        <a:cubicBezTo>
                          <a:pt x="27" y="9"/>
                          <a:pt x="27" y="9"/>
                          <a:pt x="26" y="9"/>
                        </a:cubicBezTo>
                        <a:cubicBezTo>
                          <a:pt x="27" y="10"/>
                          <a:pt x="27" y="10"/>
                          <a:pt x="28" y="11"/>
                        </a:cubicBezTo>
                        <a:cubicBezTo>
                          <a:pt x="28" y="10"/>
                          <a:pt x="29" y="10"/>
                          <a:pt x="30" y="9"/>
                        </a:cubicBezTo>
                        <a:cubicBezTo>
                          <a:pt x="28" y="9"/>
                          <a:pt x="28" y="9"/>
                          <a:pt x="27" y="9"/>
                        </a:cubicBezTo>
                        <a:close/>
                        <a:moveTo>
                          <a:pt x="34" y="53"/>
                        </a:moveTo>
                        <a:cubicBezTo>
                          <a:pt x="34" y="53"/>
                          <a:pt x="34" y="53"/>
                          <a:pt x="34" y="53"/>
                        </a:cubicBezTo>
                        <a:cubicBezTo>
                          <a:pt x="35" y="55"/>
                          <a:pt x="36" y="58"/>
                          <a:pt x="37" y="60"/>
                        </a:cubicBezTo>
                        <a:cubicBezTo>
                          <a:pt x="36" y="58"/>
                          <a:pt x="36" y="55"/>
                          <a:pt x="34" y="53"/>
                        </a:cubicBezTo>
                        <a:close/>
                        <a:moveTo>
                          <a:pt x="61" y="59"/>
                        </a:moveTo>
                        <a:cubicBezTo>
                          <a:pt x="62" y="59"/>
                          <a:pt x="62" y="59"/>
                          <a:pt x="62" y="58"/>
                        </a:cubicBezTo>
                        <a:cubicBezTo>
                          <a:pt x="61" y="57"/>
                          <a:pt x="61" y="56"/>
                          <a:pt x="61" y="55"/>
                        </a:cubicBezTo>
                        <a:cubicBezTo>
                          <a:pt x="60" y="55"/>
                          <a:pt x="60" y="56"/>
                          <a:pt x="60" y="56"/>
                        </a:cubicBezTo>
                        <a:cubicBezTo>
                          <a:pt x="60" y="57"/>
                          <a:pt x="61" y="58"/>
                          <a:pt x="61" y="59"/>
                        </a:cubicBezTo>
                        <a:close/>
                        <a:moveTo>
                          <a:pt x="57" y="40"/>
                        </a:moveTo>
                        <a:cubicBezTo>
                          <a:pt x="56" y="39"/>
                          <a:pt x="56" y="39"/>
                          <a:pt x="56" y="38"/>
                        </a:cubicBezTo>
                        <a:cubicBezTo>
                          <a:pt x="55" y="39"/>
                          <a:pt x="55" y="39"/>
                          <a:pt x="55" y="41"/>
                        </a:cubicBezTo>
                        <a:cubicBezTo>
                          <a:pt x="56" y="41"/>
                          <a:pt x="56" y="40"/>
                          <a:pt x="57" y="40"/>
                        </a:cubicBezTo>
                        <a:close/>
                        <a:moveTo>
                          <a:pt x="47" y="9"/>
                        </a:moveTo>
                        <a:cubicBezTo>
                          <a:pt x="47" y="8"/>
                          <a:pt x="47" y="9"/>
                          <a:pt x="46" y="9"/>
                        </a:cubicBezTo>
                        <a:cubicBezTo>
                          <a:pt x="46" y="9"/>
                          <a:pt x="45" y="9"/>
                          <a:pt x="45" y="10"/>
                        </a:cubicBezTo>
                        <a:cubicBezTo>
                          <a:pt x="45" y="10"/>
                          <a:pt x="46" y="10"/>
                          <a:pt x="46" y="10"/>
                        </a:cubicBezTo>
                        <a:cubicBezTo>
                          <a:pt x="47" y="10"/>
                          <a:pt x="47" y="10"/>
                          <a:pt x="47" y="9"/>
                        </a:cubicBezTo>
                        <a:close/>
                        <a:moveTo>
                          <a:pt x="46" y="73"/>
                        </a:moveTo>
                        <a:cubicBezTo>
                          <a:pt x="46" y="73"/>
                          <a:pt x="46" y="72"/>
                          <a:pt x="47" y="72"/>
                        </a:cubicBezTo>
                        <a:cubicBezTo>
                          <a:pt x="47" y="71"/>
                          <a:pt x="46" y="71"/>
                          <a:pt x="46" y="70"/>
                        </a:cubicBezTo>
                        <a:cubicBezTo>
                          <a:pt x="45" y="71"/>
                          <a:pt x="45" y="72"/>
                          <a:pt x="46" y="73"/>
                        </a:cubicBezTo>
                        <a:close/>
                        <a:moveTo>
                          <a:pt x="51" y="25"/>
                        </a:moveTo>
                        <a:cubicBezTo>
                          <a:pt x="52" y="25"/>
                          <a:pt x="52" y="25"/>
                          <a:pt x="52" y="24"/>
                        </a:cubicBezTo>
                        <a:cubicBezTo>
                          <a:pt x="52" y="23"/>
                          <a:pt x="52" y="23"/>
                          <a:pt x="52" y="23"/>
                        </a:cubicBezTo>
                        <a:cubicBezTo>
                          <a:pt x="50" y="23"/>
                          <a:pt x="51" y="24"/>
                          <a:pt x="51" y="25"/>
                        </a:cubicBezTo>
                        <a:close/>
                        <a:moveTo>
                          <a:pt x="55" y="54"/>
                        </a:moveTo>
                        <a:cubicBezTo>
                          <a:pt x="55" y="54"/>
                          <a:pt x="55" y="54"/>
                          <a:pt x="55" y="53"/>
                        </a:cubicBezTo>
                        <a:cubicBezTo>
                          <a:pt x="53" y="54"/>
                          <a:pt x="53" y="54"/>
                          <a:pt x="54" y="55"/>
                        </a:cubicBezTo>
                        <a:cubicBezTo>
                          <a:pt x="54" y="55"/>
                          <a:pt x="55" y="55"/>
                          <a:pt x="55" y="54"/>
                        </a:cubicBezTo>
                        <a:close/>
                        <a:moveTo>
                          <a:pt x="39" y="122"/>
                        </a:moveTo>
                        <a:cubicBezTo>
                          <a:pt x="38" y="122"/>
                          <a:pt x="37" y="124"/>
                          <a:pt x="37" y="125"/>
                        </a:cubicBezTo>
                        <a:cubicBezTo>
                          <a:pt x="37" y="125"/>
                          <a:pt x="37" y="125"/>
                          <a:pt x="37" y="125"/>
                        </a:cubicBezTo>
                        <a:cubicBezTo>
                          <a:pt x="38" y="124"/>
                          <a:pt x="38" y="123"/>
                          <a:pt x="39" y="122"/>
                        </a:cubicBezTo>
                        <a:close/>
                        <a:moveTo>
                          <a:pt x="30" y="31"/>
                        </a:moveTo>
                        <a:cubicBezTo>
                          <a:pt x="31" y="32"/>
                          <a:pt x="31" y="32"/>
                          <a:pt x="31" y="32"/>
                        </a:cubicBezTo>
                        <a:cubicBezTo>
                          <a:pt x="32" y="31"/>
                          <a:pt x="33" y="30"/>
                          <a:pt x="33" y="30"/>
                        </a:cubicBezTo>
                        <a:cubicBezTo>
                          <a:pt x="32" y="30"/>
                          <a:pt x="31" y="31"/>
                          <a:pt x="30" y="31"/>
                        </a:cubicBezTo>
                        <a:close/>
                        <a:moveTo>
                          <a:pt x="51" y="38"/>
                        </a:moveTo>
                        <a:cubicBezTo>
                          <a:pt x="52" y="38"/>
                          <a:pt x="52" y="38"/>
                          <a:pt x="52" y="38"/>
                        </a:cubicBezTo>
                        <a:cubicBezTo>
                          <a:pt x="51" y="37"/>
                          <a:pt x="51" y="36"/>
                          <a:pt x="51" y="35"/>
                        </a:cubicBezTo>
                        <a:cubicBezTo>
                          <a:pt x="50" y="35"/>
                          <a:pt x="50" y="36"/>
                          <a:pt x="50" y="36"/>
                        </a:cubicBezTo>
                        <a:cubicBezTo>
                          <a:pt x="51" y="37"/>
                          <a:pt x="51" y="37"/>
                          <a:pt x="51" y="38"/>
                        </a:cubicBezTo>
                        <a:close/>
                        <a:moveTo>
                          <a:pt x="38" y="108"/>
                        </a:moveTo>
                        <a:cubicBezTo>
                          <a:pt x="37" y="108"/>
                          <a:pt x="37" y="108"/>
                          <a:pt x="37" y="108"/>
                        </a:cubicBezTo>
                        <a:cubicBezTo>
                          <a:pt x="36" y="110"/>
                          <a:pt x="36" y="111"/>
                          <a:pt x="36" y="111"/>
                        </a:cubicBezTo>
                        <a:cubicBezTo>
                          <a:pt x="37" y="111"/>
                          <a:pt x="38" y="109"/>
                          <a:pt x="38" y="108"/>
                        </a:cubicBezTo>
                        <a:close/>
                        <a:moveTo>
                          <a:pt x="57" y="44"/>
                        </a:moveTo>
                        <a:cubicBezTo>
                          <a:pt x="56" y="45"/>
                          <a:pt x="56" y="45"/>
                          <a:pt x="57" y="47"/>
                        </a:cubicBezTo>
                        <a:cubicBezTo>
                          <a:pt x="58" y="46"/>
                          <a:pt x="58" y="46"/>
                          <a:pt x="57" y="44"/>
                        </a:cubicBezTo>
                        <a:close/>
                        <a:moveTo>
                          <a:pt x="45" y="29"/>
                        </a:moveTo>
                        <a:cubicBezTo>
                          <a:pt x="44" y="30"/>
                          <a:pt x="43" y="31"/>
                          <a:pt x="42" y="32"/>
                        </a:cubicBezTo>
                        <a:cubicBezTo>
                          <a:pt x="43" y="31"/>
                          <a:pt x="44" y="31"/>
                          <a:pt x="45" y="30"/>
                        </a:cubicBezTo>
                        <a:cubicBezTo>
                          <a:pt x="45" y="30"/>
                          <a:pt x="45" y="30"/>
                          <a:pt x="45" y="29"/>
                        </a:cubicBezTo>
                        <a:close/>
                        <a:moveTo>
                          <a:pt x="59" y="50"/>
                        </a:moveTo>
                        <a:cubicBezTo>
                          <a:pt x="58" y="50"/>
                          <a:pt x="58" y="51"/>
                          <a:pt x="59" y="52"/>
                        </a:cubicBezTo>
                        <a:cubicBezTo>
                          <a:pt x="59" y="52"/>
                          <a:pt x="60" y="52"/>
                          <a:pt x="59" y="51"/>
                        </a:cubicBezTo>
                        <a:cubicBezTo>
                          <a:pt x="59" y="51"/>
                          <a:pt x="59" y="50"/>
                          <a:pt x="59" y="50"/>
                        </a:cubicBezTo>
                        <a:close/>
                        <a:moveTo>
                          <a:pt x="46" y="96"/>
                        </a:moveTo>
                        <a:cubicBezTo>
                          <a:pt x="44" y="96"/>
                          <a:pt x="44" y="98"/>
                          <a:pt x="44" y="99"/>
                        </a:cubicBezTo>
                        <a:cubicBezTo>
                          <a:pt x="44" y="98"/>
                          <a:pt x="45" y="97"/>
                          <a:pt x="46" y="96"/>
                        </a:cubicBezTo>
                        <a:close/>
                        <a:moveTo>
                          <a:pt x="44" y="66"/>
                        </a:moveTo>
                        <a:cubicBezTo>
                          <a:pt x="45" y="66"/>
                          <a:pt x="45" y="65"/>
                          <a:pt x="44" y="64"/>
                        </a:cubicBezTo>
                        <a:cubicBezTo>
                          <a:pt x="44" y="65"/>
                          <a:pt x="44" y="65"/>
                          <a:pt x="44" y="66"/>
                        </a:cubicBezTo>
                        <a:close/>
                        <a:moveTo>
                          <a:pt x="20" y="10"/>
                        </a:moveTo>
                        <a:cubicBezTo>
                          <a:pt x="21" y="9"/>
                          <a:pt x="21" y="9"/>
                          <a:pt x="21" y="8"/>
                        </a:cubicBezTo>
                        <a:cubicBezTo>
                          <a:pt x="20" y="8"/>
                          <a:pt x="20" y="8"/>
                          <a:pt x="19" y="8"/>
                        </a:cubicBezTo>
                        <a:cubicBezTo>
                          <a:pt x="19" y="9"/>
                          <a:pt x="20" y="9"/>
                          <a:pt x="20" y="10"/>
                        </a:cubicBezTo>
                        <a:close/>
                        <a:moveTo>
                          <a:pt x="55" y="62"/>
                        </a:moveTo>
                        <a:cubicBezTo>
                          <a:pt x="56" y="61"/>
                          <a:pt x="56" y="60"/>
                          <a:pt x="56" y="59"/>
                        </a:cubicBezTo>
                        <a:cubicBezTo>
                          <a:pt x="55" y="60"/>
                          <a:pt x="55" y="60"/>
                          <a:pt x="55" y="62"/>
                        </a:cubicBezTo>
                        <a:close/>
                        <a:moveTo>
                          <a:pt x="24" y="119"/>
                        </a:moveTo>
                        <a:cubicBezTo>
                          <a:pt x="23" y="120"/>
                          <a:pt x="23" y="121"/>
                          <a:pt x="22" y="121"/>
                        </a:cubicBezTo>
                        <a:cubicBezTo>
                          <a:pt x="23" y="121"/>
                          <a:pt x="23" y="122"/>
                          <a:pt x="24" y="119"/>
                        </a:cubicBezTo>
                        <a:close/>
                        <a:moveTo>
                          <a:pt x="47" y="62"/>
                        </a:moveTo>
                        <a:cubicBezTo>
                          <a:pt x="46" y="63"/>
                          <a:pt x="46" y="63"/>
                          <a:pt x="47" y="64"/>
                        </a:cubicBezTo>
                        <a:cubicBezTo>
                          <a:pt x="48" y="63"/>
                          <a:pt x="48" y="63"/>
                          <a:pt x="47" y="62"/>
                        </a:cubicBezTo>
                        <a:close/>
                        <a:moveTo>
                          <a:pt x="25" y="24"/>
                        </a:move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5" y="26"/>
                          <a:pt x="26" y="27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6" y="27"/>
                          <a:pt x="26" y="26"/>
                          <a:pt x="25" y="24"/>
                        </a:cubicBezTo>
                        <a:close/>
                        <a:moveTo>
                          <a:pt x="63" y="64"/>
                        </a:moveTo>
                        <a:cubicBezTo>
                          <a:pt x="63" y="63"/>
                          <a:pt x="64" y="63"/>
                          <a:pt x="63" y="63"/>
                        </a:cubicBezTo>
                        <a:cubicBezTo>
                          <a:pt x="63" y="63"/>
                          <a:pt x="63" y="62"/>
                          <a:pt x="63" y="61"/>
                        </a:cubicBezTo>
                        <a:cubicBezTo>
                          <a:pt x="62" y="62"/>
                          <a:pt x="63" y="63"/>
                          <a:pt x="63" y="64"/>
                        </a:cubicBezTo>
                        <a:close/>
                        <a:moveTo>
                          <a:pt x="23" y="11"/>
                        </a:moveTo>
                        <a:cubicBezTo>
                          <a:pt x="23" y="11"/>
                          <a:pt x="23" y="11"/>
                          <a:pt x="23" y="11"/>
                        </a:cubicBezTo>
                        <a:cubicBezTo>
                          <a:pt x="23" y="11"/>
                          <a:pt x="24" y="10"/>
                          <a:pt x="25" y="10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3" y="10"/>
                          <a:pt x="23" y="10"/>
                          <a:pt x="23" y="11"/>
                        </a:cubicBezTo>
                        <a:close/>
                        <a:moveTo>
                          <a:pt x="53" y="28"/>
                        </a:moveTo>
                        <a:cubicBezTo>
                          <a:pt x="52" y="29"/>
                          <a:pt x="52" y="29"/>
                          <a:pt x="52" y="30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8"/>
                          <a:pt x="53" y="28"/>
                          <a:pt x="53" y="28"/>
                        </a:cubicBezTo>
                        <a:close/>
                        <a:moveTo>
                          <a:pt x="53" y="48"/>
                        </a:moveTo>
                        <a:cubicBezTo>
                          <a:pt x="52" y="49"/>
                          <a:pt x="52" y="49"/>
                          <a:pt x="52" y="50"/>
                        </a:cubicBezTo>
                        <a:cubicBezTo>
                          <a:pt x="53" y="49"/>
                          <a:pt x="53" y="49"/>
                          <a:pt x="53" y="48"/>
                        </a:cubicBezTo>
                        <a:close/>
                        <a:moveTo>
                          <a:pt x="33" y="23"/>
                        </a:moveTo>
                        <a:cubicBezTo>
                          <a:pt x="34" y="23"/>
                          <a:pt x="34" y="22"/>
                          <a:pt x="35" y="22"/>
                        </a:cubicBezTo>
                        <a:cubicBezTo>
                          <a:pt x="33" y="23"/>
                          <a:pt x="33" y="23"/>
                          <a:pt x="33" y="23"/>
                        </a:cubicBezTo>
                        <a:close/>
                        <a:moveTo>
                          <a:pt x="54" y="66"/>
                        </a:move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2" y="66"/>
                          <a:pt x="52" y="67"/>
                          <a:pt x="53" y="67"/>
                        </a:cubicBezTo>
                        <a:cubicBezTo>
                          <a:pt x="53" y="67"/>
                          <a:pt x="54" y="66"/>
                          <a:pt x="54" y="66"/>
                        </a:cubicBezTo>
                        <a:close/>
                        <a:moveTo>
                          <a:pt x="39" y="9"/>
                        </a:moveTo>
                        <a:cubicBezTo>
                          <a:pt x="39" y="9"/>
                          <a:pt x="39" y="9"/>
                          <a:pt x="40" y="9"/>
                        </a:cubicBezTo>
                        <a:cubicBezTo>
                          <a:pt x="40" y="9"/>
                          <a:pt x="41" y="9"/>
                          <a:pt x="41" y="9"/>
                        </a:cubicBezTo>
                        <a:cubicBezTo>
                          <a:pt x="40" y="9"/>
                          <a:pt x="40" y="9"/>
                          <a:pt x="39" y="9"/>
                        </a:cubicBezTo>
                        <a:close/>
                        <a:moveTo>
                          <a:pt x="29" y="123"/>
                        </a:moveTo>
                        <a:cubicBezTo>
                          <a:pt x="30" y="123"/>
                          <a:pt x="31" y="123"/>
                          <a:pt x="32" y="123"/>
                        </a:cubicBezTo>
                        <a:cubicBezTo>
                          <a:pt x="31" y="122"/>
                          <a:pt x="30" y="122"/>
                          <a:pt x="29" y="123"/>
                        </a:cubicBezTo>
                        <a:close/>
                        <a:moveTo>
                          <a:pt x="33" y="116"/>
                        </a:moveTo>
                        <a:cubicBezTo>
                          <a:pt x="33" y="116"/>
                          <a:pt x="34" y="116"/>
                          <a:pt x="34" y="115"/>
                        </a:cubicBezTo>
                        <a:cubicBezTo>
                          <a:pt x="33" y="115"/>
                          <a:pt x="33" y="116"/>
                          <a:pt x="33" y="116"/>
                        </a:cubicBezTo>
                        <a:close/>
                        <a:moveTo>
                          <a:pt x="54" y="70"/>
                        </a:moveTo>
                        <a:cubicBezTo>
                          <a:pt x="55" y="69"/>
                          <a:pt x="55" y="69"/>
                          <a:pt x="55" y="68"/>
                        </a:cubicBezTo>
                        <a:cubicBezTo>
                          <a:pt x="54" y="69"/>
                          <a:pt x="54" y="69"/>
                          <a:pt x="54" y="70"/>
                        </a:cubicBezTo>
                        <a:close/>
                        <a:moveTo>
                          <a:pt x="51" y="60"/>
                        </a:moveTo>
                        <a:cubicBezTo>
                          <a:pt x="52" y="60"/>
                          <a:pt x="52" y="60"/>
                          <a:pt x="52" y="59"/>
                        </a:cubicBezTo>
                        <a:cubicBezTo>
                          <a:pt x="52" y="59"/>
                          <a:pt x="51" y="59"/>
                          <a:pt x="51" y="60"/>
                        </a:cubicBezTo>
                        <a:close/>
                        <a:moveTo>
                          <a:pt x="29" y="21"/>
                        </a:moveTo>
                        <a:cubicBezTo>
                          <a:pt x="29" y="21"/>
                          <a:pt x="29" y="21"/>
                          <a:pt x="29" y="21"/>
                        </a:cubicBezTo>
                        <a:cubicBezTo>
                          <a:pt x="29" y="22"/>
                          <a:pt x="28" y="22"/>
                          <a:pt x="27" y="23"/>
                        </a:cubicBezTo>
                        <a:cubicBezTo>
                          <a:pt x="27" y="23"/>
                          <a:pt x="27" y="23"/>
                          <a:pt x="27" y="23"/>
                        </a:cubicBezTo>
                        <a:cubicBezTo>
                          <a:pt x="28" y="23"/>
                          <a:pt x="29" y="22"/>
                          <a:pt x="29" y="21"/>
                        </a:cubicBezTo>
                        <a:close/>
                        <a:moveTo>
                          <a:pt x="26" y="115"/>
                        </a:moveTo>
                        <a:cubicBezTo>
                          <a:pt x="26" y="115"/>
                          <a:pt x="26" y="115"/>
                          <a:pt x="26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6"/>
                          <a:pt x="25" y="116"/>
                          <a:pt x="25" y="116"/>
                        </a:cubicBezTo>
                        <a:cubicBezTo>
                          <a:pt x="25" y="115"/>
                          <a:pt x="25" y="115"/>
                          <a:pt x="26" y="115"/>
                        </a:cubicBezTo>
                        <a:close/>
                        <a:moveTo>
                          <a:pt x="37" y="33"/>
                        </a:move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33"/>
                          <a:pt x="36" y="34"/>
                          <a:pt x="37" y="34"/>
                        </a:cubicBezTo>
                        <a:cubicBezTo>
                          <a:pt x="37" y="34"/>
                          <a:pt x="37" y="33"/>
                          <a:pt x="37" y="33"/>
                        </a:cubicBezTo>
                        <a:close/>
                        <a:moveTo>
                          <a:pt x="42" y="35"/>
                        </a:moveTo>
                        <a:cubicBezTo>
                          <a:pt x="42" y="35"/>
                          <a:pt x="42" y="35"/>
                          <a:pt x="42" y="35"/>
                        </a:cubicBezTo>
                        <a:cubicBezTo>
                          <a:pt x="42" y="35"/>
                          <a:pt x="41" y="36"/>
                          <a:pt x="41" y="36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lose/>
                        <a:moveTo>
                          <a:pt x="26" y="16"/>
                        </a:moveTo>
                        <a:cubicBezTo>
                          <a:pt x="26" y="16"/>
                          <a:pt x="25" y="16"/>
                          <a:pt x="25" y="16"/>
                        </a:cubicBezTo>
                        <a:cubicBezTo>
                          <a:pt x="25" y="16"/>
                          <a:pt x="25" y="17"/>
                          <a:pt x="25" y="17"/>
                        </a:cubicBezTo>
                        <a:cubicBezTo>
                          <a:pt x="25" y="17"/>
                          <a:pt x="25" y="17"/>
                          <a:pt x="26" y="16"/>
                        </a:cubicBezTo>
                        <a:close/>
                        <a:moveTo>
                          <a:pt x="48" y="57"/>
                        </a:moveTo>
                        <a:cubicBezTo>
                          <a:pt x="48" y="56"/>
                          <a:pt x="48" y="56"/>
                          <a:pt x="48" y="56"/>
                        </a:cubicBezTo>
                        <a:cubicBezTo>
                          <a:pt x="48" y="56"/>
                          <a:pt x="48" y="56"/>
                          <a:pt x="48" y="57"/>
                        </a:cubicBezTo>
                        <a:close/>
                        <a:moveTo>
                          <a:pt x="43" y="60"/>
                        </a:move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3" y="60"/>
                          <a:pt x="43" y="59"/>
                          <a:pt x="43" y="59"/>
                        </a:cubicBezTo>
                        <a:cubicBezTo>
                          <a:pt x="43" y="59"/>
                          <a:pt x="43" y="59"/>
                          <a:pt x="43" y="59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lose/>
                        <a:moveTo>
                          <a:pt x="58" y="61"/>
                        </a:moveTo>
                        <a:cubicBezTo>
                          <a:pt x="58" y="60"/>
                          <a:pt x="58" y="60"/>
                          <a:pt x="58" y="60"/>
                        </a:cubicBezTo>
                        <a:cubicBezTo>
                          <a:pt x="58" y="60"/>
                          <a:pt x="58" y="60"/>
                          <a:pt x="58" y="61"/>
                        </a:cubicBezTo>
                        <a:close/>
                        <a:moveTo>
                          <a:pt x="27" y="120"/>
                        </a:moveTo>
                        <a:cubicBezTo>
                          <a:pt x="27" y="120"/>
                          <a:pt x="27" y="120"/>
                          <a:pt x="27" y="120"/>
                        </a:cubicBezTo>
                        <a:cubicBezTo>
                          <a:pt x="27" y="120"/>
                          <a:pt x="28" y="120"/>
                          <a:pt x="28" y="120"/>
                        </a:cubicBezTo>
                        <a:cubicBezTo>
                          <a:pt x="28" y="120"/>
                          <a:pt x="28" y="120"/>
                          <a:pt x="27" y="120"/>
                        </a:cubicBezTo>
                        <a:cubicBezTo>
                          <a:pt x="27" y="120"/>
                          <a:pt x="27" y="120"/>
                          <a:pt x="27" y="120"/>
                        </a:cubicBezTo>
                        <a:close/>
                        <a:moveTo>
                          <a:pt x="27" y="20"/>
                        </a:move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6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lose/>
                        <a:moveTo>
                          <a:pt x="17" y="6"/>
                        </a:move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7" y="6"/>
                        </a:cubicBezTo>
                        <a:close/>
                        <a:moveTo>
                          <a:pt x="49" y="12"/>
                        </a:move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lose/>
                        <a:moveTo>
                          <a:pt x="53" y="41"/>
                        </a:moveTo>
                        <a:cubicBezTo>
                          <a:pt x="53" y="41"/>
                          <a:pt x="53" y="41"/>
                          <a:pt x="52" y="41"/>
                        </a:cubicBezTo>
                        <a:cubicBezTo>
                          <a:pt x="53" y="41"/>
                          <a:pt x="53" y="42"/>
                          <a:pt x="53" y="42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42"/>
                          <a:pt x="53" y="41"/>
                          <a:pt x="53" y="41"/>
                        </a:cubicBezTo>
                        <a:close/>
                        <a:moveTo>
                          <a:pt x="52" y="56"/>
                        </a:moveTo>
                        <a:cubicBezTo>
                          <a:pt x="52" y="56"/>
                          <a:pt x="51" y="56"/>
                          <a:pt x="51" y="56"/>
                        </a:cubicBezTo>
                        <a:cubicBezTo>
                          <a:pt x="51" y="56"/>
                          <a:pt x="51" y="57"/>
                          <a:pt x="51" y="57"/>
                        </a:cubicBezTo>
                        <a:cubicBezTo>
                          <a:pt x="51" y="57"/>
                          <a:pt x="51" y="57"/>
                          <a:pt x="51" y="57"/>
                        </a:cubicBezTo>
                        <a:cubicBezTo>
                          <a:pt x="51" y="57"/>
                          <a:pt x="52" y="57"/>
                          <a:pt x="52" y="56"/>
                        </a:cubicBezTo>
                        <a:close/>
                        <a:moveTo>
                          <a:pt x="50" y="81"/>
                        </a:moveTo>
                        <a:cubicBezTo>
                          <a:pt x="50" y="80"/>
                          <a:pt x="50" y="80"/>
                          <a:pt x="50" y="80"/>
                        </a:cubicBezTo>
                        <a:cubicBezTo>
                          <a:pt x="50" y="80"/>
                          <a:pt x="50" y="81"/>
                          <a:pt x="49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5656263" y="3211513"/>
                    <a:ext cx="255588" cy="431800"/>
                  </a:xfrm>
                  <a:custGeom>
                    <a:avLst/>
                    <a:gdLst>
                      <a:gd name="T0" fmla="*/ 47 w 78"/>
                      <a:gd name="T1" fmla="*/ 127 h 130"/>
                      <a:gd name="T2" fmla="*/ 38 w 78"/>
                      <a:gd name="T3" fmla="*/ 130 h 130"/>
                      <a:gd name="T4" fmla="*/ 9 w 78"/>
                      <a:gd name="T5" fmla="*/ 127 h 130"/>
                      <a:gd name="T6" fmla="*/ 7 w 78"/>
                      <a:gd name="T7" fmla="*/ 116 h 130"/>
                      <a:gd name="T8" fmla="*/ 25 w 78"/>
                      <a:gd name="T9" fmla="*/ 91 h 130"/>
                      <a:gd name="T10" fmla="*/ 38 w 78"/>
                      <a:gd name="T11" fmla="*/ 73 h 130"/>
                      <a:gd name="T12" fmla="*/ 37 w 78"/>
                      <a:gd name="T13" fmla="*/ 66 h 130"/>
                      <a:gd name="T14" fmla="*/ 25 w 78"/>
                      <a:gd name="T15" fmla="*/ 35 h 130"/>
                      <a:gd name="T16" fmla="*/ 19 w 78"/>
                      <a:gd name="T17" fmla="*/ 19 h 130"/>
                      <a:gd name="T18" fmla="*/ 13 w 78"/>
                      <a:gd name="T19" fmla="*/ 5 h 130"/>
                      <a:gd name="T20" fmla="*/ 37 w 78"/>
                      <a:gd name="T21" fmla="*/ 1 h 130"/>
                      <a:gd name="T22" fmla="*/ 52 w 78"/>
                      <a:gd name="T23" fmla="*/ 1 h 130"/>
                      <a:gd name="T24" fmla="*/ 64 w 78"/>
                      <a:gd name="T25" fmla="*/ 35 h 130"/>
                      <a:gd name="T26" fmla="*/ 77 w 78"/>
                      <a:gd name="T27" fmla="*/ 66 h 130"/>
                      <a:gd name="T28" fmla="*/ 74 w 78"/>
                      <a:gd name="T29" fmla="*/ 79 h 130"/>
                      <a:gd name="T30" fmla="*/ 45 w 78"/>
                      <a:gd name="T31" fmla="*/ 121 h 130"/>
                      <a:gd name="T32" fmla="*/ 54 w 78"/>
                      <a:gd name="T33" fmla="*/ 100 h 130"/>
                      <a:gd name="T34" fmla="*/ 16 w 78"/>
                      <a:gd name="T35" fmla="*/ 117 h 130"/>
                      <a:gd name="T36" fmla="*/ 9 w 78"/>
                      <a:gd name="T37" fmla="*/ 121 h 130"/>
                      <a:gd name="T38" fmla="*/ 20 w 78"/>
                      <a:gd name="T39" fmla="*/ 122 h 130"/>
                      <a:gd name="T40" fmla="*/ 43 w 78"/>
                      <a:gd name="T41" fmla="*/ 114 h 130"/>
                      <a:gd name="T42" fmla="*/ 59 w 78"/>
                      <a:gd name="T43" fmla="*/ 87 h 130"/>
                      <a:gd name="T44" fmla="*/ 20 w 78"/>
                      <a:gd name="T45" fmla="*/ 108 h 130"/>
                      <a:gd name="T46" fmla="*/ 15 w 78"/>
                      <a:gd name="T47" fmla="*/ 115 h 130"/>
                      <a:gd name="T48" fmla="*/ 56 w 78"/>
                      <a:gd name="T49" fmla="*/ 96 h 130"/>
                      <a:gd name="T50" fmla="*/ 72 w 78"/>
                      <a:gd name="T51" fmla="*/ 74 h 130"/>
                      <a:gd name="T52" fmla="*/ 27 w 78"/>
                      <a:gd name="T53" fmla="*/ 97 h 130"/>
                      <a:gd name="T54" fmla="*/ 56 w 78"/>
                      <a:gd name="T55" fmla="*/ 87 h 130"/>
                      <a:gd name="T56" fmla="*/ 57 w 78"/>
                      <a:gd name="T57" fmla="*/ 30 h 130"/>
                      <a:gd name="T58" fmla="*/ 38 w 78"/>
                      <a:gd name="T59" fmla="*/ 50 h 130"/>
                      <a:gd name="T60" fmla="*/ 31 w 78"/>
                      <a:gd name="T61" fmla="*/ 92 h 130"/>
                      <a:gd name="T62" fmla="*/ 71 w 78"/>
                      <a:gd name="T63" fmla="*/ 66 h 130"/>
                      <a:gd name="T64" fmla="*/ 41 w 78"/>
                      <a:gd name="T65" fmla="*/ 79 h 130"/>
                      <a:gd name="T66" fmla="*/ 29 w 78"/>
                      <a:gd name="T67" fmla="*/ 32 h 130"/>
                      <a:gd name="T68" fmla="*/ 46 w 78"/>
                      <a:gd name="T69" fmla="*/ 14 h 130"/>
                      <a:gd name="T70" fmla="*/ 40 w 78"/>
                      <a:gd name="T71" fmla="*/ 77 h 130"/>
                      <a:gd name="T72" fmla="*/ 68 w 78"/>
                      <a:gd name="T73" fmla="*/ 64 h 130"/>
                      <a:gd name="T74" fmla="*/ 43 w 78"/>
                      <a:gd name="T75" fmla="*/ 69 h 130"/>
                      <a:gd name="T76" fmla="*/ 56 w 78"/>
                      <a:gd name="T77" fmla="*/ 27 h 130"/>
                      <a:gd name="T78" fmla="*/ 30 w 78"/>
                      <a:gd name="T79" fmla="*/ 34 h 130"/>
                      <a:gd name="T80" fmla="*/ 53 w 78"/>
                      <a:gd name="T81" fmla="*/ 29 h 130"/>
                      <a:gd name="T82" fmla="*/ 63 w 78"/>
                      <a:gd name="T83" fmla="*/ 46 h 130"/>
                      <a:gd name="T84" fmla="*/ 40 w 78"/>
                      <a:gd name="T85" fmla="*/ 51 h 130"/>
                      <a:gd name="T86" fmla="*/ 51 w 78"/>
                      <a:gd name="T87" fmla="*/ 63 h 130"/>
                      <a:gd name="T88" fmla="*/ 43 w 78"/>
                      <a:gd name="T89" fmla="*/ 60 h 130"/>
                      <a:gd name="T90" fmla="*/ 27 w 78"/>
                      <a:gd name="T91" fmla="*/ 22 h 130"/>
                      <a:gd name="T92" fmla="*/ 46 w 78"/>
                      <a:gd name="T93" fmla="*/ 7 h 130"/>
                      <a:gd name="T94" fmla="*/ 23 w 78"/>
                      <a:gd name="T95" fmla="*/ 17 h 130"/>
                      <a:gd name="T96" fmla="*/ 34 w 78"/>
                      <a:gd name="T97" fmla="*/ 4 h 130"/>
                      <a:gd name="T98" fmla="*/ 23 w 78"/>
                      <a:gd name="T99" fmla="*/ 17 h 130"/>
                      <a:gd name="T100" fmla="*/ 24 w 78"/>
                      <a:gd name="T101" fmla="*/ 124 h 130"/>
                      <a:gd name="T102" fmla="*/ 42 w 78"/>
                      <a:gd name="T103" fmla="*/ 118 h 130"/>
                      <a:gd name="T104" fmla="*/ 18 w 78"/>
                      <a:gd name="T105" fmla="*/ 7 h 130"/>
                      <a:gd name="T106" fmla="*/ 51 w 78"/>
                      <a:gd name="T107" fmla="*/ 9 h 130"/>
                      <a:gd name="T108" fmla="*/ 51 w 78"/>
                      <a:gd name="T109" fmla="*/ 9 h 130"/>
                      <a:gd name="T110" fmla="*/ 37 w 78"/>
                      <a:gd name="T111" fmla="*/ 53 h 130"/>
                      <a:gd name="T112" fmla="*/ 4 w 78"/>
                      <a:gd name="T113" fmla="*/ 125 h 130"/>
                      <a:gd name="T114" fmla="*/ 40 w 78"/>
                      <a:gd name="T115" fmla="*/ 61 h 130"/>
                      <a:gd name="T116" fmla="*/ 52 w 78"/>
                      <a:gd name="T117" fmla="*/ 1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78" h="130">
                        <a:moveTo>
                          <a:pt x="40" y="125"/>
                        </a:moveTo>
                        <a:cubicBezTo>
                          <a:pt x="41" y="125"/>
                          <a:pt x="41" y="125"/>
                          <a:pt x="42" y="125"/>
                        </a:cubicBezTo>
                        <a:cubicBezTo>
                          <a:pt x="43" y="125"/>
                          <a:pt x="45" y="126"/>
                          <a:pt x="46" y="126"/>
                        </a:cubicBezTo>
                        <a:cubicBezTo>
                          <a:pt x="46" y="126"/>
                          <a:pt x="47" y="126"/>
                          <a:pt x="47" y="126"/>
                        </a:cubicBezTo>
                        <a:cubicBezTo>
                          <a:pt x="47" y="126"/>
                          <a:pt x="47" y="126"/>
                          <a:pt x="47" y="127"/>
                        </a:cubicBezTo>
                        <a:cubicBezTo>
                          <a:pt x="47" y="127"/>
                          <a:pt x="47" y="128"/>
                          <a:pt x="47" y="128"/>
                        </a:cubicBezTo>
                        <a:cubicBezTo>
                          <a:pt x="46" y="128"/>
                          <a:pt x="46" y="128"/>
                          <a:pt x="45" y="128"/>
                        </a:cubicBezTo>
                        <a:cubicBezTo>
                          <a:pt x="44" y="128"/>
                          <a:pt x="43" y="128"/>
                          <a:pt x="42" y="128"/>
                        </a:cubicBezTo>
                        <a:cubicBezTo>
                          <a:pt x="42" y="128"/>
                          <a:pt x="42" y="128"/>
                          <a:pt x="41" y="128"/>
                        </a:cubicBezTo>
                        <a:cubicBezTo>
                          <a:pt x="40" y="130"/>
                          <a:pt x="40" y="130"/>
                          <a:pt x="38" y="130"/>
                        </a:cubicBezTo>
                        <a:cubicBezTo>
                          <a:pt x="38" y="129"/>
                          <a:pt x="37" y="128"/>
                          <a:pt x="36" y="128"/>
                        </a:cubicBezTo>
                        <a:cubicBezTo>
                          <a:pt x="31" y="128"/>
                          <a:pt x="26" y="128"/>
                          <a:pt x="21" y="127"/>
                        </a:cubicBezTo>
                        <a:cubicBezTo>
                          <a:pt x="19" y="127"/>
                          <a:pt x="16" y="128"/>
                          <a:pt x="14" y="128"/>
                        </a:cubicBezTo>
                        <a:cubicBezTo>
                          <a:pt x="13" y="128"/>
                          <a:pt x="12" y="128"/>
                          <a:pt x="11" y="128"/>
                        </a:cubicBezTo>
                        <a:cubicBezTo>
                          <a:pt x="10" y="128"/>
                          <a:pt x="9" y="128"/>
                          <a:pt x="9" y="127"/>
                        </a:cubicBezTo>
                        <a:cubicBezTo>
                          <a:pt x="8" y="127"/>
                          <a:pt x="8" y="127"/>
                          <a:pt x="8" y="127"/>
                        </a:cubicBezTo>
                        <a:cubicBezTo>
                          <a:pt x="6" y="127"/>
                          <a:pt x="4" y="127"/>
                          <a:pt x="3" y="126"/>
                        </a:cubicBezTo>
                        <a:cubicBezTo>
                          <a:pt x="0" y="126"/>
                          <a:pt x="0" y="124"/>
                          <a:pt x="1" y="122"/>
                        </a:cubicBezTo>
                        <a:cubicBezTo>
                          <a:pt x="2" y="121"/>
                          <a:pt x="3" y="121"/>
                          <a:pt x="3" y="120"/>
                        </a:cubicBezTo>
                        <a:cubicBezTo>
                          <a:pt x="4" y="118"/>
                          <a:pt x="6" y="117"/>
                          <a:pt x="7" y="116"/>
                        </a:cubicBezTo>
                        <a:cubicBezTo>
                          <a:pt x="8" y="114"/>
                          <a:pt x="10" y="112"/>
                          <a:pt x="11" y="110"/>
                        </a:cubicBezTo>
                        <a:cubicBezTo>
                          <a:pt x="14" y="105"/>
                          <a:pt x="17" y="100"/>
                          <a:pt x="21" y="96"/>
                        </a:cubicBezTo>
                        <a:cubicBezTo>
                          <a:pt x="21" y="96"/>
                          <a:pt x="21" y="95"/>
                          <a:pt x="22" y="95"/>
                        </a:cubicBezTo>
                        <a:cubicBezTo>
                          <a:pt x="22" y="95"/>
                          <a:pt x="22" y="94"/>
                          <a:pt x="22" y="94"/>
                        </a:cubicBezTo>
                        <a:cubicBezTo>
                          <a:pt x="23" y="93"/>
                          <a:pt x="24" y="92"/>
                          <a:pt x="25" y="91"/>
                        </a:cubicBezTo>
                        <a:cubicBezTo>
                          <a:pt x="28" y="88"/>
                          <a:pt x="30" y="84"/>
                          <a:pt x="33" y="81"/>
                        </a:cubicBezTo>
                        <a:cubicBezTo>
                          <a:pt x="34" y="79"/>
                          <a:pt x="35" y="78"/>
                          <a:pt x="36" y="76"/>
                        </a:cubicBezTo>
                        <a:cubicBezTo>
                          <a:pt x="36" y="76"/>
                          <a:pt x="36" y="76"/>
                          <a:pt x="36" y="75"/>
                        </a:cubicBezTo>
                        <a:cubicBezTo>
                          <a:pt x="36" y="75"/>
                          <a:pt x="36" y="74"/>
                          <a:pt x="37" y="74"/>
                        </a:cubicBezTo>
                        <a:cubicBezTo>
                          <a:pt x="37" y="74"/>
                          <a:pt x="37" y="73"/>
                          <a:pt x="38" y="73"/>
                        </a:cubicBezTo>
                        <a:cubicBezTo>
                          <a:pt x="37" y="73"/>
                          <a:pt x="37" y="73"/>
                          <a:pt x="37" y="73"/>
                        </a:cubicBezTo>
                        <a:cubicBezTo>
                          <a:pt x="36" y="72"/>
                          <a:pt x="35" y="71"/>
                          <a:pt x="36" y="70"/>
                        </a:cubicBezTo>
                        <a:cubicBezTo>
                          <a:pt x="36" y="69"/>
                          <a:pt x="36" y="69"/>
                          <a:pt x="37" y="69"/>
                        </a:cubicBezTo>
                        <a:cubicBezTo>
                          <a:pt x="37" y="69"/>
                          <a:pt x="38" y="69"/>
                          <a:pt x="38" y="69"/>
                        </a:cubicBezTo>
                        <a:cubicBezTo>
                          <a:pt x="38" y="68"/>
                          <a:pt x="38" y="67"/>
                          <a:pt x="37" y="66"/>
                        </a:cubicBezTo>
                        <a:cubicBezTo>
                          <a:pt x="36" y="66"/>
                          <a:pt x="36" y="65"/>
                          <a:pt x="36" y="65"/>
                        </a:cubicBezTo>
                        <a:cubicBezTo>
                          <a:pt x="35" y="62"/>
                          <a:pt x="35" y="60"/>
                          <a:pt x="34" y="58"/>
                        </a:cubicBezTo>
                        <a:cubicBezTo>
                          <a:pt x="33" y="55"/>
                          <a:pt x="33" y="53"/>
                          <a:pt x="32" y="51"/>
                        </a:cubicBezTo>
                        <a:cubicBezTo>
                          <a:pt x="30" y="46"/>
                          <a:pt x="28" y="42"/>
                          <a:pt x="26" y="37"/>
                        </a:cubicBezTo>
                        <a:cubicBezTo>
                          <a:pt x="26" y="36"/>
                          <a:pt x="26" y="35"/>
                          <a:pt x="25" y="35"/>
                        </a:cubicBezTo>
                        <a:cubicBezTo>
                          <a:pt x="24" y="34"/>
                          <a:pt x="24" y="34"/>
                          <a:pt x="24" y="33"/>
                        </a:cubicBezTo>
                        <a:cubicBezTo>
                          <a:pt x="24" y="32"/>
                          <a:pt x="24" y="32"/>
                          <a:pt x="24" y="31"/>
                        </a:cubicBezTo>
                        <a:cubicBezTo>
                          <a:pt x="23" y="28"/>
                          <a:pt x="22" y="25"/>
                          <a:pt x="21" y="23"/>
                        </a:cubicBezTo>
                        <a:cubicBezTo>
                          <a:pt x="21" y="22"/>
                          <a:pt x="21" y="22"/>
                          <a:pt x="20" y="21"/>
                        </a:cubicBezTo>
                        <a:cubicBezTo>
                          <a:pt x="19" y="21"/>
                          <a:pt x="19" y="20"/>
                          <a:pt x="19" y="19"/>
                        </a:cubicBezTo>
                        <a:cubicBezTo>
                          <a:pt x="19" y="18"/>
                          <a:pt x="19" y="18"/>
                          <a:pt x="19" y="17"/>
                        </a:cubicBezTo>
                        <a:cubicBezTo>
                          <a:pt x="19" y="16"/>
                          <a:pt x="18" y="15"/>
                          <a:pt x="18" y="14"/>
                        </a:cubicBezTo>
                        <a:cubicBezTo>
                          <a:pt x="17" y="15"/>
                          <a:pt x="16" y="15"/>
                          <a:pt x="15" y="13"/>
                        </a:cubicBezTo>
                        <a:cubicBezTo>
                          <a:pt x="15" y="12"/>
                          <a:pt x="15" y="11"/>
                          <a:pt x="16" y="11"/>
                        </a:cubicBezTo>
                        <a:cubicBezTo>
                          <a:pt x="15" y="9"/>
                          <a:pt x="14" y="6"/>
                          <a:pt x="13" y="5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1"/>
                          <a:pt x="12" y="1"/>
                          <a:pt x="13" y="0"/>
                        </a:cubicBezTo>
                        <a:cubicBezTo>
                          <a:pt x="14" y="0"/>
                          <a:pt x="14" y="0"/>
                          <a:pt x="15" y="0"/>
                        </a:cubicBezTo>
                        <a:cubicBezTo>
                          <a:pt x="20" y="0"/>
                          <a:pt x="25" y="0"/>
                          <a:pt x="30" y="0"/>
                        </a:cubicBezTo>
                        <a:cubicBezTo>
                          <a:pt x="32" y="1"/>
                          <a:pt x="34" y="1"/>
                          <a:pt x="37" y="1"/>
                        </a:cubicBezTo>
                        <a:cubicBezTo>
                          <a:pt x="39" y="1"/>
                          <a:pt x="41" y="1"/>
                          <a:pt x="44" y="1"/>
                        </a:cubicBezTo>
                        <a:cubicBezTo>
                          <a:pt x="44" y="1"/>
                          <a:pt x="44" y="1"/>
                          <a:pt x="45" y="1"/>
                        </a:cubicBezTo>
                        <a:cubicBezTo>
                          <a:pt x="46" y="0"/>
                          <a:pt x="47" y="0"/>
                          <a:pt x="48" y="1"/>
                        </a:cubicBezTo>
                        <a:cubicBezTo>
                          <a:pt x="48" y="1"/>
                          <a:pt x="48" y="1"/>
                          <a:pt x="49" y="1"/>
                        </a:cubicBezTo>
                        <a:cubicBezTo>
                          <a:pt x="50" y="1"/>
                          <a:pt x="51" y="1"/>
                          <a:pt x="52" y="1"/>
                        </a:cubicBezTo>
                        <a:cubicBezTo>
                          <a:pt x="53" y="1"/>
                          <a:pt x="54" y="2"/>
                          <a:pt x="54" y="3"/>
                        </a:cubicBezTo>
                        <a:cubicBezTo>
                          <a:pt x="54" y="4"/>
                          <a:pt x="55" y="5"/>
                          <a:pt x="55" y="6"/>
                        </a:cubicBezTo>
                        <a:cubicBezTo>
                          <a:pt x="56" y="11"/>
                          <a:pt x="57" y="15"/>
                          <a:pt x="59" y="20"/>
                        </a:cubicBezTo>
                        <a:cubicBezTo>
                          <a:pt x="59" y="22"/>
                          <a:pt x="60" y="24"/>
                          <a:pt x="60" y="26"/>
                        </a:cubicBezTo>
                        <a:cubicBezTo>
                          <a:pt x="61" y="29"/>
                          <a:pt x="62" y="32"/>
                          <a:pt x="64" y="35"/>
                        </a:cubicBezTo>
                        <a:cubicBezTo>
                          <a:pt x="64" y="35"/>
                          <a:pt x="64" y="36"/>
                          <a:pt x="64" y="36"/>
                        </a:cubicBezTo>
                        <a:cubicBezTo>
                          <a:pt x="65" y="37"/>
                          <a:pt x="65" y="38"/>
                          <a:pt x="65" y="39"/>
                        </a:cubicBezTo>
                        <a:cubicBezTo>
                          <a:pt x="65" y="39"/>
                          <a:pt x="65" y="39"/>
                          <a:pt x="66" y="40"/>
                        </a:cubicBezTo>
                        <a:cubicBezTo>
                          <a:pt x="70" y="47"/>
                          <a:pt x="74" y="55"/>
                          <a:pt x="76" y="64"/>
                        </a:cubicBezTo>
                        <a:cubicBezTo>
                          <a:pt x="76" y="64"/>
                          <a:pt x="76" y="65"/>
                          <a:pt x="77" y="66"/>
                        </a:cubicBezTo>
                        <a:cubicBezTo>
                          <a:pt x="77" y="67"/>
                          <a:pt x="78" y="69"/>
                          <a:pt x="78" y="70"/>
                        </a:cubicBezTo>
                        <a:cubicBezTo>
                          <a:pt x="78" y="70"/>
                          <a:pt x="78" y="71"/>
                          <a:pt x="78" y="71"/>
                        </a:cubicBezTo>
                        <a:cubicBezTo>
                          <a:pt x="78" y="72"/>
                          <a:pt x="77" y="73"/>
                          <a:pt x="78" y="75"/>
                        </a:cubicBezTo>
                        <a:cubicBezTo>
                          <a:pt x="78" y="75"/>
                          <a:pt x="77" y="76"/>
                          <a:pt x="77" y="76"/>
                        </a:cubicBezTo>
                        <a:cubicBezTo>
                          <a:pt x="76" y="77"/>
                          <a:pt x="75" y="78"/>
                          <a:pt x="74" y="79"/>
                        </a:cubicBezTo>
                        <a:cubicBezTo>
                          <a:pt x="71" y="82"/>
                          <a:pt x="69" y="85"/>
                          <a:pt x="66" y="88"/>
                        </a:cubicBezTo>
                        <a:cubicBezTo>
                          <a:pt x="65" y="90"/>
                          <a:pt x="64" y="92"/>
                          <a:pt x="63" y="94"/>
                        </a:cubicBezTo>
                        <a:cubicBezTo>
                          <a:pt x="60" y="98"/>
                          <a:pt x="57" y="103"/>
                          <a:pt x="53" y="108"/>
                        </a:cubicBezTo>
                        <a:cubicBezTo>
                          <a:pt x="53" y="108"/>
                          <a:pt x="53" y="109"/>
                          <a:pt x="53" y="109"/>
                        </a:cubicBezTo>
                        <a:cubicBezTo>
                          <a:pt x="50" y="113"/>
                          <a:pt x="47" y="117"/>
                          <a:pt x="45" y="121"/>
                        </a:cubicBezTo>
                        <a:cubicBezTo>
                          <a:pt x="44" y="123"/>
                          <a:pt x="44" y="123"/>
                          <a:pt x="42" y="123"/>
                        </a:cubicBez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1" y="124"/>
                          <a:pt x="41" y="125"/>
                          <a:pt x="40" y="125"/>
                        </a:cubicBezTo>
                        <a:cubicBezTo>
                          <a:pt x="40" y="125"/>
                          <a:pt x="40" y="125"/>
                          <a:pt x="40" y="125"/>
                        </a:cubicBezTo>
                        <a:close/>
                        <a:moveTo>
                          <a:pt x="54" y="100"/>
                        </a:moveTo>
                        <a:cubicBezTo>
                          <a:pt x="54" y="100"/>
                          <a:pt x="53" y="100"/>
                          <a:pt x="53" y="100"/>
                        </a:cubicBezTo>
                        <a:cubicBezTo>
                          <a:pt x="52" y="100"/>
                          <a:pt x="51" y="100"/>
                          <a:pt x="50" y="101"/>
                        </a:cubicBezTo>
                        <a:cubicBezTo>
                          <a:pt x="47" y="102"/>
                          <a:pt x="44" y="104"/>
                          <a:pt x="41" y="105"/>
                        </a:cubicBezTo>
                        <a:cubicBezTo>
                          <a:pt x="35" y="107"/>
                          <a:pt x="30" y="110"/>
                          <a:pt x="25" y="113"/>
                        </a:cubicBezTo>
                        <a:cubicBezTo>
                          <a:pt x="22" y="114"/>
                          <a:pt x="19" y="115"/>
                          <a:pt x="16" y="117"/>
                        </a:cubicBezTo>
                        <a:cubicBezTo>
                          <a:pt x="15" y="117"/>
                          <a:pt x="13" y="118"/>
                          <a:pt x="13" y="119"/>
                        </a:cubicBezTo>
                        <a:cubicBezTo>
                          <a:pt x="12" y="119"/>
                          <a:pt x="12" y="119"/>
                          <a:pt x="12" y="119"/>
                        </a:cubicBezTo>
                        <a:cubicBezTo>
                          <a:pt x="11" y="119"/>
                          <a:pt x="11" y="119"/>
                          <a:pt x="10" y="119"/>
                        </a:cubicBezTo>
                        <a:cubicBezTo>
                          <a:pt x="10" y="119"/>
                          <a:pt x="10" y="120"/>
                          <a:pt x="10" y="120"/>
                        </a:cubicBezTo>
                        <a:cubicBezTo>
                          <a:pt x="9" y="120"/>
                          <a:pt x="9" y="121"/>
                          <a:pt x="9" y="121"/>
                        </a:cubicBezTo>
                        <a:cubicBezTo>
                          <a:pt x="8" y="121"/>
                          <a:pt x="7" y="123"/>
                          <a:pt x="7" y="124"/>
                        </a:cubicBezTo>
                        <a:cubicBezTo>
                          <a:pt x="11" y="124"/>
                          <a:pt x="14" y="124"/>
                          <a:pt x="18" y="124"/>
                        </a:cubicBezTo>
                        <a:cubicBezTo>
                          <a:pt x="17" y="123"/>
                          <a:pt x="17" y="122"/>
                          <a:pt x="18" y="122"/>
                        </a:cubicBezTo>
                        <a:cubicBezTo>
                          <a:pt x="18" y="121"/>
                          <a:pt x="19" y="121"/>
                          <a:pt x="20" y="121"/>
                        </a:cubicBezTo>
                        <a:cubicBezTo>
                          <a:pt x="20" y="121"/>
                          <a:pt x="20" y="121"/>
                          <a:pt x="20" y="122"/>
                        </a:cubicBezTo>
                        <a:cubicBezTo>
                          <a:pt x="21" y="122"/>
                          <a:pt x="21" y="123"/>
                          <a:pt x="22" y="122"/>
                        </a:cubicBezTo>
                        <a:cubicBezTo>
                          <a:pt x="23" y="122"/>
                          <a:pt x="24" y="122"/>
                          <a:pt x="24" y="122"/>
                        </a:cubicBezTo>
                        <a:cubicBezTo>
                          <a:pt x="27" y="120"/>
                          <a:pt x="30" y="119"/>
                          <a:pt x="33" y="117"/>
                        </a:cubicBezTo>
                        <a:cubicBezTo>
                          <a:pt x="36" y="116"/>
                          <a:pt x="38" y="115"/>
                          <a:pt x="40" y="113"/>
                        </a:cubicBezTo>
                        <a:cubicBezTo>
                          <a:pt x="42" y="113"/>
                          <a:pt x="43" y="113"/>
                          <a:pt x="43" y="114"/>
                        </a:cubicBezTo>
                        <a:cubicBezTo>
                          <a:pt x="43" y="114"/>
                          <a:pt x="43" y="115"/>
                          <a:pt x="44" y="115"/>
                        </a:cubicBezTo>
                        <a:cubicBezTo>
                          <a:pt x="47" y="110"/>
                          <a:pt x="51" y="105"/>
                          <a:pt x="54" y="100"/>
                        </a:cubicBezTo>
                        <a:close/>
                        <a:moveTo>
                          <a:pt x="65" y="85"/>
                        </a:moveTo>
                        <a:cubicBezTo>
                          <a:pt x="65" y="85"/>
                          <a:pt x="65" y="85"/>
                          <a:pt x="65" y="85"/>
                        </a:cubicBezTo>
                        <a:cubicBezTo>
                          <a:pt x="63" y="86"/>
                          <a:pt x="61" y="86"/>
                          <a:pt x="59" y="87"/>
                        </a:cubicBezTo>
                        <a:cubicBezTo>
                          <a:pt x="54" y="90"/>
                          <a:pt x="49" y="93"/>
                          <a:pt x="44" y="95"/>
                        </a:cubicBezTo>
                        <a:cubicBezTo>
                          <a:pt x="39" y="97"/>
                          <a:pt x="34" y="99"/>
                          <a:pt x="30" y="102"/>
                        </a:cubicBezTo>
                        <a:cubicBezTo>
                          <a:pt x="27" y="103"/>
                          <a:pt x="24" y="105"/>
                          <a:pt x="21" y="106"/>
                        </a:cubicBezTo>
                        <a:cubicBezTo>
                          <a:pt x="21" y="106"/>
                          <a:pt x="21" y="106"/>
                          <a:pt x="20" y="107"/>
                        </a:cubicBezTo>
                        <a:cubicBezTo>
                          <a:pt x="20" y="107"/>
                          <a:pt x="20" y="107"/>
                          <a:pt x="20" y="108"/>
                        </a:cubicBezTo>
                        <a:cubicBezTo>
                          <a:pt x="20" y="108"/>
                          <a:pt x="19" y="108"/>
                          <a:pt x="19" y="108"/>
                        </a:cubicBezTo>
                        <a:cubicBezTo>
                          <a:pt x="18" y="108"/>
                          <a:pt x="18" y="108"/>
                          <a:pt x="18" y="108"/>
                        </a:cubicBezTo>
                        <a:cubicBezTo>
                          <a:pt x="16" y="110"/>
                          <a:pt x="15" y="112"/>
                          <a:pt x="13" y="114"/>
                        </a:cubicBezTo>
                        <a:cubicBezTo>
                          <a:pt x="13" y="114"/>
                          <a:pt x="13" y="115"/>
                          <a:pt x="13" y="115"/>
                        </a:cubicBezTo>
                        <a:cubicBezTo>
                          <a:pt x="14" y="115"/>
                          <a:pt x="14" y="115"/>
                          <a:pt x="15" y="115"/>
                        </a:cubicBezTo>
                        <a:cubicBezTo>
                          <a:pt x="17" y="114"/>
                          <a:pt x="18" y="113"/>
                          <a:pt x="20" y="113"/>
                        </a:cubicBezTo>
                        <a:cubicBezTo>
                          <a:pt x="27" y="109"/>
                          <a:pt x="35" y="105"/>
                          <a:pt x="43" y="102"/>
                        </a:cubicBezTo>
                        <a:cubicBezTo>
                          <a:pt x="45" y="101"/>
                          <a:pt x="48" y="100"/>
                          <a:pt x="50" y="98"/>
                        </a:cubicBezTo>
                        <a:cubicBezTo>
                          <a:pt x="51" y="97"/>
                          <a:pt x="52" y="96"/>
                          <a:pt x="54" y="96"/>
                        </a:cubicBezTo>
                        <a:cubicBezTo>
                          <a:pt x="55" y="95"/>
                          <a:pt x="55" y="95"/>
                          <a:pt x="56" y="96"/>
                        </a:cubicBezTo>
                        <a:cubicBezTo>
                          <a:pt x="56" y="96"/>
                          <a:pt x="56" y="96"/>
                          <a:pt x="57" y="97"/>
                        </a:cubicBezTo>
                        <a:cubicBezTo>
                          <a:pt x="59" y="93"/>
                          <a:pt x="62" y="89"/>
                          <a:pt x="65" y="85"/>
                        </a:cubicBezTo>
                        <a:close/>
                        <a:moveTo>
                          <a:pt x="72" y="74"/>
                        </a:move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0" y="75"/>
                          <a:pt x="68" y="76"/>
                          <a:pt x="66" y="76"/>
                        </a:cubicBezTo>
                        <a:cubicBezTo>
                          <a:pt x="64" y="77"/>
                          <a:pt x="63" y="78"/>
                          <a:pt x="62" y="78"/>
                        </a:cubicBezTo>
                        <a:cubicBezTo>
                          <a:pt x="54" y="82"/>
                          <a:pt x="46" y="86"/>
                          <a:pt x="38" y="90"/>
                        </a:cubicBezTo>
                        <a:cubicBezTo>
                          <a:pt x="35" y="92"/>
                          <a:pt x="31" y="94"/>
                          <a:pt x="28" y="95"/>
                        </a:cubicBezTo>
                        <a:cubicBezTo>
                          <a:pt x="28" y="96"/>
                          <a:pt x="27" y="96"/>
                          <a:pt x="27" y="97"/>
                        </a:cubicBezTo>
                        <a:cubicBezTo>
                          <a:pt x="25" y="99"/>
                          <a:pt x="24" y="101"/>
                          <a:pt x="22" y="103"/>
                        </a:cubicBezTo>
                        <a:cubicBezTo>
                          <a:pt x="22" y="103"/>
                          <a:pt x="22" y="103"/>
                          <a:pt x="22" y="103"/>
                        </a:cubicBezTo>
                        <a:cubicBezTo>
                          <a:pt x="23" y="103"/>
                          <a:pt x="24" y="103"/>
                          <a:pt x="25" y="102"/>
                        </a:cubicBezTo>
                        <a:cubicBezTo>
                          <a:pt x="30" y="100"/>
                          <a:pt x="35" y="97"/>
                          <a:pt x="40" y="95"/>
                        </a:cubicBezTo>
                        <a:cubicBezTo>
                          <a:pt x="45" y="92"/>
                          <a:pt x="51" y="90"/>
                          <a:pt x="56" y="87"/>
                        </a:cubicBezTo>
                        <a:cubicBezTo>
                          <a:pt x="59" y="85"/>
                          <a:pt x="61" y="83"/>
                          <a:pt x="64" y="81"/>
                        </a:cubicBezTo>
                        <a:cubicBezTo>
                          <a:pt x="65" y="80"/>
                          <a:pt x="66" y="80"/>
                          <a:pt x="67" y="81"/>
                        </a:cubicBezTo>
                        <a:cubicBezTo>
                          <a:pt x="67" y="81"/>
                          <a:pt x="67" y="81"/>
                          <a:pt x="67" y="82"/>
                        </a:cubicBezTo>
                        <a:cubicBezTo>
                          <a:pt x="69" y="79"/>
                          <a:pt x="71" y="77"/>
                          <a:pt x="72" y="74"/>
                        </a:cubicBezTo>
                        <a:close/>
                        <a:moveTo>
                          <a:pt x="57" y="30"/>
                        </a:moveTo>
                        <a:cubicBezTo>
                          <a:pt x="57" y="30"/>
                          <a:pt x="57" y="30"/>
                          <a:pt x="57" y="30"/>
                        </a:cubicBezTo>
                        <a:cubicBezTo>
                          <a:pt x="54" y="31"/>
                          <a:pt x="53" y="32"/>
                          <a:pt x="51" y="33"/>
                        </a:cubicBezTo>
                        <a:cubicBezTo>
                          <a:pt x="46" y="35"/>
                          <a:pt x="41" y="38"/>
                          <a:pt x="37" y="40"/>
                        </a:cubicBezTo>
                        <a:cubicBezTo>
                          <a:pt x="36" y="40"/>
                          <a:pt x="35" y="41"/>
                          <a:pt x="34" y="41"/>
                        </a:cubicBezTo>
                        <a:cubicBezTo>
                          <a:pt x="35" y="44"/>
                          <a:pt x="37" y="47"/>
                          <a:pt x="38" y="50"/>
                        </a:cubicBezTo>
                        <a:cubicBezTo>
                          <a:pt x="42" y="48"/>
                          <a:pt x="58" y="39"/>
                          <a:pt x="60" y="37"/>
                        </a:cubicBezTo>
                        <a:cubicBezTo>
                          <a:pt x="59" y="35"/>
                          <a:pt x="58" y="33"/>
                          <a:pt x="57" y="30"/>
                        </a:cubicBezTo>
                        <a:close/>
                        <a:moveTo>
                          <a:pt x="37" y="81"/>
                        </a:move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3" y="88"/>
                          <a:pt x="32" y="90"/>
                          <a:pt x="31" y="92"/>
                        </a:cubicBezTo>
                        <a:cubicBezTo>
                          <a:pt x="33" y="91"/>
                          <a:pt x="35" y="90"/>
                          <a:pt x="37" y="88"/>
                        </a:cubicBezTo>
                        <a:cubicBezTo>
                          <a:pt x="42" y="85"/>
                          <a:pt x="48" y="82"/>
                          <a:pt x="54" y="80"/>
                        </a:cubicBezTo>
                        <a:cubicBezTo>
                          <a:pt x="58" y="78"/>
                          <a:pt x="62" y="76"/>
                          <a:pt x="67" y="74"/>
                        </a:cubicBezTo>
                        <a:cubicBezTo>
                          <a:pt x="69" y="73"/>
                          <a:pt x="71" y="71"/>
                          <a:pt x="73" y="70"/>
                        </a:cubicBezTo>
                        <a:cubicBezTo>
                          <a:pt x="72" y="68"/>
                          <a:pt x="72" y="67"/>
                          <a:pt x="71" y="66"/>
                        </a:cubicBezTo>
                        <a:cubicBezTo>
                          <a:pt x="71" y="66"/>
                          <a:pt x="70" y="67"/>
                          <a:pt x="70" y="67"/>
                        </a:cubicBezTo>
                        <a:cubicBezTo>
                          <a:pt x="67" y="68"/>
                          <a:pt x="65" y="69"/>
                          <a:pt x="63" y="70"/>
                        </a:cubicBezTo>
                        <a:cubicBezTo>
                          <a:pt x="57" y="72"/>
                          <a:pt x="52" y="74"/>
                          <a:pt x="47" y="77"/>
                        </a:cubicBezTo>
                        <a:cubicBezTo>
                          <a:pt x="45" y="77"/>
                          <a:pt x="44" y="78"/>
                          <a:pt x="43" y="78"/>
                        </a:cubicBezTo>
                        <a:cubicBezTo>
                          <a:pt x="42" y="79"/>
                          <a:pt x="42" y="79"/>
                          <a:pt x="41" y="79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1" y="81"/>
                          <a:pt x="41" y="81"/>
                          <a:pt x="41" y="81"/>
                        </a:cubicBezTo>
                        <a:cubicBezTo>
                          <a:pt x="40" y="82"/>
                          <a:pt x="39" y="82"/>
                          <a:pt x="38" y="82"/>
                        </a:cubicBezTo>
                        <a:cubicBezTo>
                          <a:pt x="38" y="81"/>
                          <a:pt x="38" y="81"/>
                          <a:pt x="37" y="81"/>
                        </a:cubicBezTo>
                        <a:close/>
                        <a:moveTo>
                          <a:pt x="29" y="32"/>
                        </a:moveTo>
                        <a:cubicBezTo>
                          <a:pt x="30" y="31"/>
                          <a:pt x="31" y="31"/>
                          <a:pt x="32" y="30"/>
                        </a:cubicBezTo>
                        <a:cubicBezTo>
                          <a:pt x="38" y="27"/>
                          <a:pt x="45" y="23"/>
                          <a:pt x="51" y="20"/>
                        </a:cubicBezTo>
                        <a:cubicBezTo>
                          <a:pt x="51" y="20"/>
                          <a:pt x="52" y="19"/>
                          <a:pt x="52" y="19"/>
                        </a:cubicBezTo>
                        <a:cubicBezTo>
                          <a:pt x="51" y="17"/>
                          <a:pt x="50" y="15"/>
                          <a:pt x="49" y="13"/>
                        </a:cubicBezTo>
                        <a:cubicBezTo>
                          <a:pt x="48" y="14"/>
                          <a:pt x="47" y="14"/>
                          <a:pt x="46" y="14"/>
                        </a:cubicBezTo>
                        <a:cubicBezTo>
                          <a:pt x="43" y="16"/>
                          <a:pt x="41" y="17"/>
                          <a:pt x="38" y="18"/>
                        </a:cubicBezTo>
                        <a:cubicBezTo>
                          <a:pt x="34" y="20"/>
                          <a:pt x="31" y="23"/>
                          <a:pt x="27" y="24"/>
                        </a:cubicBezTo>
                        <a:cubicBezTo>
                          <a:pt x="26" y="24"/>
                          <a:pt x="26" y="24"/>
                          <a:pt x="26" y="25"/>
                        </a:cubicBezTo>
                        <a:cubicBezTo>
                          <a:pt x="27" y="27"/>
                          <a:pt x="28" y="29"/>
                          <a:pt x="29" y="32"/>
                        </a:cubicBezTo>
                        <a:close/>
                        <a:moveTo>
                          <a:pt x="40" y="77"/>
                        </a:moveTo>
                        <a:cubicBezTo>
                          <a:pt x="40" y="77"/>
                          <a:pt x="40" y="77"/>
                          <a:pt x="40" y="77"/>
                        </a:cubicBezTo>
                        <a:cubicBezTo>
                          <a:pt x="41" y="77"/>
                          <a:pt x="41" y="77"/>
                          <a:pt x="42" y="77"/>
                        </a:cubicBezTo>
                        <a:cubicBezTo>
                          <a:pt x="43" y="76"/>
                          <a:pt x="45" y="75"/>
                          <a:pt x="46" y="74"/>
                        </a:cubicBezTo>
                        <a:cubicBezTo>
                          <a:pt x="51" y="72"/>
                          <a:pt x="56" y="70"/>
                          <a:pt x="61" y="68"/>
                        </a:cubicBezTo>
                        <a:cubicBezTo>
                          <a:pt x="64" y="67"/>
                          <a:pt x="66" y="65"/>
                          <a:pt x="68" y="64"/>
                        </a:cubicBezTo>
                        <a:cubicBezTo>
                          <a:pt x="68" y="63"/>
                          <a:pt x="69" y="63"/>
                          <a:pt x="70" y="62"/>
                        </a:cubicBezTo>
                        <a:cubicBezTo>
                          <a:pt x="69" y="61"/>
                          <a:pt x="69" y="60"/>
                          <a:pt x="68" y="58"/>
                        </a:cubicBezTo>
                        <a:cubicBezTo>
                          <a:pt x="67" y="58"/>
                          <a:pt x="67" y="59"/>
                          <a:pt x="67" y="59"/>
                        </a:cubicBezTo>
                        <a:cubicBezTo>
                          <a:pt x="64" y="60"/>
                          <a:pt x="62" y="60"/>
                          <a:pt x="59" y="62"/>
                        </a:cubicBezTo>
                        <a:cubicBezTo>
                          <a:pt x="54" y="64"/>
                          <a:pt x="48" y="67"/>
                          <a:pt x="43" y="69"/>
                        </a:cubicBezTo>
                        <a:cubicBezTo>
                          <a:pt x="42" y="70"/>
                          <a:pt x="41" y="70"/>
                          <a:pt x="42" y="72"/>
                        </a:cubicBezTo>
                        <a:cubicBezTo>
                          <a:pt x="43" y="72"/>
                          <a:pt x="43" y="73"/>
                          <a:pt x="42" y="74"/>
                        </a:cubicBezTo>
                        <a:cubicBezTo>
                          <a:pt x="42" y="75"/>
                          <a:pt x="41" y="75"/>
                          <a:pt x="41" y="76"/>
                        </a:cubicBezTo>
                        <a:cubicBezTo>
                          <a:pt x="41" y="76"/>
                          <a:pt x="40" y="77"/>
                          <a:pt x="40" y="77"/>
                        </a:cubicBezTo>
                        <a:close/>
                        <a:moveTo>
                          <a:pt x="56" y="27"/>
                        </a:moveTo>
                        <a:cubicBezTo>
                          <a:pt x="55" y="26"/>
                          <a:pt x="55" y="24"/>
                          <a:pt x="54" y="23"/>
                        </a:cubicBezTo>
                        <a:cubicBezTo>
                          <a:pt x="53" y="21"/>
                          <a:pt x="53" y="21"/>
                          <a:pt x="52" y="22"/>
                        </a:cubicBezTo>
                        <a:cubicBezTo>
                          <a:pt x="51" y="22"/>
                          <a:pt x="51" y="22"/>
                          <a:pt x="51" y="22"/>
                        </a:cubicBezTo>
                        <a:cubicBezTo>
                          <a:pt x="48" y="24"/>
                          <a:pt x="45" y="25"/>
                          <a:pt x="42" y="27"/>
                        </a:cubicBezTo>
                        <a:cubicBezTo>
                          <a:pt x="38" y="29"/>
                          <a:pt x="34" y="32"/>
                          <a:pt x="30" y="34"/>
                        </a:cubicBezTo>
                        <a:cubicBezTo>
                          <a:pt x="30" y="34"/>
                          <a:pt x="30" y="34"/>
                          <a:pt x="30" y="34"/>
                        </a:cubicBezTo>
                        <a:cubicBezTo>
                          <a:pt x="31" y="36"/>
                          <a:pt x="31" y="38"/>
                          <a:pt x="32" y="39"/>
                        </a:cubicBezTo>
                        <a:cubicBezTo>
                          <a:pt x="33" y="39"/>
                          <a:pt x="33" y="39"/>
                          <a:pt x="33" y="39"/>
                        </a:cubicBezTo>
                        <a:cubicBezTo>
                          <a:pt x="36" y="38"/>
                          <a:pt x="39" y="36"/>
                          <a:pt x="42" y="35"/>
                        </a:cubicBezTo>
                        <a:cubicBezTo>
                          <a:pt x="45" y="33"/>
                          <a:pt x="49" y="31"/>
                          <a:pt x="53" y="29"/>
                        </a:cubicBezTo>
                        <a:cubicBezTo>
                          <a:pt x="54" y="29"/>
                          <a:pt x="55" y="28"/>
                          <a:pt x="56" y="27"/>
                        </a:cubicBezTo>
                        <a:close/>
                        <a:moveTo>
                          <a:pt x="42" y="58"/>
                        </a:moveTo>
                        <a:cubicBezTo>
                          <a:pt x="43" y="57"/>
                          <a:pt x="43" y="57"/>
                          <a:pt x="44" y="57"/>
                        </a:cubicBezTo>
                        <a:cubicBezTo>
                          <a:pt x="48" y="55"/>
                          <a:pt x="51" y="53"/>
                          <a:pt x="56" y="51"/>
                        </a:cubicBezTo>
                        <a:cubicBezTo>
                          <a:pt x="58" y="50"/>
                          <a:pt x="60" y="48"/>
                          <a:pt x="63" y="46"/>
                        </a:cubicBezTo>
                        <a:cubicBezTo>
                          <a:pt x="63" y="46"/>
                          <a:pt x="63" y="46"/>
                          <a:pt x="63" y="46"/>
                        </a:cubicBezTo>
                        <a:cubicBezTo>
                          <a:pt x="63" y="44"/>
                          <a:pt x="62" y="42"/>
                          <a:pt x="61" y="40"/>
                        </a:cubicBezTo>
                        <a:cubicBezTo>
                          <a:pt x="61" y="41"/>
                          <a:pt x="60" y="41"/>
                          <a:pt x="60" y="41"/>
                        </a:cubicBezTo>
                        <a:cubicBezTo>
                          <a:pt x="57" y="42"/>
                          <a:pt x="55" y="43"/>
                          <a:pt x="53" y="44"/>
                        </a:cubicBezTo>
                        <a:cubicBezTo>
                          <a:pt x="49" y="47"/>
                          <a:pt x="45" y="49"/>
                          <a:pt x="40" y="51"/>
                        </a:cubicBezTo>
                        <a:cubicBezTo>
                          <a:pt x="40" y="51"/>
                          <a:pt x="39" y="51"/>
                          <a:pt x="39" y="52"/>
                        </a:cubicBezTo>
                        <a:cubicBezTo>
                          <a:pt x="40" y="54"/>
                          <a:pt x="41" y="56"/>
                          <a:pt x="42" y="58"/>
                        </a:cubicBezTo>
                        <a:close/>
                        <a:moveTo>
                          <a:pt x="42" y="67"/>
                        </a:moveTo>
                        <a:cubicBezTo>
                          <a:pt x="43" y="67"/>
                          <a:pt x="43" y="67"/>
                          <a:pt x="43" y="67"/>
                        </a:cubicBezTo>
                        <a:cubicBezTo>
                          <a:pt x="45" y="66"/>
                          <a:pt x="48" y="65"/>
                          <a:pt x="51" y="63"/>
                        </a:cubicBezTo>
                        <a:cubicBezTo>
                          <a:pt x="56" y="61"/>
                          <a:pt x="61" y="58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ubicBezTo>
                          <a:pt x="66" y="53"/>
                          <a:pt x="65" y="52"/>
                          <a:pt x="65" y="50"/>
                        </a:cubicBezTo>
                        <a:cubicBezTo>
                          <a:pt x="62" y="51"/>
                          <a:pt x="60" y="51"/>
                          <a:pt x="58" y="52"/>
                        </a:cubicBezTo>
                        <a:cubicBezTo>
                          <a:pt x="53" y="55"/>
                          <a:pt x="48" y="57"/>
                          <a:pt x="43" y="60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2" y="62"/>
                          <a:pt x="42" y="65"/>
                          <a:pt x="42" y="67"/>
                        </a:cubicBezTo>
                        <a:close/>
                        <a:moveTo>
                          <a:pt x="24" y="19"/>
                        </a:moveTo>
                        <a:cubicBezTo>
                          <a:pt x="24" y="20"/>
                          <a:pt x="24" y="20"/>
                          <a:pt x="25" y="20"/>
                        </a:cubicBezTo>
                        <a:cubicBezTo>
                          <a:pt x="26" y="20"/>
                          <a:pt x="27" y="21"/>
                          <a:pt x="27" y="22"/>
                        </a:cubicBezTo>
                        <a:cubicBezTo>
                          <a:pt x="28" y="21"/>
                          <a:pt x="29" y="21"/>
                          <a:pt x="29" y="21"/>
                        </a:cubicBezTo>
                        <a:cubicBezTo>
                          <a:pt x="31" y="20"/>
                          <a:pt x="34" y="18"/>
                          <a:pt x="36" y="17"/>
                        </a:cubicBezTo>
                        <a:cubicBezTo>
                          <a:pt x="39" y="16"/>
                          <a:pt x="41" y="15"/>
                          <a:pt x="43" y="13"/>
                        </a:cubicBezTo>
                        <a:cubicBezTo>
                          <a:pt x="45" y="13"/>
                          <a:pt x="46" y="12"/>
                          <a:pt x="47" y="11"/>
                        </a:cubicBezTo>
                        <a:cubicBezTo>
                          <a:pt x="47" y="9"/>
                          <a:pt x="46" y="8"/>
                          <a:pt x="46" y="7"/>
                        </a:cubicBezTo>
                        <a:cubicBezTo>
                          <a:pt x="44" y="8"/>
                          <a:pt x="42" y="8"/>
                          <a:pt x="41" y="9"/>
                        </a:cubicBezTo>
                        <a:cubicBezTo>
                          <a:pt x="35" y="11"/>
                          <a:pt x="30" y="14"/>
                          <a:pt x="25" y="18"/>
                        </a:cubicBezTo>
                        <a:cubicBezTo>
                          <a:pt x="25" y="18"/>
                          <a:pt x="24" y="19"/>
                          <a:pt x="24" y="19"/>
                        </a:cubicBezTo>
                        <a:close/>
                        <a:moveTo>
                          <a:pt x="23" y="17"/>
                        </a:move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24" y="16"/>
                          <a:pt x="24" y="16"/>
                          <a:pt x="25" y="15"/>
                        </a:cubicBezTo>
                        <a:cubicBezTo>
                          <a:pt x="30" y="12"/>
                          <a:pt x="35" y="9"/>
                          <a:pt x="41" y="6"/>
                        </a:cubicBezTo>
                        <a:cubicBezTo>
                          <a:pt x="42" y="6"/>
                          <a:pt x="44" y="4"/>
                          <a:pt x="44" y="4"/>
                        </a:cubicBezTo>
                        <a:cubicBezTo>
                          <a:pt x="41" y="4"/>
                          <a:pt x="37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6"/>
                          <a:pt x="34" y="6"/>
                          <a:pt x="32" y="7"/>
                        </a:cubicBezTo>
                        <a:cubicBezTo>
                          <a:pt x="31" y="7"/>
                          <a:pt x="30" y="7"/>
                          <a:pt x="29" y="8"/>
                        </a:cubicBezTo>
                        <a:cubicBezTo>
                          <a:pt x="27" y="9"/>
                          <a:pt x="25" y="9"/>
                          <a:pt x="24" y="10"/>
                        </a:cubicBezTo>
                        <a:cubicBezTo>
                          <a:pt x="23" y="11"/>
                          <a:pt x="21" y="12"/>
                          <a:pt x="20" y="12"/>
                        </a:cubicBezTo>
                        <a:cubicBezTo>
                          <a:pt x="21" y="14"/>
                          <a:pt x="22" y="15"/>
                          <a:pt x="23" y="17"/>
                        </a:cubicBezTo>
                        <a:close/>
                        <a:moveTo>
                          <a:pt x="42" y="117"/>
                        </a:moveTo>
                        <a:cubicBezTo>
                          <a:pt x="42" y="117"/>
                          <a:pt x="42" y="117"/>
                          <a:pt x="42" y="117"/>
                        </a:cubicBezTo>
                        <a:cubicBezTo>
                          <a:pt x="37" y="118"/>
                          <a:pt x="33" y="119"/>
                          <a:pt x="29" y="122"/>
                        </a:cubicBezTo>
                        <a:cubicBezTo>
                          <a:pt x="28" y="122"/>
                          <a:pt x="26" y="123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7" y="124"/>
                          <a:pt x="30" y="124"/>
                          <a:pt x="33" y="125"/>
                        </a:cubicBezTo>
                        <a:cubicBezTo>
                          <a:pt x="34" y="125"/>
                          <a:pt x="35" y="125"/>
                          <a:pt x="35" y="125"/>
                        </a:cubicBezTo>
                        <a:cubicBezTo>
                          <a:pt x="36" y="126"/>
                          <a:pt x="37" y="126"/>
                          <a:pt x="37" y="124"/>
                        </a:cubicBezTo>
                        <a:cubicBezTo>
                          <a:pt x="39" y="122"/>
                          <a:pt x="40" y="120"/>
                          <a:pt x="42" y="118"/>
                        </a:cubicBezTo>
                        <a:cubicBezTo>
                          <a:pt x="42" y="118"/>
                          <a:pt x="42" y="117"/>
                          <a:pt x="42" y="117"/>
                        </a:cubicBezTo>
                        <a:close/>
                        <a:moveTo>
                          <a:pt x="30" y="5"/>
                        </a:move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26" y="4"/>
                          <a:pt x="22" y="4"/>
                          <a:pt x="18" y="5"/>
                        </a:cubicBezTo>
                        <a:cubicBezTo>
                          <a:pt x="17" y="5"/>
                          <a:pt x="17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8"/>
                          <a:pt x="19" y="9"/>
                          <a:pt x="19" y="10"/>
                        </a:cubicBezTo>
                        <a:cubicBezTo>
                          <a:pt x="22" y="9"/>
                          <a:pt x="25" y="7"/>
                          <a:pt x="28" y="6"/>
                        </a:cubicBezTo>
                        <a:cubicBezTo>
                          <a:pt x="29" y="5"/>
                          <a:pt x="29" y="5"/>
                          <a:pt x="30" y="5"/>
                        </a:cubicBezTo>
                        <a:close/>
                        <a:moveTo>
                          <a:pt x="51" y="9"/>
                        </a:moveTo>
                        <a:cubicBezTo>
                          <a:pt x="50" y="7"/>
                          <a:pt x="50" y="5"/>
                          <a:pt x="49" y="4"/>
                        </a:cubicBezTo>
                        <a:cubicBezTo>
                          <a:pt x="49" y="4"/>
                          <a:pt x="49" y="4"/>
                          <a:pt x="48" y="4"/>
                        </a:cubicBezTo>
                        <a:cubicBezTo>
                          <a:pt x="49" y="5"/>
                          <a:pt x="49" y="6"/>
                          <a:pt x="48" y="7"/>
                        </a:cubicBezTo>
                        <a:cubicBezTo>
                          <a:pt x="48" y="7"/>
                          <a:pt x="49" y="8"/>
                          <a:pt x="49" y="9"/>
                        </a:cubicBezTo>
                        <a:cubicBezTo>
                          <a:pt x="49" y="9"/>
                          <a:pt x="50" y="9"/>
                          <a:pt x="51" y="9"/>
                        </a:cubicBezTo>
                        <a:close/>
                        <a:moveTo>
                          <a:pt x="40" y="58"/>
                        </a:moveTo>
                        <a:cubicBezTo>
                          <a:pt x="40" y="58"/>
                          <a:pt x="40" y="58"/>
                          <a:pt x="40" y="58"/>
                        </a:cubicBezTo>
                        <a:cubicBezTo>
                          <a:pt x="39" y="56"/>
                          <a:pt x="38" y="55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4"/>
                          <a:pt x="37" y="54"/>
                        </a:cubicBezTo>
                        <a:cubicBezTo>
                          <a:pt x="37" y="55"/>
                          <a:pt x="37" y="56"/>
                          <a:pt x="38" y="58"/>
                        </a:cubicBezTo>
                        <a:cubicBezTo>
                          <a:pt x="38" y="58"/>
                          <a:pt x="38" y="57"/>
                          <a:pt x="39" y="57"/>
                        </a:cubicBezTo>
                        <a:cubicBezTo>
                          <a:pt x="39" y="58"/>
                          <a:pt x="39" y="58"/>
                          <a:pt x="40" y="58"/>
                        </a:cubicBezTo>
                        <a:close/>
                        <a:moveTo>
                          <a:pt x="4" y="125"/>
                        </a:moveTo>
                        <a:cubicBezTo>
                          <a:pt x="5" y="122"/>
                          <a:pt x="6" y="121"/>
                          <a:pt x="7" y="119"/>
                        </a:cubicBezTo>
                        <a:cubicBezTo>
                          <a:pt x="5" y="121"/>
                          <a:pt x="4" y="122"/>
                          <a:pt x="2" y="124"/>
                        </a:cubicBezTo>
                        <a:cubicBezTo>
                          <a:pt x="3" y="124"/>
                          <a:pt x="4" y="124"/>
                          <a:pt x="4" y="125"/>
                        </a:cubicBezTo>
                        <a:close/>
                        <a:moveTo>
                          <a:pt x="40" y="66"/>
                        </a:moveTo>
                        <a:cubicBezTo>
                          <a:pt x="40" y="64"/>
                          <a:pt x="41" y="62"/>
                          <a:pt x="40" y="61"/>
                        </a:cubicBezTo>
                        <a:cubicBezTo>
                          <a:pt x="39" y="61"/>
                          <a:pt x="39" y="62"/>
                          <a:pt x="39" y="63"/>
                        </a:cubicBezTo>
                        <a:cubicBezTo>
                          <a:pt x="39" y="64"/>
                          <a:pt x="40" y="65"/>
                          <a:pt x="40" y="66"/>
                        </a:cubicBezTo>
                        <a:close/>
                        <a:moveTo>
                          <a:pt x="52" y="12"/>
                        </a:moveTo>
                        <a:cubicBezTo>
                          <a:pt x="51" y="12"/>
                          <a:pt x="51" y="13"/>
                          <a:pt x="51" y="13"/>
                        </a:cubicBezTo>
                        <a:cubicBezTo>
                          <a:pt x="51" y="14"/>
                          <a:pt x="52" y="15"/>
                          <a:pt x="52" y="15"/>
                        </a:cubicBezTo>
                        <a:cubicBezTo>
                          <a:pt x="52" y="15"/>
                          <a:pt x="53" y="15"/>
                          <a:pt x="53" y="15"/>
                        </a:cubicBezTo>
                        <a:cubicBezTo>
                          <a:pt x="52" y="14"/>
                          <a:pt x="52" y="13"/>
                          <a:pt x="52" y="12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8"/>
                  <p:cNvSpPr>
                    <a:spLocks noEditPoints="1"/>
                  </p:cNvSpPr>
                  <p:nvPr/>
                </p:nvSpPr>
                <p:spPr bwMode="auto">
                  <a:xfrm>
                    <a:off x="6075363" y="3198813"/>
                    <a:ext cx="250825" cy="450850"/>
                  </a:xfrm>
                  <a:custGeom>
                    <a:avLst/>
                    <a:gdLst>
                      <a:gd name="T0" fmla="*/ 1 w 77"/>
                      <a:gd name="T1" fmla="*/ 130 h 136"/>
                      <a:gd name="T2" fmla="*/ 38 w 77"/>
                      <a:gd name="T3" fmla="*/ 75 h 136"/>
                      <a:gd name="T4" fmla="*/ 37 w 77"/>
                      <a:gd name="T5" fmla="*/ 67 h 136"/>
                      <a:gd name="T6" fmla="*/ 31 w 77"/>
                      <a:gd name="T7" fmla="*/ 50 h 136"/>
                      <a:gd name="T8" fmla="*/ 22 w 77"/>
                      <a:gd name="T9" fmla="*/ 22 h 136"/>
                      <a:gd name="T10" fmla="*/ 16 w 77"/>
                      <a:gd name="T11" fmla="*/ 4 h 136"/>
                      <a:gd name="T12" fmla="*/ 24 w 77"/>
                      <a:gd name="T13" fmla="*/ 3 h 136"/>
                      <a:gd name="T14" fmla="*/ 55 w 77"/>
                      <a:gd name="T15" fmla="*/ 6 h 136"/>
                      <a:gd name="T16" fmla="*/ 57 w 77"/>
                      <a:gd name="T17" fmla="*/ 7 h 136"/>
                      <a:gd name="T18" fmla="*/ 71 w 77"/>
                      <a:gd name="T19" fmla="*/ 57 h 136"/>
                      <a:gd name="T20" fmla="*/ 71 w 77"/>
                      <a:gd name="T21" fmla="*/ 86 h 136"/>
                      <a:gd name="T22" fmla="*/ 52 w 77"/>
                      <a:gd name="T23" fmla="*/ 110 h 136"/>
                      <a:gd name="T24" fmla="*/ 22 w 77"/>
                      <a:gd name="T25" fmla="*/ 135 h 136"/>
                      <a:gd name="T26" fmla="*/ 7 w 77"/>
                      <a:gd name="T27" fmla="*/ 126 h 136"/>
                      <a:gd name="T28" fmla="*/ 30 w 77"/>
                      <a:gd name="T29" fmla="*/ 127 h 136"/>
                      <a:gd name="T30" fmla="*/ 15 w 77"/>
                      <a:gd name="T31" fmla="*/ 132 h 136"/>
                      <a:gd name="T32" fmla="*/ 34 w 77"/>
                      <a:gd name="T33" fmla="*/ 133 h 136"/>
                      <a:gd name="T34" fmla="*/ 43 w 77"/>
                      <a:gd name="T35" fmla="*/ 111 h 136"/>
                      <a:gd name="T36" fmla="*/ 16 w 77"/>
                      <a:gd name="T37" fmla="*/ 117 h 136"/>
                      <a:gd name="T38" fmla="*/ 43 w 77"/>
                      <a:gd name="T39" fmla="*/ 109 h 136"/>
                      <a:gd name="T40" fmla="*/ 59 w 77"/>
                      <a:gd name="T41" fmla="*/ 93 h 136"/>
                      <a:gd name="T42" fmla="*/ 14 w 77"/>
                      <a:gd name="T43" fmla="*/ 115 h 136"/>
                      <a:gd name="T44" fmla="*/ 55 w 77"/>
                      <a:gd name="T45" fmla="*/ 20 h 136"/>
                      <a:gd name="T46" fmla="*/ 31 w 77"/>
                      <a:gd name="T47" fmla="*/ 33 h 136"/>
                      <a:gd name="T48" fmla="*/ 39 w 77"/>
                      <a:gd name="T49" fmla="*/ 36 h 136"/>
                      <a:gd name="T50" fmla="*/ 57 w 77"/>
                      <a:gd name="T51" fmla="*/ 29 h 136"/>
                      <a:gd name="T52" fmla="*/ 34 w 77"/>
                      <a:gd name="T53" fmla="*/ 42 h 136"/>
                      <a:gd name="T54" fmla="*/ 58 w 77"/>
                      <a:gd name="T55" fmla="*/ 32 h 136"/>
                      <a:gd name="T56" fmla="*/ 41 w 77"/>
                      <a:gd name="T57" fmla="*/ 98 h 136"/>
                      <a:gd name="T58" fmla="*/ 68 w 77"/>
                      <a:gd name="T59" fmla="*/ 80 h 136"/>
                      <a:gd name="T60" fmla="*/ 32 w 77"/>
                      <a:gd name="T61" fmla="*/ 96 h 136"/>
                      <a:gd name="T62" fmla="*/ 71 w 77"/>
                      <a:gd name="T63" fmla="*/ 69 h 136"/>
                      <a:gd name="T64" fmla="*/ 30 w 77"/>
                      <a:gd name="T65" fmla="*/ 93 h 136"/>
                      <a:gd name="T66" fmla="*/ 60 w 77"/>
                      <a:gd name="T67" fmla="*/ 80 h 136"/>
                      <a:gd name="T68" fmla="*/ 40 w 77"/>
                      <a:gd name="T69" fmla="*/ 80 h 136"/>
                      <a:gd name="T70" fmla="*/ 57 w 77"/>
                      <a:gd name="T71" fmla="*/ 65 h 136"/>
                      <a:gd name="T72" fmla="*/ 40 w 77"/>
                      <a:gd name="T73" fmla="*/ 76 h 136"/>
                      <a:gd name="T74" fmla="*/ 37 w 77"/>
                      <a:gd name="T75" fmla="*/ 54 h 136"/>
                      <a:gd name="T76" fmla="*/ 63 w 77"/>
                      <a:gd name="T77" fmla="*/ 41 h 136"/>
                      <a:gd name="T78" fmla="*/ 27 w 77"/>
                      <a:gd name="T79" fmla="*/ 25 h 136"/>
                      <a:gd name="T80" fmla="*/ 45 w 77"/>
                      <a:gd name="T81" fmla="*/ 23 h 136"/>
                      <a:gd name="T82" fmla="*/ 45 w 77"/>
                      <a:gd name="T83" fmla="*/ 16 h 136"/>
                      <a:gd name="T84" fmla="*/ 40 w 77"/>
                      <a:gd name="T85" fmla="*/ 69 h 136"/>
                      <a:gd name="T86" fmla="*/ 60 w 77"/>
                      <a:gd name="T87" fmla="*/ 61 h 136"/>
                      <a:gd name="T88" fmla="*/ 56 w 77"/>
                      <a:gd name="T89" fmla="*/ 56 h 136"/>
                      <a:gd name="T90" fmla="*/ 64 w 77"/>
                      <a:gd name="T91" fmla="*/ 46 h 136"/>
                      <a:gd name="T92" fmla="*/ 40 w 77"/>
                      <a:gd name="T93" fmla="*/ 56 h 136"/>
                      <a:gd name="T94" fmla="*/ 52 w 77"/>
                      <a:gd name="T95" fmla="*/ 56 h 136"/>
                      <a:gd name="T96" fmla="*/ 35 w 77"/>
                      <a:gd name="T97" fmla="*/ 13 h 136"/>
                      <a:gd name="T98" fmla="*/ 28 w 77"/>
                      <a:gd name="T99" fmla="*/ 22 h 136"/>
                      <a:gd name="T100" fmla="*/ 53 w 77"/>
                      <a:gd name="T101" fmla="*/ 6 h 136"/>
                      <a:gd name="T102" fmla="*/ 34 w 77"/>
                      <a:gd name="T103" fmla="*/ 6 h 136"/>
                      <a:gd name="T104" fmla="*/ 25 w 77"/>
                      <a:gd name="T105" fmla="*/ 14 h 136"/>
                      <a:gd name="T106" fmla="*/ 26 w 77"/>
                      <a:gd name="T107" fmla="*/ 7 h 136"/>
                      <a:gd name="T108" fmla="*/ 19 w 77"/>
                      <a:gd name="T109" fmla="*/ 4 h 136"/>
                      <a:gd name="T110" fmla="*/ 69 w 77"/>
                      <a:gd name="T111" fmla="*/ 83 h 136"/>
                      <a:gd name="T112" fmla="*/ 74 w 77"/>
                      <a:gd name="T113" fmla="*/ 78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6">
                        <a:moveTo>
                          <a:pt x="4" y="133"/>
                        </a:moveTo>
                        <a:cubicBezTo>
                          <a:pt x="3" y="133"/>
                          <a:pt x="3" y="133"/>
                          <a:pt x="2" y="133"/>
                        </a:cubicBezTo>
                        <a:cubicBezTo>
                          <a:pt x="2" y="133"/>
                          <a:pt x="1" y="133"/>
                          <a:pt x="1" y="132"/>
                        </a:cubicBezTo>
                        <a:cubicBezTo>
                          <a:pt x="0" y="132"/>
                          <a:pt x="0" y="131"/>
                          <a:pt x="0" y="131"/>
                        </a:cubicBezTo>
                        <a:cubicBezTo>
                          <a:pt x="0" y="130"/>
                          <a:pt x="1" y="130"/>
                          <a:pt x="1" y="130"/>
                        </a:cubicBezTo>
                        <a:cubicBezTo>
                          <a:pt x="3" y="127"/>
                          <a:pt x="4" y="125"/>
                          <a:pt x="6" y="123"/>
                        </a:cubicBezTo>
                        <a:cubicBezTo>
                          <a:pt x="9" y="118"/>
                          <a:pt x="12" y="113"/>
                          <a:pt x="15" y="108"/>
                        </a:cubicBezTo>
                        <a:cubicBezTo>
                          <a:pt x="18" y="104"/>
                          <a:pt x="20" y="100"/>
                          <a:pt x="23" y="96"/>
                        </a:cubicBezTo>
                        <a:cubicBezTo>
                          <a:pt x="26" y="91"/>
                          <a:pt x="30" y="86"/>
                          <a:pt x="33" y="81"/>
                        </a:cubicBezTo>
                        <a:cubicBezTo>
                          <a:pt x="35" y="79"/>
                          <a:pt x="37" y="77"/>
                          <a:pt x="38" y="75"/>
                        </a:cubicBezTo>
                        <a:cubicBezTo>
                          <a:pt x="38" y="75"/>
                          <a:pt x="39" y="74"/>
                          <a:pt x="39" y="74"/>
                        </a:cubicBezTo>
                        <a:cubicBezTo>
                          <a:pt x="39" y="74"/>
                          <a:pt x="38" y="74"/>
                          <a:pt x="38" y="74"/>
                        </a:cubicBezTo>
                        <a:cubicBezTo>
                          <a:pt x="37" y="73"/>
                          <a:pt x="36" y="72"/>
                          <a:pt x="37" y="70"/>
                        </a:cubicBezTo>
                        <a:cubicBezTo>
                          <a:pt x="37" y="70"/>
                          <a:pt x="37" y="69"/>
                          <a:pt x="37" y="69"/>
                        </a:cubicBezTo>
                        <a:cubicBezTo>
                          <a:pt x="37" y="68"/>
                          <a:pt x="37" y="67"/>
                          <a:pt x="37" y="67"/>
                        </a:cubicBezTo>
                        <a:cubicBezTo>
                          <a:pt x="36" y="66"/>
                          <a:pt x="36" y="65"/>
                          <a:pt x="35" y="65"/>
                        </a:cubicBezTo>
                        <a:cubicBezTo>
                          <a:pt x="35" y="64"/>
                          <a:pt x="34" y="63"/>
                          <a:pt x="35" y="62"/>
                        </a:cubicBezTo>
                        <a:cubicBezTo>
                          <a:pt x="35" y="62"/>
                          <a:pt x="35" y="61"/>
                          <a:pt x="35" y="61"/>
                        </a:cubicBezTo>
                        <a:cubicBezTo>
                          <a:pt x="34" y="57"/>
                          <a:pt x="33" y="54"/>
                          <a:pt x="31" y="51"/>
                        </a:cubicBezTo>
                        <a:cubicBezTo>
                          <a:pt x="31" y="50"/>
                          <a:pt x="31" y="50"/>
                          <a:pt x="31" y="50"/>
                        </a:cubicBezTo>
                        <a:cubicBezTo>
                          <a:pt x="30" y="49"/>
                          <a:pt x="29" y="48"/>
                          <a:pt x="30" y="47"/>
                        </a:cubicBezTo>
                        <a:cubicBezTo>
                          <a:pt x="30" y="46"/>
                          <a:pt x="30" y="46"/>
                          <a:pt x="30" y="46"/>
                        </a:cubicBezTo>
                        <a:cubicBezTo>
                          <a:pt x="28" y="39"/>
                          <a:pt x="26" y="32"/>
                          <a:pt x="24" y="26"/>
                        </a:cubicBezTo>
                        <a:cubicBezTo>
                          <a:pt x="24" y="25"/>
                          <a:pt x="23" y="24"/>
                          <a:pt x="23" y="23"/>
                        </a:cubicBezTo>
                        <a:cubicBezTo>
                          <a:pt x="23" y="23"/>
                          <a:pt x="22" y="22"/>
                          <a:pt x="22" y="22"/>
                        </a:cubicBezTo>
                        <a:cubicBezTo>
                          <a:pt x="21" y="21"/>
                          <a:pt x="21" y="20"/>
                          <a:pt x="21" y="19"/>
                        </a:cubicBezTo>
                        <a:cubicBezTo>
                          <a:pt x="21" y="19"/>
                          <a:pt x="21" y="18"/>
                          <a:pt x="21" y="18"/>
                        </a:cubicBezTo>
                        <a:cubicBezTo>
                          <a:pt x="20" y="15"/>
                          <a:pt x="19" y="11"/>
                          <a:pt x="18" y="8"/>
                        </a:cubicBezTo>
                        <a:cubicBezTo>
                          <a:pt x="17" y="8"/>
                          <a:pt x="16" y="8"/>
                          <a:pt x="16" y="7"/>
                        </a:cubicBezTo>
                        <a:cubicBezTo>
                          <a:pt x="15" y="6"/>
                          <a:pt x="15" y="5"/>
                          <a:pt x="16" y="4"/>
                        </a:cubicBezTo>
                        <a:cubicBezTo>
                          <a:pt x="16" y="4"/>
                          <a:pt x="15" y="4"/>
                          <a:pt x="15" y="4"/>
                        </a:cubicBezTo>
                        <a:cubicBezTo>
                          <a:pt x="15" y="2"/>
                          <a:pt x="16" y="1"/>
                          <a:pt x="17" y="0"/>
                        </a:cubicBezTo>
                        <a:cubicBezTo>
                          <a:pt x="18" y="0"/>
                          <a:pt x="18" y="0"/>
                          <a:pt x="18" y="1"/>
                        </a:cubicBezTo>
                        <a:cubicBezTo>
                          <a:pt x="19" y="2"/>
                          <a:pt x="19" y="2"/>
                          <a:pt x="20" y="2"/>
                        </a:cubicBezTo>
                        <a:cubicBezTo>
                          <a:pt x="21" y="2"/>
                          <a:pt x="23" y="3"/>
                          <a:pt x="24" y="3"/>
                        </a:cubicBezTo>
                        <a:cubicBezTo>
                          <a:pt x="31" y="3"/>
                          <a:pt x="37" y="3"/>
                          <a:pt x="44" y="3"/>
                        </a:cubicBezTo>
                        <a:cubicBezTo>
                          <a:pt x="44" y="3"/>
                          <a:pt x="45" y="3"/>
                          <a:pt x="46" y="4"/>
                        </a:cubicBezTo>
                        <a:cubicBezTo>
                          <a:pt x="46" y="4"/>
                          <a:pt x="46" y="4"/>
                          <a:pt x="47" y="4"/>
                        </a:cubicBezTo>
                        <a:cubicBezTo>
                          <a:pt x="48" y="4"/>
                          <a:pt x="50" y="4"/>
                          <a:pt x="52" y="3"/>
                        </a:cubicBezTo>
                        <a:cubicBezTo>
                          <a:pt x="54" y="3"/>
                          <a:pt x="54" y="4"/>
                          <a:pt x="55" y="6"/>
                        </a:cubicBezTo>
                        <a:cubicBezTo>
                          <a:pt x="55" y="7"/>
                          <a:pt x="55" y="8"/>
                          <a:pt x="56" y="10"/>
                        </a:cubicBezTo>
                        <a:cubicBezTo>
                          <a:pt x="56" y="10"/>
                          <a:pt x="56" y="10"/>
                          <a:pt x="56" y="11"/>
                        </a:cubicBezTo>
                        <a:cubicBezTo>
                          <a:pt x="56" y="10"/>
                          <a:pt x="56" y="10"/>
                          <a:pt x="56" y="10"/>
                        </a:cubicBezTo>
                        <a:cubicBezTo>
                          <a:pt x="56" y="9"/>
                          <a:pt x="56" y="9"/>
                          <a:pt x="56" y="8"/>
                        </a:cubicBezTo>
                        <a:cubicBezTo>
                          <a:pt x="56" y="8"/>
                          <a:pt x="56" y="8"/>
                          <a:pt x="57" y="7"/>
                        </a:cubicBezTo>
                        <a:cubicBezTo>
                          <a:pt x="57" y="7"/>
                          <a:pt x="58" y="7"/>
                          <a:pt x="58" y="8"/>
                        </a:cubicBezTo>
                        <a:cubicBezTo>
                          <a:pt x="58" y="8"/>
                          <a:pt x="58" y="9"/>
                          <a:pt x="58" y="9"/>
                        </a:cubicBezTo>
                        <a:cubicBezTo>
                          <a:pt x="60" y="14"/>
                          <a:pt x="62" y="19"/>
                          <a:pt x="63" y="24"/>
                        </a:cubicBezTo>
                        <a:cubicBezTo>
                          <a:pt x="65" y="32"/>
                          <a:pt x="67" y="39"/>
                          <a:pt x="69" y="47"/>
                        </a:cubicBezTo>
                        <a:cubicBezTo>
                          <a:pt x="69" y="50"/>
                          <a:pt x="70" y="54"/>
                          <a:pt x="71" y="57"/>
                        </a:cubicBezTo>
                        <a:cubicBezTo>
                          <a:pt x="73" y="61"/>
                          <a:pt x="74" y="65"/>
                          <a:pt x="75" y="69"/>
                        </a:cubicBezTo>
                        <a:cubicBezTo>
                          <a:pt x="75" y="71"/>
                          <a:pt x="76" y="72"/>
                          <a:pt x="76" y="74"/>
                        </a:cubicBezTo>
                        <a:cubicBezTo>
                          <a:pt x="76" y="75"/>
                          <a:pt x="77" y="75"/>
                          <a:pt x="77" y="75"/>
                        </a:cubicBezTo>
                        <a:cubicBezTo>
                          <a:pt x="77" y="77"/>
                          <a:pt x="77" y="79"/>
                          <a:pt x="75" y="81"/>
                        </a:cubicBezTo>
                        <a:cubicBezTo>
                          <a:pt x="74" y="83"/>
                          <a:pt x="72" y="84"/>
                          <a:pt x="71" y="86"/>
                        </a:cubicBezTo>
                        <a:cubicBezTo>
                          <a:pt x="68" y="89"/>
                          <a:pt x="65" y="93"/>
                          <a:pt x="63" y="96"/>
                        </a:cubicBezTo>
                        <a:cubicBezTo>
                          <a:pt x="60" y="100"/>
                          <a:pt x="57" y="103"/>
                          <a:pt x="55" y="107"/>
                        </a:cubicBezTo>
                        <a:cubicBezTo>
                          <a:pt x="55" y="107"/>
                          <a:pt x="54" y="107"/>
                          <a:pt x="54" y="108"/>
                        </a:cubicBezTo>
                        <a:cubicBezTo>
                          <a:pt x="54" y="108"/>
                          <a:pt x="54" y="109"/>
                          <a:pt x="53" y="109"/>
                        </a:cubicBezTo>
                        <a:cubicBezTo>
                          <a:pt x="53" y="109"/>
                          <a:pt x="53" y="110"/>
                          <a:pt x="52" y="110"/>
                        </a:cubicBezTo>
                        <a:cubicBezTo>
                          <a:pt x="49" y="114"/>
                          <a:pt x="47" y="118"/>
                          <a:pt x="45" y="122"/>
                        </a:cubicBezTo>
                        <a:cubicBezTo>
                          <a:pt x="43" y="125"/>
                          <a:pt x="41" y="128"/>
                          <a:pt x="39" y="131"/>
                        </a:cubicBezTo>
                        <a:cubicBezTo>
                          <a:pt x="37" y="133"/>
                          <a:pt x="35" y="135"/>
                          <a:pt x="33" y="135"/>
                        </a:cubicBezTo>
                        <a:cubicBezTo>
                          <a:pt x="31" y="135"/>
                          <a:pt x="28" y="135"/>
                          <a:pt x="26" y="135"/>
                        </a:cubicBezTo>
                        <a:cubicBezTo>
                          <a:pt x="25" y="135"/>
                          <a:pt x="23" y="135"/>
                          <a:pt x="22" y="135"/>
                        </a:cubicBezTo>
                        <a:cubicBezTo>
                          <a:pt x="18" y="135"/>
                          <a:pt x="14" y="135"/>
                          <a:pt x="10" y="135"/>
                        </a:cubicBezTo>
                        <a:cubicBezTo>
                          <a:pt x="9" y="135"/>
                          <a:pt x="8" y="135"/>
                          <a:pt x="6" y="136"/>
                        </a:cubicBezTo>
                        <a:cubicBezTo>
                          <a:pt x="5" y="136"/>
                          <a:pt x="4" y="135"/>
                          <a:pt x="4" y="133"/>
                        </a:cubicBezTo>
                        <a:cubicBezTo>
                          <a:pt x="4" y="133"/>
                          <a:pt x="4" y="133"/>
                          <a:pt x="4" y="133"/>
                        </a:cubicBezTo>
                        <a:close/>
                        <a:moveTo>
                          <a:pt x="7" y="126"/>
                        </a:moveTo>
                        <a:cubicBezTo>
                          <a:pt x="7" y="126"/>
                          <a:pt x="6" y="126"/>
                          <a:pt x="6" y="126"/>
                        </a:cubicBezTo>
                        <a:cubicBezTo>
                          <a:pt x="5" y="128"/>
                          <a:pt x="4" y="129"/>
                          <a:pt x="3" y="131"/>
                        </a:cubicBezTo>
                        <a:cubicBezTo>
                          <a:pt x="3" y="131"/>
                          <a:pt x="4" y="131"/>
                          <a:pt x="4" y="131"/>
                        </a:cubicBezTo>
                        <a:cubicBezTo>
                          <a:pt x="7" y="131"/>
                          <a:pt x="9" y="130"/>
                          <a:pt x="12" y="130"/>
                        </a:cubicBezTo>
                        <a:cubicBezTo>
                          <a:pt x="18" y="130"/>
                          <a:pt x="24" y="129"/>
                          <a:pt x="30" y="127"/>
                        </a:cubicBezTo>
                        <a:cubicBezTo>
                          <a:pt x="31" y="127"/>
                          <a:pt x="32" y="128"/>
                          <a:pt x="32" y="129"/>
                        </a:cubicBezTo>
                        <a:cubicBezTo>
                          <a:pt x="33" y="130"/>
                          <a:pt x="32" y="132"/>
                          <a:pt x="30" y="132"/>
                        </a:cubicBezTo>
                        <a:cubicBezTo>
                          <a:pt x="30" y="132"/>
                          <a:pt x="29" y="132"/>
                          <a:pt x="29" y="132"/>
                        </a:cubicBezTo>
                        <a:cubicBezTo>
                          <a:pt x="26" y="132"/>
                          <a:pt x="23" y="131"/>
                          <a:pt x="20" y="131"/>
                        </a:cubicBezTo>
                        <a:cubicBezTo>
                          <a:pt x="18" y="131"/>
                          <a:pt x="17" y="132"/>
                          <a:pt x="15" y="132"/>
                        </a:cubicBezTo>
                        <a:cubicBezTo>
                          <a:pt x="15" y="132"/>
                          <a:pt x="15" y="132"/>
                          <a:pt x="15" y="132"/>
                        </a:cubicBezTo>
                        <a:cubicBezTo>
                          <a:pt x="17" y="132"/>
                          <a:pt x="19" y="133"/>
                          <a:pt x="21" y="133"/>
                        </a:cubicBezTo>
                        <a:cubicBezTo>
                          <a:pt x="22" y="133"/>
                          <a:pt x="23" y="133"/>
                          <a:pt x="23" y="133"/>
                        </a:cubicBezTo>
                        <a:cubicBezTo>
                          <a:pt x="26" y="133"/>
                          <a:pt x="28" y="133"/>
                          <a:pt x="31" y="133"/>
                        </a:cubicBezTo>
                        <a:cubicBezTo>
                          <a:pt x="32" y="133"/>
                          <a:pt x="33" y="133"/>
                          <a:pt x="34" y="133"/>
                        </a:cubicBezTo>
                        <a:cubicBezTo>
                          <a:pt x="34" y="132"/>
                          <a:pt x="34" y="132"/>
                          <a:pt x="35" y="132"/>
                        </a:cubicBezTo>
                        <a:cubicBezTo>
                          <a:pt x="35" y="131"/>
                          <a:pt x="36" y="130"/>
                          <a:pt x="36" y="129"/>
                        </a:cubicBezTo>
                        <a:cubicBezTo>
                          <a:pt x="40" y="123"/>
                          <a:pt x="43" y="116"/>
                          <a:pt x="48" y="111"/>
                        </a:cubicBezTo>
                        <a:cubicBezTo>
                          <a:pt x="48" y="111"/>
                          <a:pt x="48" y="110"/>
                          <a:pt x="48" y="110"/>
                        </a:cubicBezTo>
                        <a:cubicBezTo>
                          <a:pt x="46" y="110"/>
                          <a:pt x="45" y="111"/>
                          <a:pt x="43" y="111"/>
                        </a:cubicBezTo>
                        <a:cubicBezTo>
                          <a:pt x="37" y="113"/>
                          <a:pt x="31" y="115"/>
                          <a:pt x="26" y="117"/>
                        </a:cubicBezTo>
                        <a:cubicBezTo>
                          <a:pt x="23" y="118"/>
                          <a:pt x="21" y="119"/>
                          <a:pt x="19" y="120"/>
                        </a:cubicBezTo>
                        <a:cubicBezTo>
                          <a:pt x="18" y="120"/>
                          <a:pt x="17" y="120"/>
                          <a:pt x="16" y="121"/>
                        </a:cubicBezTo>
                        <a:cubicBezTo>
                          <a:pt x="14" y="121"/>
                          <a:pt x="14" y="120"/>
                          <a:pt x="14" y="119"/>
                        </a:cubicBezTo>
                        <a:cubicBezTo>
                          <a:pt x="14" y="118"/>
                          <a:pt x="14" y="117"/>
                          <a:pt x="16" y="117"/>
                        </a:cubicBezTo>
                        <a:cubicBezTo>
                          <a:pt x="16" y="117"/>
                          <a:pt x="16" y="117"/>
                          <a:pt x="16" y="117"/>
                        </a:cubicBezTo>
                        <a:cubicBezTo>
                          <a:pt x="17" y="118"/>
                          <a:pt x="17" y="118"/>
                          <a:pt x="18" y="118"/>
                        </a:cubicBezTo>
                        <a:cubicBezTo>
                          <a:pt x="20" y="117"/>
                          <a:pt x="21" y="117"/>
                          <a:pt x="23" y="116"/>
                        </a:cubicBezTo>
                        <a:cubicBezTo>
                          <a:pt x="29" y="114"/>
                          <a:pt x="35" y="111"/>
                          <a:pt x="42" y="109"/>
                        </a:cubicBezTo>
                        <a:cubicBezTo>
                          <a:pt x="42" y="109"/>
                          <a:pt x="43" y="109"/>
                          <a:pt x="43" y="109"/>
                        </a:cubicBezTo>
                        <a:cubicBezTo>
                          <a:pt x="46" y="108"/>
                          <a:pt x="49" y="106"/>
                          <a:pt x="51" y="105"/>
                        </a:cubicBezTo>
                        <a:cubicBezTo>
                          <a:pt x="52" y="105"/>
                          <a:pt x="53" y="104"/>
                          <a:pt x="53" y="104"/>
                        </a:cubicBezTo>
                        <a:cubicBezTo>
                          <a:pt x="55" y="101"/>
                          <a:pt x="57" y="98"/>
                          <a:pt x="59" y="95"/>
                        </a:cubicBezTo>
                        <a:cubicBezTo>
                          <a:pt x="59" y="94"/>
                          <a:pt x="59" y="94"/>
                          <a:pt x="59" y="94"/>
                        </a:cubicBezTo>
                        <a:cubicBezTo>
                          <a:pt x="59" y="94"/>
                          <a:pt x="59" y="93"/>
                          <a:pt x="59" y="93"/>
                        </a:cubicBezTo>
                        <a:cubicBezTo>
                          <a:pt x="58" y="94"/>
                          <a:pt x="58" y="94"/>
                          <a:pt x="57" y="94"/>
                        </a:cubicBezTo>
                        <a:cubicBezTo>
                          <a:pt x="52" y="96"/>
                          <a:pt x="47" y="97"/>
                          <a:pt x="42" y="100"/>
                        </a:cubicBezTo>
                        <a:cubicBezTo>
                          <a:pt x="38" y="102"/>
                          <a:pt x="33" y="104"/>
                          <a:pt x="28" y="106"/>
                        </a:cubicBezTo>
                        <a:cubicBezTo>
                          <a:pt x="25" y="107"/>
                          <a:pt x="22" y="108"/>
                          <a:pt x="18" y="109"/>
                        </a:cubicBezTo>
                        <a:cubicBezTo>
                          <a:pt x="17" y="111"/>
                          <a:pt x="15" y="113"/>
                          <a:pt x="14" y="115"/>
                        </a:cubicBezTo>
                        <a:cubicBezTo>
                          <a:pt x="12" y="119"/>
                          <a:pt x="10" y="122"/>
                          <a:pt x="7" y="125"/>
                        </a:cubicBezTo>
                        <a:cubicBezTo>
                          <a:pt x="7" y="126"/>
                          <a:pt x="7" y="126"/>
                          <a:pt x="7" y="126"/>
                        </a:cubicBezTo>
                        <a:close/>
                        <a:moveTo>
                          <a:pt x="61" y="31"/>
                        </a:moveTo>
                        <a:cubicBezTo>
                          <a:pt x="60" y="27"/>
                          <a:pt x="58" y="23"/>
                          <a:pt x="57" y="20"/>
                        </a:cubicBezTo>
                        <a:cubicBezTo>
                          <a:pt x="56" y="20"/>
                          <a:pt x="56" y="20"/>
                          <a:pt x="55" y="20"/>
                        </a:cubicBezTo>
                        <a:cubicBezTo>
                          <a:pt x="55" y="20"/>
                          <a:pt x="54" y="20"/>
                          <a:pt x="54" y="20"/>
                        </a:cubicBezTo>
                        <a:cubicBezTo>
                          <a:pt x="52" y="21"/>
                          <a:pt x="50" y="22"/>
                          <a:pt x="48" y="23"/>
                        </a:cubicBezTo>
                        <a:cubicBezTo>
                          <a:pt x="45" y="25"/>
                          <a:pt x="41" y="27"/>
                          <a:pt x="37" y="30"/>
                        </a:cubicBezTo>
                        <a:cubicBezTo>
                          <a:pt x="35" y="31"/>
                          <a:pt x="34" y="31"/>
                          <a:pt x="32" y="32"/>
                        </a:cubicBezTo>
                        <a:cubicBezTo>
                          <a:pt x="32" y="32"/>
                          <a:pt x="31" y="33"/>
                          <a:pt x="31" y="33"/>
                        </a:cubicBezTo>
                        <a:cubicBezTo>
                          <a:pt x="30" y="33"/>
                          <a:pt x="30" y="34"/>
                          <a:pt x="31" y="34"/>
                        </a:cubicBezTo>
                        <a:cubicBezTo>
                          <a:pt x="31" y="36"/>
                          <a:pt x="31" y="37"/>
                          <a:pt x="32" y="39"/>
                        </a:cubicBezTo>
                        <a:cubicBezTo>
                          <a:pt x="33" y="39"/>
                          <a:pt x="33" y="39"/>
                          <a:pt x="34" y="39"/>
                        </a:cubicBezTo>
                        <a:cubicBezTo>
                          <a:pt x="34" y="39"/>
                          <a:pt x="35" y="39"/>
                          <a:pt x="35" y="39"/>
                        </a:cubicBezTo>
                        <a:cubicBezTo>
                          <a:pt x="37" y="38"/>
                          <a:pt x="38" y="37"/>
                          <a:pt x="39" y="36"/>
                        </a:cubicBezTo>
                        <a:cubicBezTo>
                          <a:pt x="42" y="35"/>
                          <a:pt x="44" y="33"/>
                          <a:pt x="47" y="31"/>
                        </a:cubicBezTo>
                        <a:cubicBezTo>
                          <a:pt x="49" y="30"/>
                          <a:pt x="51" y="29"/>
                          <a:pt x="53" y="27"/>
                        </a:cubicBezTo>
                        <a:cubicBezTo>
                          <a:pt x="53" y="27"/>
                          <a:pt x="54" y="27"/>
                          <a:pt x="54" y="26"/>
                        </a:cubicBezTo>
                        <a:cubicBezTo>
                          <a:pt x="55" y="26"/>
                          <a:pt x="56" y="26"/>
                          <a:pt x="56" y="27"/>
                        </a:cubicBezTo>
                        <a:cubicBezTo>
                          <a:pt x="57" y="27"/>
                          <a:pt x="57" y="28"/>
                          <a:pt x="57" y="29"/>
                        </a:cubicBezTo>
                        <a:cubicBezTo>
                          <a:pt x="57" y="30"/>
                          <a:pt x="56" y="30"/>
                          <a:pt x="55" y="30"/>
                        </a:cubicBezTo>
                        <a:cubicBezTo>
                          <a:pt x="54" y="30"/>
                          <a:pt x="52" y="31"/>
                          <a:pt x="50" y="32"/>
                        </a:cubicBezTo>
                        <a:cubicBezTo>
                          <a:pt x="48" y="33"/>
                          <a:pt x="46" y="34"/>
                          <a:pt x="44" y="36"/>
                        </a:cubicBezTo>
                        <a:cubicBezTo>
                          <a:pt x="41" y="37"/>
                          <a:pt x="38" y="39"/>
                          <a:pt x="36" y="41"/>
                        </a:cubicBezTo>
                        <a:cubicBezTo>
                          <a:pt x="35" y="41"/>
                          <a:pt x="35" y="41"/>
                          <a:pt x="34" y="42"/>
                        </a:cubicBezTo>
                        <a:cubicBezTo>
                          <a:pt x="34" y="43"/>
                          <a:pt x="34" y="43"/>
                          <a:pt x="33" y="43"/>
                        </a:cubicBezTo>
                        <a:cubicBezTo>
                          <a:pt x="34" y="44"/>
                          <a:pt x="34" y="45"/>
                          <a:pt x="34" y="46"/>
                        </a:cubicBezTo>
                        <a:cubicBezTo>
                          <a:pt x="35" y="46"/>
                          <a:pt x="36" y="46"/>
                          <a:pt x="36" y="46"/>
                        </a:cubicBezTo>
                        <a:cubicBezTo>
                          <a:pt x="38" y="45"/>
                          <a:pt x="40" y="44"/>
                          <a:pt x="42" y="42"/>
                        </a:cubicBezTo>
                        <a:cubicBezTo>
                          <a:pt x="48" y="39"/>
                          <a:pt x="53" y="36"/>
                          <a:pt x="58" y="32"/>
                        </a:cubicBezTo>
                        <a:cubicBezTo>
                          <a:pt x="59" y="31"/>
                          <a:pt x="59" y="31"/>
                          <a:pt x="61" y="31"/>
                        </a:cubicBezTo>
                        <a:close/>
                        <a:moveTo>
                          <a:pt x="21" y="105"/>
                        </a:moveTo>
                        <a:cubicBezTo>
                          <a:pt x="22" y="106"/>
                          <a:pt x="22" y="106"/>
                          <a:pt x="23" y="106"/>
                        </a:cubicBezTo>
                        <a:cubicBezTo>
                          <a:pt x="24" y="105"/>
                          <a:pt x="26" y="105"/>
                          <a:pt x="27" y="104"/>
                        </a:cubicBezTo>
                        <a:cubicBezTo>
                          <a:pt x="32" y="102"/>
                          <a:pt x="37" y="100"/>
                          <a:pt x="41" y="98"/>
                        </a:cubicBezTo>
                        <a:cubicBezTo>
                          <a:pt x="45" y="96"/>
                          <a:pt x="48" y="95"/>
                          <a:pt x="51" y="93"/>
                        </a:cubicBezTo>
                        <a:cubicBezTo>
                          <a:pt x="53" y="92"/>
                          <a:pt x="55" y="91"/>
                          <a:pt x="57" y="90"/>
                        </a:cubicBezTo>
                        <a:cubicBezTo>
                          <a:pt x="59" y="89"/>
                          <a:pt x="60" y="89"/>
                          <a:pt x="61" y="91"/>
                        </a:cubicBezTo>
                        <a:cubicBezTo>
                          <a:pt x="61" y="91"/>
                          <a:pt x="61" y="91"/>
                          <a:pt x="61" y="91"/>
                        </a:cubicBezTo>
                        <a:cubicBezTo>
                          <a:pt x="63" y="87"/>
                          <a:pt x="66" y="84"/>
                          <a:pt x="68" y="80"/>
                        </a:cubicBezTo>
                        <a:cubicBezTo>
                          <a:pt x="68" y="80"/>
                          <a:pt x="68" y="80"/>
                          <a:pt x="67" y="80"/>
                        </a:cubicBezTo>
                        <a:cubicBezTo>
                          <a:pt x="66" y="81"/>
                          <a:pt x="64" y="81"/>
                          <a:pt x="63" y="82"/>
                        </a:cubicBezTo>
                        <a:cubicBezTo>
                          <a:pt x="59" y="83"/>
                          <a:pt x="55" y="85"/>
                          <a:pt x="51" y="87"/>
                        </a:cubicBezTo>
                        <a:cubicBezTo>
                          <a:pt x="47" y="89"/>
                          <a:pt x="42" y="91"/>
                          <a:pt x="37" y="93"/>
                        </a:cubicBezTo>
                        <a:cubicBezTo>
                          <a:pt x="36" y="94"/>
                          <a:pt x="34" y="95"/>
                          <a:pt x="32" y="96"/>
                        </a:cubicBezTo>
                        <a:cubicBezTo>
                          <a:pt x="30" y="96"/>
                          <a:pt x="29" y="97"/>
                          <a:pt x="28" y="97"/>
                        </a:cubicBezTo>
                        <a:cubicBezTo>
                          <a:pt x="28" y="98"/>
                          <a:pt x="27" y="98"/>
                          <a:pt x="26" y="98"/>
                        </a:cubicBezTo>
                        <a:cubicBezTo>
                          <a:pt x="25" y="100"/>
                          <a:pt x="23" y="103"/>
                          <a:pt x="21" y="105"/>
                        </a:cubicBezTo>
                        <a:close/>
                        <a:moveTo>
                          <a:pt x="73" y="75"/>
                        </a:moveTo>
                        <a:cubicBezTo>
                          <a:pt x="72" y="73"/>
                          <a:pt x="72" y="71"/>
                          <a:pt x="71" y="69"/>
                        </a:cubicBezTo>
                        <a:cubicBezTo>
                          <a:pt x="70" y="70"/>
                          <a:pt x="70" y="70"/>
                          <a:pt x="69" y="70"/>
                        </a:cubicBezTo>
                        <a:cubicBezTo>
                          <a:pt x="64" y="72"/>
                          <a:pt x="59" y="74"/>
                          <a:pt x="54" y="76"/>
                        </a:cubicBezTo>
                        <a:cubicBezTo>
                          <a:pt x="49" y="78"/>
                          <a:pt x="44" y="81"/>
                          <a:pt x="39" y="83"/>
                        </a:cubicBezTo>
                        <a:cubicBezTo>
                          <a:pt x="38" y="83"/>
                          <a:pt x="37" y="83"/>
                          <a:pt x="37" y="84"/>
                        </a:cubicBezTo>
                        <a:cubicBezTo>
                          <a:pt x="34" y="87"/>
                          <a:pt x="32" y="90"/>
                          <a:pt x="30" y="93"/>
                        </a:cubicBezTo>
                        <a:cubicBezTo>
                          <a:pt x="30" y="93"/>
                          <a:pt x="30" y="94"/>
                          <a:pt x="29" y="94"/>
                        </a:cubicBezTo>
                        <a:cubicBezTo>
                          <a:pt x="30" y="94"/>
                          <a:pt x="31" y="94"/>
                          <a:pt x="31" y="94"/>
                        </a:cubicBezTo>
                        <a:cubicBezTo>
                          <a:pt x="32" y="93"/>
                          <a:pt x="33" y="93"/>
                          <a:pt x="34" y="93"/>
                        </a:cubicBezTo>
                        <a:cubicBezTo>
                          <a:pt x="40" y="90"/>
                          <a:pt x="47" y="87"/>
                          <a:pt x="53" y="84"/>
                        </a:cubicBezTo>
                        <a:cubicBezTo>
                          <a:pt x="56" y="83"/>
                          <a:pt x="58" y="81"/>
                          <a:pt x="60" y="80"/>
                        </a:cubicBezTo>
                        <a:cubicBezTo>
                          <a:pt x="63" y="79"/>
                          <a:pt x="66" y="77"/>
                          <a:pt x="68" y="76"/>
                        </a:cubicBezTo>
                        <a:cubicBezTo>
                          <a:pt x="69" y="75"/>
                          <a:pt x="70" y="75"/>
                          <a:pt x="71" y="76"/>
                        </a:cubicBezTo>
                        <a:cubicBezTo>
                          <a:pt x="71" y="76"/>
                          <a:pt x="71" y="76"/>
                          <a:pt x="72" y="76"/>
                        </a:cubicBezTo>
                        <a:cubicBezTo>
                          <a:pt x="72" y="76"/>
                          <a:pt x="73" y="75"/>
                          <a:pt x="73" y="75"/>
                        </a:cubicBezTo>
                        <a:close/>
                        <a:moveTo>
                          <a:pt x="40" y="80"/>
                        </a:moveTo>
                        <a:cubicBezTo>
                          <a:pt x="40" y="80"/>
                          <a:pt x="40" y="80"/>
                          <a:pt x="40" y="80"/>
                        </a:cubicBezTo>
                        <a:cubicBezTo>
                          <a:pt x="50" y="76"/>
                          <a:pt x="60" y="71"/>
                          <a:pt x="70" y="65"/>
                        </a:cubicBezTo>
                        <a:cubicBezTo>
                          <a:pt x="69" y="64"/>
                          <a:pt x="69" y="62"/>
                          <a:pt x="68" y="60"/>
                        </a:cubicBezTo>
                        <a:cubicBezTo>
                          <a:pt x="66" y="61"/>
                          <a:pt x="64" y="62"/>
                          <a:pt x="63" y="63"/>
                        </a:cubicBezTo>
                        <a:cubicBezTo>
                          <a:pt x="61" y="63"/>
                          <a:pt x="59" y="64"/>
                          <a:pt x="57" y="65"/>
                        </a:cubicBezTo>
                        <a:cubicBezTo>
                          <a:pt x="55" y="65"/>
                          <a:pt x="53" y="66"/>
                          <a:pt x="51" y="67"/>
                        </a:cubicBezTo>
                        <a:cubicBezTo>
                          <a:pt x="50" y="68"/>
                          <a:pt x="48" y="69"/>
                          <a:pt x="46" y="70"/>
                        </a:cubicBezTo>
                        <a:cubicBezTo>
                          <a:pt x="44" y="70"/>
                          <a:pt x="42" y="71"/>
                          <a:pt x="41" y="72"/>
                        </a:cubicBezTo>
                        <a:cubicBezTo>
                          <a:pt x="41" y="73"/>
                          <a:pt x="41" y="74"/>
                          <a:pt x="41" y="74"/>
                        </a:cubicBezTo>
                        <a:cubicBezTo>
                          <a:pt x="41" y="75"/>
                          <a:pt x="40" y="76"/>
                          <a:pt x="40" y="76"/>
                        </a:cubicBezTo>
                        <a:cubicBezTo>
                          <a:pt x="41" y="77"/>
                          <a:pt x="41" y="78"/>
                          <a:pt x="40" y="79"/>
                        </a:cubicBezTo>
                        <a:cubicBezTo>
                          <a:pt x="40" y="79"/>
                          <a:pt x="40" y="80"/>
                          <a:pt x="40" y="80"/>
                        </a:cubicBezTo>
                        <a:close/>
                        <a:moveTo>
                          <a:pt x="35" y="48"/>
                        </a:moveTo>
                        <a:cubicBezTo>
                          <a:pt x="36" y="50"/>
                          <a:pt x="36" y="52"/>
                          <a:pt x="36" y="53"/>
                        </a:cubicBezTo>
                        <a:cubicBezTo>
                          <a:pt x="36" y="53"/>
                          <a:pt x="37" y="54"/>
                          <a:pt x="37" y="54"/>
                        </a:cubicBezTo>
                        <a:cubicBezTo>
                          <a:pt x="38" y="54"/>
                          <a:pt x="39" y="55"/>
                          <a:pt x="40" y="54"/>
                        </a:cubicBezTo>
                        <a:cubicBezTo>
                          <a:pt x="41" y="54"/>
                          <a:pt x="42" y="53"/>
                          <a:pt x="43" y="53"/>
                        </a:cubicBezTo>
                        <a:cubicBezTo>
                          <a:pt x="47" y="50"/>
                          <a:pt x="51" y="48"/>
                          <a:pt x="55" y="46"/>
                        </a:cubicBezTo>
                        <a:cubicBezTo>
                          <a:pt x="58" y="44"/>
                          <a:pt x="60" y="43"/>
                          <a:pt x="62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cubicBezTo>
                          <a:pt x="62" y="39"/>
                          <a:pt x="62" y="37"/>
                          <a:pt x="61" y="35"/>
                        </a:cubicBezTo>
                        <a:cubicBezTo>
                          <a:pt x="60" y="35"/>
                          <a:pt x="60" y="35"/>
                          <a:pt x="59" y="36"/>
                        </a:cubicBezTo>
                        <a:cubicBezTo>
                          <a:pt x="55" y="37"/>
                          <a:pt x="52" y="39"/>
                          <a:pt x="49" y="41"/>
                        </a:cubicBezTo>
                        <a:cubicBezTo>
                          <a:pt x="44" y="44"/>
                          <a:pt x="40" y="47"/>
                          <a:pt x="35" y="48"/>
                        </a:cubicBezTo>
                        <a:close/>
                        <a:moveTo>
                          <a:pt x="27" y="25"/>
                        </a:moveTo>
                        <a:cubicBezTo>
                          <a:pt x="28" y="26"/>
                          <a:pt x="28" y="28"/>
                          <a:pt x="29" y="29"/>
                        </a:cubicBezTo>
                        <a:cubicBezTo>
                          <a:pt x="29" y="30"/>
                          <a:pt x="30" y="31"/>
                          <a:pt x="31" y="30"/>
                        </a:cubicBezTo>
                        <a:cubicBezTo>
                          <a:pt x="31" y="30"/>
                          <a:pt x="31" y="30"/>
                          <a:pt x="32" y="30"/>
                        </a:cubicBezTo>
                        <a:cubicBezTo>
                          <a:pt x="33" y="29"/>
                          <a:pt x="35" y="28"/>
                          <a:pt x="37" y="28"/>
                        </a:cubicBezTo>
                        <a:cubicBezTo>
                          <a:pt x="39" y="26"/>
                          <a:pt x="42" y="24"/>
                          <a:pt x="45" y="23"/>
                        </a:cubicBezTo>
                        <a:cubicBezTo>
                          <a:pt x="48" y="21"/>
                          <a:pt x="51" y="19"/>
                          <a:pt x="53" y="17"/>
                        </a:cubicBezTo>
                        <a:cubicBezTo>
                          <a:pt x="54" y="16"/>
                          <a:pt x="55" y="16"/>
                          <a:pt x="55" y="15"/>
                        </a:cubicBezTo>
                        <a:cubicBezTo>
                          <a:pt x="55" y="14"/>
                          <a:pt x="54" y="13"/>
                          <a:pt x="54" y="11"/>
                        </a:cubicBezTo>
                        <a:cubicBezTo>
                          <a:pt x="53" y="11"/>
                          <a:pt x="52" y="11"/>
                          <a:pt x="52" y="12"/>
                        </a:cubicBezTo>
                        <a:cubicBezTo>
                          <a:pt x="49" y="13"/>
                          <a:pt x="47" y="14"/>
                          <a:pt x="45" y="16"/>
                        </a:cubicBezTo>
                        <a:cubicBezTo>
                          <a:pt x="42" y="17"/>
                          <a:pt x="39" y="19"/>
                          <a:pt x="36" y="21"/>
                        </a:cubicBezTo>
                        <a:cubicBezTo>
                          <a:pt x="33" y="22"/>
                          <a:pt x="30" y="24"/>
                          <a:pt x="27" y="25"/>
                        </a:cubicBezTo>
                        <a:close/>
                        <a:moveTo>
                          <a:pt x="39" y="64"/>
                        </a:moveTo>
                        <a:cubicBezTo>
                          <a:pt x="40" y="65"/>
                          <a:pt x="40" y="66"/>
                          <a:pt x="40" y="67"/>
                        </a:cubicBezTo>
                        <a:cubicBezTo>
                          <a:pt x="40" y="68"/>
                          <a:pt x="40" y="68"/>
                          <a:pt x="40" y="69"/>
                        </a:cubicBezTo>
                        <a:cubicBezTo>
                          <a:pt x="40" y="69"/>
                          <a:pt x="39" y="69"/>
                          <a:pt x="40" y="70"/>
                        </a:cubicBezTo>
                        <a:cubicBezTo>
                          <a:pt x="40" y="70"/>
                          <a:pt x="41" y="70"/>
                          <a:pt x="41" y="70"/>
                        </a:cubicBezTo>
                        <a:cubicBezTo>
                          <a:pt x="41" y="70"/>
                          <a:pt x="41" y="69"/>
                          <a:pt x="41" y="69"/>
                        </a:cubicBezTo>
                        <a:cubicBezTo>
                          <a:pt x="45" y="68"/>
                          <a:pt x="48" y="66"/>
                          <a:pt x="52" y="65"/>
                        </a:cubicBezTo>
                        <a:cubicBezTo>
                          <a:pt x="54" y="63"/>
                          <a:pt x="57" y="62"/>
                          <a:pt x="60" y="61"/>
                        </a:cubicBezTo>
                        <a:cubicBezTo>
                          <a:pt x="62" y="60"/>
                          <a:pt x="64" y="58"/>
                          <a:pt x="66" y="57"/>
                        </a:cubicBezTo>
                        <a:cubicBezTo>
                          <a:pt x="66" y="57"/>
                          <a:pt x="67" y="57"/>
                          <a:pt x="67" y="56"/>
                        </a:cubicBezTo>
                        <a:cubicBezTo>
                          <a:pt x="67" y="55"/>
                          <a:pt x="66" y="53"/>
                          <a:pt x="66" y="52"/>
                        </a:cubicBezTo>
                        <a:cubicBezTo>
                          <a:pt x="66" y="52"/>
                          <a:pt x="66" y="52"/>
                          <a:pt x="65" y="52"/>
                        </a:cubicBezTo>
                        <a:cubicBezTo>
                          <a:pt x="62" y="53"/>
                          <a:pt x="59" y="54"/>
                          <a:pt x="56" y="56"/>
                        </a:cubicBezTo>
                        <a:cubicBezTo>
                          <a:pt x="54" y="57"/>
                          <a:pt x="51" y="58"/>
                          <a:pt x="49" y="60"/>
                        </a:cubicBezTo>
                        <a:cubicBezTo>
                          <a:pt x="46" y="61"/>
                          <a:pt x="44" y="62"/>
                          <a:pt x="41" y="63"/>
                        </a:cubicBezTo>
                        <a:cubicBezTo>
                          <a:pt x="40" y="63"/>
                          <a:pt x="40" y="64"/>
                          <a:pt x="39" y="64"/>
                        </a:cubicBezTo>
                        <a:close/>
                        <a:moveTo>
                          <a:pt x="65" y="48"/>
                        </a:moveTo>
                        <a:cubicBezTo>
                          <a:pt x="64" y="47"/>
                          <a:pt x="64" y="46"/>
                          <a:pt x="64" y="46"/>
                        </a:cubicBezTo>
                        <a:cubicBezTo>
                          <a:pt x="64" y="45"/>
                          <a:pt x="64" y="45"/>
                          <a:pt x="63" y="45"/>
                        </a:cubicBezTo>
                        <a:cubicBezTo>
                          <a:pt x="63" y="45"/>
                          <a:pt x="63" y="45"/>
                          <a:pt x="62" y="45"/>
                        </a:cubicBezTo>
                        <a:cubicBezTo>
                          <a:pt x="60" y="46"/>
                          <a:pt x="58" y="46"/>
                          <a:pt x="56" y="48"/>
                        </a:cubicBezTo>
                        <a:cubicBezTo>
                          <a:pt x="54" y="49"/>
                          <a:pt x="52" y="50"/>
                          <a:pt x="50" y="51"/>
                        </a:cubicBezTo>
                        <a:cubicBezTo>
                          <a:pt x="47" y="53"/>
                          <a:pt x="43" y="55"/>
                          <a:pt x="40" y="56"/>
                        </a:cubicBezTo>
                        <a:cubicBezTo>
                          <a:pt x="39" y="57"/>
                          <a:pt x="38" y="57"/>
                          <a:pt x="38" y="58"/>
                        </a:cubicBezTo>
                        <a:cubicBezTo>
                          <a:pt x="38" y="59"/>
                          <a:pt x="38" y="60"/>
                          <a:pt x="39" y="62"/>
                        </a:cubicBezTo>
                        <a:cubicBezTo>
                          <a:pt x="39" y="61"/>
                          <a:pt x="39" y="62"/>
                          <a:pt x="40" y="61"/>
                        </a:cubicBezTo>
                        <a:cubicBezTo>
                          <a:pt x="41" y="61"/>
                          <a:pt x="42" y="61"/>
                          <a:pt x="43" y="60"/>
                        </a:cubicBezTo>
                        <a:cubicBezTo>
                          <a:pt x="46" y="59"/>
                          <a:pt x="49" y="57"/>
                          <a:pt x="52" y="56"/>
                        </a:cubicBezTo>
                        <a:cubicBezTo>
                          <a:pt x="56" y="53"/>
                          <a:pt x="60" y="51"/>
                          <a:pt x="64" y="48"/>
                        </a:cubicBezTo>
                        <a:cubicBezTo>
                          <a:pt x="64" y="48"/>
                          <a:pt x="64" y="48"/>
                          <a:pt x="65" y="48"/>
                        </a:cubicBezTo>
                        <a:close/>
                        <a:moveTo>
                          <a:pt x="45" y="6"/>
                        </a:moveTo>
                        <a:cubicBezTo>
                          <a:pt x="45" y="8"/>
                          <a:pt x="45" y="8"/>
                          <a:pt x="43" y="9"/>
                        </a:cubicBezTo>
                        <a:cubicBezTo>
                          <a:pt x="40" y="10"/>
                          <a:pt x="37" y="12"/>
                          <a:pt x="35" y="13"/>
                        </a:cubicBezTo>
                        <a:cubicBezTo>
                          <a:pt x="32" y="15"/>
                          <a:pt x="29" y="17"/>
                          <a:pt x="26" y="19"/>
                        </a:cubicBezTo>
                        <a:cubicBezTo>
                          <a:pt x="25" y="19"/>
                          <a:pt x="25" y="19"/>
                          <a:pt x="25" y="19"/>
                        </a:cubicBezTo>
                        <a:cubicBezTo>
                          <a:pt x="25" y="20"/>
                          <a:pt x="25" y="20"/>
                          <a:pt x="25" y="20"/>
                        </a:cubicBezTo>
                        <a:cubicBezTo>
                          <a:pt x="26" y="21"/>
                          <a:pt x="26" y="21"/>
                          <a:pt x="26" y="21"/>
                        </a:cubicBezTo>
                        <a:cubicBezTo>
                          <a:pt x="27" y="22"/>
                          <a:pt x="27" y="23"/>
                          <a:pt x="28" y="22"/>
                        </a:cubicBezTo>
                        <a:cubicBezTo>
                          <a:pt x="28" y="22"/>
                          <a:pt x="29" y="22"/>
                          <a:pt x="29" y="22"/>
                        </a:cubicBezTo>
                        <a:cubicBezTo>
                          <a:pt x="31" y="21"/>
                          <a:pt x="33" y="20"/>
                          <a:pt x="35" y="19"/>
                        </a:cubicBezTo>
                        <a:cubicBezTo>
                          <a:pt x="40" y="17"/>
                          <a:pt x="44" y="14"/>
                          <a:pt x="48" y="11"/>
                        </a:cubicBezTo>
                        <a:cubicBezTo>
                          <a:pt x="49" y="9"/>
                          <a:pt x="51" y="8"/>
                          <a:pt x="53" y="7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0" y="6"/>
                          <a:pt x="48" y="6"/>
                          <a:pt x="45" y="6"/>
                        </a:cubicBezTo>
                        <a:close/>
                        <a:moveTo>
                          <a:pt x="25" y="18"/>
                        </a:moveTo>
                        <a:cubicBezTo>
                          <a:pt x="30" y="14"/>
                          <a:pt x="36" y="11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38" y="6"/>
                          <a:pt x="36" y="6"/>
                          <a:pt x="34" y="6"/>
                        </a:cubicBezTo>
                        <a:cubicBezTo>
                          <a:pt x="34" y="8"/>
                          <a:pt x="34" y="9"/>
                          <a:pt x="32" y="9"/>
                        </a:cubicBezTo>
                        <a:cubicBezTo>
                          <a:pt x="31" y="9"/>
                          <a:pt x="29" y="10"/>
                          <a:pt x="29" y="10"/>
                        </a:cubicBezTo>
                        <a:cubicBezTo>
                          <a:pt x="27" y="11"/>
                          <a:pt x="26" y="12"/>
                          <a:pt x="24" y="13"/>
                        </a:cubicBezTo>
                        <a:cubicBezTo>
                          <a:pt x="24" y="13"/>
                          <a:pt x="24" y="13"/>
                          <a:pt x="24" y="14"/>
                        </a:cubicBezTo>
                        <a:cubicBezTo>
                          <a:pt x="24" y="14"/>
                          <a:pt x="25" y="14"/>
                          <a:pt x="25" y="14"/>
                        </a:cubicBezTo>
                        <a:cubicBezTo>
                          <a:pt x="25" y="14"/>
                          <a:pt x="24" y="15"/>
                          <a:pt x="24" y="16"/>
                        </a:cubicBezTo>
                        <a:cubicBezTo>
                          <a:pt x="24" y="16"/>
                          <a:pt x="24" y="17"/>
                          <a:pt x="25" y="18"/>
                        </a:cubicBezTo>
                        <a:close/>
                        <a:moveTo>
                          <a:pt x="29" y="7"/>
                        </a:moveTo>
                        <a:cubicBezTo>
                          <a:pt x="29" y="7"/>
                          <a:pt x="29" y="7"/>
                          <a:pt x="29" y="7"/>
                        </a:cubicBezTo>
                        <a:cubicBezTo>
                          <a:pt x="28" y="7"/>
                          <a:pt x="27" y="7"/>
                          <a:pt x="26" y="7"/>
                        </a:cubicBezTo>
                        <a:cubicBezTo>
                          <a:pt x="25" y="7"/>
                          <a:pt x="24" y="7"/>
                          <a:pt x="23" y="7"/>
                        </a:cubicBezTo>
                        <a:cubicBezTo>
                          <a:pt x="23" y="7"/>
                          <a:pt x="22" y="6"/>
                          <a:pt x="22" y="6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1" y="5"/>
                          <a:pt x="20" y="4"/>
                          <a:pt x="19" y="4"/>
                        </a:cubicBez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1" y="6"/>
                          <a:pt x="21" y="9"/>
                          <a:pt x="23" y="12"/>
                        </a:cubicBezTo>
                        <a:cubicBezTo>
                          <a:pt x="25" y="10"/>
                          <a:pt x="27" y="9"/>
                          <a:pt x="29" y="7"/>
                        </a:cubicBezTo>
                        <a:close/>
                        <a:moveTo>
                          <a:pt x="69" y="83"/>
                        </a:moveTo>
                        <a:cubicBezTo>
                          <a:pt x="67" y="86"/>
                          <a:pt x="64" y="89"/>
                          <a:pt x="63" y="92"/>
                        </a:cubicBezTo>
                        <a:cubicBezTo>
                          <a:pt x="65" y="89"/>
                          <a:pt x="67" y="86"/>
                          <a:pt x="69" y="83"/>
                        </a:cubicBezTo>
                        <a:close/>
                        <a:moveTo>
                          <a:pt x="74" y="78"/>
                        </a:moveTo>
                        <a:cubicBezTo>
                          <a:pt x="74" y="78"/>
                          <a:pt x="74" y="78"/>
                          <a:pt x="74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4" y="78"/>
                          <a:pt x="74" y="78"/>
                          <a:pt x="74" y="78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9"/>
                  <p:cNvSpPr/>
                  <p:nvPr/>
                </p:nvSpPr>
                <p:spPr bwMode="auto">
                  <a:xfrm>
                    <a:off x="6094413" y="3586163"/>
                    <a:ext cx="114300" cy="39688"/>
                  </a:xfrm>
                  <a:custGeom>
                    <a:avLst/>
                    <a:gdLst>
                      <a:gd name="T0" fmla="*/ 1 w 35"/>
                      <a:gd name="T1" fmla="*/ 9 h 12"/>
                      <a:gd name="T2" fmla="*/ 3 w 35"/>
                      <a:gd name="T3" fmla="*/ 9 h 12"/>
                      <a:gd name="T4" fmla="*/ 3 w 35"/>
                      <a:gd name="T5" fmla="*/ 9 h 12"/>
                      <a:gd name="T6" fmla="*/ 5 w 35"/>
                      <a:gd name="T7" fmla="*/ 10 h 12"/>
                      <a:gd name="T8" fmla="*/ 9 w 35"/>
                      <a:gd name="T9" fmla="*/ 10 h 12"/>
                      <a:gd name="T10" fmla="*/ 22 w 35"/>
                      <a:gd name="T11" fmla="*/ 5 h 12"/>
                      <a:gd name="T12" fmla="*/ 31 w 35"/>
                      <a:gd name="T13" fmla="*/ 0 h 12"/>
                      <a:gd name="T14" fmla="*/ 32 w 35"/>
                      <a:gd name="T15" fmla="*/ 0 h 12"/>
                      <a:gd name="T16" fmla="*/ 35 w 35"/>
                      <a:gd name="T17" fmla="*/ 1 h 12"/>
                      <a:gd name="T18" fmla="*/ 34 w 35"/>
                      <a:gd name="T19" fmla="*/ 4 h 12"/>
                      <a:gd name="T20" fmla="*/ 33 w 35"/>
                      <a:gd name="T21" fmla="*/ 4 h 12"/>
                      <a:gd name="T22" fmla="*/ 22 w 35"/>
                      <a:gd name="T23" fmla="*/ 8 h 12"/>
                      <a:gd name="T24" fmla="*/ 13 w 35"/>
                      <a:gd name="T25" fmla="*/ 11 h 12"/>
                      <a:gd name="T26" fmla="*/ 7 w 35"/>
                      <a:gd name="T27" fmla="*/ 12 h 12"/>
                      <a:gd name="T28" fmla="*/ 1 w 35"/>
                      <a:gd name="T29" fmla="*/ 12 h 12"/>
                      <a:gd name="T30" fmla="*/ 1 w 35"/>
                      <a:gd name="T31" fmla="*/ 12 h 12"/>
                      <a:gd name="T32" fmla="*/ 0 w 35"/>
                      <a:gd name="T33" fmla="*/ 9 h 12"/>
                      <a:gd name="T34" fmla="*/ 1 w 35"/>
                      <a:gd name="T35" fmla="*/ 9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5" h="12">
                        <a:moveTo>
                          <a:pt x="1" y="9"/>
                        </a:moveTo>
                        <a:cubicBezTo>
                          <a:pt x="1" y="8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4" y="10"/>
                          <a:pt x="4" y="10"/>
                          <a:pt x="5" y="10"/>
                        </a:cubicBezTo>
                        <a:cubicBezTo>
                          <a:pt x="6" y="10"/>
                          <a:pt x="8" y="10"/>
                          <a:pt x="9" y="10"/>
                        </a:cubicBezTo>
                        <a:cubicBezTo>
                          <a:pt x="14" y="8"/>
                          <a:pt x="18" y="7"/>
                          <a:pt x="22" y="5"/>
                        </a:cubicBezTo>
                        <a:cubicBezTo>
                          <a:pt x="25" y="4"/>
                          <a:pt x="28" y="2"/>
                          <a:pt x="31" y="0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33" y="0"/>
                          <a:pt x="34" y="0"/>
                          <a:pt x="35" y="1"/>
                        </a:cubicBezTo>
                        <a:cubicBezTo>
                          <a:pt x="35" y="2"/>
                          <a:pt x="35" y="3"/>
                          <a:pt x="34" y="4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29" y="6"/>
                          <a:pt x="26" y="7"/>
                          <a:pt x="22" y="8"/>
                        </a:cubicBezTo>
                        <a:cubicBezTo>
                          <a:pt x="19" y="9"/>
                          <a:pt x="16" y="10"/>
                          <a:pt x="13" y="11"/>
                        </a:cubicBezTo>
                        <a:cubicBezTo>
                          <a:pt x="11" y="11"/>
                          <a:pt x="9" y="12"/>
                          <a:pt x="7" y="12"/>
                        </a:cubicBezTo>
                        <a:cubicBezTo>
                          <a:pt x="5" y="12"/>
                          <a:pt x="3" y="12"/>
                          <a:pt x="1" y="12"/>
                        </a:cubicBezTo>
                        <a:cubicBezTo>
                          <a:pt x="1" y="12"/>
                          <a:pt x="1" y="12"/>
                          <a:pt x="1" y="12"/>
                        </a:cubicBezTo>
                        <a:cubicBezTo>
                          <a:pt x="0" y="11"/>
                          <a:pt x="0" y="10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216" name="文本框 215"/>
            <p:cNvSpPr txBox="1"/>
            <p:nvPr/>
          </p:nvSpPr>
          <p:spPr>
            <a:xfrm>
              <a:off x="5302590" y="2137489"/>
              <a:ext cx="370724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 smtClean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</a:rPr>
                <a:t>Korea</a:t>
              </a:r>
              <a:endParaRPr lang="zh-CN" altLang="en-US" sz="60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3807322" y="2072460"/>
              <a:ext cx="887413" cy="1591200"/>
              <a:chOff x="2665413" y="5559425"/>
              <a:chExt cx="887413" cy="1635125"/>
            </a:xfrm>
          </p:grpSpPr>
          <p:sp>
            <p:nvSpPr>
              <p:cNvPr id="41" name="Freeform 276"/>
              <p:cNvSpPr/>
              <p:nvPr/>
            </p:nvSpPr>
            <p:spPr bwMode="auto">
              <a:xfrm>
                <a:off x="3192463" y="6653213"/>
                <a:ext cx="260350" cy="149225"/>
              </a:xfrm>
              <a:custGeom>
                <a:avLst/>
                <a:gdLst>
                  <a:gd name="T0" fmla="*/ 12 w 80"/>
                  <a:gd name="T1" fmla="*/ 46 h 46"/>
                  <a:gd name="T2" fmla="*/ 12 w 80"/>
                  <a:gd name="T3" fmla="*/ 46 h 46"/>
                  <a:gd name="T4" fmla="*/ 11 w 80"/>
                  <a:gd name="T5" fmla="*/ 45 h 46"/>
                  <a:gd name="T6" fmla="*/ 36 w 80"/>
                  <a:gd name="T7" fmla="*/ 28 h 46"/>
                  <a:gd name="T8" fmla="*/ 56 w 80"/>
                  <a:gd name="T9" fmla="*/ 14 h 46"/>
                  <a:gd name="T10" fmla="*/ 32 w 80"/>
                  <a:gd name="T11" fmla="*/ 28 h 46"/>
                  <a:gd name="T12" fmla="*/ 30 w 80"/>
                  <a:gd name="T13" fmla="*/ 29 h 46"/>
                  <a:gd name="T14" fmla="*/ 30 w 80"/>
                  <a:gd name="T15" fmla="*/ 29 h 46"/>
                  <a:gd name="T16" fmla="*/ 27 w 80"/>
                  <a:gd name="T17" fmla="*/ 18 h 46"/>
                  <a:gd name="T18" fmla="*/ 15 w 80"/>
                  <a:gd name="T19" fmla="*/ 25 h 46"/>
                  <a:gd name="T20" fmla="*/ 14 w 80"/>
                  <a:gd name="T21" fmla="*/ 25 h 46"/>
                  <a:gd name="T22" fmla="*/ 32 w 80"/>
                  <a:gd name="T23" fmla="*/ 2 h 46"/>
                  <a:gd name="T24" fmla="*/ 28 w 80"/>
                  <a:gd name="T25" fmla="*/ 4 h 46"/>
                  <a:gd name="T26" fmla="*/ 25 w 80"/>
                  <a:gd name="T27" fmla="*/ 3 h 46"/>
                  <a:gd name="T28" fmla="*/ 1 w 80"/>
                  <a:gd name="T29" fmla="*/ 18 h 46"/>
                  <a:gd name="T30" fmla="*/ 1 w 80"/>
                  <a:gd name="T31" fmla="*/ 17 h 46"/>
                  <a:gd name="T32" fmla="*/ 0 w 80"/>
                  <a:gd name="T33" fmla="*/ 17 h 46"/>
                  <a:gd name="T34" fmla="*/ 25 w 80"/>
                  <a:gd name="T35" fmla="*/ 3 h 46"/>
                  <a:gd name="T36" fmla="*/ 26 w 80"/>
                  <a:gd name="T37" fmla="*/ 2 h 46"/>
                  <a:gd name="T38" fmla="*/ 28 w 80"/>
                  <a:gd name="T39" fmla="*/ 3 h 46"/>
                  <a:gd name="T40" fmla="*/ 33 w 80"/>
                  <a:gd name="T41" fmla="*/ 0 h 46"/>
                  <a:gd name="T42" fmla="*/ 34 w 80"/>
                  <a:gd name="T43" fmla="*/ 0 h 46"/>
                  <a:gd name="T44" fmla="*/ 34 w 80"/>
                  <a:gd name="T45" fmla="*/ 1 h 46"/>
                  <a:gd name="T46" fmla="*/ 16 w 80"/>
                  <a:gd name="T47" fmla="*/ 23 h 46"/>
                  <a:gd name="T48" fmla="*/ 27 w 80"/>
                  <a:gd name="T49" fmla="*/ 17 h 46"/>
                  <a:gd name="T50" fmla="*/ 28 w 80"/>
                  <a:gd name="T51" fmla="*/ 17 h 46"/>
                  <a:gd name="T52" fmla="*/ 28 w 80"/>
                  <a:gd name="T53" fmla="*/ 17 h 46"/>
                  <a:gd name="T54" fmla="*/ 31 w 80"/>
                  <a:gd name="T55" fmla="*/ 28 h 46"/>
                  <a:gd name="T56" fmla="*/ 32 w 80"/>
                  <a:gd name="T57" fmla="*/ 28 h 46"/>
                  <a:gd name="T58" fmla="*/ 66 w 80"/>
                  <a:gd name="T59" fmla="*/ 8 h 46"/>
                  <a:gd name="T60" fmla="*/ 66 w 80"/>
                  <a:gd name="T61" fmla="*/ 7 h 46"/>
                  <a:gd name="T62" fmla="*/ 66 w 80"/>
                  <a:gd name="T63" fmla="*/ 7 h 46"/>
                  <a:gd name="T64" fmla="*/ 67 w 80"/>
                  <a:gd name="T65" fmla="*/ 7 h 46"/>
                  <a:gd name="T66" fmla="*/ 67 w 80"/>
                  <a:gd name="T67" fmla="*/ 8 h 46"/>
                  <a:gd name="T68" fmla="*/ 67 w 80"/>
                  <a:gd name="T69" fmla="*/ 8 h 46"/>
                  <a:gd name="T70" fmla="*/ 66 w 80"/>
                  <a:gd name="T71" fmla="*/ 9 h 46"/>
                  <a:gd name="T72" fmla="*/ 17 w 80"/>
                  <a:gd name="T73" fmla="*/ 42 h 46"/>
                  <a:gd name="T74" fmla="*/ 79 w 80"/>
                  <a:gd name="T75" fmla="*/ 6 h 46"/>
                  <a:gd name="T76" fmla="*/ 80 w 80"/>
                  <a:gd name="T77" fmla="*/ 6 h 46"/>
                  <a:gd name="T78" fmla="*/ 80 w 80"/>
                  <a:gd name="T79" fmla="*/ 6 h 46"/>
                  <a:gd name="T80" fmla="*/ 12 w 80"/>
                  <a:gd name="T8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0" h="46">
                    <a:moveTo>
                      <a:pt x="12" y="46"/>
                    </a:moveTo>
                    <a:cubicBezTo>
                      <a:pt x="12" y="46"/>
                      <a:pt x="12" y="46"/>
                      <a:pt x="12" y="46"/>
                    </a:cubicBezTo>
                    <a:cubicBezTo>
                      <a:pt x="11" y="46"/>
                      <a:pt x="11" y="45"/>
                      <a:pt x="11" y="45"/>
                    </a:cubicBezTo>
                    <a:cubicBezTo>
                      <a:pt x="11" y="45"/>
                      <a:pt x="11" y="45"/>
                      <a:pt x="36" y="28"/>
                    </a:cubicBezTo>
                    <a:cubicBezTo>
                      <a:pt x="42" y="24"/>
                      <a:pt x="48" y="19"/>
                      <a:pt x="56" y="14"/>
                    </a:cubicBezTo>
                    <a:cubicBezTo>
                      <a:pt x="51" y="17"/>
                      <a:pt x="43" y="22"/>
                      <a:pt x="32" y="28"/>
                    </a:cubicBezTo>
                    <a:cubicBezTo>
                      <a:pt x="31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9"/>
                      <a:pt x="30" y="29"/>
                      <a:pt x="27" y="1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4" y="24"/>
                      <a:pt x="14" y="24"/>
                      <a:pt x="32" y="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25" y="3"/>
                      <a:pt x="25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31" y="1"/>
                      <a:pt x="33" y="0"/>
                    </a:cubicBezTo>
                    <a:cubicBezTo>
                      <a:pt x="33" y="0"/>
                      <a:pt x="34" y="0"/>
                      <a:pt x="34" y="0"/>
                    </a:cubicBezTo>
                    <a:cubicBezTo>
                      <a:pt x="34" y="0"/>
                      <a:pt x="34" y="1"/>
                      <a:pt x="34" y="1"/>
                    </a:cubicBezTo>
                    <a:cubicBezTo>
                      <a:pt x="28" y="8"/>
                      <a:pt x="19" y="19"/>
                      <a:pt x="16" y="23"/>
                    </a:cubicBezTo>
                    <a:cubicBezTo>
                      <a:pt x="19" y="22"/>
                      <a:pt x="24" y="19"/>
                      <a:pt x="27" y="17"/>
                    </a:cubicBezTo>
                    <a:cubicBezTo>
                      <a:pt x="27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9" y="20"/>
                      <a:pt x="30" y="26"/>
                      <a:pt x="31" y="28"/>
                    </a:cubicBezTo>
                    <a:cubicBezTo>
                      <a:pt x="31" y="28"/>
                      <a:pt x="31" y="28"/>
                      <a:pt x="32" y="28"/>
                    </a:cubicBezTo>
                    <a:cubicBezTo>
                      <a:pt x="59" y="11"/>
                      <a:pt x="65" y="8"/>
                      <a:pt x="66" y="8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7" y="8"/>
                      <a:pt x="66" y="9"/>
                    </a:cubicBezTo>
                    <a:cubicBezTo>
                      <a:pt x="42" y="25"/>
                      <a:pt x="25" y="36"/>
                      <a:pt x="17" y="42"/>
                    </a:cubicBezTo>
                    <a:cubicBezTo>
                      <a:pt x="31" y="34"/>
                      <a:pt x="64" y="14"/>
                      <a:pt x="79" y="6"/>
                    </a:cubicBezTo>
                    <a:cubicBezTo>
                      <a:pt x="79" y="5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16" y="44"/>
                      <a:pt x="12" y="46"/>
                      <a:pt x="12" y="4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77"/>
              <p:cNvSpPr/>
              <p:nvPr/>
            </p:nvSpPr>
            <p:spPr bwMode="auto">
              <a:xfrm>
                <a:off x="2982913" y="6192838"/>
                <a:ext cx="554038" cy="320675"/>
              </a:xfrm>
              <a:custGeom>
                <a:avLst/>
                <a:gdLst>
                  <a:gd name="T0" fmla="*/ 53 w 171"/>
                  <a:gd name="T1" fmla="*/ 98 h 99"/>
                  <a:gd name="T2" fmla="*/ 53 w 171"/>
                  <a:gd name="T3" fmla="*/ 98 h 99"/>
                  <a:gd name="T4" fmla="*/ 114 w 171"/>
                  <a:gd name="T5" fmla="*/ 58 h 99"/>
                  <a:gd name="T6" fmla="*/ 114 w 171"/>
                  <a:gd name="T7" fmla="*/ 55 h 99"/>
                  <a:gd name="T8" fmla="*/ 41 w 171"/>
                  <a:gd name="T9" fmla="*/ 97 h 99"/>
                  <a:gd name="T10" fmla="*/ 41 w 171"/>
                  <a:gd name="T11" fmla="*/ 97 h 99"/>
                  <a:gd name="T12" fmla="*/ 41 w 171"/>
                  <a:gd name="T13" fmla="*/ 96 h 99"/>
                  <a:gd name="T14" fmla="*/ 24 w 171"/>
                  <a:gd name="T15" fmla="*/ 95 h 99"/>
                  <a:gd name="T16" fmla="*/ 24 w 171"/>
                  <a:gd name="T17" fmla="*/ 95 h 99"/>
                  <a:gd name="T18" fmla="*/ 24 w 171"/>
                  <a:gd name="T19" fmla="*/ 94 h 99"/>
                  <a:gd name="T20" fmla="*/ 44 w 171"/>
                  <a:gd name="T21" fmla="*/ 79 h 99"/>
                  <a:gd name="T22" fmla="*/ 145 w 171"/>
                  <a:gd name="T23" fmla="*/ 6 h 99"/>
                  <a:gd name="T24" fmla="*/ 1 w 171"/>
                  <a:gd name="T25" fmla="*/ 89 h 99"/>
                  <a:gd name="T26" fmla="*/ 1 w 171"/>
                  <a:gd name="T27" fmla="*/ 88 h 99"/>
                  <a:gd name="T28" fmla="*/ 1 w 171"/>
                  <a:gd name="T29" fmla="*/ 88 h 99"/>
                  <a:gd name="T30" fmla="*/ 152 w 171"/>
                  <a:gd name="T31" fmla="*/ 0 h 99"/>
                  <a:gd name="T32" fmla="*/ 153 w 171"/>
                  <a:gd name="T33" fmla="*/ 0 h 99"/>
                  <a:gd name="T34" fmla="*/ 153 w 171"/>
                  <a:gd name="T35" fmla="*/ 0 h 99"/>
                  <a:gd name="T36" fmla="*/ 31 w 171"/>
                  <a:gd name="T37" fmla="*/ 90 h 99"/>
                  <a:gd name="T38" fmla="*/ 144 w 171"/>
                  <a:gd name="T39" fmla="*/ 25 h 99"/>
                  <a:gd name="T40" fmla="*/ 144 w 171"/>
                  <a:gd name="T41" fmla="*/ 25 h 99"/>
                  <a:gd name="T42" fmla="*/ 144 w 171"/>
                  <a:gd name="T43" fmla="*/ 26 h 99"/>
                  <a:gd name="T44" fmla="*/ 114 w 171"/>
                  <a:gd name="T45" fmla="*/ 54 h 99"/>
                  <a:gd name="T46" fmla="*/ 170 w 171"/>
                  <a:gd name="T47" fmla="*/ 21 h 99"/>
                  <a:gd name="T48" fmla="*/ 114 w 171"/>
                  <a:gd name="T49" fmla="*/ 59 h 99"/>
                  <a:gd name="T50" fmla="*/ 158 w 171"/>
                  <a:gd name="T51" fmla="*/ 37 h 99"/>
                  <a:gd name="T52" fmla="*/ 158 w 171"/>
                  <a:gd name="T53" fmla="*/ 38 h 99"/>
                  <a:gd name="T54" fmla="*/ 118 w 171"/>
                  <a:gd name="T55" fmla="*/ 77 h 99"/>
                  <a:gd name="T56" fmla="*/ 119 w 171"/>
                  <a:gd name="T57" fmla="*/ 78 h 99"/>
                  <a:gd name="T58" fmla="*/ 117 w 171"/>
                  <a:gd name="T59" fmla="*/ 82 h 99"/>
                  <a:gd name="T60" fmla="*/ 117 w 171"/>
                  <a:gd name="T61" fmla="*/ 82 h 99"/>
                  <a:gd name="T62" fmla="*/ 109 w 171"/>
                  <a:gd name="T63" fmla="*/ 89 h 99"/>
                  <a:gd name="T64" fmla="*/ 105 w 171"/>
                  <a:gd name="T65" fmla="*/ 90 h 99"/>
                  <a:gd name="T66" fmla="*/ 106 w 171"/>
                  <a:gd name="T67" fmla="*/ 90 h 99"/>
                  <a:gd name="T68" fmla="*/ 112 w 171"/>
                  <a:gd name="T69" fmla="*/ 85 h 99"/>
                  <a:gd name="T70" fmla="*/ 116 w 171"/>
                  <a:gd name="T71" fmla="*/ 79 h 99"/>
                  <a:gd name="T72" fmla="*/ 99 w 171"/>
                  <a:gd name="T73" fmla="*/ 89 h 99"/>
                  <a:gd name="T74" fmla="*/ 98 w 171"/>
                  <a:gd name="T75" fmla="*/ 89 h 99"/>
                  <a:gd name="T76" fmla="*/ 154 w 171"/>
                  <a:gd name="T77" fmla="*/ 41 h 99"/>
                  <a:gd name="T78" fmla="*/ 53 w 171"/>
                  <a:gd name="T7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1" h="99">
                    <a:moveTo>
                      <a:pt x="53" y="99"/>
                    </a:moveTo>
                    <a:cubicBezTo>
                      <a:pt x="53" y="99"/>
                      <a:pt x="53" y="99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5" y="96"/>
                      <a:pt x="64" y="90"/>
                      <a:pt x="114" y="58"/>
                    </a:cubicBezTo>
                    <a:cubicBezTo>
                      <a:pt x="134" y="45"/>
                      <a:pt x="154" y="32"/>
                      <a:pt x="164" y="26"/>
                    </a:cubicBezTo>
                    <a:cubicBezTo>
                      <a:pt x="154" y="31"/>
                      <a:pt x="134" y="43"/>
                      <a:pt x="114" y="55"/>
                    </a:cubicBezTo>
                    <a:cubicBezTo>
                      <a:pt x="60" y="86"/>
                      <a:pt x="44" y="96"/>
                      <a:pt x="41" y="97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1" y="97"/>
                      <a:pt x="41" y="97"/>
                      <a:pt x="41" y="96"/>
                    </a:cubicBezTo>
                    <a:cubicBezTo>
                      <a:pt x="40" y="96"/>
                      <a:pt x="40" y="96"/>
                      <a:pt x="41" y="96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16" y="41"/>
                      <a:pt x="58" y="75"/>
                      <a:pt x="24" y="95"/>
                    </a:cubicBezTo>
                    <a:cubicBezTo>
                      <a:pt x="24" y="95"/>
                      <a:pt x="24" y="95"/>
                      <a:pt x="24" y="95"/>
                    </a:cubicBezTo>
                    <a:cubicBezTo>
                      <a:pt x="24" y="95"/>
                      <a:pt x="24" y="95"/>
                      <a:pt x="24" y="95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5" y="93"/>
                      <a:pt x="30" y="89"/>
                      <a:pt x="44" y="79"/>
                    </a:cubicBezTo>
                    <a:cubicBezTo>
                      <a:pt x="55" y="71"/>
                      <a:pt x="70" y="60"/>
                      <a:pt x="88" y="47"/>
                    </a:cubicBezTo>
                    <a:cubicBezTo>
                      <a:pt x="111" y="30"/>
                      <a:pt x="134" y="14"/>
                      <a:pt x="145" y="6"/>
                    </a:cubicBezTo>
                    <a:cubicBezTo>
                      <a:pt x="142" y="7"/>
                      <a:pt x="138" y="10"/>
                      <a:pt x="134" y="12"/>
                    </a:cubicBezTo>
                    <a:cubicBezTo>
                      <a:pt x="41" y="67"/>
                      <a:pt x="3" y="89"/>
                      <a:pt x="1" y="89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" y="89"/>
                      <a:pt x="1" y="89"/>
                      <a:pt x="1" y="88"/>
                    </a:cubicBezTo>
                    <a:cubicBezTo>
                      <a:pt x="0" y="88"/>
                      <a:pt x="0" y="88"/>
                      <a:pt x="1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5" y="87"/>
                      <a:pt x="95" y="34"/>
                      <a:pt x="134" y="11"/>
                    </a:cubicBezTo>
                    <a:cubicBezTo>
                      <a:pt x="147" y="3"/>
                      <a:pt x="151" y="1"/>
                      <a:pt x="152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16" y="28"/>
                      <a:pt x="51" y="75"/>
                      <a:pt x="31" y="90"/>
                    </a:cubicBezTo>
                    <a:cubicBezTo>
                      <a:pt x="81" y="61"/>
                      <a:pt x="137" y="28"/>
                      <a:pt x="143" y="25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5"/>
                      <a:pt x="144" y="25"/>
                      <a:pt x="144" y="26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60" y="85"/>
                      <a:pt x="89" y="68"/>
                      <a:pt x="114" y="54"/>
                    </a:cubicBezTo>
                    <a:cubicBezTo>
                      <a:pt x="163" y="25"/>
                      <a:pt x="170" y="21"/>
                      <a:pt x="170" y="21"/>
                    </a:cubicBezTo>
                    <a:cubicBezTo>
                      <a:pt x="170" y="21"/>
                      <a:pt x="170" y="21"/>
                      <a:pt x="170" y="21"/>
                    </a:cubicBezTo>
                    <a:cubicBezTo>
                      <a:pt x="170" y="21"/>
                      <a:pt x="171" y="21"/>
                      <a:pt x="171" y="21"/>
                    </a:cubicBezTo>
                    <a:cubicBezTo>
                      <a:pt x="171" y="22"/>
                      <a:pt x="171" y="22"/>
                      <a:pt x="114" y="59"/>
                    </a:cubicBezTo>
                    <a:cubicBezTo>
                      <a:pt x="94" y="72"/>
                      <a:pt x="73" y="85"/>
                      <a:pt x="61" y="93"/>
                    </a:cubicBezTo>
                    <a:cubicBezTo>
                      <a:pt x="158" y="37"/>
                      <a:pt x="158" y="37"/>
                      <a:pt x="158" y="37"/>
                    </a:cubicBezTo>
                    <a:cubicBezTo>
                      <a:pt x="158" y="37"/>
                      <a:pt x="158" y="37"/>
                      <a:pt x="158" y="37"/>
                    </a:cubicBezTo>
                    <a:cubicBezTo>
                      <a:pt x="159" y="38"/>
                      <a:pt x="159" y="38"/>
                      <a:pt x="158" y="38"/>
                    </a:cubicBezTo>
                    <a:cubicBezTo>
                      <a:pt x="102" y="86"/>
                      <a:pt x="102" y="86"/>
                      <a:pt x="102" y="86"/>
                    </a:cubicBezTo>
                    <a:cubicBezTo>
                      <a:pt x="106" y="84"/>
                      <a:pt x="113" y="80"/>
                      <a:pt x="118" y="77"/>
                    </a:cubicBezTo>
                    <a:cubicBezTo>
                      <a:pt x="118" y="77"/>
                      <a:pt x="118" y="77"/>
                      <a:pt x="119" y="77"/>
                    </a:cubicBezTo>
                    <a:cubicBezTo>
                      <a:pt x="119" y="77"/>
                      <a:pt x="119" y="77"/>
                      <a:pt x="119" y="78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8" y="82"/>
                      <a:pt x="117" y="82"/>
                      <a:pt x="117" y="82"/>
                    </a:cubicBezTo>
                    <a:cubicBezTo>
                      <a:pt x="115" y="84"/>
                      <a:pt x="112" y="86"/>
                      <a:pt x="109" y="88"/>
                    </a:cubicBezTo>
                    <a:cubicBezTo>
                      <a:pt x="109" y="88"/>
                      <a:pt x="109" y="88"/>
                      <a:pt x="109" y="89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6" y="90"/>
                      <a:pt x="105" y="90"/>
                      <a:pt x="105" y="90"/>
                    </a:cubicBezTo>
                    <a:cubicBezTo>
                      <a:pt x="105" y="90"/>
                      <a:pt x="105" y="90"/>
                      <a:pt x="106" y="90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7" y="89"/>
                      <a:pt x="108" y="88"/>
                      <a:pt x="112" y="85"/>
                    </a:cubicBezTo>
                    <a:cubicBezTo>
                      <a:pt x="111" y="85"/>
                      <a:pt x="111" y="85"/>
                      <a:pt x="112" y="85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03" y="87"/>
                      <a:pt x="100" y="89"/>
                      <a:pt x="99" y="89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8" y="89"/>
                      <a:pt x="98" y="89"/>
                      <a:pt x="98" y="89"/>
                    </a:cubicBezTo>
                    <a:cubicBezTo>
                      <a:pt x="98" y="89"/>
                      <a:pt x="98" y="89"/>
                      <a:pt x="98" y="89"/>
                    </a:cubicBezTo>
                    <a:cubicBezTo>
                      <a:pt x="98" y="89"/>
                      <a:pt x="98" y="89"/>
                      <a:pt x="98" y="88"/>
                    </a:cubicBezTo>
                    <a:cubicBezTo>
                      <a:pt x="154" y="41"/>
                      <a:pt x="154" y="41"/>
                      <a:pt x="154" y="41"/>
                    </a:cubicBezTo>
                    <a:cubicBezTo>
                      <a:pt x="54" y="99"/>
                      <a:pt x="54" y="99"/>
                      <a:pt x="54" y="99"/>
                    </a:cubicBezTo>
                    <a:cubicBezTo>
                      <a:pt x="53" y="99"/>
                      <a:pt x="53" y="99"/>
                      <a:pt x="53" y="9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78"/>
              <p:cNvSpPr/>
              <p:nvPr/>
            </p:nvSpPr>
            <p:spPr bwMode="auto">
              <a:xfrm>
                <a:off x="2674938" y="6084888"/>
                <a:ext cx="874713" cy="1000125"/>
              </a:xfrm>
              <a:custGeom>
                <a:avLst/>
                <a:gdLst>
                  <a:gd name="T0" fmla="*/ 185 w 270"/>
                  <a:gd name="T1" fmla="*/ 299 h 308"/>
                  <a:gd name="T2" fmla="*/ 259 w 270"/>
                  <a:gd name="T3" fmla="*/ 250 h 308"/>
                  <a:gd name="T4" fmla="*/ 257 w 270"/>
                  <a:gd name="T5" fmla="*/ 239 h 308"/>
                  <a:gd name="T6" fmla="*/ 167 w 270"/>
                  <a:gd name="T7" fmla="*/ 290 h 308"/>
                  <a:gd name="T8" fmla="*/ 139 w 270"/>
                  <a:gd name="T9" fmla="*/ 290 h 308"/>
                  <a:gd name="T10" fmla="*/ 123 w 270"/>
                  <a:gd name="T11" fmla="*/ 291 h 308"/>
                  <a:gd name="T12" fmla="*/ 97 w 270"/>
                  <a:gd name="T13" fmla="*/ 283 h 308"/>
                  <a:gd name="T14" fmla="*/ 90 w 270"/>
                  <a:gd name="T15" fmla="*/ 268 h 308"/>
                  <a:gd name="T16" fmla="*/ 59 w 270"/>
                  <a:gd name="T17" fmla="*/ 268 h 308"/>
                  <a:gd name="T18" fmla="*/ 14 w 270"/>
                  <a:gd name="T19" fmla="*/ 283 h 308"/>
                  <a:gd name="T20" fmla="*/ 114 w 270"/>
                  <a:gd name="T21" fmla="*/ 216 h 308"/>
                  <a:gd name="T22" fmla="*/ 4 w 270"/>
                  <a:gd name="T23" fmla="*/ 271 h 308"/>
                  <a:gd name="T24" fmla="*/ 19 w 270"/>
                  <a:gd name="T25" fmla="*/ 257 h 308"/>
                  <a:gd name="T26" fmla="*/ 83 w 270"/>
                  <a:gd name="T27" fmla="*/ 214 h 308"/>
                  <a:gd name="T28" fmla="*/ 7 w 270"/>
                  <a:gd name="T29" fmla="*/ 244 h 308"/>
                  <a:gd name="T30" fmla="*/ 13 w 270"/>
                  <a:gd name="T31" fmla="*/ 226 h 308"/>
                  <a:gd name="T32" fmla="*/ 68 w 270"/>
                  <a:gd name="T33" fmla="*/ 182 h 308"/>
                  <a:gd name="T34" fmla="*/ 11 w 270"/>
                  <a:gd name="T35" fmla="*/ 208 h 308"/>
                  <a:gd name="T36" fmla="*/ 22 w 270"/>
                  <a:gd name="T37" fmla="*/ 195 h 308"/>
                  <a:gd name="T38" fmla="*/ 23 w 270"/>
                  <a:gd name="T39" fmla="*/ 175 h 308"/>
                  <a:gd name="T40" fmla="*/ 12 w 270"/>
                  <a:gd name="T41" fmla="*/ 177 h 308"/>
                  <a:gd name="T42" fmla="*/ 11 w 270"/>
                  <a:gd name="T43" fmla="*/ 174 h 308"/>
                  <a:gd name="T44" fmla="*/ 165 w 270"/>
                  <a:gd name="T45" fmla="*/ 67 h 308"/>
                  <a:gd name="T46" fmla="*/ 20 w 270"/>
                  <a:gd name="T47" fmla="*/ 133 h 308"/>
                  <a:gd name="T48" fmla="*/ 21 w 270"/>
                  <a:gd name="T49" fmla="*/ 114 h 308"/>
                  <a:gd name="T50" fmla="*/ 19 w 270"/>
                  <a:gd name="T51" fmla="*/ 101 h 308"/>
                  <a:gd name="T52" fmla="*/ 92 w 270"/>
                  <a:gd name="T53" fmla="*/ 53 h 308"/>
                  <a:gd name="T54" fmla="*/ 19 w 270"/>
                  <a:gd name="T55" fmla="*/ 84 h 308"/>
                  <a:gd name="T56" fmla="*/ 77 w 270"/>
                  <a:gd name="T57" fmla="*/ 37 h 308"/>
                  <a:gd name="T58" fmla="*/ 110 w 270"/>
                  <a:gd name="T59" fmla="*/ 41 h 308"/>
                  <a:gd name="T60" fmla="*/ 23 w 270"/>
                  <a:gd name="T61" fmla="*/ 97 h 308"/>
                  <a:gd name="T62" fmla="*/ 131 w 270"/>
                  <a:gd name="T63" fmla="*/ 35 h 308"/>
                  <a:gd name="T64" fmla="*/ 24 w 270"/>
                  <a:gd name="T65" fmla="*/ 130 h 308"/>
                  <a:gd name="T66" fmla="*/ 251 w 270"/>
                  <a:gd name="T67" fmla="*/ 16 h 308"/>
                  <a:gd name="T68" fmla="*/ 173 w 270"/>
                  <a:gd name="T69" fmla="*/ 68 h 308"/>
                  <a:gd name="T70" fmla="*/ 89 w 270"/>
                  <a:gd name="T71" fmla="*/ 132 h 308"/>
                  <a:gd name="T72" fmla="*/ 84 w 270"/>
                  <a:gd name="T73" fmla="*/ 139 h 308"/>
                  <a:gd name="T74" fmla="*/ 85 w 270"/>
                  <a:gd name="T75" fmla="*/ 160 h 308"/>
                  <a:gd name="T76" fmla="*/ 107 w 270"/>
                  <a:gd name="T77" fmla="*/ 171 h 308"/>
                  <a:gd name="T78" fmla="*/ 83 w 270"/>
                  <a:gd name="T79" fmla="*/ 187 h 308"/>
                  <a:gd name="T80" fmla="*/ 110 w 270"/>
                  <a:gd name="T81" fmla="*/ 185 h 308"/>
                  <a:gd name="T82" fmla="*/ 105 w 270"/>
                  <a:gd name="T83" fmla="*/ 201 h 308"/>
                  <a:gd name="T84" fmla="*/ 104 w 270"/>
                  <a:gd name="T85" fmla="*/ 207 h 308"/>
                  <a:gd name="T86" fmla="*/ 102 w 270"/>
                  <a:gd name="T87" fmla="*/ 213 h 308"/>
                  <a:gd name="T88" fmla="*/ 64 w 270"/>
                  <a:gd name="T89" fmla="*/ 244 h 308"/>
                  <a:gd name="T90" fmla="*/ 126 w 270"/>
                  <a:gd name="T91" fmla="*/ 209 h 308"/>
                  <a:gd name="T92" fmla="*/ 128 w 270"/>
                  <a:gd name="T93" fmla="*/ 227 h 308"/>
                  <a:gd name="T94" fmla="*/ 159 w 270"/>
                  <a:gd name="T95" fmla="*/ 223 h 308"/>
                  <a:gd name="T96" fmla="*/ 247 w 270"/>
                  <a:gd name="T97" fmla="*/ 182 h 308"/>
                  <a:gd name="T98" fmla="*/ 256 w 270"/>
                  <a:gd name="T99" fmla="*/ 194 h 308"/>
                  <a:gd name="T100" fmla="*/ 157 w 270"/>
                  <a:gd name="T101" fmla="*/ 279 h 308"/>
                  <a:gd name="T102" fmla="*/ 203 w 270"/>
                  <a:gd name="T103" fmla="*/ 269 h 308"/>
                  <a:gd name="T104" fmla="*/ 270 w 270"/>
                  <a:gd name="T105" fmla="*/ 243 h 308"/>
                  <a:gd name="T106" fmla="*/ 249 w 270"/>
                  <a:gd name="T107" fmla="*/ 263 h 308"/>
                  <a:gd name="T108" fmla="*/ 229 w 270"/>
                  <a:gd name="T109" fmla="*/ 290 h 308"/>
                  <a:gd name="T110" fmla="*/ 264 w 270"/>
                  <a:gd name="T111" fmla="*/ 279 h 308"/>
                  <a:gd name="T112" fmla="*/ 261 w 270"/>
                  <a:gd name="T113" fmla="*/ 293 h 308"/>
                  <a:gd name="T114" fmla="*/ 239 w 270"/>
                  <a:gd name="T115" fmla="*/ 298 h 308"/>
                  <a:gd name="T116" fmla="*/ 201 w 270"/>
                  <a:gd name="T117" fmla="*/ 3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0" h="308">
                    <a:moveTo>
                      <a:pt x="201" y="308"/>
                    </a:moveTo>
                    <a:cubicBezTo>
                      <a:pt x="201" y="308"/>
                      <a:pt x="201" y="308"/>
                      <a:pt x="200" y="307"/>
                    </a:cubicBezTo>
                    <a:cubicBezTo>
                      <a:pt x="200" y="307"/>
                      <a:pt x="200" y="307"/>
                      <a:pt x="201" y="307"/>
                    </a:cubicBezTo>
                    <a:cubicBezTo>
                      <a:pt x="218" y="292"/>
                      <a:pt x="249" y="267"/>
                      <a:pt x="259" y="258"/>
                    </a:cubicBezTo>
                    <a:cubicBezTo>
                      <a:pt x="185" y="300"/>
                      <a:pt x="185" y="300"/>
                      <a:pt x="185" y="300"/>
                    </a:cubicBezTo>
                    <a:cubicBezTo>
                      <a:pt x="185" y="300"/>
                      <a:pt x="185" y="300"/>
                      <a:pt x="185" y="300"/>
                    </a:cubicBezTo>
                    <a:cubicBezTo>
                      <a:pt x="185" y="300"/>
                      <a:pt x="185" y="300"/>
                      <a:pt x="185" y="300"/>
                    </a:cubicBezTo>
                    <a:cubicBezTo>
                      <a:pt x="185" y="300"/>
                      <a:pt x="185" y="300"/>
                      <a:pt x="185" y="299"/>
                    </a:cubicBezTo>
                    <a:cubicBezTo>
                      <a:pt x="185" y="299"/>
                      <a:pt x="185" y="299"/>
                      <a:pt x="185" y="299"/>
                    </a:cubicBezTo>
                    <a:cubicBezTo>
                      <a:pt x="185" y="299"/>
                      <a:pt x="185" y="299"/>
                      <a:pt x="185" y="299"/>
                    </a:cubicBezTo>
                    <a:cubicBezTo>
                      <a:pt x="186" y="299"/>
                      <a:pt x="188" y="298"/>
                      <a:pt x="192" y="295"/>
                    </a:cubicBezTo>
                    <a:cubicBezTo>
                      <a:pt x="194" y="294"/>
                      <a:pt x="196" y="293"/>
                      <a:pt x="198" y="292"/>
                    </a:cubicBezTo>
                    <a:cubicBezTo>
                      <a:pt x="198" y="292"/>
                      <a:pt x="198" y="292"/>
                      <a:pt x="198" y="292"/>
                    </a:cubicBezTo>
                    <a:cubicBezTo>
                      <a:pt x="197" y="292"/>
                      <a:pt x="197" y="292"/>
                      <a:pt x="198" y="291"/>
                    </a:cubicBezTo>
                    <a:cubicBezTo>
                      <a:pt x="198" y="291"/>
                      <a:pt x="198" y="291"/>
                      <a:pt x="198" y="291"/>
                    </a:cubicBezTo>
                    <a:cubicBezTo>
                      <a:pt x="198" y="291"/>
                      <a:pt x="198" y="291"/>
                      <a:pt x="198" y="291"/>
                    </a:cubicBezTo>
                    <a:cubicBezTo>
                      <a:pt x="199" y="290"/>
                      <a:pt x="207" y="285"/>
                      <a:pt x="239" y="263"/>
                    </a:cubicBezTo>
                    <a:cubicBezTo>
                      <a:pt x="246" y="258"/>
                      <a:pt x="254" y="253"/>
                      <a:pt x="259" y="250"/>
                    </a:cubicBezTo>
                    <a:cubicBezTo>
                      <a:pt x="208" y="280"/>
                      <a:pt x="179" y="296"/>
                      <a:pt x="175" y="298"/>
                    </a:cubicBezTo>
                    <a:cubicBezTo>
                      <a:pt x="175" y="298"/>
                      <a:pt x="175" y="298"/>
                      <a:pt x="175" y="298"/>
                    </a:cubicBezTo>
                    <a:cubicBezTo>
                      <a:pt x="175" y="298"/>
                      <a:pt x="175" y="298"/>
                      <a:pt x="175" y="298"/>
                    </a:cubicBezTo>
                    <a:cubicBezTo>
                      <a:pt x="175" y="298"/>
                      <a:pt x="175" y="298"/>
                      <a:pt x="175" y="298"/>
                    </a:cubicBezTo>
                    <a:cubicBezTo>
                      <a:pt x="175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8" y="295"/>
                    </a:cubicBezTo>
                    <a:cubicBezTo>
                      <a:pt x="181" y="293"/>
                      <a:pt x="184" y="290"/>
                      <a:pt x="188" y="287"/>
                    </a:cubicBezTo>
                    <a:cubicBezTo>
                      <a:pt x="197" y="281"/>
                      <a:pt x="208" y="274"/>
                      <a:pt x="219" y="266"/>
                    </a:cubicBezTo>
                    <a:cubicBezTo>
                      <a:pt x="234" y="255"/>
                      <a:pt x="249" y="245"/>
                      <a:pt x="257" y="239"/>
                    </a:cubicBezTo>
                    <a:cubicBezTo>
                      <a:pt x="246" y="245"/>
                      <a:pt x="223" y="259"/>
                      <a:pt x="204" y="270"/>
                    </a:cubicBezTo>
                    <a:cubicBezTo>
                      <a:pt x="174" y="287"/>
                      <a:pt x="168" y="290"/>
                      <a:pt x="167" y="291"/>
                    </a:cubicBezTo>
                    <a:cubicBezTo>
                      <a:pt x="167" y="291"/>
                      <a:pt x="167" y="291"/>
                      <a:pt x="167" y="291"/>
                    </a:cubicBezTo>
                    <a:cubicBezTo>
                      <a:pt x="167" y="291"/>
                      <a:pt x="167" y="291"/>
                      <a:pt x="167" y="291"/>
                    </a:cubicBezTo>
                    <a:cubicBezTo>
                      <a:pt x="167" y="291"/>
                      <a:pt x="167" y="291"/>
                      <a:pt x="167" y="291"/>
                    </a:cubicBezTo>
                    <a:cubicBezTo>
                      <a:pt x="167" y="291"/>
                      <a:pt x="166" y="291"/>
                      <a:pt x="166" y="291"/>
                    </a:cubicBezTo>
                    <a:cubicBezTo>
                      <a:pt x="166" y="291"/>
                      <a:pt x="166" y="291"/>
                      <a:pt x="167" y="290"/>
                    </a:cubicBezTo>
                    <a:cubicBezTo>
                      <a:pt x="167" y="290"/>
                      <a:pt x="167" y="290"/>
                      <a:pt x="167" y="290"/>
                    </a:cubicBezTo>
                    <a:cubicBezTo>
                      <a:pt x="167" y="290"/>
                      <a:pt x="167" y="290"/>
                      <a:pt x="167" y="290"/>
                    </a:cubicBezTo>
                    <a:cubicBezTo>
                      <a:pt x="167" y="290"/>
                      <a:pt x="168" y="289"/>
                      <a:pt x="171" y="287"/>
                    </a:cubicBezTo>
                    <a:cubicBezTo>
                      <a:pt x="173" y="285"/>
                      <a:pt x="177" y="282"/>
                      <a:pt x="182" y="279"/>
                    </a:cubicBezTo>
                    <a:cubicBezTo>
                      <a:pt x="191" y="272"/>
                      <a:pt x="204" y="262"/>
                      <a:pt x="216" y="253"/>
                    </a:cubicBezTo>
                    <a:cubicBezTo>
                      <a:pt x="235" y="239"/>
                      <a:pt x="253" y="225"/>
                      <a:pt x="262" y="219"/>
                    </a:cubicBezTo>
                    <a:cubicBezTo>
                      <a:pt x="247" y="228"/>
                      <a:pt x="199" y="255"/>
                      <a:pt x="169" y="273"/>
                    </a:cubicBezTo>
                    <a:cubicBezTo>
                      <a:pt x="160" y="278"/>
                      <a:pt x="153" y="282"/>
                      <a:pt x="148" y="286"/>
                    </a:cubicBezTo>
                    <a:cubicBezTo>
                      <a:pt x="143" y="288"/>
                      <a:pt x="141" y="290"/>
                      <a:pt x="140" y="290"/>
                    </a:cubicBezTo>
                    <a:cubicBezTo>
                      <a:pt x="139" y="290"/>
                      <a:pt x="139" y="290"/>
                      <a:pt x="139" y="290"/>
                    </a:cubicBezTo>
                    <a:cubicBezTo>
                      <a:pt x="139" y="290"/>
                      <a:pt x="139" y="290"/>
                      <a:pt x="139" y="290"/>
                    </a:cubicBezTo>
                    <a:cubicBezTo>
                      <a:pt x="139" y="291"/>
                      <a:pt x="139" y="290"/>
                      <a:pt x="138" y="290"/>
                    </a:cubicBezTo>
                    <a:cubicBezTo>
                      <a:pt x="138" y="290"/>
                      <a:pt x="138" y="290"/>
                      <a:pt x="139" y="290"/>
                    </a:cubicBezTo>
                    <a:cubicBezTo>
                      <a:pt x="170" y="270"/>
                      <a:pt x="225" y="234"/>
                      <a:pt x="243" y="222"/>
                    </a:cubicBezTo>
                    <a:cubicBezTo>
                      <a:pt x="223" y="234"/>
                      <a:pt x="159" y="271"/>
                      <a:pt x="123" y="292"/>
                    </a:cubicBezTo>
                    <a:cubicBezTo>
                      <a:pt x="123" y="292"/>
                      <a:pt x="123" y="292"/>
                      <a:pt x="123" y="292"/>
                    </a:cubicBezTo>
                    <a:cubicBezTo>
                      <a:pt x="123" y="292"/>
                      <a:pt x="122" y="292"/>
                      <a:pt x="122" y="292"/>
                    </a:cubicBezTo>
                    <a:cubicBezTo>
                      <a:pt x="122" y="291"/>
                      <a:pt x="122" y="291"/>
                      <a:pt x="123" y="291"/>
                    </a:cubicBezTo>
                    <a:cubicBezTo>
                      <a:pt x="123" y="291"/>
                      <a:pt x="123" y="291"/>
                      <a:pt x="123" y="291"/>
                    </a:cubicBezTo>
                    <a:cubicBezTo>
                      <a:pt x="123" y="291"/>
                      <a:pt x="123" y="291"/>
                      <a:pt x="123" y="291"/>
                    </a:cubicBezTo>
                    <a:cubicBezTo>
                      <a:pt x="125" y="289"/>
                      <a:pt x="135" y="281"/>
                      <a:pt x="189" y="242"/>
                    </a:cubicBezTo>
                    <a:cubicBezTo>
                      <a:pt x="212" y="225"/>
                      <a:pt x="236" y="207"/>
                      <a:pt x="248" y="199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8" y="297"/>
                      <a:pt x="78" y="297"/>
                      <a:pt x="78" y="296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9" y="296"/>
                      <a:pt x="79" y="296"/>
                      <a:pt x="79" y="296"/>
                    </a:cubicBezTo>
                    <a:cubicBezTo>
                      <a:pt x="80" y="294"/>
                      <a:pt x="84" y="292"/>
                      <a:pt x="97" y="283"/>
                    </a:cubicBezTo>
                    <a:cubicBezTo>
                      <a:pt x="109" y="275"/>
                      <a:pt x="125" y="264"/>
                      <a:pt x="142" y="253"/>
                    </a:cubicBezTo>
                    <a:cubicBezTo>
                      <a:pt x="179" y="228"/>
                      <a:pt x="224" y="198"/>
                      <a:pt x="240" y="187"/>
                    </a:cubicBezTo>
                    <a:cubicBezTo>
                      <a:pt x="206" y="206"/>
                      <a:pt x="39" y="303"/>
                      <a:pt x="38" y="304"/>
                    </a:cubicBezTo>
                    <a:cubicBezTo>
                      <a:pt x="37" y="304"/>
                      <a:pt x="37" y="304"/>
                      <a:pt x="37" y="304"/>
                    </a:cubicBezTo>
                    <a:cubicBezTo>
                      <a:pt x="37" y="304"/>
                      <a:pt x="37" y="304"/>
                      <a:pt x="37" y="304"/>
                    </a:cubicBezTo>
                    <a:cubicBezTo>
                      <a:pt x="37" y="304"/>
                      <a:pt x="37" y="303"/>
                      <a:pt x="37" y="303"/>
                    </a:cubicBezTo>
                    <a:cubicBezTo>
                      <a:pt x="37" y="303"/>
                      <a:pt x="37" y="303"/>
                      <a:pt x="37" y="303"/>
                    </a:cubicBezTo>
                    <a:cubicBezTo>
                      <a:pt x="37" y="303"/>
                      <a:pt x="37" y="303"/>
                      <a:pt x="37" y="303"/>
                    </a:cubicBezTo>
                    <a:cubicBezTo>
                      <a:pt x="39" y="301"/>
                      <a:pt x="49" y="295"/>
                      <a:pt x="90" y="268"/>
                    </a:cubicBezTo>
                    <a:cubicBezTo>
                      <a:pt x="112" y="254"/>
                      <a:pt x="138" y="237"/>
                      <a:pt x="151" y="228"/>
                    </a:cubicBezTo>
                    <a:cubicBezTo>
                      <a:pt x="59" y="282"/>
                      <a:pt x="43" y="291"/>
                      <a:pt x="40" y="292"/>
                    </a:cubicBezTo>
                    <a:cubicBezTo>
                      <a:pt x="40" y="292"/>
                      <a:pt x="39" y="292"/>
                      <a:pt x="39" y="292"/>
                    </a:cubicBezTo>
                    <a:cubicBezTo>
                      <a:pt x="39" y="292"/>
                      <a:pt x="39" y="292"/>
                      <a:pt x="39" y="292"/>
                    </a:cubicBezTo>
                    <a:cubicBezTo>
                      <a:pt x="39" y="293"/>
                      <a:pt x="39" y="293"/>
                      <a:pt x="39" y="293"/>
                    </a:cubicBezTo>
                    <a:cubicBezTo>
                      <a:pt x="39" y="293"/>
                      <a:pt x="39" y="292"/>
                      <a:pt x="39" y="292"/>
                    </a:cubicBezTo>
                    <a:cubicBezTo>
                      <a:pt x="39" y="292"/>
                      <a:pt x="39" y="292"/>
                      <a:pt x="39" y="292"/>
                    </a:cubicBezTo>
                    <a:cubicBezTo>
                      <a:pt x="65" y="273"/>
                      <a:pt x="110" y="240"/>
                      <a:pt x="124" y="230"/>
                    </a:cubicBezTo>
                    <a:cubicBezTo>
                      <a:pt x="113" y="236"/>
                      <a:pt x="84" y="253"/>
                      <a:pt x="59" y="268"/>
                    </a:cubicBezTo>
                    <a:cubicBezTo>
                      <a:pt x="18" y="292"/>
                      <a:pt x="11" y="296"/>
                      <a:pt x="9" y="297"/>
                    </a:cubicBezTo>
                    <a:cubicBezTo>
                      <a:pt x="9" y="297"/>
                      <a:pt x="9" y="297"/>
                      <a:pt x="9" y="297"/>
                    </a:cubicBezTo>
                    <a:cubicBezTo>
                      <a:pt x="9" y="297"/>
                      <a:pt x="9" y="297"/>
                      <a:pt x="9" y="297"/>
                    </a:cubicBezTo>
                    <a:cubicBezTo>
                      <a:pt x="9" y="297"/>
                      <a:pt x="9" y="297"/>
                      <a:pt x="9" y="297"/>
                    </a:cubicBezTo>
                    <a:cubicBezTo>
                      <a:pt x="9" y="297"/>
                      <a:pt x="9" y="297"/>
                      <a:pt x="9" y="297"/>
                    </a:cubicBezTo>
                    <a:cubicBezTo>
                      <a:pt x="8" y="296"/>
                      <a:pt x="8" y="296"/>
                      <a:pt x="9" y="296"/>
                    </a:cubicBezTo>
                    <a:cubicBezTo>
                      <a:pt x="122" y="221"/>
                      <a:pt x="122" y="221"/>
                      <a:pt x="122" y="221"/>
                    </a:cubicBezTo>
                    <a:cubicBezTo>
                      <a:pt x="32" y="273"/>
                      <a:pt x="17" y="282"/>
                      <a:pt x="14" y="283"/>
                    </a:cubicBezTo>
                    <a:cubicBezTo>
                      <a:pt x="14" y="283"/>
                      <a:pt x="14" y="283"/>
                      <a:pt x="14" y="283"/>
                    </a:cubicBezTo>
                    <a:cubicBezTo>
                      <a:pt x="14" y="283"/>
                      <a:pt x="14" y="283"/>
                      <a:pt x="14" y="283"/>
                    </a:cubicBezTo>
                    <a:cubicBezTo>
                      <a:pt x="14" y="283"/>
                      <a:pt x="14" y="283"/>
                      <a:pt x="14" y="283"/>
                    </a:cubicBezTo>
                    <a:cubicBezTo>
                      <a:pt x="13" y="283"/>
                      <a:pt x="13" y="283"/>
                      <a:pt x="13" y="283"/>
                    </a:cubicBezTo>
                    <a:cubicBezTo>
                      <a:pt x="13" y="283"/>
                      <a:pt x="13" y="283"/>
                      <a:pt x="14" y="282"/>
                    </a:cubicBezTo>
                    <a:cubicBezTo>
                      <a:pt x="14" y="282"/>
                      <a:pt x="14" y="282"/>
                      <a:pt x="14" y="282"/>
                    </a:cubicBezTo>
                    <a:cubicBezTo>
                      <a:pt x="14" y="282"/>
                      <a:pt x="14" y="282"/>
                      <a:pt x="14" y="282"/>
                    </a:cubicBezTo>
                    <a:cubicBezTo>
                      <a:pt x="15" y="281"/>
                      <a:pt x="20" y="278"/>
                      <a:pt x="37" y="266"/>
                    </a:cubicBezTo>
                    <a:cubicBezTo>
                      <a:pt x="51" y="257"/>
                      <a:pt x="69" y="245"/>
                      <a:pt x="86" y="235"/>
                    </a:cubicBezTo>
                    <a:cubicBezTo>
                      <a:pt x="97" y="227"/>
                      <a:pt x="107" y="221"/>
                      <a:pt x="114" y="216"/>
                    </a:cubicBezTo>
                    <a:cubicBezTo>
                      <a:pt x="83" y="234"/>
                      <a:pt x="2" y="281"/>
                      <a:pt x="1" y="281"/>
                    </a:cubicBezTo>
                    <a:cubicBezTo>
                      <a:pt x="1" y="281"/>
                      <a:pt x="1" y="281"/>
                      <a:pt x="1" y="281"/>
                    </a:cubicBezTo>
                    <a:cubicBezTo>
                      <a:pt x="1" y="281"/>
                      <a:pt x="1" y="280"/>
                      <a:pt x="1" y="280"/>
                    </a:cubicBezTo>
                    <a:cubicBezTo>
                      <a:pt x="27" y="263"/>
                      <a:pt x="74" y="232"/>
                      <a:pt x="89" y="222"/>
                    </a:cubicBezTo>
                    <a:cubicBezTo>
                      <a:pt x="74" y="230"/>
                      <a:pt x="30" y="256"/>
                      <a:pt x="4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70"/>
                      <a:pt x="4" y="270"/>
                      <a:pt x="4" y="270"/>
                    </a:cubicBezTo>
                    <a:cubicBezTo>
                      <a:pt x="4" y="270"/>
                      <a:pt x="8" y="268"/>
                      <a:pt x="13" y="264"/>
                    </a:cubicBezTo>
                    <a:cubicBezTo>
                      <a:pt x="13" y="264"/>
                      <a:pt x="13" y="264"/>
                      <a:pt x="13" y="265"/>
                    </a:cubicBezTo>
                    <a:cubicBezTo>
                      <a:pt x="13" y="264"/>
                      <a:pt x="13" y="264"/>
                      <a:pt x="13" y="264"/>
                    </a:cubicBezTo>
                    <a:cubicBezTo>
                      <a:pt x="13" y="264"/>
                      <a:pt x="13" y="264"/>
                      <a:pt x="13" y="264"/>
                    </a:cubicBezTo>
                    <a:cubicBezTo>
                      <a:pt x="33" y="251"/>
                      <a:pt x="67" y="230"/>
                      <a:pt x="85" y="218"/>
                    </a:cubicBezTo>
                    <a:cubicBezTo>
                      <a:pt x="31" y="250"/>
                      <a:pt x="21" y="256"/>
                      <a:pt x="19" y="257"/>
                    </a:cubicBezTo>
                    <a:cubicBezTo>
                      <a:pt x="19" y="257"/>
                      <a:pt x="19" y="257"/>
                      <a:pt x="19" y="257"/>
                    </a:cubicBezTo>
                    <a:cubicBezTo>
                      <a:pt x="19" y="257"/>
                      <a:pt x="19" y="257"/>
                      <a:pt x="19" y="257"/>
                    </a:cubicBezTo>
                    <a:cubicBezTo>
                      <a:pt x="19" y="257"/>
                      <a:pt x="19" y="257"/>
                      <a:pt x="19" y="257"/>
                    </a:cubicBezTo>
                    <a:cubicBezTo>
                      <a:pt x="19" y="257"/>
                      <a:pt x="18" y="257"/>
                      <a:pt x="18" y="257"/>
                    </a:cubicBezTo>
                    <a:cubicBezTo>
                      <a:pt x="18" y="257"/>
                      <a:pt x="18" y="257"/>
                      <a:pt x="18" y="257"/>
                    </a:cubicBezTo>
                    <a:cubicBezTo>
                      <a:pt x="18" y="257"/>
                      <a:pt x="18" y="257"/>
                      <a:pt x="18" y="257"/>
                    </a:cubicBezTo>
                    <a:cubicBezTo>
                      <a:pt x="18" y="257"/>
                      <a:pt x="18" y="257"/>
                      <a:pt x="18" y="257"/>
                    </a:cubicBezTo>
                    <a:cubicBezTo>
                      <a:pt x="18" y="257"/>
                      <a:pt x="18" y="257"/>
                      <a:pt x="18" y="257"/>
                    </a:cubicBezTo>
                    <a:cubicBezTo>
                      <a:pt x="17" y="256"/>
                      <a:pt x="18" y="256"/>
                      <a:pt x="18" y="256"/>
                    </a:cubicBezTo>
                    <a:cubicBezTo>
                      <a:pt x="88" y="211"/>
                      <a:pt x="88" y="211"/>
                      <a:pt x="88" y="211"/>
                    </a:cubicBezTo>
                    <a:cubicBezTo>
                      <a:pt x="86" y="212"/>
                      <a:pt x="85" y="213"/>
                      <a:pt x="83" y="214"/>
                    </a:cubicBezTo>
                    <a:cubicBezTo>
                      <a:pt x="17" y="252"/>
                      <a:pt x="6" y="259"/>
                      <a:pt x="4" y="259"/>
                    </a:cubicBezTo>
                    <a:cubicBezTo>
                      <a:pt x="4" y="259"/>
                      <a:pt x="4" y="259"/>
                      <a:pt x="4" y="259"/>
                    </a:cubicBezTo>
                    <a:cubicBezTo>
                      <a:pt x="4" y="259"/>
                      <a:pt x="4" y="259"/>
                      <a:pt x="4" y="259"/>
                    </a:cubicBezTo>
                    <a:cubicBezTo>
                      <a:pt x="3" y="260"/>
                      <a:pt x="3" y="260"/>
                      <a:pt x="3" y="260"/>
                    </a:cubicBezTo>
                    <a:cubicBezTo>
                      <a:pt x="3" y="259"/>
                      <a:pt x="3" y="259"/>
                      <a:pt x="3" y="259"/>
                    </a:cubicBezTo>
                    <a:cubicBezTo>
                      <a:pt x="3" y="259"/>
                      <a:pt x="3" y="259"/>
                      <a:pt x="3" y="259"/>
                    </a:cubicBezTo>
                    <a:cubicBezTo>
                      <a:pt x="4" y="258"/>
                      <a:pt x="77" y="207"/>
                      <a:pt x="101" y="189"/>
                    </a:cubicBezTo>
                    <a:cubicBezTo>
                      <a:pt x="95" y="193"/>
                      <a:pt x="84" y="199"/>
                      <a:pt x="73" y="206"/>
                    </a:cubicBezTo>
                    <a:cubicBezTo>
                      <a:pt x="20" y="237"/>
                      <a:pt x="9" y="243"/>
                      <a:pt x="7" y="244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" y="244"/>
                      <a:pt x="6" y="244"/>
                      <a:pt x="6" y="244"/>
                    </a:cubicBezTo>
                    <a:cubicBezTo>
                      <a:pt x="6" y="244"/>
                      <a:pt x="6" y="244"/>
                      <a:pt x="6" y="244"/>
                    </a:cubicBezTo>
                    <a:cubicBezTo>
                      <a:pt x="6" y="244"/>
                      <a:pt x="6" y="244"/>
                      <a:pt x="6" y="243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68" y="195"/>
                      <a:pt x="57" y="201"/>
                      <a:pt x="44" y="209"/>
                    </a:cubicBezTo>
                    <a:cubicBezTo>
                      <a:pt x="21" y="222"/>
                      <a:pt x="15" y="225"/>
                      <a:pt x="14" y="226"/>
                    </a:cubicBezTo>
                    <a:cubicBezTo>
                      <a:pt x="14" y="226"/>
                      <a:pt x="14" y="226"/>
                      <a:pt x="13" y="226"/>
                    </a:cubicBezTo>
                    <a:cubicBezTo>
                      <a:pt x="13" y="226"/>
                      <a:pt x="13" y="226"/>
                      <a:pt x="13" y="226"/>
                    </a:cubicBezTo>
                    <a:cubicBezTo>
                      <a:pt x="13" y="227"/>
                      <a:pt x="13" y="227"/>
                      <a:pt x="13" y="226"/>
                    </a:cubicBezTo>
                    <a:cubicBezTo>
                      <a:pt x="13" y="226"/>
                      <a:pt x="13" y="226"/>
                      <a:pt x="13" y="226"/>
                    </a:cubicBezTo>
                    <a:cubicBezTo>
                      <a:pt x="12" y="227"/>
                      <a:pt x="12" y="227"/>
                      <a:pt x="12" y="227"/>
                    </a:cubicBezTo>
                    <a:cubicBezTo>
                      <a:pt x="12" y="227"/>
                      <a:pt x="12" y="226"/>
                      <a:pt x="12" y="226"/>
                    </a:cubicBezTo>
                    <a:cubicBezTo>
                      <a:pt x="12" y="226"/>
                      <a:pt x="12" y="226"/>
                      <a:pt x="12" y="226"/>
                    </a:cubicBezTo>
                    <a:cubicBezTo>
                      <a:pt x="12" y="226"/>
                      <a:pt x="12" y="226"/>
                      <a:pt x="12" y="226"/>
                    </a:cubicBezTo>
                    <a:cubicBezTo>
                      <a:pt x="12" y="226"/>
                      <a:pt x="12" y="226"/>
                      <a:pt x="12" y="226"/>
                    </a:cubicBezTo>
                    <a:cubicBezTo>
                      <a:pt x="14" y="224"/>
                      <a:pt x="23" y="217"/>
                      <a:pt x="68" y="182"/>
                    </a:cubicBezTo>
                    <a:cubicBezTo>
                      <a:pt x="83" y="171"/>
                      <a:pt x="97" y="159"/>
                      <a:pt x="103" y="155"/>
                    </a:cubicBezTo>
                    <a:cubicBezTo>
                      <a:pt x="94" y="160"/>
                      <a:pt x="70" y="174"/>
                      <a:pt x="51" y="185"/>
                    </a:cubicBezTo>
                    <a:cubicBezTo>
                      <a:pt x="24" y="201"/>
                      <a:pt x="18" y="204"/>
                      <a:pt x="17" y="205"/>
                    </a:cubicBezTo>
                    <a:cubicBezTo>
                      <a:pt x="17" y="205"/>
                      <a:pt x="17" y="205"/>
                      <a:pt x="17" y="205"/>
                    </a:cubicBezTo>
                    <a:cubicBezTo>
                      <a:pt x="17" y="205"/>
                      <a:pt x="17" y="205"/>
                      <a:pt x="17" y="205"/>
                    </a:cubicBezTo>
                    <a:cubicBezTo>
                      <a:pt x="17" y="205"/>
                      <a:pt x="17" y="205"/>
                      <a:pt x="17" y="205"/>
                    </a:cubicBezTo>
                    <a:cubicBezTo>
                      <a:pt x="17" y="205"/>
                      <a:pt x="17" y="205"/>
                      <a:pt x="16" y="204"/>
                    </a:cubicBezTo>
                    <a:cubicBezTo>
                      <a:pt x="16" y="204"/>
                      <a:pt x="16" y="204"/>
                      <a:pt x="16" y="204"/>
                    </a:cubicBezTo>
                    <a:cubicBezTo>
                      <a:pt x="11" y="208"/>
                      <a:pt x="11" y="208"/>
                      <a:pt x="11" y="208"/>
                    </a:cubicBezTo>
                    <a:cubicBezTo>
                      <a:pt x="10" y="208"/>
                      <a:pt x="10" y="208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63" y="173"/>
                      <a:pt x="63" y="173"/>
                      <a:pt x="63" y="173"/>
                    </a:cubicBezTo>
                    <a:cubicBezTo>
                      <a:pt x="31" y="192"/>
                      <a:pt x="25" y="195"/>
                      <a:pt x="23" y="19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22" y="196"/>
                      <a:pt x="22" y="196"/>
                      <a:pt x="22" y="196"/>
                    </a:cubicBezTo>
                    <a:cubicBezTo>
                      <a:pt x="22" y="196"/>
                      <a:pt x="22" y="196"/>
                      <a:pt x="22" y="195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1" y="201"/>
                      <a:pt x="1" y="201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0"/>
                      <a:pt x="0" y="200"/>
                      <a:pt x="42" y="169"/>
                    </a:cubicBezTo>
                    <a:cubicBezTo>
                      <a:pt x="55" y="160"/>
                      <a:pt x="68" y="150"/>
                      <a:pt x="76" y="144"/>
                    </a:cubicBezTo>
                    <a:cubicBezTo>
                      <a:pt x="33" y="169"/>
                      <a:pt x="25" y="174"/>
                      <a:pt x="23" y="175"/>
                    </a:cubicBezTo>
                    <a:cubicBezTo>
                      <a:pt x="23" y="175"/>
                      <a:pt x="23" y="175"/>
                      <a:pt x="23" y="175"/>
                    </a:cubicBezTo>
                    <a:cubicBezTo>
                      <a:pt x="23" y="175"/>
                      <a:pt x="23" y="175"/>
                      <a:pt x="23" y="175"/>
                    </a:cubicBezTo>
                    <a:cubicBezTo>
                      <a:pt x="23" y="175"/>
                      <a:pt x="23" y="175"/>
                      <a:pt x="23" y="175"/>
                    </a:cubicBezTo>
                    <a:cubicBezTo>
                      <a:pt x="23" y="175"/>
                      <a:pt x="22" y="175"/>
                      <a:pt x="22" y="175"/>
                    </a:cubicBezTo>
                    <a:cubicBezTo>
                      <a:pt x="22" y="174"/>
                      <a:pt x="22" y="174"/>
                      <a:pt x="23" y="174"/>
                    </a:cubicBezTo>
                    <a:cubicBezTo>
                      <a:pt x="23" y="174"/>
                      <a:pt x="23" y="174"/>
                      <a:pt x="23" y="174"/>
                    </a:cubicBezTo>
                    <a:cubicBezTo>
                      <a:pt x="23" y="174"/>
                      <a:pt x="23" y="174"/>
                      <a:pt x="23" y="174"/>
                    </a:cubicBezTo>
                    <a:cubicBezTo>
                      <a:pt x="24" y="173"/>
                      <a:pt x="27" y="171"/>
                      <a:pt x="35" y="166"/>
                    </a:cubicBezTo>
                    <a:cubicBezTo>
                      <a:pt x="43" y="161"/>
                      <a:pt x="53" y="155"/>
                      <a:pt x="62" y="149"/>
                    </a:cubicBezTo>
                    <a:cubicBezTo>
                      <a:pt x="64" y="148"/>
                      <a:pt x="66" y="147"/>
                      <a:pt x="67" y="146"/>
                    </a:cubicBezTo>
                    <a:cubicBezTo>
                      <a:pt x="13" y="177"/>
                      <a:pt x="13" y="177"/>
                      <a:pt x="13" y="177"/>
                    </a:cubicBezTo>
                    <a:cubicBezTo>
                      <a:pt x="13" y="177"/>
                      <a:pt x="12" y="177"/>
                      <a:pt x="12" y="177"/>
                    </a:cubicBezTo>
                    <a:cubicBezTo>
                      <a:pt x="12" y="177"/>
                      <a:pt x="12" y="177"/>
                      <a:pt x="12" y="177"/>
                    </a:cubicBezTo>
                    <a:cubicBezTo>
                      <a:pt x="12" y="177"/>
                      <a:pt x="12" y="177"/>
                      <a:pt x="12" y="177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3" y="176"/>
                      <a:pt x="14" y="175"/>
                      <a:pt x="16" y="174"/>
                    </a:cubicBezTo>
                    <a:cubicBezTo>
                      <a:pt x="18" y="173"/>
                      <a:pt x="22" y="170"/>
                      <a:pt x="26" y="168"/>
                    </a:cubicBezTo>
                    <a:cubicBezTo>
                      <a:pt x="34" y="163"/>
                      <a:pt x="45" y="156"/>
                      <a:pt x="56" y="149"/>
                    </a:cubicBezTo>
                    <a:cubicBezTo>
                      <a:pt x="64" y="144"/>
                      <a:pt x="71" y="139"/>
                      <a:pt x="78" y="135"/>
                    </a:cubicBezTo>
                    <a:cubicBezTo>
                      <a:pt x="59" y="146"/>
                      <a:pt x="30" y="163"/>
                      <a:pt x="12" y="174"/>
                    </a:cubicBezTo>
                    <a:cubicBezTo>
                      <a:pt x="12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1" y="173"/>
                      <a:pt x="11" y="173"/>
                    </a:cubicBezTo>
                    <a:cubicBezTo>
                      <a:pt x="11" y="173"/>
                      <a:pt x="11" y="173"/>
                      <a:pt x="11" y="173"/>
                    </a:cubicBezTo>
                    <a:cubicBezTo>
                      <a:pt x="11" y="173"/>
                      <a:pt x="11" y="173"/>
                      <a:pt x="11" y="173"/>
                    </a:cubicBezTo>
                    <a:cubicBezTo>
                      <a:pt x="12" y="172"/>
                      <a:pt x="16" y="170"/>
                      <a:pt x="26" y="163"/>
                    </a:cubicBezTo>
                    <a:cubicBezTo>
                      <a:pt x="35" y="157"/>
                      <a:pt x="48" y="148"/>
                      <a:pt x="65" y="137"/>
                    </a:cubicBezTo>
                    <a:cubicBezTo>
                      <a:pt x="97" y="117"/>
                      <a:pt x="137" y="90"/>
                      <a:pt x="172" y="68"/>
                    </a:cubicBezTo>
                    <a:cubicBezTo>
                      <a:pt x="200" y="49"/>
                      <a:pt x="226" y="32"/>
                      <a:pt x="240" y="23"/>
                    </a:cubicBezTo>
                    <a:cubicBezTo>
                      <a:pt x="225" y="32"/>
                      <a:pt x="196" y="49"/>
                      <a:pt x="165" y="67"/>
                    </a:cubicBezTo>
                    <a:cubicBezTo>
                      <a:pt x="66" y="125"/>
                      <a:pt x="22" y="151"/>
                      <a:pt x="17" y="152"/>
                    </a:cubicBezTo>
                    <a:cubicBezTo>
                      <a:pt x="17" y="152"/>
                      <a:pt x="17" y="152"/>
                      <a:pt x="17" y="152"/>
                    </a:cubicBezTo>
                    <a:cubicBezTo>
                      <a:pt x="17" y="152"/>
                      <a:pt x="17" y="152"/>
                      <a:pt x="17" y="152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242" y="4"/>
                      <a:pt x="242" y="4"/>
                      <a:pt x="242" y="4"/>
                    </a:cubicBezTo>
                    <a:cubicBezTo>
                      <a:pt x="222" y="15"/>
                      <a:pt x="164" y="49"/>
                      <a:pt x="116" y="77"/>
                    </a:cubicBezTo>
                    <a:cubicBezTo>
                      <a:pt x="42" y="121"/>
                      <a:pt x="22" y="133"/>
                      <a:pt x="20" y="133"/>
                    </a:cubicBezTo>
                    <a:cubicBezTo>
                      <a:pt x="20" y="133"/>
                      <a:pt x="20" y="133"/>
                      <a:pt x="20" y="133"/>
                    </a:cubicBezTo>
                    <a:cubicBezTo>
                      <a:pt x="20" y="133"/>
                      <a:pt x="20" y="133"/>
                      <a:pt x="20" y="132"/>
                    </a:cubicBezTo>
                    <a:cubicBezTo>
                      <a:pt x="20" y="132"/>
                      <a:pt x="19" y="131"/>
                      <a:pt x="104" y="72"/>
                    </a:cubicBezTo>
                    <a:cubicBezTo>
                      <a:pt x="120" y="60"/>
                      <a:pt x="134" y="50"/>
                      <a:pt x="140" y="45"/>
                    </a:cubicBezTo>
                    <a:cubicBezTo>
                      <a:pt x="123" y="55"/>
                      <a:pt x="58" y="93"/>
                      <a:pt x="21" y="115"/>
                    </a:cubicBezTo>
                    <a:cubicBezTo>
                      <a:pt x="21" y="115"/>
                      <a:pt x="21" y="115"/>
                      <a:pt x="21" y="115"/>
                    </a:cubicBezTo>
                    <a:cubicBezTo>
                      <a:pt x="21" y="115"/>
                      <a:pt x="20" y="115"/>
                      <a:pt x="20" y="115"/>
                    </a:cubicBezTo>
                    <a:cubicBezTo>
                      <a:pt x="20" y="114"/>
                      <a:pt x="20" y="114"/>
                      <a:pt x="21" y="114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22" y="113"/>
                      <a:pt x="23" y="112"/>
                      <a:pt x="25" y="111"/>
                    </a:cubicBezTo>
                    <a:cubicBezTo>
                      <a:pt x="38" y="102"/>
                      <a:pt x="38" y="102"/>
                      <a:pt x="38" y="102"/>
                    </a:cubicBezTo>
                    <a:cubicBezTo>
                      <a:pt x="48" y="94"/>
                      <a:pt x="62" y="85"/>
                      <a:pt x="76" y="75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61" y="78"/>
                      <a:pt x="26" y="97"/>
                      <a:pt x="20" y="100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101"/>
                      <a:pt x="20" y="101"/>
                      <a:pt x="1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0"/>
                      <a:pt x="19" y="100"/>
                      <a:pt x="19" y="100"/>
                    </a:cubicBezTo>
                    <a:cubicBezTo>
                      <a:pt x="8" y="107"/>
                      <a:pt x="4" y="109"/>
                      <a:pt x="3" y="109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27" y="93"/>
                      <a:pt x="69" y="67"/>
                      <a:pt x="92" y="53"/>
                    </a:cubicBezTo>
                    <a:cubicBezTo>
                      <a:pt x="67" y="67"/>
                      <a:pt x="26" y="91"/>
                      <a:pt x="25" y="92"/>
                    </a:cubicBezTo>
                    <a:cubicBezTo>
                      <a:pt x="25" y="92"/>
                      <a:pt x="24" y="92"/>
                      <a:pt x="24" y="92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9" y="85"/>
                      <a:pt x="19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20" y="83"/>
                      <a:pt x="26" y="78"/>
                      <a:pt x="46" y="61"/>
                    </a:cubicBezTo>
                    <a:cubicBezTo>
                      <a:pt x="56" y="53"/>
                      <a:pt x="68" y="44"/>
                      <a:pt x="73" y="39"/>
                    </a:cubicBezTo>
                    <a:cubicBezTo>
                      <a:pt x="66" y="4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77" y="36"/>
                      <a:pt x="77" y="36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6" y="38"/>
                      <a:pt x="70" y="43"/>
                      <a:pt x="47" y="62"/>
                    </a:cubicBezTo>
                    <a:cubicBezTo>
                      <a:pt x="37" y="70"/>
                      <a:pt x="28" y="78"/>
                      <a:pt x="23" y="82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1" y="49"/>
                      <a:pt x="81" y="50"/>
                      <a:pt x="80" y="50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107" y="43"/>
                      <a:pt x="107" y="43"/>
                      <a:pt x="107" y="43"/>
                    </a:cubicBezTo>
                    <a:cubicBezTo>
                      <a:pt x="109" y="42"/>
                      <a:pt x="110" y="42"/>
                      <a:pt x="110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0" y="43"/>
                      <a:pt x="106" y="45"/>
                      <a:pt x="94" y="53"/>
                    </a:cubicBezTo>
                    <a:cubicBezTo>
                      <a:pt x="85" y="58"/>
                      <a:pt x="73" y="66"/>
                      <a:pt x="57" y="76"/>
                    </a:cubicBezTo>
                    <a:cubicBezTo>
                      <a:pt x="45" y="83"/>
                      <a:pt x="33" y="91"/>
                      <a:pt x="23" y="97"/>
                    </a:cubicBezTo>
                    <a:cubicBezTo>
                      <a:pt x="40" y="87"/>
                      <a:pt x="63" y="73"/>
                      <a:pt x="81" y="63"/>
                    </a:cubicBezTo>
                    <a:cubicBezTo>
                      <a:pt x="104" y="50"/>
                      <a:pt x="110" y="46"/>
                      <a:pt x="112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94" y="57"/>
                      <a:pt x="115" y="45"/>
                      <a:pt x="131" y="35"/>
                    </a:cubicBezTo>
                    <a:cubicBezTo>
                      <a:pt x="131" y="35"/>
                      <a:pt x="132" y="35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1" y="37"/>
                      <a:pt x="56" y="90"/>
                      <a:pt x="30" y="109"/>
                    </a:cubicBezTo>
                    <a:cubicBezTo>
                      <a:pt x="70" y="85"/>
                      <a:pt x="143" y="42"/>
                      <a:pt x="145" y="42"/>
                    </a:cubicBezTo>
                    <a:cubicBezTo>
                      <a:pt x="145" y="42"/>
                      <a:pt x="145" y="42"/>
                      <a:pt x="145" y="42"/>
                    </a:cubicBezTo>
                    <a:cubicBezTo>
                      <a:pt x="145" y="42"/>
                      <a:pt x="145" y="43"/>
                      <a:pt x="145" y="43"/>
                    </a:cubicBezTo>
                    <a:cubicBezTo>
                      <a:pt x="145" y="43"/>
                      <a:pt x="145" y="43"/>
                      <a:pt x="133" y="52"/>
                    </a:cubicBezTo>
                    <a:cubicBezTo>
                      <a:pt x="126" y="57"/>
                      <a:pt x="116" y="64"/>
                      <a:pt x="104" y="72"/>
                    </a:cubicBezTo>
                    <a:cubicBezTo>
                      <a:pt x="74" y="94"/>
                      <a:pt x="34" y="122"/>
                      <a:pt x="24" y="130"/>
                    </a:cubicBezTo>
                    <a:cubicBezTo>
                      <a:pt x="35" y="124"/>
                      <a:pt x="74" y="101"/>
                      <a:pt x="115" y="77"/>
                    </a:cubicBezTo>
                    <a:cubicBezTo>
                      <a:pt x="207" y="23"/>
                      <a:pt x="246" y="0"/>
                      <a:pt x="249" y="0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5" y="147"/>
                      <a:pt x="25" y="147"/>
                      <a:pt x="25" y="147"/>
                    </a:cubicBezTo>
                    <a:cubicBezTo>
                      <a:pt x="47" y="135"/>
                      <a:pt x="111" y="97"/>
                      <a:pt x="165" y="66"/>
                    </a:cubicBezTo>
                    <a:cubicBezTo>
                      <a:pt x="234" y="25"/>
                      <a:pt x="248" y="18"/>
                      <a:pt x="250" y="16"/>
                    </a:cubicBezTo>
                    <a:cubicBezTo>
                      <a:pt x="250" y="16"/>
                      <a:pt x="251" y="16"/>
                      <a:pt x="251" y="16"/>
                    </a:cubicBezTo>
                    <a:cubicBezTo>
                      <a:pt x="251" y="16"/>
                      <a:pt x="251" y="16"/>
                      <a:pt x="251" y="16"/>
                    </a:cubicBezTo>
                    <a:cubicBezTo>
                      <a:pt x="251" y="16"/>
                      <a:pt x="251" y="16"/>
                      <a:pt x="251" y="16"/>
                    </a:cubicBezTo>
                    <a:cubicBezTo>
                      <a:pt x="251" y="16"/>
                      <a:pt x="251" y="16"/>
                      <a:pt x="251" y="16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250" y="18"/>
                      <a:pt x="249" y="19"/>
                      <a:pt x="245" y="21"/>
                    </a:cubicBezTo>
                    <a:cubicBezTo>
                      <a:pt x="241" y="24"/>
                      <a:pt x="235" y="27"/>
                      <a:pt x="228" y="32"/>
                    </a:cubicBezTo>
                    <a:cubicBezTo>
                      <a:pt x="214" y="41"/>
                      <a:pt x="194" y="54"/>
                      <a:pt x="173" y="68"/>
                    </a:cubicBezTo>
                    <a:cubicBezTo>
                      <a:pt x="119" y="103"/>
                      <a:pt x="49" y="149"/>
                      <a:pt x="23" y="166"/>
                    </a:cubicBezTo>
                    <a:cubicBezTo>
                      <a:pt x="82" y="132"/>
                      <a:pt x="95" y="124"/>
                      <a:pt x="99" y="123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122"/>
                      <a:pt x="100" y="122"/>
                      <a:pt x="100" y="122"/>
                    </a:cubicBezTo>
                    <a:cubicBezTo>
                      <a:pt x="100" y="122"/>
                      <a:pt x="100" y="122"/>
                      <a:pt x="100" y="122"/>
                    </a:cubicBezTo>
                    <a:cubicBezTo>
                      <a:pt x="100" y="123"/>
                      <a:pt x="100" y="123"/>
                      <a:pt x="100" y="123"/>
                    </a:cubicBezTo>
                    <a:cubicBezTo>
                      <a:pt x="81" y="134"/>
                      <a:pt x="52" y="153"/>
                      <a:pt x="33" y="165"/>
                    </a:cubicBezTo>
                    <a:cubicBezTo>
                      <a:pt x="89" y="132"/>
                      <a:pt x="89" y="132"/>
                      <a:pt x="89" y="132"/>
                    </a:cubicBezTo>
                    <a:cubicBezTo>
                      <a:pt x="89" y="132"/>
                      <a:pt x="89" y="132"/>
                      <a:pt x="89" y="133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4"/>
                      <a:pt x="86" y="136"/>
                      <a:pt x="81" y="138"/>
                    </a:cubicBezTo>
                    <a:cubicBezTo>
                      <a:pt x="76" y="141"/>
                      <a:pt x="70" y="145"/>
                      <a:pt x="63" y="150"/>
                    </a:cubicBezTo>
                    <a:cubicBezTo>
                      <a:pt x="55" y="155"/>
                      <a:pt x="46" y="160"/>
                      <a:pt x="38" y="165"/>
                    </a:cubicBezTo>
                    <a:cubicBezTo>
                      <a:pt x="52" y="157"/>
                      <a:pt x="71" y="146"/>
                      <a:pt x="83" y="139"/>
                    </a:cubicBezTo>
                    <a:cubicBezTo>
                      <a:pt x="84" y="139"/>
                      <a:pt x="84" y="139"/>
                      <a:pt x="84" y="139"/>
                    </a:cubicBezTo>
                    <a:cubicBezTo>
                      <a:pt x="84" y="139"/>
                      <a:pt x="84" y="139"/>
                      <a:pt x="84" y="140"/>
                    </a:cubicBezTo>
                    <a:cubicBezTo>
                      <a:pt x="64" y="154"/>
                      <a:pt x="17" y="188"/>
                      <a:pt x="4" y="198"/>
                    </a:cubicBezTo>
                    <a:cubicBezTo>
                      <a:pt x="17" y="191"/>
                      <a:pt x="65" y="163"/>
                      <a:pt x="91" y="148"/>
                    </a:cubicBezTo>
                    <a:cubicBezTo>
                      <a:pt x="91" y="148"/>
                      <a:pt x="92" y="148"/>
                      <a:pt x="92" y="148"/>
                    </a:cubicBezTo>
                    <a:cubicBezTo>
                      <a:pt x="92" y="148"/>
                      <a:pt x="92" y="148"/>
                      <a:pt x="92" y="148"/>
                    </a:cubicBezTo>
                    <a:cubicBezTo>
                      <a:pt x="30" y="191"/>
                      <a:pt x="30" y="191"/>
                      <a:pt x="30" y="191"/>
                    </a:cubicBezTo>
                    <a:cubicBezTo>
                      <a:pt x="43" y="184"/>
                      <a:pt x="72" y="167"/>
                      <a:pt x="85" y="159"/>
                    </a:cubicBezTo>
                    <a:cubicBezTo>
                      <a:pt x="85" y="159"/>
                      <a:pt x="85" y="159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29" y="196"/>
                      <a:pt x="29" y="196"/>
                      <a:pt x="29" y="196"/>
                    </a:cubicBezTo>
                    <a:cubicBezTo>
                      <a:pt x="104" y="153"/>
                      <a:pt x="104" y="153"/>
                      <a:pt x="104" y="153"/>
                    </a:cubicBezTo>
                    <a:cubicBezTo>
                      <a:pt x="104" y="153"/>
                      <a:pt x="104" y="153"/>
                      <a:pt x="104" y="153"/>
                    </a:cubicBezTo>
                    <a:cubicBezTo>
                      <a:pt x="106" y="152"/>
                      <a:pt x="107" y="152"/>
                      <a:pt x="107" y="152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8" y="152"/>
                      <a:pt x="108" y="152"/>
                      <a:pt x="69" y="183"/>
                    </a:cubicBezTo>
                    <a:cubicBezTo>
                      <a:pt x="49" y="198"/>
                      <a:pt x="25" y="217"/>
                      <a:pt x="16" y="224"/>
                    </a:cubicBezTo>
                    <a:cubicBezTo>
                      <a:pt x="27" y="217"/>
                      <a:pt x="62" y="197"/>
                      <a:pt x="84" y="185"/>
                    </a:cubicBezTo>
                    <a:cubicBezTo>
                      <a:pt x="101" y="174"/>
                      <a:pt x="106" y="172"/>
                      <a:pt x="107" y="171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08" y="171"/>
                      <a:pt x="108" y="171"/>
                      <a:pt x="108" y="172"/>
                    </a:cubicBezTo>
                    <a:cubicBezTo>
                      <a:pt x="108" y="172"/>
                      <a:pt x="108" y="172"/>
                      <a:pt x="108" y="172"/>
                    </a:cubicBezTo>
                    <a:cubicBezTo>
                      <a:pt x="108" y="172"/>
                      <a:pt x="108" y="172"/>
                      <a:pt x="107" y="172"/>
                    </a:cubicBezTo>
                    <a:cubicBezTo>
                      <a:pt x="106" y="173"/>
                      <a:pt x="101" y="176"/>
                      <a:pt x="83" y="187"/>
                    </a:cubicBezTo>
                    <a:cubicBezTo>
                      <a:pt x="11" y="241"/>
                      <a:pt x="11" y="241"/>
                      <a:pt x="11" y="241"/>
                    </a:cubicBezTo>
                    <a:cubicBezTo>
                      <a:pt x="23" y="234"/>
                      <a:pt x="51" y="218"/>
                      <a:pt x="73" y="205"/>
                    </a:cubicBezTo>
                    <a:cubicBezTo>
                      <a:pt x="83" y="199"/>
                      <a:pt x="92" y="194"/>
                      <a:pt x="99" y="190"/>
                    </a:cubicBezTo>
                    <a:cubicBezTo>
                      <a:pt x="105" y="186"/>
                      <a:pt x="108" y="185"/>
                      <a:pt x="109" y="184"/>
                    </a:cubicBezTo>
                    <a:cubicBezTo>
                      <a:pt x="109" y="184"/>
                      <a:pt x="109" y="184"/>
                      <a:pt x="109" y="184"/>
                    </a:cubicBezTo>
                    <a:cubicBezTo>
                      <a:pt x="109" y="184"/>
                      <a:pt x="109" y="184"/>
                      <a:pt x="109" y="184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10" y="184"/>
                      <a:pt x="110" y="184"/>
                      <a:pt x="110" y="185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09" y="185"/>
                      <a:pt x="108" y="186"/>
                      <a:pt x="105" y="188"/>
                    </a:cubicBezTo>
                    <a:cubicBezTo>
                      <a:pt x="10" y="255"/>
                      <a:pt x="10" y="255"/>
                      <a:pt x="10" y="255"/>
                    </a:cubicBezTo>
                    <a:cubicBezTo>
                      <a:pt x="25" y="247"/>
                      <a:pt x="61" y="225"/>
                      <a:pt x="82" y="213"/>
                    </a:cubicBezTo>
                    <a:cubicBezTo>
                      <a:pt x="98" y="204"/>
                      <a:pt x="102" y="201"/>
                      <a:pt x="104" y="201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5" y="200"/>
                      <a:pt x="105" y="200"/>
                      <a:pt x="105" y="201"/>
                    </a:cubicBezTo>
                    <a:cubicBezTo>
                      <a:pt x="105" y="201"/>
                      <a:pt x="105" y="201"/>
                      <a:pt x="105" y="201"/>
                    </a:cubicBezTo>
                    <a:cubicBezTo>
                      <a:pt x="36" y="245"/>
                      <a:pt x="36" y="245"/>
                      <a:pt x="36" y="245"/>
                    </a:cubicBezTo>
                    <a:cubicBezTo>
                      <a:pt x="41" y="242"/>
                      <a:pt x="49" y="238"/>
                      <a:pt x="58" y="233"/>
                    </a:cubicBezTo>
                    <a:cubicBezTo>
                      <a:pt x="95" y="211"/>
                      <a:pt x="102" y="207"/>
                      <a:pt x="104" y="207"/>
                    </a:cubicBezTo>
                    <a:cubicBezTo>
                      <a:pt x="104" y="207"/>
                      <a:pt x="104" y="207"/>
                      <a:pt x="104" y="207"/>
                    </a:cubicBezTo>
                    <a:cubicBezTo>
                      <a:pt x="104" y="207"/>
                      <a:pt x="104" y="207"/>
                      <a:pt x="104" y="207"/>
                    </a:cubicBezTo>
                    <a:cubicBezTo>
                      <a:pt x="104" y="206"/>
                      <a:pt x="104" y="206"/>
                      <a:pt x="104" y="207"/>
                    </a:cubicBezTo>
                    <a:cubicBezTo>
                      <a:pt x="104" y="207"/>
                      <a:pt x="104" y="207"/>
                      <a:pt x="104" y="207"/>
                    </a:cubicBezTo>
                    <a:cubicBezTo>
                      <a:pt x="104" y="207"/>
                      <a:pt x="104" y="207"/>
                      <a:pt x="104" y="207"/>
                    </a:cubicBezTo>
                    <a:cubicBezTo>
                      <a:pt x="104" y="207"/>
                      <a:pt x="104" y="207"/>
                      <a:pt x="100" y="210"/>
                    </a:cubicBezTo>
                    <a:cubicBezTo>
                      <a:pt x="100" y="210"/>
                      <a:pt x="100" y="210"/>
                      <a:pt x="100" y="210"/>
                    </a:cubicBezTo>
                    <a:cubicBezTo>
                      <a:pt x="100" y="210"/>
                      <a:pt x="100" y="210"/>
                      <a:pt x="100" y="210"/>
                    </a:cubicBezTo>
                    <a:cubicBezTo>
                      <a:pt x="98" y="212"/>
                      <a:pt x="89" y="217"/>
                      <a:pt x="57" y="237"/>
                    </a:cubicBezTo>
                    <a:cubicBezTo>
                      <a:pt x="46" y="244"/>
                      <a:pt x="36" y="250"/>
                      <a:pt x="28" y="256"/>
                    </a:cubicBezTo>
                    <a:cubicBezTo>
                      <a:pt x="48" y="244"/>
                      <a:pt x="84" y="223"/>
                      <a:pt x="101" y="213"/>
                    </a:cubicBezTo>
                    <a:cubicBezTo>
                      <a:pt x="101" y="213"/>
                      <a:pt x="101" y="213"/>
                      <a:pt x="102" y="213"/>
                    </a:cubicBezTo>
                    <a:cubicBezTo>
                      <a:pt x="102" y="213"/>
                      <a:pt x="102" y="213"/>
                      <a:pt x="102" y="213"/>
                    </a:cubicBezTo>
                    <a:cubicBezTo>
                      <a:pt x="102" y="213"/>
                      <a:pt x="102" y="213"/>
                      <a:pt x="102" y="213"/>
                    </a:cubicBezTo>
                    <a:cubicBezTo>
                      <a:pt x="102" y="214"/>
                      <a:pt x="102" y="214"/>
                      <a:pt x="102" y="214"/>
                    </a:cubicBezTo>
                    <a:cubicBezTo>
                      <a:pt x="101" y="214"/>
                      <a:pt x="101" y="214"/>
                      <a:pt x="101" y="214"/>
                    </a:cubicBezTo>
                    <a:cubicBezTo>
                      <a:pt x="100" y="214"/>
                      <a:pt x="99" y="215"/>
                      <a:pt x="97" y="216"/>
                    </a:cubicBezTo>
                    <a:cubicBezTo>
                      <a:pt x="97" y="217"/>
                      <a:pt x="96" y="217"/>
                      <a:pt x="95" y="218"/>
                    </a:cubicBezTo>
                    <a:cubicBezTo>
                      <a:pt x="95" y="218"/>
                      <a:pt x="95" y="218"/>
                      <a:pt x="95" y="218"/>
                    </a:cubicBezTo>
                    <a:cubicBezTo>
                      <a:pt x="95" y="218"/>
                      <a:pt x="95" y="218"/>
                      <a:pt x="95" y="218"/>
                    </a:cubicBezTo>
                    <a:cubicBezTo>
                      <a:pt x="95" y="219"/>
                      <a:pt x="95" y="219"/>
                      <a:pt x="48" y="250"/>
                    </a:cubicBezTo>
                    <a:cubicBezTo>
                      <a:pt x="36" y="258"/>
                      <a:pt x="24" y="266"/>
                      <a:pt x="15" y="272"/>
                    </a:cubicBezTo>
                    <a:cubicBezTo>
                      <a:pt x="27" y="265"/>
                      <a:pt x="45" y="255"/>
                      <a:pt x="64" y="244"/>
                    </a:cubicBezTo>
                    <a:cubicBezTo>
                      <a:pt x="79" y="235"/>
                      <a:pt x="95" y="226"/>
                      <a:pt x="107" y="219"/>
                    </a:cubicBezTo>
                    <a:cubicBezTo>
                      <a:pt x="113" y="216"/>
                      <a:pt x="117" y="213"/>
                      <a:pt x="121" y="211"/>
                    </a:cubicBezTo>
                    <a:cubicBezTo>
                      <a:pt x="124" y="209"/>
                      <a:pt x="125" y="208"/>
                      <a:pt x="126" y="208"/>
                    </a:cubicBezTo>
                    <a:cubicBezTo>
                      <a:pt x="126" y="208"/>
                      <a:pt x="126" y="208"/>
                      <a:pt x="126" y="208"/>
                    </a:cubicBezTo>
                    <a:cubicBezTo>
                      <a:pt x="126" y="208"/>
                      <a:pt x="126" y="208"/>
                      <a:pt x="126" y="208"/>
                    </a:cubicBezTo>
                    <a:cubicBezTo>
                      <a:pt x="127" y="208"/>
                      <a:pt x="127" y="208"/>
                      <a:pt x="127" y="208"/>
                    </a:cubicBezTo>
                    <a:cubicBezTo>
                      <a:pt x="127" y="208"/>
                      <a:pt x="127" y="208"/>
                      <a:pt x="127" y="209"/>
                    </a:cubicBezTo>
                    <a:cubicBezTo>
                      <a:pt x="127" y="209"/>
                      <a:pt x="127" y="209"/>
                      <a:pt x="127" y="209"/>
                    </a:cubicBezTo>
                    <a:cubicBezTo>
                      <a:pt x="127" y="209"/>
                      <a:pt x="127" y="209"/>
                      <a:pt x="126" y="209"/>
                    </a:cubicBezTo>
                    <a:cubicBezTo>
                      <a:pt x="125" y="210"/>
                      <a:pt x="122" y="212"/>
                      <a:pt x="115" y="217"/>
                    </a:cubicBezTo>
                    <a:cubicBezTo>
                      <a:pt x="107" y="221"/>
                      <a:pt x="97" y="228"/>
                      <a:pt x="86" y="235"/>
                    </a:cubicBezTo>
                    <a:cubicBezTo>
                      <a:pt x="65" y="250"/>
                      <a:pt x="37" y="267"/>
                      <a:pt x="23" y="277"/>
                    </a:cubicBezTo>
                    <a:cubicBezTo>
                      <a:pt x="52" y="260"/>
                      <a:pt x="134" y="213"/>
                      <a:pt x="135" y="212"/>
                    </a:cubicBezTo>
                    <a:cubicBezTo>
                      <a:pt x="135" y="212"/>
                      <a:pt x="136" y="212"/>
                      <a:pt x="136" y="212"/>
                    </a:cubicBezTo>
                    <a:cubicBezTo>
                      <a:pt x="136" y="212"/>
                      <a:pt x="136" y="213"/>
                      <a:pt x="136" y="213"/>
                    </a:cubicBezTo>
                    <a:cubicBezTo>
                      <a:pt x="20" y="290"/>
                      <a:pt x="20" y="290"/>
                      <a:pt x="20" y="290"/>
                    </a:cubicBezTo>
                    <a:cubicBezTo>
                      <a:pt x="29" y="284"/>
                      <a:pt x="44" y="276"/>
                      <a:pt x="59" y="267"/>
                    </a:cubicBezTo>
                    <a:cubicBezTo>
                      <a:pt x="114" y="235"/>
                      <a:pt x="127" y="227"/>
                      <a:pt x="128" y="227"/>
                    </a:cubicBezTo>
                    <a:cubicBezTo>
                      <a:pt x="128" y="227"/>
                      <a:pt x="128" y="227"/>
                      <a:pt x="128" y="227"/>
                    </a:cubicBezTo>
                    <a:cubicBezTo>
                      <a:pt x="128" y="227"/>
                      <a:pt x="129" y="227"/>
                      <a:pt x="129" y="227"/>
                    </a:cubicBezTo>
                    <a:cubicBezTo>
                      <a:pt x="129" y="228"/>
                      <a:pt x="129" y="228"/>
                      <a:pt x="115" y="238"/>
                    </a:cubicBezTo>
                    <a:cubicBezTo>
                      <a:pt x="107" y="243"/>
                      <a:pt x="97" y="251"/>
                      <a:pt x="84" y="260"/>
                    </a:cubicBezTo>
                    <a:cubicBezTo>
                      <a:pt x="69" y="271"/>
                      <a:pt x="54" y="282"/>
                      <a:pt x="46" y="288"/>
                    </a:cubicBezTo>
                    <a:cubicBezTo>
                      <a:pt x="66" y="276"/>
                      <a:pt x="125" y="242"/>
                      <a:pt x="159" y="223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57" y="225"/>
                      <a:pt x="147" y="232"/>
                      <a:pt x="91" y="269"/>
                    </a:cubicBezTo>
                    <a:cubicBezTo>
                      <a:pt x="74" y="279"/>
                      <a:pt x="58" y="290"/>
                      <a:pt x="47" y="297"/>
                    </a:cubicBezTo>
                    <a:cubicBezTo>
                      <a:pt x="173" y="224"/>
                      <a:pt x="240" y="186"/>
                      <a:pt x="246" y="182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6" y="182"/>
                      <a:pt x="247" y="182"/>
                      <a:pt x="247" y="182"/>
                    </a:cubicBezTo>
                    <a:cubicBezTo>
                      <a:pt x="247" y="182"/>
                      <a:pt x="247" y="182"/>
                      <a:pt x="247" y="182"/>
                    </a:cubicBezTo>
                    <a:cubicBezTo>
                      <a:pt x="247" y="183"/>
                      <a:pt x="247" y="183"/>
                      <a:pt x="247" y="183"/>
                    </a:cubicBezTo>
                    <a:cubicBezTo>
                      <a:pt x="247" y="183"/>
                      <a:pt x="247" y="183"/>
                      <a:pt x="247" y="183"/>
                    </a:cubicBezTo>
                    <a:cubicBezTo>
                      <a:pt x="247" y="183"/>
                      <a:pt x="247" y="183"/>
                      <a:pt x="247" y="183"/>
                    </a:cubicBezTo>
                    <a:cubicBezTo>
                      <a:pt x="245" y="185"/>
                      <a:pt x="239" y="189"/>
                      <a:pt x="212" y="207"/>
                    </a:cubicBezTo>
                    <a:cubicBezTo>
                      <a:pt x="192" y="220"/>
                      <a:pt x="166" y="238"/>
                      <a:pt x="142" y="254"/>
                    </a:cubicBezTo>
                    <a:cubicBezTo>
                      <a:pt x="121" y="268"/>
                      <a:pt x="100" y="282"/>
                      <a:pt x="88" y="290"/>
                    </a:cubicBezTo>
                    <a:cubicBezTo>
                      <a:pt x="256" y="193"/>
                      <a:pt x="256" y="193"/>
                      <a:pt x="256" y="193"/>
                    </a:cubicBezTo>
                    <a:cubicBezTo>
                      <a:pt x="256" y="193"/>
                      <a:pt x="256" y="193"/>
                      <a:pt x="256" y="194"/>
                    </a:cubicBezTo>
                    <a:cubicBezTo>
                      <a:pt x="256" y="194"/>
                      <a:pt x="256" y="194"/>
                      <a:pt x="256" y="194"/>
                    </a:cubicBezTo>
                    <a:cubicBezTo>
                      <a:pt x="216" y="223"/>
                      <a:pt x="145" y="274"/>
                      <a:pt x="127" y="288"/>
                    </a:cubicBezTo>
                    <a:cubicBezTo>
                      <a:pt x="207" y="242"/>
                      <a:pt x="248" y="218"/>
                      <a:pt x="249" y="218"/>
                    </a:cubicBezTo>
                    <a:cubicBezTo>
                      <a:pt x="249" y="218"/>
                      <a:pt x="249" y="218"/>
                      <a:pt x="249" y="218"/>
                    </a:cubicBezTo>
                    <a:cubicBezTo>
                      <a:pt x="249" y="218"/>
                      <a:pt x="249" y="218"/>
                      <a:pt x="249" y="218"/>
                    </a:cubicBezTo>
                    <a:cubicBezTo>
                      <a:pt x="249" y="218"/>
                      <a:pt x="250" y="218"/>
                      <a:pt x="249" y="219"/>
                    </a:cubicBezTo>
                    <a:cubicBezTo>
                      <a:pt x="249" y="219"/>
                      <a:pt x="249" y="219"/>
                      <a:pt x="249" y="219"/>
                    </a:cubicBezTo>
                    <a:cubicBezTo>
                      <a:pt x="249" y="219"/>
                      <a:pt x="249" y="219"/>
                      <a:pt x="249" y="219"/>
                    </a:cubicBezTo>
                    <a:cubicBezTo>
                      <a:pt x="247" y="221"/>
                      <a:pt x="238" y="227"/>
                      <a:pt x="194" y="255"/>
                    </a:cubicBezTo>
                    <a:cubicBezTo>
                      <a:pt x="181" y="264"/>
                      <a:pt x="167" y="272"/>
                      <a:pt x="157" y="279"/>
                    </a:cubicBezTo>
                    <a:cubicBezTo>
                      <a:pt x="161" y="277"/>
                      <a:pt x="165" y="275"/>
                      <a:pt x="169" y="272"/>
                    </a:cubicBezTo>
                    <a:cubicBezTo>
                      <a:pt x="238" y="231"/>
                      <a:pt x="262" y="217"/>
                      <a:pt x="266" y="216"/>
                    </a:cubicBezTo>
                    <a:cubicBezTo>
                      <a:pt x="266" y="216"/>
                      <a:pt x="266" y="216"/>
                      <a:pt x="266" y="216"/>
                    </a:cubicBezTo>
                    <a:cubicBezTo>
                      <a:pt x="266" y="216"/>
                      <a:pt x="266" y="216"/>
                      <a:pt x="266" y="216"/>
                    </a:cubicBezTo>
                    <a:cubicBezTo>
                      <a:pt x="266" y="216"/>
                      <a:pt x="266" y="216"/>
                      <a:pt x="266" y="216"/>
                    </a:cubicBezTo>
                    <a:cubicBezTo>
                      <a:pt x="266" y="216"/>
                      <a:pt x="266" y="216"/>
                      <a:pt x="267" y="216"/>
                    </a:cubicBezTo>
                    <a:cubicBezTo>
                      <a:pt x="267" y="216"/>
                      <a:pt x="267" y="217"/>
                      <a:pt x="266" y="217"/>
                    </a:cubicBezTo>
                    <a:cubicBezTo>
                      <a:pt x="266" y="218"/>
                      <a:pt x="194" y="271"/>
                      <a:pt x="173" y="287"/>
                    </a:cubicBezTo>
                    <a:cubicBezTo>
                      <a:pt x="180" y="283"/>
                      <a:pt x="191" y="276"/>
                      <a:pt x="203" y="269"/>
                    </a:cubicBezTo>
                    <a:cubicBezTo>
                      <a:pt x="253" y="240"/>
                      <a:pt x="262" y="235"/>
                      <a:pt x="264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4" y="234"/>
                      <a:pt x="264" y="235"/>
                      <a:pt x="264" y="235"/>
                    </a:cubicBezTo>
                    <a:cubicBezTo>
                      <a:pt x="263" y="235"/>
                      <a:pt x="200" y="280"/>
                      <a:pt x="181" y="294"/>
                    </a:cubicBezTo>
                    <a:cubicBezTo>
                      <a:pt x="197" y="285"/>
                      <a:pt x="243" y="258"/>
                      <a:pt x="269" y="243"/>
                    </a:cubicBezTo>
                    <a:cubicBezTo>
                      <a:pt x="269" y="243"/>
                      <a:pt x="269" y="243"/>
                      <a:pt x="270" y="243"/>
                    </a:cubicBezTo>
                    <a:cubicBezTo>
                      <a:pt x="270" y="243"/>
                      <a:pt x="270" y="243"/>
                      <a:pt x="270" y="243"/>
                    </a:cubicBezTo>
                    <a:cubicBezTo>
                      <a:pt x="270" y="243"/>
                      <a:pt x="270" y="243"/>
                      <a:pt x="270" y="243"/>
                    </a:cubicBezTo>
                    <a:cubicBezTo>
                      <a:pt x="270" y="243"/>
                      <a:pt x="270" y="243"/>
                      <a:pt x="270" y="243"/>
                    </a:cubicBezTo>
                    <a:cubicBezTo>
                      <a:pt x="270" y="243"/>
                      <a:pt x="270" y="243"/>
                      <a:pt x="270" y="244"/>
                    </a:cubicBezTo>
                    <a:cubicBezTo>
                      <a:pt x="268" y="245"/>
                      <a:pt x="262" y="249"/>
                      <a:pt x="240" y="264"/>
                    </a:cubicBezTo>
                    <a:cubicBezTo>
                      <a:pt x="228" y="272"/>
                      <a:pt x="214" y="281"/>
                      <a:pt x="206" y="286"/>
                    </a:cubicBezTo>
                    <a:cubicBezTo>
                      <a:pt x="248" y="262"/>
                      <a:pt x="248" y="262"/>
                      <a:pt x="248" y="262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2"/>
                      <a:pt x="249" y="262"/>
                      <a:pt x="249" y="263"/>
                    </a:cubicBezTo>
                    <a:cubicBezTo>
                      <a:pt x="263" y="255"/>
                      <a:pt x="263" y="255"/>
                      <a:pt x="263" y="255"/>
                    </a:cubicBezTo>
                    <a:cubicBezTo>
                      <a:pt x="263" y="254"/>
                      <a:pt x="263" y="254"/>
                      <a:pt x="263" y="255"/>
                    </a:cubicBezTo>
                    <a:cubicBezTo>
                      <a:pt x="263" y="255"/>
                      <a:pt x="263" y="255"/>
                      <a:pt x="263" y="255"/>
                    </a:cubicBezTo>
                    <a:cubicBezTo>
                      <a:pt x="263" y="255"/>
                      <a:pt x="263" y="255"/>
                      <a:pt x="263" y="255"/>
                    </a:cubicBezTo>
                    <a:cubicBezTo>
                      <a:pt x="263" y="255"/>
                      <a:pt x="263" y="255"/>
                      <a:pt x="263" y="255"/>
                    </a:cubicBezTo>
                    <a:cubicBezTo>
                      <a:pt x="262" y="256"/>
                      <a:pt x="260" y="258"/>
                      <a:pt x="254" y="264"/>
                    </a:cubicBezTo>
                    <a:cubicBezTo>
                      <a:pt x="248" y="268"/>
                      <a:pt x="240" y="275"/>
                      <a:pt x="232" y="282"/>
                    </a:cubicBezTo>
                    <a:cubicBezTo>
                      <a:pt x="222" y="290"/>
                      <a:pt x="211" y="299"/>
                      <a:pt x="205" y="304"/>
                    </a:cubicBezTo>
                    <a:cubicBezTo>
                      <a:pt x="211" y="301"/>
                      <a:pt x="220" y="296"/>
                      <a:pt x="229" y="290"/>
                    </a:cubicBezTo>
                    <a:cubicBezTo>
                      <a:pt x="236" y="286"/>
                      <a:pt x="244" y="282"/>
                      <a:pt x="249" y="279"/>
                    </a:cubicBezTo>
                    <a:cubicBezTo>
                      <a:pt x="254" y="276"/>
                      <a:pt x="257" y="275"/>
                      <a:pt x="258" y="274"/>
                    </a:cubicBezTo>
                    <a:cubicBezTo>
                      <a:pt x="258" y="274"/>
                      <a:pt x="258" y="274"/>
                      <a:pt x="258" y="274"/>
                    </a:cubicBezTo>
                    <a:cubicBezTo>
                      <a:pt x="258" y="274"/>
                      <a:pt x="258" y="274"/>
                      <a:pt x="258" y="274"/>
                    </a:cubicBezTo>
                    <a:cubicBezTo>
                      <a:pt x="258" y="274"/>
                      <a:pt x="258" y="274"/>
                      <a:pt x="259" y="274"/>
                    </a:cubicBezTo>
                    <a:cubicBezTo>
                      <a:pt x="259" y="274"/>
                      <a:pt x="259" y="274"/>
                      <a:pt x="258" y="275"/>
                    </a:cubicBezTo>
                    <a:cubicBezTo>
                      <a:pt x="233" y="297"/>
                      <a:pt x="233" y="297"/>
                      <a:pt x="233" y="297"/>
                    </a:cubicBezTo>
                    <a:cubicBezTo>
                      <a:pt x="240" y="293"/>
                      <a:pt x="255" y="285"/>
                      <a:pt x="264" y="279"/>
                    </a:cubicBezTo>
                    <a:cubicBezTo>
                      <a:pt x="264" y="279"/>
                      <a:pt x="264" y="279"/>
                      <a:pt x="264" y="279"/>
                    </a:cubicBezTo>
                    <a:cubicBezTo>
                      <a:pt x="264" y="279"/>
                      <a:pt x="264" y="280"/>
                      <a:pt x="264" y="280"/>
                    </a:cubicBezTo>
                    <a:cubicBezTo>
                      <a:pt x="264" y="280"/>
                      <a:pt x="264" y="280"/>
                      <a:pt x="264" y="280"/>
                    </a:cubicBezTo>
                    <a:cubicBezTo>
                      <a:pt x="264" y="280"/>
                      <a:pt x="264" y="280"/>
                      <a:pt x="264" y="280"/>
                    </a:cubicBezTo>
                    <a:cubicBezTo>
                      <a:pt x="264" y="280"/>
                      <a:pt x="264" y="280"/>
                      <a:pt x="264" y="280"/>
                    </a:cubicBezTo>
                    <a:cubicBezTo>
                      <a:pt x="263" y="281"/>
                      <a:pt x="259" y="284"/>
                      <a:pt x="246" y="294"/>
                    </a:cubicBezTo>
                    <a:cubicBezTo>
                      <a:pt x="255" y="289"/>
                      <a:pt x="255" y="289"/>
                      <a:pt x="255" y="289"/>
                    </a:cubicBezTo>
                    <a:cubicBezTo>
                      <a:pt x="255" y="289"/>
                      <a:pt x="255" y="289"/>
                      <a:pt x="255" y="289"/>
                    </a:cubicBezTo>
                    <a:cubicBezTo>
                      <a:pt x="260" y="294"/>
                      <a:pt x="260" y="294"/>
                      <a:pt x="260" y="294"/>
                    </a:cubicBezTo>
                    <a:cubicBezTo>
                      <a:pt x="261" y="293"/>
                      <a:pt x="261" y="293"/>
                      <a:pt x="261" y="293"/>
                    </a:cubicBezTo>
                    <a:cubicBezTo>
                      <a:pt x="261" y="294"/>
                      <a:pt x="261" y="294"/>
                      <a:pt x="261" y="294"/>
                    </a:cubicBezTo>
                    <a:cubicBezTo>
                      <a:pt x="261" y="294"/>
                      <a:pt x="261" y="294"/>
                      <a:pt x="261" y="294"/>
                    </a:cubicBezTo>
                    <a:cubicBezTo>
                      <a:pt x="261" y="294"/>
                      <a:pt x="261" y="294"/>
                      <a:pt x="261" y="294"/>
                    </a:cubicBezTo>
                    <a:cubicBezTo>
                      <a:pt x="261" y="294"/>
                      <a:pt x="260" y="295"/>
                      <a:pt x="260" y="295"/>
                    </a:cubicBezTo>
                    <a:cubicBezTo>
                      <a:pt x="260" y="295"/>
                      <a:pt x="260" y="295"/>
                      <a:pt x="260" y="294"/>
                    </a:cubicBezTo>
                    <a:cubicBezTo>
                      <a:pt x="255" y="290"/>
                      <a:pt x="255" y="290"/>
                      <a:pt x="255" y="290"/>
                    </a:cubicBezTo>
                    <a:cubicBezTo>
                      <a:pt x="240" y="299"/>
                      <a:pt x="240" y="299"/>
                      <a:pt x="240" y="299"/>
                    </a:cubicBezTo>
                    <a:cubicBezTo>
                      <a:pt x="240" y="299"/>
                      <a:pt x="239" y="299"/>
                      <a:pt x="239" y="299"/>
                    </a:cubicBezTo>
                    <a:cubicBezTo>
                      <a:pt x="239" y="298"/>
                      <a:pt x="239" y="298"/>
                      <a:pt x="239" y="298"/>
                    </a:cubicBezTo>
                    <a:cubicBezTo>
                      <a:pt x="245" y="293"/>
                      <a:pt x="253" y="287"/>
                      <a:pt x="259" y="284"/>
                    </a:cubicBezTo>
                    <a:cubicBezTo>
                      <a:pt x="236" y="297"/>
                      <a:pt x="231" y="300"/>
                      <a:pt x="229" y="300"/>
                    </a:cubicBezTo>
                    <a:cubicBezTo>
                      <a:pt x="229" y="300"/>
                      <a:pt x="229" y="300"/>
                      <a:pt x="229" y="300"/>
                    </a:cubicBezTo>
                    <a:cubicBezTo>
                      <a:pt x="229" y="300"/>
                      <a:pt x="229" y="300"/>
                      <a:pt x="229" y="300"/>
                    </a:cubicBezTo>
                    <a:cubicBezTo>
                      <a:pt x="229" y="301"/>
                      <a:pt x="229" y="300"/>
                      <a:pt x="229" y="300"/>
                    </a:cubicBezTo>
                    <a:cubicBezTo>
                      <a:pt x="229" y="300"/>
                      <a:pt x="229" y="300"/>
                      <a:pt x="229" y="300"/>
                    </a:cubicBezTo>
                    <a:cubicBezTo>
                      <a:pt x="229" y="300"/>
                      <a:pt x="229" y="300"/>
                      <a:pt x="229" y="300"/>
                    </a:cubicBezTo>
                    <a:cubicBezTo>
                      <a:pt x="254" y="277"/>
                      <a:pt x="254" y="277"/>
                      <a:pt x="254" y="277"/>
                    </a:cubicBezTo>
                    <a:cubicBezTo>
                      <a:pt x="242" y="284"/>
                      <a:pt x="202" y="307"/>
                      <a:pt x="201" y="308"/>
                    </a:cubicBezTo>
                    <a:cubicBezTo>
                      <a:pt x="201" y="308"/>
                      <a:pt x="201" y="308"/>
                      <a:pt x="201" y="30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79"/>
              <p:cNvSpPr/>
              <p:nvPr/>
            </p:nvSpPr>
            <p:spPr bwMode="auto">
              <a:xfrm>
                <a:off x="2982913" y="5695950"/>
                <a:ext cx="557213" cy="534988"/>
              </a:xfrm>
              <a:custGeom>
                <a:avLst/>
                <a:gdLst>
                  <a:gd name="T0" fmla="*/ 76 w 172"/>
                  <a:gd name="T1" fmla="*/ 165 h 165"/>
                  <a:gd name="T2" fmla="*/ 132 w 172"/>
                  <a:gd name="T3" fmla="*/ 129 h 165"/>
                  <a:gd name="T4" fmla="*/ 89 w 172"/>
                  <a:gd name="T5" fmla="*/ 154 h 165"/>
                  <a:gd name="T6" fmla="*/ 75 w 172"/>
                  <a:gd name="T7" fmla="*/ 162 h 165"/>
                  <a:gd name="T8" fmla="*/ 135 w 172"/>
                  <a:gd name="T9" fmla="*/ 115 h 165"/>
                  <a:gd name="T10" fmla="*/ 85 w 172"/>
                  <a:gd name="T11" fmla="*/ 143 h 165"/>
                  <a:gd name="T12" fmla="*/ 158 w 172"/>
                  <a:gd name="T13" fmla="*/ 81 h 165"/>
                  <a:gd name="T14" fmla="*/ 77 w 172"/>
                  <a:gd name="T15" fmla="*/ 126 h 165"/>
                  <a:gd name="T16" fmla="*/ 146 w 172"/>
                  <a:gd name="T17" fmla="*/ 73 h 165"/>
                  <a:gd name="T18" fmla="*/ 126 w 172"/>
                  <a:gd name="T19" fmla="*/ 81 h 165"/>
                  <a:gd name="T20" fmla="*/ 81 w 172"/>
                  <a:gd name="T21" fmla="*/ 106 h 165"/>
                  <a:gd name="T22" fmla="*/ 141 w 172"/>
                  <a:gd name="T23" fmla="*/ 56 h 165"/>
                  <a:gd name="T24" fmla="*/ 80 w 172"/>
                  <a:gd name="T25" fmla="*/ 91 h 165"/>
                  <a:gd name="T26" fmla="*/ 118 w 172"/>
                  <a:gd name="T27" fmla="*/ 62 h 165"/>
                  <a:gd name="T28" fmla="*/ 80 w 172"/>
                  <a:gd name="T29" fmla="*/ 77 h 165"/>
                  <a:gd name="T30" fmla="*/ 117 w 172"/>
                  <a:gd name="T31" fmla="*/ 49 h 165"/>
                  <a:gd name="T32" fmla="*/ 83 w 172"/>
                  <a:gd name="T33" fmla="*/ 63 h 165"/>
                  <a:gd name="T34" fmla="*/ 58 w 172"/>
                  <a:gd name="T35" fmla="*/ 63 h 165"/>
                  <a:gd name="T36" fmla="*/ 71 w 172"/>
                  <a:gd name="T37" fmla="*/ 55 h 165"/>
                  <a:gd name="T38" fmla="*/ 72 w 172"/>
                  <a:gd name="T39" fmla="*/ 53 h 165"/>
                  <a:gd name="T40" fmla="*/ 56 w 172"/>
                  <a:gd name="T41" fmla="*/ 61 h 165"/>
                  <a:gd name="T42" fmla="*/ 24 w 172"/>
                  <a:gd name="T43" fmla="*/ 72 h 165"/>
                  <a:gd name="T44" fmla="*/ 24 w 172"/>
                  <a:gd name="T45" fmla="*/ 71 h 165"/>
                  <a:gd name="T46" fmla="*/ 31 w 172"/>
                  <a:gd name="T47" fmla="*/ 67 h 165"/>
                  <a:gd name="T48" fmla="*/ 75 w 172"/>
                  <a:gd name="T49" fmla="*/ 37 h 165"/>
                  <a:gd name="T50" fmla="*/ 0 w 172"/>
                  <a:gd name="T51" fmla="*/ 77 h 165"/>
                  <a:gd name="T52" fmla="*/ 57 w 172"/>
                  <a:gd name="T53" fmla="*/ 38 h 165"/>
                  <a:gd name="T54" fmla="*/ 1 w 172"/>
                  <a:gd name="T55" fmla="*/ 66 h 165"/>
                  <a:gd name="T56" fmla="*/ 115 w 172"/>
                  <a:gd name="T57" fmla="*/ 0 h 165"/>
                  <a:gd name="T58" fmla="*/ 55 w 172"/>
                  <a:gd name="T59" fmla="*/ 45 h 165"/>
                  <a:gd name="T60" fmla="*/ 120 w 172"/>
                  <a:gd name="T61" fmla="*/ 7 h 165"/>
                  <a:gd name="T62" fmla="*/ 74 w 172"/>
                  <a:gd name="T63" fmla="*/ 42 h 165"/>
                  <a:gd name="T64" fmla="*/ 126 w 172"/>
                  <a:gd name="T65" fmla="*/ 12 h 165"/>
                  <a:gd name="T66" fmla="*/ 103 w 172"/>
                  <a:gd name="T67" fmla="*/ 33 h 165"/>
                  <a:gd name="T68" fmla="*/ 137 w 172"/>
                  <a:gd name="T69" fmla="*/ 14 h 165"/>
                  <a:gd name="T70" fmla="*/ 136 w 172"/>
                  <a:gd name="T71" fmla="*/ 18 h 165"/>
                  <a:gd name="T72" fmla="*/ 154 w 172"/>
                  <a:gd name="T73" fmla="*/ 22 h 165"/>
                  <a:gd name="T74" fmla="*/ 156 w 172"/>
                  <a:gd name="T75" fmla="*/ 33 h 165"/>
                  <a:gd name="T76" fmla="*/ 158 w 172"/>
                  <a:gd name="T77" fmla="*/ 33 h 165"/>
                  <a:gd name="T78" fmla="*/ 145 w 172"/>
                  <a:gd name="T79" fmla="*/ 53 h 165"/>
                  <a:gd name="T80" fmla="*/ 85 w 172"/>
                  <a:gd name="T81" fmla="*/ 103 h 165"/>
                  <a:gd name="T82" fmla="*/ 144 w 172"/>
                  <a:gd name="T83" fmla="*/ 69 h 165"/>
                  <a:gd name="T84" fmla="*/ 88 w 172"/>
                  <a:gd name="T85" fmla="*/ 106 h 165"/>
                  <a:gd name="T86" fmla="*/ 152 w 172"/>
                  <a:gd name="T87" fmla="*/ 70 h 165"/>
                  <a:gd name="T88" fmla="*/ 83 w 172"/>
                  <a:gd name="T89" fmla="*/ 123 h 165"/>
                  <a:gd name="T90" fmla="*/ 162 w 172"/>
                  <a:gd name="T91" fmla="*/ 78 h 165"/>
                  <a:gd name="T92" fmla="*/ 135 w 172"/>
                  <a:gd name="T93" fmla="*/ 115 h 165"/>
                  <a:gd name="T94" fmla="*/ 172 w 172"/>
                  <a:gd name="T95" fmla="*/ 93 h 165"/>
                  <a:gd name="T96" fmla="*/ 166 w 172"/>
                  <a:gd name="T97" fmla="*/ 108 h 165"/>
                  <a:gd name="T98" fmla="*/ 167 w 172"/>
                  <a:gd name="T99" fmla="*/ 109 h 165"/>
                  <a:gd name="T100" fmla="*/ 144 w 172"/>
                  <a:gd name="T101" fmla="*/ 123 h 165"/>
                  <a:gd name="T102" fmla="*/ 171 w 172"/>
                  <a:gd name="T103" fmla="*/ 11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2" h="165">
                    <a:moveTo>
                      <a:pt x="76" y="165"/>
                    </a:moveTo>
                    <a:cubicBezTo>
                      <a:pt x="76" y="165"/>
                      <a:pt x="76" y="165"/>
                      <a:pt x="76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5" y="165"/>
                      <a:pt x="75" y="165"/>
                      <a:pt x="76" y="165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78" y="163"/>
                      <a:pt x="87" y="157"/>
                      <a:pt x="129" y="131"/>
                    </a:cubicBezTo>
                    <a:cubicBezTo>
                      <a:pt x="130" y="130"/>
                      <a:pt x="131" y="130"/>
                      <a:pt x="132" y="129"/>
                    </a:cubicBezTo>
                    <a:cubicBezTo>
                      <a:pt x="131" y="130"/>
                      <a:pt x="129" y="131"/>
                      <a:pt x="128" y="131"/>
                    </a:cubicBezTo>
                    <a:cubicBezTo>
                      <a:pt x="109" y="143"/>
                      <a:pt x="90" y="154"/>
                      <a:pt x="90" y="154"/>
                    </a:cubicBezTo>
                    <a:cubicBezTo>
                      <a:pt x="89" y="154"/>
                      <a:pt x="89" y="154"/>
                      <a:pt x="89" y="154"/>
                    </a:cubicBezTo>
                    <a:cubicBezTo>
                      <a:pt x="89" y="154"/>
                      <a:pt x="89" y="154"/>
                      <a:pt x="89" y="154"/>
                    </a:cubicBezTo>
                    <a:cubicBezTo>
                      <a:pt x="79" y="159"/>
                      <a:pt x="76" y="161"/>
                      <a:pt x="75" y="161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4" y="162"/>
                      <a:pt x="74" y="162"/>
                      <a:pt x="74" y="161"/>
                    </a:cubicBezTo>
                    <a:cubicBezTo>
                      <a:pt x="74" y="161"/>
                      <a:pt x="74" y="161"/>
                      <a:pt x="74" y="161"/>
                    </a:cubicBezTo>
                    <a:cubicBezTo>
                      <a:pt x="163" y="99"/>
                      <a:pt x="163" y="99"/>
                      <a:pt x="163" y="99"/>
                    </a:cubicBezTo>
                    <a:cubicBezTo>
                      <a:pt x="156" y="103"/>
                      <a:pt x="146" y="109"/>
                      <a:pt x="135" y="115"/>
                    </a:cubicBezTo>
                    <a:cubicBezTo>
                      <a:pt x="88" y="143"/>
                      <a:pt x="85" y="144"/>
                      <a:pt x="85" y="144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4" y="144"/>
                      <a:pt x="84" y="144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6" y="143"/>
                      <a:pt x="88" y="140"/>
                      <a:pt x="97" y="133"/>
                    </a:cubicBezTo>
                    <a:cubicBezTo>
                      <a:pt x="104" y="127"/>
                      <a:pt x="114" y="119"/>
                      <a:pt x="123" y="111"/>
                    </a:cubicBezTo>
                    <a:cubicBezTo>
                      <a:pt x="137" y="98"/>
                      <a:pt x="152" y="86"/>
                      <a:pt x="158" y="81"/>
                    </a:cubicBezTo>
                    <a:cubicBezTo>
                      <a:pt x="145" y="88"/>
                      <a:pt x="102" y="113"/>
                      <a:pt x="78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7" y="127"/>
                      <a:pt x="77" y="127"/>
                      <a:pt x="77" y="126"/>
                    </a:cubicBezTo>
                    <a:cubicBezTo>
                      <a:pt x="77" y="126"/>
                      <a:pt x="77" y="126"/>
                      <a:pt x="77" y="126"/>
                    </a:cubicBezTo>
                    <a:cubicBezTo>
                      <a:pt x="77" y="126"/>
                      <a:pt x="78" y="126"/>
                      <a:pt x="78" y="126"/>
                    </a:cubicBezTo>
                    <a:cubicBezTo>
                      <a:pt x="79" y="125"/>
                      <a:pt x="87" y="119"/>
                      <a:pt x="118" y="95"/>
                    </a:cubicBezTo>
                    <a:cubicBezTo>
                      <a:pt x="129" y="87"/>
                      <a:pt x="140" y="78"/>
                      <a:pt x="146" y="73"/>
                    </a:cubicBezTo>
                    <a:cubicBezTo>
                      <a:pt x="70" y="117"/>
                      <a:pt x="70" y="117"/>
                      <a:pt x="70" y="117"/>
                    </a:cubicBezTo>
                    <a:cubicBezTo>
                      <a:pt x="70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69" y="117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12" y="89"/>
                      <a:pt x="94" y="99"/>
                      <a:pt x="82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6"/>
                      <a:pt x="81" y="106"/>
                      <a:pt x="81" y="105"/>
                    </a:cubicBezTo>
                    <a:cubicBezTo>
                      <a:pt x="83" y="104"/>
                      <a:pt x="92" y="96"/>
                      <a:pt x="137" y="60"/>
                    </a:cubicBezTo>
                    <a:cubicBezTo>
                      <a:pt x="139" y="58"/>
                      <a:pt x="140" y="57"/>
                      <a:pt x="141" y="56"/>
                    </a:cubicBezTo>
                    <a:cubicBezTo>
                      <a:pt x="132" y="61"/>
                      <a:pt x="108" y="76"/>
                      <a:pt x="93" y="84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9" y="91"/>
                      <a:pt x="79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0"/>
                      <a:pt x="83" y="88"/>
                      <a:pt x="91" y="82"/>
                    </a:cubicBezTo>
                    <a:cubicBezTo>
                      <a:pt x="99" y="76"/>
                      <a:pt x="108" y="69"/>
                      <a:pt x="118" y="62"/>
                    </a:cubicBezTo>
                    <a:cubicBezTo>
                      <a:pt x="131" y="52"/>
                      <a:pt x="143" y="43"/>
                      <a:pt x="151" y="37"/>
                    </a:cubicBezTo>
                    <a:cubicBezTo>
                      <a:pt x="132" y="48"/>
                      <a:pt x="81" y="77"/>
                      <a:pt x="81" y="78"/>
                    </a:cubicBezTo>
                    <a:cubicBezTo>
                      <a:pt x="80" y="78"/>
                      <a:pt x="80" y="78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1" y="76"/>
                      <a:pt x="84" y="74"/>
                      <a:pt x="92" y="68"/>
                    </a:cubicBezTo>
                    <a:cubicBezTo>
                      <a:pt x="99" y="63"/>
                      <a:pt x="108" y="56"/>
                      <a:pt x="117" y="49"/>
                    </a:cubicBezTo>
                    <a:cubicBezTo>
                      <a:pt x="129" y="40"/>
                      <a:pt x="141" y="32"/>
                      <a:pt x="148" y="27"/>
                    </a:cubicBezTo>
                    <a:cubicBezTo>
                      <a:pt x="84" y="64"/>
                      <a:pt x="84" y="64"/>
                      <a:pt x="84" y="64"/>
                    </a:cubicBezTo>
                    <a:cubicBezTo>
                      <a:pt x="83" y="64"/>
                      <a:pt x="83" y="64"/>
                      <a:pt x="83" y="63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95" y="53"/>
                      <a:pt x="125" y="28"/>
                      <a:pt x="134" y="20"/>
                    </a:cubicBezTo>
                    <a:cubicBezTo>
                      <a:pt x="122" y="27"/>
                      <a:pt x="82" y="50"/>
                      <a:pt x="59" y="64"/>
                    </a:cubicBezTo>
                    <a:cubicBezTo>
                      <a:pt x="59" y="64"/>
                      <a:pt x="58" y="64"/>
                      <a:pt x="58" y="64"/>
                    </a:cubicBezTo>
                    <a:cubicBezTo>
                      <a:pt x="58" y="63"/>
                      <a:pt x="58" y="63"/>
                      <a:pt x="58" y="63"/>
                    </a:cubicBezTo>
                    <a:cubicBezTo>
                      <a:pt x="58" y="63"/>
                      <a:pt x="58" y="63"/>
                      <a:pt x="58" y="63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59" y="62"/>
                      <a:pt x="60" y="62"/>
                      <a:pt x="62" y="61"/>
                    </a:cubicBezTo>
                    <a:cubicBezTo>
                      <a:pt x="64" y="59"/>
                      <a:pt x="67" y="58"/>
                      <a:pt x="71" y="55"/>
                    </a:cubicBezTo>
                    <a:cubicBezTo>
                      <a:pt x="78" y="51"/>
                      <a:pt x="88" y="45"/>
                      <a:pt x="98" y="38"/>
                    </a:cubicBezTo>
                    <a:cubicBezTo>
                      <a:pt x="103" y="35"/>
                      <a:pt x="108" y="32"/>
                      <a:pt x="113" y="29"/>
                    </a:cubicBezTo>
                    <a:cubicBezTo>
                      <a:pt x="110" y="31"/>
                      <a:pt x="107" y="33"/>
                      <a:pt x="104" y="34"/>
                    </a:cubicBezTo>
                    <a:cubicBezTo>
                      <a:pt x="93" y="41"/>
                      <a:pt x="81" y="48"/>
                      <a:pt x="72" y="53"/>
                    </a:cubicBezTo>
                    <a:cubicBezTo>
                      <a:pt x="62" y="59"/>
                      <a:pt x="59" y="61"/>
                      <a:pt x="57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6" y="61"/>
                      <a:pt x="56" y="61"/>
                    </a:cubicBezTo>
                    <a:cubicBezTo>
                      <a:pt x="56" y="61"/>
                      <a:pt x="56" y="61"/>
                      <a:pt x="57" y="61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46" y="59"/>
                      <a:pt x="34" y="66"/>
                      <a:pt x="24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2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7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3" y="66"/>
                      <a:pt x="36" y="63"/>
                      <a:pt x="45" y="58"/>
                    </a:cubicBezTo>
                    <a:cubicBezTo>
                      <a:pt x="53" y="52"/>
                      <a:pt x="64" y="44"/>
                      <a:pt x="75" y="37"/>
                    </a:cubicBezTo>
                    <a:cubicBezTo>
                      <a:pt x="88" y="28"/>
                      <a:pt x="101" y="20"/>
                      <a:pt x="109" y="14"/>
                    </a:cubicBezTo>
                    <a:cubicBezTo>
                      <a:pt x="97" y="21"/>
                      <a:pt x="75" y="34"/>
                      <a:pt x="55" y="45"/>
                    </a:cubicBezTo>
                    <a:cubicBezTo>
                      <a:pt x="1" y="77"/>
                      <a:pt x="1" y="77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" y="74"/>
                      <a:pt x="12" y="68"/>
                      <a:pt x="57" y="38"/>
                    </a:cubicBezTo>
                    <a:cubicBezTo>
                      <a:pt x="76" y="25"/>
                      <a:pt x="95" y="13"/>
                      <a:pt x="106" y="6"/>
                    </a:cubicBezTo>
                    <a:cubicBezTo>
                      <a:pt x="85" y="17"/>
                      <a:pt x="32" y="48"/>
                      <a:pt x="1" y="67"/>
                    </a:cubicBezTo>
                    <a:cubicBezTo>
                      <a:pt x="1" y="67"/>
                      <a:pt x="1" y="67"/>
                      <a:pt x="0" y="66"/>
                    </a:cubicBezTo>
                    <a:cubicBezTo>
                      <a:pt x="0" y="66"/>
                      <a:pt x="0" y="66"/>
                      <a:pt x="1" y="66"/>
                    </a:cubicBezTo>
                    <a:cubicBezTo>
                      <a:pt x="41" y="42"/>
                      <a:pt x="108" y="3"/>
                      <a:pt x="114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0"/>
                      <a:pt x="115" y="1"/>
                      <a:pt x="115" y="1"/>
                    </a:cubicBezTo>
                    <a:cubicBezTo>
                      <a:pt x="82" y="22"/>
                      <a:pt x="25" y="60"/>
                      <a:pt x="7" y="72"/>
                    </a:cubicBezTo>
                    <a:cubicBezTo>
                      <a:pt x="17" y="67"/>
                      <a:pt x="36" y="55"/>
                      <a:pt x="55" y="45"/>
                    </a:cubicBezTo>
                    <a:cubicBezTo>
                      <a:pt x="108" y="14"/>
                      <a:pt x="117" y="8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20" y="7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0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97" y="23"/>
                      <a:pt x="60" y="48"/>
                      <a:pt x="42" y="61"/>
                    </a:cubicBezTo>
                    <a:cubicBezTo>
                      <a:pt x="50" y="56"/>
                      <a:pt x="60" y="50"/>
                      <a:pt x="74" y="42"/>
                    </a:cubicBezTo>
                    <a:cubicBezTo>
                      <a:pt x="92" y="32"/>
                      <a:pt x="109" y="22"/>
                      <a:pt x="118" y="16"/>
                    </a:cubicBezTo>
                    <a:cubicBezTo>
                      <a:pt x="121" y="15"/>
                      <a:pt x="123" y="13"/>
                      <a:pt x="126" y="12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7" y="12"/>
                      <a:pt x="127" y="13"/>
                      <a:pt x="127" y="13"/>
                    </a:cubicBezTo>
                    <a:cubicBezTo>
                      <a:pt x="127" y="13"/>
                      <a:pt x="127" y="13"/>
                      <a:pt x="126" y="13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74" y="50"/>
                      <a:pt x="90" y="41"/>
                      <a:pt x="103" y="33"/>
                    </a:cubicBezTo>
                    <a:cubicBezTo>
                      <a:pt x="129" y="18"/>
                      <a:pt x="135" y="15"/>
                      <a:pt x="137" y="14"/>
                    </a:cubicBezTo>
                    <a:cubicBezTo>
                      <a:pt x="137" y="14"/>
                      <a:pt x="137" y="14"/>
                      <a:pt x="137" y="14"/>
                    </a:cubicBezTo>
                    <a:cubicBezTo>
                      <a:pt x="137" y="14"/>
                      <a:pt x="137" y="14"/>
                      <a:pt x="137" y="14"/>
                    </a:cubicBezTo>
                    <a:cubicBezTo>
                      <a:pt x="137" y="14"/>
                      <a:pt x="137" y="14"/>
                      <a:pt x="137" y="14"/>
                    </a:cubicBezTo>
                    <a:cubicBezTo>
                      <a:pt x="138" y="14"/>
                      <a:pt x="138" y="14"/>
                      <a:pt x="138" y="14"/>
                    </a:cubicBezTo>
                    <a:cubicBezTo>
                      <a:pt x="138" y="15"/>
                      <a:pt x="138" y="15"/>
                      <a:pt x="138" y="15"/>
                    </a:cubicBezTo>
                    <a:cubicBezTo>
                      <a:pt x="137" y="15"/>
                      <a:pt x="108" y="33"/>
                      <a:pt x="85" y="47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37" y="18"/>
                      <a:pt x="137" y="18"/>
                      <a:pt x="137" y="18"/>
                    </a:cubicBezTo>
                    <a:cubicBezTo>
                      <a:pt x="137" y="19"/>
                      <a:pt x="137" y="19"/>
                      <a:pt x="110" y="41"/>
                    </a:cubicBezTo>
                    <a:cubicBezTo>
                      <a:pt x="102" y="49"/>
                      <a:pt x="93" y="56"/>
                      <a:pt x="88" y="60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35" y="37"/>
                      <a:pt x="100" y="63"/>
                      <a:pt x="86" y="73"/>
                    </a:cubicBezTo>
                    <a:cubicBezTo>
                      <a:pt x="142" y="41"/>
                      <a:pt x="154" y="34"/>
                      <a:pt x="156" y="33"/>
                    </a:cubicBezTo>
                    <a:cubicBezTo>
                      <a:pt x="157" y="33"/>
                      <a:pt x="157" y="33"/>
                      <a:pt x="157" y="33"/>
                    </a:cubicBezTo>
                    <a:cubicBezTo>
                      <a:pt x="157" y="33"/>
                      <a:pt x="157" y="33"/>
                      <a:pt x="157" y="33"/>
                    </a:cubicBezTo>
                    <a:cubicBezTo>
                      <a:pt x="157" y="32"/>
                      <a:pt x="157" y="32"/>
                      <a:pt x="157" y="32"/>
                    </a:cubicBezTo>
                    <a:cubicBezTo>
                      <a:pt x="157" y="33"/>
                      <a:pt x="158" y="33"/>
                      <a:pt x="158" y="33"/>
                    </a:cubicBezTo>
                    <a:cubicBezTo>
                      <a:pt x="158" y="33"/>
                      <a:pt x="158" y="33"/>
                      <a:pt x="157" y="33"/>
                    </a:cubicBezTo>
                    <a:cubicBezTo>
                      <a:pt x="136" y="49"/>
                      <a:pt x="99" y="77"/>
                      <a:pt x="85" y="88"/>
                    </a:cubicBezTo>
                    <a:cubicBezTo>
                      <a:pt x="87" y="86"/>
                      <a:pt x="90" y="85"/>
                      <a:pt x="93" y="83"/>
                    </a:cubicBezTo>
                    <a:cubicBezTo>
                      <a:pt x="136" y="58"/>
                      <a:pt x="144" y="53"/>
                      <a:pt x="145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6" y="54"/>
                      <a:pt x="146" y="54"/>
                      <a:pt x="138" y="60"/>
                    </a:cubicBezTo>
                    <a:cubicBezTo>
                      <a:pt x="125" y="70"/>
                      <a:pt x="95" y="95"/>
                      <a:pt x="85" y="103"/>
                    </a:cubicBezTo>
                    <a:cubicBezTo>
                      <a:pt x="91" y="100"/>
                      <a:pt x="101" y="94"/>
                      <a:pt x="112" y="87"/>
                    </a:cubicBezTo>
                    <a:cubicBezTo>
                      <a:pt x="120" y="83"/>
                      <a:pt x="128" y="78"/>
                      <a:pt x="134" y="75"/>
                    </a:cubicBezTo>
                    <a:cubicBezTo>
                      <a:pt x="139" y="72"/>
                      <a:pt x="142" y="71"/>
                      <a:pt x="143" y="70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44" y="69"/>
                      <a:pt x="144" y="69"/>
                      <a:pt x="144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88" y="106"/>
                      <a:pt x="88" y="106"/>
                      <a:pt x="88" y="106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1" y="69"/>
                      <a:pt x="152" y="69"/>
                      <a:pt x="152" y="70"/>
                    </a:cubicBezTo>
                    <a:cubicBezTo>
                      <a:pt x="152" y="70"/>
                      <a:pt x="152" y="70"/>
                      <a:pt x="152" y="70"/>
                    </a:cubicBezTo>
                    <a:cubicBezTo>
                      <a:pt x="152" y="70"/>
                      <a:pt x="152" y="70"/>
                      <a:pt x="152" y="70"/>
                    </a:cubicBezTo>
                    <a:cubicBezTo>
                      <a:pt x="151" y="70"/>
                      <a:pt x="151" y="70"/>
                      <a:pt x="151" y="70"/>
                    </a:cubicBezTo>
                    <a:cubicBezTo>
                      <a:pt x="151" y="71"/>
                      <a:pt x="148" y="73"/>
                      <a:pt x="142" y="78"/>
                    </a:cubicBezTo>
                    <a:cubicBezTo>
                      <a:pt x="136" y="83"/>
                      <a:pt x="127" y="89"/>
                      <a:pt x="119" y="95"/>
                    </a:cubicBezTo>
                    <a:cubicBezTo>
                      <a:pt x="105" y="106"/>
                      <a:pt x="90" y="118"/>
                      <a:pt x="83" y="123"/>
                    </a:cubicBezTo>
                    <a:cubicBezTo>
                      <a:pt x="148" y="86"/>
                      <a:pt x="159" y="79"/>
                      <a:pt x="162" y="78"/>
                    </a:cubicBezTo>
                    <a:cubicBezTo>
                      <a:pt x="162" y="78"/>
                      <a:pt x="162" y="78"/>
                      <a:pt x="162" y="78"/>
                    </a:cubicBezTo>
                    <a:cubicBezTo>
                      <a:pt x="162" y="78"/>
                      <a:pt x="162" y="78"/>
                      <a:pt x="162" y="78"/>
                    </a:cubicBezTo>
                    <a:cubicBezTo>
                      <a:pt x="162" y="78"/>
                      <a:pt x="162" y="78"/>
                      <a:pt x="162" y="78"/>
                    </a:cubicBezTo>
                    <a:cubicBezTo>
                      <a:pt x="162" y="78"/>
                      <a:pt x="162" y="78"/>
                      <a:pt x="163" y="78"/>
                    </a:cubicBezTo>
                    <a:cubicBezTo>
                      <a:pt x="163" y="78"/>
                      <a:pt x="163" y="78"/>
                      <a:pt x="162" y="78"/>
                    </a:cubicBezTo>
                    <a:cubicBezTo>
                      <a:pt x="140" y="98"/>
                      <a:pt x="100" y="132"/>
                      <a:pt x="88" y="142"/>
                    </a:cubicBezTo>
                    <a:cubicBezTo>
                      <a:pt x="96" y="137"/>
                      <a:pt x="117" y="125"/>
                      <a:pt x="135" y="115"/>
                    </a:cubicBezTo>
                    <a:cubicBezTo>
                      <a:pt x="164" y="98"/>
                      <a:pt x="170" y="94"/>
                      <a:pt x="171" y="93"/>
                    </a:cubicBezTo>
                    <a:cubicBezTo>
                      <a:pt x="171" y="93"/>
                      <a:pt x="171" y="93"/>
                      <a:pt x="171" y="93"/>
                    </a:cubicBezTo>
                    <a:cubicBezTo>
                      <a:pt x="171" y="93"/>
                      <a:pt x="171" y="93"/>
                      <a:pt x="171" y="93"/>
                    </a:cubicBezTo>
                    <a:cubicBezTo>
                      <a:pt x="172" y="93"/>
                      <a:pt x="172" y="93"/>
                      <a:pt x="172" y="93"/>
                    </a:cubicBezTo>
                    <a:cubicBezTo>
                      <a:pt x="172" y="93"/>
                      <a:pt x="172" y="94"/>
                      <a:pt x="172" y="94"/>
                    </a:cubicBezTo>
                    <a:cubicBezTo>
                      <a:pt x="172" y="94"/>
                      <a:pt x="172" y="94"/>
                      <a:pt x="172" y="94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99" y="147"/>
                      <a:pt x="142" y="122"/>
                      <a:pt x="166" y="108"/>
                    </a:cubicBezTo>
                    <a:cubicBezTo>
                      <a:pt x="166" y="108"/>
                      <a:pt x="166" y="108"/>
                      <a:pt x="167" y="108"/>
                    </a:cubicBezTo>
                    <a:cubicBezTo>
                      <a:pt x="167" y="108"/>
                      <a:pt x="167" y="108"/>
                      <a:pt x="167" y="108"/>
                    </a:cubicBezTo>
                    <a:cubicBezTo>
                      <a:pt x="167" y="108"/>
                      <a:pt x="167" y="108"/>
                      <a:pt x="167" y="109"/>
                    </a:cubicBezTo>
                    <a:cubicBezTo>
                      <a:pt x="167" y="109"/>
                      <a:pt x="167" y="109"/>
                      <a:pt x="167" y="109"/>
                    </a:cubicBezTo>
                    <a:cubicBezTo>
                      <a:pt x="167" y="109"/>
                      <a:pt x="166" y="109"/>
                      <a:pt x="166" y="109"/>
                    </a:cubicBezTo>
                    <a:cubicBezTo>
                      <a:pt x="165" y="110"/>
                      <a:pt x="162" y="111"/>
                      <a:pt x="155" y="116"/>
                    </a:cubicBezTo>
                    <a:cubicBezTo>
                      <a:pt x="153" y="117"/>
                      <a:pt x="152" y="118"/>
                      <a:pt x="150" y="119"/>
                    </a:cubicBezTo>
                    <a:cubicBezTo>
                      <a:pt x="150" y="119"/>
                      <a:pt x="150" y="119"/>
                      <a:pt x="144" y="123"/>
                    </a:cubicBezTo>
                    <a:cubicBezTo>
                      <a:pt x="140" y="125"/>
                      <a:pt x="135" y="128"/>
                      <a:pt x="129" y="132"/>
                    </a:cubicBezTo>
                    <a:cubicBezTo>
                      <a:pt x="117" y="139"/>
                      <a:pt x="102" y="149"/>
                      <a:pt x="91" y="156"/>
                    </a:cubicBezTo>
                    <a:cubicBezTo>
                      <a:pt x="171" y="110"/>
                      <a:pt x="171" y="110"/>
                      <a:pt x="171" y="110"/>
                    </a:cubicBezTo>
                    <a:cubicBezTo>
                      <a:pt x="171" y="110"/>
                      <a:pt x="171" y="110"/>
                      <a:pt x="171" y="110"/>
                    </a:cubicBezTo>
                    <a:cubicBezTo>
                      <a:pt x="171" y="110"/>
                      <a:pt x="171" y="110"/>
                      <a:pt x="171" y="110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6" y="165"/>
                      <a:pt x="76" y="165"/>
                      <a:pt x="76" y="16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80"/>
              <p:cNvSpPr/>
              <p:nvPr/>
            </p:nvSpPr>
            <p:spPr bwMode="auto">
              <a:xfrm>
                <a:off x="2940051" y="5630863"/>
                <a:ext cx="168275" cy="120650"/>
              </a:xfrm>
              <a:custGeom>
                <a:avLst/>
                <a:gdLst>
                  <a:gd name="T0" fmla="*/ 1 w 52"/>
                  <a:gd name="T1" fmla="*/ 37 h 37"/>
                  <a:gd name="T2" fmla="*/ 0 w 52"/>
                  <a:gd name="T3" fmla="*/ 37 h 37"/>
                  <a:gd name="T4" fmla="*/ 0 w 52"/>
                  <a:gd name="T5" fmla="*/ 37 h 37"/>
                  <a:gd name="T6" fmla="*/ 0 w 52"/>
                  <a:gd name="T7" fmla="*/ 36 h 37"/>
                  <a:gd name="T8" fmla="*/ 0 w 52"/>
                  <a:gd name="T9" fmla="*/ 36 h 37"/>
                  <a:gd name="T10" fmla="*/ 1 w 52"/>
                  <a:gd name="T11" fmla="*/ 36 h 37"/>
                  <a:gd name="T12" fmla="*/ 15 w 52"/>
                  <a:gd name="T13" fmla="*/ 27 h 37"/>
                  <a:gd name="T14" fmla="*/ 15 w 52"/>
                  <a:gd name="T15" fmla="*/ 27 h 37"/>
                  <a:gd name="T16" fmla="*/ 15 w 52"/>
                  <a:gd name="T17" fmla="*/ 27 h 37"/>
                  <a:gd name="T18" fmla="*/ 15 w 52"/>
                  <a:gd name="T19" fmla="*/ 27 h 37"/>
                  <a:gd name="T20" fmla="*/ 14 w 52"/>
                  <a:gd name="T21" fmla="*/ 27 h 37"/>
                  <a:gd name="T22" fmla="*/ 14 w 52"/>
                  <a:gd name="T23" fmla="*/ 27 h 37"/>
                  <a:gd name="T24" fmla="*/ 14 w 52"/>
                  <a:gd name="T25" fmla="*/ 26 h 37"/>
                  <a:gd name="T26" fmla="*/ 44 w 52"/>
                  <a:gd name="T27" fmla="*/ 5 h 37"/>
                  <a:gd name="T28" fmla="*/ 21 w 52"/>
                  <a:gd name="T29" fmla="*/ 18 h 37"/>
                  <a:gd name="T30" fmla="*/ 20 w 52"/>
                  <a:gd name="T31" fmla="*/ 18 h 37"/>
                  <a:gd name="T32" fmla="*/ 21 w 52"/>
                  <a:gd name="T33" fmla="*/ 17 h 37"/>
                  <a:gd name="T34" fmla="*/ 51 w 52"/>
                  <a:gd name="T35" fmla="*/ 0 h 37"/>
                  <a:gd name="T36" fmla="*/ 52 w 52"/>
                  <a:gd name="T37" fmla="*/ 0 h 37"/>
                  <a:gd name="T38" fmla="*/ 51 w 52"/>
                  <a:gd name="T39" fmla="*/ 0 h 37"/>
                  <a:gd name="T40" fmla="*/ 51 w 52"/>
                  <a:gd name="T41" fmla="*/ 1 h 37"/>
                  <a:gd name="T42" fmla="*/ 51 w 52"/>
                  <a:gd name="T43" fmla="*/ 1 h 37"/>
                  <a:gd name="T44" fmla="*/ 46 w 52"/>
                  <a:gd name="T45" fmla="*/ 5 h 37"/>
                  <a:gd name="T46" fmla="*/ 21 w 52"/>
                  <a:gd name="T47" fmla="*/ 23 h 37"/>
                  <a:gd name="T48" fmla="*/ 45 w 52"/>
                  <a:gd name="T49" fmla="*/ 9 h 37"/>
                  <a:gd name="T50" fmla="*/ 45 w 52"/>
                  <a:gd name="T51" fmla="*/ 9 h 37"/>
                  <a:gd name="T52" fmla="*/ 45 w 52"/>
                  <a:gd name="T53" fmla="*/ 9 h 37"/>
                  <a:gd name="T54" fmla="*/ 45 w 52"/>
                  <a:gd name="T55" fmla="*/ 9 h 37"/>
                  <a:gd name="T56" fmla="*/ 45 w 52"/>
                  <a:gd name="T57" fmla="*/ 10 h 37"/>
                  <a:gd name="T58" fmla="*/ 45 w 52"/>
                  <a:gd name="T59" fmla="*/ 10 h 37"/>
                  <a:gd name="T60" fmla="*/ 35 w 52"/>
                  <a:gd name="T61" fmla="*/ 16 h 37"/>
                  <a:gd name="T62" fmla="*/ 36 w 52"/>
                  <a:gd name="T63" fmla="*/ 16 h 37"/>
                  <a:gd name="T64" fmla="*/ 36 w 52"/>
                  <a:gd name="T65" fmla="*/ 16 h 37"/>
                  <a:gd name="T66" fmla="*/ 36 w 52"/>
                  <a:gd name="T67" fmla="*/ 17 h 37"/>
                  <a:gd name="T68" fmla="*/ 36 w 52"/>
                  <a:gd name="T69" fmla="*/ 17 h 37"/>
                  <a:gd name="T70" fmla="*/ 1 w 52"/>
                  <a:gd name="T71" fmla="*/ 37 h 37"/>
                  <a:gd name="T72" fmla="*/ 1 w 52"/>
                  <a:gd name="T7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2" h="37">
                    <a:moveTo>
                      <a:pt x="1" y="37"/>
                    </a:moveTo>
                    <a:cubicBezTo>
                      <a:pt x="1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1" y="36"/>
                      <a:pt x="1" y="36"/>
                    </a:cubicBezTo>
                    <a:cubicBezTo>
                      <a:pt x="2" y="35"/>
                      <a:pt x="6" y="33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33" y="13"/>
                      <a:pt x="44" y="5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0" y="18"/>
                      <a:pt x="20" y="18"/>
                    </a:cubicBezTo>
                    <a:cubicBezTo>
                      <a:pt x="20" y="18"/>
                      <a:pt x="20" y="17"/>
                      <a:pt x="21" y="17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1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9" y="2"/>
                      <a:pt x="46" y="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7" y="19"/>
                      <a:pt x="37" y="13"/>
                      <a:pt x="45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9"/>
                      <a:pt x="46" y="9"/>
                      <a:pt x="45" y="9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0"/>
                      <a:pt x="42" y="12"/>
                      <a:pt x="35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7"/>
                      <a:pt x="36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4" y="17"/>
                      <a:pt x="14" y="29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81"/>
              <p:cNvSpPr/>
              <p:nvPr/>
            </p:nvSpPr>
            <p:spPr bwMode="auto">
              <a:xfrm>
                <a:off x="2671763" y="5630863"/>
                <a:ext cx="698500" cy="415925"/>
              </a:xfrm>
              <a:custGeom>
                <a:avLst/>
                <a:gdLst>
                  <a:gd name="T0" fmla="*/ 192 w 216"/>
                  <a:gd name="T1" fmla="*/ 11 h 128"/>
                  <a:gd name="T2" fmla="*/ 3 w 216"/>
                  <a:gd name="T3" fmla="*/ 119 h 128"/>
                  <a:gd name="T4" fmla="*/ 6 w 216"/>
                  <a:gd name="T5" fmla="*/ 117 h 128"/>
                  <a:gd name="T6" fmla="*/ 12 w 216"/>
                  <a:gd name="T7" fmla="*/ 111 h 128"/>
                  <a:gd name="T8" fmla="*/ 103 w 216"/>
                  <a:gd name="T9" fmla="*/ 54 h 128"/>
                  <a:gd name="T10" fmla="*/ 1 w 216"/>
                  <a:gd name="T11" fmla="*/ 113 h 128"/>
                  <a:gd name="T12" fmla="*/ 0 w 216"/>
                  <a:gd name="T13" fmla="*/ 112 h 128"/>
                  <a:gd name="T14" fmla="*/ 0 w 216"/>
                  <a:gd name="T15" fmla="*/ 97 h 128"/>
                  <a:gd name="T16" fmla="*/ 70 w 216"/>
                  <a:gd name="T17" fmla="*/ 52 h 128"/>
                  <a:gd name="T18" fmla="*/ 21 w 216"/>
                  <a:gd name="T19" fmla="*/ 78 h 128"/>
                  <a:gd name="T20" fmla="*/ 19 w 216"/>
                  <a:gd name="T21" fmla="*/ 64 h 128"/>
                  <a:gd name="T22" fmla="*/ 54 w 216"/>
                  <a:gd name="T23" fmla="*/ 41 h 128"/>
                  <a:gd name="T24" fmla="*/ 11 w 216"/>
                  <a:gd name="T25" fmla="*/ 63 h 128"/>
                  <a:gd name="T26" fmla="*/ 21 w 216"/>
                  <a:gd name="T27" fmla="*/ 56 h 128"/>
                  <a:gd name="T28" fmla="*/ 71 w 216"/>
                  <a:gd name="T29" fmla="*/ 20 h 128"/>
                  <a:gd name="T30" fmla="*/ 19 w 216"/>
                  <a:gd name="T31" fmla="*/ 49 h 128"/>
                  <a:gd name="T32" fmla="*/ 75 w 216"/>
                  <a:gd name="T33" fmla="*/ 15 h 128"/>
                  <a:gd name="T34" fmla="*/ 0 w 216"/>
                  <a:gd name="T35" fmla="*/ 58 h 128"/>
                  <a:gd name="T36" fmla="*/ 23 w 216"/>
                  <a:gd name="T37" fmla="*/ 23 h 128"/>
                  <a:gd name="T38" fmla="*/ 35 w 216"/>
                  <a:gd name="T39" fmla="*/ 3 h 128"/>
                  <a:gd name="T40" fmla="*/ 14 w 216"/>
                  <a:gd name="T41" fmla="*/ 9 h 128"/>
                  <a:gd name="T42" fmla="*/ 14 w 216"/>
                  <a:gd name="T43" fmla="*/ 9 h 128"/>
                  <a:gd name="T44" fmla="*/ 17 w 216"/>
                  <a:gd name="T45" fmla="*/ 7 h 128"/>
                  <a:gd name="T46" fmla="*/ 25 w 216"/>
                  <a:gd name="T47" fmla="*/ 8 h 128"/>
                  <a:gd name="T48" fmla="*/ 15 w 216"/>
                  <a:gd name="T49" fmla="*/ 27 h 128"/>
                  <a:gd name="T50" fmla="*/ 38 w 216"/>
                  <a:gd name="T51" fmla="*/ 15 h 128"/>
                  <a:gd name="T52" fmla="*/ 94 w 216"/>
                  <a:gd name="T53" fmla="*/ 3 h 128"/>
                  <a:gd name="T54" fmla="*/ 94 w 216"/>
                  <a:gd name="T55" fmla="*/ 4 h 128"/>
                  <a:gd name="T56" fmla="*/ 80 w 216"/>
                  <a:gd name="T57" fmla="*/ 15 h 128"/>
                  <a:gd name="T58" fmla="*/ 71 w 216"/>
                  <a:gd name="T59" fmla="*/ 22 h 128"/>
                  <a:gd name="T60" fmla="*/ 85 w 216"/>
                  <a:gd name="T61" fmla="*/ 18 h 128"/>
                  <a:gd name="T62" fmla="*/ 85 w 216"/>
                  <a:gd name="T63" fmla="*/ 20 h 128"/>
                  <a:gd name="T64" fmla="*/ 97 w 216"/>
                  <a:gd name="T65" fmla="*/ 14 h 128"/>
                  <a:gd name="T66" fmla="*/ 55 w 216"/>
                  <a:gd name="T67" fmla="*/ 41 h 128"/>
                  <a:gd name="T68" fmla="*/ 108 w 216"/>
                  <a:gd name="T69" fmla="*/ 12 h 128"/>
                  <a:gd name="T70" fmla="*/ 65 w 216"/>
                  <a:gd name="T71" fmla="*/ 46 h 128"/>
                  <a:gd name="T72" fmla="*/ 140 w 216"/>
                  <a:gd name="T73" fmla="*/ 9 h 128"/>
                  <a:gd name="T74" fmla="*/ 11 w 216"/>
                  <a:gd name="T75" fmla="*/ 90 h 128"/>
                  <a:gd name="T76" fmla="*/ 151 w 216"/>
                  <a:gd name="T77" fmla="*/ 10 h 128"/>
                  <a:gd name="T78" fmla="*/ 69 w 216"/>
                  <a:gd name="T79" fmla="*/ 73 h 128"/>
                  <a:gd name="T80" fmla="*/ 195 w 216"/>
                  <a:gd name="T81" fmla="*/ 0 h 128"/>
                  <a:gd name="T82" fmla="*/ 175 w 216"/>
                  <a:gd name="T83" fmla="*/ 15 h 128"/>
                  <a:gd name="T84" fmla="*/ 175 w 216"/>
                  <a:gd name="T85" fmla="*/ 16 h 128"/>
                  <a:gd name="T86" fmla="*/ 196 w 216"/>
                  <a:gd name="T87" fmla="*/ 7 h 128"/>
                  <a:gd name="T88" fmla="*/ 196 w 216"/>
                  <a:gd name="T89" fmla="*/ 8 h 128"/>
                  <a:gd name="T90" fmla="*/ 209 w 216"/>
                  <a:gd name="T91" fmla="*/ 0 h 128"/>
                  <a:gd name="T92" fmla="*/ 215 w 216"/>
                  <a:gd name="T93" fmla="*/ 8 h 128"/>
                  <a:gd name="T94" fmla="*/ 83 w 216"/>
                  <a:gd name="T95" fmla="*/ 100 h 128"/>
                  <a:gd name="T96" fmla="*/ 108 w 216"/>
                  <a:gd name="T97" fmla="*/ 100 h 128"/>
                  <a:gd name="T98" fmla="*/ 108 w 216"/>
                  <a:gd name="T99" fmla="*/ 100 h 128"/>
                  <a:gd name="T100" fmla="*/ 82 w 216"/>
                  <a:gd name="T101" fmla="*/ 121 h 128"/>
                  <a:gd name="T102" fmla="*/ 96 w 216"/>
                  <a:gd name="T103" fmla="*/ 119 h 128"/>
                  <a:gd name="T104" fmla="*/ 96 w 216"/>
                  <a:gd name="T105" fmla="*/ 121 h 128"/>
                  <a:gd name="T106" fmla="*/ 94 w 216"/>
                  <a:gd name="T107" fmla="*/ 122 h 128"/>
                  <a:gd name="T108" fmla="*/ 90 w 216"/>
                  <a:gd name="T109" fmla="*/ 118 h 128"/>
                  <a:gd name="T110" fmla="*/ 75 w 216"/>
                  <a:gd name="T111" fmla="*/ 125 h 128"/>
                  <a:gd name="T112" fmla="*/ 103 w 216"/>
                  <a:gd name="T113" fmla="*/ 103 h 128"/>
                  <a:gd name="T114" fmla="*/ 64 w 216"/>
                  <a:gd name="T115" fmla="*/ 126 h 128"/>
                  <a:gd name="T116" fmla="*/ 47 w 216"/>
                  <a:gd name="T117" fmla="*/ 122 h 128"/>
                  <a:gd name="T118" fmla="*/ 10 w 216"/>
                  <a:gd name="T119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6" h="128">
                    <a:moveTo>
                      <a:pt x="10" y="128"/>
                    </a:moveTo>
                    <a:cubicBezTo>
                      <a:pt x="10" y="128"/>
                      <a:pt x="9" y="128"/>
                      <a:pt x="9" y="127"/>
                    </a:cubicBezTo>
                    <a:cubicBezTo>
                      <a:pt x="9" y="127"/>
                      <a:pt x="9" y="127"/>
                      <a:pt x="9" y="127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87" y="14"/>
                      <a:pt x="181" y="17"/>
                      <a:pt x="175" y="21"/>
                    </a:cubicBezTo>
                    <a:cubicBezTo>
                      <a:pt x="130" y="48"/>
                      <a:pt x="28" y="106"/>
                      <a:pt x="3" y="120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3" y="120"/>
                      <a:pt x="3" y="120"/>
                      <a:pt x="3" y="119"/>
                    </a:cubicBezTo>
                    <a:cubicBezTo>
                      <a:pt x="3" y="119"/>
                      <a:pt x="3" y="119"/>
                      <a:pt x="3" y="119"/>
                    </a:cubicBezTo>
                    <a:cubicBezTo>
                      <a:pt x="97" y="65"/>
                      <a:pt x="148" y="35"/>
                      <a:pt x="176" y="19"/>
                    </a:cubicBezTo>
                    <a:cubicBezTo>
                      <a:pt x="181" y="16"/>
                      <a:pt x="185" y="14"/>
                      <a:pt x="189" y="12"/>
                    </a:cubicBezTo>
                    <a:cubicBezTo>
                      <a:pt x="161" y="27"/>
                      <a:pt x="62" y="85"/>
                      <a:pt x="6" y="117"/>
                    </a:cubicBezTo>
                    <a:cubicBezTo>
                      <a:pt x="6" y="118"/>
                      <a:pt x="5" y="118"/>
                      <a:pt x="5" y="117"/>
                    </a:cubicBezTo>
                    <a:cubicBezTo>
                      <a:pt x="5" y="117"/>
                      <a:pt x="5" y="117"/>
                      <a:pt x="6" y="117"/>
                    </a:cubicBezTo>
                    <a:cubicBezTo>
                      <a:pt x="43" y="95"/>
                      <a:pt x="102" y="60"/>
                      <a:pt x="140" y="37"/>
                    </a:cubicBezTo>
                    <a:cubicBezTo>
                      <a:pt x="76" y="74"/>
                      <a:pt x="13" y="111"/>
                      <a:pt x="12" y="111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2" y="111"/>
                      <a:pt x="12" y="110"/>
                      <a:pt x="12" y="110"/>
                    </a:cubicBezTo>
                    <a:cubicBezTo>
                      <a:pt x="11" y="110"/>
                      <a:pt x="11" y="109"/>
                      <a:pt x="40" y="92"/>
                    </a:cubicBezTo>
                    <a:cubicBezTo>
                      <a:pt x="55" y="83"/>
                      <a:pt x="76" y="70"/>
                      <a:pt x="103" y="54"/>
                    </a:cubicBezTo>
                    <a:cubicBezTo>
                      <a:pt x="107" y="52"/>
                      <a:pt x="111" y="49"/>
                      <a:pt x="115" y="47"/>
                    </a:cubicBezTo>
                    <a:cubicBezTo>
                      <a:pt x="100" y="56"/>
                      <a:pt x="84" y="65"/>
                      <a:pt x="69" y="74"/>
                    </a:cubicBezTo>
                    <a:cubicBezTo>
                      <a:pt x="15" y="105"/>
                      <a:pt x="4" y="112"/>
                      <a:pt x="1" y="113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1" y="113"/>
                      <a:pt x="1" y="113"/>
                      <a:pt x="0" y="113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0" y="113"/>
                      <a:pt x="0" y="112"/>
                    </a:cubicBezTo>
                    <a:cubicBezTo>
                      <a:pt x="142" y="15"/>
                      <a:pt x="142" y="15"/>
                      <a:pt x="142" y="15"/>
                    </a:cubicBezTo>
                    <a:cubicBezTo>
                      <a:pt x="110" y="34"/>
                      <a:pt x="2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2" y="94"/>
                      <a:pt x="14" y="87"/>
                      <a:pt x="70" y="52"/>
                    </a:cubicBezTo>
                    <a:cubicBezTo>
                      <a:pt x="89" y="40"/>
                      <a:pt x="109" y="28"/>
                      <a:pt x="123" y="20"/>
                    </a:cubicBezTo>
                    <a:cubicBezTo>
                      <a:pt x="97" y="34"/>
                      <a:pt x="50" y="62"/>
                      <a:pt x="22" y="79"/>
                    </a:cubicBezTo>
                    <a:cubicBezTo>
                      <a:pt x="22" y="79"/>
                      <a:pt x="21" y="79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46" y="59"/>
                      <a:pt x="91" y="25"/>
                      <a:pt x="104" y="15"/>
                    </a:cubicBezTo>
                    <a:cubicBezTo>
                      <a:pt x="97" y="19"/>
                      <a:pt x="83" y="27"/>
                      <a:pt x="70" y="35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1" y="62"/>
                      <a:pt x="28" y="57"/>
                      <a:pt x="54" y="41"/>
                    </a:cubicBezTo>
                    <a:cubicBezTo>
                      <a:pt x="64" y="35"/>
                      <a:pt x="74" y="29"/>
                      <a:pt x="81" y="2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1" y="64"/>
                      <a:pt x="11" y="64"/>
                    </a:cubicBezTo>
                    <a:cubicBezTo>
                      <a:pt x="11" y="64"/>
                      <a:pt x="11" y="63"/>
                      <a:pt x="11" y="63"/>
                    </a:cubicBezTo>
                    <a:cubicBezTo>
                      <a:pt x="19" y="58"/>
                      <a:pt x="30" y="52"/>
                      <a:pt x="40" y="46"/>
                    </a:cubicBezTo>
                    <a:cubicBezTo>
                      <a:pt x="30" y="51"/>
                      <a:pt x="23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35" y="46"/>
                      <a:pt x="58" y="29"/>
                      <a:pt x="71" y="2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9" y="50"/>
                      <a:pt x="19" y="50"/>
                      <a:pt x="19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1" y="48"/>
                      <a:pt x="24" y="46"/>
                      <a:pt x="31" y="42"/>
                    </a:cubicBezTo>
                    <a:cubicBezTo>
                      <a:pt x="38" y="38"/>
                      <a:pt x="47" y="32"/>
                      <a:pt x="56" y="26"/>
                    </a:cubicBezTo>
                    <a:cubicBezTo>
                      <a:pt x="63" y="22"/>
                      <a:pt x="69" y="18"/>
                      <a:pt x="75" y="15"/>
                    </a:cubicBezTo>
                    <a:cubicBezTo>
                      <a:pt x="61" y="23"/>
                      <a:pt x="38" y="36"/>
                      <a:pt x="6" y="55"/>
                    </a:cubicBezTo>
                    <a:cubicBezTo>
                      <a:pt x="3" y="57"/>
                      <a:pt x="1" y="58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3" y="18"/>
                      <a:pt x="27" y="21"/>
                      <a:pt x="23" y="2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9"/>
                      <a:pt x="18" y="22"/>
                    </a:cubicBezTo>
                    <a:cubicBezTo>
                      <a:pt x="23" y="17"/>
                      <a:pt x="31" y="7"/>
                      <a:pt x="35" y="3"/>
                    </a:cubicBezTo>
                    <a:cubicBezTo>
                      <a:pt x="33" y="4"/>
                      <a:pt x="32" y="5"/>
                      <a:pt x="30" y="6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0" y="8"/>
                      <a:pt x="18" y="8"/>
                      <a:pt x="18" y="8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22" y="7"/>
                      <a:pt x="25" y="8"/>
                    </a:cubicBezTo>
                    <a:cubicBezTo>
                      <a:pt x="25" y="7"/>
                      <a:pt x="28" y="6"/>
                      <a:pt x="30" y="5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2"/>
                      <a:pt x="37" y="2"/>
                      <a:pt x="19" y="23"/>
                    </a:cubicBezTo>
                    <a:cubicBezTo>
                      <a:pt x="18" y="24"/>
                      <a:pt x="16" y="26"/>
                      <a:pt x="15" y="27"/>
                    </a:cubicBezTo>
                    <a:cubicBezTo>
                      <a:pt x="17" y="26"/>
                      <a:pt x="20" y="24"/>
                      <a:pt x="23" y="23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5"/>
                      <a:pt x="38" y="15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3" y="55"/>
                      <a:pt x="5" y="55"/>
                      <a:pt x="6" y="54"/>
                    </a:cubicBezTo>
                    <a:cubicBezTo>
                      <a:pt x="82" y="9"/>
                      <a:pt x="92" y="4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5" y="3"/>
                      <a:pt x="95" y="3"/>
                    </a:cubicBezTo>
                    <a:cubicBezTo>
                      <a:pt x="95" y="4"/>
                      <a:pt x="95" y="4"/>
                      <a:pt x="94" y="4"/>
                    </a:cubicBezTo>
                    <a:cubicBezTo>
                      <a:pt x="81" y="12"/>
                      <a:pt x="60" y="25"/>
                      <a:pt x="44" y="3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4"/>
                      <a:pt x="80" y="14"/>
                      <a:pt x="80" y="14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8" y="16"/>
                      <a:pt x="76" y="18"/>
                      <a:pt x="71" y="22"/>
                    </a:cubicBezTo>
                    <a:cubicBezTo>
                      <a:pt x="65" y="26"/>
                      <a:pt x="58" y="31"/>
                      <a:pt x="50" y="36"/>
                    </a:cubicBezTo>
                    <a:cubicBezTo>
                      <a:pt x="41" y="42"/>
                      <a:pt x="32" y="48"/>
                      <a:pt x="27" y="52"/>
                    </a:cubicBezTo>
                    <a:cubicBezTo>
                      <a:pt x="39" y="46"/>
                      <a:pt x="66" y="30"/>
                      <a:pt x="85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8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20"/>
                    </a:cubicBezTo>
                    <a:cubicBezTo>
                      <a:pt x="83" y="21"/>
                      <a:pt x="77" y="25"/>
                      <a:pt x="56" y="37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97" y="14"/>
                      <a:pt x="97" y="14"/>
                      <a:pt x="97" y="15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5" y="16"/>
                      <a:pt x="87" y="21"/>
                      <a:pt x="55" y="41"/>
                    </a:cubicBezTo>
                    <a:cubicBezTo>
                      <a:pt x="47" y="46"/>
                      <a:pt x="40" y="51"/>
                      <a:pt x="33" y="55"/>
                    </a:cubicBezTo>
                    <a:cubicBezTo>
                      <a:pt x="43" y="49"/>
                      <a:pt x="57" y="41"/>
                      <a:pt x="69" y="34"/>
                    </a:cubicBezTo>
                    <a:cubicBezTo>
                      <a:pt x="107" y="12"/>
                      <a:pt x="107" y="12"/>
                      <a:pt x="108" y="12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12"/>
                      <a:pt x="108" y="12"/>
                      <a:pt x="108" y="13"/>
                    </a:cubicBezTo>
                    <a:cubicBezTo>
                      <a:pt x="108" y="13"/>
                      <a:pt x="108" y="13"/>
                      <a:pt x="108" y="13"/>
                    </a:cubicBezTo>
                    <a:cubicBezTo>
                      <a:pt x="108" y="13"/>
                      <a:pt x="108" y="13"/>
                      <a:pt x="108" y="13"/>
                    </a:cubicBezTo>
                    <a:cubicBezTo>
                      <a:pt x="106" y="14"/>
                      <a:pt x="99" y="20"/>
                      <a:pt x="65" y="46"/>
                    </a:cubicBezTo>
                    <a:cubicBezTo>
                      <a:pt x="51" y="57"/>
                      <a:pt x="36" y="68"/>
                      <a:pt x="28" y="74"/>
                    </a:cubicBezTo>
                    <a:cubicBezTo>
                      <a:pt x="70" y="49"/>
                      <a:pt x="133" y="12"/>
                      <a:pt x="140" y="9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1" y="10"/>
                      <a:pt x="141" y="10"/>
                      <a:pt x="140" y="10"/>
                    </a:cubicBezTo>
                    <a:cubicBezTo>
                      <a:pt x="102" y="33"/>
                      <a:pt x="37" y="74"/>
                      <a:pt x="11" y="90"/>
                    </a:cubicBezTo>
                    <a:cubicBezTo>
                      <a:pt x="127" y="23"/>
                      <a:pt x="147" y="12"/>
                      <a:pt x="150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23" y="100"/>
                      <a:pt x="44" y="87"/>
                      <a:pt x="69" y="73"/>
                    </a:cubicBezTo>
                    <a:cubicBezTo>
                      <a:pt x="173" y="13"/>
                      <a:pt x="191" y="2"/>
                      <a:pt x="194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6" y="0"/>
                      <a:pt x="196" y="0"/>
                      <a:pt x="196" y="0"/>
                    </a:cubicBezTo>
                    <a:cubicBezTo>
                      <a:pt x="196" y="1"/>
                      <a:pt x="196" y="1"/>
                      <a:pt x="195" y="1"/>
                    </a:cubicBezTo>
                    <a:cubicBezTo>
                      <a:pt x="142" y="32"/>
                      <a:pt x="48" y="88"/>
                      <a:pt x="20" y="105"/>
                    </a:cubicBezTo>
                    <a:cubicBezTo>
                      <a:pt x="46" y="90"/>
                      <a:pt x="128" y="43"/>
                      <a:pt x="175" y="15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75" y="15"/>
                      <a:pt x="176" y="16"/>
                      <a:pt x="176" y="16"/>
                    </a:cubicBezTo>
                    <a:cubicBezTo>
                      <a:pt x="176" y="16"/>
                      <a:pt x="176" y="16"/>
                      <a:pt x="175" y="16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4" y="18"/>
                      <a:pt x="168" y="21"/>
                      <a:pt x="149" y="32"/>
                    </a:cubicBezTo>
                    <a:cubicBezTo>
                      <a:pt x="140" y="38"/>
                      <a:pt x="127" y="46"/>
                      <a:pt x="113" y="54"/>
                    </a:cubicBezTo>
                    <a:cubicBezTo>
                      <a:pt x="157" y="29"/>
                      <a:pt x="195" y="7"/>
                      <a:pt x="196" y="7"/>
                    </a:cubicBezTo>
                    <a:cubicBezTo>
                      <a:pt x="196" y="7"/>
                      <a:pt x="196" y="7"/>
                      <a:pt x="196" y="7"/>
                    </a:cubicBezTo>
                    <a:cubicBezTo>
                      <a:pt x="196" y="7"/>
                      <a:pt x="196" y="7"/>
                      <a:pt x="196" y="7"/>
                    </a:cubicBezTo>
                    <a:cubicBezTo>
                      <a:pt x="196" y="7"/>
                      <a:pt x="196" y="7"/>
                      <a:pt x="196" y="8"/>
                    </a:cubicBezTo>
                    <a:cubicBezTo>
                      <a:pt x="196" y="8"/>
                      <a:pt x="196" y="8"/>
                      <a:pt x="196" y="8"/>
                    </a:cubicBezTo>
                    <a:cubicBezTo>
                      <a:pt x="204" y="4"/>
                      <a:pt x="207" y="2"/>
                      <a:pt x="208" y="1"/>
                    </a:cubicBezTo>
                    <a:cubicBezTo>
                      <a:pt x="209" y="0"/>
                      <a:pt x="209" y="0"/>
                      <a:pt x="209" y="0"/>
                    </a:cubicBezTo>
                    <a:cubicBezTo>
                      <a:pt x="209" y="0"/>
                      <a:pt x="209" y="0"/>
                      <a:pt x="209" y="0"/>
                    </a:cubicBezTo>
                    <a:cubicBezTo>
                      <a:pt x="209" y="0"/>
                      <a:pt x="209" y="0"/>
                      <a:pt x="209" y="0"/>
                    </a:cubicBezTo>
                    <a:cubicBezTo>
                      <a:pt x="210" y="0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09" y="1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15" y="8"/>
                      <a:pt x="215" y="8"/>
                      <a:pt x="215" y="8"/>
                    </a:cubicBezTo>
                    <a:cubicBezTo>
                      <a:pt x="216" y="8"/>
                      <a:pt x="216" y="8"/>
                      <a:pt x="216" y="8"/>
                    </a:cubicBezTo>
                    <a:cubicBezTo>
                      <a:pt x="216" y="8"/>
                      <a:pt x="216" y="8"/>
                      <a:pt x="216" y="9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82" y="100"/>
                      <a:pt x="83" y="100"/>
                      <a:pt x="83" y="100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72" y="120"/>
                      <a:pt x="95" y="107"/>
                      <a:pt x="108" y="100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7" y="101"/>
                      <a:pt x="103" y="104"/>
                      <a:pt x="89" y="116"/>
                    </a:cubicBezTo>
                    <a:cubicBezTo>
                      <a:pt x="86" y="118"/>
                      <a:pt x="82" y="121"/>
                      <a:pt x="80" y="122"/>
                    </a:cubicBezTo>
                    <a:cubicBezTo>
                      <a:pt x="81" y="122"/>
                      <a:pt x="82" y="122"/>
                      <a:pt x="82" y="121"/>
                    </a:cubicBezTo>
                    <a:cubicBezTo>
                      <a:pt x="90" y="116"/>
                      <a:pt x="90" y="116"/>
                      <a:pt x="91" y="116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92" y="121"/>
                      <a:pt x="92" y="121"/>
                      <a:pt x="92" y="121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20"/>
                      <a:pt x="96" y="121"/>
                      <a:pt x="96" y="121"/>
                    </a:cubicBezTo>
                    <a:cubicBezTo>
                      <a:pt x="96" y="121"/>
                      <a:pt x="96" y="121"/>
                      <a:pt x="96" y="121"/>
                    </a:cubicBezTo>
                    <a:cubicBezTo>
                      <a:pt x="94" y="122"/>
                      <a:pt x="94" y="122"/>
                      <a:pt x="94" y="122"/>
                    </a:cubicBezTo>
                    <a:cubicBezTo>
                      <a:pt x="94" y="123"/>
                      <a:pt x="94" y="123"/>
                      <a:pt x="93" y="122"/>
                    </a:cubicBezTo>
                    <a:cubicBezTo>
                      <a:pt x="93" y="122"/>
                      <a:pt x="93" y="122"/>
                      <a:pt x="94" y="122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3"/>
                      <a:pt x="92" y="123"/>
                      <a:pt x="92" y="123"/>
                    </a:cubicBezTo>
                    <a:cubicBezTo>
                      <a:pt x="92" y="122"/>
                      <a:pt x="91" y="122"/>
                      <a:pt x="91" y="122"/>
                    </a:cubicBezTo>
                    <a:cubicBezTo>
                      <a:pt x="90" y="118"/>
                      <a:pt x="90" y="118"/>
                      <a:pt x="90" y="118"/>
                    </a:cubicBezTo>
                    <a:cubicBezTo>
                      <a:pt x="89" y="118"/>
                      <a:pt x="86" y="120"/>
                      <a:pt x="83" y="122"/>
                    </a:cubicBezTo>
                    <a:cubicBezTo>
                      <a:pt x="75" y="126"/>
                      <a:pt x="75" y="126"/>
                      <a:pt x="75" y="126"/>
                    </a:cubicBezTo>
                    <a:cubicBezTo>
                      <a:pt x="75" y="126"/>
                      <a:pt x="75" y="126"/>
                      <a:pt x="75" y="126"/>
                    </a:cubicBezTo>
                    <a:cubicBezTo>
                      <a:pt x="75" y="126"/>
                      <a:pt x="75" y="126"/>
                      <a:pt x="75" y="125"/>
                    </a:cubicBezTo>
                    <a:cubicBezTo>
                      <a:pt x="75" y="125"/>
                      <a:pt x="75" y="125"/>
                      <a:pt x="75" y="125"/>
                    </a:cubicBezTo>
                    <a:cubicBezTo>
                      <a:pt x="75" y="125"/>
                      <a:pt x="75" y="125"/>
                      <a:pt x="75" y="125"/>
                    </a:cubicBezTo>
                    <a:cubicBezTo>
                      <a:pt x="76" y="124"/>
                      <a:pt x="79" y="122"/>
                      <a:pt x="88" y="115"/>
                    </a:cubicBezTo>
                    <a:cubicBezTo>
                      <a:pt x="93" y="111"/>
                      <a:pt x="99" y="106"/>
                      <a:pt x="103" y="103"/>
                    </a:cubicBezTo>
                    <a:cubicBezTo>
                      <a:pt x="72" y="121"/>
                      <a:pt x="66" y="125"/>
                      <a:pt x="64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25"/>
                      <a:pt x="63" y="125"/>
                      <a:pt x="63" y="125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76" y="105"/>
                      <a:pt x="59" y="115"/>
                      <a:pt x="47" y="122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6" y="121"/>
                      <a:pt x="47" y="121"/>
                      <a:pt x="47" y="121"/>
                    </a:cubicBezTo>
                    <a:cubicBezTo>
                      <a:pt x="204" y="16"/>
                      <a:pt x="204" y="16"/>
                      <a:pt x="204" y="16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8"/>
                      <a:pt x="10" y="128"/>
                      <a:pt x="10" y="12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82"/>
              <p:cNvSpPr>
                <a:spLocks noEditPoints="1"/>
              </p:cNvSpPr>
              <p:nvPr/>
            </p:nvSpPr>
            <p:spPr bwMode="auto">
              <a:xfrm>
                <a:off x="2681288" y="5559425"/>
                <a:ext cx="855663" cy="1635125"/>
              </a:xfrm>
              <a:custGeom>
                <a:avLst/>
                <a:gdLst>
                  <a:gd name="T0" fmla="*/ 224 w 264"/>
                  <a:gd name="T1" fmla="*/ 293 h 504"/>
                  <a:gd name="T2" fmla="*/ 164 w 264"/>
                  <a:gd name="T3" fmla="*/ 305 h 504"/>
                  <a:gd name="T4" fmla="*/ 107 w 264"/>
                  <a:gd name="T5" fmla="*/ 288 h 504"/>
                  <a:gd name="T6" fmla="*/ 73 w 264"/>
                  <a:gd name="T7" fmla="*/ 379 h 504"/>
                  <a:gd name="T8" fmla="*/ 95 w 264"/>
                  <a:gd name="T9" fmla="*/ 399 h 504"/>
                  <a:gd name="T10" fmla="*/ 142 w 264"/>
                  <a:gd name="T11" fmla="*/ 386 h 504"/>
                  <a:gd name="T12" fmla="*/ 168 w 264"/>
                  <a:gd name="T13" fmla="*/ 372 h 504"/>
                  <a:gd name="T14" fmla="*/ 253 w 264"/>
                  <a:gd name="T15" fmla="*/ 395 h 504"/>
                  <a:gd name="T16" fmla="*/ 256 w 264"/>
                  <a:gd name="T17" fmla="*/ 465 h 504"/>
                  <a:gd name="T18" fmla="*/ 129 w 264"/>
                  <a:gd name="T19" fmla="*/ 491 h 504"/>
                  <a:gd name="T20" fmla="*/ 0 w 264"/>
                  <a:gd name="T21" fmla="*/ 400 h 504"/>
                  <a:gd name="T22" fmla="*/ 12 w 264"/>
                  <a:gd name="T23" fmla="*/ 271 h 504"/>
                  <a:gd name="T24" fmla="*/ 37 w 264"/>
                  <a:gd name="T25" fmla="*/ 219 h 504"/>
                  <a:gd name="T26" fmla="*/ 86 w 264"/>
                  <a:gd name="T27" fmla="*/ 198 h 504"/>
                  <a:gd name="T28" fmla="*/ 145 w 264"/>
                  <a:gd name="T29" fmla="*/ 198 h 504"/>
                  <a:gd name="T30" fmla="*/ 190 w 264"/>
                  <a:gd name="T31" fmla="*/ 192 h 504"/>
                  <a:gd name="T32" fmla="*/ 199 w 264"/>
                  <a:gd name="T33" fmla="*/ 145 h 504"/>
                  <a:gd name="T34" fmla="*/ 177 w 264"/>
                  <a:gd name="T35" fmla="*/ 113 h 504"/>
                  <a:gd name="T36" fmla="*/ 105 w 264"/>
                  <a:gd name="T37" fmla="*/ 78 h 504"/>
                  <a:gd name="T38" fmla="*/ 101 w 264"/>
                  <a:gd name="T39" fmla="*/ 120 h 504"/>
                  <a:gd name="T40" fmla="*/ 50 w 264"/>
                  <a:gd name="T41" fmla="*/ 134 h 504"/>
                  <a:gd name="T42" fmla="*/ 20 w 264"/>
                  <a:gd name="T43" fmla="*/ 104 h 504"/>
                  <a:gd name="T44" fmla="*/ 30 w 264"/>
                  <a:gd name="T45" fmla="*/ 12 h 504"/>
                  <a:gd name="T46" fmla="*/ 67 w 264"/>
                  <a:gd name="T47" fmla="*/ 28 h 504"/>
                  <a:gd name="T48" fmla="*/ 104 w 264"/>
                  <a:gd name="T49" fmla="*/ 15 h 504"/>
                  <a:gd name="T50" fmla="*/ 109 w 264"/>
                  <a:gd name="T51" fmla="*/ 20 h 504"/>
                  <a:gd name="T52" fmla="*/ 191 w 264"/>
                  <a:gd name="T53" fmla="*/ 41 h 504"/>
                  <a:gd name="T54" fmla="*/ 260 w 264"/>
                  <a:gd name="T55" fmla="*/ 72 h 504"/>
                  <a:gd name="T56" fmla="*/ 260 w 264"/>
                  <a:gd name="T57" fmla="*/ 195 h 504"/>
                  <a:gd name="T58" fmla="*/ 262 w 264"/>
                  <a:gd name="T59" fmla="*/ 279 h 504"/>
                  <a:gd name="T60" fmla="*/ 255 w 264"/>
                  <a:gd name="T61" fmla="*/ 269 h 504"/>
                  <a:gd name="T62" fmla="*/ 262 w 264"/>
                  <a:gd name="T63" fmla="*/ 115 h 504"/>
                  <a:gd name="T64" fmla="*/ 205 w 264"/>
                  <a:gd name="T65" fmla="*/ 43 h 504"/>
                  <a:gd name="T66" fmla="*/ 137 w 264"/>
                  <a:gd name="T67" fmla="*/ 25 h 504"/>
                  <a:gd name="T68" fmla="*/ 99 w 264"/>
                  <a:gd name="T69" fmla="*/ 17 h 504"/>
                  <a:gd name="T70" fmla="*/ 98 w 264"/>
                  <a:gd name="T71" fmla="*/ 23 h 504"/>
                  <a:gd name="T72" fmla="*/ 56 w 264"/>
                  <a:gd name="T73" fmla="*/ 27 h 504"/>
                  <a:gd name="T74" fmla="*/ 22 w 264"/>
                  <a:gd name="T75" fmla="*/ 1 h 504"/>
                  <a:gd name="T76" fmla="*/ 18 w 264"/>
                  <a:gd name="T77" fmla="*/ 138 h 504"/>
                  <a:gd name="T78" fmla="*/ 76 w 264"/>
                  <a:gd name="T79" fmla="*/ 130 h 504"/>
                  <a:gd name="T80" fmla="*/ 109 w 264"/>
                  <a:gd name="T81" fmla="*/ 126 h 504"/>
                  <a:gd name="T82" fmla="*/ 123 w 264"/>
                  <a:gd name="T83" fmla="*/ 82 h 504"/>
                  <a:gd name="T84" fmla="*/ 194 w 264"/>
                  <a:gd name="T85" fmla="*/ 118 h 504"/>
                  <a:gd name="T86" fmla="*/ 200 w 264"/>
                  <a:gd name="T87" fmla="*/ 156 h 504"/>
                  <a:gd name="T88" fmla="*/ 186 w 264"/>
                  <a:gd name="T89" fmla="*/ 202 h 504"/>
                  <a:gd name="T90" fmla="*/ 132 w 264"/>
                  <a:gd name="T91" fmla="*/ 196 h 504"/>
                  <a:gd name="T92" fmla="*/ 81 w 264"/>
                  <a:gd name="T93" fmla="*/ 203 h 504"/>
                  <a:gd name="T94" fmla="*/ 38 w 264"/>
                  <a:gd name="T95" fmla="*/ 221 h 504"/>
                  <a:gd name="T96" fmla="*/ 13 w 264"/>
                  <a:gd name="T97" fmla="*/ 272 h 504"/>
                  <a:gd name="T98" fmla="*/ 1 w 264"/>
                  <a:gd name="T99" fmla="*/ 400 h 504"/>
                  <a:gd name="T100" fmla="*/ 145 w 264"/>
                  <a:gd name="T101" fmla="*/ 488 h 504"/>
                  <a:gd name="T102" fmla="*/ 252 w 264"/>
                  <a:gd name="T103" fmla="*/ 451 h 504"/>
                  <a:gd name="T104" fmla="*/ 253 w 264"/>
                  <a:gd name="T105" fmla="*/ 390 h 504"/>
                  <a:gd name="T106" fmla="*/ 153 w 264"/>
                  <a:gd name="T107" fmla="*/ 376 h 504"/>
                  <a:gd name="T108" fmla="*/ 139 w 264"/>
                  <a:gd name="T109" fmla="*/ 389 h 504"/>
                  <a:gd name="T110" fmla="*/ 91 w 264"/>
                  <a:gd name="T111" fmla="*/ 400 h 504"/>
                  <a:gd name="T112" fmla="*/ 73 w 264"/>
                  <a:gd name="T113" fmla="*/ 379 h 504"/>
                  <a:gd name="T114" fmla="*/ 101 w 264"/>
                  <a:gd name="T115" fmla="*/ 287 h 504"/>
                  <a:gd name="T116" fmla="*/ 158 w 264"/>
                  <a:gd name="T117" fmla="*/ 304 h 504"/>
                  <a:gd name="T118" fmla="*/ 202 w 264"/>
                  <a:gd name="T119" fmla="*/ 294 h 504"/>
                  <a:gd name="T120" fmla="*/ 264 w 264"/>
                  <a:gd name="T121" fmla="*/ 278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4" h="504">
                    <a:moveTo>
                      <a:pt x="264" y="278"/>
                    </a:moveTo>
                    <a:cubicBezTo>
                      <a:pt x="259" y="281"/>
                      <a:pt x="259" y="281"/>
                      <a:pt x="259" y="281"/>
                    </a:cubicBezTo>
                    <a:cubicBezTo>
                      <a:pt x="257" y="282"/>
                      <a:pt x="256" y="283"/>
                      <a:pt x="254" y="283"/>
                    </a:cubicBezTo>
                    <a:cubicBezTo>
                      <a:pt x="253" y="284"/>
                      <a:pt x="251" y="285"/>
                      <a:pt x="249" y="286"/>
                    </a:cubicBezTo>
                    <a:cubicBezTo>
                      <a:pt x="248" y="287"/>
                      <a:pt x="246" y="287"/>
                      <a:pt x="244" y="288"/>
                    </a:cubicBezTo>
                    <a:cubicBezTo>
                      <a:pt x="243" y="288"/>
                      <a:pt x="241" y="289"/>
                      <a:pt x="239" y="290"/>
                    </a:cubicBezTo>
                    <a:cubicBezTo>
                      <a:pt x="234" y="291"/>
                      <a:pt x="234" y="291"/>
                      <a:pt x="234" y="291"/>
                    </a:cubicBezTo>
                    <a:cubicBezTo>
                      <a:pt x="229" y="292"/>
                      <a:pt x="229" y="292"/>
                      <a:pt x="229" y="292"/>
                    </a:cubicBezTo>
                    <a:cubicBezTo>
                      <a:pt x="224" y="293"/>
                      <a:pt x="224" y="293"/>
                      <a:pt x="224" y="293"/>
                    </a:cubicBezTo>
                    <a:cubicBezTo>
                      <a:pt x="216" y="293"/>
                      <a:pt x="209" y="293"/>
                      <a:pt x="202" y="294"/>
                    </a:cubicBezTo>
                    <a:cubicBezTo>
                      <a:pt x="200" y="294"/>
                      <a:pt x="199" y="294"/>
                      <a:pt x="197" y="294"/>
                    </a:cubicBezTo>
                    <a:cubicBezTo>
                      <a:pt x="195" y="295"/>
                      <a:pt x="193" y="295"/>
                      <a:pt x="192" y="295"/>
                    </a:cubicBezTo>
                    <a:cubicBezTo>
                      <a:pt x="190" y="296"/>
                      <a:pt x="188" y="296"/>
                      <a:pt x="186" y="297"/>
                    </a:cubicBezTo>
                    <a:cubicBezTo>
                      <a:pt x="185" y="297"/>
                      <a:pt x="183" y="298"/>
                      <a:pt x="181" y="299"/>
                    </a:cubicBezTo>
                    <a:cubicBezTo>
                      <a:pt x="181" y="299"/>
                      <a:pt x="181" y="299"/>
                      <a:pt x="181" y="299"/>
                    </a:cubicBezTo>
                    <a:cubicBezTo>
                      <a:pt x="176" y="301"/>
                      <a:pt x="176" y="301"/>
                      <a:pt x="176" y="301"/>
                    </a:cubicBezTo>
                    <a:cubicBezTo>
                      <a:pt x="174" y="302"/>
                      <a:pt x="172" y="303"/>
                      <a:pt x="170" y="304"/>
                    </a:cubicBezTo>
                    <a:cubicBezTo>
                      <a:pt x="168" y="304"/>
                      <a:pt x="166" y="304"/>
                      <a:pt x="164" y="305"/>
                    </a:cubicBezTo>
                    <a:cubicBezTo>
                      <a:pt x="162" y="305"/>
                      <a:pt x="160" y="305"/>
                      <a:pt x="158" y="305"/>
                    </a:cubicBezTo>
                    <a:cubicBezTo>
                      <a:pt x="156" y="305"/>
                      <a:pt x="154" y="304"/>
                      <a:pt x="152" y="304"/>
                    </a:cubicBezTo>
                    <a:cubicBezTo>
                      <a:pt x="151" y="303"/>
                      <a:pt x="149" y="303"/>
                      <a:pt x="147" y="302"/>
                    </a:cubicBezTo>
                    <a:cubicBezTo>
                      <a:pt x="141" y="300"/>
                      <a:pt x="141" y="300"/>
                      <a:pt x="141" y="300"/>
                    </a:cubicBezTo>
                    <a:cubicBezTo>
                      <a:pt x="135" y="298"/>
                      <a:pt x="135" y="298"/>
                      <a:pt x="135" y="298"/>
                    </a:cubicBezTo>
                    <a:cubicBezTo>
                      <a:pt x="132" y="296"/>
                      <a:pt x="128" y="294"/>
                      <a:pt x="124" y="293"/>
                    </a:cubicBezTo>
                    <a:cubicBezTo>
                      <a:pt x="119" y="291"/>
                      <a:pt x="119" y="291"/>
                      <a:pt x="119" y="291"/>
                    </a:cubicBezTo>
                    <a:cubicBezTo>
                      <a:pt x="117" y="290"/>
                      <a:pt x="115" y="289"/>
                      <a:pt x="113" y="289"/>
                    </a:cubicBezTo>
                    <a:cubicBezTo>
                      <a:pt x="111" y="289"/>
                      <a:pt x="109" y="288"/>
                      <a:pt x="107" y="288"/>
                    </a:cubicBezTo>
                    <a:cubicBezTo>
                      <a:pt x="105" y="288"/>
                      <a:pt x="103" y="287"/>
                      <a:pt x="101" y="287"/>
                    </a:cubicBezTo>
                    <a:cubicBezTo>
                      <a:pt x="99" y="288"/>
                      <a:pt x="97" y="288"/>
                      <a:pt x="95" y="288"/>
                    </a:cubicBezTo>
                    <a:cubicBezTo>
                      <a:pt x="89" y="289"/>
                      <a:pt x="89" y="289"/>
                      <a:pt x="89" y="289"/>
                    </a:cubicBezTo>
                    <a:cubicBezTo>
                      <a:pt x="89" y="289"/>
                      <a:pt x="89" y="289"/>
                      <a:pt x="89" y="289"/>
                    </a:cubicBezTo>
                    <a:cubicBezTo>
                      <a:pt x="87" y="291"/>
                      <a:pt x="86" y="293"/>
                      <a:pt x="84" y="295"/>
                    </a:cubicBezTo>
                    <a:cubicBezTo>
                      <a:pt x="82" y="297"/>
                      <a:pt x="81" y="299"/>
                      <a:pt x="80" y="302"/>
                    </a:cubicBezTo>
                    <a:cubicBezTo>
                      <a:pt x="78" y="306"/>
                      <a:pt x="76" y="311"/>
                      <a:pt x="75" y="316"/>
                    </a:cubicBezTo>
                    <a:cubicBezTo>
                      <a:pt x="72" y="327"/>
                      <a:pt x="71" y="337"/>
                      <a:pt x="71" y="348"/>
                    </a:cubicBezTo>
                    <a:cubicBezTo>
                      <a:pt x="70" y="358"/>
                      <a:pt x="71" y="369"/>
                      <a:pt x="73" y="379"/>
                    </a:cubicBezTo>
                    <a:cubicBezTo>
                      <a:pt x="75" y="390"/>
                      <a:pt x="78" y="400"/>
                      <a:pt x="82" y="409"/>
                    </a:cubicBezTo>
                    <a:cubicBezTo>
                      <a:pt x="82" y="409"/>
                      <a:pt x="82" y="409"/>
                      <a:pt x="82" y="409"/>
                    </a:cubicBezTo>
                    <a:cubicBezTo>
                      <a:pt x="82" y="407"/>
                      <a:pt x="82" y="407"/>
                      <a:pt x="82" y="407"/>
                    </a:cubicBezTo>
                    <a:cubicBezTo>
                      <a:pt x="83" y="406"/>
                      <a:pt x="83" y="406"/>
                      <a:pt x="83" y="405"/>
                    </a:cubicBezTo>
                    <a:cubicBezTo>
                      <a:pt x="84" y="404"/>
                      <a:pt x="84" y="404"/>
                      <a:pt x="85" y="403"/>
                    </a:cubicBezTo>
                    <a:cubicBezTo>
                      <a:pt x="87" y="402"/>
                      <a:pt x="87" y="402"/>
                      <a:pt x="87" y="402"/>
                    </a:cubicBezTo>
                    <a:cubicBezTo>
                      <a:pt x="87" y="401"/>
                      <a:pt x="88" y="401"/>
                      <a:pt x="89" y="400"/>
                    </a:cubicBezTo>
                    <a:cubicBezTo>
                      <a:pt x="89" y="400"/>
                      <a:pt x="90" y="400"/>
                      <a:pt x="91" y="400"/>
                    </a:cubicBezTo>
                    <a:cubicBezTo>
                      <a:pt x="92" y="399"/>
                      <a:pt x="94" y="399"/>
                      <a:pt x="95" y="399"/>
                    </a:cubicBezTo>
                    <a:cubicBezTo>
                      <a:pt x="98" y="398"/>
                      <a:pt x="101" y="398"/>
                      <a:pt x="104" y="398"/>
                    </a:cubicBezTo>
                    <a:cubicBezTo>
                      <a:pt x="107" y="398"/>
                      <a:pt x="110" y="397"/>
                      <a:pt x="113" y="397"/>
                    </a:cubicBezTo>
                    <a:cubicBezTo>
                      <a:pt x="117" y="396"/>
                      <a:pt x="117" y="396"/>
                      <a:pt x="117" y="396"/>
                    </a:cubicBezTo>
                    <a:cubicBezTo>
                      <a:pt x="122" y="395"/>
                      <a:pt x="122" y="395"/>
                      <a:pt x="122" y="395"/>
                    </a:cubicBezTo>
                    <a:cubicBezTo>
                      <a:pt x="123" y="395"/>
                      <a:pt x="125" y="394"/>
                      <a:pt x="126" y="394"/>
                    </a:cubicBezTo>
                    <a:cubicBezTo>
                      <a:pt x="128" y="393"/>
                      <a:pt x="129" y="393"/>
                      <a:pt x="130" y="392"/>
                    </a:cubicBezTo>
                    <a:cubicBezTo>
                      <a:pt x="132" y="392"/>
                      <a:pt x="133" y="391"/>
                      <a:pt x="134" y="390"/>
                    </a:cubicBezTo>
                    <a:cubicBezTo>
                      <a:pt x="138" y="388"/>
                      <a:pt x="138" y="388"/>
                      <a:pt x="138" y="388"/>
                    </a:cubicBezTo>
                    <a:cubicBezTo>
                      <a:pt x="140" y="388"/>
                      <a:pt x="141" y="387"/>
                      <a:pt x="142" y="386"/>
                    </a:cubicBezTo>
                    <a:cubicBezTo>
                      <a:pt x="146" y="383"/>
                      <a:pt x="146" y="383"/>
                      <a:pt x="146" y="383"/>
                    </a:cubicBezTo>
                    <a:cubicBezTo>
                      <a:pt x="146" y="383"/>
                      <a:pt x="146" y="383"/>
                      <a:pt x="146" y="383"/>
                    </a:cubicBezTo>
                    <a:cubicBezTo>
                      <a:pt x="146" y="381"/>
                      <a:pt x="146" y="378"/>
                      <a:pt x="146" y="375"/>
                    </a:cubicBezTo>
                    <a:cubicBezTo>
                      <a:pt x="146" y="375"/>
                      <a:pt x="146" y="374"/>
                      <a:pt x="146" y="374"/>
                    </a:cubicBezTo>
                    <a:cubicBezTo>
                      <a:pt x="147" y="374"/>
                      <a:pt x="147" y="374"/>
                      <a:pt x="147" y="374"/>
                    </a:cubicBezTo>
                    <a:cubicBezTo>
                      <a:pt x="148" y="374"/>
                      <a:pt x="148" y="375"/>
                      <a:pt x="149" y="375"/>
                    </a:cubicBezTo>
                    <a:cubicBezTo>
                      <a:pt x="150" y="375"/>
                      <a:pt x="152" y="375"/>
                      <a:pt x="153" y="375"/>
                    </a:cubicBezTo>
                    <a:cubicBezTo>
                      <a:pt x="156" y="375"/>
                      <a:pt x="158" y="375"/>
                      <a:pt x="161" y="374"/>
                    </a:cubicBezTo>
                    <a:cubicBezTo>
                      <a:pt x="163" y="373"/>
                      <a:pt x="166" y="373"/>
                      <a:pt x="168" y="372"/>
                    </a:cubicBezTo>
                    <a:cubicBezTo>
                      <a:pt x="168" y="372"/>
                      <a:pt x="168" y="372"/>
                      <a:pt x="168" y="372"/>
                    </a:cubicBezTo>
                    <a:cubicBezTo>
                      <a:pt x="168" y="370"/>
                      <a:pt x="169" y="368"/>
                      <a:pt x="171" y="366"/>
                    </a:cubicBezTo>
                    <a:cubicBezTo>
                      <a:pt x="172" y="364"/>
                      <a:pt x="173" y="363"/>
                      <a:pt x="175" y="362"/>
                    </a:cubicBezTo>
                    <a:cubicBezTo>
                      <a:pt x="179" y="360"/>
                      <a:pt x="183" y="359"/>
                      <a:pt x="187" y="359"/>
                    </a:cubicBezTo>
                    <a:cubicBezTo>
                      <a:pt x="196" y="359"/>
                      <a:pt x="204" y="361"/>
                      <a:pt x="211" y="364"/>
                    </a:cubicBezTo>
                    <a:cubicBezTo>
                      <a:pt x="227" y="370"/>
                      <a:pt x="241" y="379"/>
                      <a:pt x="254" y="390"/>
                    </a:cubicBezTo>
                    <a:cubicBezTo>
                      <a:pt x="254" y="390"/>
                      <a:pt x="254" y="390"/>
                      <a:pt x="254" y="390"/>
                    </a:cubicBezTo>
                    <a:cubicBezTo>
                      <a:pt x="254" y="390"/>
                      <a:pt x="254" y="390"/>
                      <a:pt x="254" y="390"/>
                    </a:cubicBezTo>
                    <a:cubicBezTo>
                      <a:pt x="253" y="395"/>
                      <a:pt x="253" y="395"/>
                      <a:pt x="253" y="395"/>
                    </a:cubicBezTo>
                    <a:cubicBezTo>
                      <a:pt x="253" y="396"/>
                      <a:pt x="252" y="398"/>
                      <a:pt x="252" y="399"/>
                    </a:cubicBezTo>
                    <a:cubicBezTo>
                      <a:pt x="252" y="403"/>
                      <a:pt x="251" y="406"/>
                      <a:pt x="251" y="409"/>
                    </a:cubicBezTo>
                    <a:cubicBezTo>
                      <a:pt x="251" y="412"/>
                      <a:pt x="251" y="415"/>
                      <a:pt x="251" y="418"/>
                    </a:cubicBezTo>
                    <a:cubicBezTo>
                      <a:pt x="251" y="421"/>
                      <a:pt x="250" y="424"/>
                      <a:pt x="251" y="428"/>
                    </a:cubicBezTo>
                    <a:cubicBezTo>
                      <a:pt x="251" y="431"/>
                      <a:pt x="251" y="434"/>
                      <a:pt x="251" y="437"/>
                    </a:cubicBezTo>
                    <a:cubicBezTo>
                      <a:pt x="251" y="440"/>
                      <a:pt x="252" y="443"/>
                      <a:pt x="252" y="446"/>
                    </a:cubicBezTo>
                    <a:cubicBezTo>
                      <a:pt x="253" y="451"/>
                      <a:pt x="253" y="451"/>
                      <a:pt x="253" y="451"/>
                    </a:cubicBezTo>
                    <a:cubicBezTo>
                      <a:pt x="253" y="452"/>
                      <a:pt x="253" y="454"/>
                      <a:pt x="254" y="455"/>
                    </a:cubicBezTo>
                    <a:cubicBezTo>
                      <a:pt x="256" y="465"/>
                      <a:pt x="256" y="465"/>
                      <a:pt x="256" y="465"/>
                    </a:cubicBezTo>
                    <a:cubicBezTo>
                      <a:pt x="256" y="465"/>
                      <a:pt x="256" y="465"/>
                      <a:pt x="256" y="465"/>
                    </a:cubicBezTo>
                    <a:cubicBezTo>
                      <a:pt x="256" y="465"/>
                      <a:pt x="256" y="465"/>
                      <a:pt x="256" y="465"/>
                    </a:cubicBezTo>
                    <a:cubicBezTo>
                      <a:pt x="225" y="475"/>
                      <a:pt x="225" y="475"/>
                      <a:pt x="225" y="475"/>
                    </a:cubicBezTo>
                    <a:cubicBezTo>
                      <a:pt x="219" y="476"/>
                      <a:pt x="214" y="477"/>
                      <a:pt x="209" y="478"/>
                    </a:cubicBezTo>
                    <a:cubicBezTo>
                      <a:pt x="193" y="482"/>
                      <a:pt x="193" y="482"/>
                      <a:pt x="193" y="482"/>
                    </a:cubicBezTo>
                    <a:cubicBezTo>
                      <a:pt x="188" y="483"/>
                      <a:pt x="182" y="484"/>
                      <a:pt x="177" y="485"/>
                    </a:cubicBezTo>
                    <a:cubicBezTo>
                      <a:pt x="161" y="487"/>
                      <a:pt x="161" y="487"/>
                      <a:pt x="161" y="487"/>
                    </a:cubicBezTo>
                    <a:cubicBezTo>
                      <a:pt x="145" y="489"/>
                      <a:pt x="145" y="489"/>
                      <a:pt x="145" y="489"/>
                    </a:cubicBezTo>
                    <a:cubicBezTo>
                      <a:pt x="140" y="490"/>
                      <a:pt x="134" y="491"/>
                      <a:pt x="129" y="491"/>
                    </a:cubicBezTo>
                    <a:cubicBezTo>
                      <a:pt x="97" y="494"/>
                      <a:pt x="97" y="494"/>
                      <a:pt x="97" y="494"/>
                    </a:cubicBezTo>
                    <a:cubicBezTo>
                      <a:pt x="86" y="495"/>
                      <a:pt x="75" y="496"/>
                      <a:pt x="65" y="497"/>
                    </a:cubicBezTo>
                    <a:cubicBezTo>
                      <a:pt x="49" y="499"/>
                      <a:pt x="49" y="499"/>
                      <a:pt x="49" y="499"/>
                    </a:cubicBezTo>
                    <a:cubicBezTo>
                      <a:pt x="43" y="499"/>
                      <a:pt x="38" y="500"/>
                      <a:pt x="33" y="500"/>
                    </a:cubicBezTo>
                    <a:cubicBezTo>
                      <a:pt x="1" y="504"/>
                      <a:pt x="1" y="504"/>
                      <a:pt x="1" y="504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481"/>
                      <a:pt x="0" y="458"/>
                      <a:pt x="0" y="435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0" y="383"/>
                      <a:pt x="0" y="383"/>
                      <a:pt x="0" y="383"/>
                    </a:cubicBezTo>
                    <a:cubicBezTo>
                      <a:pt x="0" y="377"/>
                      <a:pt x="0" y="371"/>
                      <a:pt x="0" y="365"/>
                    </a:cubicBezTo>
                    <a:cubicBezTo>
                      <a:pt x="2" y="348"/>
                      <a:pt x="2" y="348"/>
                      <a:pt x="2" y="348"/>
                    </a:cubicBezTo>
                    <a:cubicBezTo>
                      <a:pt x="2" y="340"/>
                      <a:pt x="2" y="340"/>
                      <a:pt x="2" y="340"/>
                    </a:cubicBezTo>
                    <a:cubicBezTo>
                      <a:pt x="2" y="337"/>
                      <a:pt x="2" y="334"/>
                      <a:pt x="3" y="331"/>
                    </a:cubicBezTo>
                    <a:cubicBezTo>
                      <a:pt x="5" y="314"/>
                      <a:pt x="5" y="314"/>
                      <a:pt x="5" y="314"/>
                    </a:cubicBezTo>
                    <a:cubicBezTo>
                      <a:pt x="6" y="308"/>
                      <a:pt x="6" y="302"/>
                      <a:pt x="7" y="297"/>
                    </a:cubicBezTo>
                    <a:cubicBezTo>
                      <a:pt x="10" y="280"/>
                      <a:pt x="10" y="280"/>
                      <a:pt x="10" y="280"/>
                    </a:cubicBezTo>
                    <a:cubicBezTo>
                      <a:pt x="12" y="271"/>
                      <a:pt x="12" y="271"/>
                      <a:pt x="12" y="271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14" y="263"/>
                      <a:pt x="14" y="263"/>
                      <a:pt x="14" y="263"/>
                    </a:cubicBezTo>
                    <a:cubicBezTo>
                      <a:pt x="22" y="229"/>
                      <a:pt x="22" y="229"/>
                      <a:pt x="22" y="229"/>
                    </a:cubicBezTo>
                    <a:cubicBezTo>
                      <a:pt x="22" y="230"/>
                      <a:pt x="22" y="230"/>
                      <a:pt x="22" y="230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1" y="228"/>
                      <a:pt x="22" y="227"/>
                      <a:pt x="22" y="227"/>
                    </a:cubicBezTo>
                    <a:cubicBezTo>
                      <a:pt x="23" y="226"/>
                      <a:pt x="23" y="225"/>
                      <a:pt x="24" y="225"/>
                    </a:cubicBezTo>
                    <a:cubicBezTo>
                      <a:pt x="26" y="224"/>
                      <a:pt x="27" y="223"/>
                      <a:pt x="28" y="223"/>
                    </a:cubicBezTo>
                    <a:cubicBezTo>
                      <a:pt x="37" y="219"/>
                      <a:pt x="37" y="219"/>
                      <a:pt x="37" y="219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9" y="206"/>
                      <a:pt x="62" y="200"/>
                      <a:pt x="67" y="194"/>
                    </a:cubicBezTo>
                    <a:cubicBezTo>
                      <a:pt x="68" y="193"/>
                      <a:pt x="69" y="192"/>
                      <a:pt x="71" y="191"/>
                    </a:cubicBezTo>
                    <a:cubicBezTo>
                      <a:pt x="72" y="190"/>
                      <a:pt x="73" y="190"/>
                      <a:pt x="74" y="191"/>
                    </a:cubicBezTo>
                    <a:cubicBezTo>
                      <a:pt x="75" y="191"/>
                      <a:pt x="76" y="192"/>
                      <a:pt x="77" y="192"/>
                    </a:cubicBezTo>
                    <a:cubicBezTo>
                      <a:pt x="79" y="195"/>
                      <a:pt x="80" y="199"/>
                      <a:pt x="81" y="203"/>
                    </a:cubicBezTo>
                    <a:cubicBezTo>
                      <a:pt x="80" y="202"/>
                      <a:pt x="80" y="202"/>
                      <a:pt x="80" y="202"/>
                    </a:cubicBezTo>
                    <a:cubicBezTo>
                      <a:pt x="86" y="198"/>
                      <a:pt x="86" y="198"/>
                      <a:pt x="86" y="198"/>
                    </a:cubicBezTo>
                    <a:cubicBezTo>
                      <a:pt x="87" y="197"/>
                      <a:pt x="90" y="196"/>
                      <a:pt x="92" y="195"/>
                    </a:cubicBezTo>
                    <a:cubicBezTo>
                      <a:pt x="93" y="194"/>
                      <a:pt x="94" y="194"/>
                      <a:pt x="95" y="193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100" y="191"/>
                      <a:pt x="103" y="191"/>
                      <a:pt x="105" y="191"/>
                    </a:cubicBezTo>
                    <a:cubicBezTo>
                      <a:pt x="107" y="191"/>
                      <a:pt x="110" y="191"/>
                      <a:pt x="112" y="191"/>
                    </a:cubicBezTo>
                    <a:cubicBezTo>
                      <a:pt x="114" y="191"/>
                      <a:pt x="117" y="191"/>
                      <a:pt x="119" y="192"/>
                    </a:cubicBezTo>
                    <a:cubicBezTo>
                      <a:pt x="126" y="193"/>
                      <a:pt x="126" y="193"/>
                      <a:pt x="126" y="193"/>
                    </a:cubicBezTo>
                    <a:cubicBezTo>
                      <a:pt x="132" y="195"/>
                      <a:pt x="132" y="195"/>
                      <a:pt x="132" y="195"/>
                    </a:cubicBezTo>
                    <a:cubicBezTo>
                      <a:pt x="145" y="198"/>
                      <a:pt x="145" y="198"/>
                      <a:pt x="145" y="198"/>
                    </a:cubicBezTo>
                    <a:cubicBezTo>
                      <a:pt x="152" y="200"/>
                      <a:pt x="152" y="200"/>
                      <a:pt x="152" y="200"/>
                    </a:cubicBezTo>
                    <a:cubicBezTo>
                      <a:pt x="159" y="202"/>
                      <a:pt x="159" y="202"/>
                      <a:pt x="159" y="202"/>
                    </a:cubicBezTo>
                    <a:cubicBezTo>
                      <a:pt x="161" y="202"/>
                      <a:pt x="163" y="202"/>
                      <a:pt x="165" y="203"/>
                    </a:cubicBezTo>
                    <a:cubicBezTo>
                      <a:pt x="168" y="203"/>
                      <a:pt x="170" y="203"/>
                      <a:pt x="172" y="203"/>
                    </a:cubicBezTo>
                    <a:cubicBezTo>
                      <a:pt x="174" y="203"/>
                      <a:pt x="177" y="203"/>
                      <a:pt x="179" y="202"/>
                    </a:cubicBezTo>
                    <a:cubicBezTo>
                      <a:pt x="185" y="201"/>
                      <a:pt x="185" y="201"/>
                      <a:pt x="185" y="201"/>
                    </a:cubicBezTo>
                    <a:cubicBezTo>
                      <a:pt x="185" y="201"/>
                      <a:pt x="185" y="201"/>
                      <a:pt x="185" y="201"/>
                    </a:cubicBezTo>
                    <a:cubicBezTo>
                      <a:pt x="186" y="200"/>
                      <a:pt x="187" y="198"/>
                      <a:pt x="188" y="197"/>
                    </a:cubicBezTo>
                    <a:cubicBezTo>
                      <a:pt x="189" y="195"/>
                      <a:pt x="190" y="194"/>
                      <a:pt x="190" y="192"/>
                    </a:cubicBezTo>
                    <a:cubicBezTo>
                      <a:pt x="191" y="190"/>
                      <a:pt x="192" y="189"/>
                      <a:pt x="192" y="187"/>
                    </a:cubicBezTo>
                    <a:cubicBezTo>
                      <a:pt x="193" y="185"/>
                      <a:pt x="194" y="184"/>
                      <a:pt x="194" y="182"/>
                    </a:cubicBezTo>
                    <a:cubicBezTo>
                      <a:pt x="195" y="180"/>
                      <a:pt x="195" y="179"/>
                      <a:pt x="196" y="177"/>
                    </a:cubicBezTo>
                    <a:cubicBezTo>
                      <a:pt x="196" y="175"/>
                      <a:pt x="197" y="173"/>
                      <a:pt x="197" y="172"/>
                    </a:cubicBezTo>
                    <a:cubicBezTo>
                      <a:pt x="197" y="170"/>
                      <a:pt x="198" y="168"/>
                      <a:pt x="198" y="166"/>
                    </a:cubicBezTo>
                    <a:cubicBezTo>
                      <a:pt x="198" y="165"/>
                      <a:pt x="198" y="163"/>
                      <a:pt x="199" y="161"/>
                    </a:cubicBezTo>
                    <a:cubicBezTo>
                      <a:pt x="199" y="156"/>
                      <a:pt x="199" y="156"/>
                      <a:pt x="199" y="156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145"/>
                      <a:pt x="199" y="145"/>
                      <a:pt x="199" y="145"/>
                    </a:cubicBezTo>
                    <a:cubicBezTo>
                      <a:pt x="199" y="143"/>
                      <a:pt x="199" y="141"/>
                      <a:pt x="199" y="139"/>
                    </a:cubicBezTo>
                    <a:cubicBezTo>
                      <a:pt x="199" y="138"/>
                      <a:pt x="199" y="136"/>
                      <a:pt x="198" y="134"/>
                    </a:cubicBezTo>
                    <a:cubicBezTo>
                      <a:pt x="198" y="132"/>
                      <a:pt x="198" y="131"/>
                      <a:pt x="197" y="129"/>
                    </a:cubicBezTo>
                    <a:cubicBezTo>
                      <a:pt x="197" y="127"/>
                      <a:pt x="196" y="125"/>
                      <a:pt x="196" y="124"/>
                    </a:cubicBezTo>
                    <a:cubicBezTo>
                      <a:pt x="195" y="122"/>
                      <a:pt x="194" y="121"/>
                      <a:pt x="194" y="119"/>
                    </a:cubicBezTo>
                    <a:cubicBezTo>
                      <a:pt x="194" y="119"/>
                      <a:pt x="194" y="119"/>
                      <a:pt x="194" y="119"/>
                    </a:cubicBezTo>
                    <a:cubicBezTo>
                      <a:pt x="192" y="119"/>
                      <a:pt x="190" y="118"/>
                      <a:pt x="188" y="118"/>
                    </a:cubicBezTo>
                    <a:cubicBezTo>
                      <a:pt x="186" y="117"/>
                      <a:pt x="184" y="116"/>
                      <a:pt x="182" y="115"/>
                    </a:cubicBezTo>
                    <a:cubicBezTo>
                      <a:pt x="181" y="115"/>
                      <a:pt x="179" y="114"/>
                      <a:pt x="177" y="113"/>
                    </a:cubicBezTo>
                    <a:cubicBezTo>
                      <a:pt x="175" y="112"/>
                      <a:pt x="173" y="111"/>
                      <a:pt x="171" y="110"/>
                    </a:cubicBezTo>
                    <a:cubicBezTo>
                      <a:pt x="164" y="106"/>
                      <a:pt x="157" y="101"/>
                      <a:pt x="150" y="97"/>
                    </a:cubicBezTo>
                    <a:cubicBezTo>
                      <a:pt x="146" y="95"/>
                      <a:pt x="143" y="93"/>
                      <a:pt x="139" y="91"/>
                    </a:cubicBezTo>
                    <a:cubicBezTo>
                      <a:pt x="137" y="90"/>
                      <a:pt x="136" y="89"/>
                      <a:pt x="134" y="88"/>
                    </a:cubicBezTo>
                    <a:cubicBezTo>
                      <a:pt x="132" y="87"/>
                      <a:pt x="130" y="86"/>
                      <a:pt x="128" y="85"/>
                    </a:cubicBezTo>
                    <a:cubicBezTo>
                      <a:pt x="123" y="83"/>
                      <a:pt x="123" y="83"/>
                      <a:pt x="123" y="83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6" y="77"/>
                      <a:pt x="106" y="77"/>
                      <a:pt x="106" y="77"/>
                    </a:cubicBezTo>
                    <a:cubicBezTo>
                      <a:pt x="111" y="86"/>
                      <a:pt x="115" y="97"/>
                      <a:pt x="116" y="108"/>
                    </a:cubicBezTo>
                    <a:cubicBezTo>
                      <a:pt x="116" y="111"/>
                      <a:pt x="116" y="114"/>
                      <a:pt x="115" y="116"/>
                    </a:cubicBezTo>
                    <a:cubicBezTo>
                      <a:pt x="115" y="119"/>
                      <a:pt x="114" y="122"/>
                      <a:pt x="113" y="124"/>
                    </a:cubicBezTo>
                    <a:cubicBezTo>
                      <a:pt x="112" y="126"/>
                      <a:pt x="111" y="127"/>
                      <a:pt x="110" y="127"/>
                    </a:cubicBezTo>
                    <a:cubicBezTo>
                      <a:pt x="108" y="128"/>
                      <a:pt x="107" y="127"/>
                      <a:pt x="106" y="126"/>
                    </a:cubicBezTo>
                    <a:cubicBezTo>
                      <a:pt x="104" y="126"/>
                      <a:pt x="104" y="124"/>
                      <a:pt x="103" y="123"/>
                    </a:cubicBezTo>
                    <a:cubicBezTo>
                      <a:pt x="102" y="122"/>
                      <a:pt x="101" y="121"/>
                      <a:pt x="101" y="120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92" y="126"/>
                      <a:pt x="92" y="126"/>
                      <a:pt x="92" y="126"/>
                    </a:cubicBezTo>
                    <a:cubicBezTo>
                      <a:pt x="90" y="127"/>
                      <a:pt x="89" y="127"/>
                      <a:pt x="87" y="128"/>
                    </a:cubicBezTo>
                    <a:cubicBezTo>
                      <a:pt x="85" y="129"/>
                      <a:pt x="84" y="130"/>
                      <a:pt x="82" y="130"/>
                    </a:cubicBezTo>
                    <a:cubicBezTo>
                      <a:pt x="77" y="131"/>
                      <a:pt x="77" y="131"/>
                      <a:pt x="77" y="131"/>
                    </a:cubicBezTo>
                    <a:cubicBezTo>
                      <a:pt x="76" y="132"/>
                      <a:pt x="75" y="132"/>
                      <a:pt x="74" y="132"/>
                    </a:cubicBezTo>
                    <a:cubicBezTo>
                      <a:pt x="71" y="132"/>
                      <a:pt x="71" y="132"/>
                      <a:pt x="71" y="132"/>
                    </a:cubicBezTo>
                    <a:cubicBezTo>
                      <a:pt x="66" y="133"/>
                      <a:pt x="66" y="133"/>
                      <a:pt x="66" y="133"/>
                    </a:cubicBezTo>
                    <a:cubicBezTo>
                      <a:pt x="60" y="134"/>
                      <a:pt x="60" y="134"/>
                      <a:pt x="60" y="134"/>
                    </a:cubicBezTo>
                    <a:cubicBezTo>
                      <a:pt x="50" y="134"/>
                      <a:pt x="50" y="134"/>
                      <a:pt x="50" y="134"/>
                    </a:cubicBezTo>
                    <a:cubicBezTo>
                      <a:pt x="46" y="135"/>
                      <a:pt x="42" y="135"/>
                      <a:pt x="39" y="135"/>
                    </a:cubicBezTo>
                    <a:cubicBezTo>
                      <a:pt x="35" y="136"/>
                      <a:pt x="32" y="136"/>
                      <a:pt x="28" y="137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8" y="130"/>
                      <a:pt x="18" y="130"/>
                      <a:pt x="18" y="130"/>
                    </a:cubicBezTo>
                    <a:cubicBezTo>
                      <a:pt x="18" y="127"/>
                      <a:pt x="19" y="124"/>
                      <a:pt x="19" y="121"/>
                    </a:cubicBezTo>
                    <a:cubicBezTo>
                      <a:pt x="19" y="112"/>
                      <a:pt x="19" y="112"/>
                      <a:pt x="19" y="112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98"/>
                      <a:pt x="20" y="93"/>
                      <a:pt x="20" y="87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4"/>
                      <a:pt x="21" y="12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3" y="2"/>
                      <a:pt x="24" y="4"/>
                      <a:pt x="25" y="6"/>
                    </a:cubicBezTo>
                    <a:cubicBezTo>
                      <a:pt x="26" y="7"/>
                      <a:pt x="27" y="9"/>
                      <a:pt x="29" y="10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4" y="15"/>
                      <a:pt x="35" y="16"/>
                      <a:pt x="37" y="17"/>
                    </a:cubicBezTo>
                    <a:cubicBezTo>
                      <a:pt x="38" y="18"/>
                      <a:pt x="40" y="19"/>
                      <a:pt x="41" y="20"/>
                    </a:cubicBezTo>
                    <a:cubicBezTo>
                      <a:pt x="43" y="21"/>
                      <a:pt x="45" y="22"/>
                      <a:pt x="46" y="23"/>
                    </a:cubicBezTo>
                    <a:cubicBezTo>
                      <a:pt x="48" y="23"/>
                      <a:pt x="49" y="24"/>
                      <a:pt x="51" y="25"/>
                    </a:cubicBezTo>
                    <a:cubicBezTo>
                      <a:pt x="53" y="25"/>
                      <a:pt x="55" y="26"/>
                      <a:pt x="56" y="26"/>
                    </a:cubicBezTo>
                    <a:cubicBezTo>
                      <a:pt x="58" y="27"/>
                      <a:pt x="60" y="27"/>
                      <a:pt x="62" y="27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9" y="28"/>
                      <a:pt x="70" y="28"/>
                      <a:pt x="72" y="28"/>
                    </a:cubicBezTo>
                    <a:cubicBezTo>
                      <a:pt x="74" y="28"/>
                      <a:pt x="76" y="28"/>
                      <a:pt x="78" y="28"/>
                    </a:cubicBezTo>
                    <a:cubicBezTo>
                      <a:pt x="79" y="28"/>
                      <a:pt x="81" y="28"/>
                      <a:pt x="83" y="27"/>
                    </a:cubicBezTo>
                    <a:cubicBezTo>
                      <a:pt x="85" y="27"/>
                      <a:pt x="87" y="27"/>
                      <a:pt x="88" y="26"/>
                    </a:cubicBezTo>
                    <a:cubicBezTo>
                      <a:pt x="90" y="26"/>
                      <a:pt x="92" y="25"/>
                      <a:pt x="93" y="24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9" y="20"/>
                      <a:pt x="101" y="19"/>
                      <a:pt x="102" y="17"/>
                    </a:cubicBezTo>
                    <a:cubicBezTo>
                      <a:pt x="102" y="16"/>
                      <a:pt x="103" y="15"/>
                      <a:pt x="104" y="15"/>
                    </a:cubicBezTo>
                    <a:cubicBezTo>
                      <a:pt x="104" y="14"/>
                      <a:pt x="104" y="14"/>
                      <a:pt x="104" y="13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4" y="13"/>
                      <a:pt x="105" y="13"/>
                      <a:pt x="104" y="13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2" y="15"/>
                      <a:pt x="101" y="16"/>
                      <a:pt x="99" y="17"/>
                    </a:cubicBezTo>
                    <a:cubicBezTo>
                      <a:pt x="98" y="19"/>
                      <a:pt x="96" y="20"/>
                      <a:pt x="95" y="22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4" y="20"/>
                      <a:pt x="106" y="20"/>
                      <a:pt x="109" y="20"/>
                    </a:cubicBezTo>
                    <a:cubicBezTo>
                      <a:pt x="111" y="20"/>
                      <a:pt x="114" y="20"/>
                      <a:pt x="116" y="20"/>
                    </a:cubicBezTo>
                    <a:cubicBezTo>
                      <a:pt x="118" y="21"/>
                      <a:pt x="121" y="21"/>
                      <a:pt x="123" y="21"/>
                    </a:cubicBezTo>
                    <a:cubicBezTo>
                      <a:pt x="125" y="22"/>
                      <a:pt x="128" y="22"/>
                      <a:pt x="130" y="23"/>
                    </a:cubicBezTo>
                    <a:cubicBezTo>
                      <a:pt x="132" y="23"/>
                      <a:pt x="134" y="24"/>
                      <a:pt x="137" y="24"/>
                    </a:cubicBezTo>
                    <a:cubicBezTo>
                      <a:pt x="141" y="25"/>
                      <a:pt x="146" y="27"/>
                      <a:pt x="150" y="28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68" y="35"/>
                      <a:pt x="173" y="36"/>
                      <a:pt x="177" y="37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6" y="40"/>
                      <a:pt x="188" y="40"/>
                      <a:pt x="191" y="41"/>
                    </a:cubicBezTo>
                    <a:cubicBezTo>
                      <a:pt x="198" y="42"/>
                      <a:pt x="198" y="42"/>
                      <a:pt x="198" y="42"/>
                    </a:cubicBezTo>
                    <a:cubicBezTo>
                      <a:pt x="205" y="42"/>
                      <a:pt x="205" y="42"/>
                      <a:pt x="205" y="42"/>
                    </a:cubicBezTo>
                    <a:cubicBezTo>
                      <a:pt x="205" y="42"/>
                      <a:pt x="205" y="42"/>
                      <a:pt x="205" y="42"/>
                    </a:cubicBezTo>
                    <a:cubicBezTo>
                      <a:pt x="205" y="41"/>
                      <a:pt x="206" y="40"/>
                      <a:pt x="208" y="39"/>
                    </a:cubicBezTo>
                    <a:cubicBezTo>
                      <a:pt x="209" y="38"/>
                      <a:pt x="210" y="37"/>
                      <a:pt x="212" y="37"/>
                    </a:cubicBezTo>
                    <a:cubicBezTo>
                      <a:pt x="214" y="36"/>
                      <a:pt x="217" y="36"/>
                      <a:pt x="220" y="37"/>
                    </a:cubicBezTo>
                    <a:cubicBezTo>
                      <a:pt x="226" y="39"/>
                      <a:pt x="231" y="42"/>
                      <a:pt x="235" y="46"/>
                    </a:cubicBezTo>
                    <a:cubicBezTo>
                      <a:pt x="244" y="54"/>
                      <a:pt x="252" y="63"/>
                      <a:pt x="260" y="72"/>
                    </a:cubicBezTo>
                    <a:cubicBezTo>
                      <a:pt x="260" y="72"/>
                      <a:pt x="260" y="72"/>
                      <a:pt x="260" y="72"/>
                    </a:cubicBezTo>
                    <a:cubicBezTo>
                      <a:pt x="260" y="72"/>
                      <a:pt x="260" y="72"/>
                      <a:pt x="260" y="72"/>
                    </a:cubicBezTo>
                    <a:cubicBezTo>
                      <a:pt x="261" y="97"/>
                      <a:pt x="261" y="97"/>
                      <a:pt x="261" y="97"/>
                    </a:cubicBezTo>
                    <a:cubicBezTo>
                      <a:pt x="262" y="109"/>
                      <a:pt x="262" y="109"/>
                      <a:pt x="262" y="109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2" y="121"/>
                      <a:pt x="262" y="121"/>
                      <a:pt x="262" y="121"/>
                    </a:cubicBezTo>
                    <a:cubicBezTo>
                      <a:pt x="262" y="146"/>
                      <a:pt x="262" y="146"/>
                      <a:pt x="262" y="146"/>
                    </a:cubicBezTo>
                    <a:cubicBezTo>
                      <a:pt x="262" y="158"/>
                      <a:pt x="262" y="158"/>
                      <a:pt x="262" y="158"/>
                    </a:cubicBezTo>
                    <a:cubicBezTo>
                      <a:pt x="262" y="162"/>
                      <a:pt x="262" y="166"/>
                      <a:pt x="261" y="170"/>
                    </a:cubicBezTo>
                    <a:cubicBezTo>
                      <a:pt x="260" y="195"/>
                      <a:pt x="260" y="195"/>
                      <a:pt x="260" y="195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0" y="211"/>
                      <a:pt x="259" y="216"/>
                      <a:pt x="259" y="220"/>
                    </a:cubicBezTo>
                    <a:cubicBezTo>
                      <a:pt x="255" y="269"/>
                      <a:pt x="255" y="269"/>
                      <a:pt x="255" y="269"/>
                    </a:cubicBezTo>
                    <a:cubicBezTo>
                      <a:pt x="255" y="269"/>
                      <a:pt x="255" y="269"/>
                      <a:pt x="255" y="269"/>
                    </a:cubicBezTo>
                    <a:cubicBezTo>
                      <a:pt x="257" y="269"/>
                      <a:pt x="258" y="270"/>
                      <a:pt x="259" y="271"/>
                    </a:cubicBezTo>
                    <a:cubicBezTo>
                      <a:pt x="260" y="272"/>
                      <a:pt x="261" y="274"/>
                      <a:pt x="261" y="275"/>
                    </a:cubicBezTo>
                    <a:cubicBezTo>
                      <a:pt x="261" y="277"/>
                      <a:pt x="260" y="278"/>
                      <a:pt x="260" y="280"/>
                    </a:cubicBezTo>
                    <a:cubicBezTo>
                      <a:pt x="260" y="281"/>
                      <a:pt x="261" y="280"/>
                      <a:pt x="261" y="280"/>
                    </a:cubicBezTo>
                    <a:cubicBezTo>
                      <a:pt x="261" y="280"/>
                      <a:pt x="261" y="280"/>
                      <a:pt x="262" y="279"/>
                    </a:cubicBezTo>
                    <a:lnTo>
                      <a:pt x="264" y="278"/>
                    </a:lnTo>
                    <a:close/>
                    <a:moveTo>
                      <a:pt x="264" y="278"/>
                    </a:moveTo>
                    <a:cubicBezTo>
                      <a:pt x="262" y="279"/>
                      <a:pt x="262" y="279"/>
                      <a:pt x="262" y="279"/>
                    </a:cubicBezTo>
                    <a:cubicBezTo>
                      <a:pt x="261" y="280"/>
                      <a:pt x="261" y="280"/>
                      <a:pt x="261" y="280"/>
                    </a:cubicBezTo>
                    <a:cubicBezTo>
                      <a:pt x="261" y="280"/>
                      <a:pt x="260" y="281"/>
                      <a:pt x="260" y="280"/>
                    </a:cubicBezTo>
                    <a:cubicBezTo>
                      <a:pt x="260" y="278"/>
                      <a:pt x="261" y="277"/>
                      <a:pt x="261" y="275"/>
                    </a:cubicBezTo>
                    <a:cubicBezTo>
                      <a:pt x="261" y="274"/>
                      <a:pt x="260" y="272"/>
                      <a:pt x="259" y="271"/>
                    </a:cubicBezTo>
                    <a:cubicBezTo>
                      <a:pt x="258" y="270"/>
                      <a:pt x="257" y="269"/>
                      <a:pt x="255" y="269"/>
                    </a:cubicBezTo>
                    <a:cubicBezTo>
                      <a:pt x="255" y="269"/>
                      <a:pt x="255" y="269"/>
                      <a:pt x="255" y="269"/>
                    </a:cubicBezTo>
                    <a:cubicBezTo>
                      <a:pt x="255" y="269"/>
                      <a:pt x="255" y="269"/>
                      <a:pt x="255" y="269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59" y="216"/>
                      <a:pt x="260" y="211"/>
                      <a:pt x="260" y="207"/>
                    </a:cubicBezTo>
                    <a:cubicBezTo>
                      <a:pt x="260" y="195"/>
                      <a:pt x="260" y="195"/>
                      <a:pt x="260" y="195"/>
                    </a:cubicBezTo>
                    <a:cubicBezTo>
                      <a:pt x="261" y="170"/>
                      <a:pt x="261" y="170"/>
                      <a:pt x="261" y="170"/>
                    </a:cubicBezTo>
                    <a:cubicBezTo>
                      <a:pt x="261" y="166"/>
                      <a:pt x="262" y="162"/>
                      <a:pt x="262" y="158"/>
                    </a:cubicBezTo>
                    <a:cubicBezTo>
                      <a:pt x="262" y="146"/>
                      <a:pt x="262" y="146"/>
                      <a:pt x="262" y="146"/>
                    </a:cubicBezTo>
                    <a:cubicBezTo>
                      <a:pt x="262" y="121"/>
                      <a:pt x="262" y="121"/>
                      <a:pt x="262" y="121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2" y="109"/>
                      <a:pt x="262" y="109"/>
                      <a:pt x="262" y="109"/>
                    </a:cubicBezTo>
                    <a:cubicBezTo>
                      <a:pt x="261" y="97"/>
                      <a:pt x="261" y="97"/>
                      <a:pt x="261" y="97"/>
                    </a:cubicBezTo>
                    <a:cubicBezTo>
                      <a:pt x="260" y="72"/>
                      <a:pt x="260" y="72"/>
                      <a:pt x="260" y="72"/>
                    </a:cubicBezTo>
                    <a:cubicBezTo>
                      <a:pt x="260" y="72"/>
                      <a:pt x="260" y="72"/>
                      <a:pt x="260" y="72"/>
                    </a:cubicBezTo>
                    <a:cubicBezTo>
                      <a:pt x="252" y="63"/>
                      <a:pt x="244" y="54"/>
                      <a:pt x="235" y="46"/>
                    </a:cubicBezTo>
                    <a:cubicBezTo>
                      <a:pt x="231" y="43"/>
                      <a:pt x="226" y="39"/>
                      <a:pt x="220" y="37"/>
                    </a:cubicBezTo>
                    <a:cubicBezTo>
                      <a:pt x="217" y="36"/>
                      <a:pt x="214" y="36"/>
                      <a:pt x="212" y="37"/>
                    </a:cubicBezTo>
                    <a:cubicBezTo>
                      <a:pt x="210" y="38"/>
                      <a:pt x="209" y="38"/>
                      <a:pt x="208" y="39"/>
                    </a:cubicBezTo>
                    <a:cubicBezTo>
                      <a:pt x="207" y="40"/>
                      <a:pt x="206" y="41"/>
                      <a:pt x="205" y="43"/>
                    </a:cubicBezTo>
                    <a:cubicBezTo>
                      <a:pt x="205" y="43"/>
                      <a:pt x="205" y="43"/>
                      <a:pt x="205" y="43"/>
                    </a:cubicBezTo>
                    <a:cubicBezTo>
                      <a:pt x="205" y="43"/>
                      <a:pt x="205" y="43"/>
                      <a:pt x="205" y="43"/>
                    </a:cubicBezTo>
                    <a:cubicBezTo>
                      <a:pt x="198" y="42"/>
                      <a:pt x="198" y="42"/>
                      <a:pt x="198" y="42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88" y="41"/>
                      <a:pt x="186" y="40"/>
                      <a:pt x="184" y="40"/>
                    </a:cubicBezTo>
                    <a:cubicBezTo>
                      <a:pt x="177" y="38"/>
                      <a:pt x="177" y="38"/>
                      <a:pt x="177" y="38"/>
                    </a:cubicBezTo>
                    <a:cubicBezTo>
                      <a:pt x="172" y="36"/>
                      <a:pt x="168" y="35"/>
                      <a:pt x="163" y="33"/>
                    </a:cubicBezTo>
                    <a:cubicBezTo>
                      <a:pt x="150" y="29"/>
                      <a:pt x="150" y="29"/>
                      <a:pt x="150" y="29"/>
                    </a:cubicBezTo>
                    <a:cubicBezTo>
                      <a:pt x="146" y="27"/>
                      <a:pt x="141" y="26"/>
                      <a:pt x="137" y="25"/>
                    </a:cubicBezTo>
                    <a:cubicBezTo>
                      <a:pt x="134" y="24"/>
                      <a:pt x="132" y="23"/>
                      <a:pt x="130" y="23"/>
                    </a:cubicBezTo>
                    <a:cubicBezTo>
                      <a:pt x="127" y="23"/>
                      <a:pt x="125" y="22"/>
                      <a:pt x="123" y="22"/>
                    </a:cubicBezTo>
                    <a:cubicBezTo>
                      <a:pt x="120" y="22"/>
                      <a:pt x="118" y="21"/>
                      <a:pt x="116" y="21"/>
                    </a:cubicBezTo>
                    <a:cubicBezTo>
                      <a:pt x="113" y="21"/>
                      <a:pt x="111" y="21"/>
                      <a:pt x="109" y="21"/>
                    </a:cubicBezTo>
                    <a:cubicBezTo>
                      <a:pt x="106" y="21"/>
                      <a:pt x="104" y="21"/>
                      <a:pt x="102" y="21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6" y="20"/>
                      <a:pt x="97" y="18"/>
                      <a:pt x="99" y="17"/>
                    </a:cubicBezTo>
                    <a:cubicBezTo>
                      <a:pt x="100" y="16"/>
                      <a:pt x="102" y="14"/>
                      <a:pt x="104" y="13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4" y="12"/>
                      <a:pt x="105" y="13"/>
                      <a:pt x="105" y="13"/>
                    </a:cubicBezTo>
                    <a:cubicBezTo>
                      <a:pt x="105" y="13"/>
                      <a:pt x="105" y="13"/>
                      <a:pt x="105" y="14"/>
                    </a:cubicBezTo>
                    <a:cubicBezTo>
                      <a:pt x="105" y="14"/>
                      <a:pt x="104" y="15"/>
                      <a:pt x="104" y="15"/>
                    </a:cubicBezTo>
                    <a:cubicBezTo>
                      <a:pt x="103" y="16"/>
                      <a:pt x="103" y="17"/>
                      <a:pt x="102" y="18"/>
                    </a:cubicBezTo>
                    <a:cubicBezTo>
                      <a:pt x="101" y="19"/>
                      <a:pt x="100" y="21"/>
                      <a:pt x="99" y="22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2" y="26"/>
                      <a:pt x="90" y="26"/>
                      <a:pt x="88" y="27"/>
                    </a:cubicBezTo>
                    <a:cubicBezTo>
                      <a:pt x="87" y="27"/>
                      <a:pt x="85" y="28"/>
                      <a:pt x="83" y="28"/>
                    </a:cubicBezTo>
                    <a:cubicBezTo>
                      <a:pt x="81" y="29"/>
                      <a:pt x="79" y="29"/>
                      <a:pt x="78" y="29"/>
                    </a:cubicBezTo>
                    <a:cubicBezTo>
                      <a:pt x="76" y="29"/>
                      <a:pt x="74" y="29"/>
                      <a:pt x="72" y="29"/>
                    </a:cubicBezTo>
                    <a:cubicBezTo>
                      <a:pt x="70" y="29"/>
                      <a:pt x="69" y="29"/>
                      <a:pt x="67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28"/>
                      <a:pt x="58" y="27"/>
                      <a:pt x="56" y="27"/>
                    </a:cubicBezTo>
                    <a:cubicBezTo>
                      <a:pt x="54" y="26"/>
                      <a:pt x="53" y="26"/>
                      <a:pt x="51" y="25"/>
                    </a:cubicBezTo>
                    <a:cubicBezTo>
                      <a:pt x="49" y="25"/>
                      <a:pt x="47" y="24"/>
                      <a:pt x="46" y="23"/>
                    </a:cubicBezTo>
                    <a:cubicBezTo>
                      <a:pt x="44" y="22"/>
                      <a:pt x="43" y="22"/>
                      <a:pt x="41" y="21"/>
                    </a:cubicBezTo>
                    <a:cubicBezTo>
                      <a:pt x="39" y="20"/>
                      <a:pt x="38" y="19"/>
                      <a:pt x="36" y="18"/>
                    </a:cubicBezTo>
                    <a:cubicBezTo>
                      <a:pt x="35" y="17"/>
                      <a:pt x="33" y="16"/>
                      <a:pt x="32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7" y="9"/>
                      <a:pt x="26" y="8"/>
                      <a:pt x="25" y="6"/>
                    </a:cubicBezTo>
                    <a:cubicBezTo>
                      <a:pt x="23" y="5"/>
                      <a:pt x="23" y="3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3"/>
                      <a:pt x="22" y="24"/>
                      <a:pt x="22" y="35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93"/>
                      <a:pt x="21" y="98"/>
                      <a:pt x="21" y="104"/>
                    </a:cubicBezTo>
                    <a:cubicBezTo>
                      <a:pt x="20" y="113"/>
                      <a:pt x="20" y="113"/>
                      <a:pt x="20" y="113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19" y="124"/>
                      <a:pt x="19" y="127"/>
                      <a:pt x="19" y="130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32" y="135"/>
                      <a:pt x="35" y="135"/>
                      <a:pt x="39" y="134"/>
                    </a:cubicBezTo>
                    <a:cubicBezTo>
                      <a:pt x="42" y="134"/>
                      <a:pt x="46" y="134"/>
                      <a:pt x="50" y="133"/>
                    </a:cubicBezTo>
                    <a:cubicBezTo>
                      <a:pt x="60" y="133"/>
                      <a:pt x="60" y="133"/>
                      <a:pt x="60" y="133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71" y="131"/>
                      <a:pt x="71" y="131"/>
                      <a:pt x="71" y="131"/>
                    </a:cubicBezTo>
                    <a:cubicBezTo>
                      <a:pt x="74" y="131"/>
                      <a:pt x="74" y="131"/>
                      <a:pt x="74" y="131"/>
                    </a:cubicBezTo>
                    <a:cubicBezTo>
                      <a:pt x="75" y="131"/>
                      <a:pt x="75" y="131"/>
                      <a:pt x="76" y="130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3" y="128"/>
                      <a:pt x="85" y="128"/>
                      <a:pt x="87" y="127"/>
                    </a:cubicBezTo>
                    <a:cubicBezTo>
                      <a:pt x="88" y="126"/>
                      <a:pt x="90" y="126"/>
                      <a:pt x="91" y="125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2" y="119"/>
                      <a:pt x="102" y="119"/>
                      <a:pt x="102" y="119"/>
                    </a:cubicBezTo>
                    <a:cubicBezTo>
                      <a:pt x="102" y="120"/>
                      <a:pt x="103" y="122"/>
                      <a:pt x="104" y="123"/>
                    </a:cubicBezTo>
                    <a:cubicBezTo>
                      <a:pt x="104" y="124"/>
                      <a:pt x="105" y="125"/>
                      <a:pt x="106" y="125"/>
                    </a:cubicBezTo>
                    <a:cubicBezTo>
                      <a:pt x="107" y="126"/>
                      <a:pt x="108" y="127"/>
                      <a:pt x="109" y="126"/>
                    </a:cubicBezTo>
                    <a:cubicBezTo>
                      <a:pt x="111" y="126"/>
                      <a:pt x="111" y="125"/>
                      <a:pt x="112" y="124"/>
                    </a:cubicBezTo>
                    <a:cubicBezTo>
                      <a:pt x="113" y="122"/>
                      <a:pt x="114" y="119"/>
                      <a:pt x="114" y="116"/>
                    </a:cubicBezTo>
                    <a:cubicBezTo>
                      <a:pt x="115" y="114"/>
                      <a:pt x="115" y="111"/>
                      <a:pt x="115" y="108"/>
                    </a:cubicBezTo>
                    <a:cubicBezTo>
                      <a:pt x="114" y="97"/>
                      <a:pt x="110" y="87"/>
                      <a:pt x="105" y="78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7" y="80"/>
                      <a:pt x="117" y="80"/>
                      <a:pt x="117" y="80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9" y="84"/>
                      <a:pt x="129" y="84"/>
                      <a:pt x="129" y="84"/>
                    </a:cubicBezTo>
                    <a:cubicBezTo>
                      <a:pt x="131" y="85"/>
                      <a:pt x="132" y="86"/>
                      <a:pt x="134" y="87"/>
                    </a:cubicBezTo>
                    <a:cubicBezTo>
                      <a:pt x="136" y="88"/>
                      <a:pt x="138" y="89"/>
                      <a:pt x="140" y="90"/>
                    </a:cubicBezTo>
                    <a:cubicBezTo>
                      <a:pt x="143" y="92"/>
                      <a:pt x="147" y="94"/>
                      <a:pt x="151" y="96"/>
                    </a:cubicBezTo>
                    <a:cubicBezTo>
                      <a:pt x="158" y="100"/>
                      <a:pt x="165" y="104"/>
                      <a:pt x="172" y="108"/>
                    </a:cubicBezTo>
                    <a:cubicBezTo>
                      <a:pt x="174" y="109"/>
                      <a:pt x="176" y="111"/>
                      <a:pt x="177" y="111"/>
                    </a:cubicBezTo>
                    <a:cubicBezTo>
                      <a:pt x="179" y="112"/>
                      <a:pt x="181" y="113"/>
                      <a:pt x="183" y="114"/>
                    </a:cubicBezTo>
                    <a:cubicBezTo>
                      <a:pt x="185" y="115"/>
                      <a:pt x="187" y="116"/>
                      <a:pt x="189" y="116"/>
                    </a:cubicBezTo>
                    <a:cubicBezTo>
                      <a:pt x="191" y="117"/>
                      <a:pt x="193" y="117"/>
                      <a:pt x="194" y="118"/>
                    </a:cubicBezTo>
                    <a:cubicBezTo>
                      <a:pt x="195" y="118"/>
                      <a:pt x="195" y="118"/>
                      <a:pt x="195" y="118"/>
                    </a:cubicBezTo>
                    <a:cubicBezTo>
                      <a:pt x="195" y="118"/>
                      <a:pt x="195" y="118"/>
                      <a:pt x="195" y="118"/>
                    </a:cubicBezTo>
                    <a:cubicBezTo>
                      <a:pt x="196" y="120"/>
                      <a:pt x="196" y="122"/>
                      <a:pt x="197" y="123"/>
                    </a:cubicBezTo>
                    <a:cubicBezTo>
                      <a:pt x="198" y="125"/>
                      <a:pt x="198" y="127"/>
                      <a:pt x="199" y="129"/>
                    </a:cubicBezTo>
                    <a:cubicBezTo>
                      <a:pt x="199" y="130"/>
                      <a:pt x="199" y="132"/>
                      <a:pt x="200" y="134"/>
                    </a:cubicBezTo>
                    <a:cubicBezTo>
                      <a:pt x="200" y="136"/>
                      <a:pt x="200" y="138"/>
                      <a:pt x="200" y="139"/>
                    </a:cubicBezTo>
                    <a:cubicBezTo>
                      <a:pt x="200" y="141"/>
                      <a:pt x="201" y="143"/>
                      <a:pt x="201" y="145"/>
                    </a:cubicBezTo>
                    <a:cubicBezTo>
                      <a:pt x="201" y="150"/>
                      <a:pt x="201" y="150"/>
                      <a:pt x="201" y="150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0" y="161"/>
                      <a:pt x="200" y="161"/>
                      <a:pt x="200" y="161"/>
                    </a:cubicBezTo>
                    <a:cubicBezTo>
                      <a:pt x="200" y="163"/>
                      <a:pt x="199" y="165"/>
                      <a:pt x="199" y="167"/>
                    </a:cubicBezTo>
                    <a:cubicBezTo>
                      <a:pt x="199" y="168"/>
                      <a:pt x="199" y="170"/>
                      <a:pt x="198" y="172"/>
                    </a:cubicBezTo>
                    <a:cubicBezTo>
                      <a:pt x="198" y="174"/>
                      <a:pt x="197" y="175"/>
                      <a:pt x="197" y="177"/>
                    </a:cubicBezTo>
                    <a:cubicBezTo>
                      <a:pt x="197" y="179"/>
                      <a:pt x="196" y="181"/>
                      <a:pt x="196" y="182"/>
                    </a:cubicBezTo>
                    <a:cubicBezTo>
                      <a:pt x="195" y="184"/>
                      <a:pt x="194" y="186"/>
                      <a:pt x="194" y="188"/>
                    </a:cubicBezTo>
                    <a:cubicBezTo>
                      <a:pt x="193" y="189"/>
                      <a:pt x="192" y="191"/>
                      <a:pt x="192" y="193"/>
                    </a:cubicBezTo>
                    <a:cubicBezTo>
                      <a:pt x="191" y="194"/>
                      <a:pt x="190" y="196"/>
                      <a:pt x="189" y="197"/>
                    </a:cubicBezTo>
                    <a:cubicBezTo>
                      <a:pt x="188" y="199"/>
                      <a:pt x="187" y="200"/>
                      <a:pt x="186" y="202"/>
                    </a:cubicBezTo>
                    <a:cubicBezTo>
                      <a:pt x="186" y="202"/>
                      <a:pt x="186" y="202"/>
                      <a:pt x="186" y="202"/>
                    </a:cubicBezTo>
                    <a:cubicBezTo>
                      <a:pt x="186" y="202"/>
                      <a:pt x="186" y="202"/>
                      <a:pt x="186" y="202"/>
                    </a:cubicBezTo>
                    <a:cubicBezTo>
                      <a:pt x="179" y="204"/>
                      <a:pt x="179" y="204"/>
                      <a:pt x="179" y="204"/>
                    </a:cubicBezTo>
                    <a:cubicBezTo>
                      <a:pt x="177" y="204"/>
                      <a:pt x="174" y="204"/>
                      <a:pt x="172" y="204"/>
                    </a:cubicBezTo>
                    <a:cubicBezTo>
                      <a:pt x="170" y="204"/>
                      <a:pt x="168" y="204"/>
                      <a:pt x="165" y="204"/>
                    </a:cubicBezTo>
                    <a:cubicBezTo>
                      <a:pt x="163" y="204"/>
                      <a:pt x="161" y="204"/>
                      <a:pt x="158" y="203"/>
                    </a:cubicBez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45" y="200"/>
                      <a:pt x="145" y="200"/>
                      <a:pt x="145" y="200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25" y="194"/>
                      <a:pt x="125" y="194"/>
                      <a:pt x="125" y="194"/>
                    </a:cubicBezTo>
                    <a:cubicBezTo>
                      <a:pt x="119" y="193"/>
                      <a:pt x="119" y="193"/>
                      <a:pt x="119" y="193"/>
                    </a:cubicBezTo>
                    <a:cubicBezTo>
                      <a:pt x="116" y="193"/>
                      <a:pt x="114" y="193"/>
                      <a:pt x="112" y="192"/>
                    </a:cubicBezTo>
                    <a:cubicBezTo>
                      <a:pt x="110" y="192"/>
                      <a:pt x="107" y="192"/>
                      <a:pt x="105" y="193"/>
                    </a:cubicBezTo>
                    <a:cubicBezTo>
                      <a:pt x="103" y="193"/>
                      <a:pt x="101" y="193"/>
                      <a:pt x="99" y="194"/>
                    </a:cubicBezTo>
                    <a:cubicBezTo>
                      <a:pt x="95" y="195"/>
                      <a:pt x="95" y="195"/>
                      <a:pt x="95" y="195"/>
                    </a:cubicBezTo>
                    <a:cubicBezTo>
                      <a:pt x="94" y="195"/>
                      <a:pt x="93" y="195"/>
                      <a:pt x="92" y="196"/>
                    </a:cubicBezTo>
                    <a:cubicBezTo>
                      <a:pt x="90" y="197"/>
                      <a:pt x="88" y="198"/>
                      <a:pt x="86" y="199"/>
                    </a:cubicBezTo>
                    <a:cubicBezTo>
                      <a:pt x="81" y="203"/>
                      <a:pt x="81" y="203"/>
                      <a:pt x="81" y="203"/>
                    </a:cubicBezTo>
                    <a:cubicBezTo>
                      <a:pt x="80" y="204"/>
                      <a:pt x="80" y="204"/>
                      <a:pt x="80" y="204"/>
                    </a:cubicBezTo>
                    <a:cubicBezTo>
                      <a:pt x="80" y="203"/>
                      <a:pt x="80" y="203"/>
                      <a:pt x="80" y="203"/>
                    </a:cubicBezTo>
                    <a:cubicBezTo>
                      <a:pt x="79" y="200"/>
                      <a:pt x="77" y="196"/>
                      <a:pt x="75" y="194"/>
                    </a:cubicBezTo>
                    <a:cubicBezTo>
                      <a:pt x="74" y="192"/>
                      <a:pt x="73" y="192"/>
                      <a:pt x="72" y="192"/>
                    </a:cubicBezTo>
                    <a:cubicBezTo>
                      <a:pt x="70" y="193"/>
                      <a:pt x="69" y="194"/>
                      <a:pt x="68" y="195"/>
                    </a:cubicBezTo>
                    <a:cubicBezTo>
                      <a:pt x="63" y="201"/>
                      <a:pt x="60" y="207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4"/>
                      <a:pt x="56" y="214"/>
                      <a:pt x="56" y="214"/>
                    </a:cubicBezTo>
                    <a:cubicBezTo>
                      <a:pt x="38" y="221"/>
                      <a:pt x="38" y="221"/>
                      <a:pt x="38" y="221"/>
                    </a:cubicBezTo>
                    <a:cubicBezTo>
                      <a:pt x="29" y="224"/>
                      <a:pt x="29" y="224"/>
                      <a:pt x="29" y="224"/>
                    </a:cubicBezTo>
                    <a:cubicBezTo>
                      <a:pt x="28" y="225"/>
                      <a:pt x="26" y="226"/>
                      <a:pt x="25" y="226"/>
                    </a:cubicBezTo>
                    <a:cubicBezTo>
                      <a:pt x="24" y="227"/>
                      <a:pt x="24" y="227"/>
                      <a:pt x="23" y="228"/>
                    </a:cubicBezTo>
                    <a:cubicBezTo>
                      <a:pt x="23" y="228"/>
                      <a:pt x="23" y="229"/>
                      <a:pt x="23" y="229"/>
                    </a:cubicBezTo>
                    <a:cubicBezTo>
                      <a:pt x="23" y="230"/>
                      <a:pt x="23" y="230"/>
                      <a:pt x="23" y="230"/>
                    </a:cubicBezTo>
                    <a:cubicBezTo>
                      <a:pt x="23" y="230"/>
                      <a:pt x="23" y="230"/>
                      <a:pt x="23" y="230"/>
                    </a:cubicBezTo>
                    <a:cubicBezTo>
                      <a:pt x="15" y="263"/>
                      <a:pt x="15" y="263"/>
                      <a:pt x="15" y="263"/>
                    </a:cubicBezTo>
                    <a:cubicBezTo>
                      <a:pt x="14" y="267"/>
                      <a:pt x="14" y="267"/>
                      <a:pt x="14" y="267"/>
                    </a:cubicBezTo>
                    <a:cubicBezTo>
                      <a:pt x="13" y="272"/>
                      <a:pt x="13" y="272"/>
                      <a:pt x="13" y="272"/>
                    </a:cubicBezTo>
                    <a:cubicBezTo>
                      <a:pt x="12" y="280"/>
                      <a:pt x="12" y="280"/>
                      <a:pt x="12" y="280"/>
                    </a:cubicBezTo>
                    <a:cubicBezTo>
                      <a:pt x="9" y="297"/>
                      <a:pt x="9" y="297"/>
                      <a:pt x="9" y="297"/>
                    </a:cubicBezTo>
                    <a:cubicBezTo>
                      <a:pt x="8" y="303"/>
                      <a:pt x="7" y="308"/>
                      <a:pt x="6" y="314"/>
                    </a:cubicBezTo>
                    <a:cubicBezTo>
                      <a:pt x="4" y="331"/>
                      <a:pt x="4" y="331"/>
                      <a:pt x="4" y="331"/>
                    </a:cubicBezTo>
                    <a:cubicBezTo>
                      <a:pt x="4" y="334"/>
                      <a:pt x="4" y="337"/>
                      <a:pt x="4" y="340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2" y="366"/>
                      <a:pt x="2" y="366"/>
                      <a:pt x="2" y="366"/>
                    </a:cubicBezTo>
                    <a:cubicBezTo>
                      <a:pt x="2" y="371"/>
                      <a:pt x="1" y="377"/>
                      <a:pt x="1" y="383"/>
                    </a:cubicBezTo>
                    <a:cubicBezTo>
                      <a:pt x="1" y="400"/>
                      <a:pt x="1" y="400"/>
                      <a:pt x="1" y="400"/>
                    </a:cubicBezTo>
                    <a:cubicBezTo>
                      <a:pt x="1" y="435"/>
                      <a:pt x="1" y="435"/>
                      <a:pt x="1" y="435"/>
                    </a:cubicBezTo>
                    <a:cubicBezTo>
                      <a:pt x="1" y="458"/>
                      <a:pt x="1" y="481"/>
                      <a:pt x="1" y="504"/>
                    </a:cubicBezTo>
                    <a:cubicBezTo>
                      <a:pt x="0" y="503"/>
                      <a:pt x="0" y="503"/>
                      <a:pt x="0" y="503"/>
                    </a:cubicBezTo>
                    <a:cubicBezTo>
                      <a:pt x="33" y="499"/>
                      <a:pt x="33" y="499"/>
                      <a:pt x="33" y="499"/>
                    </a:cubicBezTo>
                    <a:cubicBezTo>
                      <a:pt x="38" y="498"/>
                      <a:pt x="43" y="498"/>
                      <a:pt x="49" y="497"/>
                    </a:cubicBezTo>
                    <a:cubicBezTo>
                      <a:pt x="65" y="496"/>
                      <a:pt x="65" y="496"/>
                      <a:pt x="65" y="496"/>
                    </a:cubicBezTo>
                    <a:cubicBezTo>
                      <a:pt x="75" y="495"/>
                      <a:pt x="86" y="494"/>
                      <a:pt x="97" y="493"/>
                    </a:cubicBezTo>
                    <a:cubicBezTo>
                      <a:pt x="129" y="490"/>
                      <a:pt x="129" y="490"/>
                      <a:pt x="129" y="490"/>
                    </a:cubicBezTo>
                    <a:cubicBezTo>
                      <a:pt x="134" y="490"/>
                      <a:pt x="140" y="489"/>
                      <a:pt x="145" y="488"/>
                    </a:cubicBezTo>
                    <a:cubicBezTo>
                      <a:pt x="161" y="486"/>
                      <a:pt x="161" y="486"/>
                      <a:pt x="161" y="486"/>
                    </a:cubicBezTo>
                    <a:cubicBezTo>
                      <a:pt x="177" y="484"/>
                      <a:pt x="177" y="484"/>
                      <a:pt x="177" y="484"/>
                    </a:cubicBezTo>
                    <a:cubicBezTo>
                      <a:pt x="182" y="483"/>
                      <a:pt x="188" y="482"/>
                      <a:pt x="193" y="481"/>
                    </a:cubicBezTo>
                    <a:cubicBezTo>
                      <a:pt x="209" y="477"/>
                      <a:pt x="209" y="477"/>
                      <a:pt x="209" y="477"/>
                    </a:cubicBezTo>
                    <a:cubicBezTo>
                      <a:pt x="214" y="476"/>
                      <a:pt x="219" y="475"/>
                      <a:pt x="224" y="474"/>
                    </a:cubicBezTo>
                    <a:cubicBezTo>
                      <a:pt x="255" y="464"/>
                      <a:pt x="255" y="464"/>
                      <a:pt x="255" y="464"/>
                    </a:cubicBezTo>
                    <a:cubicBezTo>
                      <a:pt x="255" y="465"/>
                      <a:pt x="255" y="465"/>
                      <a:pt x="255" y="465"/>
                    </a:cubicBezTo>
                    <a:cubicBezTo>
                      <a:pt x="253" y="456"/>
                      <a:pt x="253" y="456"/>
                      <a:pt x="253" y="456"/>
                    </a:cubicBezTo>
                    <a:cubicBezTo>
                      <a:pt x="253" y="454"/>
                      <a:pt x="252" y="453"/>
                      <a:pt x="252" y="451"/>
                    </a:cubicBezTo>
                    <a:cubicBezTo>
                      <a:pt x="251" y="446"/>
                      <a:pt x="251" y="446"/>
                      <a:pt x="251" y="446"/>
                    </a:cubicBezTo>
                    <a:cubicBezTo>
                      <a:pt x="251" y="443"/>
                      <a:pt x="251" y="440"/>
                      <a:pt x="250" y="437"/>
                    </a:cubicBezTo>
                    <a:cubicBezTo>
                      <a:pt x="250" y="434"/>
                      <a:pt x="250" y="431"/>
                      <a:pt x="250" y="428"/>
                    </a:cubicBezTo>
                    <a:cubicBezTo>
                      <a:pt x="250" y="424"/>
                      <a:pt x="250" y="421"/>
                      <a:pt x="250" y="418"/>
                    </a:cubicBezTo>
                    <a:cubicBezTo>
                      <a:pt x="250" y="415"/>
                      <a:pt x="250" y="412"/>
                      <a:pt x="250" y="409"/>
                    </a:cubicBezTo>
                    <a:cubicBezTo>
                      <a:pt x="250" y="406"/>
                      <a:pt x="251" y="402"/>
                      <a:pt x="251" y="399"/>
                    </a:cubicBezTo>
                    <a:cubicBezTo>
                      <a:pt x="252" y="398"/>
                      <a:pt x="252" y="396"/>
                      <a:pt x="252" y="395"/>
                    </a:cubicBezTo>
                    <a:cubicBezTo>
                      <a:pt x="253" y="390"/>
                      <a:pt x="253" y="390"/>
                      <a:pt x="253" y="390"/>
                    </a:cubicBezTo>
                    <a:cubicBezTo>
                      <a:pt x="253" y="390"/>
                      <a:pt x="253" y="390"/>
                      <a:pt x="253" y="390"/>
                    </a:cubicBezTo>
                    <a:cubicBezTo>
                      <a:pt x="240" y="380"/>
                      <a:pt x="226" y="371"/>
                      <a:pt x="211" y="365"/>
                    </a:cubicBezTo>
                    <a:cubicBezTo>
                      <a:pt x="203" y="362"/>
                      <a:pt x="195" y="360"/>
                      <a:pt x="187" y="360"/>
                    </a:cubicBezTo>
                    <a:cubicBezTo>
                      <a:pt x="183" y="360"/>
                      <a:pt x="179" y="360"/>
                      <a:pt x="176" y="362"/>
                    </a:cubicBezTo>
                    <a:cubicBezTo>
                      <a:pt x="174" y="363"/>
                      <a:pt x="172" y="365"/>
                      <a:pt x="171" y="366"/>
                    </a:cubicBezTo>
                    <a:cubicBezTo>
                      <a:pt x="170" y="368"/>
                      <a:pt x="169" y="370"/>
                      <a:pt x="169" y="372"/>
                    </a:cubicBezTo>
                    <a:cubicBezTo>
                      <a:pt x="169" y="372"/>
                      <a:pt x="169" y="372"/>
                      <a:pt x="169" y="372"/>
                    </a:cubicBezTo>
                    <a:cubicBezTo>
                      <a:pt x="168" y="372"/>
                      <a:pt x="168" y="372"/>
                      <a:pt x="168" y="372"/>
                    </a:cubicBezTo>
                    <a:cubicBezTo>
                      <a:pt x="166" y="373"/>
                      <a:pt x="163" y="374"/>
                      <a:pt x="161" y="375"/>
                    </a:cubicBezTo>
                    <a:cubicBezTo>
                      <a:pt x="158" y="375"/>
                      <a:pt x="156" y="376"/>
                      <a:pt x="153" y="376"/>
                    </a:cubicBezTo>
                    <a:cubicBezTo>
                      <a:pt x="152" y="376"/>
                      <a:pt x="150" y="376"/>
                      <a:pt x="149" y="375"/>
                    </a:cubicBezTo>
                    <a:cubicBezTo>
                      <a:pt x="148" y="375"/>
                      <a:pt x="148" y="375"/>
                      <a:pt x="147" y="375"/>
                    </a:cubicBezTo>
                    <a:cubicBezTo>
                      <a:pt x="147" y="375"/>
                      <a:pt x="146" y="374"/>
                      <a:pt x="146" y="374"/>
                    </a:cubicBezTo>
                    <a:cubicBezTo>
                      <a:pt x="146" y="374"/>
                      <a:pt x="146" y="375"/>
                      <a:pt x="146" y="375"/>
                    </a:cubicBezTo>
                    <a:cubicBezTo>
                      <a:pt x="146" y="378"/>
                      <a:pt x="146" y="381"/>
                      <a:pt x="146" y="383"/>
                    </a:cubicBezTo>
                    <a:cubicBezTo>
                      <a:pt x="146" y="384"/>
                      <a:pt x="146" y="384"/>
                      <a:pt x="146" y="384"/>
                    </a:cubicBezTo>
                    <a:cubicBezTo>
                      <a:pt x="146" y="384"/>
                      <a:pt x="146" y="384"/>
                      <a:pt x="146" y="384"/>
                    </a:cubicBezTo>
                    <a:cubicBezTo>
                      <a:pt x="142" y="386"/>
                      <a:pt x="142" y="386"/>
                      <a:pt x="142" y="386"/>
                    </a:cubicBezTo>
                    <a:cubicBezTo>
                      <a:pt x="141" y="387"/>
                      <a:pt x="140" y="388"/>
                      <a:pt x="139" y="389"/>
                    </a:cubicBezTo>
                    <a:cubicBezTo>
                      <a:pt x="135" y="391"/>
                      <a:pt x="135" y="391"/>
                      <a:pt x="135" y="391"/>
                    </a:cubicBezTo>
                    <a:cubicBezTo>
                      <a:pt x="133" y="392"/>
                      <a:pt x="132" y="392"/>
                      <a:pt x="130" y="393"/>
                    </a:cubicBezTo>
                    <a:cubicBezTo>
                      <a:pt x="129" y="393"/>
                      <a:pt x="128" y="394"/>
                      <a:pt x="126" y="394"/>
                    </a:cubicBezTo>
                    <a:cubicBezTo>
                      <a:pt x="125" y="395"/>
                      <a:pt x="123" y="395"/>
                      <a:pt x="122" y="396"/>
                    </a:cubicBezTo>
                    <a:cubicBezTo>
                      <a:pt x="118" y="397"/>
                      <a:pt x="118" y="397"/>
                      <a:pt x="118" y="397"/>
                    </a:cubicBezTo>
                    <a:cubicBezTo>
                      <a:pt x="113" y="398"/>
                      <a:pt x="113" y="398"/>
                      <a:pt x="113" y="398"/>
                    </a:cubicBezTo>
                    <a:cubicBezTo>
                      <a:pt x="110" y="398"/>
                      <a:pt x="107" y="398"/>
                      <a:pt x="104" y="398"/>
                    </a:cubicBezTo>
                    <a:cubicBezTo>
                      <a:pt x="101" y="399"/>
                      <a:pt x="98" y="399"/>
                      <a:pt x="95" y="399"/>
                    </a:cubicBezTo>
                    <a:cubicBezTo>
                      <a:pt x="94" y="399"/>
                      <a:pt x="92" y="400"/>
                      <a:pt x="91" y="400"/>
                    </a:cubicBezTo>
                    <a:cubicBezTo>
                      <a:pt x="90" y="400"/>
                      <a:pt x="89" y="400"/>
                      <a:pt x="89" y="401"/>
                    </a:cubicBezTo>
                    <a:cubicBezTo>
                      <a:pt x="88" y="401"/>
                      <a:pt x="87" y="401"/>
                      <a:pt x="87" y="402"/>
                    </a:cubicBezTo>
                    <a:cubicBezTo>
                      <a:pt x="85" y="403"/>
                      <a:pt x="85" y="403"/>
                      <a:pt x="85" y="403"/>
                    </a:cubicBezTo>
                    <a:cubicBezTo>
                      <a:pt x="85" y="404"/>
                      <a:pt x="84" y="405"/>
                      <a:pt x="84" y="405"/>
                    </a:cubicBezTo>
                    <a:cubicBezTo>
                      <a:pt x="83" y="406"/>
                      <a:pt x="83" y="407"/>
                      <a:pt x="83" y="407"/>
                    </a:cubicBezTo>
                    <a:cubicBezTo>
                      <a:pt x="82" y="410"/>
                      <a:pt x="82" y="410"/>
                      <a:pt x="82" y="410"/>
                    </a:cubicBezTo>
                    <a:cubicBezTo>
                      <a:pt x="82" y="410"/>
                      <a:pt x="82" y="410"/>
                      <a:pt x="82" y="410"/>
                    </a:cubicBezTo>
                    <a:cubicBezTo>
                      <a:pt x="82" y="410"/>
                      <a:pt x="82" y="410"/>
                      <a:pt x="82" y="410"/>
                    </a:cubicBezTo>
                    <a:cubicBezTo>
                      <a:pt x="78" y="400"/>
                      <a:pt x="75" y="390"/>
                      <a:pt x="73" y="379"/>
                    </a:cubicBezTo>
                    <a:cubicBezTo>
                      <a:pt x="71" y="369"/>
                      <a:pt x="70" y="358"/>
                      <a:pt x="70" y="348"/>
                    </a:cubicBezTo>
                    <a:cubicBezTo>
                      <a:pt x="70" y="337"/>
                      <a:pt x="72" y="326"/>
                      <a:pt x="74" y="316"/>
                    </a:cubicBezTo>
                    <a:cubicBezTo>
                      <a:pt x="76" y="311"/>
                      <a:pt x="77" y="306"/>
                      <a:pt x="80" y="301"/>
                    </a:cubicBezTo>
                    <a:cubicBezTo>
                      <a:pt x="81" y="299"/>
                      <a:pt x="82" y="297"/>
                      <a:pt x="84" y="295"/>
                    </a:cubicBezTo>
                    <a:cubicBezTo>
                      <a:pt x="85" y="293"/>
                      <a:pt x="87" y="291"/>
                      <a:pt x="89" y="289"/>
                    </a:cubicBezTo>
                    <a:cubicBezTo>
                      <a:pt x="89" y="289"/>
                      <a:pt x="89" y="289"/>
                      <a:pt x="89" y="289"/>
                    </a:cubicBezTo>
                    <a:cubicBezTo>
                      <a:pt x="89" y="289"/>
                      <a:pt x="89" y="289"/>
                      <a:pt x="89" y="289"/>
                    </a:cubicBezTo>
                    <a:cubicBezTo>
                      <a:pt x="95" y="288"/>
                      <a:pt x="95" y="288"/>
                      <a:pt x="95" y="288"/>
                    </a:cubicBezTo>
                    <a:cubicBezTo>
                      <a:pt x="97" y="287"/>
                      <a:pt x="99" y="287"/>
                      <a:pt x="101" y="287"/>
                    </a:cubicBezTo>
                    <a:cubicBezTo>
                      <a:pt x="103" y="287"/>
                      <a:pt x="105" y="287"/>
                      <a:pt x="107" y="288"/>
                    </a:cubicBezTo>
                    <a:cubicBezTo>
                      <a:pt x="109" y="288"/>
                      <a:pt x="111" y="288"/>
                      <a:pt x="113" y="289"/>
                    </a:cubicBezTo>
                    <a:cubicBezTo>
                      <a:pt x="115" y="289"/>
                      <a:pt x="117" y="290"/>
                      <a:pt x="119" y="290"/>
                    </a:cubicBezTo>
                    <a:cubicBezTo>
                      <a:pt x="125" y="293"/>
                      <a:pt x="125" y="293"/>
                      <a:pt x="125" y="293"/>
                    </a:cubicBezTo>
                    <a:cubicBezTo>
                      <a:pt x="128" y="294"/>
                      <a:pt x="132" y="296"/>
                      <a:pt x="136" y="297"/>
                    </a:cubicBezTo>
                    <a:cubicBezTo>
                      <a:pt x="141" y="300"/>
                      <a:pt x="141" y="300"/>
                      <a:pt x="141" y="300"/>
                    </a:cubicBezTo>
                    <a:cubicBezTo>
                      <a:pt x="147" y="302"/>
                      <a:pt x="147" y="302"/>
                      <a:pt x="147" y="302"/>
                    </a:cubicBezTo>
                    <a:cubicBezTo>
                      <a:pt x="149" y="302"/>
                      <a:pt x="151" y="303"/>
                      <a:pt x="153" y="304"/>
                    </a:cubicBezTo>
                    <a:cubicBezTo>
                      <a:pt x="155" y="304"/>
                      <a:pt x="156" y="304"/>
                      <a:pt x="158" y="304"/>
                    </a:cubicBezTo>
                    <a:cubicBezTo>
                      <a:pt x="160" y="304"/>
                      <a:pt x="162" y="305"/>
                      <a:pt x="164" y="304"/>
                    </a:cubicBezTo>
                    <a:cubicBezTo>
                      <a:pt x="166" y="304"/>
                      <a:pt x="168" y="304"/>
                      <a:pt x="170" y="303"/>
                    </a:cubicBezTo>
                    <a:cubicBezTo>
                      <a:pt x="172" y="303"/>
                      <a:pt x="174" y="302"/>
                      <a:pt x="176" y="301"/>
                    </a:cubicBezTo>
                    <a:cubicBezTo>
                      <a:pt x="181" y="298"/>
                      <a:pt x="181" y="298"/>
                      <a:pt x="181" y="298"/>
                    </a:cubicBezTo>
                    <a:cubicBezTo>
                      <a:pt x="181" y="298"/>
                      <a:pt x="181" y="298"/>
                      <a:pt x="181" y="298"/>
                    </a:cubicBezTo>
                    <a:cubicBezTo>
                      <a:pt x="183" y="298"/>
                      <a:pt x="185" y="297"/>
                      <a:pt x="186" y="297"/>
                    </a:cubicBezTo>
                    <a:cubicBezTo>
                      <a:pt x="188" y="296"/>
                      <a:pt x="190" y="295"/>
                      <a:pt x="192" y="295"/>
                    </a:cubicBezTo>
                    <a:cubicBezTo>
                      <a:pt x="193" y="295"/>
                      <a:pt x="195" y="294"/>
                      <a:pt x="197" y="294"/>
                    </a:cubicBezTo>
                    <a:cubicBezTo>
                      <a:pt x="199" y="294"/>
                      <a:pt x="200" y="294"/>
                      <a:pt x="202" y="294"/>
                    </a:cubicBezTo>
                    <a:cubicBezTo>
                      <a:pt x="209" y="293"/>
                      <a:pt x="216" y="293"/>
                      <a:pt x="224" y="292"/>
                    </a:cubicBezTo>
                    <a:cubicBezTo>
                      <a:pt x="229" y="292"/>
                      <a:pt x="229" y="292"/>
                      <a:pt x="229" y="292"/>
                    </a:cubicBezTo>
                    <a:cubicBezTo>
                      <a:pt x="234" y="291"/>
                      <a:pt x="234" y="291"/>
                      <a:pt x="234" y="291"/>
                    </a:cubicBezTo>
                    <a:cubicBezTo>
                      <a:pt x="239" y="290"/>
                      <a:pt x="239" y="290"/>
                      <a:pt x="239" y="290"/>
                    </a:cubicBezTo>
                    <a:cubicBezTo>
                      <a:pt x="241" y="289"/>
                      <a:pt x="243" y="288"/>
                      <a:pt x="244" y="288"/>
                    </a:cubicBezTo>
                    <a:cubicBezTo>
                      <a:pt x="246" y="287"/>
                      <a:pt x="248" y="286"/>
                      <a:pt x="249" y="286"/>
                    </a:cubicBezTo>
                    <a:cubicBezTo>
                      <a:pt x="251" y="285"/>
                      <a:pt x="253" y="284"/>
                      <a:pt x="254" y="283"/>
                    </a:cubicBezTo>
                    <a:cubicBezTo>
                      <a:pt x="256" y="283"/>
                      <a:pt x="257" y="282"/>
                      <a:pt x="259" y="281"/>
                    </a:cubicBezTo>
                    <a:lnTo>
                      <a:pt x="264" y="27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83"/>
              <p:cNvSpPr>
                <a:spLocks noEditPoints="1"/>
              </p:cNvSpPr>
              <p:nvPr/>
            </p:nvSpPr>
            <p:spPr bwMode="auto">
              <a:xfrm>
                <a:off x="2665413" y="5614988"/>
                <a:ext cx="887413" cy="1508125"/>
              </a:xfrm>
              <a:custGeom>
                <a:avLst/>
                <a:gdLst>
                  <a:gd name="T0" fmla="*/ 204 w 274"/>
                  <a:gd name="T1" fmla="*/ 287 h 465"/>
                  <a:gd name="T2" fmla="*/ 113 w 274"/>
                  <a:gd name="T3" fmla="*/ 269 h 465"/>
                  <a:gd name="T4" fmla="*/ 76 w 274"/>
                  <a:gd name="T5" fmla="*/ 315 h 465"/>
                  <a:gd name="T6" fmla="*/ 96 w 274"/>
                  <a:gd name="T7" fmla="*/ 372 h 465"/>
                  <a:gd name="T8" fmla="*/ 157 w 274"/>
                  <a:gd name="T9" fmla="*/ 364 h 465"/>
                  <a:gd name="T10" fmla="*/ 181 w 274"/>
                  <a:gd name="T11" fmla="*/ 350 h 465"/>
                  <a:gd name="T12" fmla="*/ 247 w 274"/>
                  <a:gd name="T13" fmla="*/ 355 h 465"/>
                  <a:gd name="T14" fmla="*/ 248 w 274"/>
                  <a:gd name="T15" fmla="*/ 390 h 465"/>
                  <a:gd name="T16" fmla="*/ 261 w 274"/>
                  <a:gd name="T17" fmla="*/ 464 h 465"/>
                  <a:gd name="T18" fmla="*/ 107 w 274"/>
                  <a:gd name="T19" fmla="*/ 461 h 465"/>
                  <a:gd name="T20" fmla="*/ 8 w 274"/>
                  <a:gd name="T21" fmla="*/ 434 h 465"/>
                  <a:gd name="T22" fmla="*/ 8 w 274"/>
                  <a:gd name="T23" fmla="*/ 246 h 465"/>
                  <a:gd name="T24" fmla="*/ 49 w 274"/>
                  <a:gd name="T25" fmla="*/ 189 h 465"/>
                  <a:gd name="T26" fmla="*/ 74 w 274"/>
                  <a:gd name="T27" fmla="*/ 173 h 465"/>
                  <a:gd name="T28" fmla="*/ 121 w 274"/>
                  <a:gd name="T29" fmla="*/ 181 h 465"/>
                  <a:gd name="T30" fmla="*/ 191 w 274"/>
                  <a:gd name="T31" fmla="*/ 188 h 465"/>
                  <a:gd name="T32" fmla="*/ 200 w 274"/>
                  <a:gd name="T33" fmla="*/ 96 h 465"/>
                  <a:gd name="T34" fmla="*/ 116 w 274"/>
                  <a:gd name="T35" fmla="*/ 82 h 465"/>
                  <a:gd name="T36" fmla="*/ 50 w 274"/>
                  <a:gd name="T37" fmla="*/ 111 h 465"/>
                  <a:gd name="T38" fmla="*/ 26 w 274"/>
                  <a:gd name="T39" fmla="*/ 69 h 465"/>
                  <a:gd name="T40" fmla="*/ 14 w 274"/>
                  <a:gd name="T41" fmla="*/ 1 h 465"/>
                  <a:gd name="T42" fmla="*/ 106 w 274"/>
                  <a:gd name="T43" fmla="*/ 2 h 465"/>
                  <a:gd name="T44" fmla="*/ 108 w 274"/>
                  <a:gd name="T45" fmla="*/ 18 h 465"/>
                  <a:gd name="T46" fmla="*/ 131 w 274"/>
                  <a:gd name="T47" fmla="*/ 5 h 465"/>
                  <a:gd name="T48" fmla="*/ 200 w 274"/>
                  <a:gd name="T49" fmla="*/ 5 h 465"/>
                  <a:gd name="T50" fmla="*/ 271 w 274"/>
                  <a:gd name="T51" fmla="*/ 58 h 465"/>
                  <a:gd name="T52" fmla="*/ 270 w 274"/>
                  <a:gd name="T53" fmla="*/ 179 h 465"/>
                  <a:gd name="T54" fmla="*/ 268 w 274"/>
                  <a:gd name="T55" fmla="*/ 203 h 465"/>
                  <a:gd name="T56" fmla="*/ 271 w 274"/>
                  <a:gd name="T57" fmla="*/ 58 h 465"/>
                  <a:gd name="T58" fmla="*/ 186 w 274"/>
                  <a:gd name="T59" fmla="*/ 5 h 465"/>
                  <a:gd name="T60" fmla="*/ 125 w 274"/>
                  <a:gd name="T61" fmla="*/ 9 h 465"/>
                  <a:gd name="T62" fmla="*/ 107 w 274"/>
                  <a:gd name="T63" fmla="*/ 18 h 465"/>
                  <a:gd name="T64" fmla="*/ 106 w 274"/>
                  <a:gd name="T65" fmla="*/ 2 h 465"/>
                  <a:gd name="T66" fmla="*/ 19 w 274"/>
                  <a:gd name="T67" fmla="*/ 15 h 465"/>
                  <a:gd name="T68" fmla="*/ 29 w 274"/>
                  <a:gd name="T69" fmla="*/ 97 h 465"/>
                  <a:gd name="T70" fmla="*/ 116 w 274"/>
                  <a:gd name="T71" fmla="*/ 117 h 465"/>
                  <a:gd name="T72" fmla="*/ 158 w 274"/>
                  <a:gd name="T73" fmla="*/ 88 h 465"/>
                  <a:gd name="T74" fmla="*/ 201 w 274"/>
                  <a:gd name="T75" fmla="*/ 123 h 465"/>
                  <a:gd name="T76" fmla="*/ 191 w 274"/>
                  <a:gd name="T77" fmla="*/ 202 h 465"/>
                  <a:gd name="T78" fmla="*/ 107 w 274"/>
                  <a:gd name="T79" fmla="*/ 179 h 465"/>
                  <a:gd name="T80" fmla="*/ 70 w 274"/>
                  <a:gd name="T81" fmla="*/ 176 h 465"/>
                  <a:gd name="T82" fmla="*/ 15 w 274"/>
                  <a:gd name="T83" fmla="*/ 216 h 465"/>
                  <a:gd name="T84" fmla="*/ 2 w 274"/>
                  <a:gd name="T85" fmla="*/ 340 h 465"/>
                  <a:gd name="T86" fmla="*/ 45 w 274"/>
                  <a:gd name="T87" fmla="*/ 461 h 465"/>
                  <a:gd name="T88" fmla="*/ 261 w 274"/>
                  <a:gd name="T89" fmla="*/ 464 h 465"/>
                  <a:gd name="T90" fmla="*/ 248 w 274"/>
                  <a:gd name="T91" fmla="*/ 397 h 465"/>
                  <a:gd name="T92" fmla="*/ 247 w 274"/>
                  <a:gd name="T93" fmla="*/ 356 h 465"/>
                  <a:gd name="T94" fmla="*/ 181 w 274"/>
                  <a:gd name="T95" fmla="*/ 350 h 465"/>
                  <a:gd name="T96" fmla="*/ 157 w 274"/>
                  <a:gd name="T97" fmla="*/ 374 h 465"/>
                  <a:gd name="T98" fmla="*/ 96 w 274"/>
                  <a:gd name="T99" fmla="*/ 373 h 465"/>
                  <a:gd name="T100" fmla="*/ 74 w 274"/>
                  <a:gd name="T101" fmla="*/ 328 h 465"/>
                  <a:gd name="T102" fmla="*/ 85 w 274"/>
                  <a:gd name="T103" fmla="*/ 261 h 465"/>
                  <a:gd name="T104" fmla="*/ 197 w 274"/>
                  <a:gd name="T105" fmla="*/ 293 h 465"/>
                  <a:gd name="T106" fmla="*/ 261 w 274"/>
                  <a:gd name="T107" fmla="*/ 251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4" h="465">
                    <a:moveTo>
                      <a:pt x="261" y="251"/>
                    </a:moveTo>
                    <a:cubicBezTo>
                      <a:pt x="253" y="256"/>
                      <a:pt x="253" y="256"/>
                      <a:pt x="253" y="256"/>
                    </a:cubicBezTo>
                    <a:cubicBezTo>
                      <a:pt x="245" y="261"/>
                      <a:pt x="245" y="261"/>
                      <a:pt x="245" y="261"/>
                    </a:cubicBezTo>
                    <a:cubicBezTo>
                      <a:pt x="228" y="271"/>
                      <a:pt x="228" y="271"/>
                      <a:pt x="228" y="271"/>
                    </a:cubicBezTo>
                    <a:cubicBezTo>
                      <a:pt x="223" y="274"/>
                      <a:pt x="217" y="277"/>
                      <a:pt x="212" y="281"/>
                    </a:cubicBezTo>
                    <a:cubicBezTo>
                      <a:pt x="204" y="287"/>
                      <a:pt x="204" y="287"/>
                      <a:pt x="204" y="287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69" y="286"/>
                      <a:pt x="169" y="286"/>
                      <a:pt x="169" y="286"/>
                    </a:cubicBezTo>
                    <a:cubicBezTo>
                      <a:pt x="141" y="278"/>
                      <a:pt x="141" y="278"/>
                      <a:pt x="141" y="278"/>
                    </a:cubicBezTo>
                    <a:cubicBezTo>
                      <a:pt x="113" y="269"/>
                      <a:pt x="113" y="269"/>
                      <a:pt x="113" y="269"/>
                    </a:cubicBezTo>
                    <a:cubicBezTo>
                      <a:pt x="86" y="261"/>
                      <a:pt x="86" y="261"/>
                      <a:pt x="86" y="261"/>
                    </a:cubicBezTo>
                    <a:cubicBezTo>
                      <a:pt x="86" y="261"/>
                      <a:pt x="86" y="261"/>
                      <a:pt x="86" y="261"/>
                    </a:cubicBezTo>
                    <a:cubicBezTo>
                      <a:pt x="82" y="274"/>
                      <a:pt x="82" y="274"/>
                      <a:pt x="82" y="274"/>
                    </a:cubicBezTo>
                    <a:cubicBezTo>
                      <a:pt x="79" y="288"/>
                      <a:pt x="79" y="288"/>
                      <a:pt x="79" y="288"/>
                    </a:cubicBezTo>
                    <a:cubicBezTo>
                      <a:pt x="77" y="301"/>
                      <a:pt x="77" y="301"/>
                      <a:pt x="77" y="301"/>
                    </a:cubicBezTo>
                    <a:cubicBezTo>
                      <a:pt x="76" y="315"/>
                      <a:pt x="76" y="315"/>
                      <a:pt x="76" y="315"/>
                    </a:cubicBezTo>
                    <a:cubicBezTo>
                      <a:pt x="75" y="329"/>
                      <a:pt x="75" y="329"/>
                      <a:pt x="75" y="329"/>
                    </a:cubicBezTo>
                    <a:cubicBezTo>
                      <a:pt x="75" y="333"/>
                      <a:pt x="75" y="338"/>
                      <a:pt x="74" y="342"/>
                    </a:cubicBezTo>
                    <a:cubicBezTo>
                      <a:pt x="74" y="347"/>
                      <a:pt x="75" y="351"/>
                      <a:pt x="75" y="356"/>
                    </a:cubicBezTo>
                    <a:cubicBezTo>
                      <a:pt x="76" y="370"/>
                      <a:pt x="76" y="370"/>
                      <a:pt x="76" y="370"/>
                    </a:cubicBezTo>
                    <a:cubicBezTo>
                      <a:pt x="75" y="369"/>
                      <a:pt x="75" y="369"/>
                      <a:pt x="75" y="369"/>
                    </a:cubicBezTo>
                    <a:cubicBezTo>
                      <a:pt x="96" y="372"/>
                      <a:pt x="96" y="372"/>
                      <a:pt x="96" y="372"/>
                    </a:cubicBezTo>
                    <a:cubicBezTo>
                      <a:pt x="116" y="375"/>
                      <a:pt x="116" y="375"/>
                      <a:pt x="116" y="375"/>
                    </a:cubicBezTo>
                    <a:cubicBezTo>
                      <a:pt x="136" y="379"/>
                      <a:pt x="136" y="379"/>
                      <a:pt x="136" y="379"/>
                    </a:cubicBezTo>
                    <a:cubicBezTo>
                      <a:pt x="156" y="383"/>
                      <a:pt x="156" y="383"/>
                      <a:pt x="156" y="383"/>
                    </a:cubicBezTo>
                    <a:cubicBezTo>
                      <a:pt x="156" y="384"/>
                      <a:pt x="156" y="384"/>
                      <a:pt x="156" y="384"/>
                    </a:cubicBezTo>
                    <a:cubicBezTo>
                      <a:pt x="156" y="374"/>
                      <a:pt x="156" y="374"/>
                      <a:pt x="156" y="374"/>
                    </a:cubicBezTo>
                    <a:cubicBezTo>
                      <a:pt x="157" y="364"/>
                      <a:pt x="157" y="364"/>
                      <a:pt x="157" y="364"/>
                    </a:cubicBezTo>
                    <a:cubicBezTo>
                      <a:pt x="157" y="359"/>
                      <a:pt x="157" y="359"/>
                      <a:pt x="157" y="359"/>
                    </a:cubicBezTo>
                    <a:cubicBezTo>
                      <a:pt x="157" y="358"/>
                      <a:pt x="157" y="356"/>
                      <a:pt x="158" y="355"/>
                    </a:cubicBezTo>
                    <a:cubicBezTo>
                      <a:pt x="159" y="345"/>
                      <a:pt x="159" y="345"/>
                      <a:pt x="159" y="345"/>
                    </a:cubicBezTo>
                    <a:cubicBezTo>
                      <a:pt x="160" y="345"/>
                      <a:pt x="160" y="345"/>
                      <a:pt x="160" y="345"/>
                    </a:cubicBezTo>
                    <a:cubicBezTo>
                      <a:pt x="160" y="345"/>
                      <a:pt x="160" y="345"/>
                      <a:pt x="160" y="345"/>
                    </a:cubicBezTo>
                    <a:cubicBezTo>
                      <a:pt x="181" y="350"/>
                      <a:pt x="181" y="350"/>
                      <a:pt x="181" y="350"/>
                    </a:cubicBezTo>
                    <a:cubicBezTo>
                      <a:pt x="192" y="352"/>
                      <a:pt x="192" y="352"/>
                      <a:pt x="192" y="352"/>
                    </a:cubicBezTo>
                    <a:cubicBezTo>
                      <a:pt x="203" y="354"/>
                      <a:pt x="203" y="354"/>
                      <a:pt x="203" y="354"/>
                    </a:cubicBezTo>
                    <a:cubicBezTo>
                      <a:pt x="214" y="355"/>
                      <a:pt x="214" y="355"/>
                      <a:pt x="214" y="355"/>
                    </a:cubicBezTo>
                    <a:cubicBezTo>
                      <a:pt x="225" y="356"/>
                      <a:pt x="225" y="356"/>
                      <a:pt x="225" y="356"/>
                    </a:cubicBezTo>
                    <a:cubicBezTo>
                      <a:pt x="236" y="356"/>
                      <a:pt x="236" y="356"/>
                      <a:pt x="236" y="356"/>
                    </a:cubicBezTo>
                    <a:cubicBezTo>
                      <a:pt x="247" y="355"/>
                      <a:pt x="247" y="355"/>
                      <a:pt x="247" y="355"/>
                    </a:cubicBezTo>
                    <a:cubicBezTo>
                      <a:pt x="248" y="355"/>
                      <a:pt x="248" y="355"/>
                      <a:pt x="248" y="355"/>
                    </a:cubicBezTo>
                    <a:cubicBezTo>
                      <a:pt x="248" y="356"/>
                      <a:pt x="248" y="356"/>
                      <a:pt x="248" y="356"/>
                    </a:cubicBezTo>
                    <a:cubicBezTo>
                      <a:pt x="247" y="369"/>
                      <a:pt x="247" y="369"/>
                      <a:pt x="247" y="369"/>
                    </a:cubicBezTo>
                    <a:cubicBezTo>
                      <a:pt x="247" y="372"/>
                      <a:pt x="247" y="374"/>
                      <a:pt x="247" y="376"/>
                    </a:cubicBezTo>
                    <a:cubicBezTo>
                      <a:pt x="248" y="383"/>
                      <a:pt x="248" y="383"/>
                      <a:pt x="248" y="383"/>
                    </a:cubicBezTo>
                    <a:cubicBezTo>
                      <a:pt x="248" y="385"/>
                      <a:pt x="248" y="388"/>
                      <a:pt x="248" y="390"/>
                    </a:cubicBezTo>
                    <a:cubicBezTo>
                      <a:pt x="249" y="397"/>
                      <a:pt x="249" y="397"/>
                      <a:pt x="249" y="397"/>
                    </a:cubicBezTo>
                    <a:cubicBezTo>
                      <a:pt x="249" y="399"/>
                      <a:pt x="249" y="401"/>
                      <a:pt x="250" y="403"/>
                    </a:cubicBezTo>
                    <a:cubicBezTo>
                      <a:pt x="251" y="410"/>
                      <a:pt x="251" y="410"/>
                      <a:pt x="251" y="410"/>
                    </a:cubicBezTo>
                    <a:cubicBezTo>
                      <a:pt x="251" y="415"/>
                      <a:pt x="252" y="419"/>
                      <a:pt x="253" y="424"/>
                    </a:cubicBezTo>
                    <a:cubicBezTo>
                      <a:pt x="256" y="437"/>
                      <a:pt x="256" y="437"/>
                      <a:pt x="256" y="437"/>
                    </a:cubicBezTo>
                    <a:cubicBezTo>
                      <a:pt x="258" y="446"/>
                      <a:pt x="260" y="455"/>
                      <a:pt x="261" y="464"/>
                    </a:cubicBezTo>
                    <a:cubicBezTo>
                      <a:pt x="261" y="465"/>
                      <a:pt x="261" y="465"/>
                      <a:pt x="261" y="465"/>
                    </a:cubicBezTo>
                    <a:cubicBezTo>
                      <a:pt x="261" y="465"/>
                      <a:pt x="261" y="465"/>
                      <a:pt x="261" y="465"/>
                    </a:cubicBezTo>
                    <a:cubicBezTo>
                      <a:pt x="230" y="465"/>
                      <a:pt x="230" y="465"/>
                      <a:pt x="230" y="465"/>
                    </a:cubicBezTo>
                    <a:cubicBezTo>
                      <a:pt x="199" y="465"/>
                      <a:pt x="199" y="465"/>
                      <a:pt x="199" y="465"/>
                    </a:cubicBezTo>
                    <a:cubicBezTo>
                      <a:pt x="179" y="464"/>
                      <a:pt x="158" y="463"/>
                      <a:pt x="138" y="462"/>
                    </a:cubicBezTo>
                    <a:cubicBezTo>
                      <a:pt x="107" y="461"/>
                      <a:pt x="107" y="461"/>
                      <a:pt x="107" y="461"/>
                    </a:cubicBezTo>
                    <a:cubicBezTo>
                      <a:pt x="76" y="461"/>
                      <a:pt x="76" y="461"/>
                      <a:pt x="76" y="461"/>
                    </a:cubicBezTo>
                    <a:cubicBezTo>
                      <a:pt x="45" y="462"/>
                      <a:pt x="45" y="462"/>
                      <a:pt x="45" y="462"/>
                    </a:cubicBezTo>
                    <a:cubicBezTo>
                      <a:pt x="15" y="465"/>
                      <a:pt x="15" y="465"/>
                      <a:pt x="15" y="465"/>
                    </a:cubicBezTo>
                    <a:cubicBezTo>
                      <a:pt x="14" y="465"/>
                      <a:pt x="14" y="465"/>
                      <a:pt x="14" y="465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8" y="434"/>
                      <a:pt x="8" y="434"/>
                      <a:pt x="8" y="434"/>
                    </a:cubicBezTo>
                    <a:cubicBezTo>
                      <a:pt x="3" y="403"/>
                      <a:pt x="3" y="403"/>
                      <a:pt x="3" y="403"/>
                    </a:cubicBezTo>
                    <a:cubicBezTo>
                      <a:pt x="1" y="371"/>
                      <a:pt x="1" y="371"/>
                      <a:pt x="1" y="371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1" y="309"/>
                      <a:pt x="1" y="309"/>
                      <a:pt x="1" y="309"/>
                    </a:cubicBezTo>
                    <a:cubicBezTo>
                      <a:pt x="4" y="277"/>
                      <a:pt x="4" y="277"/>
                      <a:pt x="4" y="277"/>
                    </a:cubicBezTo>
                    <a:cubicBezTo>
                      <a:pt x="8" y="246"/>
                      <a:pt x="8" y="246"/>
                      <a:pt x="8" y="246"/>
                    </a:cubicBezTo>
                    <a:cubicBezTo>
                      <a:pt x="14" y="215"/>
                      <a:pt x="14" y="215"/>
                      <a:pt x="14" y="215"/>
                    </a:cubicBezTo>
                    <a:cubicBezTo>
                      <a:pt x="14" y="215"/>
                      <a:pt x="14" y="215"/>
                      <a:pt x="14" y="215"/>
                    </a:cubicBezTo>
                    <a:cubicBezTo>
                      <a:pt x="14" y="215"/>
                      <a:pt x="14" y="215"/>
                      <a:pt x="14" y="215"/>
                    </a:cubicBezTo>
                    <a:cubicBezTo>
                      <a:pt x="14" y="215"/>
                      <a:pt x="14" y="215"/>
                      <a:pt x="14" y="215"/>
                    </a:cubicBezTo>
                    <a:cubicBezTo>
                      <a:pt x="45" y="191"/>
                      <a:pt x="45" y="191"/>
                      <a:pt x="45" y="191"/>
                    </a:cubicBezTo>
                    <a:cubicBezTo>
                      <a:pt x="49" y="189"/>
                      <a:pt x="49" y="189"/>
                      <a:pt x="49" y="189"/>
                    </a:cubicBezTo>
                    <a:cubicBezTo>
                      <a:pt x="50" y="188"/>
                      <a:pt x="52" y="187"/>
                      <a:pt x="53" y="186"/>
                    </a:cubicBezTo>
                    <a:cubicBezTo>
                      <a:pt x="61" y="180"/>
                      <a:pt x="61" y="180"/>
                      <a:pt x="61" y="180"/>
                    </a:cubicBezTo>
                    <a:cubicBezTo>
                      <a:pt x="62" y="179"/>
                      <a:pt x="64" y="178"/>
                      <a:pt x="65" y="177"/>
                    </a:cubicBezTo>
                    <a:cubicBezTo>
                      <a:pt x="66" y="176"/>
                      <a:pt x="68" y="175"/>
                      <a:pt x="69" y="175"/>
                    </a:cubicBezTo>
                    <a:cubicBezTo>
                      <a:pt x="72" y="174"/>
                      <a:pt x="72" y="174"/>
                      <a:pt x="72" y="174"/>
                    </a:cubicBezTo>
                    <a:cubicBezTo>
                      <a:pt x="74" y="173"/>
                      <a:pt x="74" y="173"/>
                      <a:pt x="74" y="173"/>
                    </a:cubicBezTo>
                    <a:cubicBezTo>
                      <a:pt x="76" y="173"/>
                      <a:pt x="77" y="173"/>
                      <a:pt x="79" y="173"/>
                    </a:cubicBezTo>
                    <a:cubicBezTo>
                      <a:pt x="79" y="173"/>
                      <a:pt x="79" y="173"/>
                      <a:pt x="79" y="173"/>
                    </a:cubicBezTo>
                    <a:cubicBezTo>
                      <a:pt x="79" y="173"/>
                      <a:pt x="79" y="173"/>
                      <a:pt x="79" y="173"/>
                    </a:cubicBezTo>
                    <a:cubicBezTo>
                      <a:pt x="93" y="175"/>
                      <a:pt x="93" y="175"/>
                      <a:pt x="93" y="175"/>
                    </a:cubicBezTo>
                    <a:cubicBezTo>
                      <a:pt x="107" y="178"/>
                      <a:pt x="107" y="178"/>
                      <a:pt x="107" y="178"/>
                    </a:cubicBezTo>
                    <a:cubicBezTo>
                      <a:pt x="121" y="181"/>
                      <a:pt x="121" y="181"/>
                      <a:pt x="121" y="181"/>
                    </a:cubicBezTo>
                    <a:cubicBezTo>
                      <a:pt x="135" y="186"/>
                      <a:pt x="135" y="186"/>
                      <a:pt x="135" y="186"/>
                    </a:cubicBezTo>
                    <a:cubicBezTo>
                      <a:pt x="144" y="188"/>
                      <a:pt x="153" y="191"/>
                      <a:pt x="162" y="194"/>
                    </a:cubicBezTo>
                    <a:cubicBezTo>
                      <a:pt x="176" y="198"/>
                      <a:pt x="176" y="198"/>
                      <a:pt x="176" y="198"/>
                    </a:cubicBezTo>
                    <a:cubicBezTo>
                      <a:pt x="190" y="201"/>
                      <a:pt x="190" y="201"/>
                      <a:pt x="190" y="201"/>
                    </a:cubicBezTo>
                    <a:cubicBezTo>
                      <a:pt x="189" y="201"/>
                      <a:pt x="189" y="201"/>
                      <a:pt x="189" y="201"/>
                    </a:cubicBezTo>
                    <a:cubicBezTo>
                      <a:pt x="191" y="188"/>
                      <a:pt x="191" y="188"/>
                      <a:pt x="191" y="188"/>
                    </a:cubicBezTo>
                    <a:cubicBezTo>
                      <a:pt x="193" y="175"/>
                      <a:pt x="193" y="175"/>
                      <a:pt x="193" y="175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9" y="136"/>
                      <a:pt x="199" y="136"/>
                      <a:pt x="199" y="136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10"/>
                      <a:pt x="200" y="110"/>
                      <a:pt x="200" y="110"/>
                    </a:cubicBezTo>
                    <a:cubicBezTo>
                      <a:pt x="200" y="96"/>
                      <a:pt x="200" y="96"/>
                      <a:pt x="200" y="96"/>
                    </a:cubicBezTo>
                    <a:cubicBezTo>
                      <a:pt x="200" y="97"/>
                      <a:pt x="200" y="97"/>
                      <a:pt x="200" y="97"/>
                    </a:cubicBezTo>
                    <a:cubicBezTo>
                      <a:pt x="179" y="92"/>
                      <a:pt x="179" y="92"/>
                      <a:pt x="179" y="92"/>
                    </a:cubicBezTo>
                    <a:cubicBezTo>
                      <a:pt x="158" y="89"/>
                      <a:pt x="158" y="89"/>
                      <a:pt x="158" y="89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16" y="83"/>
                      <a:pt x="116" y="83"/>
                      <a:pt x="116" y="83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6" y="118"/>
                      <a:pt x="116" y="118"/>
                      <a:pt x="116" y="118"/>
                    </a:cubicBezTo>
                    <a:cubicBezTo>
                      <a:pt x="116" y="118"/>
                      <a:pt x="116" y="118"/>
                      <a:pt x="116" y="118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28" y="111"/>
                      <a:pt x="28" y="111"/>
                      <a:pt x="28" y="111"/>
                    </a:cubicBezTo>
                    <a:cubicBezTo>
                      <a:pt x="28" y="111"/>
                      <a:pt x="28" y="111"/>
                      <a:pt x="28" y="111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65"/>
                      <a:pt x="25" y="60"/>
                      <a:pt x="25" y="56"/>
                    </a:cubicBezTo>
                    <a:cubicBezTo>
                      <a:pt x="24" y="51"/>
                      <a:pt x="24" y="47"/>
                      <a:pt x="23" y="42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9"/>
                      <a:pt x="106" y="11"/>
                      <a:pt x="107" y="13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7"/>
                      <a:pt x="107" y="17"/>
                      <a:pt x="108" y="18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5" y="15"/>
                      <a:pt x="117" y="14"/>
                      <a:pt x="119" y="12"/>
                    </a:cubicBezTo>
                    <a:cubicBezTo>
                      <a:pt x="120" y="11"/>
                      <a:pt x="122" y="10"/>
                      <a:pt x="124" y="8"/>
                    </a:cubicBezTo>
                    <a:cubicBezTo>
                      <a:pt x="127" y="7"/>
                      <a:pt x="129" y="6"/>
                      <a:pt x="131" y="5"/>
                    </a:cubicBezTo>
                    <a:cubicBezTo>
                      <a:pt x="133" y="5"/>
                      <a:pt x="135" y="4"/>
                      <a:pt x="138" y="3"/>
                    </a:cubicBezTo>
                    <a:cubicBezTo>
                      <a:pt x="140" y="3"/>
                      <a:pt x="142" y="3"/>
                      <a:pt x="144" y="2"/>
                    </a:cubicBezTo>
                    <a:cubicBezTo>
                      <a:pt x="147" y="2"/>
                      <a:pt x="149" y="2"/>
                      <a:pt x="151" y="2"/>
                    </a:cubicBezTo>
                    <a:cubicBezTo>
                      <a:pt x="154" y="2"/>
                      <a:pt x="156" y="2"/>
                      <a:pt x="158" y="2"/>
                    </a:cubicBezTo>
                    <a:cubicBezTo>
                      <a:pt x="168" y="2"/>
                      <a:pt x="177" y="4"/>
                      <a:pt x="186" y="4"/>
                    </a:cubicBezTo>
                    <a:cubicBezTo>
                      <a:pt x="191" y="5"/>
                      <a:pt x="195" y="5"/>
                      <a:pt x="200" y="5"/>
                    </a:cubicBezTo>
                    <a:cubicBezTo>
                      <a:pt x="207" y="5"/>
                      <a:pt x="207" y="5"/>
                      <a:pt x="207" y="5"/>
                    </a:cubicBez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4" y="106"/>
                      <a:pt x="274" y="106"/>
                      <a:pt x="274" y="106"/>
                    </a:cubicBezTo>
                    <a:cubicBezTo>
                      <a:pt x="274" y="130"/>
                      <a:pt x="274" y="130"/>
                      <a:pt x="274" y="130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0" y="179"/>
                      <a:pt x="270" y="179"/>
                      <a:pt x="270" y="179"/>
                    </a:cubicBezTo>
                    <a:cubicBezTo>
                      <a:pt x="268" y="203"/>
                      <a:pt x="268" y="203"/>
                      <a:pt x="268" y="203"/>
                    </a:cubicBezTo>
                    <a:cubicBezTo>
                      <a:pt x="265" y="227"/>
                      <a:pt x="265" y="227"/>
                      <a:pt x="265" y="227"/>
                    </a:cubicBezTo>
                    <a:lnTo>
                      <a:pt x="261" y="251"/>
                    </a:lnTo>
                    <a:close/>
                    <a:moveTo>
                      <a:pt x="261" y="251"/>
                    </a:moveTo>
                    <a:cubicBezTo>
                      <a:pt x="265" y="227"/>
                      <a:pt x="265" y="227"/>
                      <a:pt x="265" y="227"/>
                    </a:cubicBezTo>
                    <a:cubicBezTo>
                      <a:pt x="268" y="203"/>
                      <a:pt x="268" y="203"/>
                      <a:pt x="268" y="203"/>
                    </a:cubicBezTo>
                    <a:cubicBezTo>
                      <a:pt x="270" y="179"/>
                      <a:pt x="270" y="179"/>
                      <a:pt x="270" y="179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3" y="130"/>
                      <a:pt x="273" y="130"/>
                      <a:pt x="273" y="130"/>
                    </a:cubicBezTo>
                    <a:cubicBezTo>
                      <a:pt x="274" y="106"/>
                      <a:pt x="274" y="106"/>
                      <a:pt x="274" y="106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07" y="6"/>
                      <a:pt x="207" y="6"/>
                      <a:pt x="207" y="6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195" y="6"/>
                      <a:pt x="191" y="5"/>
                      <a:pt x="186" y="5"/>
                    </a:cubicBezTo>
                    <a:cubicBezTo>
                      <a:pt x="177" y="4"/>
                      <a:pt x="168" y="3"/>
                      <a:pt x="158" y="3"/>
                    </a:cubicBezTo>
                    <a:cubicBezTo>
                      <a:pt x="156" y="2"/>
                      <a:pt x="154" y="3"/>
                      <a:pt x="151" y="3"/>
                    </a:cubicBezTo>
                    <a:cubicBezTo>
                      <a:pt x="149" y="2"/>
                      <a:pt x="147" y="3"/>
                      <a:pt x="144" y="3"/>
                    </a:cubicBezTo>
                    <a:cubicBezTo>
                      <a:pt x="142" y="3"/>
                      <a:pt x="140" y="4"/>
                      <a:pt x="138" y="4"/>
                    </a:cubicBezTo>
                    <a:cubicBezTo>
                      <a:pt x="135" y="4"/>
                      <a:pt x="133" y="5"/>
                      <a:pt x="131" y="6"/>
                    </a:cubicBezTo>
                    <a:cubicBezTo>
                      <a:pt x="129" y="7"/>
                      <a:pt x="127" y="8"/>
                      <a:pt x="125" y="9"/>
                    </a:cubicBezTo>
                    <a:cubicBezTo>
                      <a:pt x="123" y="10"/>
                      <a:pt x="121" y="11"/>
                      <a:pt x="119" y="13"/>
                    </a:cubicBezTo>
                    <a:cubicBezTo>
                      <a:pt x="117" y="14"/>
                      <a:pt x="115" y="16"/>
                      <a:pt x="114" y="17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11"/>
                      <a:pt x="106" y="9"/>
                      <a:pt x="106" y="7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5" y="46"/>
                      <a:pt x="25" y="51"/>
                      <a:pt x="26" y="56"/>
                    </a:cubicBezTo>
                    <a:cubicBezTo>
                      <a:pt x="26" y="60"/>
                      <a:pt x="27" y="65"/>
                      <a:pt x="27" y="69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72" y="112"/>
                      <a:pt x="72" y="112"/>
                      <a:pt x="72" y="112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5" y="117"/>
                      <a:pt x="115" y="117"/>
                      <a:pt x="115" y="117"/>
                    </a:cubicBezTo>
                    <a:cubicBezTo>
                      <a:pt x="115" y="82"/>
                      <a:pt x="115" y="82"/>
                      <a:pt x="115" y="82"/>
                    </a:cubicBezTo>
                    <a:cubicBezTo>
                      <a:pt x="115" y="82"/>
                      <a:pt x="115" y="82"/>
                      <a:pt x="115" y="82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37" y="85"/>
                      <a:pt x="137" y="85"/>
                      <a:pt x="137" y="85"/>
                    </a:cubicBezTo>
                    <a:cubicBezTo>
                      <a:pt x="158" y="88"/>
                      <a:pt x="158" y="88"/>
                      <a:pt x="158" y="88"/>
                    </a:cubicBezTo>
                    <a:cubicBezTo>
                      <a:pt x="179" y="91"/>
                      <a:pt x="179" y="91"/>
                      <a:pt x="179" y="91"/>
                    </a:cubicBezTo>
                    <a:cubicBezTo>
                      <a:pt x="200" y="96"/>
                      <a:pt x="200" y="96"/>
                      <a:pt x="200" y="96"/>
                    </a:cubicBezTo>
                    <a:cubicBezTo>
                      <a:pt x="201" y="96"/>
                      <a:pt x="201" y="96"/>
                      <a:pt x="201" y="96"/>
                    </a:cubicBezTo>
                    <a:cubicBezTo>
                      <a:pt x="201" y="96"/>
                      <a:pt x="201" y="96"/>
                      <a:pt x="201" y="96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1" y="123"/>
                      <a:pt x="201" y="123"/>
                      <a:pt x="201" y="123"/>
                    </a:cubicBezTo>
                    <a:cubicBezTo>
                      <a:pt x="200" y="136"/>
                      <a:pt x="200" y="136"/>
                      <a:pt x="200" y="136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4" y="175"/>
                      <a:pt x="194" y="175"/>
                      <a:pt x="194" y="175"/>
                    </a:cubicBezTo>
                    <a:cubicBezTo>
                      <a:pt x="192" y="188"/>
                      <a:pt x="192" y="188"/>
                      <a:pt x="192" y="188"/>
                    </a:cubicBezTo>
                    <a:cubicBezTo>
                      <a:pt x="191" y="202"/>
                      <a:pt x="191" y="202"/>
                      <a:pt x="191" y="202"/>
                    </a:cubicBezTo>
                    <a:cubicBezTo>
                      <a:pt x="191" y="202"/>
                      <a:pt x="191" y="202"/>
                      <a:pt x="191" y="202"/>
                    </a:cubicBezTo>
                    <a:cubicBezTo>
                      <a:pt x="190" y="202"/>
                      <a:pt x="190" y="202"/>
                      <a:pt x="190" y="202"/>
                    </a:cubicBezTo>
                    <a:cubicBezTo>
                      <a:pt x="176" y="199"/>
                      <a:pt x="176" y="199"/>
                      <a:pt x="176" y="199"/>
                    </a:cubicBezTo>
                    <a:cubicBezTo>
                      <a:pt x="162" y="195"/>
                      <a:pt x="162" y="195"/>
                      <a:pt x="162" y="195"/>
                    </a:cubicBezTo>
                    <a:cubicBezTo>
                      <a:pt x="153" y="193"/>
                      <a:pt x="144" y="190"/>
                      <a:pt x="135" y="187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07" y="179"/>
                      <a:pt x="107" y="179"/>
                      <a:pt x="107" y="179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79" y="174"/>
                      <a:pt x="79" y="174"/>
                      <a:pt x="79" y="174"/>
                    </a:cubicBezTo>
                    <a:cubicBezTo>
                      <a:pt x="79" y="174"/>
                      <a:pt x="79" y="174"/>
                      <a:pt x="79" y="174"/>
                    </a:cubicBezTo>
                    <a:cubicBezTo>
                      <a:pt x="77" y="174"/>
                      <a:pt x="76" y="174"/>
                      <a:pt x="74" y="175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68" y="177"/>
                      <a:pt x="67" y="178"/>
                      <a:pt x="66" y="179"/>
                    </a:cubicBezTo>
                    <a:cubicBezTo>
                      <a:pt x="64" y="179"/>
                      <a:pt x="63" y="180"/>
                      <a:pt x="62" y="181"/>
                    </a:cubicBezTo>
                    <a:cubicBezTo>
                      <a:pt x="54" y="187"/>
                      <a:pt x="54" y="187"/>
                      <a:pt x="54" y="187"/>
                    </a:cubicBezTo>
                    <a:cubicBezTo>
                      <a:pt x="53" y="188"/>
                      <a:pt x="51" y="189"/>
                      <a:pt x="50" y="190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15" y="216"/>
                      <a:pt x="15" y="216"/>
                      <a:pt x="15" y="216"/>
                    </a:cubicBezTo>
                    <a:cubicBezTo>
                      <a:pt x="15" y="216"/>
                      <a:pt x="15" y="216"/>
                      <a:pt x="15" y="216"/>
                    </a:cubicBezTo>
                    <a:cubicBezTo>
                      <a:pt x="16" y="216"/>
                      <a:pt x="16" y="216"/>
                      <a:pt x="16" y="216"/>
                    </a:cubicBezTo>
                    <a:cubicBezTo>
                      <a:pt x="10" y="246"/>
                      <a:pt x="10" y="246"/>
                      <a:pt x="10" y="246"/>
                    </a:cubicBezTo>
                    <a:cubicBezTo>
                      <a:pt x="6" y="277"/>
                      <a:pt x="6" y="277"/>
                      <a:pt x="6" y="277"/>
                    </a:cubicBezTo>
                    <a:cubicBezTo>
                      <a:pt x="3" y="309"/>
                      <a:pt x="3" y="309"/>
                      <a:pt x="3" y="309"/>
                    </a:cubicBezTo>
                    <a:cubicBezTo>
                      <a:pt x="2" y="340"/>
                      <a:pt x="2" y="340"/>
                      <a:pt x="2" y="340"/>
                    </a:cubicBezTo>
                    <a:cubicBezTo>
                      <a:pt x="2" y="371"/>
                      <a:pt x="2" y="371"/>
                      <a:pt x="2" y="371"/>
                    </a:cubicBezTo>
                    <a:cubicBezTo>
                      <a:pt x="5" y="402"/>
                      <a:pt x="5" y="402"/>
                      <a:pt x="5" y="402"/>
                    </a:cubicBezTo>
                    <a:cubicBezTo>
                      <a:pt x="9" y="433"/>
                      <a:pt x="9" y="433"/>
                      <a:pt x="9" y="433"/>
                    </a:cubicBezTo>
                    <a:cubicBezTo>
                      <a:pt x="15" y="464"/>
                      <a:pt x="15" y="464"/>
                      <a:pt x="15" y="464"/>
                    </a:cubicBezTo>
                    <a:cubicBezTo>
                      <a:pt x="15" y="464"/>
                      <a:pt x="15" y="464"/>
                      <a:pt x="15" y="464"/>
                    </a:cubicBezTo>
                    <a:cubicBezTo>
                      <a:pt x="45" y="461"/>
                      <a:pt x="45" y="461"/>
                      <a:pt x="45" y="461"/>
                    </a:cubicBezTo>
                    <a:cubicBezTo>
                      <a:pt x="76" y="460"/>
                      <a:pt x="76" y="460"/>
                      <a:pt x="76" y="460"/>
                    </a:cubicBezTo>
                    <a:cubicBezTo>
                      <a:pt x="107" y="460"/>
                      <a:pt x="107" y="460"/>
                      <a:pt x="107" y="460"/>
                    </a:cubicBezTo>
                    <a:cubicBezTo>
                      <a:pt x="138" y="461"/>
                      <a:pt x="138" y="461"/>
                      <a:pt x="138" y="461"/>
                    </a:cubicBezTo>
                    <a:cubicBezTo>
                      <a:pt x="158" y="462"/>
                      <a:pt x="179" y="463"/>
                      <a:pt x="199" y="464"/>
                    </a:cubicBezTo>
                    <a:cubicBezTo>
                      <a:pt x="230" y="464"/>
                      <a:pt x="230" y="464"/>
                      <a:pt x="230" y="464"/>
                    </a:cubicBezTo>
                    <a:cubicBezTo>
                      <a:pt x="261" y="464"/>
                      <a:pt x="261" y="464"/>
                      <a:pt x="261" y="464"/>
                    </a:cubicBezTo>
                    <a:cubicBezTo>
                      <a:pt x="260" y="464"/>
                      <a:pt x="260" y="464"/>
                      <a:pt x="260" y="464"/>
                    </a:cubicBezTo>
                    <a:cubicBezTo>
                      <a:pt x="259" y="455"/>
                      <a:pt x="257" y="446"/>
                      <a:pt x="255" y="437"/>
                    </a:cubicBezTo>
                    <a:cubicBezTo>
                      <a:pt x="252" y="424"/>
                      <a:pt x="252" y="424"/>
                      <a:pt x="252" y="424"/>
                    </a:cubicBezTo>
                    <a:cubicBezTo>
                      <a:pt x="251" y="419"/>
                      <a:pt x="251" y="415"/>
                      <a:pt x="250" y="410"/>
                    </a:cubicBezTo>
                    <a:cubicBezTo>
                      <a:pt x="249" y="404"/>
                      <a:pt x="249" y="404"/>
                      <a:pt x="249" y="404"/>
                    </a:cubicBezTo>
                    <a:cubicBezTo>
                      <a:pt x="249" y="401"/>
                      <a:pt x="248" y="399"/>
                      <a:pt x="248" y="397"/>
                    </a:cubicBezTo>
                    <a:cubicBezTo>
                      <a:pt x="247" y="390"/>
                      <a:pt x="247" y="390"/>
                      <a:pt x="247" y="390"/>
                    </a:cubicBezTo>
                    <a:cubicBezTo>
                      <a:pt x="247" y="388"/>
                      <a:pt x="247" y="385"/>
                      <a:pt x="247" y="383"/>
                    </a:cubicBezTo>
                    <a:cubicBezTo>
                      <a:pt x="247" y="376"/>
                      <a:pt x="247" y="376"/>
                      <a:pt x="247" y="376"/>
                    </a:cubicBezTo>
                    <a:cubicBezTo>
                      <a:pt x="247" y="374"/>
                      <a:pt x="246" y="372"/>
                      <a:pt x="246" y="369"/>
                    </a:cubicBezTo>
                    <a:cubicBezTo>
                      <a:pt x="247" y="356"/>
                      <a:pt x="247" y="356"/>
                      <a:pt x="247" y="356"/>
                    </a:cubicBezTo>
                    <a:cubicBezTo>
                      <a:pt x="247" y="356"/>
                      <a:pt x="247" y="356"/>
                      <a:pt x="247" y="356"/>
                    </a:cubicBezTo>
                    <a:cubicBezTo>
                      <a:pt x="236" y="357"/>
                      <a:pt x="236" y="357"/>
                      <a:pt x="236" y="357"/>
                    </a:cubicBezTo>
                    <a:cubicBezTo>
                      <a:pt x="225" y="357"/>
                      <a:pt x="225" y="357"/>
                      <a:pt x="225" y="357"/>
                    </a:cubicBezTo>
                    <a:cubicBezTo>
                      <a:pt x="214" y="356"/>
                      <a:pt x="214" y="356"/>
                      <a:pt x="214" y="356"/>
                    </a:cubicBezTo>
                    <a:cubicBezTo>
                      <a:pt x="203" y="355"/>
                      <a:pt x="203" y="355"/>
                      <a:pt x="203" y="355"/>
                    </a:cubicBezTo>
                    <a:cubicBezTo>
                      <a:pt x="192" y="353"/>
                      <a:pt x="192" y="353"/>
                      <a:pt x="192" y="353"/>
                    </a:cubicBezTo>
                    <a:cubicBezTo>
                      <a:pt x="181" y="350"/>
                      <a:pt x="181" y="350"/>
                      <a:pt x="181" y="350"/>
                    </a:cubicBezTo>
                    <a:cubicBezTo>
                      <a:pt x="160" y="345"/>
                      <a:pt x="160" y="345"/>
                      <a:pt x="160" y="345"/>
                    </a:cubicBezTo>
                    <a:cubicBezTo>
                      <a:pt x="160" y="345"/>
                      <a:pt x="160" y="345"/>
                      <a:pt x="160" y="345"/>
                    </a:cubicBezTo>
                    <a:cubicBezTo>
                      <a:pt x="158" y="355"/>
                      <a:pt x="158" y="355"/>
                      <a:pt x="158" y="355"/>
                    </a:cubicBezTo>
                    <a:cubicBezTo>
                      <a:pt x="158" y="356"/>
                      <a:pt x="158" y="358"/>
                      <a:pt x="158" y="359"/>
                    </a:cubicBezTo>
                    <a:cubicBezTo>
                      <a:pt x="157" y="364"/>
                      <a:pt x="157" y="364"/>
                      <a:pt x="157" y="364"/>
                    </a:cubicBezTo>
                    <a:cubicBezTo>
                      <a:pt x="157" y="374"/>
                      <a:pt x="157" y="374"/>
                      <a:pt x="157" y="374"/>
                    </a:cubicBezTo>
                    <a:cubicBezTo>
                      <a:pt x="157" y="384"/>
                      <a:pt x="157" y="384"/>
                      <a:pt x="157" y="384"/>
                    </a:cubicBezTo>
                    <a:cubicBezTo>
                      <a:pt x="157" y="384"/>
                      <a:pt x="157" y="384"/>
                      <a:pt x="157" y="384"/>
                    </a:cubicBezTo>
                    <a:cubicBezTo>
                      <a:pt x="156" y="384"/>
                      <a:pt x="156" y="384"/>
                      <a:pt x="156" y="384"/>
                    </a:cubicBezTo>
                    <a:cubicBezTo>
                      <a:pt x="136" y="379"/>
                      <a:pt x="136" y="379"/>
                      <a:pt x="136" y="379"/>
                    </a:cubicBezTo>
                    <a:cubicBezTo>
                      <a:pt x="116" y="376"/>
                      <a:pt x="116" y="376"/>
                      <a:pt x="116" y="376"/>
                    </a:cubicBezTo>
                    <a:cubicBezTo>
                      <a:pt x="96" y="373"/>
                      <a:pt x="96" y="373"/>
                      <a:pt x="96" y="373"/>
                    </a:cubicBezTo>
                    <a:cubicBezTo>
                      <a:pt x="75" y="370"/>
                      <a:pt x="75" y="370"/>
                      <a:pt x="75" y="370"/>
                    </a:cubicBezTo>
                    <a:cubicBezTo>
                      <a:pt x="75" y="370"/>
                      <a:pt x="75" y="370"/>
                      <a:pt x="75" y="370"/>
                    </a:cubicBezTo>
                    <a:cubicBezTo>
                      <a:pt x="75" y="370"/>
                      <a:pt x="75" y="370"/>
                      <a:pt x="75" y="370"/>
                    </a:cubicBezTo>
                    <a:cubicBezTo>
                      <a:pt x="74" y="356"/>
                      <a:pt x="74" y="356"/>
                      <a:pt x="74" y="356"/>
                    </a:cubicBezTo>
                    <a:cubicBezTo>
                      <a:pt x="74" y="351"/>
                      <a:pt x="74" y="347"/>
                      <a:pt x="74" y="342"/>
                    </a:cubicBezTo>
                    <a:cubicBezTo>
                      <a:pt x="74" y="338"/>
                      <a:pt x="74" y="333"/>
                      <a:pt x="74" y="328"/>
                    </a:cubicBezTo>
                    <a:cubicBezTo>
                      <a:pt x="75" y="315"/>
                      <a:pt x="75" y="315"/>
                      <a:pt x="75" y="315"/>
                    </a:cubicBezTo>
                    <a:cubicBezTo>
                      <a:pt x="77" y="301"/>
                      <a:pt x="77" y="301"/>
                      <a:pt x="77" y="301"/>
                    </a:cubicBezTo>
                    <a:cubicBezTo>
                      <a:pt x="79" y="288"/>
                      <a:pt x="79" y="288"/>
                      <a:pt x="79" y="288"/>
                    </a:cubicBezTo>
                    <a:cubicBezTo>
                      <a:pt x="82" y="274"/>
                      <a:pt x="82" y="274"/>
                      <a:pt x="82" y="274"/>
                    </a:cubicBezTo>
                    <a:cubicBezTo>
                      <a:pt x="85" y="261"/>
                      <a:pt x="85" y="261"/>
                      <a:pt x="85" y="261"/>
                    </a:cubicBezTo>
                    <a:cubicBezTo>
                      <a:pt x="85" y="261"/>
                      <a:pt x="85" y="261"/>
                      <a:pt x="85" y="261"/>
                    </a:cubicBezTo>
                    <a:cubicBezTo>
                      <a:pt x="86" y="261"/>
                      <a:pt x="86" y="261"/>
                      <a:pt x="86" y="261"/>
                    </a:cubicBezTo>
                    <a:cubicBezTo>
                      <a:pt x="113" y="269"/>
                      <a:pt x="113" y="269"/>
                      <a:pt x="113" y="269"/>
                    </a:cubicBezTo>
                    <a:cubicBezTo>
                      <a:pt x="141" y="278"/>
                      <a:pt x="141" y="278"/>
                      <a:pt x="141" y="278"/>
                    </a:cubicBezTo>
                    <a:cubicBezTo>
                      <a:pt x="169" y="286"/>
                      <a:pt x="169" y="286"/>
                      <a:pt x="169" y="286"/>
                    </a:cubicBezTo>
                    <a:cubicBezTo>
                      <a:pt x="197" y="292"/>
                      <a:pt x="197" y="292"/>
                      <a:pt x="197" y="292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204" y="286"/>
                      <a:pt x="204" y="286"/>
                      <a:pt x="204" y="286"/>
                    </a:cubicBezTo>
                    <a:cubicBezTo>
                      <a:pt x="212" y="281"/>
                      <a:pt x="212" y="281"/>
                      <a:pt x="212" y="281"/>
                    </a:cubicBezTo>
                    <a:cubicBezTo>
                      <a:pt x="217" y="277"/>
                      <a:pt x="223" y="274"/>
                      <a:pt x="228" y="271"/>
                    </a:cubicBezTo>
                    <a:cubicBezTo>
                      <a:pt x="245" y="261"/>
                      <a:pt x="245" y="261"/>
                      <a:pt x="245" y="261"/>
                    </a:cubicBezTo>
                    <a:cubicBezTo>
                      <a:pt x="253" y="256"/>
                      <a:pt x="253" y="256"/>
                      <a:pt x="253" y="256"/>
                    </a:cubicBezTo>
                    <a:lnTo>
                      <a:pt x="261" y="25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284"/>
              <p:cNvSpPr>
                <a:spLocks noEditPoints="1"/>
              </p:cNvSpPr>
              <p:nvPr/>
            </p:nvSpPr>
            <p:spPr bwMode="auto">
              <a:xfrm>
                <a:off x="2703513" y="5621338"/>
                <a:ext cx="806450" cy="1495425"/>
              </a:xfrm>
              <a:custGeom>
                <a:avLst/>
                <a:gdLst>
                  <a:gd name="T0" fmla="*/ 398 w 508"/>
                  <a:gd name="T1" fmla="*/ 558 h 942"/>
                  <a:gd name="T2" fmla="*/ 398 w 508"/>
                  <a:gd name="T3" fmla="*/ 558 h 942"/>
                  <a:gd name="T4" fmla="*/ 169 w 508"/>
                  <a:gd name="T5" fmla="*/ 558 h 942"/>
                  <a:gd name="T6" fmla="*/ 169 w 508"/>
                  <a:gd name="T7" fmla="*/ 766 h 942"/>
                  <a:gd name="T8" fmla="*/ 341 w 508"/>
                  <a:gd name="T9" fmla="*/ 768 h 942"/>
                  <a:gd name="T10" fmla="*/ 341 w 508"/>
                  <a:gd name="T11" fmla="*/ 691 h 942"/>
                  <a:gd name="T12" fmla="*/ 508 w 508"/>
                  <a:gd name="T13" fmla="*/ 691 h 942"/>
                  <a:gd name="T14" fmla="*/ 508 w 508"/>
                  <a:gd name="T15" fmla="*/ 691 h 942"/>
                  <a:gd name="T16" fmla="*/ 508 w 508"/>
                  <a:gd name="T17" fmla="*/ 942 h 942"/>
                  <a:gd name="T18" fmla="*/ 2 w 508"/>
                  <a:gd name="T19" fmla="*/ 942 h 942"/>
                  <a:gd name="T20" fmla="*/ 2 w 508"/>
                  <a:gd name="T21" fmla="*/ 942 h 942"/>
                  <a:gd name="T22" fmla="*/ 0 w 508"/>
                  <a:gd name="T23" fmla="*/ 480 h 942"/>
                  <a:gd name="T24" fmla="*/ 108 w 508"/>
                  <a:gd name="T25" fmla="*/ 382 h 942"/>
                  <a:gd name="T26" fmla="*/ 110 w 508"/>
                  <a:gd name="T27" fmla="*/ 382 h 942"/>
                  <a:gd name="T28" fmla="*/ 339 w 508"/>
                  <a:gd name="T29" fmla="*/ 384 h 942"/>
                  <a:gd name="T30" fmla="*/ 341 w 508"/>
                  <a:gd name="T31" fmla="*/ 176 h 942"/>
                  <a:gd name="T32" fmla="*/ 171 w 508"/>
                  <a:gd name="T33" fmla="*/ 174 h 942"/>
                  <a:gd name="T34" fmla="*/ 171 w 508"/>
                  <a:gd name="T35" fmla="*/ 251 h 942"/>
                  <a:gd name="T36" fmla="*/ 2 w 508"/>
                  <a:gd name="T37" fmla="*/ 251 h 942"/>
                  <a:gd name="T38" fmla="*/ 2 w 508"/>
                  <a:gd name="T39" fmla="*/ 249 h 942"/>
                  <a:gd name="T40" fmla="*/ 2 w 508"/>
                  <a:gd name="T41" fmla="*/ 0 h 942"/>
                  <a:gd name="T42" fmla="*/ 171 w 508"/>
                  <a:gd name="T43" fmla="*/ 0 h 942"/>
                  <a:gd name="T44" fmla="*/ 171 w 508"/>
                  <a:gd name="T45" fmla="*/ 0 h 942"/>
                  <a:gd name="T46" fmla="*/ 171 w 508"/>
                  <a:gd name="T47" fmla="*/ 49 h 942"/>
                  <a:gd name="T48" fmla="*/ 225 w 508"/>
                  <a:gd name="T49" fmla="*/ 0 h 942"/>
                  <a:gd name="T50" fmla="*/ 400 w 508"/>
                  <a:gd name="T51" fmla="*/ 0 h 942"/>
                  <a:gd name="T52" fmla="*/ 402 w 508"/>
                  <a:gd name="T53" fmla="*/ 0 h 942"/>
                  <a:gd name="T54" fmla="*/ 508 w 508"/>
                  <a:gd name="T55" fmla="*/ 98 h 942"/>
                  <a:gd name="T56" fmla="*/ 508 w 508"/>
                  <a:gd name="T57" fmla="*/ 460 h 942"/>
                  <a:gd name="T58" fmla="*/ 508 w 508"/>
                  <a:gd name="T59" fmla="*/ 98 h 942"/>
                  <a:gd name="T60" fmla="*/ 400 w 508"/>
                  <a:gd name="T61" fmla="*/ 0 h 942"/>
                  <a:gd name="T62" fmla="*/ 225 w 508"/>
                  <a:gd name="T63" fmla="*/ 0 h 942"/>
                  <a:gd name="T64" fmla="*/ 171 w 508"/>
                  <a:gd name="T65" fmla="*/ 49 h 942"/>
                  <a:gd name="T66" fmla="*/ 171 w 508"/>
                  <a:gd name="T67" fmla="*/ 49 h 942"/>
                  <a:gd name="T68" fmla="*/ 171 w 508"/>
                  <a:gd name="T69" fmla="*/ 0 h 942"/>
                  <a:gd name="T70" fmla="*/ 4 w 508"/>
                  <a:gd name="T71" fmla="*/ 0 h 942"/>
                  <a:gd name="T72" fmla="*/ 2 w 508"/>
                  <a:gd name="T73" fmla="*/ 249 h 942"/>
                  <a:gd name="T74" fmla="*/ 169 w 508"/>
                  <a:gd name="T75" fmla="*/ 249 h 942"/>
                  <a:gd name="T76" fmla="*/ 169 w 508"/>
                  <a:gd name="T77" fmla="*/ 171 h 942"/>
                  <a:gd name="T78" fmla="*/ 341 w 508"/>
                  <a:gd name="T79" fmla="*/ 171 h 942"/>
                  <a:gd name="T80" fmla="*/ 343 w 508"/>
                  <a:gd name="T81" fmla="*/ 174 h 942"/>
                  <a:gd name="T82" fmla="*/ 343 w 508"/>
                  <a:gd name="T83" fmla="*/ 384 h 942"/>
                  <a:gd name="T84" fmla="*/ 110 w 508"/>
                  <a:gd name="T85" fmla="*/ 384 h 942"/>
                  <a:gd name="T86" fmla="*/ 4 w 508"/>
                  <a:gd name="T87" fmla="*/ 482 h 942"/>
                  <a:gd name="T88" fmla="*/ 4 w 508"/>
                  <a:gd name="T89" fmla="*/ 942 h 942"/>
                  <a:gd name="T90" fmla="*/ 508 w 508"/>
                  <a:gd name="T91" fmla="*/ 940 h 942"/>
                  <a:gd name="T92" fmla="*/ 508 w 508"/>
                  <a:gd name="T93" fmla="*/ 691 h 942"/>
                  <a:gd name="T94" fmla="*/ 341 w 508"/>
                  <a:gd name="T95" fmla="*/ 693 h 942"/>
                  <a:gd name="T96" fmla="*/ 341 w 508"/>
                  <a:gd name="T97" fmla="*/ 768 h 942"/>
                  <a:gd name="T98" fmla="*/ 341 w 508"/>
                  <a:gd name="T99" fmla="*/ 768 h 942"/>
                  <a:gd name="T100" fmla="*/ 169 w 508"/>
                  <a:gd name="T101" fmla="*/ 768 h 942"/>
                  <a:gd name="T102" fmla="*/ 169 w 508"/>
                  <a:gd name="T103" fmla="*/ 558 h 942"/>
                  <a:gd name="T104" fmla="*/ 169 w 508"/>
                  <a:gd name="T105" fmla="*/ 558 h 942"/>
                  <a:gd name="T106" fmla="*/ 398 w 508"/>
                  <a:gd name="T107" fmla="*/ 558 h 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8" h="942">
                    <a:moveTo>
                      <a:pt x="508" y="460"/>
                    </a:moveTo>
                    <a:lnTo>
                      <a:pt x="398" y="558"/>
                    </a:lnTo>
                    <a:lnTo>
                      <a:pt x="398" y="558"/>
                    </a:lnTo>
                    <a:lnTo>
                      <a:pt x="398" y="558"/>
                    </a:lnTo>
                    <a:lnTo>
                      <a:pt x="169" y="558"/>
                    </a:lnTo>
                    <a:lnTo>
                      <a:pt x="169" y="558"/>
                    </a:lnTo>
                    <a:lnTo>
                      <a:pt x="169" y="768"/>
                    </a:lnTo>
                    <a:lnTo>
                      <a:pt x="169" y="766"/>
                    </a:lnTo>
                    <a:lnTo>
                      <a:pt x="341" y="766"/>
                    </a:lnTo>
                    <a:lnTo>
                      <a:pt x="341" y="768"/>
                    </a:lnTo>
                    <a:lnTo>
                      <a:pt x="341" y="691"/>
                    </a:lnTo>
                    <a:lnTo>
                      <a:pt x="341" y="691"/>
                    </a:lnTo>
                    <a:lnTo>
                      <a:pt x="341" y="691"/>
                    </a:lnTo>
                    <a:lnTo>
                      <a:pt x="508" y="691"/>
                    </a:lnTo>
                    <a:lnTo>
                      <a:pt x="508" y="691"/>
                    </a:lnTo>
                    <a:lnTo>
                      <a:pt x="508" y="691"/>
                    </a:lnTo>
                    <a:lnTo>
                      <a:pt x="508" y="942"/>
                    </a:lnTo>
                    <a:lnTo>
                      <a:pt x="508" y="942"/>
                    </a:lnTo>
                    <a:lnTo>
                      <a:pt x="508" y="942"/>
                    </a:lnTo>
                    <a:lnTo>
                      <a:pt x="2" y="942"/>
                    </a:lnTo>
                    <a:lnTo>
                      <a:pt x="2" y="942"/>
                    </a:lnTo>
                    <a:lnTo>
                      <a:pt x="2" y="942"/>
                    </a:lnTo>
                    <a:lnTo>
                      <a:pt x="0" y="482"/>
                    </a:lnTo>
                    <a:lnTo>
                      <a:pt x="0" y="480"/>
                    </a:lnTo>
                    <a:lnTo>
                      <a:pt x="2" y="480"/>
                    </a:lnTo>
                    <a:lnTo>
                      <a:pt x="108" y="382"/>
                    </a:lnTo>
                    <a:lnTo>
                      <a:pt x="110" y="382"/>
                    </a:lnTo>
                    <a:lnTo>
                      <a:pt x="110" y="382"/>
                    </a:lnTo>
                    <a:lnTo>
                      <a:pt x="341" y="382"/>
                    </a:lnTo>
                    <a:lnTo>
                      <a:pt x="339" y="384"/>
                    </a:lnTo>
                    <a:lnTo>
                      <a:pt x="339" y="174"/>
                    </a:lnTo>
                    <a:lnTo>
                      <a:pt x="341" y="176"/>
                    </a:lnTo>
                    <a:lnTo>
                      <a:pt x="171" y="176"/>
                    </a:lnTo>
                    <a:lnTo>
                      <a:pt x="171" y="174"/>
                    </a:lnTo>
                    <a:lnTo>
                      <a:pt x="171" y="249"/>
                    </a:lnTo>
                    <a:lnTo>
                      <a:pt x="171" y="251"/>
                    </a:lnTo>
                    <a:lnTo>
                      <a:pt x="171" y="251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49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71" y="0"/>
                    </a:lnTo>
                    <a:lnTo>
                      <a:pt x="171" y="0"/>
                    </a:lnTo>
                    <a:lnTo>
                      <a:pt x="171" y="0"/>
                    </a:lnTo>
                    <a:lnTo>
                      <a:pt x="171" y="49"/>
                    </a:lnTo>
                    <a:lnTo>
                      <a:pt x="171" y="49"/>
                    </a:lnTo>
                    <a:lnTo>
                      <a:pt x="225" y="0"/>
                    </a:lnTo>
                    <a:lnTo>
                      <a:pt x="225" y="0"/>
                    </a:lnTo>
                    <a:lnTo>
                      <a:pt x="225" y="0"/>
                    </a:lnTo>
                    <a:lnTo>
                      <a:pt x="400" y="0"/>
                    </a:lnTo>
                    <a:lnTo>
                      <a:pt x="402" y="0"/>
                    </a:lnTo>
                    <a:lnTo>
                      <a:pt x="402" y="0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8" y="460"/>
                    </a:lnTo>
                    <a:close/>
                    <a:moveTo>
                      <a:pt x="508" y="460"/>
                    </a:moveTo>
                    <a:lnTo>
                      <a:pt x="508" y="98"/>
                    </a:lnTo>
                    <a:lnTo>
                      <a:pt x="508" y="98"/>
                    </a:lnTo>
                    <a:lnTo>
                      <a:pt x="400" y="0"/>
                    </a:lnTo>
                    <a:lnTo>
                      <a:pt x="400" y="0"/>
                    </a:lnTo>
                    <a:lnTo>
                      <a:pt x="225" y="0"/>
                    </a:lnTo>
                    <a:lnTo>
                      <a:pt x="227" y="0"/>
                    </a:lnTo>
                    <a:lnTo>
                      <a:pt x="171" y="49"/>
                    </a:lnTo>
                    <a:lnTo>
                      <a:pt x="171" y="51"/>
                    </a:lnTo>
                    <a:lnTo>
                      <a:pt x="171" y="49"/>
                    </a:lnTo>
                    <a:lnTo>
                      <a:pt x="171" y="0"/>
                    </a:lnTo>
                    <a:lnTo>
                      <a:pt x="17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49"/>
                    </a:lnTo>
                    <a:lnTo>
                      <a:pt x="2" y="249"/>
                    </a:lnTo>
                    <a:lnTo>
                      <a:pt x="171" y="249"/>
                    </a:lnTo>
                    <a:lnTo>
                      <a:pt x="169" y="249"/>
                    </a:lnTo>
                    <a:lnTo>
                      <a:pt x="169" y="174"/>
                    </a:lnTo>
                    <a:lnTo>
                      <a:pt x="169" y="171"/>
                    </a:lnTo>
                    <a:lnTo>
                      <a:pt x="171" y="171"/>
                    </a:lnTo>
                    <a:lnTo>
                      <a:pt x="341" y="171"/>
                    </a:lnTo>
                    <a:lnTo>
                      <a:pt x="343" y="171"/>
                    </a:lnTo>
                    <a:lnTo>
                      <a:pt x="343" y="174"/>
                    </a:lnTo>
                    <a:lnTo>
                      <a:pt x="343" y="384"/>
                    </a:lnTo>
                    <a:lnTo>
                      <a:pt x="343" y="384"/>
                    </a:lnTo>
                    <a:lnTo>
                      <a:pt x="341" y="384"/>
                    </a:lnTo>
                    <a:lnTo>
                      <a:pt x="110" y="384"/>
                    </a:lnTo>
                    <a:lnTo>
                      <a:pt x="110" y="384"/>
                    </a:lnTo>
                    <a:lnTo>
                      <a:pt x="4" y="482"/>
                    </a:lnTo>
                    <a:lnTo>
                      <a:pt x="4" y="482"/>
                    </a:lnTo>
                    <a:lnTo>
                      <a:pt x="4" y="942"/>
                    </a:lnTo>
                    <a:lnTo>
                      <a:pt x="2" y="940"/>
                    </a:lnTo>
                    <a:lnTo>
                      <a:pt x="508" y="940"/>
                    </a:lnTo>
                    <a:lnTo>
                      <a:pt x="506" y="942"/>
                    </a:lnTo>
                    <a:lnTo>
                      <a:pt x="508" y="691"/>
                    </a:lnTo>
                    <a:lnTo>
                      <a:pt x="508" y="693"/>
                    </a:lnTo>
                    <a:lnTo>
                      <a:pt x="341" y="693"/>
                    </a:lnTo>
                    <a:lnTo>
                      <a:pt x="341" y="691"/>
                    </a:lnTo>
                    <a:lnTo>
                      <a:pt x="341" y="768"/>
                    </a:lnTo>
                    <a:lnTo>
                      <a:pt x="341" y="768"/>
                    </a:lnTo>
                    <a:lnTo>
                      <a:pt x="341" y="768"/>
                    </a:lnTo>
                    <a:lnTo>
                      <a:pt x="169" y="768"/>
                    </a:lnTo>
                    <a:lnTo>
                      <a:pt x="169" y="768"/>
                    </a:lnTo>
                    <a:lnTo>
                      <a:pt x="169" y="768"/>
                    </a:lnTo>
                    <a:lnTo>
                      <a:pt x="169" y="558"/>
                    </a:lnTo>
                    <a:lnTo>
                      <a:pt x="169" y="558"/>
                    </a:lnTo>
                    <a:lnTo>
                      <a:pt x="169" y="558"/>
                    </a:lnTo>
                    <a:lnTo>
                      <a:pt x="398" y="558"/>
                    </a:lnTo>
                    <a:lnTo>
                      <a:pt x="398" y="558"/>
                    </a:lnTo>
                    <a:lnTo>
                      <a:pt x="508" y="46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285"/>
              <p:cNvSpPr>
                <a:spLocks noEditPoints="1"/>
              </p:cNvSpPr>
              <p:nvPr/>
            </p:nvSpPr>
            <p:spPr bwMode="auto">
              <a:xfrm>
                <a:off x="2703513" y="5643563"/>
                <a:ext cx="806450" cy="1420813"/>
              </a:xfrm>
              <a:custGeom>
                <a:avLst/>
                <a:gdLst>
                  <a:gd name="T0" fmla="*/ 396 w 508"/>
                  <a:gd name="T1" fmla="*/ 529 h 895"/>
                  <a:gd name="T2" fmla="*/ 394 w 508"/>
                  <a:gd name="T3" fmla="*/ 529 h 895"/>
                  <a:gd name="T4" fmla="*/ 176 w 508"/>
                  <a:gd name="T5" fmla="*/ 529 h 895"/>
                  <a:gd name="T6" fmla="*/ 171 w 508"/>
                  <a:gd name="T7" fmla="*/ 720 h 895"/>
                  <a:gd name="T8" fmla="*/ 333 w 508"/>
                  <a:gd name="T9" fmla="*/ 724 h 895"/>
                  <a:gd name="T10" fmla="*/ 333 w 508"/>
                  <a:gd name="T11" fmla="*/ 648 h 895"/>
                  <a:gd name="T12" fmla="*/ 500 w 508"/>
                  <a:gd name="T13" fmla="*/ 646 h 895"/>
                  <a:gd name="T14" fmla="*/ 508 w 508"/>
                  <a:gd name="T15" fmla="*/ 654 h 895"/>
                  <a:gd name="T16" fmla="*/ 508 w 508"/>
                  <a:gd name="T17" fmla="*/ 895 h 895"/>
                  <a:gd name="T18" fmla="*/ 10 w 508"/>
                  <a:gd name="T19" fmla="*/ 895 h 895"/>
                  <a:gd name="T20" fmla="*/ 0 w 508"/>
                  <a:gd name="T21" fmla="*/ 887 h 895"/>
                  <a:gd name="T22" fmla="*/ 0 w 508"/>
                  <a:gd name="T23" fmla="*/ 454 h 895"/>
                  <a:gd name="T24" fmla="*/ 108 w 508"/>
                  <a:gd name="T25" fmla="*/ 358 h 895"/>
                  <a:gd name="T26" fmla="*/ 114 w 508"/>
                  <a:gd name="T27" fmla="*/ 356 h 895"/>
                  <a:gd name="T28" fmla="*/ 329 w 508"/>
                  <a:gd name="T29" fmla="*/ 366 h 895"/>
                  <a:gd name="T30" fmla="*/ 339 w 508"/>
                  <a:gd name="T31" fmla="*/ 178 h 895"/>
                  <a:gd name="T32" fmla="*/ 182 w 508"/>
                  <a:gd name="T33" fmla="*/ 170 h 895"/>
                  <a:gd name="T34" fmla="*/ 182 w 508"/>
                  <a:gd name="T35" fmla="*/ 249 h 895"/>
                  <a:gd name="T36" fmla="*/ 10 w 508"/>
                  <a:gd name="T37" fmla="*/ 249 h 895"/>
                  <a:gd name="T38" fmla="*/ 2 w 508"/>
                  <a:gd name="T39" fmla="*/ 241 h 895"/>
                  <a:gd name="T40" fmla="*/ 2 w 508"/>
                  <a:gd name="T41" fmla="*/ 0 h 895"/>
                  <a:gd name="T42" fmla="*/ 174 w 508"/>
                  <a:gd name="T43" fmla="*/ 0 h 895"/>
                  <a:gd name="T44" fmla="*/ 180 w 508"/>
                  <a:gd name="T45" fmla="*/ 6 h 895"/>
                  <a:gd name="T46" fmla="*/ 169 w 508"/>
                  <a:gd name="T47" fmla="*/ 49 h 895"/>
                  <a:gd name="T48" fmla="*/ 225 w 508"/>
                  <a:gd name="T49" fmla="*/ 2 h 895"/>
                  <a:gd name="T50" fmla="*/ 396 w 508"/>
                  <a:gd name="T51" fmla="*/ 2 h 895"/>
                  <a:gd name="T52" fmla="*/ 400 w 508"/>
                  <a:gd name="T53" fmla="*/ 4 h 895"/>
                  <a:gd name="T54" fmla="*/ 504 w 508"/>
                  <a:gd name="T55" fmla="*/ 98 h 895"/>
                  <a:gd name="T56" fmla="*/ 500 w 508"/>
                  <a:gd name="T57" fmla="*/ 435 h 895"/>
                  <a:gd name="T58" fmla="*/ 498 w 508"/>
                  <a:gd name="T59" fmla="*/ 98 h 895"/>
                  <a:gd name="T60" fmla="*/ 394 w 508"/>
                  <a:gd name="T61" fmla="*/ 10 h 895"/>
                  <a:gd name="T62" fmla="*/ 227 w 508"/>
                  <a:gd name="T63" fmla="*/ 12 h 895"/>
                  <a:gd name="T64" fmla="*/ 178 w 508"/>
                  <a:gd name="T65" fmla="*/ 57 h 895"/>
                  <a:gd name="T66" fmla="*/ 167 w 508"/>
                  <a:gd name="T67" fmla="*/ 53 h 895"/>
                  <a:gd name="T68" fmla="*/ 174 w 508"/>
                  <a:gd name="T69" fmla="*/ 12 h 895"/>
                  <a:gd name="T70" fmla="*/ 16 w 508"/>
                  <a:gd name="T71" fmla="*/ 6 h 895"/>
                  <a:gd name="T72" fmla="*/ 10 w 508"/>
                  <a:gd name="T73" fmla="*/ 233 h 895"/>
                  <a:gd name="T74" fmla="*/ 165 w 508"/>
                  <a:gd name="T75" fmla="*/ 241 h 895"/>
                  <a:gd name="T76" fmla="*/ 165 w 508"/>
                  <a:gd name="T77" fmla="*/ 162 h 895"/>
                  <a:gd name="T78" fmla="*/ 339 w 508"/>
                  <a:gd name="T79" fmla="*/ 160 h 895"/>
                  <a:gd name="T80" fmla="*/ 347 w 508"/>
                  <a:gd name="T81" fmla="*/ 170 h 895"/>
                  <a:gd name="T82" fmla="*/ 347 w 508"/>
                  <a:gd name="T83" fmla="*/ 374 h 895"/>
                  <a:gd name="T84" fmla="*/ 114 w 508"/>
                  <a:gd name="T85" fmla="*/ 376 h 895"/>
                  <a:gd name="T86" fmla="*/ 16 w 508"/>
                  <a:gd name="T87" fmla="*/ 464 h 895"/>
                  <a:gd name="T88" fmla="*/ 18 w 508"/>
                  <a:gd name="T89" fmla="*/ 887 h 895"/>
                  <a:gd name="T90" fmla="*/ 500 w 508"/>
                  <a:gd name="T91" fmla="*/ 879 h 895"/>
                  <a:gd name="T92" fmla="*/ 494 w 508"/>
                  <a:gd name="T93" fmla="*/ 654 h 895"/>
                  <a:gd name="T94" fmla="*/ 339 w 508"/>
                  <a:gd name="T95" fmla="*/ 660 h 895"/>
                  <a:gd name="T96" fmla="*/ 345 w 508"/>
                  <a:gd name="T97" fmla="*/ 724 h 895"/>
                  <a:gd name="T98" fmla="*/ 339 w 508"/>
                  <a:gd name="T99" fmla="*/ 730 h 895"/>
                  <a:gd name="T100" fmla="*/ 167 w 508"/>
                  <a:gd name="T101" fmla="*/ 730 h 895"/>
                  <a:gd name="T102" fmla="*/ 169 w 508"/>
                  <a:gd name="T103" fmla="*/ 529 h 895"/>
                  <a:gd name="T104" fmla="*/ 171 w 508"/>
                  <a:gd name="T105" fmla="*/ 525 h 895"/>
                  <a:gd name="T106" fmla="*/ 392 w 508"/>
                  <a:gd name="T107" fmla="*/ 527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8" h="895">
                    <a:moveTo>
                      <a:pt x="500" y="435"/>
                    </a:moveTo>
                    <a:lnTo>
                      <a:pt x="396" y="529"/>
                    </a:lnTo>
                    <a:lnTo>
                      <a:pt x="394" y="529"/>
                    </a:lnTo>
                    <a:lnTo>
                      <a:pt x="394" y="529"/>
                    </a:lnTo>
                    <a:lnTo>
                      <a:pt x="171" y="532"/>
                    </a:lnTo>
                    <a:lnTo>
                      <a:pt x="176" y="529"/>
                    </a:lnTo>
                    <a:lnTo>
                      <a:pt x="178" y="724"/>
                    </a:lnTo>
                    <a:lnTo>
                      <a:pt x="171" y="720"/>
                    </a:lnTo>
                    <a:lnTo>
                      <a:pt x="339" y="720"/>
                    </a:lnTo>
                    <a:lnTo>
                      <a:pt x="333" y="724"/>
                    </a:lnTo>
                    <a:lnTo>
                      <a:pt x="333" y="654"/>
                    </a:lnTo>
                    <a:lnTo>
                      <a:pt x="333" y="648"/>
                    </a:lnTo>
                    <a:lnTo>
                      <a:pt x="339" y="648"/>
                    </a:lnTo>
                    <a:lnTo>
                      <a:pt x="500" y="646"/>
                    </a:lnTo>
                    <a:lnTo>
                      <a:pt x="508" y="646"/>
                    </a:lnTo>
                    <a:lnTo>
                      <a:pt x="508" y="654"/>
                    </a:lnTo>
                    <a:lnTo>
                      <a:pt x="508" y="887"/>
                    </a:lnTo>
                    <a:lnTo>
                      <a:pt x="508" y="895"/>
                    </a:lnTo>
                    <a:lnTo>
                      <a:pt x="500" y="895"/>
                    </a:lnTo>
                    <a:lnTo>
                      <a:pt x="10" y="895"/>
                    </a:lnTo>
                    <a:lnTo>
                      <a:pt x="0" y="895"/>
                    </a:lnTo>
                    <a:lnTo>
                      <a:pt x="0" y="887"/>
                    </a:lnTo>
                    <a:lnTo>
                      <a:pt x="0" y="458"/>
                    </a:lnTo>
                    <a:lnTo>
                      <a:pt x="0" y="454"/>
                    </a:lnTo>
                    <a:lnTo>
                      <a:pt x="4" y="450"/>
                    </a:lnTo>
                    <a:lnTo>
                      <a:pt x="108" y="358"/>
                    </a:lnTo>
                    <a:lnTo>
                      <a:pt x="110" y="356"/>
                    </a:lnTo>
                    <a:lnTo>
                      <a:pt x="114" y="356"/>
                    </a:lnTo>
                    <a:lnTo>
                      <a:pt x="339" y="356"/>
                    </a:lnTo>
                    <a:lnTo>
                      <a:pt x="329" y="366"/>
                    </a:lnTo>
                    <a:lnTo>
                      <a:pt x="329" y="170"/>
                    </a:lnTo>
                    <a:lnTo>
                      <a:pt x="339" y="178"/>
                    </a:lnTo>
                    <a:lnTo>
                      <a:pt x="174" y="178"/>
                    </a:lnTo>
                    <a:lnTo>
                      <a:pt x="182" y="170"/>
                    </a:lnTo>
                    <a:lnTo>
                      <a:pt x="182" y="241"/>
                    </a:lnTo>
                    <a:lnTo>
                      <a:pt x="182" y="249"/>
                    </a:lnTo>
                    <a:lnTo>
                      <a:pt x="174" y="249"/>
                    </a:lnTo>
                    <a:lnTo>
                      <a:pt x="10" y="249"/>
                    </a:lnTo>
                    <a:lnTo>
                      <a:pt x="2" y="249"/>
                    </a:lnTo>
                    <a:lnTo>
                      <a:pt x="2" y="241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0" y="6"/>
                    </a:lnTo>
                    <a:lnTo>
                      <a:pt x="180" y="53"/>
                    </a:lnTo>
                    <a:lnTo>
                      <a:pt x="169" y="49"/>
                    </a:lnTo>
                    <a:lnTo>
                      <a:pt x="222" y="2"/>
                    </a:lnTo>
                    <a:lnTo>
                      <a:pt x="225" y="2"/>
                    </a:lnTo>
                    <a:lnTo>
                      <a:pt x="227" y="2"/>
                    </a:lnTo>
                    <a:lnTo>
                      <a:pt x="396" y="2"/>
                    </a:lnTo>
                    <a:lnTo>
                      <a:pt x="398" y="2"/>
                    </a:lnTo>
                    <a:lnTo>
                      <a:pt x="400" y="4"/>
                    </a:lnTo>
                    <a:lnTo>
                      <a:pt x="502" y="96"/>
                    </a:lnTo>
                    <a:lnTo>
                      <a:pt x="504" y="98"/>
                    </a:lnTo>
                    <a:lnTo>
                      <a:pt x="504" y="98"/>
                    </a:lnTo>
                    <a:lnTo>
                      <a:pt x="500" y="435"/>
                    </a:lnTo>
                    <a:close/>
                    <a:moveTo>
                      <a:pt x="500" y="435"/>
                    </a:moveTo>
                    <a:lnTo>
                      <a:pt x="498" y="98"/>
                    </a:lnTo>
                    <a:lnTo>
                      <a:pt x="498" y="102"/>
                    </a:lnTo>
                    <a:lnTo>
                      <a:pt x="394" y="10"/>
                    </a:lnTo>
                    <a:lnTo>
                      <a:pt x="396" y="12"/>
                    </a:lnTo>
                    <a:lnTo>
                      <a:pt x="227" y="12"/>
                    </a:lnTo>
                    <a:lnTo>
                      <a:pt x="231" y="12"/>
                    </a:lnTo>
                    <a:lnTo>
                      <a:pt x="178" y="57"/>
                    </a:lnTo>
                    <a:lnTo>
                      <a:pt x="167" y="65"/>
                    </a:lnTo>
                    <a:lnTo>
                      <a:pt x="167" y="53"/>
                    </a:lnTo>
                    <a:lnTo>
                      <a:pt x="167" y="6"/>
                    </a:lnTo>
                    <a:lnTo>
                      <a:pt x="174" y="12"/>
                    </a:lnTo>
                    <a:lnTo>
                      <a:pt x="10" y="14"/>
                    </a:lnTo>
                    <a:lnTo>
                      <a:pt x="16" y="6"/>
                    </a:lnTo>
                    <a:lnTo>
                      <a:pt x="18" y="241"/>
                    </a:lnTo>
                    <a:lnTo>
                      <a:pt x="10" y="233"/>
                    </a:lnTo>
                    <a:lnTo>
                      <a:pt x="174" y="231"/>
                    </a:lnTo>
                    <a:lnTo>
                      <a:pt x="165" y="241"/>
                    </a:lnTo>
                    <a:lnTo>
                      <a:pt x="165" y="170"/>
                    </a:lnTo>
                    <a:lnTo>
                      <a:pt x="165" y="162"/>
                    </a:lnTo>
                    <a:lnTo>
                      <a:pt x="174" y="162"/>
                    </a:lnTo>
                    <a:lnTo>
                      <a:pt x="339" y="160"/>
                    </a:lnTo>
                    <a:lnTo>
                      <a:pt x="347" y="160"/>
                    </a:lnTo>
                    <a:lnTo>
                      <a:pt x="347" y="170"/>
                    </a:lnTo>
                    <a:lnTo>
                      <a:pt x="347" y="366"/>
                    </a:lnTo>
                    <a:lnTo>
                      <a:pt x="347" y="374"/>
                    </a:lnTo>
                    <a:lnTo>
                      <a:pt x="339" y="374"/>
                    </a:lnTo>
                    <a:lnTo>
                      <a:pt x="114" y="376"/>
                    </a:lnTo>
                    <a:lnTo>
                      <a:pt x="120" y="372"/>
                    </a:lnTo>
                    <a:lnTo>
                      <a:pt x="16" y="464"/>
                    </a:lnTo>
                    <a:lnTo>
                      <a:pt x="20" y="458"/>
                    </a:lnTo>
                    <a:lnTo>
                      <a:pt x="18" y="887"/>
                    </a:lnTo>
                    <a:lnTo>
                      <a:pt x="10" y="877"/>
                    </a:lnTo>
                    <a:lnTo>
                      <a:pt x="500" y="879"/>
                    </a:lnTo>
                    <a:lnTo>
                      <a:pt x="492" y="887"/>
                    </a:lnTo>
                    <a:lnTo>
                      <a:pt x="494" y="654"/>
                    </a:lnTo>
                    <a:lnTo>
                      <a:pt x="500" y="660"/>
                    </a:lnTo>
                    <a:lnTo>
                      <a:pt x="339" y="660"/>
                    </a:lnTo>
                    <a:lnTo>
                      <a:pt x="345" y="654"/>
                    </a:lnTo>
                    <a:lnTo>
                      <a:pt x="345" y="724"/>
                    </a:lnTo>
                    <a:lnTo>
                      <a:pt x="345" y="730"/>
                    </a:lnTo>
                    <a:lnTo>
                      <a:pt x="339" y="730"/>
                    </a:lnTo>
                    <a:lnTo>
                      <a:pt x="171" y="730"/>
                    </a:lnTo>
                    <a:lnTo>
                      <a:pt x="167" y="730"/>
                    </a:lnTo>
                    <a:lnTo>
                      <a:pt x="167" y="724"/>
                    </a:lnTo>
                    <a:lnTo>
                      <a:pt x="169" y="529"/>
                    </a:lnTo>
                    <a:lnTo>
                      <a:pt x="169" y="525"/>
                    </a:lnTo>
                    <a:lnTo>
                      <a:pt x="171" y="525"/>
                    </a:lnTo>
                    <a:lnTo>
                      <a:pt x="394" y="527"/>
                    </a:lnTo>
                    <a:lnTo>
                      <a:pt x="392" y="527"/>
                    </a:lnTo>
                    <a:lnTo>
                      <a:pt x="500" y="43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-360000">
            <a:off x="-27940" y="27940"/>
            <a:ext cx="6830008" cy="4115106"/>
          </a:xfrm>
          <a:prstGeom prst="rect">
            <a:avLst/>
          </a:prstGeom>
        </p:spPr>
      </p:pic>
      <p:pic>
        <p:nvPicPr>
          <p:cNvPr id="3" name="图片 2" descr="图片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60000">
            <a:off x="5774668" y="2689794"/>
            <a:ext cx="6275786" cy="41198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 rot="480000">
            <a:off x="6182995" y="1069340"/>
            <a:ext cx="6100445" cy="76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solidFill>
                  <a:schemeClr val="bg1"/>
                </a:solidFill>
                <a:effectLst/>
                <a:latin typeface="Arial" charset="0"/>
              </a:rPr>
              <a:t>attractive appearance</a:t>
            </a:r>
            <a:endParaRPr lang="en-US" altLang="zh-CN" sz="3600">
              <a:solidFill>
                <a:schemeClr val="bg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QQ截图2016050712363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87754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1102582420597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1012" y="0"/>
            <a:ext cx="982521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14494" y="4360987"/>
            <a:ext cx="5896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Never  </a:t>
            </a:r>
            <a:endParaRPr lang="en-US" altLang="zh-CN" sz="54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54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      let me  go  </a:t>
            </a:r>
            <a:endParaRPr lang="zh-CN" altLang="en-US" sz="5400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文本框 219"/>
          <p:cNvSpPr txBox="1"/>
          <p:nvPr/>
        </p:nvSpPr>
        <p:spPr>
          <a:xfrm>
            <a:off x="4374142" y="3708883"/>
            <a:ext cx="4175236" cy="5416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blipFill>
                  <a:blip r:embed="rId1"/>
                  <a:stretch>
                    <a:fillRect/>
                  </a:stretch>
                </a:blipFill>
              </a:rPr>
              <a:t>promising future</a:t>
            </a:r>
            <a:endParaRPr lang="en-US" altLang="zh-CN" sz="2800" dirty="0" smtClean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221" name="Freeform 5"/>
          <p:cNvSpPr>
            <a:spLocks noEditPoints="1"/>
          </p:cNvSpPr>
          <p:nvPr/>
        </p:nvSpPr>
        <p:spPr bwMode="auto">
          <a:xfrm>
            <a:off x="5893595" y="4836320"/>
            <a:ext cx="404812" cy="464964"/>
          </a:xfrm>
          <a:custGeom>
            <a:avLst/>
            <a:gdLst>
              <a:gd name="T0" fmla="*/ 24 w 241"/>
              <a:gd name="T1" fmla="*/ 114 h 277"/>
              <a:gd name="T2" fmla="*/ 40 w 241"/>
              <a:gd name="T3" fmla="*/ 96 h 277"/>
              <a:gd name="T4" fmla="*/ 35 w 241"/>
              <a:gd name="T5" fmla="*/ 7 h 277"/>
              <a:gd name="T6" fmla="*/ 71 w 241"/>
              <a:gd name="T7" fmla="*/ 70 h 277"/>
              <a:gd name="T8" fmla="*/ 133 w 241"/>
              <a:gd name="T9" fmla="*/ 86 h 277"/>
              <a:gd name="T10" fmla="*/ 206 w 241"/>
              <a:gd name="T11" fmla="*/ 153 h 277"/>
              <a:gd name="T12" fmla="*/ 231 w 241"/>
              <a:gd name="T13" fmla="*/ 223 h 277"/>
              <a:gd name="T14" fmla="*/ 178 w 241"/>
              <a:gd name="T15" fmla="*/ 276 h 277"/>
              <a:gd name="T16" fmla="*/ 111 w 241"/>
              <a:gd name="T17" fmla="*/ 235 h 277"/>
              <a:gd name="T18" fmla="*/ 39 w 241"/>
              <a:gd name="T19" fmla="*/ 170 h 277"/>
              <a:gd name="T20" fmla="*/ 79 w 241"/>
              <a:gd name="T21" fmla="*/ 206 h 277"/>
              <a:gd name="T22" fmla="*/ 22 w 241"/>
              <a:gd name="T23" fmla="*/ 71 h 277"/>
              <a:gd name="T24" fmla="*/ 31 w 241"/>
              <a:gd name="T25" fmla="*/ 82 h 277"/>
              <a:gd name="T26" fmla="*/ 34 w 241"/>
              <a:gd name="T27" fmla="*/ 74 h 277"/>
              <a:gd name="T28" fmla="*/ 21 w 241"/>
              <a:gd name="T29" fmla="*/ 8 h 277"/>
              <a:gd name="T30" fmla="*/ 31 w 241"/>
              <a:gd name="T31" fmla="*/ 72 h 277"/>
              <a:gd name="T32" fmla="*/ 122 w 241"/>
              <a:gd name="T33" fmla="*/ 92 h 277"/>
              <a:gd name="T34" fmla="*/ 73 w 241"/>
              <a:gd name="T35" fmla="*/ 78 h 277"/>
              <a:gd name="T36" fmla="*/ 66 w 241"/>
              <a:gd name="T37" fmla="*/ 97 h 277"/>
              <a:gd name="T38" fmla="*/ 57 w 241"/>
              <a:gd name="T39" fmla="*/ 118 h 277"/>
              <a:gd name="T40" fmla="*/ 47 w 241"/>
              <a:gd name="T41" fmla="*/ 99 h 277"/>
              <a:gd name="T42" fmla="*/ 42 w 241"/>
              <a:gd name="T43" fmla="*/ 155 h 277"/>
              <a:gd name="T44" fmla="*/ 106 w 241"/>
              <a:gd name="T45" fmla="*/ 221 h 277"/>
              <a:gd name="T46" fmla="*/ 184 w 241"/>
              <a:gd name="T47" fmla="*/ 265 h 277"/>
              <a:gd name="T48" fmla="*/ 235 w 241"/>
              <a:gd name="T49" fmla="*/ 206 h 277"/>
              <a:gd name="T50" fmla="*/ 162 w 241"/>
              <a:gd name="T51" fmla="*/ 119 h 277"/>
              <a:gd name="T52" fmla="*/ 58 w 241"/>
              <a:gd name="T53" fmla="*/ 80 h 277"/>
              <a:gd name="T54" fmla="*/ 21 w 241"/>
              <a:gd name="T55" fmla="*/ 11 h 277"/>
              <a:gd name="T56" fmla="*/ 47 w 241"/>
              <a:gd name="T57" fmla="*/ 87 h 277"/>
              <a:gd name="T58" fmla="*/ 146 w 241"/>
              <a:gd name="T59" fmla="*/ 256 h 277"/>
              <a:gd name="T60" fmla="*/ 155 w 241"/>
              <a:gd name="T61" fmla="*/ 264 h 277"/>
              <a:gd name="T62" fmla="*/ 58 w 241"/>
              <a:gd name="T63" fmla="*/ 111 h 277"/>
              <a:gd name="T64" fmla="*/ 66 w 241"/>
              <a:gd name="T65" fmla="*/ 103 h 277"/>
              <a:gd name="T66" fmla="*/ 59 w 241"/>
              <a:gd name="T67" fmla="*/ 109 h 277"/>
              <a:gd name="T68" fmla="*/ 56 w 241"/>
              <a:gd name="T69" fmla="*/ 61 h 277"/>
              <a:gd name="T70" fmla="*/ 45 w 241"/>
              <a:gd name="T71" fmla="*/ 27 h 277"/>
              <a:gd name="T72" fmla="*/ 55 w 241"/>
              <a:gd name="T73" fmla="*/ 43 h 277"/>
              <a:gd name="T74" fmla="*/ 132 w 241"/>
              <a:gd name="T75" fmla="*/ 252 h 277"/>
              <a:gd name="T76" fmla="*/ 141 w 241"/>
              <a:gd name="T77" fmla="*/ 259 h 277"/>
              <a:gd name="T78" fmla="*/ 5 w 241"/>
              <a:gd name="T79" fmla="*/ 29 h 277"/>
              <a:gd name="T80" fmla="*/ 11 w 241"/>
              <a:gd name="T81" fmla="*/ 48 h 277"/>
              <a:gd name="T82" fmla="*/ 161 w 241"/>
              <a:gd name="T83" fmla="*/ 115 h 277"/>
              <a:gd name="T84" fmla="*/ 22 w 241"/>
              <a:gd name="T85" fmla="*/ 3 h 277"/>
              <a:gd name="T86" fmla="*/ 99 w 241"/>
              <a:gd name="T87" fmla="*/ 220 h 277"/>
              <a:gd name="T88" fmla="*/ 71 w 241"/>
              <a:gd name="T89" fmla="*/ 196 h 277"/>
              <a:gd name="T90" fmla="*/ 15 w 241"/>
              <a:gd name="T91" fmla="*/ 7 h 277"/>
              <a:gd name="T92" fmla="*/ 234 w 241"/>
              <a:gd name="T93" fmla="*/ 187 h 277"/>
              <a:gd name="T94" fmla="*/ 141 w 241"/>
              <a:gd name="T95" fmla="*/ 94 h 277"/>
              <a:gd name="T96" fmla="*/ 31 w 241"/>
              <a:gd name="T97" fmla="*/ 105 h 277"/>
              <a:gd name="T98" fmla="*/ 74 w 241"/>
              <a:gd name="T99" fmla="*/ 201 h 277"/>
              <a:gd name="T100" fmla="*/ 93 w 241"/>
              <a:gd name="T101" fmla="*/ 215 h 277"/>
              <a:gd name="T102" fmla="*/ 91 w 241"/>
              <a:gd name="T103" fmla="*/ 213 h 277"/>
              <a:gd name="T104" fmla="*/ 56 w 241"/>
              <a:gd name="T105" fmla="*/ 114 h 277"/>
              <a:gd name="T106" fmla="*/ 98 w 241"/>
              <a:gd name="T107" fmla="*/ 219 h 277"/>
              <a:gd name="T108" fmla="*/ 62 w 241"/>
              <a:gd name="T109" fmla="*/ 72 h 277"/>
              <a:gd name="T110" fmla="*/ 132 w 241"/>
              <a:gd name="T111" fmla="*/ 9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1" h="277">
                <a:moveTo>
                  <a:pt x="39" y="170"/>
                </a:moveTo>
                <a:cubicBezTo>
                  <a:pt x="39" y="170"/>
                  <a:pt x="39" y="170"/>
                  <a:pt x="38" y="170"/>
                </a:cubicBezTo>
                <a:cubicBezTo>
                  <a:pt x="37" y="170"/>
                  <a:pt x="37" y="169"/>
                  <a:pt x="37" y="168"/>
                </a:cubicBezTo>
                <a:cubicBezTo>
                  <a:pt x="37" y="167"/>
                  <a:pt x="37" y="166"/>
                  <a:pt x="37" y="165"/>
                </a:cubicBezTo>
                <a:cubicBezTo>
                  <a:pt x="36" y="162"/>
                  <a:pt x="35" y="159"/>
                  <a:pt x="35" y="157"/>
                </a:cubicBezTo>
                <a:cubicBezTo>
                  <a:pt x="33" y="152"/>
                  <a:pt x="32" y="147"/>
                  <a:pt x="31" y="142"/>
                </a:cubicBezTo>
                <a:cubicBezTo>
                  <a:pt x="29" y="135"/>
                  <a:pt x="27" y="129"/>
                  <a:pt x="26" y="123"/>
                </a:cubicBezTo>
                <a:cubicBezTo>
                  <a:pt x="25" y="120"/>
                  <a:pt x="25" y="117"/>
                  <a:pt x="24" y="114"/>
                </a:cubicBezTo>
                <a:cubicBezTo>
                  <a:pt x="24" y="113"/>
                  <a:pt x="24" y="112"/>
                  <a:pt x="25" y="110"/>
                </a:cubicBezTo>
                <a:cubicBezTo>
                  <a:pt x="25" y="109"/>
                  <a:pt x="25" y="109"/>
                  <a:pt x="24" y="108"/>
                </a:cubicBezTo>
                <a:cubicBezTo>
                  <a:pt x="24" y="107"/>
                  <a:pt x="24" y="107"/>
                  <a:pt x="24" y="106"/>
                </a:cubicBezTo>
                <a:cubicBezTo>
                  <a:pt x="24" y="106"/>
                  <a:pt x="25" y="105"/>
                  <a:pt x="25" y="105"/>
                </a:cubicBezTo>
                <a:cubicBezTo>
                  <a:pt x="26" y="105"/>
                  <a:pt x="27" y="104"/>
                  <a:pt x="28" y="104"/>
                </a:cubicBezTo>
                <a:cubicBezTo>
                  <a:pt x="28" y="103"/>
                  <a:pt x="29" y="103"/>
                  <a:pt x="30" y="103"/>
                </a:cubicBezTo>
                <a:cubicBezTo>
                  <a:pt x="33" y="101"/>
                  <a:pt x="36" y="98"/>
                  <a:pt x="40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94"/>
                  <a:pt x="39" y="93"/>
                  <a:pt x="37" y="92"/>
                </a:cubicBezTo>
                <a:cubicBezTo>
                  <a:pt x="31" y="86"/>
                  <a:pt x="25" y="80"/>
                  <a:pt x="20" y="73"/>
                </a:cubicBezTo>
                <a:cubicBezTo>
                  <a:pt x="14" y="66"/>
                  <a:pt x="10" y="57"/>
                  <a:pt x="7" y="49"/>
                </a:cubicBezTo>
                <a:cubicBezTo>
                  <a:pt x="5" y="44"/>
                  <a:pt x="3" y="39"/>
                  <a:pt x="2" y="34"/>
                </a:cubicBezTo>
                <a:cubicBezTo>
                  <a:pt x="0" y="26"/>
                  <a:pt x="0" y="19"/>
                  <a:pt x="2" y="12"/>
                </a:cubicBezTo>
                <a:cubicBezTo>
                  <a:pt x="4" y="8"/>
                  <a:pt x="7" y="4"/>
                  <a:pt x="11" y="2"/>
                </a:cubicBezTo>
                <a:cubicBezTo>
                  <a:pt x="14" y="0"/>
                  <a:pt x="18" y="0"/>
                  <a:pt x="21" y="1"/>
                </a:cubicBezTo>
                <a:cubicBezTo>
                  <a:pt x="26" y="2"/>
                  <a:pt x="31" y="4"/>
                  <a:pt x="35" y="7"/>
                </a:cubicBezTo>
                <a:cubicBezTo>
                  <a:pt x="43" y="12"/>
                  <a:pt x="49" y="19"/>
                  <a:pt x="54" y="27"/>
                </a:cubicBezTo>
                <a:cubicBezTo>
                  <a:pt x="56" y="31"/>
                  <a:pt x="58" y="35"/>
                  <a:pt x="59" y="40"/>
                </a:cubicBezTo>
                <a:cubicBezTo>
                  <a:pt x="62" y="48"/>
                  <a:pt x="64" y="57"/>
                  <a:pt x="65" y="65"/>
                </a:cubicBezTo>
                <a:cubicBezTo>
                  <a:pt x="66" y="68"/>
                  <a:pt x="66" y="71"/>
                  <a:pt x="66" y="74"/>
                </a:cubicBezTo>
                <a:cubicBezTo>
                  <a:pt x="66" y="74"/>
                  <a:pt x="66" y="74"/>
                  <a:pt x="66" y="75"/>
                </a:cubicBezTo>
                <a:cubicBezTo>
                  <a:pt x="67" y="75"/>
                  <a:pt x="67" y="74"/>
                  <a:pt x="67" y="74"/>
                </a:cubicBezTo>
                <a:cubicBezTo>
                  <a:pt x="66" y="72"/>
                  <a:pt x="66" y="72"/>
                  <a:pt x="68" y="71"/>
                </a:cubicBezTo>
                <a:cubicBezTo>
                  <a:pt x="69" y="70"/>
                  <a:pt x="70" y="70"/>
                  <a:pt x="71" y="70"/>
                </a:cubicBezTo>
                <a:cubicBezTo>
                  <a:pt x="73" y="69"/>
                  <a:pt x="75" y="68"/>
                  <a:pt x="77" y="69"/>
                </a:cubicBezTo>
                <a:cubicBezTo>
                  <a:pt x="79" y="70"/>
                  <a:pt x="81" y="71"/>
                  <a:pt x="83" y="72"/>
                </a:cubicBezTo>
                <a:cubicBezTo>
                  <a:pt x="84" y="72"/>
                  <a:pt x="85" y="72"/>
                  <a:pt x="86" y="73"/>
                </a:cubicBezTo>
                <a:cubicBezTo>
                  <a:pt x="89" y="74"/>
                  <a:pt x="93" y="75"/>
                  <a:pt x="97" y="76"/>
                </a:cubicBezTo>
                <a:cubicBezTo>
                  <a:pt x="103" y="78"/>
                  <a:pt x="109" y="80"/>
                  <a:pt x="116" y="82"/>
                </a:cubicBezTo>
                <a:cubicBezTo>
                  <a:pt x="119" y="83"/>
                  <a:pt x="122" y="83"/>
                  <a:pt x="125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5"/>
                  <a:pt x="130" y="85"/>
                  <a:pt x="133" y="86"/>
                </a:cubicBezTo>
                <a:cubicBezTo>
                  <a:pt x="135" y="86"/>
                  <a:pt x="138" y="87"/>
                  <a:pt x="140" y="89"/>
                </a:cubicBezTo>
                <a:cubicBezTo>
                  <a:pt x="143" y="91"/>
                  <a:pt x="145" y="93"/>
                  <a:pt x="148" y="95"/>
                </a:cubicBezTo>
                <a:cubicBezTo>
                  <a:pt x="152" y="98"/>
                  <a:pt x="155" y="102"/>
                  <a:pt x="158" y="106"/>
                </a:cubicBezTo>
                <a:cubicBezTo>
                  <a:pt x="161" y="108"/>
                  <a:pt x="164" y="111"/>
                  <a:pt x="166" y="114"/>
                </a:cubicBezTo>
                <a:cubicBezTo>
                  <a:pt x="169" y="116"/>
                  <a:pt x="172" y="118"/>
                  <a:pt x="174" y="121"/>
                </a:cubicBezTo>
                <a:cubicBezTo>
                  <a:pt x="180" y="127"/>
                  <a:pt x="185" y="133"/>
                  <a:pt x="191" y="138"/>
                </a:cubicBezTo>
                <a:cubicBezTo>
                  <a:pt x="192" y="140"/>
                  <a:pt x="194" y="141"/>
                  <a:pt x="195" y="142"/>
                </a:cubicBezTo>
                <a:cubicBezTo>
                  <a:pt x="199" y="146"/>
                  <a:pt x="202" y="149"/>
                  <a:pt x="206" y="153"/>
                </a:cubicBezTo>
                <a:cubicBezTo>
                  <a:pt x="209" y="156"/>
                  <a:pt x="212" y="159"/>
                  <a:pt x="216" y="162"/>
                </a:cubicBezTo>
                <a:cubicBezTo>
                  <a:pt x="219" y="165"/>
                  <a:pt x="222" y="168"/>
                  <a:pt x="225" y="171"/>
                </a:cubicBezTo>
                <a:cubicBezTo>
                  <a:pt x="229" y="175"/>
                  <a:pt x="233" y="179"/>
                  <a:pt x="236" y="184"/>
                </a:cubicBezTo>
                <a:cubicBezTo>
                  <a:pt x="238" y="187"/>
                  <a:pt x="240" y="190"/>
                  <a:pt x="241" y="194"/>
                </a:cubicBezTo>
                <a:cubicBezTo>
                  <a:pt x="241" y="195"/>
                  <a:pt x="241" y="196"/>
                  <a:pt x="241" y="197"/>
                </a:cubicBezTo>
                <a:cubicBezTo>
                  <a:pt x="241" y="200"/>
                  <a:pt x="241" y="203"/>
                  <a:pt x="240" y="207"/>
                </a:cubicBezTo>
                <a:cubicBezTo>
                  <a:pt x="240" y="210"/>
                  <a:pt x="239" y="213"/>
                  <a:pt x="237" y="216"/>
                </a:cubicBezTo>
                <a:cubicBezTo>
                  <a:pt x="235" y="218"/>
                  <a:pt x="233" y="220"/>
                  <a:pt x="231" y="223"/>
                </a:cubicBezTo>
                <a:cubicBezTo>
                  <a:pt x="227" y="227"/>
                  <a:pt x="224" y="232"/>
                  <a:pt x="220" y="236"/>
                </a:cubicBezTo>
                <a:cubicBezTo>
                  <a:pt x="219" y="238"/>
                  <a:pt x="217" y="239"/>
                  <a:pt x="216" y="241"/>
                </a:cubicBezTo>
                <a:cubicBezTo>
                  <a:pt x="214" y="243"/>
                  <a:pt x="213" y="245"/>
                  <a:pt x="211" y="247"/>
                </a:cubicBezTo>
                <a:cubicBezTo>
                  <a:pt x="208" y="252"/>
                  <a:pt x="204" y="257"/>
                  <a:pt x="199" y="261"/>
                </a:cubicBezTo>
                <a:cubicBezTo>
                  <a:pt x="198" y="262"/>
                  <a:pt x="197" y="263"/>
                  <a:pt x="196" y="264"/>
                </a:cubicBezTo>
                <a:cubicBezTo>
                  <a:pt x="193" y="267"/>
                  <a:pt x="190" y="269"/>
                  <a:pt x="188" y="271"/>
                </a:cubicBezTo>
                <a:cubicBezTo>
                  <a:pt x="186" y="272"/>
                  <a:pt x="184" y="273"/>
                  <a:pt x="182" y="274"/>
                </a:cubicBezTo>
                <a:cubicBezTo>
                  <a:pt x="181" y="275"/>
                  <a:pt x="179" y="275"/>
                  <a:pt x="178" y="276"/>
                </a:cubicBezTo>
                <a:cubicBezTo>
                  <a:pt x="177" y="276"/>
                  <a:pt x="175" y="276"/>
                  <a:pt x="174" y="276"/>
                </a:cubicBezTo>
                <a:cubicBezTo>
                  <a:pt x="170" y="277"/>
                  <a:pt x="166" y="276"/>
                  <a:pt x="162" y="276"/>
                </a:cubicBezTo>
                <a:cubicBezTo>
                  <a:pt x="161" y="275"/>
                  <a:pt x="160" y="275"/>
                  <a:pt x="158" y="275"/>
                </a:cubicBezTo>
                <a:cubicBezTo>
                  <a:pt x="155" y="274"/>
                  <a:pt x="153" y="272"/>
                  <a:pt x="150" y="270"/>
                </a:cubicBezTo>
                <a:cubicBezTo>
                  <a:pt x="147" y="268"/>
                  <a:pt x="144" y="265"/>
                  <a:pt x="141" y="262"/>
                </a:cubicBezTo>
                <a:cubicBezTo>
                  <a:pt x="140" y="262"/>
                  <a:pt x="139" y="261"/>
                  <a:pt x="138" y="260"/>
                </a:cubicBezTo>
                <a:cubicBezTo>
                  <a:pt x="133" y="255"/>
                  <a:pt x="127" y="250"/>
                  <a:pt x="122" y="245"/>
                </a:cubicBezTo>
                <a:cubicBezTo>
                  <a:pt x="118" y="242"/>
                  <a:pt x="115" y="239"/>
                  <a:pt x="111" y="235"/>
                </a:cubicBezTo>
                <a:cubicBezTo>
                  <a:pt x="111" y="235"/>
                  <a:pt x="110" y="234"/>
                  <a:pt x="110" y="234"/>
                </a:cubicBezTo>
                <a:cubicBezTo>
                  <a:pt x="103" y="228"/>
                  <a:pt x="95" y="223"/>
                  <a:pt x="88" y="217"/>
                </a:cubicBezTo>
                <a:cubicBezTo>
                  <a:pt x="79" y="210"/>
                  <a:pt x="70" y="201"/>
                  <a:pt x="62" y="193"/>
                </a:cubicBezTo>
                <a:cubicBezTo>
                  <a:pt x="59" y="189"/>
                  <a:pt x="55" y="185"/>
                  <a:pt x="51" y="181"/>
                </a:cubicBezTo>
                <a:cubicBezTo>
                  <a:pt x="49" y="178"/>
                  <a:pt x="46" y="176"/>
                  <a:pt x="43" y="173"/>
                </a:cubicBezTo>
                <a:cubicBezTo>
                  <a:pt x="42" y="173"/>
                  <a:pt x="41" y="172"/>
                  <a:pt x="40" y="172"/>
                </a:cubicBezTo>
                <a:cubicBezTo>
                  <a:pt x="40" y="172"/>
                  <a:pt x="39" y="171"/>
                  <a:pt x="39" y="171"/>
                </a:cubicBezTo>
                <a:cubicBezTo>
                  <a:pt x="39" y="171"/>
                  <a:pt x="39" y="171"/>
                  <a:pt x="39" y="170"/>
                </a:cubicBezTo>
                <a:close/>
                <a:moveTo>
                  <a:pt x="78" y="206"/>
                </a:moveTo>
                <a:cubicBezTo>
                  <a:pt x="79" y="206"/>
                  <a:pt x="80" y="207"/>
                  <a:pt x="81" y="208"/>
                </a:cubicBezTo>
                <a:cubicBezTo>
                  <a:pt x="81" y="208"/>
                  <a:pt x="81" y="208"/>
                  <a:pt x="81" y="208"/>
                </a:cubicBezTo>
                <a:cubicBezTo>
                  <a:pt x="83" y="210"/>
                  <a:pt x="86" y="212"/>
                  <a:pt x="88" y="215"/>
                </a:cubicBezTo>
                <a:cubicBezTo>
                  <a:pt x="88" y="215"/>
                  <a:pt x="89" y="215"/>
                  <a:pt x="89" y="215"/>
                </a:cubicBezTo>
                <a:cubicBezTo>
                  <a:pt x="89" y="215"/>
                  <a:pt x="88" y="214"/>
                  <a:pt x="88" y="214"/>
                </a:cubicBezTo>
                <a:cubicBezTo>
                  <a:pt x="86" y="212"/>
                  <a:pt x="83" y="210"/>
                  <a:pt x="81" y="208"/>
                </a:cubicBezTo>
                <a:cubicBezTo>
                  <a:pt x="80" y="207"/>
                  <a:pt x="79" y="206"/>
                  <a:pt x="79" y="206"/>
                </a:cubicBezTo>
                <a:cubicBezTo>
                  <a:pt x="78" y="205"/>
                  <a:pt x="77" y="204"/>
                  <a:pt x="76" y="204"/>
                </a:cubicBezTo>
                <a:cubicBezTo>
                  <a:pt x="77" y="205"/>
                  <a:pt x="78" y="205"/>
                  <a:pt x="78" y="206"/>
                </a:cubicBezTo>
                <a:close/>
                <a:moveTo>
                  <a:pt x="31" y="82"/>
                </a:moveTo>
                <a:cubicBezTo>
                  <a:pt x="31" y="83"/>
                  <a:pt x="31" y="83"/>
                  <a:pt x="32" y="83"/>
                </a:cubicBezTo>
                <a:cubicBezTo>
                  <a:pt x="32" y="83"/>
                  <a:pt x="32" y="83"/>
                  <a:pt x="32" y="83"/>
                </a:cubicBezTo>
                <a:cubicBezTo>
                  <a:pt x="31" y="83"/>
                  <a:pt x="31" y="83"/>
                  <a:pt x="31" y="82"/>
                </a:cubicBezTo>
                <a:cubicBezTo>
                  <a:pt x="31" y="82"/>
                  <a:pt x="30" y="82"/>
                  <a:pt x="30" y="81"/>
                </a:cubicBezTo>
                <a:cubicBezTo>
                  <a:pt x="27" y="78"/>
                  <a:pt x="25" y="74"/>
                  <a:pt x="22" y="71"/>
                </a:cubicBezTo>
                <a:cubicBezTo>
                  <a:pt x="20" y="68"/>
                  <a:pt x="19" y="65"/>
                  <a:pt x="17" y="62"/>
                </a:cubicBezTo>
                <a:cubicBezTo>
                  <a:pt x="14" y="58"/>
                  <a:pt x="12" y="54"/>
                  <a:pt x="10" y="51"/>
                </a:cubicBezTo>
                <a:cubicBezTo>
                  <a:pt x="10" y="50"/>
                  <a:pt x="9" y="49"/>
                  <a:pt x="9" y="48"/>
                </a:cubicBezTo>
                <a:cubicBezTo>
                  <a:pt x="9" y="48"/>
                  <a:pt x="9" y="48"/>
                  <a:pt x="8" y="47"/>
                </a:cubicBezTo>
                <a:cubicBezTo>
                  <a:pt x="8" y="48"/>
                  <a:pt x="8" y="48"/>
                  <a:pt x="9" y="48"/>
                </a:cubicBezTo>
                <a:cubicBezTo>
                  <a:pt x="11" y="54"/>
                  <a:pt x="13" y="59"/>
                  <a:pt x="16" y="64"/>
                </a:cubicBezTo>
                <a:cubicBezTo>
                  <a:pt x="20" y="70"/>
                  <a:pt x="25" y="76"/>
                  <a:pt x="30" y="81"/>
                </a:cubicBezTo>
                <a:cubicBezTo>
                  <a:pt x="30" y="82"/>
                  <a:pt x="30" y="82"/>
                  <a:pt x="31" y="82"/>
                </a:cubicBezTo>
                <a:close/>
                <a:moveTo>
                  <a:pt x="34" y="75"/>
                </a:moveTo>
                <a:cubicBezTo>
                  <a:pt x="34" y="75"/>
                  <a:pt x="34" y="75"/>
                  <a:pt x="34" y="75"/>
                </a:cubicBezTo>
                <a:cubicBezTo>
                  <a:pt x="35" y="76"/>
                  <a:pt x="36" y="77"/>
                  <a:pt x="36" y="78"/>
                </a:cubicBezTo>
                <a:cubicBezTo>
                  <a:pt x="37" y="80"/>
                  <a:pt x="38" y="81"/>
                  <a:pt x="40" y="83"/>
                </a:cubicBezTo>
                <a:cubicBezTo>
                  <a:pt x="40" y="83"/>
                  <a:pt x="40" y="83"/>
                  <a:pt x="40" y="83"/>
                </a:cubicBezTo>
                <a:cubicBezTo>
                  <a:pt x="38" y="80"/>
                  <a:pt x="36" y="77"/>
                  <a:pt x="34" y="75"/>
                </a:cubicBezTo>
                <a:cubicBezTo>
                  <a:pt x="34" y="75"/>
                  <a:pt x="34" y="75"/>
                  <a:pt x="34" y="75"/>
                </a:cubicBezTo>
                <a:cubicBezTo>
                  <a:pt x="34" y="74"/>
                  <a:pt x="34" y="74"/>
                  <a:pt x="34" y="74"/>
                </a:cubicBezTo>
                <a:cubicBezTo>
                  <a:pt x="31" y="70"/>
                  <a:pt x="29" y="67"/>
                  <a:pt x="27" y="63"/>
                </a:cubicBezTo>
                <a:cubicBezTo>
                  <a:pt x="25" y="60"/>
                  <a:pt x="22" y="56"/>
                  <a:pt x="21" y="52"/>
                </a:cubicBezTo>
                <a:cubicBezTo>
                  <a:pt x="19" y="48"/>
                  <a:pt x="18" y="44"/>
                  <a:pt x="17" y="40"/>
                </a:cubicBezTo>
                <a:cubicBezTo>
                  <a:pt x="15" y="37"/>
                  <a:pt x="15" y="33"/>
                  <a:pt x="14" y="30"/>
                </a:cubicBezTo>
                <a:cubicBezTo>
                  <a:pt x="14" y="27"/>
                  <a:pt x="14" y="23"/>
                  <a:pt x="15" y="20"/>
                </a:cubicBezTo>
                <a:cubicBezTo>
                  <a:pt x="15" y="18"/>
                  <a:pt x="16" y="15"/>
                  <a:pt x="17" y="13"/>
                </a:cubicBezTo>
                <a:cubicBezTo>
                  <a:pt x="18" y="10"/>
                  <a:pt x="20" y="8"/>
                  <a:pt x="23" y="8"/>
                </a:cubicBezTo>
                <a:cubicBezTo>
                  <a:pt x="22" y="8"/>
                  <a:pt x="21" y="8"/>
                  <a:pt x="21" y="8"/>
                </a:cubicBezTo>
                <a:cubicBezTo>
                  <a:pt x="18" y="7"/>
                  <a:pt x="16" y="8"/>
                  <a:pt x="15" y="10"/>
                </a:cubicBezTo>
                <a:cubicBezTo>
                  <a:pt x="14" y="12"/>
                  <a:pt x="13" y="15"/>
                  <a:pt x="12" y="17"/>
                </a:cubicBezTo>
                <a:cubicBezTo>
                  <a:pt x="12" y="21"/>
                  <a:pt x="12" y="24"/>
                  <a:pt x="12" y="27"/>
                </a:cubicBezTo>
                <a:cubicBezTo>
                  <a:pt x="12" y="29"/>
                  <a:pt x="12" y="31"/>
                  <a:pt x="13" y="33"/>
                </a:cubicBezTo>
                <a:cubicBezTo>
                  <a:pt x="14" y="37"/>
                  <a:pt x="15" y="41"/>
                  <a:pt x="17" y="44"/>
                </a:cubicBezTo>
                <a:cubicBezTo>
                  <a:pt x="18" y="47"/>
                  <a:pt x="20" y="51"/>
                  <a:pt x="21" y="54"/>
                </a:cubicBezTo>
                <a:cubicBezTo>
                  <a:pt x="23" y="59"/>
                  <a:pt x="26" y="63"/>
                  <a:pt x="28" y="68"/>
                </a:cubicBezTo>
                <a:cubicBezTo>
                  <a:pt x="29" y="69"/>
                  <a:pt x="30" y="71"/>
                  <a:pt x="31" y="72"/>
                </a:cubicBezTo>
                <a:cubicBezTo>
                  <a:pt x="32" y="72"/>
                  <a:pt x="32" y="72"/>
                  <a:pt x="33" y="73"/>
                </a:cubicBezTo>
                <a:cubicBezTo>
                  <a:pt x="33" y="74"/>
                  <a:pt x="34" y="74"/>
                  <a:pt x="34" y="75"/>
                </a:cubicBezTo>
                <a:close/>
                <a:moveTo>
                  <a:pt x="137" y="96"/>
                </a:moveTo>
                <a:cubicBezTo>
                  <a:pt x="136" y="97"/>
                  <a:pt x="136" y="97"/>
                  <a:pt x="134" y="9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2" y="95"/>
                  <a:pt x="130" y="94"/>
                  <a:pt x="127" y="93"/>
                </a:cubicBezTo>
                <a:cubicBezTo>
                  <a:pt x="127" y="93"/>
                  <a:pt x="126" y="93"/>
                  <a:pt x="125" y="93"/>
                </a:cubicBezTo>
                <a:cubicBezTo>
                  <a:pt x="124" y="92"/>
                  <a:pt x="123" y="92"/>
                  <a:pt x="122" y="92"/>
                </a:cubicBezTo>
                <a:cubicBezTo>
                  <a:pt x="119" y="91"/>
                  <a:pt x="115" y="90"/>
                  <a:pt x="112" y="89"/>
                </a:cubicBezTo>
                <a:cubicBezTo>
                  <a:pt x="111" y="89"/>
                  <a:pt x="110" y="88"/>
                  <a:pt x="110" y="88"/>
                </a:cubicBezTo>
                <a:cubicBezTo>
                  <a:pt x="108" y="88"/>
                  <a:pt x="107" y="88"/>
                  <a:pt x="105" y="88"/>
                </a:cubicBezTo>
                <a:cubicBezTo>
                  <a:pt x="101" y="87"/>
                  <a:pt x="96" y="86"/>
                  <a:pt x="92" y="84"/>
                </a:cubicBezTo>
                <a:cubicBezTo>
                  <a:pt x="89" y="82"/>
                  <a:pt x="85" y="80"/>
                  <a:pt x="81" y="78"/>
                </a:cubicBezTo>
                <a:cubicBezTo>
                  <a:pt x="80" y="78"/>
                  <a:pt x="80" y="78"/>
                  <a:pt x="79" y="78"/>
                </a:cubicBezTo>
                <a:cubicBezTo>
                  <a:pt x="78" y="77"/>
                  <a:pt x="77" y="77"/>
                  <a:pt x="76" y="77"/>
                </a:cubicBezTo>
                <a:cubicBezTo>
                  <a:pt x="75" y="77"/>
                  <a:pt x="74" y="77"/>
                  <a:pt x="73" y="78"/>
                </a:cubicBezTo>
                <a:cubicBezTo>
                  <a:pt x="72" y="78"/>
                  <a:pt x="72" y="78"/>
                  <a:pt x="71" y="78"/>
                </a:cubicBezTo>
                <a:cubicBezTo>
                  <a:pt x="71" y="78"/>
                  <a:pt x="71" y="78"/>
                  <a:pt x="71" y="77"/>
                </a:cubicBezTo>
                <a:cubicBezTo>
                  <a:pt x="70" y="78"/>
                  <a:pt x="68" y="79"/>
                  <a:pt x="67" y="81"/>
                </a:cubicBezTo>
                <a:cubicBezTo>
                  <a:pt x="68" y="81"/>
                  <a:pt x="68" y="82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6" y="84"/>
                  <a:pt x="66" y="84"/>
                  <a:pt x="66" y="85"/>
                </a:cubicBezTo>
                <a:cubicBezTo>
                  <a:pt x="66" y="89"/>
                  <a:pt x="66" y="92"/>
                  <a:pt x="66" y="96"/>
                </a:cubicBezTo>
                <a:cubicBezTo>
                  <a:pt x="66" y="96"/>
                  <a:pt x="66" y="97"/>
                  <a:pt x="66" y="97"/>
                </a:cubicBezTo>
                <a:cubicBezTo>
                  <a:pt x="66" y="97"/>
                  <a:pt x="66" y="97"/>
                  <a:pt x="67" y="98"/>
                </a:cubicBezTo>
                <a:cubicBezTo>
                  <a:pt x="69" y="98"/>
                  <a:pt x="71" y="99"/>
                  <a:pt x="72" y="100"/>
                </a:cubicBezTo>
                <a:cubicBezTo>
                  <a:pt x="74" y="101"/>
                  <a:pt x="75" y="103"/>
                  <a:pt x="75" y="104"/>
                </a:cubicBezTo>
                <a:cubicBezTo>
                  <a:pt x="75" y="107"/>
                  <a:pt x="76" y="109"/>
                  <a:pt x="75" y="112"/>
                </a:cubicBezTo>
                <a:cubicBezTo>
                  <a:pt x="74" y="113"/>
                  <a:pt x="73" y="115"/>
                  <a:pt x="72" y="116"/>
                </a:cubicBezTo>
                <a:cubicBezTo>
                  <a:pt x="70" y="118"/>
                  <a:pt x="67" y="118"/>
                  <a:pt x="65" y="119"/>
                </a:cubicBezTo>
                <a:cubicBezTo>
                  <a:pt x="64" y="119"/>
                  <a:pt x="63" y="119"/>
                  <a:pt x="63" y="119"/>
                </a:cubicBezTo>
                <a:cubicBezTo>
                  <a:pt x="61" y="119"/>
                  <a:pt x="59" y="119"/>
                  <a:pt x="57" y="118"/>
                </a:cubicBezTo>
                <a:cubicBezTo>
                  <a:pt x="55" y="117"/>
                  <a:pt x="54" y="116"/>
                  <a:pt x="53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1"/>
                  <a:pt x="52" y="109"/>
                  <a:pt x="52" y="107"/>
                </a:cubicBezTo>
                <a:cubicBezTo>
                  <a:pt x="53" y="104"/>
                  <a:pt x="55" y="101"/>
                  <a:pt x="57" y="99"/>
                </a:cubicBezTo>
                <a:cubicBezTo>
                  <a:pt x="58" y="99"/>
                  <a:pt x="59" y="98"/>
                  <a:pt x="59" y="98"/>
                </a:cubicBezTo>
                <a:cubicBezTo>
                  <a:pt x="59" y="95"/>
                  <a:pt x="59" y="92"/>
                  <a:pt x="59" y="89"/>
                </a:cubicBezTo>
                <a:cubicBezTo>
                  <a:pt x="59" y="90"/>
                  <a:pt x="58" y="90"/>
                  <a:pt x="58" y="90"/>
                </a:cubicBezTo>
                <a:cubicBezTo>
                  <a:pt x="54" y="93"/>
                  <a:pt x="50" y="96"/>
                  <a:pt x="47" y="99"/>
                </a:cubicBezTo>
                <a:cubicBezTo>
                  <a:pt x="45" y="100"/>
                  <a:pt x="44" y="101"/>
                  <a:pt x="43" y="102"/>
                </a:cubicBezTo>
                <a:cubicBezTo>
                  <a:pt x="41" y="104"/>
                  <a:pt x="39" y="106"/>
                  <a:pt x="37" y="108"/>
                </a:cubicBezTo>
                <a:cubicBezTo>
                  <a:pt x="35" y="109"/>
                  <a:pt x="34" y="111"/>
                  <a:pt x="32" y="113"/>
                </a:cubicBezTo>
                <a:cubicBezTo>
                  <a:pt x="32" y="113"/>
                  <a:pt x="32" y="114"/>
                  <a:pt x="32" y="114"/>
                </a:cubicBezTo>
                <a:cubicBezTo>
                  <a:pt x="32" y="114"/>
                  <a:pt x="32" y="115"/>
                  <a:pt x="32" y="115"/>
                </a:cubicBezTo>
                <a:cubicBezTo>
                  <a:pt x="33" y="117"/>
                  <a:pt x="34" y="119"/>
                  <a:pt x="34" y="121"/>
                </a:cubicBezTo>
                <a:cubicBezTo>
                  <a:pt x="35" y="125"/>
                  <a:pt x="37" y="130"/>
                  <a:pt x="38" y="135"/>
                </a:cubicBezTo>
                <a:cubicBezTo>
                  <a:pt x="40" y="141"/>
                  <a:pt x="41" y="148"/>
                  <a:pt x="42" y="155"/>
                </a:cubicBezTo>
                <a:cubicBezTo>
                  <a:pt x="43" y="157"/>
                  <a:pt x="43" y="159"/>
                  <a:pt x="42" y="161"/>
                </a:cubicBezTo>
                <a:cubicBezTo>
                  <a:pt x="42" y="162"/>
                  <a:pt x="42" y="163"/>
                  <a:pt x="43" y="164"/>
                </a:cubicBezTo>
                <a:cubicBezTo>
                  <a:pt x="45" y="166"/>
                  <a:pt x="47" y="168"/>
                  <a:pt x="49" y="169"/>
                </a:cubicBezTo>
                <a:cubicBezTo>
                  <a:pt x="55" y="174"/>
                  <a:pt x="60" y="179"/>
                  <a:pt x="66" y="184"/>
                </a:cubicBezTo>
                <a:cubicBezTo>
                  <a:pt x="69" y="187"/>
                  <a:pt x="72" y="189"/>
                  <a:pt x="74" y="192"/>
                </a:cubicBezTo>
                <a:cubicBezTo>
                  <a:pt x="77" y="195"/>
                  <a:pt x="80" y="197"/>
                  <a:pt x="83" y="200"/>
                </a:cubicBezTo>
                <a:cubicBezTo>
                  <a:pt x="88" y="205"/>
                  <a:pt x="93" y="210"/>
                  <a:pt x="98" y="214"/>
                </a:cubicBezTo>
                <a:cubicBezTo>
                  <a:pt x="100" y="216"/>
                  <a:pt x="103" y="219"/>
                  <a:pt x="106" y="221"/>
                </a:cubicBezTo>
                <a:cubicBezTo>
                  <a:pt x="109" y="224"/>
                  <a:pt x="113" y="226"/>
                  <a:pt x="117" y="228"/>
                </a:cubicBezTo>
                <a:cubicBezTo>
                  <a:pt x="121" y="232"/>
                  <a:pt x="125" y="235"/>
                  <a:pt x="129" y="238"/>
                </a:cubicBezTo>
                <a:cubicBezTo>
                  <a:pt x="133" y="241"/>
                  <a:pt x="137" y="245"/>
                  <a:pt x="141" y="249"/>
                </a:cubicBezTo>
                <a:cubicBezTo>
                  <a:pt x="146" y="253"/>
                  <a:pt x="151" y="257"/>
                  <a:pt x="156" y="262"/>
                </a:cubicBezTo>
                <a:cubicBezTo>
                  <a:pt x="158" y="263"/>
                  <a:pt x="159" y="264"/>
                  <a:pt x="161" y="264"/>
                </a:cubicBezTo>
                <a:cubicBezTo>
                  <a:pt x="164" y="266"/>
                  <a:pt x="167" y="267"/>
                  <a:pt x="171" y="268"/>
                </a:cubicBezTo>
                <a:cubicBezTo>
                  <a:pt x="173" y="269"/>
                  <a:pt x="175" y="269"/>
                  <a:pt x="176" y="268"/>
                </a:cubicBezTo>
                <a:cubicBezTo>
                  <a:pt x="179" y="268"/>
                  <a:pt x="182" y="267"/>
                  <a:pt x="184" y="265"/>
                </a:cubicBezTo>
                <a:cubicBezTo>
                  <a:pt x="187" y="263"/>
                  <a:pt x="190" y="261"/>
                  <a:pt x="193" y="259"/>
                </a:cubicBezTo>
                <a:cubicBezTo>
                  <a:pt x="198" y="254"/>
                  <a:pt x="203" y="249"/>
                  <a:pt x="208" y="244"/>
                </a:cubicBezTo>
                <a:cubicBezTo>
                  <a:pt x="209" y="242"/>
                  <a:pt x="211" y="240"/>
                  <a:pt x="213" y="238"/>
                </a:cubicBezTo>
                <a:cubicBezTo>
                  <a:pt x="215" y="236"/>
                  <a:pt x="217" y="234"/>
                  <a:pt x="220" y="231"/>
                </a:cubicBezTo>
                <a:cubicBezTo>
                  <a:pt x="221" y="230"/>
                  <a:pt x="222" y="228"/>
                  <a:pt x="223" y="227"/>
                </a:cubicBezTo>
                <a:cubicBezTo>
                  <a:pt x="226" y="223"/>
                  <a:pt x="229" y="219"/>
                  <a:pt x="232" y="215"/>
                </a:cubicBezTo>
                <a:cubicBezTo>
                  <a:pt x="233" y="214"/>
                  <a:pt x="233" y="213"/>
                  <a:pt x="234" y="211"/>
                </a:cubicBezTo>
                <a:cubicBezTo>
                  <a:pt x="234" y="210"/>
                  <a:pt x="235" y="208"/>
                  <a:pt x="235" y="206"/>
                </a:cubicBezTo>
                <a:cubicBezTo>
                  <a:pt x="235" y="204"/>
                  <a:pt x="234" y="201"/>
                  <a:pt x="234" y="198"/>
                </a:cubicBezTo>
                <a:cubicBezTo>
                  <a:pt x="234" y="196"/>
                  <a:pt x="233" y="195"/>
                  <a:pt x="232" y="194"/>
                </a:cubicBezTo>
                <a:cubicBezTo>
                  <a:pt x="228" y="188"/>
                  <a:pt x="224" y="183"/>
                  <a:pt x="219" y="177"/>
                </a:cubicBezTo>
                <a:cubicBezTo>
                  <a:pt x="215" y="172"/>
                  <a:pt x="211" y="167"/>
                  <a:pt x="206" y="161"/>
                </a:cubicBezTo>
                <a:cubicBezTo>
                  <a:pt x="203" y="158"/>
                  <a:pt x="200" y="155"/>
                  <a:pt x="197" y="152"/>
                </a:cubicBezTo>
                <a:cubicBezTo>
                  <a:pt x="192" y="147"/>
                  <a:pt x="188" y="143"/>
                  <a:pt x="183" y="138"/>
                </a:cubicBezTo>
                <a:cubicBezTo>
                  <a:pt x="183" y="138"/>
                  <a:pt x="182" y="137"/>
                  <a:pt x="181" y="137"/>
                </a:cubicBezTo>
                <a:cubicBezTo>
                  <a:pt x="175" y="131"/>
                  <a:pt x="168" y="125"/>
                  <a:pt x="162" y="119"/>
                </a:cubicBezTo>
                <a:cubicBezTo>
                  <a:pt x="159" y="116"/>
                  <a:pt x="155" y="114"/>
                  <a:pt x="152" y="111"/>
                </a:cubicBezTo>
                <a:cubicBezTo>
                  <a:pt x="150" y="108"/>
                  <a:pt x="147" y="106"/>
                  <a:pt x="144" y="103"/>
                </a:cubicBezTo>
                <a:cubicBezTo>
                  <a:pt x="143" y="102"/>
                  <a:pt x="142" y="100"/>
                  <a:pt x="141" y="99"/>
                </a:cubicBezTo>
                <a:cubicBezTo>
                  <a:pt x="139" y="98"/>
                  <a:pt x="138" y="97"/>
                  <a:pt x="137" y="96"/>
                </a:cubicBezTo>
                <a:close/>
                <a:moveTo>
                  <a:pt x="48" y="88"/>
                </a:moveTo>
                <a:cubicBezTo>
                  <a:pt x="50" y="87"/>
                  <a:pt x="52" y="85"/>
                  <a:pt x="54" y="84"/>
                </a:cubicBezTo>
                <a:cubicBezTo>
                  <a:pt x="55" y="83"/>
                  <a:pt x="57" y="82"/>
                  <a:pt x="58" y="81"/>
                </a:cubicBezTo>
                <a:cubicBezTo>
                  <a:pt x="58" y="81"/>
                  <a:pt x="59" y="81"/>
                  <a:pt x="58" y="80"/>
                </a:cubicBezTo>
                <a:cubicBezTo>
                  <a:pt x="58" y="79"/>
                  <a:pt x="58" y="77"/>
                  <a:pt x="58" y="76"/>
                </a:cubicBezTo>
                <a:cubicBezTo>
                  <a:pt x="57" y="73"/>
                  <a:pt x="57" y="70"/>
                  <a:pt x="56" y="67"/>
                </a:cubicBezTo>
                <a:cubicBezTo>
                  <a:pt x="55" y="64"/>
                  <a:pt x="55" y="62"/>
                  <a:pt x="54" y="60"/>
                </a:cubicBezTo>
                <a:cubicBezTo>
                  <a:pt x="52" y="53"/>
                  <a:pt x="51" y="47"/>
                  <a:pt x="48" y="41"/>
                </a:cubicBezTo>
                <a:cubicBezTo>
                  <a:pt x="46" y="34"/>
                  <a:pt x="43" y="28"/>
                  <a:pt x="39" y="22"/>
                </a:cubicBezTo>
                <a:cubicBezTo>
                  <a:pt x="36" y="19"/>
                  <a:pt x="34" y="16"/>
                  <a:pt x="31" y="13"/>
                </a:cubicBezTo>
                <a:cubicBezTo>
                  <a:pt x="29" y="12"/>
                  <a:pt x="27" y="11"/>
                  <a:pt x="25" y="10"/>
                </a:cubicBezTo>
                <a:cubicBezTo>
                  <a:pt x="23" y="10"/>
                  <a:pt x="22" y="10"/>
                  <a:pt x="21" y="11"/>
                </a:cubicBezTo>
                <a:cubicBezTo>
                  <a:pt x="19" y="12"/>
                  <a:pt x="18" y="14"/>
                  <a:pt x="18" y="15"/>
                </a:cubicBezTo>
                <a:cubicBezTo>
                  <a:pt x="17" y="18"/>
                  <a:pt x="16" y="21"/>
                  <a:pt x="16" y="24"/>
                </a:cubicBezTo>
                <a:cubicBezTo>
                  <a:pt x="16" y="26"/>
                  <a:pt x="16" y="28"/>
                  <a:pt x="16" y="30"/>
                </a:cubicBezTo>
                <a:cubicBezTo>
                  <a:pt x="17" y="34"/>
                  <a:pt x="18" y="38"/>
                  <a:pt x="19" y="42"/>
                </a:cubicBezTo>
                <a:cubicBezTo>
                  <a:pt x="21" y="48"/>
                  <a:pt x="23" y="53"/>
                  <a:pt x="26" y="59"/>
                </a:cubicBezTo>
                <a:cubicBezTo>
                  <a:pt x="29" y="63"/>
                  <a:pt x="32" y="68"/>
                  <a:pt x="35" y="72"/>
                </a:cubicBezTo>
                <a:cubicBezTo>
                  <a:pt x="38" y="77"/>
                  <a:pt x="42" y="82"/>
                  <a:pt x="45" y="86"/>
                </a:cubicBezTo>
                <a:cubicBezTo>
                  <a:pt x="45" y="87"/>
                  <a:pt x="46" y="87"/>
                  <a:pt x="47" y="87"/>
                </a:cubicBezTo>
                <a:cubicBezTo>
                  <a:pt x="47" y="88"/>
                  <a:pt x="48" y="88"/>
                  <a:pt x="48" y="88"/>
                </a:cubicBezTo>
                <a:close/>
                <a:moveTo>
                  <a:pt x="179" y="270"/>
                </a:moveTo>
                <a:cubicBezTo>
                  <a:pt x="179" y="270"/>
                  <a:pt x="179" y="270"/>
                  <a:pt x="179" y="270"/>
                </a:cubicBezTo>
                <a:cubicBezTo>
                  <a:pt x="179" y="270"/>
                  <a:pt x="179" y="270"/>
                  <a:pt x="178" y="270"/>
                </a:cubicBezTo>
                <a:cubicBezTo>
                  <a:pt x="175" y="271"/>
                  <a:pt x="173" y="271"/>
                  <a:pt x="170" y="270"/>
                </a:cubicBezTo>
                <a:cubicBezTo>
                  <a:pt x="167" y="269"/>
                  <a:pt x="164" y="268"/>
                  <a:pt x="161" y="267"/>
                </a:cubicBezTo>
                <a:cubicBezTo>
                  <a:pt x="159" y="266"/>
                  <a:pt x="157" y="265"/>
                  <a:pt x="155" y="263"/>
                </a:cubicBezTo>
                <a:cubicBezTo>
                  <a:pt x="152" y="261"/>
                  <a:pt x="149" y="258"/>
                  <a:pt x="146" y="256"/>
                </a:cubicBezTo>
                <a:cubicBezTo>
                  <a:pt x="142" y="253"/>
                  <a:pt x="139" y="249"/>
                  <a:pt x="135" y="246"/>
                </a:cubicBezTo>
                <a:cubicBezTo>
                  <a:pt x="131" y="242"/>
                  <a:pt x="127" y="239"/>
                  <a:pt x="123" y="236"/>
                </a:cubicBezTo>
                <a:cubicBezTo>
                  <a:pt x="119" y="233"/>
                  <a:pt x="115" y="230"/>
                  <a:pt x="111" y="227"/>
                </a:cubicBezTo>
                <a:cubicBezTo>
                  <a:pt x="110" y="226"/>
                  <a:pt x="109" y="226"/>
                  <a:pt x="108" y="225"/>
                </a:cubicBezTo>
                <a:cubicBezTo>
                  <a:pt x="108" y="225"/>
                  <a:pt x="108" y="226"/>
                  <a:pt x="108" y="226"/>
                </a:cubicBezTo>
                <a:cubicBezTo>
                  <a:pt x="112" y="229"/>
                  <a:pt x="115" y="232"/>
                  <a:pt x="118" y="235"/>
                </a:cubicBezTo>
                <a:cubicBezTo>
                  <a:pt x="123" y="240"/>
                  <a:pt x="128" y="245"/>
                  <a:pt x="134" y="250"/>
                </a:cubicBezTo>
                <a:cubicBezTo>
                  <a:pt x="140" y="255"/>
                  <a:pt x="147" y="261"/>
                  <a:pt x="155" y="264"/>
                </a:cubicBezTo>
                <a:cubicBezTo>
                  <a:pt x="158" y="266"/>
                  <a:pt x="160" y="267"/>
                  <a:pt x="163" y="269"/>
                </a:cubicBezTo>
                <a:cubicBezTo>
                  <a:pt x="164" y="270"/>
                  <a:pt x="166" y="271"/>
                  <a:pt x="168" y="271"/>
                </a:cubicBezTo>
                <a:cubicBezTo>
                  <a:pt x="169" y="271"/>
                  <a:pt x="170" y="272"/>
                  <a:pt x="171" y="272"/>
                </a:cubicBezTo>
                <a:cubicBezTo>
                  <a:pt x="171" y="272"/>
                  <a:pt x="172" y="272"/>
                  <a:pt x="173" y="272"/>
                </a:cubicBezTo>
                <a:cubicBezTo>
                  <a:pt x="175" y="272"/>
                  <a:pt x="177" y="271"/>
                  <a:pt x="179" y="270"/>
                </a:cubicBezTo>
                <a:close/>
                <a:moveTo>
                  <a:pt x="56" y="108"/>
                </a:moveTo>
                <a:cubicBezTo>
                  <a:pt x="56" y="108"/>
                  <a:pt x="56" y="109"/>
                  <a:pt x="56" y="109"/>
                </a:cubicBezTo>
                <a:cubicBezTo>
                  <a:pt x="57" y="110"/>
                  <a:pt x="57" y="111"/>
                  <a:pt x="58" y="111"/>
                </a:cubicBezTo>
                <a:cubicBezTo>
                  <a:pt x="60" y="113"/>
                  <a:pt x="62" y="113"/>
                  <a:pt x="64" y="114"/>
                </a:cubicBezTo>
                <a:cubicBezTo>
                  <a:pt x="64" y="114"/>
                  <a:pt x="65" y="114"/>
                  <a:pt x="66" y="114"/>
                </a:cubicBezTo>
                <a:cubicBezTo>
                  <a:pt x="67" y="113"/>
                  <a:pt x="68" y="113"/>
                  <a:pt x="69" y="112"/>
                </a:cubicBezTo>
                <a:cubicBezTo>
                  <a:pt x="69" y="112"/>
                  <a:pt x="69" y="112"/>
                  <a:pt x="70" y="111"/>
                </a:cubicBezTo>
                <a:cubicBezTo>
                  <a:pt x="70" y="110"/>
                  <a:pt x="71" y="108"/>
                  <a:pt x="71" y="106"/>
                </a:cubicBezTo>
                <a:cubicBezTo>
                  <a:pt x="71" y="104"/>
                  <a:pt x="70" y="103"/>
                  <a:pt x="68" y="102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7" y="102"/>
                  <a:pt x="66" y="102"/>
                  <a:pt x="66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7" y="105"/>
                  <a:pt x="66" y="106"/>
                  <a:pt x="66" y="107"/>
                </a:cubicBezTo>
                <a:cubicBezTo>
                  <a:pt x="66" y="107"/>
                  <a:pt x="65" y="107"/>
                  <a:pt x="65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6" y="109"/>
                  <a:pt x="65" y="110"/>
                  <a:pt x="64" y="110"/>
                </a:cubicBezTo>
                <a:cubicBezTo>
                  <a:pt x="63" y="110"/>
                  <a:pt x="62" y="110"/>
                  <a:pt x="62" y="108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0" y="109"/>
                  <a:pt x="59" y="109"/>
                  <a:pt x="59" y="109"/>
                </a:cubicBezTo>
                <a:cubicBezTo>
                  <a:pt x="58" y="108"/>
                  <a:pt x="57" y="108"/>
                  <a:pt x="56" y="108"/>
                </a:cubicBezTo>
                <a:close/>
                <a:moveTo>
                  <a:pt x="31" y="11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3" y="13"/>
                  <a:pt x="35" y="15"/>
                  <a:pt x="36" y="16"/>
                </a:cubicBezTo>
                <a:cubicBezTo>
                  <a:pt x="42" y="23"/>
                  <a:pt x="46" y="31"/>
                  <a:pt x="50" y="39"/>
                </a:cubicBezTo>
                <a:cubicBezTo>
                  <a:pt x="51" y="42"/>
                  <a:pt x="52" y="45"/>
                  <a:pt x="53" y="48"/>
                </a:cubicBezTo>
                <a:cubicBezTo>
                  <a:pt x="54" y="52"/>
                  <a:pt x="55" y="56"/>
                  <a:pt x="56" y="61"/>
                </a:cubicBezTo>
                <a:cubicBezTo>
                  <a:pt x="58" y="65"/>
                  <a:pt x="59" y="70"/>
                  <a:pt x="60" y="74"/>
                </a:cubicBezTo>
                <a:cubicBezTo>
                  <a:pt x="60" y="74"/>
                  <a:pt x="60" y="75"/>
                  <a:pt x="60" y="75"/>
                </a:cubicBezTo>
                <a:cubicBezTo>
                  <a:pt x="60" y="75"/>
                  <a:pt x="60" y="75"/>
                  <a:pt x="60" y="75"/>
                </a:cubicBezTo>
                <a:cubicBezTo>
                  <a:pt x="60" y="73"/>
                  <a:pt x="60" y="72"/>
                  <a:pt x="60" y="71"/>
                </a:cubicBezTo>
                <a:cubicBezTo>
                  <a:pt x="59" y="67"/>
                  <a:pt x="58" y="63"/>
                  <a:pt x="57" y="59"/>
                </a:cubicBezTo>
                <a:cubicBezTo>
                  <a:pt x="56" y="55"/>
                  <a:pt x="55" y="51"/>
                  <a:pt x="54" y="47"/>
                </a:cubicBezTo>
                <a:cubicBezTo>
                  <a:pt x="54" y="46"/>
                  <a:pt x="54" y="46"/>
                  <a:pt x="54" y="45"/>
                </a:cubicBezTo>
                <a:cubicBezTo>
                  <a:pt x="51" y="39"/>
                  <a:pt x="48" y="33"/>
                  <a:pt x="45" y="27"/>
                </a:cubicBezTo>
                <a:cubicBezTo>
                  <a:pt x="42" y="22"/>
                  <a:pt x="39" y="17"/>
                  <a:pt x="34" y="13"/>
                </a:cubicBezTo>
                <a:cubicBezTo>
                  <a:pt x="34" y="12"/>
                  <a:pt x="33" y="12"/>
                  <a:pt x="31" y="11"/>
                </a:cubicBezTo>
                <a:close/>
                <a:moveTo>
                  <a:pt x="31" y="8"/>
                </a:moveTo>
                <a:cubicBezTo>
                  <a:pt x="33" y="9"/>
                  <a:pt x="34" y="10"/>
                  <a:pt x="36" y="11"/>
                </a:cubicBezTo>
                <a:cubicBezTo>
                  <a:pt x="38" y="13"/>
                  <a:pt x="40" y="15"/>
                  <a:pt x="42" y="16"/>
                </a:cubicBezTo>
                <a:cubicBezTo>
                  <a:pt x="44" y="19"/>
                  <a:pt x="46" y="22"/>
                  <a:pt x="47" y="25"/>
                </a:cubicBezTo>
                <a:cubicBezTo>
                  <a:pt x="50" y="31"/>
                  <a:pt x="53" y="36"/>
                  <a:pt x="55" y="42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2"/>
                  <a:pt x="55" y="42"/>
                </a:cubicBezTo>
                <a:cubicBezTo>
                  <a:pt x="54" y="36"/>
                  <a:pt x="53" y="31"/>
                  <a:pt x="50" y="26"/>
                </a:cubicBezTo>
                <a:cubicBezTo>
                  <a:pt x="48" y="23"/>
                  <a:pt x="46" y="20"/>
                  <a:pt x="43" y="17"/>
                </a:cubicBezTo>
                <a:cubicBezTo>
                  <a:pt x="42" y="15"/>
                  <a:pt x="39" y="13"/>
                  <a:pt x="37" y="11"/>
                </a:cubicBezTo>
                <a:cubicBezTo>
                  <a:pt x="35" y="10"/>
                  <a:pt x="33" y="8"/>
                  <a:pt x="31" y="8"/>
                </a:cubicBezTo>
                <a:close/>
                <a:moveTo>
                  <a:pt x="131" y="251"/>
                </a:moveTo>
                <a:cubicBezTo>
                  <a:pt x="131" y="251"/>
                  <a:pt x="131" y="251"/>
                  <a:pt x="131" y="251"/>
                </a:cubicBezTo>
                <a:cubicBezTo>
                  <a:pt x="132" y="251"/>
                  <a:pt x="132" y="252"/>
                  <a:pt x="132" y="252"/>
                </a:cubicBezTo>
                <a:cubicBezTo>
                  <a:pt x="134" y="254"/>
                  <a:pt x="136" y="255"/>
                  <a:pt x="138" y="257"/>
                </a:cubicBezTo>
                <a:cubicBezTo>
                  <a:pt x="139" y="258"/>
                  <a:pt x="141" y="260"/>
                  <a:pt x="142" y="261"/>
                </a:cubicBezTo>
                <a:cubicBezTo>
                  <a:pt x="145" y="264"/>
                  <a:pt x="149" y="266"/>
                  <a:pt x="152" y="269"/>
                </a:cubicBezTo>
                <a:cubicBezTo>
                  <a:pt x="154" y="271"/>
                  <a:pt x="155" y="272"/>
                  <a:pt x="158" y="273"/>
                </a:cubicBezTo>
                <a:cubicBezTo>
                  <a:pt x="160" y="273"/>
                  <a:pt x="162" y="274"/>
                  <a:pt x="165" y="274"/>
                </a:cubicBezTo>
                <a:cubicBezTo>
                  <a:pt x="164" y="273"/>
                  <a:pt x="162" y="273"/>
                  <a:pt x="161" y="272"/>
                </a:cubicBezTo>
                <a:cubicBezTo>
                  <a:pt x="158" y="270"/>
                  <a:pt x="154" y="268"/>
                  <a:pt x="151" y="266"/>
                </a:cubicBezTo>
                <a:cubicBezTo>
                  <a:pt x="147" y="264"/>
                  <a:pt x="144" y="261"/>
                  <a:pt x="141" y="259"/>
                </a:cubicBezTo>
                <a:cubicBezTo>
                  <a:pt x="138" y="256"/>
                  <a:pt x="135" y="254"/>
                  <a:pt x="132" y="252"/>
                </a:cubicBezTo>
                <a:cubicBezTo>
                  <a:pt x="132" y="251"/>
                  <a:pt x="132" y="251"/>
                  <a:pt x="131" y="251"/>
                </a:cubicBezTo>
                <a:close/>
                <a:moveTo>
                  <a:pt x="7" y="10"/>
                </a:moveTo>
                <a:cubicBezTo>
                  <a:pt x="6" y="11"/>
                  <a:pt x="6" y="11"/>
                  <a:pt x="6" y="11"/>
                </a:cubicBezTo>
                <a:cubicBezTo>
                  <a:pt x="4" y="13"/>
                  <a:pt x="4" y="16"/>
                  <a:pt x="3" y="18"/>
                </a:cubicBezTo>
                <a:cubicBezTo>
                  <a:pt x="3" y="22"/>
                  <a:pt x="4" y="25"/>
                  <a:pt x="4" y="29"/>
                </a:cubicBezTo>
                <a:cubicBezTo>
                  <a:pt x="5" y="29"/>
                  <a:pt x="5" y="30"/>
                  <a:pt x="5" y="30"/>
                </a:cubicBezTo>
                <a:cubicBezTo>
                  <a:pt x="5" y="30"/>
                  <a:pt x="5" y="30"/>
                  <a:pt x="5" y="29"/>
                </a:cubicBezTo>
                <a:cubicBezTo>
                  <a:pt x="5" y="26"/>
                  <a:pt x="6" y="23"/>
                  <a:pt x="6" y="20"/>
                </a:cubicBezTo>
                <a:cubicBezTo>
                  <a:pt x="6" y="19"/>
                  <a:pt x="7" y="18"/>
                  <a:pt x="7" y="17"/>
                </a:cubicBezTo>
                <a:cubicBezTo>
                  <a:pt x="7" y="15"/>
                  <a:pt x="7" y="13"/>
                  <a:pt x="7" y="10"/>
                </a:cubicBezTo>
                <a:close/>
                <a:moveTo>
                  <a:pt x="7" y="28"/>
                </a:moveTo>
                <a:cubicBezTo>
                  <a:pt x="7" y="28"/>
                  <a:pt x="7" y="28"/>
                  <a:pt x="7" y="28"/>
                </a:cubicBezTo>
                <a:cubicBezTo>
                  <a:pt x="7" y="30"/>
                  <a:pt x="7" y="32"/>
                  <a:pt x="7" y="33"/>
                </a:cubicBezTo>
                <a:cubicBezTo>
                  <a:pt x="7" y="38"/>
                  <a:pt x="7" y="36"/>
                  <a:pt x="8" y="40"/>
                </a:cubicBezTo>
                <a:cubicBezTo>
                  <a:pt x="9" y="43"/>
                  <a:pt x="10" y="46"/>
                  <a:pt x="11" y="48"/>
                </a:cubicBezTo>
                <a:cubicBezTo>
                  <a:pt x="12" y="49"/>
                  <a:pt x="13" y="50"/>
                  <a:pt x="14" y="51"/>
                </a:cubicBezTo>
                <a:cubicBezTo>
                  <a:pt x="10" y="44"/>
                  <a:pt x="9" y="36"/>
                  <a:pt x="7" y="28"/>
                </a:cubicBezTo>
                <a:close/>
                <a:moveTo>
                  <a:pt x="62" y="57"/>
                </a:moveTo>
                <a:cubicBezTo>
                  <a:pt x="61" y="51"/>
                  <a:pt x="58" y="41"/>
                  <a:pt x="57" y="40"/>
                </a:cubicBezTo>
                <a:cubicBezTo>
                  <a:pt x="58" y="45"/>
                  <a:pt x="59" y="50"/>
                  <a:pt x="60" y="56"/>
                </a:cubicBezTo>
                <a:cubicBezTo>
                  <a:pt x="61" y="56"/>
                  <a:pt x="61" y="56"/>
                  <a:pt x="62" y="57"/>
                </a:cubicBezTo>
                <a:close/>
                <a:moveTo>
                  <a:pt x="161" y="115"/>
                </a:moveTo>
                <a:cubicBezTo>
                  <a:pt x="161" y="115"/>
                  <a:pt x="161" y="115"/>
                  <a:pt x="161" y="115"/>
                </a:cubicBezTo>
                <a:cubicBezTo>
                  <a:pt x="155" y="110"/>
                  <a:pt x="150" y="105"/>
                  <a:pt x="145" y="100"/>
                </a:cubicBezTo>
                <a:cubicBezTo>
                  <a:pt x="145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6" y="102"/>
                  <a:pt x="159" y="114"/>
                  <a:pt x="161" y="115"/>
                </a:cubicBezTo>
                <a:close/>
                <a:moveTo>
                  <a:pt x="22" y="3"/>
                </a:moveTo>
                <a:cubicBezTo>
                  <a:pt x="17" y="2"/>
                  <a:pt x="12" y="3"/>
                  <a:pt x="9" y="6"/>
                </a:cubicBezTo>
                <a:cubicBezTo>
                  <a:pt x="13" y="4"/>
                  <a:pt x="17" y="3"/>
                  <a:pt x="22" y="3"/>
                </a:cubicBezTo>
                <a:close/>
                <a:moveTo>
                  <a:pt x="114" y="235"/>
                </a:moveTo>
                <a:cubicBezTo>
                  <a:pt x="114" y="235"/>
                  <a:pt x="115" y="235"/>
                  <a:pt x="115" y="235"/>
                </a:cubicBezTo>
                <a:cubicBezTo>
                  <a:pt x="114" y="234"/>
                  <a:pt x="114" y="234"/>
                  <a:pt x="113" y="233"/>
                </a:cubicBezTo>
                <a:cubicBezTo>
                  <a:pt x="110" y="230"/>
                  <a:pt x="107" y="228"/>
                  <a:pt x="104" y="225"/>
                </a:cubicBezTo>
                <a:cubicBezTo>
                  <a:pt x="103" y="223"/>
                  <a:pt x="101" y="221"/>
                  <a:pt x="99" y="220"/>
                </a:cubicBezTo>
                <a:cubicBezTo>
                  <a:pt x="99" y="220"/>
                  <a:pt x="99" y="219"/>
                  <a:pt x="98" y="219"/>
                </a:cubicBezTo>
                <a:cubicBezTo>
                  <a:pt x="98" y="219"/>
                  <a:pt x="98" y="219"/>
                  <a:pt x="98" y="220"/>
                </a:cubicBezTo>
                <a:cubicBezTo>
                  <a:pt x="98" y="220"/>
                  <a:pt x="99" y="220"/>
                  <a:pt x="99" y="220"/>
                </a:cubicBezTo>
                <a:cubicBezTo>
                  <a:pt x="103" y="224"/>
                  <a:pt x="107" y="228"/>
                  <a:pt x="111" y="232"/>
                </a:cubicBezTo>
                <a:cubicBezTo>
                  <a:pt x="112" y="233"/>
                  <a:pt x="113" y="234"/>
                  <a:pt x="114" y="235"/>
                </a:cubicBezTo>
                <a:close/>
                <a:moveTo>
                  <a:pt x="32" y="124"/>
                </a:moveTo>
                <a:cubicBezTo>
                  <a:pt x="32" y="127"/>
                  <a:pt x="35" y="138"/>
                  <a:pt x="35" y="139"/>
                </a:cubicBezTo>
                <a:cubicBezTo>
                  <a:pt x="35" y="134"/>
                  <a:pt x="34" y="129"/>
                  <a:pt x="32" y="124"/>
                </a:cubicBezTo>
                <a:close/>
                <a:moveTo>
                  <a:pt x="71" y="196"/>
                </a:moveTo>
                <a:cubicBezTo>
                  <a:pt x="68" y="192"/>
                  <a:pt x="64" y="189"/>
                  <a:pt x="60" y="185"/>
                </a:cubicBezTo>
                <a:cubicBezTo>
                  <a:pt x="64" y="189"/>
                  <a:pt x="67" y="193"/>
                  <a:pt x="71" y="196"/>
                </a:cubicBezTo>
                <a:close/>
                <a:moveTo>
                  <a:pt x="62" y="183"/>
                </a:moveTo>
                <a:cubicBezTo>
                  <a:pt x="62" y="183"/>
                  <a:pt x="62" y="183"/>
                  <a:pt x="62" y="183"/>
                </a:cubicBezTo>
                <a:cubicBezTo>
                  <a:pt x="64" y="186"/>
                  <a:pt x="67" y="189"/>
                  <a:pt x="70" y="191"/>
                </a:cubicBezTo>
                <a:cubicBezTo>
                  <a:pt x="70" y="190"/>
                  <a:pt x="70" y="190"/>
                  <a:pt x="70" y="190"/>
                </a:cubicBezTo>
                <a:cubicBezTo>
                  <a:pt x="67" y="188"/>
                  <a:pt x="65" y="186"/>
                  <a:pt x="62" y="183"/>
                </a:cubicBezTo>
                <a:close/>
                <a:moveTo>
                  <a:pt x="12" y="13"/>
                </a:moveTo>
                <a:cubicBezTo>
                  <a:pt x="12" y="12"/>
                  <a:pt x="13" y="11"/>
                  <a:pt x="13" y="10"/>
                </a:cubicBezTo>
                <a:cubicBezTo>
                  <a:pt x="14" y="9"/>
                  <a:pt x="14" y="8"/>
                  <a:pt x="15" y="7"/>
                </a:cubicBezTo>
                <a:cubicBezTo>
                  <a:pt x="16" y="7"/>
                  <a:pt x="17" y="6"/>
                  <a:pt x="18" y="6"/>
                </a:cubicBezTo>
                <a:cubicBezTo>
                  <a:pt x="17" y="6"/>
                  <a:pt x="16" y="6"/>
                  <a:pt x="15" y="7"/>
                </a:cubicBezTo>
                <a:cubicBezTo>
                  <a:pt x="13" y="8"/>
                  <a:pt x="12" y="10"/>
                  <a:pt x="12" y="13"/>
                </a:cubicBezTo>
                <a:close/>
                <a:moveTo>
                  <a:pt x="91" y="81"/>
                </a:moveTo>
                <a:cubicBezTo>
                  <a:pt x="93" y="82"/>
                  <a:pt x="96" y="83"/>
                  <a:pt x="99" y="84"/>
                </a:cubicBezTo>
                <a:cubicBezTo>
                  <a:pt x="96" y="83"/>
                  <a:pt x="94" y="81"/>
                  <a:pt x="91" y="81"/>
                </a:cubicBezTo>
                <a:close/>
                <a:moveTo>
                  <a:pt x="238" y="195"/>
                </a:moveTo>
                <a:cubicBezTo>
                  <a:pt x="238" y="193"/>
                  <a:pt x="235" y="188"/>
                  <a:pt x="234" y="187"/>
                </a:cubicBezTo>
                <a:cubicBezTo>
                  <a:pt x="235" y="190"/>
                  <a:pt x="237" y="192"/>
                  <a:pt x="238" y="195"/>
                </a:cubicBezTo>
                <a:close/>
                <a:moveTo>
                  <a:pt x="79" y="72"/>
                </a:moveTo>
                <a:cubicBezTo>
                  <a:pt x="77" y="71"/>
                  <a:pt x="76" y="71"/>
                  <a:pt x="75" y="71"/>
                </a:cubicBezTo>
                <a:cubicBezTo>
                  <a:pt x="76" y="72"/>
                  <a:pt x="77" y="73"/>
                  <a:pt x="79" y="72"/>
                </a:cubicBezTo>
                <a:close/>
                <a:moveTo>
                  <a:pt x="145" y="97"/>
                </a:moveTo>
                <a:cubicBezTo>
                  <a:pt x="145" y="97"/>
                  <a:pt x="145" y="97"/>
                  <a:pt x="145" y="97"/>
                </a:cubicBezTo>
                <a:cubicBezTo>
                  <a:pt x="144" y="96"/>
                  <a:pt x="143" y="95"/>
                  <a:pt x="141" y="94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42" y="95"/>
                  <a:pt x="143" y="96"/>
                  <a:pt x="145" y="97"/>
                </a:cubicBezTo>
                <a:close/>
                <a:moveTo>
                  <a:pt x="29" y="113"/>
                </a:moveTo>
                <a:cubicBezTo>
                  <a:pt x="29" y="112"/>
                  <a:pt x="28" y="111"/>
                  <a:pt x="28" y="11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8" y="113"/>
                  <a:pt x="29" y="113"/>
                  <a:pt x="29" y="113"/>
                </a:cubicBezTo>
                <a:close/>
                <a:moveTo>
                  <a:pt x="29" y="106"/>
                </a:moveTo>
                <a:cubicBezTo>
                  <a:pt x="29" y="106"/>
                  <a:pt x="30" y="105"/>
                  <a:pt x="31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29" y="105"/>
                  <a:pt x="29" y="106"/>
                </a:cubicBezTo>
                <a:cubicBezTo>
                  <a:pt x="29" y="106"/>
                  <a:pt x="29" y="106"/>
                  <a:pt x="29" y="106"/>
                </a:cubicBezTo>
                <a:close/>
                <a:moveTo>
                  <a:pt x="74" y="201"/>
                </a:moveTo>
                <a:cubicBezTo>
                  <a:pt x="74" y="201"/>
                  <a:pt x="74" y="201"/>
                  <a:pt x="74" y="201"/>
                </a:cubicBezTo>
                <a:cubicBezTo>
                  <a:pt x="74" y="202"/>
                  <a:pt x="75" y="203"/>
                  <a:pt x="76" y="204"/>
                </a:cubicBezTo>
                <a:cubicBezTo>
                  <a:pt x="76" y="203"/>
                  <a:pt x="76" y="203"/>
                  <a:pt x="76" y="203"/>
                </a:cubicBezTo>
                <a:cubicBezTo>
                  <a:pt x="75" y="203"/>
                  <a:pt x="74" y="202"/>
                  <a:pt x="74" y="201"/>
                </a:cubicBezTo>
                <a:close/>
                <a:moveTo>
                  <a:pt x="58" y="105"/>
                </a:moveTo>
                <a:cubicBezTo>
                  <a:pt x="59" y="105"/>
                  <a:pt x="59" y="105"/>
                  <a:pt x="59" y="104"/>
                </a:cubicBezTo>
                <a:cubicBezTo>
                  <a:pt x="59" y="104"/>
                  <a:pt x="58" y="105"/>
                  <a:pt x="58" y="105"/>
                </a:cubicBezTo>
                <a:close/>
                <a:moveTo>
                  <a:pt x="93" y="215"/>
                </a:moveTo>
                <a:cubicBezTo>
                  <a:pt x="93" y="215"/>
                  <a:pt x="93" y="215"/>
                  <a:pt x="93" y="215"/>
                </a:cubicBezTo>
                <a:cubicBezTo>
                  <a:pt x="94" y="215"/>
                  <a:pt x="94" y="216"/>
                  <a:pt x="95" y="217"/>
                </a:cubicBezTo>
                <a:cubicBezTo>
                  <a:pt x="95" y="217"/>
                  <a:pt x="95" y="216"/>
                  <a:pt x="95" y="216"/>
                </a:cubicBezTo>
                <a:cubicBezTo>
                  <a:pt x="95" y="216"/>
                  <a:pt x="94" y="215"/>
                  <a:pt x="93" y="215"/>
                </a:cubicBezTo>
                <a:close/>
                <a:moveTo>
                  <a:pt x="32" y="110"/>
                </a:moveTo>
                <a:cubicBezTo>
                  <a:pt x="32" y="110"/>
                  <a:pt x="32" y="110"/>
                  <a:pt x="32" y="110"/>
                </a:cubicBezTo>
                <a:cubicBezTo>
                  <a:pt x="32" y="110"/>
                  <a:pt x="32" y="110"/>
                  <a:pt x="32" y="109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32" y="109"/>
                  <a:pt x="32" y="109"/>
                  <a:pt x="32" y="110"/>
                </a:cubicBezTo>
                <a:close/>
                <a:moveTo>
                  <a:pt x="92" y="214"/>
                </a:moveTo>
                <a:cubicBezTo>
                  <a:pt x="92" y="214"/>
                  <a:pt x="92" y="214"/>
                  <a:pt x="93" y="214"/>
                </a:cubicBezTo>
                <a:cubicBezTo>
                  <a:pt x="92" y="213"/>
                  <a:pt x="91" y="213"/>
                  <a:pt x="91" y="213"/>
                </a:cubicBezTo>
                <a:cubicBezTo>
                  <a:pt x="91" y="213"/>
                  <a:pt x="92" y="214"/>
                  <a:pt x="92" y="214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7" y="9"/>
                </a:cubicBezTo>
                <a:cubicBezTo>
                  <a:pt x="8" y="10"/>
                  <a:pt x="8" y="10"/>
                  <a:pt x="8" y="9"/>
                </a:cubicBezTo>
                <a:close/>
                <a:moveTo>
                  <a:pt x="55" y="113"/>
                </a:moveTo>
                <a:cubicBezTo>
                  <a:pt x="55" y="113"/>
                  <a:pt x="55" y="113"/>
                  <a:pt x="55" y="113"/>
                </a:cubicBezTo>
                <a:cubicBezTo>
                  <a:pt x="56" y="113"/>
                  <a:pt x="56" y="113"/>
                  <a:pt x="56" y="114"/>
                </a:cubicBezTo>
                <a:cubicBezTo>
                  <a:pt x="56" y="114"/>
                  <a:pt x="56" y="114"/>
                  <a:pt x="56" y="114"/>
                </a:cubicBezTo>
                <a:cubicBezTo>
                  <a:pt x="56" y="113"/>
                  <a:pt x="56" y="113"/>
                  <a:pt x="55" y="113"/>
                </a:cubicBezTo>
                <a:close/>
                <a:moveTo>
                  <a:pt x="40" y="91"/>
                </a:moveTo>
                <a:cubicBezTo>
                  <a:pt x="39" y="90"/>
                  <a:pt x="39" y="90"/>
                  <a:pt x="39" y="90"/>
                </a:cubicBezTo>
                <a:cubicBezTo>
                  <a:pt x="39" y="91"/>
                  <a:pt x="39" y="91"/>
                  <a:pt x="40" y="91"/>
                </a:cubicBezTo>
                <a:close/>
                <a:moveTo>
                  <a:pt x="97" y="218"/>
                </a:moveTo>
                <a:cubicBezTo>
                  <a:pt x="97" y="218"/>
                  <a:pt x="97" y="218"/>
                  <a:pt x="97" y="218"/>
                </a:cubicBezTo>
                <a:cubicBezTo>
                  <a:pt x="97" y="218"/>
                  <a:pt x="97" y="219"/>
                  <a:pt x="98" y="219"/>
                </a:cubicBezTo>
                <a:cubicBezTo>
                  <a:pt x="98" y="219"/>
                  <a:pt x="98" y="219"/>
                  <a:pt x="98" y="219"/>
                </a:cubicBezTo>
                <a:cubicBezTo>
                  <a:pt x="98" y="219"/>
                  <a:pt x="97" y="218"/>
                  <a:pt x="97" y="218"/>
                </a:cubicBezTo>
                <a:close/>
                <a:moveTo>
                  <a:pt x="128" y="87"/>
                </a:moveTo>
                <a:cubicBezTo>
                  <a:pt x="128" y="87"/>
                  <a:pt x="128" y="87"/>
                  <a:pt x="128" y="87"/>
                </a:cubicBezTo>
                <a:cubicBezTo>
                  <a:pt x="128" y="87"/>
                  <a:pt x="128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8" y="87"/>
                  <a:pt x="128" y="87"/>
                </a:cubicBezTo>
                <a:close/>
                <a:moveTo>
                  <a:pt x="62" y="72"/>
                </a:move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lose/>
                <a:moveTo>
                  <a:pt x="132" y="93"/>
                </a:move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18" name="组合 217"/>
          <p:cNvGrpSpPr/>
          <p:nvPr/>
        </p:nvGrpSpPr>
        <p:grpSpPr>
          <a:xfrm>
            <a:off x="4819181" y="3106246"/>
            <a:ext cx="3414571" cy="463550"/>
            <a:chOff x="4564815" y="3106246"/>
            <a:chExt cx="3414571" cy="463550"/>
          </a:xfrm>
        </p:grpSpPr>
        <p:grpSp>
          <p:nvGrpSpPr>
            <p:cNvPr id="189" name="组合 188"/>
            <p:cNvGrpSpPr/>
            <p:nvPr/>
          </p:nvGrpSpPr>
          <p:grpSpPr>
            <a:xfrm>
              <a:off x="4564815" y="3106246"/>
              <a:ext cx="1715030" cy="463550"/>
              <a:chOff x="4819121" y="3552825"/>
              <a:chExt cx="1715030" cy="463550"/>
            </a:xfrm>
          </p:grpSpPr>
          <p:grpSp>
            <p:nvGrpSpPr>
              <p:cNvPr id="190" name="组合 189"/>
              <p:cNvGrpSpPr/>
              <p:nvPr/>
            </p:nvGrpSpPr>
            <p:grpSpPr>
              <a:xfrm>
                <a:off x="5657850" y="3552825"/>
                <a:ext cx="876301" cy="463550"/>
                <a:chOff x="5656263" y="3198813"/>
                <a:chExt cx="876301" cy="463550"/>
              </a:xfrm>
            </p:grpSpPr>
            <p:sp>
              <p:nvSpPr>
                <p:cNvPr id="197" name="Freeform 5"/>
                <p:cNvSpPr>
                  <a:spLocks noEditPoints="1"/>
                </p:cNvSpPr>
                <p:nvPr/>
              </p:nvSpPr>
              <p:spPr bwMode="auto">
                <a:xfrm>
                  <a:off x="6276976" y="3201988"/>
                  <a:ext cx="255588" cy="460375"/>
                </a:xfrm>
                <a:custGeom>
                  <a:avLst/>
                  <a:gdLst>
                    <a:gd name="T0" fmla="*/ 2 w 78"/>
                    <a:gd name="T1" fmla="*/ 136 h 139"/>
                    <a:gd name="T2" fmla="*/ 29 w 78"/>
                    <a:gd name="T3" fmla="*/ 94 h 139"/>
                    <a:gd name="T4" fmla="*/ 21 w 78"/>
                    <a:gd name="T5" fmla="*/ 8 h 139"/>
                    <a:gd name="T6" fmla="*/ 25 w 78"/>
                    <a:gd name="T7" fmla="*/ 2 h 139"/>
                    <a:gd name="T8" fmla="*/ 72 w 78"/>
                    <a:gd name="T9" fmla="*/ 60 h 139"/>
                    <a:gd name="T10" fmla="*/ 71 w 78"/>
                    <a:gd name="T11" fmla="*/ 90 h 139"/>
                    <a:gd name="T12" fmla="*/ 33 w 78"/>
                    <a:gd name="T13" fmla="*/ 138 h 139"/>
                    <a:gd name="T14" fmla="*/ 41 w 78"/>
                    <a:gd name="T15" fmla="*/ 8 h 139"/>
                    <a:gd name="T16" fmla="*/ 27 w 78"/>
                    <a:gd name="T17" fmla="*/ 127 h 139"/>
                    <a:gd name="T18" fmla="*/ 39 w 78"/>
                    <a:gd name="T19" fmla="*/ 63 h 139"/>
                    <a:gd name="T20" fmla="*/ 53 w 78"/>
                    <a:gd name="T21" fmla="*/ 11 h 139"/>
                    <a:gd name="T22" fmla="*/ 42 w 78"/>
                    <a:gd name="T23" fmla="*/ 16 h 139"/>
                    <a:gd name="T24" fmla="*/ 15 w 78"/>
                    <a:gd name="T25" fmla="*/ 130 h 139"/>
                    <a:gd name="T26" fmla="*/ 53 w 78"/>
                    <a:gd name="T27" fmla="*/ 6 h 139"/>
                    <a:gd name="T28" fmla="*/ 66 w 78"/>
                    <a:gd name="T29" fmla="*/ 91 h 139"/>
                    <a:gd name="T30" fmla="*/ 70 w 78"/>
                    <a:gd name="T31" fmla="*/ 70 h 139"/>
                    <a:gd name="T32" fmla="*/ 63 w 78"/>
                    <a:gd name="T33" fmla="*/ 50 h 139"/>
                    <a:gd name="T34" fmla="*/ 9 w 78"/>
                    <a:gd name="T35" fmla="*/ 128 h 139"/>
                    <a:gd name="T36" fmla="*/ 48 w 78"/>
                    <a:gd name="T37" fmla="*/ 93 h 139"/>
                    <a:gd name="T38" fmla="*/ 69 w 78"/>
                    <a:gd name="T39" fmla="*/ 82 h 139"/>
                    <a:gd name="T40" fmla="*/ 52 w 78"/>
                    <a:gd name="T41" fmla="*/ 96 h 139"/>
                    <a:gd name="T42" fmla="*/ 49 w 78"/>
                    <a:gd name="T43" fmla="*/ 87 h 139"/>
                    <a:gd name="T44" fmla="*/ 66 w 78"/>
                    <a:gd name="T45" fmla="*/ 77 h 139"/>
                    <a:gd name="T46" fmla="*/ 30 w 78"/>
                    <a:gd name="T47" fmla="*/ 110 h 139"/>
                    <a:gd name="T48" fmla="*/ 43 w 78"/>
                    <a:gd name="T49" fmla="*/ 35 h 139"/>
                    <a:gd name="T50" fmla="*/ 39 w 78"/>
                    <a:gd name="T51" fmla="*/ 83 h 139"/>
                    <a:gd name="T52" fmla="*/ 38 w 78"/>
                    <a:gd name="T53" fmla="*/ 15 h 139"/>
                    <a:gd name="T54" fmla="*/ 32 w 78"/>
                    <a:gd name="T55" fmla="*/ 6 h 139"/>
                    <a:gd name="T56" fmla="*/ 61 w 78"/>
                    <a:gd name="T57" fmla="*/ 44 h 139"/>
                    <a:gd name="T58" fmla="*/ 52 w 78"/>
                    <a:gd name="T59" fmla="*/ 90 h 139"/>
                    <a:gd name="T60" fmla="*/ 64 w 78"/>
                    <a:gd name="T61" fmla="*/ 47 h 139"/>
                    <a:gd name="T62" fmla="*/ 40 w 78"/>
                    <a:gd name="T63" fmla="*/ 101 h 139"/>
                    <a:gd name="T64" fmla="*/ 62 w 78"/>
                    <a:gd name="T65" fmla="*/ 77 h 139"/>
                    <a:gd name="T66" fmla="*/ 58 w 78"/>
                    <a:gd name="T67" fmla="*/ 52 h 139"/>
                    <a:gd name="T68" fmla="*/ 62 w 78"/>
                    <a:gd name="T69" fmla="*/ 41 h 139"/>
                    <a:gd name="T70" fmla="*/ 47 w 78"/>
                    <a:gd name="T71" fmla="*/ 43 h 139"/>
                    <a:gd name="T72" fmla="*/ 53 w 78"/>
                    <a:gd name="T73" fmla="*/ 29 h 139"/>
                    <a:gd name="T74" fmla="*/ 60 w 78"/>
                    <a:gd name="T75" fmla="*/ 34 h 139"/>
                    <a:gd name="T76" fmla="*/ 52 w 78"/>
                    <a:gd name="T77" fmla="*/ 25 h 139"/>
                    <a:gd name="T78" fmla="*/ 49 w 78"/>
                    <a:gd name="T79" fmla="*/ 25 h 139"/>
                    <a:gd name="T80" fmla="*/ 47 w 78"/>
                    <a:gd name="T81" fmla="*/ 31 h 139"/>
                    <a:gd name="T82" fmla="*/ 34 w 78"/>
                    <a:gd name="T83" fmla="*/ 114 h 139"/>
                    <a:gd name="T84" fmla="*/ 68 w 78"/>
                    <a:gd name="T85" fmla="*/ 74 h 139"/>
                    <a:gd name="T86" fmla="*/ 40 w 78"/>
                    <a:gd name="T87" fmla="*/ 20 h 139"/>
                    <a:gd name="T88" fmla="*/ 65 w 78"/>
                    <a:gd name="T89" fmla="*/ 65 h 139"/>
                    <a:gd name="T90" fmla="*/ 24 w 78"/>
                    <a:gd name="T91" fmla="*/ 9 h 139"/>
                    <a:gd name="T92" fmla="*/ 44 w 78"/>
                    <a:gd name="T93" fmla="*/ 32 h 139"/>
                    <a:gd name="T94" fmla="*/ 39 w 78"/>
                    <a:gd name="T95" fmla="*/ 32 h 139"/>
                    <a:gd name="T96" fmla="*/ 50 w 78"/>
                    <a:gd name="T97" fmla="*/ 38 h 139"/>
                    <a:gd name="T98" fmla="*/ 51 w 78"/>
                    <a:gd name="T99" fmla="*/ 68 h 139"/>
                    <a:gd name="T100" fmla="*/ 73 w 78"/>
                    <a:gd name="T101" fmla="*/ 81 h 139"/>
                    <a:gd name="T102" fmla="*/ 43 w 78"/>
                    <a:gd name="T103" fmla="*/ 111 h 139"/>
                    <a:gd name="T104" fmla="*/ 45 w 78"/>
                    <a:gd name="T105" fmla="*/ 108 h 139"/>
                    <a:gd name="T106" fmla="*/ 47 w 78"/>
                    <a:gd name="T107" fmla="*/ 79 h 139"/>
                    <a:gd name="T108" fmla="*/ 47 w 78"/>
                    <a:gd name="T109" fmla="*/ 51 h 139"/>
                    <a:gd name="T110" fmla="*/ 41 w 78"/>
                    <a:gd name="T111" fmla="*/ 114 h 139"/>
                    <a:gd name="T112" fmla="*/ 50 w 78"/>
                    <a:gd name="T113" fmla="*/ 34 h 139"/>
                    <a:gd name="T114" fmla="*/ 32 w 78"/>
                    <a:gd name="T115" fmla="*/ 103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8" h="139">
                      <a:moveTo>
                        <a:pt x="34" y="136"/>
                      </a:moveTo>
                      <a:cubicBezTo>
                        <a:pt x="32" y="136"/>
                        <a:pt x="31" y="136"/>
                        <a:pt x="30" y="135"/>
                      </a:cubicBezTo>
                      <a:cubicBezTo>
                        <a:pt x="28" y="135"/>
                        <a:pt x="26" y="136"/>
                        <a:pt x="24" y="136"/>
                      </a:cubicBezTo>
                      <a:cubicBezTo>
                        <a:pt x="21" y="136"/>
                        <a:pt x="19" y="136"/>
                        <a:pt x="16" y="136"/>
                      </a:cubicBezTo>
                      <a:cubicBezTo>
                        <a:pt x="13" y="136"/>
                        <a:pt x="10" y="136"/>
                        <a:pt x="7" y="136"/>
                      </a:cubicBezTo>
                      <a:cubicBezTo>
                        <a:pt x="6" y="136"/>
                        <a:pt x="6" y="136"/>
                        <a:pt x="5" y="136"/>
                      </a:cubicBezTo>
                      <a:cubicBezTo>
                        <a:pt x="5" y="137"/>
                        <a:pt x="4" y="137"/>
                        <a:pt x="4" y="136"/>
                      </a:cubicBezTo>
                      <a:cubicBezTo>
                        <a:pt x="3" y="136"/>
                        <a:pt x="2" y="136"/>
                        <a:pt x="2" y="136"/>
                      </a:cubicBezTo>
                      <a:cubicBezTo>
                        <a:pt x="1" y="135"/>
                        <a:pt x="1" y="134"/>
                        <a:pt x="2" y="134"/>
                      </a:cubicBezTo>
                      <a:cubicBezTo>
                        <a:pt x="2" y="133"/>
                        <a:pt x="2" y="133"/>
                        <a:pt x="2" y="133"/>
                      </a:cubicBezTo>
                      <a:cubicBezTo>
                        <a:pt x="2" y="133"/>
                        <a:pt x="3" y="133"/>
                        <a:pt x="3" y="133"/>
                      </a:cubicBezTo>
                      <a:cubicBezTo>
                        <a:pt x="3" y="132"/>
                        <a:pt x="3" y="132"/>
                        <a:pt x="2" y="133"/>
                      </a:cubicBezTo>
                      <a:cubicBezTo>
                        <a:pt x="1" y="133"/>
                        <a:pt x="1" y="133"/>
                        <a:pt x="1" y="133"/>
                      </a:cubicBezTo>
                      <a:cubicBezTo>
                        <a:pt x="0" y="132"/>
                        <a:pt x="0" y="132"/>
                        <a:pt x="1" y="131"/>
                      </a:cubicBezTo>
                      <a:cubicBezTo>
                        <a:pt x="3" y="127"/>
                        <a:pt x="6" y="123"/>
                        <a:pt x="8" y="119"/>
                      </a:cubicBezTo>
                      <a:cubicBezTo>
                        <a:pt x="15" y="111"/>
                        <a:pt x="21" y="102"/>
                        <a:pt x="29" y="94"/>
                      </a:cubicBezTo>
                      <a:cubicBezTo>
                        <a:pt x="29" y="93"/>
                        <a:pt x="30" y="93"/>
                        <a:pt x="30" y="92"/>
                      </a:cubicBezTo>
                      <a:cubicBezTo>
                        <a:pt x="33" y="88"/>
                        <a:pt x="35" y="85"/>
                        <a:pt x="37" y="81"/>
                      </a:cubicBezTo>
                      <a:cubicBezTo>
                        <a:pt x="38" y="80"/>
                        <a:pt x="39" y="79"/>
                        <a:pt x="39" y="78"/>
                      </a:cubicBezTo>
                      <a:cubicBezTo>
                        <a:pt x="39" y="74"/>
                        <a:pt x="38" y="71"/>
                        <a:pt x="37" y="68"/>
                      </a:cubicBezTo>
                      <a:cubicBezTo>
                        <a:pt x="35" y="62"/>
                        <a:pt x="33" y="57"/>
                        <a:pt x="32" y="51"/>
                      </a:cubicBezTo>
                      <a:cubicBezTo>
                        <a:pt x="31" y="44"/>
                        <a:pt x="30" y="38"/>
                        <a:pt x="28" y="32"/>
                      </a:cubicBezTo>
                      <a:cubicBezTo>
                        <a:pt x="28" y="30"/>
                        <a:pt x="27" y="28"/>
                        <a:pt x="27" y="27"/>
                      </a:cubicBezTo>
                      <a:cubicBezTo>
                        <a:pt x="24" y="21"/>
                        <a:pt x="22" y="15"/>
                        <a:pt x="21" y="8"/>
                      </a:cubicBezTo>
                      <a:cubicBezTo>
                        <a:pt x="21" y="8"/>
                        <a:pt x="21" y="7"/>
                        <a:pt x="20" y="6"/>
                      </a:cubicBezTo>
                      <a:cubicBezTo>
                        <a:pt x="20" y="6"/>
                        <a:pt x="20" y="6"/>
                        <a:pt x="20" y="5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18" y="5"/>
                        <a:pt x="17" y="4"/>
                        <a:pt x="17" y="3"/>
                      </a:cubicBezTo>
                      <a:cubicBezTo>
                        <a:pt x="17" y="2"/>
                        <a:pt x="18" y="1"/>
                        <a:pt x="18" y="1"/>
                      </a:cubicBezTo>
                      <a:cubicBezTo>
                        <a:pt x="20" y="1"/>
                        <a:pt x="21" y="1"/>
                        <a:pt x="23" y="2"/>
                      </a:cubicBezTo>
                      <a:cubicBezTo>
                        <a:pt x="23" y="2"/>
                        <a:pt x="24" y="2"/>
                        <a:pt x="25" y="2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6" y="1"/>
                        <a:pt x="27" y="1"/>
                        <a:pt x="27" y="1"/>
                      </a:cubicBezTo>
                      <a:cubicBezTo>
                        <a:pt x="35" y="0"/>
                        <a:pt x="43" y="0"/>
                        <a:pt x="51" y="0"/>
                      </a:cubicBezTo>
                      <a:cubicBezTo>
                        <a:pt x="52" y="0"/>
                        <a:pt x="53" y="0"/>
                        <a:pt x="54" y="0"/>
                      </a:cubicBezTo>
                      <a:cubicBezTo>
                        <a:pt x="54" y="0"/>
                        <a:pt x="55" y="0"/>
                        <a:pt x="55" y="1"/>
                      </a:cubicBezTo>
                      <a:cubicBezTo>
                        <a:pt x="55" y="1"/>
                        <a:pt x="56" y="2"/>
                        <a:pt x="56" y="2"/>
                      </a:cubicBezTo>
                      <a:cubicBezTo>
                        <a:pt x="57" y="6"/>
                        <a:pt x="58" y="9"/>
                        <a:pt x="60" y="13"/>
                      </a:cubicBezTo>
                      <a:cubicBezTo>
                        <a:pt x="62" y="20"/>
                        <a:pt x="64" y="28"/>
                        <a:pt x="66" y="36"/>
                      </a:cubicBezTo>
                      <a:cubicBezTo>
                        <a:pt x="68" y="44"/>
                        <a:pt x="70" y="52"/>
                        <a:pt x="72" y="60"/>
                      </a:cubicBezTo>
                      <a:cubicBezTo>
                        <a:pt x="73" y="63"/>
                        <a:pt x="73" y="66"/>
                        <a:pt x="74" y="69"/>
                      </a:cubicBezTo>
                      <a:cubicBezTo>
                        <a:pt x="74" y="69"/>
                        <a:pt x="75" y="70"/>
                        <a:pt x="75" y="70"/>
                      </a:cubicBezTo>
                      <a:cubicBezTo>
                        <a:pt x="75" y="70"/>
                        <a:pt x="75" y="71"/>
                        <a:pt x="75" y="71"/>
                      </a:cubicBezTo>
                      <a:cubicBezTo>
                        <a:pt x="75" y="71"/>
                        <a:pt x="75" y="72"/>
                        <a:pt x="75" y="73"/>
                      </a:cubicBezTo>
                      <a:cubicBezTo>
                        <a:pt x="76" y="75"/>
                        <a:pt x="77" y="78"/>
                        <a:pt x="77" y="80"/>
                      </a:cubicBezTo>
                      <a:cubicBezTo>
                        <a:pt x="78" y="81"/>
                        <a:pt x="77" y="82"/>
                        <a:pt x="76" y="83"/>
                      </a:cubicBezTo>
                      <a:cubicBezTo>
                        <a:pt x="75" y="83"/>
                        <a:pt x="75" y="84"/>
                        <a:pt x="74" y="85"/>
                      </a:cubicBezTo>
                      <a:cubicBezTo>
                        <a:pt x="73" y="86"/>
                        <a:pt x="72" y="88"/>
                        <a:pt x="71" y="90"/>
                      </a:cubicBezTo>
                      <a:cubicBezTo>
                        <a:pt x="68" y="97"/>
                        <a:pt x="63" y="104"/>
                        <a:pt x="58" y="111"/>
                      </a:cubicBezTo>
                      <a:cubicBezTo>
                        <a:pt x="55" y="115"/>
                        <a:pt x="52" y="118"/>
                        <a:pt x="49" y="121"/>
                      </a:cubicBezTo>
                      <a:cubicBezTo>
                        <a:pt x="49" y="121"/>
                        <a:pt x="48" y="122"/>
                        <a:pt x="48" y="122"/>
                      </a:cubicBezTo>
                      <a:cubicBezTo>
                        <a:pt x="46" y="123"/>
                        <a:pt x="45" y="124"/>
                        <a:pt x="45" y="125"/>
                      </a:cubicBezTo>
                      <a:cubicBezTo>
                        <a:pt x="42" y="129"/>
                        <a:pt x="40" y="132"/>
                        <a:pt x="37" y="135"/>
                      </a:cubicBezTo>
                      <a:cubicBezTo>
                        <a:pt x="37" y="136"/>
                        <a:pt x="36" y="137"/>
                        <a:pt x="35" y="138"/>
                      </a:cubicBezTo>
                      <a:cubicBezTo>
                        <a:pt x="35" y="138"/>
                        <a:pt x="35" y="138"/>
                        <a:pt x="35" y="138"/>
                      </a:cubicBezTo>
                      <a:cubicBezTo>
                        <a:pt x="34" y="138"/>
                        <a:pt x="34" y="139"/>
                        <a:pt x="33" y="138"/>
                      </a:cubicBezTo>
                      <a:cubicBezTo>
                        <a:pt x="33" y="138"/>
                        <a:pt x="33" y="138"/>
                        <a:pt x="33" y="137"/>
                      </a:cubicBezTo>
                      <a:cubicBezTo>
                        <a:pt x="33" y="137"/>
                        <a:pt x="33" y="136"/>
                        <a:pt x="34" y="136"/>
                      </a:cubicBezTo>
                      <a:close/>
                      <a:moveTo>
                        <a:pt x="33" y="8"/>
                      </a:move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4" y="9"/>
                        <a:pt x="35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8" y="8"/>
                        <a:pt x="40" y="8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2" y="8"/>
                        <a:pt x="42" y="7"/>
                        <a:pt x="43" y="6"/>
                      </a:cubicBezTo>
                      <a:cubicBezTo>
                        <a:pt x="40" y="7"/>
                        <a:pt x="36" y="7"/>
                        <a:pt x="33" y="8"/>
                      </a:cubicBezTo>
                      <a:close/>
                      <a:moveTo>
                        <a:pt x="27" y="127"/>
                      </a:moveTo>
                      <a:cubicBezTo>
                        <a:pt x="24" y="127"/>
                        <a:pt x="20" y="126"/>
                        <a:pt x="17" y="125"/>
                      </a:cubicBezTo>
                      <a:cubicBezTo>
                        <a:pt x="17" y="125"/>
                        <a:pt x="18" y="126"/>
                        <a:pt x="19" y="126"/>
                      </a:cubicBezTo>
                      <a:cubicBezTo>
                        <a:pt x="21" y="127"/>
                        <a:pt x="23" y="127"/>
                        <a:pt x="25" y="128"/>
                      </a:cubicBezTo>
                      <a:cubicBezTo>
                        <a:pt x="26" y="129"/>
                        <a:pt x="26" y="129"/>
                        <a:pt x="27" y="128"/>
                      </a:cubicBezTo>
                      <a:cubicBezTo>
                        <a:pt x="27" y="128"/>
                        <a:pt x="27" y="127"/>
                        <a:pt x="27" y="127"/>
                      </a:cubicBezTo>
                      <a:close/>
                      <a:moveTo>
                        <a:pt x="42" y="12"/>
                      </a:moveTo>
                      <a:cubicBezTo>
                        <a:pt x="44" y="12"/>
                        <a:pt x="46" y="12"/>
                        <a:pt x="49" y="11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6" y="10"/>
                        <a:pt x="44" y="10"/>
                        <a:pt x="43" y="10"/>
                      </a:cubicBezTo>
                      <a:cubicBezTo>
                        <a:pt x="42" y="11"/>
                        <a:pt x="42" y="11"/>
                        <a:pt x="42" y="12"/>
                      </a:cubicBezTo>
                      <a:close/>
                      <a:moveTo>
                        <a:pt x="36" y="52"/>
                      </a:moveTo>
                      <a:cubicBezTo>
                        <a:pt x="36" y="52"/>
                        <a:pt x="36" y="52"/>
                        <a:pt x="36" y="52"/>
                      </a:cubicBezTo>
                      <a:cubicBezTo>
                        <a:pt x="37" y="56"/>
                        <a:pt x="38" y="59"/>
                        <a:pt x="39" y="63"/>
                      </a:cubicBezTo>
                      <a:cubicBezTo>
                        <a:pt x="39" y="65"/>
                        <a:pt x="40" y="67"/>
                        <a:pt x="41" y="69"/>
                      </a:cubicBezTo>
                      <a:cubicBezTo>
                        <a:pt x="39" y="63"/>
                        <a:pt x="38" y="57"/>
                        <a:pt x="36" y="52"/>
                      </a:cubicBezTo>
                      <a:close/>
                      <a:moveTo>
                        <a:pt x="48" y="6"/>
                      </a:moveTo>
                      <a:cubicBezTo>
                        <a:pt x="49" y="7"/>
                        <a:pt x="49" y="8"/>
                        <a:pt x="50" y="8"/>
                      </a:cubicBezTo>
                      <a:cubicBezTo>
                        <a:pt x="51" y="8"/>
                        <a:pt x="51" y="9"/>
                        <a:pt x="51" y="10"/>
                      </a:cubicBezTo>
                      <a:cubicBezTo>
                        <a:pt x="51" y="10"/>
                        <a:pt x="51" y="10"/>
                        <a:pt x="51" y="10"/>
                      </a:cubicBezTo>
                      <a:cubicBezTo>
                        <a:pt x="51" y="10"/>
                        <a:pt x="51" y="11"/>
                        <a:pt x="51" y="11"/>
                      </a:cubicBezTo>
                      <a:cubicBezTo>
                        <a:pt x="52" y="11"/>
                        <a:pt x="52" y="11"/>
                        <a:pt x="53" y="11"/>
                      </a:cubicBezTo>
                      <a:cubicBezTo>
                        <a:pt x="52" y="9"/>
                        <a:pt x="52" y="8"/>
                        <a:pt x="51" y="6"/>
                      </a:cubicBezTo>
                      <a:cubicBezTo>
                        <a:pt x="50" y="6"/>
                        <a:pt x="49" y="6"/>
                        <a:pt x="48" y="6"/>
                      </a:cubicBezTo>
                      <a:close/>
                      <a:moveTo>
                        <a:pt x="42" y="16"/>
                      </a:moveTo>
                      <a:cubicBezTo>
                        <a:pt x="44" y="16"/>
                        <a:pt x="45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5" y="14"/>
                        <a:pt x="43" y="14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lose/>
                      <a:moveTo>
                        <a:pt x="25" y="114"/>
                      </a:moveTo>
                      <a:cubicBezTo>
                        <a:pt x="25" y="115"/>
                        <a:pt x="24" y="116"/>
                        <a:pt x="23" y="117"/>
                      </a:cubicBezTo>
                      <a:cubicBezTo>
                        <a:pt x="24" y="117"/>
                        <a:pt x="25" y="117"/>
                        <a:pt x="26" y="118"/>
                      </a:cubicBezTo>
                      <a:cubicBezTo>
                        <a:pt x="26" y="117"/>
                        <a:pt x="27" y="117"/>
                        <a:pt x="27" y="116"/>
                      </a:cubicBezTo>
                      <a:cubicBezTo>
                        <a:pt x="27" y="116"/>
                        <a:pt x="27" y="116"/>
                        <a:pt x="27" y="115"/>
                      </a:cubicBezTo>
                      <a:cubicBezTo>
                        <a:pt x="27" y="115"/>
                        <a:pt x="26" y="115"/>
                        <a:pt x="25" y="114"/>
                      </a:cubicBezTo>
                      <a:close/>
                      <a:moveTo>
                        <a:pt x="10" y="130"/>
                      </a:moveTo>
                      <a:cubicBezTo>
                        <a:pt x="11" y="131"/>
                        <a:pt x="14" y="131"/>
                        <a:pt x="15" y="130"/>
                      </a:cubicBezTo>
                      <a:cubicBezTo>
                        <a:pt x="14" y="130"/>
                        <a:pt x="13" y="129"/>
                        <a:pt x="11" y="129"/>
                      </a:cubicBezTo>
                      <a:cubicBezTo>
                        <a:pt x="11" y="129"/>
                        <a:pt x="10" y="130"/>
                        <a:pt x="10" y="130"/>
                      </a:cubicBezTo>
                      <a:close/>
                      <a:moveTo>
                        <a:pt x="55" y="10"/>
                      </a:moveTo>
                      <a:cubicBezTo>
                        <a:pt x="54" y="7"/>
                        <a:pt x="54" y="5"/>
                        <a:pt x="53" y="2"/>
                      </a:cubicBezTo>
                      <a:cubicBezTo>
                        <a:pt x="52" y="2"/>
                        <a:pt x="52" y="2"/>
                        <a:pt x="51" y="2"/>
                      </a:cubicBezTo>
                      <a:cubicBezTo>
                        <a:pt x="52" y="4"/>
                        <a:pt x="52" y="4"/>
                        <a:pt x="53" y="4"/>
                      </a:cubicBezTo>
                      <a:cubicBezTo>
                        <a:pt x="53" y="4"/>
                        <a:pt x="54" y="5"/>
                        <a:pt x="53" y="5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54" y="7"/>
                        <a:pt x="54" y="9"/>
                        <a:pt x="55" y="10"/>
                      </a:cubicBezTo>
                      <a:close/>
                      <a:moveTo>
                        <a:pt x="16" y="123"/>
                      </a:moveTo>
                      <a:cubicBezTo>
                        <a:pt x="19" y="123"/>
                        <a:pt x="22" y="124"/>
                        <a:pt x="25" y="125"/>
                      </a:cubicBezTo>
                      <a:cubicBezTo>
                        <a:pt x="25" y="125"/>
                        <a:pt x="25" y="125"/>
                        <a:pt x="25" y="125"/>
                      </a:cubicBezTo>
                      <a:cubicBezTo>
                        <a:pt x="23" y="124"/>
                        <a:pt x="20" y="123"/>
                        <a:pt x="17" y="122"/>
                      </a:cubicBezTo>
                      <a:cubicBezTo>
                        <a:pt x="17" y="122"/>
                        <a:pt x="17" y="122"/>
                        <a:pt x="16" y="123"/>
                      </a:cubicBezTo>
                      <a:close/>
                      <a:moveTo>
                        <a:pt x="66" y="91"/>
                      </a:moveTo>
                      <a:cubicBezTo>
                        <a:pt x="66" y="91"/>
                        <a:pt x="66" y="91"/>
                        <a:pt x="66" y="91"/>
                      </a:cubicBezTo>
                      <a:cubicBezTo>
                        <a:pt x="68" y="89"/>
                        <a:pt x="70" y="86"/>
                        <a:pt x="71" y="84"/>
                      </a:cubicBezTo>
                      <a:cubicBezTo>
                        <a:pt x="71" y="83"/>
                        <a:pt x="70" y="83"/>
                        <a:pt x="70" y="82"/>
                      </a:cubicBezTo>
                      <a:cubicBezTo>
                        <a:pt x="70" y="82"/>
                        <a:pt x="70" y="82"/>
                        <a:pt x="69" y="82"/>
                      </a:cubicBezTo>
                      <a:cubicBezTo>
                        <a:pt x="70" y="83"/>
                        <a:pt x="70" y="84"/>
                        <a:pt x="70" y="85"/>
                      </a:cubicBezTo>
                      <a:cubicBezTo>
                        <a:pt x="69" y="86"/>
                        <a:pt x="68" y="87"/>
                        <a:pt x="68" y="88"/>
                      </a:cubicBezTo>
                      <a:cubicBezTo>
                        <a:pt x="67" y="89"/>
                        <a:pt x="66" y="90"/>
                        <a:pt x="66" y="91"/>
                      </a:cubicBezTo>
                      <a:close/>
                      <a:moveTo>
                        <a:pt x="70" y="64"/>
                      </a:moveTo>
                      <a:cubicBezTo>
                        <a:pt x="70" y="66"/>
                        <a:pt x="70" y="68"/>
                        <a:pt x="70" y="7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cubicBezTo>
                        <a:pt x="71" y="68"/>
                        <a:pt x="71" y="66"/>
                        <a:pt x="70" y="64"/>
                      </a:cubicBezTo>
                      <a:close/>
                      <a:moveTo>
                        <a:pt x="63" y="88"/>
                      </a:moveTo>
                      <a:cubicBezTo>
                        <a:pt x="63" y="88"/>
                        <a:pt x="64" y="88"/>
                        <a:pt x="64" y="88"/>
                      </a:cubicBezTo>
                      <a:cubicBezTo>
                        <a:pt x="65" y="87"/>
                        <a:pt x="66" y="86"/>
                        <a:pt x="67" y="85"/>
                      </a:cubicBezTo>
                      <a:cubicBezTo>
                        <a:pt x="66" y="85"/>
                        <a:pt x="65" y="85"/>
                        <a:pt x="64" y="85"/>
                      </a:cubicBezTo>
                      <a:cubicBezTo>
                        <a:pt x="64" y="86"/>
                        <a:pt x="63" y="87"/>
                        <a:pt x="63" y="88"/>
                      </a:cubicBezTo>
                      <a:close/>
                      <a:moveTo>
                        <a:pt x="63" y="50"/>
                      </a:moveTo>
                      <a:cubicBezTo>
                        <a:pt x="63" y="51"/>
                        <a:pt x="64" y="51"/>
                        <a:pt x="64" y="52"/>
                      </a:cubicBezTo>
                      <a:cubicBezTo>
                        <a:pt x="64" y="52"/>
                        <a:pt x="64" y="52"/>
                        <a:pt x="65" y="52"/>
                      </a:cubicBezTo>
                      <a:cubicBezTo>
                        <a:pt x="65" y="52"/>
                        <a:pt x="65" y="52"/>
                        <a:pt x="66" y="52"/>
                      </a:cubicBezTo>
                      <a:cubicBezTo>
                        <a:pt x="66" y="52"/>
                        <a:pt x="65" y="51"/>
                        <a:pt x="65" y="50"/>
                      </a:cubicBezTo>
                      <a:cubicBezTo>
                        <a:pt x="64" y="50"/>
                        <a:pt x="64" y="50"/>
                        <a:pt x="63" y="50"/>
                      </a:cubicBezTo>
                      <a:close/>
                      <a:moveTo>
                        <a:pt x="8" y="127"/>
                      </a:moveTo>
                      <a:cubicBezTo>
                        <a:pt x="7" y="129"/>
                        <a:pt x="6" y="130"/>
                        <a:pt x="7" y="130"/>
                      </a:cubicBezTo>
                      <a:cubicBezTo>
                        <a:pt x="8" y="130"/>
                        <a:pt x="8" y="129"/>
                        <a:pt x="9" y="128"/>
                      </a:cubicBezTo>
                      <a:cubicBezTo>
                        <a:pt x="9" y="128"/>
                        <a:pt x="8" y="127"/>
                        <a:pt x="8" y="127"/>
                      </a:cubicBezTo>
                      <a:close/>
                      <a:moveTo>
                        <a:pt x="46" y="20"/>
                      </a:moveTo>
                      <a:cubicBezTo>
                        <a:pt x="46" y="19"/>
                        <a:pt x="46" y="19"/>
                        <a:pt x="46" y="18"/>
                      </a:cubicBezTo>
                      <a:cubicBezTo>
                        <a:pt x="45" y="18"/>
                        <a:pt x="44" y="19"/>
                        <a:pt x="43" y="19"/>
                      </a:cubicBezTo>
                      <a:cubicBezTo>
                        <a:pt x="43" y="19"/>
                        <a:pt x="43" y="20"/>
                        <a:pt x="43" y="20"/>
                      </a:cubicBezTo>
                      <a:cubicBezTo>
                        <a:pt x="44" y="20"/>
                        <a:pt x="45" y="20"/>
                        <a:pt x="46" y="20"/>
                      </a:cubicBezTo>
                      <a:close/>
                      <a:moveTo>
                        <a:pt x="47" y="95"/>
                      </a:moveTo>
                      <a:cubicBezTo>
                        <a:pt x="48" y="94"/>
                        <a:pt x="48" y="94"/>
                        <a:pt x="48" y="93"/>
                      </a:cubicBezTo>
                      <a:cubicBezTo>
                        <a:pt x="47" y="93"/>
                        <a:pt x="46" y="93"/>
                        <a:pt x="45" y="93"/>
                      </a:cubicBezTo>
                      <a:cubicBezTo>
                        <a:pt x="44" y="93"/>
                        <a:pt x="44" y="93"/>
                        <a:pt x="44" y="93"/>
                      </a:cubicBezTo>
                      <a:cubicBezTo>
                        <a:pt x="45" y="94"/>
                        <a:pt x="46" y="94"/>
                        <a:pt x="47" y="95"/>
                      </a:cubicBezTo>
                      <a:close/>
                      <a:moveTo>
                        <a:pt x="12" y="125"/>
                      </a:moveTo>
                      <a:cubicBezTo>
                        <a:pt x="12" y="124"/>
                        <a:pt x="11" y="123"/>
                        <a:pt x="11" y="123"/>
                      </a:cubicBezTo>
                      <a:cubicBezTo>
                        <a:pt x="11" y="124"/>
                        <a:pt x="10" y="124"/>
                        <a:pt x="9" y="125"/>
                      </a:cubicBezTo>
                      <a:cubicBezTo>
                        <a:pt x="11" y="126"/>
                        <a:pt x="11" y="126"/>
                        <a:pt x="12" y="125"/>
                      </a:cubicBezTo>
                      <a:close/>
                      <a:moveTo>
                        <a:pt x="69" y="82"/>
                      </a:moveTo>
                      <a:cubicBezTo>
                        <a:pt x="68" y="82"/>
                        <a:pt x="68" y="81"/>
                        <a:pt x="68" y="81"/>
                      </a:cubicBezTo>
                      <a:cubicBezTo>
                        <a:pt x="67" y="81"/>
                        <a:pt x="66" y="81"/>
                        <a:pt x="65" y="81"/>
                      </a:cubicBezTo>
                      <a:cubicBezTo>
                        <a:pt x="65" y="81"/>
                        <a:pt x="65" y="81"/>
                        <a:pt x="65" y="81"/>
                      </a:cubicBezTo>
                      <a:cubicBezTo>
                        <a:pt x="65" y="81"/>
                        <a:pt x="65" y="82"/>
                        <a:pt x="65" y="82"/>
                      </a:cubicBezTo>
                      <a:cubicBezTo>
                        <a:pt x="66" y="82"/>
                        <a:pt x="67" y="82"/>
                        <a:pt x="69" y="82"/>
                      </a:cubicBezTo>
                      <a:close/>
                      <a:moveTo>
                        <a:pt x="53" y="94"/>
                      </a:moveTo>
                      <a:cubicBezTo>
                        <a:pt x="52" y="94"/>
                        <a:pt x="51" y="94"/>
                        <a:pt x="51" y="96"/>
                      </a:cubicBezTo>
                      <a:cubicBezTo>
                        <a:pt x="51" y="96"/>
                        <a:pt x="51" y="96"/>
                        <a:pt x="52" y="96"/>
                      </a:cubicBezTo>
                      <a:cubicBezTo>
                        <a:pt x="52" y="95"/>
                        <a:pt x="53" y="95"/>
                        <a:pt x="53" y="94"/>
                      </a:cubicBezTo>
                      <a:close/>
                      <a:moveTo>
                        <a:pt x="53" y="114"/>
                      </a:moveTo>
                      <a:cubicBezTo>
                        <a:pt x="55" y="112"/>
                        <a:pt x="59" y="107"/>
                        <a:pt x="59" y="105"/>
                      </a:cubicBezTo>
                      <a:cubicBezTo>
                        <a:pt x="57" y="108"/>
                        <a:pt x="55" y="111"/>
                        <a:pt x="53" y="114"/>
                      </a:cubicBezTo>
                      <a:close/>
                      <a:moveTo>
                        <a:pt x="54" y="88"/>
                      </a:moveTo>
                      <a:cubicBezTo>
                        <a:pt x="54" y="88"/>
                        <a:pt x="54" y="88"/>
                        <a:pt x="54" y="87"/>
                      </a:cubicBezTo>
                      <a:cubicBezTo>
                        <a:pt x="52" y="87"/>
                        <a:pt x="51" y="86"/>
                        <a:pt x="49" y="86"/>
                      </a:cubicBezTo>
                      <a:cubicBezTo>
                        <a:pt x="49" y="86"/>
                        <a:pt x="49" y="87"/>
                        <a:pt x="49" y="87"/>
                      </a:cubicBezTo>
                      <a:cubicBezTo>
                        <a:pt x="51" y="87"/>
                        <a:pt x="52" y="87"/>
                        <a:pt x="54" y="88"/>
                      </a:cubicBezTo>
                      <a:close/>
                      <a:moveTo>
                        <a:pt x="43" y="96"/>
                      </a:moveTo>
                      <a:cubicBezTo>
                        <a:pt x="43" y="97"/>
                        <a:pt x="44" y="97"/>
                        <a:pt x="45" y="97"/>
                      </a:cubicBezTo>
                      <a:cubicBezTo>
                        <a:pt x="45" y="97"/>
                        <a:pt x="45" y="97"/>
                        <a:pt x="46" y="96"/>
                      </a:cubicBezTo>
                      <a:cubicBezTo>
                        <a:pt x="45" y="96"/>
                        <a:pt x="44" y="96"/>
                        <a:pt x="43" y="95"/>
                      </a:cubicBezTo>
                      <a:cubicBezTo>
                        <a:pt x="43" y="96"/>
                        <a:pt x="43" y="96"/>
                        <a:pt x="43" y="96"/>
                      </a:cubicBezTo>
                      <a:close/>
                      <a:moveTo>
                        <a:pt x="68" y="77"/>
                      </a:moveTo>
                      <a:cubicBezTo>
                        <a:pt x="67" y="77"/>
                        <a:pt x="67" y="77"/>
                        <a:pt x="66" y="77"/>
                      </a:cubicBezTo>
                      <a:cubicBezTo>
                        <a:pt x="66" y="77"/>
                        <a:pt x="66" y="78"/>
                        <a:pt x="66" y="78"/>
                      </a:cubicBezTo>
                      <a:cubicBezTo>
                        <a:pt x="67" y="78"/>
                        <a:pt x="67" y="78"/>
                        <a:pt x="68" y="78"/>
                      </a:cubicBezTo>
                      <a:cubicBezTo>
                        <a:pt x="68" y="78"/>
                        <a:pt x="68" y="77"/>
                        <a:pt x="68" y="77"/>
                      </a:cubicBezTo>
                      <a:close/>
                      <a:moveTo>
                        <a:pt x="30" y="110"/>
                      </a:moveTo>
                      <a:cubicBezTo>
                        <a:pt x="30" y="110"/>
                        <a:pt x="30" y="110"/>
                        <a:pt x="29" y="110"/>
                      </a:cubicBezTo>
                      <a:cubicBezTo>
                        <a:pt x="29" y="110"/>
                        <a:pt x="28" y="111"/>
                        <a:pt x="28" y="112"/>
                      </a:cubicBezTo>
                      <a:cubicBezTo>
                        <a:pt x="28" y="112"/>
                        <a:pt x="29" y="112"/>
                        <a:pt x="29" y="112"/>
                      </a:cubicBezTo>
                      <a:cubicBezTo>
                        <a:pt x="29" y="111"/>
                        <a:pt x="30" y="111"/>
                        <a:pt x="30" y="110"/>
                      </a:cubicBezTo>
                      <a:close/>
                      <a:moveTo>
                        <a:pt x="31" y="117"/>
                      </a:moveTo>
                      <a:cubicBezTo>
                        <a:pt x="31" y="118"/>
                        <a:pt x="30" y="118"/>
                        <a:pt x="30" y="119"/>
                      </a:cubicBezTo>
                      <a:cubicBezTo>
                        <a:pt x="31" y="119"/>
                        <a:pt x="31" y="119"/>
                        <a:pt x="32" y="119"/>
                      </a:cubicBezTo>
                      <a:cubicBezTo>
                        <a:pt x="32" y="119"/>
                        <a:pt x="32" y="118"/>
                        <a:pt x="32" y="118"/>
                      </a:cubicBezTo>
                      <a:cubicBezTo>
                        <a:pt x="32" y="118"/>
                        <a:pt x="32" y="117"/>
                        <a:pt x="31" y="117"/>
                      </a:cubicBezTo>
                      <a:close/>
                      <a:moveTo>
                        <a:pt x="45" y="36"/>
                      </a:moveTo>
                      <a:cubicBezTo>
                        <a:pt x="45" y="35"/>
                        <a:pt x="45" y="35"/>
                        <a:pt x="44" y="34"/>
                      </a:cubicBezTo>
                      <a:cubicBezTo>
                        <a:pt x="44" y="35"/>
                        <a:pt x="44" y="35"/>
                        <a:pt x="43" y="35"/>
                      </a:cubicBezTo>
                      <a:cubicBezTo>
                        <a:pt x="43" y="35"/>
                        <a:pt x="43" y="36"/>
                        <a:pt x="43" y="36"/>
                      </a:cubicBezTo>
                      <a:cubicBezTo>
                        <a:pt x="44" y="36"/>
                        <a:pt x="44" y="36"/>
                        <a:pt x="45" y="36"/>
                      </a:cubicBezTo>
                      <a:close/>
                      <a:moveTo>
                        <a:pt x="22" y="120"/>
                      </a:move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21" y="120"/>
                        <a:pt x="20" y="119"/>
                        <a:pt x="19" y="119"/>
                      </a:cubicBezTo>
                      <a:cubicBezTo>
                        <a:pt x="19" y="119"/>
                        <a:pt x="19" y="119"/>
                        <a:pt x="19" y="120"/>
                      </a:cubicBezTo>
                      <a:cubicBezTo>
                        <a:pt x="20" y="120"/>
                        <a:pt x="21" y="120"/>
                        <a:pt x="22" y="120"/>
                      </a:cubicBezTo>
                      <a:close/>
                      <a:moveTo>
                        <a:pt x="39" y="83"/>
                      </a:moveTo>
                      <a:cubicBezTo>
                        <a:pt x="40" y="83"/>
                        <a:pt x="41" y="82"/>
                        <a:pt x="42" y="81"/>
                      </a:cubicBezTo>
                      <a:cubicBezTo>
                        <a:pt x="40" y="81"/>
                        <a:pt x="40" y="82"/>
                        <a:pt x="39" y="83"/>
                      </a:cubicBezTo>
                      <a:close/>
                      <a:moveTo>
                        <a:pt x="31" y="121"/>
                      </a:moveTo>
                      <a:cubicBezTo>
                        <a:pt x="30" y="121"/>
                        <a:pt x="29" y="120"/>
                        <a:pt x="28" y="121"/>
                      </a:cubicBezTo>
                      <a:cubicBezTo>
                        <a:pt x="29" y="121"/>
                        <a:pt x="29" y="122"/>
                        <a:pt x="30" y="122"/>
                      </a:cubicBezTo>
                      <a:cubicBezTo>
                        <a:pt x="30" y="122"/>
                        <a:pt x="30" y="121"/>
                        <a:pt x="31" y="121"/>
                      </a:cubicBezTo>
                      <a:close/>
                      <a:moveTo>
                        <a:pt x="39" y="16"/>
                      </a:moveTo>
                      <a:cubicBezTo>
                        <a:pt x="39" y="15"/>
                        <a:pt x="39" y="15"/>
                        <a:pt x="38" y="15"/>
                      </a:cubicBezTo>
                      <a:cubicBezTo>
                        <a:pt x="37" y="15"/>
                        <a:pt x="37" y="16"/>
                        <a:pt x="37" y="16"/>
                      </a:cubicBezTo>
                      <a:cubicBezTo>
                        <a:pt x="38" y="16"/>
                        <a:pt x="39" y="16"/>
                        <a:pt x="39" y="16"/>
                      </a:cubicBezTo>
                      <a:close/>
                      <a:moveTo>
                        <a:pt x="39" y="104"/>
                      </a:moveTo>
                      <a:cubicBezTo>
                        <a:pt x="39" y="104"/>
                        <a:pt x="38" y="104"/>
                        <a:pt x="38" y="104"/>
                      </a:cubicBezTo>
                      <a:cubicBezTo>
                        <a:pt x="38" y="105"/>
                        <a:pt x="37" y="105"/>
                        <a:pt x="37" y="106"/>
                      </a:cubicBezTo>
                      <a:cubicBezTo>
                        <a:pt x="38" y="106"/>
                        <a:pt x="39" y="105"/>
                        <a:pt x="39" y="104"/>
                      </a:cubicBezTo>
                      <a:close/>
                      <a:moveTo>
                        <a:pt x="29" y="7"/>
                      </a:moveTo>
                      <a:cubicBezTo>
                        <a:pt x="30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1" y="6"/>
                        <a:pt x="30" y="6"/>
                        <a:pt x="29" y="6"/>
                      </a:cubicBezTo>
                      <a:cubicBezTo>
                        <a:pt x="29" y="6"/>
                        <a:pt x="29" y="7"/>
                        <a:pt x="29" y="7"/>
                      </a:cubicBezTo>
                      <a:close/>
                      <a:moveTo>
                        <a:pt x="42" y="108"/>
                      </a:moveTo>
                      <a:cubicBezTo>
                        <a:pt x="43" y="108"/>
                        <a:pt x="43" y="107"/>
                        <a:pt x="44" y="106"/>
                      </a:cubicBezTo>
                      <a:cubicBezTo>
                        <a:pt x="43" y="106"/>
                        <a:pt x="43" y="106"/>
                        <a:pt x="43" y="106"/>
                      </a:cubicBezTo>
                      <a:cubicBezTo>
                        <a:pt x="42" y="106"/>
                        <a:pt x="42" y="107"/>
                        <a:pt x="42" y="108"/>
                      </a:cubicBezTo>
                      <a:close/>
                      <a:moveTo>
                        <a:pt x="61" y="44"/>
                      </a:moveTo>
                      <a:cubicBezTo>
                        <a:pt x="61" y="44"/>
                        <a:pt x="61" y="44"/>
                        <a:pt x="62" y="45"/>
                      </a:cubicBezTo>
                      <a:cubicBezTo>
                        <a:pt x="62" y="45"/>
                        <a:pt x="63" y="45"/>
                        <a:pt x="63" y="45"/>
                      </a:cubicBezTo>
                      <a:cubicBezTo>
                        <a:pt x="63" y="44"/>
                        <a:pt x="63" y="44"/>
                        <a:pt x="63" y="43"/>
                      </a:cubicBezTo>
                      <a:cubicBezTo>
                        <a:pt x="62" y="44"/>
                        <a:pt x="62" y="44"/>
                        <a:pt x="61" y="44"/>
                      </a:cubicBezTo>
                      <a:close/>
                      <a:moveTo>
                        <a:pt x="48" y="89"/>
                      </a:moveTo>
                      <a:cubicBezTo>
                        <a:pt x="48" y="89"/>
                        <a:pt x="48" y="89"/>
                        <a:pt x="48" y="90"/>
                      </a:cubicBezTo>
                      <a:cubicBezTo>
                        <a:pt x="49" y="90"/>
                        <a:pt x="50" y="90"/>
                        <a:pt x="51" y="90"/>
                      </a:cubicBezTo>
                      <a:cubicBezTo>
                        <a:pt x="51" y="90"/>
                        <a:pt x="51" y="90"/>
                        <a:pt x="52" y="90"/>
                      </a:cubicBezTo>
                      <a:cubicBezTo>
                        <a:pt x="51" y="89"/>
                        <a:pt x="50" y="89"/>
                        <a:pt x="49" y="89"/>
                      </a:cubicBezTo>
                      <a:cubicBezTo>
                        <a:pt x="49" y="89"/>
                        <a:pt x="49" y="89"/>
                        <a:pt x="48" y="89"/>
                      </a:cubicBezTo>
                      <a:close/>
                      <a:moveTo>
                        <a:pt x="50" y="15"/>
                      </a:moveTo>
                      <a:cubicBezTo>
                        <a:pt x="50" y="14"/>
                        <a:pt x="50" y="13"/>
                        <a:pt x="49" y="14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lose/>
                      <a:moveTo>
                        <a:pt x="62" y="48"/>
                      </a:moveTo>
                      <a:cubicBezTo>
                        <a:pt x="63" y="48"/>
                        <a:pt x="64" y="48"/>
                        <a:pt x="64" y="48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3" y="47"/>
                        <a:pt x="63" y="47"/>
                        <a:pt x="62" y="47"/>
                      </a:cubicBezTo>
                      <a:cubicBezTo>
                        <a:pt x="62" y="47"/>
                        <a:pt x="62" y="48"/>
                        <a:pt x="62" y="48"/>
                      </a:cubicBezTo>
                      <a:close/>
                      <a:moveTo>
                        <a:pt x="44" y="47"/>
                      </a:moveTo>
                      <a:cubicBezTo>
                        <a:pt x="46" y="47"/>
                        <a:pt x="47" y="47"/>
                        <a:pt x="47" y="46"/>
                      </a:cubicBezTo>
                      <a:cubicBezTo>
                        <a:pt x="46" y="46"/>
                        <a:pt x="45" y="46"/>
                        <a:pt x="44" y="47"/>
                      </a:cubicBezTo>
                      <a:close/>
                      <a:moveTo>
                        <a:pt x="42" y="100"/>
                      </a:moveTo>
                      <a:cubicBezTo>
                        <a:pt x="42" y="100"/>
                        <a:pt x="41" y="100"/>
                        <a:pt x="41" y="100"/>
                      </a:cubicBezTo>
                      <a:cubicBezTo>
                        <a:pt x="41" y="100"/>
                        <a:pt x="40" y="100"/>
                        <a:pt x="40" y="101"/>
                      </a:cubicBezTo>
                      <a:cubicBezTo>
                        <a:pt x="41" y="101"/>
                        <a:pt x="42" y="102"/>
                        <a:pt x="42" y="100"/>
                      </a:cubicBezTo>
                      <a:close/>
                      <a:moveTo>
                        <a:pt x="71" y="74"/>
                      </a:moveTo>
                      <a:cubicBezTo>
                        <a:pt x="71" y="74"/>
                        <a:pt x="71" y="74"/>
                        <a:pt x="71" y="74"/>
                      </a:cubicBezTo>
                      <a:cubicBezTo>
                        <a:pt x="71" y="73"/>
                        <a:pt x="71" y="73"/>
                        <a:pt x="72" y="72"/>
                      </a:cubicBezTo>
                      <a:cubicBezTo>
                        <a:pt x="71" y="72"/>
                        <a:pt x="71" y="72"/>
                        <a:pt x="70" y="72"/>
                      </a:cubicBezTo>
                      <a:cubicBezTo>
                        <a:pt x="70" y="73"/>
                        <a:pt x="70" y="73"/>
                        <a:pt x="71" y="74"/>
                      </a:cubicBezTo>
                      <a:close/>
                      <a:moveTo>
                        <a:pt x="63" y="77"/>
                      </a:moveTo>
                      <a:cubicBezTo>
                        <a:pt x="63" y="77"/>
                        <a:pt x="63" y="77"/>
                        <a:pt x="62" y="77"/>
                      </a:cubicBezTo>
                      <a:cubicBezTo>
                        <a:pt x="62" y="77"/>
                        <a:pt x="62" y="77"/>
                        <a:pt x="62" y="78"/>
                      </a:cubicBezTo>
                      <a:cubicBezTo>
                        <a:pt x="63" y="78"/>
                        <a:pt x="63" y="78"/>
                        <a:pt x="64" y="78"/>
                      </a:cubicBezTo>
                      <a:cubicBezTo>
                        <a:pt x="63" y="77"/>
                        <a:pt x="63" y="77"/>
                        <a:pt x="63" y="77"/>
                      </a:cubicBezTo>
                      <a:close/>
                      <a:moveTo>
                        <a:pt x="50" y="18"/>
                      </a:moveTo>
                      <a:cubicBezTo>
                        <a:pt x="50" y="19"/>
                        <a:pt x="50" y="19"/>
                        <a:pt x="51" y="19"/>
                      </a:cubicBezTo>
                      <a:cubicBezTo>
                        <a:pt x="51" y="17"/>
                        <a:pt x="51" y="17"/>
                        <a:pt x="50" y="18"/>
                      </a:cubicBezTo>
                      <a:close/>
                      <a:moveTo>
                        <a:pt x="58" y="53"/>
                      </a:moveTo>
                      <a:cubicBezTo>
                        <a:pt x="58" y="53"/>
                        <a:pt x="58" y="52"/>
                        <a:pt x="58" y="52"/>
                      </a:cubicBezTo>
                      <a:cubicBezTo>
                        <a:pt x="58" y="52"/>
                        <a:pt x="57" y="52"/>
                        <a:pt x="57" y="52"/>
                      </a:cubicBezTo>
                      <a:cubicBezTo>
                        <a:pt x="57" y="52"/>
                        <a:pt x="57" y="53"/>
                        <a:pt x="57" y="54"/>
                      </a:cubicBezTo>
                      <a:cubicBezTo>
                        <a:pt x="58" y="54"/>
                        <a:pt x="58" y="54"/>
                        <a:pt x="58" y="53"/>
                      </a:cubicBezTo>
                      <a:close/>
                      <a:moveTo>
                        <a:pt x="43" y="40"/>
                      </a:moveTo>
                      <a:cubicBezTo>
                        <a:pt x="44" y="40"/>
                        <a:pt x="45" y="40"/>
                        <a:pt x="46" y="40"/>
                      </a:cubicBezTo>
                      <a:cubicBezTo>
                        <a:pt x="46" y="39"/>
                        <a:pt x="45" y="39"/>
                        <a:pt x="45" y="39"/>
                      </a:cubicBezTo>
                      <a:cubicBezTo>
                        <a:pt x="45" y="39"/>
                        <a:pt x="44" y="39"/>
                        <a:pt x="43" y="40"/>
                      </a:cubicBezTo>
                      <a:close/>
                      <a:moveTo>
                        <a:pt x="62" y="41"/>
                      </a:moveTo>
                      <a:cubicBezTo>
                        <a:pt x="62" y="41"/>
                        <a:pt x="62" y="40"/>
                        <a:pt x="62" y="40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1" y="40"/>
                        <a:pt x="61" y="41"/>
                        <a:pt x="61" y="41"/>
                      </a:cubicBezTo>
                      <a:cubicBezTo>
                        <a:pt x="61" y="41"/>
                        <a:pt x="61" y="41"/>
                        <a:pt x="62" y="41"/>
                      </a:cubicBezTo>
                      <a:cubicBezTo>
                        <a:pt x="62" y="41"/>
                        <a:pt x="62" y="41"/>
                        <a:pt x="62" y="41"/>
                      </a:cubicBezTo>
                      <a:close/>
                      <a:moveTo>
                        <a:pt x="47" y="43"/>
                      </a:moveTo>
                      <a:cubicBezTo>
                        <a:pt x="46" y="43"/>
                        <a:pt x="44" y="44"/>
                        <a:pt x="44" y="44"/>
                      </a:cubicBezTo>
                      <a:cubicBezTo>
                        <a:pt x="45" y="44"/>
                        <a:pt x="46" y="44"/>
                        <a:pt x="47" y="43"/>
                      </a:cubicBezTo>
                      <a:close/>
                      <a:moveTo>
                        <a:pt x="59" y="86"/>
                      </a:moveTo>
                      <a:cubicBezTo>
                        <a:pt x="59" y="86"/>
                        <a:pt x="59" y="86"/>
                        <a:pt x="59" y="85"/>
                      </a:cubicBezTo>
                      <a:cubicBezTo>
                        <a:pt x="59" y="85"/>
                        <a:pt x="58" y="85"/>
                        <a:pt x="58" y="85"/>
                      </a:cubicBezTo>
                      <a:cubicBezTo>
                        <a:pt x="58" y="85"/>
                        <a:pt x="58" y="85"/>
                        <a:pt x="58" y="85"/>
                      </a:cubicBezTo>
                      <a:cubicBezTo>
                        <a:pt x="58" y="86"/>
                        <a:pt x="58" y="86"/>
                        <a:pt x="58" y="86"/>
                      </a:cubicBezTo>
                      <a:cubicBezTo>
                        <a:pt x="58" y="86"/>
                        <a:pt x="58" y="86"/>
                        <a:pt x="59" y="86"/>
                      </a:cubicBezTo>
                      <a:close/>
                      <a:moveTo>
                        <a:pt x="53" y="29"/>
                      </a:move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30"/>
                        <a:pt x="53" y="30"/>
                      </a:cubicBezTo>
                      <a:cubicBezTo>
                        <a:pt x="53" y="30"/>
                        <a:pt x="53" y="30"/>
                        <a:pt x="53" y="30"/>
                      </a:cubicBezTo>
                      <a:cubicBezTo>
                        <a:pt x="53" y="30"/>
                        <a:pt x="53" y="29"/>
                        <a:pt x="53" y="29"/>
                      </a:cubicBezTo>
                      <a:close/>
                      <a:moveTo>
                        <a:pt x="60" y="34"/>
                      </a:moveTo>
                      <a:cubicBezTo>
                        <a:pt x="60" y="34"/>
                        <a:pt x="60" y="33"/>
                        <a:pt x="60" y="33"/>
                      </a:cubicBezTo>
                      <a:cubicBezTo>
                        <a:pt x="60" y="32"/>
                        <a:pt x="60" y="32"/>
                        <a:pt x="59" y="32"/>
                      </a:cubicBezTo>
                      <a:cubicBezTo>
                        <a:pt x="59" y="33"/>
                        <a:pt x="59" y="33"/>
                        <a:pt x="60" y="34"/>
                      </a:cubicBezTo>
                      <a:close/>
                      <a:moveTo>
                        <a:pt x="38" y="27"/>
                      </a:moveTo>
                      <a:cubicBezTo>
                        <a:pt x="39" y="27"/>
                        <a:pt x="40" y="27"/>
                        <a:pt x="40" y="27"/>
                      </a:cubicBezTo>
                      <a:cubicBezTo>
                        <a:pt x="40" y="27"/>
                        <a:pt x="40" y="26"/>
                        <a:pt x="40" y="26"/>
                      </a:cubicBezTo>
                      <a:cubicBezTo>
                        <a:pt x="39" y="26"/>
                        <a:pt x="39" y="26"/>
                        <a:pt x="38" y="27"/>
                      </a:cubicBezTo>
                      <a:close/>
                      <a:moveTo>
                        <a:pt x="52" y="25"/>
                      </a:move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52" y="26"/>
                        <a:pt x="52" y="26"/>
                        <a:pt x="53" y="26"/>
                      </a:cubicBezTo>
                      <a:cubicBezTo>
                        <a:pt x="53" y="26"/>
                        <a:pt x="53" y="25"/>
                        <a:pt x="52" y="25"/>
                      </a:cubicBezTo>
                      <a:close/>
                      <a:moveTo>
                        <a:pt x="60" y="38"/>
                      </a:move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1" y="37"/>
                        <a:pt x="61" y="37"/>
                        <a:pt x="61" y="36"/>
                      </a:cubicBezTo>
                      <a:cubicBezTo>
                        <a:pt x="60" y="36"/>
                        <a:pt x="60" y="36"/>
                        <a:pt x="60" y="38"/>
                      </a:cubicBezTo>
                      <a:close/>
                      <a:moveTo>
                        <a:pt x="60" y="66"/>
                      </a:moveTo>
                      <a:cubicBezTo>
                        <a:pt x="60" y="67"/>
                        <a:pt x="60" y="68"/>
                        <a:pt x="60" y="69"/>
                      </a:cubicBezTo>
                      <a:cubicBezTo>
                        <a:pt x="60" y="68"/>
                        <a:pt x="60" y="67"/>
                        <a:pt x="60" y="66"/>
                      </a:cubicBezTo>
                      <a:close/>
                      <a:moveTo>
                        <a:pt x="49" y="25"/>
                      </a:moveTo>
                      <a:cubicBezTo>
                        <a:pt x="49" y="26"/>
                        <a:pt x="49" y="26"/>
                        <a:pt x="50" y="26"/>
                      </a:cubicBezTo>
                      <a:cubicBezTo>
                        <a:pt x="50" y="26"/>
                        <a:pt x="50" y="25"/>
                        <a:pt x="49" y="25"/>
                      </a:cubicBezTo>
                      <a:close/>
                      <a:moveTo>
                        <a:pt x="31" y="128"/>
                      </a:moveTo>
                      <a:cubicBezTo>
                        <a:pt x="30" y="129"/>
                        <a:pt x="30" y="129"/>
                        <a:pt x="29" y="129"/>
                      </a:cubicBezTo>
                      <a:cubicBezTo>
                        <a:pt x="29" y="129"/>
                        <a:pt x="29" y="129"/>
                        <a:pt x="29" y="129"/>
                      </a:cubicBezTo>
                      <a:cubicBezTo>
                        <a:pt x="30" y="129"/>
                        <a:pt x="30" y="129"/>
                        <a:pt x="31" y="128"/>
                      </a:cubicBezTo>
                      <a:close/>
                      <a:moveTo>
                        <a:pt x="46" y="30"/>
                      </a:moveTo>
                      <a:cubicBezTo>
                        <a:pt x="46" y="31"/>
                        <a:pt x="46" y="31"/>
                        <a:pt x="47" y="31"/>
                      </a:cubicBezTo>
                      <a:cubicBezTo>
                        <a:pt x="47" y="31"/>
                        <a:pt x="47" y="31"/>
                        <a:pt x="47" y="30"/>
                      </a:cubicBezTo>
                      <a:cubicBezTo>
                        <a:pt x="46" y="30"/>
                        <a:pt x="46" y="30"/>
                        <a:pt x="46" y="30"/>
                      </a:cubicBezTo>
                      <a:close/>
                      <a:moveTo>
                        <a:pt x="39" y="29"/>
                      </a:move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40" y="30"/>
                        <a:pt x="40" y="30"/>
                        <a:pt x="40" y="29"/>
                      </a:cubicBezTo>
                      <a:cubicBezTo>
                        <a:pt x="40" y="29"/>
                        <a:pt x="39" y="29"/>
                        <a:pt x="39" y="29"/>
                      </a:cubicBezTo>
                      <a:close/>
                      <a:moveTo>
                        <a:pt x="35" y="113"/>
                      </a:moveTo>
                      <a:cubicBezTo>
                        <a:pt x="35" y="113"/>
                        <a:pt x="35" y="113"/>
                        <a:pt x="34" y="114"/>
                      </a:cubicBezTo>
                      <a:cubicBezTo>
                        <a:pt x="35" y="114"/>
                        <a:pt x="35" y="114"/>
                        <a:pt x="35" y="113"/>
                      </a:cubicBezTo>
                      <a:close/>
                      <a:moveTo>
                        <a:pt x="50" y="98"/>
                      </a:moveTo>
                      <a:cubicBezTo>
                        <a:pt x="49" y="97"/>
                        <a:pt x="49" y="97"/>
                        <a:pt x="49" y="98"/>
                      </a:cubicBezTo>
                      <a:cubicBezTo>
                        <a:pt x="50" y="98"/>
                        <a:pt x="50" y="98"/>
                        <a:pt x="50" y="98"/>
                      </a:cubicBezTo>
                      <a:close/>
                      <a:moveTo>
                        <a:pt x="48" y="111"/>
                      </a:moveTo>
                      <a:cubicBezTo>
                        <a:pt x="47" y="112"/>
                        <a:pt x="47" y="112"/>
                        <a:pt x="46" y="113"/>
                      </a:cubicBezTo>
                      <a:cubicBezTo>
                        <a:pt x="47" y="112"/>
                        <a:pt x="48" y="112"/>
                        <a:pt x="48" y="111"/>
                      </a:cubicBezTo>
                      <a:close/>
                      <a:moveTo>
                        <a:pt x="68" y="74"/>
                      </a:moveTo>
                      <a:cubicBezTo>
                        <a:pt x="67" y="74"/>
                        <a:pt x="67" y="73"/>
                        <a:pt x="67" y="73"/>
                      </a:cubicBezTo>
                      <a:cubicBezTo>
                        <a:pt x="67" y="73"/>
                        <a:pt x="67" y="73"/>
                        <a:pt x="67" y="73"/>
                      </a:cubicBezTo>
                      <a:cubicBezTo>
                        <a:pt x="67" y="73"/>
                        <a:pt x="67" y="74"/>
                        <a:pt x="67" y="74"/>
                      </a:cubicBezTo>
                      <a:cubicBezTo>
                        <a:pt x="67" y="74"/>
                        <a:pt x="67" y="74"/>
                        <a:pt x="68" y="74"/>
                      </a:cubicBezTo>
                      <a:close/>
                      <a:moveTo>
                        <a:pt x="60" y="60"/>
                      </a:moveTo>
                      <a:cubicBezTo>
                        <a:pt x="60" y="60"/>
                        <a:pt x="60" y="60"/>
                        <a:pt x="60" y="59"/>
                      </a:cubicBezTo>
                      <a:cubicBezTo>
                        <a:pt x="59" y="59"/>
                        <a:pt x="59" y="60"/>
                        <a:pt x="60" y="60"/>
                      </a:cubicBezTo>
                      <a:close/>
                      <a:moveTo>
                        <a:pt x="40" y="20"/>
                      </a:moveTo>
                      <a:cubicBezTo>
                        <a:pt x="40" y="20"/>
                        <a:pt x="40" y="20"/>
                        <a:pt x="40" y="20"/>
                      </a:cubicBezTo>
                      <a:cubicBezTo>
                        <a:pt x="39" y="20"/>
                        <a:pt x="38" y="20"/>
                        <a:pt x="38" y="20"/>
                      </a:cubicBezTo>
                      <a:cubicBezTo>
                        <a:pt x="38" y="20"/>
                        <a:pt x="38" y="20"/>
                        <a:pt x="38" y="20"/>
                      </a:cubicBezTo>
                      <a:cubicBezTo>
                        <a:pt x="38" y="20"/>
                        <a:pt x="39" y="20"/>
                        <a:pt x="40" y="20"/>
                      </a:cubicBezTo>
                      <a:close/>
                      <a:moveTo>
                        <a:pt x="35" y="129"/>
                      </a:moveTo>
                      <a:cubicBezTo>
                        <a:pt x="34" y="128"/>
                        <a:pt x="34" y="128"/>
                        <a:pt x="34" y="129"/>
                      </a:cubicBezTo>
                      <a:cubicBezTo>
                        <a:pt x="34" y="129"/>
                        <a:pt x="35" y="129"/>
                        <a:pt x="35" y="129"/>
                      </a:cubicBezTo>
                      <a:close/>
                      <a:moveTo>
                        <a:pt x="65" y="65"/>
                      </a:moveTo>
                      <a:cubicBezTo>
                        <a:pt x="65" y="65"/>
                        <a:pt x="65" y="65"/>
                        <a:pt x="65" y="65"/>
                      </a:cubicBezTo>
                      <a:cubicBezTo>
                        <a:pt x="65" y="66"/>
                        <a:pt x="65" y="67"/>
                        <a:pt x="65" y="67"/>
                      </a:cubicBezTo>
                      <a:cubicBezTo>
                        <a:pt x="65" y="67"/>
                        <a:pt x="65" y="67"/>
                        <a:pt x="65" y="67"/>
                      </a:cubicBezTo>
                      <a:cubicBezTo>
                        <a:pt x="65" y="67"/>
                        <a:pt x="65" y="66"/>
                        <a:pt x="65" y="65"/>
                      </a:cubicBezTo>
                      <a:close/>
                      <a:moveTo>
                        <a:pt x="45" y="26"/>
                      </a:moveTo>
                      <a:cubicBezTo>
                        <a:pt x="45" y="27"/>
                        <a:pt x="45" y="27"/>
                        <a:pt x="46" y="27"/>
                      </a:cubicBezTo>
                      <a:cubicBezTo>
                        <a:pt x="45" y="26"/>
                        <a:pt x="46" y="26"/>
                        <a:pt x="45" y="26"/>
                      </a:cubicBezTo>
                      <a:close/>
                      <a:moveTo>
                        <a:pt x="24" y="9"/>
                      </a:move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lose/>
                      <a:moveTo>
                        <a:pt x="54" y="90"/>
                      </a:moveTo>
                      <a:cubicBezTo>
                        <a:pt x="54" y="90"/>
                        <a:pt x="54" y="90"/>
                        <a:pt x="54" y="91"/>
                      </a:cubicBezTo>
                      <a:cubicBezTo>
                        <a:pt x="54" y="91"/>
                        <a:pt x="54" y="91"/>
                        <a:pt x="55" y="91"/>
                      </a:cubicBezTo>
                      <a:cubicBezTo>
                        <a:pt x="55" y="90"/>
                        <a:pt x="54" y="90"/>
                        <a:pt x="54" y="90"/>
                      </a:cubicBezTo>
                      <a:close/>
                      <a:moveTo>
                        <a:pt x="43" y="32"/>
                      </a:moveTo>
                      <a:cubicBezTo>
                        <a:pt x="43" y="32"/>
                        <a:pt x="44" y="32"/>
                        <a:pt x="44" y="32"/>
                      </a:cubicBezTo>
                      <a:cubicBezTo>
                        <a:pt x="44" y="31"/>
                        <a:pt x="44" y="31"/>
                        <a:pt x="43" y="31"/>
                      </a:cubicBezTo>
                      <a:cubicBezTo>
                        <a:pt x="43" y="31"/>
                        <a:pt x="43" y="32"/>
                        <a:pt x="43" y="32"/>
                      </a:cubicBezTo>
                      <a:close/>
                      <a:moveTo>
                        <a:pt x="66" y="54"/>
                      </a:moveTo>
                      <a:cubicBezTo>
                        <a:pt x="66" y="55"/>
                        <a:pt x="66" y="55"/>
                        <a:pt x="65" y="55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66" y="55"/>
                        <a:pt x="66" y="55"/>
                        <a:pt x="66" y="54"/>
                      </a:cubicBezTo>
                      <a:close/>
                      <a:moveTo>
                        <a:pt x="41" y="32"/>
                      </a:moveTo>
                      <a:cubicBezTo>
                        <a:pt x="40" y="32"/>
                        <a:pt x="40" y="32"/>
                        <a:pt x="39" y="32"/>
                      </a:cubicBezTo>
                      <a:cubicBezTo>
                        <a:pt x="40" y="33"/>
                        <a:pt x="40" y="33"/>
                        <a:pt x="41" y="32"/>
                      </a:cubicBezTo>
                      <a:close/>
                      <a:moveTo>
                        <a:pt x="62" y="81"/>
                      </a:moveTo>
                      <a:cubicBezTo>
                        <a:pt x="62" y="81"/>
                        <a:pt x="63" y="82"/>
                        <a:pt x="63" y="81"/>
                      </a:cubicBezTo>
                      <a:cubicBezTo>
                        <a:pt x="63" y="81"/>
                        <a:pt x="62" y="81"/>
                        <a:pt x="62" y="81"/>
                      </a:cubicBezTo>
                      <a:close/>
                      <a:moveTo>
                        <a:pt x="46" y="55"/>
                      </a:moveTo>
                      <a:cubicBezTo>
                        <a:pt x="47" y="55"/>
                        <a:pt x="47" y="55"/>
                        <a:pt x="47" y="54"/>
                      </a:cubicBezTo>
                      <a:cubicBezTo>
                        <a:pt x="46" y="55"/>
                        <a:pt x="46" y="55"/>
                        <a:pt x="46" y="55"/>
                      </a:cubicBezTo>
                      <a:close/>
                      <a:moveTo>
                        <a:pt x="50" y="38"/>
                      </a:moveTo>
                      <a:cubicBezTo>
                        <a:pt x="50" y="38"/>
                        <a:pt x="50" y="38"/>
                        <a:pt x="50" y="39"/>
                      </a:cubicBezTo>
                      <a:cubicBezTo>
                        <a:pt x="51" y="39"/>
                        <a:pt x="51" y="38"/>
                        <a:pt x="50" y="38"/>
                      </a:cubicBezTo>
                      <a:close/>
                      <a:moveTo>
                        <a:pt x="63" y="73"/>
                      </a:moveTo>
                      <a:cubicBezTo>
                        <a:pt x="62" y="73"/>
                        <a:pt x="62" y="73"/>
                        <a:pt x="62" y="73"/>
                      </a:cubicBezTo>
                      <a:cubicBezTo>
                        <a:pt x="62" y="74"/>
                        <a:pt x="62" y="74"/>
                        <a:pt x="63" y="75"/>
                      </a:cubicBezTo>
                      <a:cubicBezTo>
                        <a:pt x="63" y="74"/>
                        <a:pt x="63" y="74"/>
                        <a:pt x="63" y="73"/>
                      </a:cubicBezTo>
                      <a:close/>
                      <a:moveTo>
                        <a:pt x="52" y="68"/>
                      </a:moveTo>
                      <a:cubicBezTo>
                        <a:pt x="52" y="68"/>
                        <a:pt x="51" y="68"/>
                        <a:pt x="51" y="68"/>
                      </a:cubicBezTo>
                      <a:cubicBezTo>
                        <a:pt x="51" y="68"/>
                        <a:pt x="51" y="69"/>
                        <a:pt x="52" y="69"/>
                      </a:cubicBezTo>
                      <a:cubicBezTo>
                        <a:pt x="52" y="69"/>
                        <a:pt x="52" y="68"/>
                        <a:pt x="52" y="68"/>
                      </a:cubicBezTo>
                      <a:close/>
                      <a:moveTo>
                        <a:pt x="47" y="35"/>
                      </a:moveTo>
                      <a:cubicBezTo>
                        <a:pt x="47" y="35"/>
                        <a:pt x="47" y="34"/>
                        <a:pt x="47" y="34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lose/>
                      <a:moveTo>
                        <a:pt x="74" y="80"/>
                      </a:moveTo>
                      <a:cubicBezTo>
                        <a:pt x="73" y="80"/>
                        <a:pt x="73" y="80"/>
                        <a:pt x="73" y="81"/>
                      </a:cubicBezTo>
                      <a:cubicBezTo>
                        <a:pt x="73" y="81"/>
                        <a:pt x="74" y="80"/>
                        <a:pt x="74" y="80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2"/>
                        <a:pt x="35" y="22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44" y="110"/>
                      </a:moveTo>
                      <a:cubicBezTo>
                        <a:pt x="43" y="111"/>
                        <a:pt x="43" y="111"/>
                        <a:pt x="43" y="111"/>
                      </a:cubicBezTo>
                      <a:cubicBezTo>
                        <a:pt x="43" y="111"/>
                        <a:pt x="44" y="111"/>
                        <a:pt x="44" y="110"/>
                      </a:cubicBezTo>
                      <a:close/>
                      <a:moveTo>
                        <a:pt x="33" y="18"/>
                      </a:moveTo>
                      <a:cubicBezTo>
                        <a:pt x="34" y="19"/>
                        <a:pt x="34" y="19"/>
                        <a:pt x="34" y="18"/>
                      </a:cubicBezTo>
                      <a:cubicBezTo>
                        <a:pt x="34" y="18"/>
                        <a:pt x="34" y="18"/>
                        <a:pt x="33" y="18"/>
                      </a:cubicBezTo>
                      <a:close/>
                      <a:moveTo>
                        <a:pt x="15" y="127"/>
                      </a:moveTo>
                      <a:cubicBezTo>
                        <a:pt x="14" y="126"/>
                        <a:pt x="14" y="126"/>
                        <a:pt x="13" y="126"/>
                      </a:cubicBezTo>
                      <a:cubicBezTo>
                        <a:pt x="14" y="126"/>
                        <a:pt x="14" y="126"/>
                        <a:pt x="15" y="127"/>
                      </a:cubicBezTo>
                      <a:close/>
                      <a:moveTo>
                        <a:pt x="45" y="108"/>
                      </a:moveTo>
                      <a:cubicBezTo>
                        <a:pt x="46" y="108"/>
                        <a:pt x="46" y="108"/>
                        <a:pt x="46" y="107"/>
                      </a:cubicBezTo>
                      <a:cubicBezTo>
                        <a:pt x="45" y="108"/>
                        <a:pt x="45" y="108"/>
                        <a:pt x="45" y="108"/>
                      </a:cubicBezTo>
                      <a:close/>
                      <a:moveTo>
                        <a:pt x="64" y="60"/>
                      </a:moveTo>
                      <a:cubicBezTo>
                        <a:pt x="64" y="60"/>
                        <a:pt x="65" y="59"/>
                        <a:pt x="65" y="59"/>
                      </a:cubicBezTo>
                      <a:cubicBezTo>
                        <a:pt x="65" y="59"/>
                        <a:pt x="65" y="59"/>
                        <a:pt x="64" y="59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64" y="59"/>
                        <a:pt x="64" y="59"/>
                        <a:pt x="64" y="60"/>
                      </a:cubicBezTo>
                      <a:close/>
                      <a:moveTo>
                        <a:pt x="47" y="79"/>
                      </a:moveTo>
                      <a:cubicBezTo>
                        <a:pt x="47" y="79"/>
                        <a:pt x="47" y="79"/>
                        <a:pt x="47" y="79"/>
                      </a:cubicBezTo>
                      <a:cubicBezTo>
                        <a:pt x="47" y="79"/>
                        <a:pt x="47" y="78"/>
                        <a:pt x="46" y="78"/>
                      </a:cubicBezTo>
                      <a:cubicBezTo>
                        <a:pt x="46" y="78"/>
                        <a:pt x="47" y="79"/>
                        <a:pt x="47" y="7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47" y="51"/>
                      </a:moveTo>
                      <a:cubicBezTo>
                        <a:pt x="47" y="50"/>
                        <a:pt x="47" y="50"/>
                        <a:pt x="47" y="50"/>
                      </a:cubicBezTo>
                      <a:cubicBezTo>
                        <a:pt x="47" y="50"/>
                        <a:pt x="47" y="50"/>
                        <a:pt x="47" y="50"/>
                      </a:cubicBezTo>
                      <a:cubicBezTo>
                        <a:pt x="47" y="50"/>
                        <a:pt x="47" y="51"/>
                        <a:pt x="46" y="51"/>
                      </a:cubicBezTo>
                      <a:cubicBezTo>
                        <a:pt x="46" y="51"/>
                        <a:pt x="46" y="51"/>
                        <a:pt x="47" y="51"/>
                      </a:cubicBezTo>
                      <a:cubicBezTo>
                        <a:pt x="47" y="51"/>
                        <a:pt x="47" y="51"/>
                        <a:pt x="47" y="51"/>
                      </a:cubicBezTo>
                      <a:close/>
                      <a:moveTo>
                        <a:pt x="42" y="114"/>
                      </a:moveTo>
                      <a:cubicBezTo>
                        <a:pt x="41" y="114"/>
                        <a:pt x="41" y="113"/>
                        <a:pt x="41" y="113"/>
                      </a:cubicBezTo>
                      <a:cubicBezTo>
                        <a:pt x="41" y="113"/>
                        <a:pt x="41" y="114"/>
                        <a:pt x="41" y="11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41" y="114"/>
                        <a:pt x="41" y="114"/>
                        <a:pt x="42" y="114"/>
                      </a:cubicBezTo>
                      <a:close/>
                      <a:moveTo>
                        <a:pt x="59" y="63"/>
                      </a:move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59" y="63"/>
                      </a:cubicBezTo>
                      <a:close/>
                      <a:moveTo>
                        <a:pt x="50" y="34"/>
                      </a:move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4"/>
                      </a:cubicBezTo>
                      <a:close/>
                      <a:moveTo>
                        <a:pt x="32" y="103"/>
                      </a:move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8" name="Freeform 6"/>
                <p:cNvSpPr>
                  <a:spLocks noEditPoints="1"/>
                </p:cNvSpPr>
                <p:nvPr/>
              </p:nvSpPr>
              <p:spPr bwMode="auto">
                <a:xfrm>
                  <a:off x="5865813" y="3201988"/>
                  <a:ext cx="250825" cy="436563"/>
                </a:xfrm>
                <a:custGeom>
                  <a:avLst/>
                  <a:gdLst>
                    <a:gd name="T0" fmla="*/ 36 w 77"/>
                    <a:gd name="T1" fmla="*/ 129 h 132"/>
                    <a:gd name="T2" fmla="*/ 5 w 77"/>
                    <a:gd name="T3" fmla="*/ 131 h 132"/>
                    <a:gd name="T4" fmla="*/ 30 w 77"/>
                    <a:gd name="T5" fmla="*/ 83 h 132"/>
                    <a:gd name="T6" fmla="*/ 38 w 77"/>
                    <a:gd name="T7" fmla="*/ 76 h 132"/>
                    <a:gd name="T8" fmla="*/ 27 w 77"/>
                    <a:gd name="T9" fmla="*/ 39 h 132"/>
                    <a:gd name="T10" fmla="*/ 13 w 77"/>
                    <a:gd name="T11" fmla="*/ 1 h 132"/>
                    <a:gd name="T12" fmla="*/ 49 w 77"/>
                    <a:gd name="T13" fmla="*/ 2 h 132"/>
                    <a:gd name="T14" fmla="*/ 55 w 77"/>
                    <a:gd name="T15" fmla="*/ 13 h 132"/>
                    <a:gd name="T16" fmla="*/ 66 w 77"/>
                    <a:gd name="T17" fmla="*/ 90 h 132"/>
                    <a:gd name="T18" fmla="*/ 41 w 77"/>
                    <a:gd name="T19" fmla="*/ 13 h 132"/>
                    <a:gd name="T20" fmla="*/ 38 w 77"/>
                    <a:gd name="T21" fmla="*/ 118 h 132"/>
                    <a:gd name="T22" fmla="*/ 44 w 77"/>
                    <a:gd name="T23" fmla="*/ 108 h 132"/>
                    <a:gd name="T24" fmla="*/ 36 w 77"/>
                    <a:gd name="T25" fmla="*/ 24 h 132"/>
                    <a:gd name="T26" fmla="*/ 48 w 77"/>
                    <a:gd name="T27" fmla="*/ 21 h 132"/>
                    <a:gd name="T28" fmla="*/ 43 w 77"/>
                    <a:gd name="T29" fmla="*/ 121 h 132"/>
                    <a:gd name="T30" fmla="*/ 34 w 77"/>
                    <a:gd name="T31" fmla="*/ 5 h 132"/>
                    <a:gd name="T32" fmla="*/ 33 w 77"/>
                    <a:gd name="T33" fmla="*/ 104 h 132"/>
                    <a:gd name="T34" fmla="*/ 43 w 77"/>
                    <a:gd name="T35" fmla="*/ 80 h 132"/>
                    <a:gd name="T36" fmla="*/ 74 w 77"/>
                    <a:gd name="T37" fmla="*/ 70 h 132"/>
                    <a:gd name="T38" fmla="*/ 73 w 77"/>
                    <a:gd name="T39" fmla="*/ 73 h 132"/>
                    <a:gd name="T40" fmla="*/ 14 w 77"/>
                    <a:gd name="T41" fmla="*/ 113 h 132"/>
                    <a:gd name="T42" fmla="*/ 58 w 77"/>
                    <a:gd name="T43" fmla="*/ 79 h 132"/>
                    <a:gd name="T44" fmla="*/ 19 w 77"/>
                    <a:gd name="T45" fmla="*/ 116 h 132"/>
                    <a:gd name="T46" fmla="*/ 54 w 77"/>
                    <a:gd name="T47" fmla="*/ 32 h 132"/>
                    <a:gd name="T48" fmla="*/ 29 w 77"/>
                    <a:gd name="T49" fmla="*/ 14 h 132"/>
                    <a:gd name="T50" fmla="*/ 9 w 77"/>
                    <a:gd name="T51" fmla="*/ 123 h 132"/>
                    <a:gd name="T52" fmla="*/ 31 w 77"/>
                    <a:gd name="T53" fmla="*/ 26 h 132"/>
                    <a:gd name="T54" fmla="*/ 63 w 77"/>
                    <a:gd name="T55" fmla="*/ 70 h 132"/>
                    <a:gd name="T56" fmla="*/ 53 w 77"/>
                    <a:gd name="T57" fmla="*/ 61 h 132"/>
                    <a:gd name="T58" fmla="*/ 49 w 77"/>
                    <a:gd name="T59" fmla="*/ 87 h 132"/>
                    <a:gd name="T60" fmla="*/ 39 w 77"/>
                    <a:gd name="T61" fmla="*/ 31 h 132"/>
                    <a:gd name="T62" fmla="*/ 48 w 77"/>
                    <a:gd name="T63" fmla="*/ 26 h 132"/>
                    <a:gd name="T64" fmla="*/ 27 w 77"/>
                    <a:gd name="T65" fmla="*/ 9 h 132"/>
                    <a:gd name="T66" fmla="*/ 34 w 77"/>
                    <a:gd name="T67" fmla="*/ 53 h 132"/>
                    <a:gd name="T68" fmla="*/ 55 w 77"/>
                    <a:gd name="T69" fmla="*/ 41 h 132"/>
                    <a:gd name="T70" fmla="*/ 47 w 77"/>
                    <a:gd name="T71" fmla="*/ 72 h 132"/>
                    <a:gd name="T72" fmla="*/ 55 w 77"/>
                    <a:gd name="T73" fmla="*/ 53 h 132"/>
                    <a:gd name="T74" fmla="*/ 31 w 77"/>
                    <a:gd name="T75" fmla="*/ 32 h 132"/>
                    <a:gd name="T76" fmla="*/ 38 w 77"/>
                    <a:gd name="T77" fmla="*/ 108 h 132"/>
                    <a:gd name="T78" fmla="*/ 42 w 77"/>
                    <a:gd name="T79" fmla="*/ 32 h 132"/>
                    <a:gd name="T80" fmla="*/ 44 w 77"/>
                    <a:gd name="T81" fmla="*/ 99 h 132"/>
                    <a:gd name="T82" fmla="*/ 20 w 77"/>
                    <a:gd name="T83" fmla="*/ 10 h 132"/>
                    <a:gd name="T84" fmla="*/ 47 w 77"/>
                    <a:gd name="T85" fmla="*/ 64 h 132"/>
                    <a:gd name="T86" fmla="*/ 63 w 77"/>
                    <a:gd name="T87" fmla="*/ 63 h 132"/>
                    <a:gd name="T88" fmla="*/ 53 w 77"/>
                    <a:gd name="T89" fmla="*/ 28 h 132"/>
                    <a:gd name="T90" fmla="*/ 33 w 77"/>
                    <a:gd name="T91" fmla="*/ 23 h 132"/>
                    <a:gd name="T92" fmla="*/ 40 w 77"/>
                    <a:gd name="T93" fmla="*/ 9 h 132"/>
                    <a:gd name="T94" fmla="*/ 33 w 77"/>
                    <a:gd name="T95" fmla="*/ 116 h 132"/>
                    <a:gd name="T96" fmla="*/ 29 w 77"/>
                    <a:gd name="T97" fmla="*/ 21 h 132"/>
                    <a:gd name="T98" fmla="*/ 25 w 77"/>
                    <a:gd name="T99" fmla="*/ 116 h 132"/>
                    <a:gd name="T100" fmla="*/ 41 w 77"/>
                    <a:gd name="T101" fmla="*/ 36 h 132"/>
                    <a:gd name="T102" fmla="*/ 48 w 77"/>
                    <a:gd name="T103" fmla="*/ 57 h 132"/>
                    <a:gd name="T104" fmla="*/ 58 w 77"/>
                    <a:gd name="T105" fmla="*/ 61 h 132"/>
                    <a:gd name="T106" fmla="*/ 26 w 77"/>
                    <a:gd name="T107" fmla="*/ 20 h 132"/>
                    <a:gd name="T108" fmla="*/ 49 w 77"/>
                    <a:gd name="T109" fmla="*/ 12 h 132"/>
                    <a:gd name="T110" fmla="*/ 53 w 77"/>
                    <a:gd name="T111" fmla="*/ 42 h 132"/>
                    <a:gd name="T112" fmla="*/ 50 w 77"/>
                    <a:gd name="T113" fmla="*/ 8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7" h="132">
                      <a:moveTo>
                        <a:pt x="44" y="125"/>
                      </a:moveTo>
                      <a:cubicBezTo>
                        <a:pt x="45" y="125"/>
                        <a:pt x="46" y="125"/>
                        <a:pt x="47" y="125"/>
                      </a:cubicBezTo>
                      <a:cubicBezTo>
                        <a:pt x="48" y="125"/>
                        <a:pt x="48" y="125"/>
                        <a:pt x="49" y="125"/>
                      </a:cubicBezTo>
                      <a:cubicBezTo>
                        <a:pt x="49" y="125"/>
                        <a:pt x="50" y="125"/>
                        <a:pt x="50" y="126"/>
                      </a:cubicBezTo>
                      <a:cubicBezTo>
                        <a:pt x="50" y="126"/>
                        <a:pt x="49" y="127"/>
                        <a:pt x="49" y="127"/>
                      </a:cubicBezTo>
                      <a:cubicBezTo>
                        <a:pt x="48" y="127"/>
                        <a:pt x="47" y="127"/>
                        <a:pt x="46" y="127"/>
                      </a:cubicBezTo>
                      <a:cubicBezTo>
                        <a:pt x="43" y="128"/>
                        <a:pt x="40" y="128"/>
                        <a:pt x="37" y="128"/>
                      </a:cubicBezTo>
                      <a:cubicBezTo>
                        <a:pt x="37" y="128"/>
                        <a:pt x="36" y="128"/>
                        <a:pt x="36" y="129"/>
                      </a:cubicBezTo>
                      <a:cubicBezTo>
                        <a:pt x="35" y="129"/>
                        <a:pt x="34" y="129"/>
                        <a:pt x="33" y="129"/>
                      </a:cubicBezTo>
                      <a:cubicBezTo>
                        <a:pt x="33" y="129"/>
                        <a:pt x="33" y="129"/>
                        <a:pt x="32" y="129"/>
                      </a:cubicBezTo>
                      <a:cubicBezTo>
                        <a:pt x="29" y="129"/>
                        <a:pt x="25" y="129"/>
                        <a:pt x="22" y="130"/>
                      </a:cubicBezTo>
                      <a:cubicBezTo>
                        <a:pt x="20" y="130"/>
                        <a:pt x="17" y="131"/>
                        <a:pt x="15" y="131"/>
                      </a:cubicBezTo>
                      <a:cubicBezTo>
                        <a:pt x="14" y="131"/>
                        <a:pt x="13" y="131"/>
                        <a:pt x="13" y="132"/>
                      </a:cubicBezTo>
                      <a:cubicBezTo>
                        <a:pt x="12" y="132"/>
                        <a:pt x="11" y="132"/>
                        <a:pt x="10" y="132"/>
                      </a:cubicBezTo>
                      <a:cubicBezTo>
                        <a:pt x="10" y="131"/>
                        <a:pt x="9" y="131"/>
                        <a:pt x="9" y="131"/>
                      </a:cubicBezTo>
                      <a:cubicBezTo>
                        <a:pt x="8" y="131"/>
                        <a:pt x="6" y="131"/>
                        <a:pt x="5" y="131"/>
                      </a:cubicBezTo>
                      <a:cubicBezTo>
                        <a:pt x="4" y="131"/>
                        <a:pt x="3" y="130"/>
                        <a:pt x="3" y="130"/>
                      </a:cubicBezTo>
                      <a:cubicBezTo>
                        <a:pt x="2" y="130"/>
                        <a:pt x="2" y="130"/>
                        <a:pt x="2" y="130"/>
                      </a:cubicBezTo>
                      <a:cubicBezTo>
                        <a:pt x="1" y="131"/>
                        <a:pt x="0" y="130"/>
                        <a:pt x="0" y="129"/>
                      </a:cubicBezTo>
                      <a:cubicBezTo>
                        <a:pt x="1" y="129"/>
                        <a:pt x="1" y="128"/>
                        <a:pt x="1" y="128"/>
                      </a:cubicBezTo>
                      <a:cubicBezTo>
                        <a:pt x="2" y="126"/>
                        <a:pt x="3" y="124"/>
                        <a:pt x="5" y="122"/>
                      </a:cubicBezTo>
                      <a:cubicBezTo>
                        <a:pt x="9" y="116"/>
                        <a:pt x="14" y="110"/>
                        <a:pt x="18" y="103"/>
                      </a:cubicBezTo>
                      <a:cubicBezTo>
                        <a:pt x="20" y="99"/>
                        <a:pt x="23" y="95"/>
                        <a:pt x="25" y="91"/>
                      </a:cubicBezTo>
                      <a:cubicBezTo>
                        <a:pt x="26" y="89"/>
                        <a:pt x="28" y="86"/>
                        <a:pt x="30" y="83"/>
                      </a:cubicBezTo>
                      <a:cubicBezTo>
                        <a:pt x="31" y="81"/>
                        <a:pt x="33" y="78"/>
                        <a:pt x="35" y="76"/>
                      </a:cubicBezTo>
                      <a:cubicBezTo>
                        <a:pt x="35" y="75"/>
                        <a:pt x="35" y="75"/>
                        <a:pt x="34" y="75"/>
                      </a:cubicBezTo>
                      <a:cubicBezTo>
                        <a:pt x="33" y="75"/>
                        <a:pt x="33" y="75"/>
                        <a:pt x="33" y="74"/>
                      </a:cubicBezTo>
                      <a:cubicBezTo>
                        <a:pt x="33" y="73"/>
                        <a:pt x="33" y="72"/>
                        <a:pt x="34" y="72"/>
                      </a:cubicBezTo>
                      <a:cubicBezTo>
                        <a:pt x="35" y="71"/>
                        <a:pt x="36" y="71"/>
                        <a:pt x="36" y="72"/>
                      </a:cubicBez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7" y="73"/>
                        <a:pt x="37" y="74"/>
                        <a:pt x="37" y="74"/>
                      </a:cubicBezTo>
                      <a:cubicBezTo>
                        <a:pt x="38" y="75"/>
                        <a:pt x="38" y="75"/>
                        <a:pt x="38" y="76"/>
                      </a:cubicBezTo>
                      <a:cubicBezTo>
                        <a:pt x="39" y="75"/>
                        <a:pt x="40" y="74"/>
                        <a:pt x="40" y="73"/>
                      </a:cubicBezTo>
                      <a:cubicBezTo>
                        <a:pt x="40" y="73"/>
                        <a:pt x="39" y="73"/>
                        <a:pt x="39" y="73"/>
                      </a:cubicBezTo>
                      <a:cubicBezTo>
                        <a:pt x="38" y="73"/>
                        <a:pt x="38" y="72"/>
                        <a:pt x="38" y="72"/>
                      </a:cubicBezTo>
                      <a:cubicBezTo>
                        <a:pt x="38" y="72"/>
                        <a:pt x="37" y="71"/>
                        <a:pt x="37" y="71"/>
                      </a:cubicBezTo>
                      <a:cubicBezTo>
                        <a:pt x="36" y="71"/>
                        <a:pt x="36" y="70"/>
                        <a:pt x="36" y="70"/>
                      </a:cubicBezTo>
                      <a:cubicBezTo>
                        <a:pt x="35" y="67"/>
                        <a:pt x="34" y="64"/>
                        <a:pt x="34" y="61"/>
                      </a:cubicBezTo>
                      <a:cubicBezTo>
                        <a:pt x="32" y="56"/>
                        <a:pt x="31" y="51"/>
                        <a:pt x="29" y="46"/>
                      </a:cubicBezTo>
                      <a:cubicBezTo>
                        <a:pt x="28" y="44"/>
                        <a:pt x="27" y="42"/>
                        <a:pt x="27" y="39"/>
                      </a:cubicBezTo>
                      <a:cubicBezTo>
                        <a:pt x="25" y="36"/>
                        <a:pt x="24" y="33"/>
                        <a:pt x="23" y="30"/>
                      </a:cubicBezTo>
                      <a:cubicBezTo>
                        <a:pt x="19" y="24"/>
                        <a:pt x="16" y="17"/>
                        <a:pt x="13" y="10"/>
                      </a:cubicBezTo>
                      <a:cubicBezTo>
                        <a:pt x="13" y="10"/>
                        <a:pt x="13" y="9"/>
                        <a:pt x="13" y="9"/>
                      </a:cubicBezTo>
                      <a:cubicBezTo>
                        <a:pt x="12" y="8"/>
                        <a:pt x="12" y="7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5"/>
                        <a:pt x="11" y="5"/>
                        <a:pt x="11" y="4"/>
                      </a:cubicBezTo>
                      <a:cubicBezTo>
                        <a:pt x="12" y="4"/>
                        <a:pt x="12" y="3"/>
                        <a:pt x="12" y="2"/>
                      </a:cubicBezTo>
                      <a:cubicBezTo>
                        <a:pt x="12" y="2"/>
                        <a:pt x="13" y="1"/>
                        <a:pt x="13" y="1"/>
                      </a:cubicBezTo>
                      <a:cubicBezTo>
                        <a:pt x="14" y="1"/>
                        <a:pt x="14" y="1"/>
                        <a:pt x="15" y="1"/>
                      </a:cubicBezTo>
                      <a:cubicBezTo>
                        <a:pt x="15" y="1"/>
                        <a:pt x="16" y="1"/>
                        <a:pt x="17" y="1"/>
                      </a:cubicBezTo>
                      <a:cubicBezTo>
                        <a:pt x="17" y="1"/>
                        <a:pt x="18" y="1"/>
                        <a:pt x="18" y="1"/>
                      </a:cubicBezTo>
                      <a:cubicBezTo>
                        <a:pt x="26" y="1"/>
                        <a:pt x="34" y="1"/>
                        <a:pt x="41" y="1"/>
                      </a:cubicBezTo>
                      <a:cubicBezTo>
                        <a:pt x="43" y="1"/>
                        <a:pt x="45" y="1"/>
                        <a:pt x="47" y="0"/>
                      </a:cubicBezTo>
                      <a:cubicBezTo>
                        <a:pt x="48" y="0"/>
                        <a:pt x="48" y="0"/>
                        <a:pt x="49" y="0"/>
                      </a:cubicBezTo>
                      <a:cubicBezTo>
                        <a:pt x="50" y="0"/>
                        <a:pt x="50" y="1"/>
                        <a:pt x="50" y="1"/>
                      </a:cubicBezTo>
                      <a:cubicBezTo>
                        <a:pt x="50" y="2"/>
                        <a:pt x="50" y="2"/>
                        <a:pt x="49" y="2"/>
                      </a:cubicBezTo>
                      <a:cubicBezTo>
                        <a:pt x="49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7" y="3"/>
                      </a:cubicBezTo>
                      <a:cubicBezTo>
                        <a:pt x="48" y="3"/>
                        <a:pt x="49" y="4"/>
                        <a:pt x="51" y="4"/>
                      </a:cubicBezTo>
                      <a:cubicBezTo>
                        <a:pt x="52" y="4"/>
                        <a:pt x="52" y="4"/>
                        <a:pt x="52" y="5"/>
                      </a:cubicBezTo>
                      <a:cubicBezTo>
                        <a:pt x="52" y="6"/>
                        <a:pt x="52" y="6"/>
                        <a:pt x="53" y="7"/>
                      </a:cubicBezTo>
                      <a:cubicBezTo>
                        <a:pt x="53" y="7"/>
                        <a:pt x="53" y="7"/>
                        <a:pt x="53" y="8"/>
                      </a:cubicBezTo>
                      <a:cubicBezTo>
                        <a:pt x="52" y="8"/>
                        <a:pt x="53" y="9"/>
                        <a:pt x="53" y="9"/>
                      </a:cubicBezTo>
                      <a:cubicBezTo>
                        <a:pt x="54" y="11"/>
                        <a:pt x="54" y="12"/>
                        <a:pt x="55" y="13"/>
                      </a:cubicBezTo>
                      <a:cubicBezTo>
                        <a:pt x="57" y="16"/>
                        <a:pt x="58" y="20"/>
                        <a:pt x="60" y="24"/>
                      </a:cubicBezTo>
                      <a:cubicBezTo>
                        <a:pt x="60" y="25"/>
                        <a:pt x="60" y="26"/>
                        <a:pt x="61" y="27"/>
                      </a:cubicBezTo>
                      <a:cubicBezTo>
                        <a:pt x="62" y="32"/>
                        <a:pt x="63" y="38"/>
                        <a:pt x="65" y="43"/>
                      </a:cubicBezTo>
                      <a:cubicBezTo>
                        <a:pt x="66" y="46"/>
                        <a:pt x="67" y="48"/>
                        <a:pt x="68" y="50"/>
                      </a:cubicBezTo>
                      <a:cubicBezTo>
                        <a:pt x="69" y="55"/>
                        <a:pt x="72" y="59"/>
                        <a:pt x="74" y="63"/>
                      </a:cubicBezTo>
                      <a:cubicBezTo>
                        <a:pt x="75" y="66"/>
                        <a:pt x="76" y="68"/>
                        <a:pt x="77" y="71"/>
                      </a:cubicBezTo>
                      <a:cubicBezTo>
                        <a:pt x="77" y="72"/>
                        <a:pt x="77" y="72"/>
                        <a:pt x="76" y="73"/>
                      </a:cubicBezTo>
                      <a:cubicBezTo>
                        <a:pt x="73" y="79"/>
                        <a:pt x="70" y="85"/>
                        <a:pt x="66" y="90"/>
                      </a:cubicBezTo>
                      <a:cubicBezTo>
                        <a:pt x="64" y="93"/>
                        <a:pt x="62" y="95"/>
                        <a:pt x="61" y="98"/>
                      </a:cubicBezTo>
                      <a:cubicBezTo>
                        <a:pt x="60" y="99"/>
                        <a:pt x="60" y="100"/>
                        <a:pt x="59" y="101"/>
                      </a:cubicBezTo>
                      <a:cubicBezTo>
                        <a:pt x="57" y="105"/>
                        <a:pt x="54" y="110"/>
                        <a:pt x="52" y="114"/>
                      </a:cubicBezTo>
                      <a:cubicBezTo>
                        <a:pt x="49" y="118"/>
                        <a:pt x="47" y="121"/>
                        <a:pt x="44" y="125"/>
                      </a:cubicBezTo>
                      <a:cubicBezTo>
                        <a:pt x="44" y="125"/>
                        <a:pt x="44" y="125"/>
                        <a:pt x="44" y="125"/>
                      </a:cubicBezTo>
                      <a:close/>
                      <a:moveTo>
                        <a:pt x="44" y="12"/>
                      </a:move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3"/>
                        <a:pt x="41" y="13"/>
                      </a:cubicBezTo>
                      <a:cubicBezTo>
                        <a:pt x="40" y="15"/>
                        <a:pt x="38" y="16"/>
                        <a:pt x="36" y="18"/>
                      </a:cubicBez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8" y="16"/>
                        <a:pt x="41" y="15"/>
                        <a:pt x="43" y="13"/>
                      </a:cubicBezTo>
                      <a:cubicBezTo>
                        <a:pt x="43" y="13"/>
                        <a:pt x="43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lose/>
                      <a:moveTo>
                        <a:pt x="38" y="118"/>
                      </a:move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1" y="115"/>
                        <a:pt x="42" y="114"/>
                      </a:cubicBezTo>
                      <a:cubicBezTo>
                        <a:pt x="46" y="108"/>
                        <a:pt x="50" y="102"/>
                        <a:pt x="54" y="96"/>
                      </a:cubicBezTo>
                      <a:cubicBezTo>
                        <a:pt x="54" y="96"/>
                        <a:pt x="54" y="95"/>
                        <a:pt x="54" y="95"/>
                      </a:cubicBezTo>
                      <a:cubicBezTo>
                        <a:pt x="54" y="95"/>
                        <a:pt x="54" y="95"/>
                        <a:pt x="54" y="96"/>
                      </a:cubicBezTo>
                      <a:cubicBezTo>
                        <a:pt x="51" y="99"/>
                        <a:pt x="49" y="102"/>
                        <a:pt x="46" y="105"/>
                      </a:cubicBezTo>
                      <a:cubicBezTo>
                        <a:pt x="46" y="106"/>
                        <a:pt x="45" y="106"/>
                        <a:pt x="45" y="107"/>
                      </a:cubicBezTo>
                      <a:cubicBezTo>
                        <a:pt x="45" y="107"/>
                        <a:pt x="45" y="107"/>
                        <a:pt x="44" y="108"/>
                      </a:cubicBezTo>
                      <a:cubicBezTo>
                        <a:pt x="44" y="108"/>
                        <a:pt x="43" y="109"/>
                        <a:pt x="43" y="109"/>
                      </a:cubicBezTo>
                      <a:cubicBezTo>
                        <a:pt x="42" y="110"/>
                        <a:pt x="42" y="111"/>
                        <a:pt x="41" y="112"/>
                      </a:cubicBezTo>
                      <a:cubicBezTo>
                        <a:pt x="41" y="112"/>
                        <a:pt x="41" y="113"/>
                        <a:pt x="41" y="113"/>
                      </a:cubicBezTo>
                      <a:cubicBezTo>
                        <a:pt x="41" y="114"/>
                        <a:pt x="41" y="114"/>
                        <a:pt x="40" y="114"/>
                      </a:cubicBezTo>
                      <a:cubicBezTo>
                        <a:pt x="40" y="115"/>
                        <a:pt x="39" y="115"/>
                        <a:pt x="39" y="115"/>
                      </a:cubicBezTo>
                      <a:cubicBezTo>
                        <a:pt x="39" y="116"/>
                        <a:pt x="38" y="117"/>
                        <a:pt x="38" y="118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7" y="23"/>
                        <a:pt x="39" y="22"/>
                        <a:pt x="40" y="21"/>
                      </a:cubicBezTo>
                      <a:cubicBezTo>
                        <a:pt x="42" y="19"/>
                        <a:pt x="45" y="17"/>
                        <a:pt x="48" y="15"/>
                      </a:cubicBezTo>
                      <a:cubicBezTo>
                        <a:pt x="48" y="15"/>
                        <a:pt x="48" y="14"/>
                        <a:pt x="48" y="14"/>
                      </a:cubicBez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6" y="14"/>
                        <a:pt x="36" y="23"/>
                        <a:pt x="35" y="25"/>
                      </a:cubicBezTo>
                      <a:close/>
                      <a:moveTo>
                        <a:pt x="38" y="29"/>
                      </a:moveTo>
                      <a:cubicBezTo>
                        <a:pt x="38" y="29"/>
                        <a:pt x="38" y="29"/>
                        <a:pt x="39" y="28"/>
                      </a:cubicBezTo>
                      <a:cubicBezTo>
                        <a:pt x="42" y="26"/>
                        <a:pt x="45" y="24"/>
                        <a:pt x="48" y="21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48" y="20"/>
                        <a:pt x="48" y="20"/>
                        <a:pt x="48" y="19"/>
                      </a:cubicBezTo>
                      <a:cubicBezTo>
                        <a:pt x="45" y="22"/>
                        <a:pt x="41" y="25"/>
                        <a:pt x="38" y="28"/>
                      </a:cubicBezTo>
                      <a:cubicBezTo>
                        <a:pt x="38" y="28"/>
                        <a:pt x="38" y="29"/>
                        <a:pt x="38" y="29"/>
                      </a:cubicBezTo>
                      <a:close/>
                      <a:moveTo>
                        <a:pt x="42" y="124"/>
                      </a:moveTo>
                      <a:cubicBezTo>
                        <a:pt x="45" y="121"/>
                        <a:pt x="48" y="116"/>
                        <a:pt x="50" y="112"/>
                      </a:cubicBezTo>
                      <a:cubicBezTo>
                        <a:pt x="50" y="112"/>
                        <a:pt x="50" y="112"/>
                        <a:pt x="50" y="112"/>
                      </a:cubicBezTo>
                      <a:cubicBezTo>
                        <a:pt x="47" y="115"/>
                        <a:pt x="45" y="118"/>
                        <a:pt x="43" y="121"/>
                      </a:cubicBezTo>
                      <a:cubicBezTo>
                        <a:pt x="42" y="122"/>
                        <a:pt x="42" y="122"/>
                        <a:pt x="42" y="123"/>
                      </a:cubicBezTo>
                      <a:cubicBezTo>
                        <a:pt x="41" y="123"/>
                        <a:pt x="41" y="124"/>
                        <a:pt x="42" y="124"/>
                      </a:cubicBezTo>
                      <a:close/>
                      <a:moveTo>
                        <a:pt x="70" y="76"/>
                      </a:moveTo>
                      <a:cubicBezTo>
                        <a:pt x="69" y="76"/>
                        <a:pt x="69" y="76"/>
                        <a:pt x="69" y="76"/>
                      </a:cubicBezTo>
                      <a:cubicBezTo>
                        <a:pt x="67" y="78"/>
                        <a:pt x="65" y="81"/>
                        <a:pt x="63" y="84"/>
                      </a:cubicBezTo>
                      <a:cubicBezTo>
                        <a:pt x="63" y="85"/>
                        <a:pt x="63" y="86"/>
                        <a:pt x="62" y="87"/>
                      </a:cubicBezTo>
                      <a:cubicBezTo>
                        <a:pt x="65" y="83"/>
                        <a:pt x="68" y="80"/>
                        <a:pt x="70" y="76"/>
                      </a:cubicBezTo>
                      <a:close/>
                      <a:moveTo>
                        <a:pt x="34" y="5"/>
                      </a:moveTo>
                      <a:cubicBezTo>
                        <a:pt x="39" y="5"/>
                        <a:pt x="43" y="5"/>
                        <a:pt x="48" y="6"/>
                      </a:cubicBezTo>
                      <a:cubicBezTo>
                        <a:pt x="46" y="4"/>
                        <a:pt x="39" y="4"/>
                        <a:pt x="34" y="5"/>
                      </a:cubicBezTo>
                      <a:close/>
                      <a:moveTo>
                        <a:pt x="33" y="104"/>
                      </a:moveTo>
                      <a:cubicBezTo>
                        <a:pt x="33" y="104"/>
                        <a:pt x="34" y="104"/>
                        <a:pt x="34" y="104"/>
                      </a:cubicBezTo>
                      <a:cubicBezTo>
                        <a:pt x="35" y="104"/>
                        <a:pt x="35" y="104"/>
                        <a:pt x="35" y="103"/>
                      </a:cubicBezTo>
                      <a:cubicBezTo>
                        <a:pt x="36" y="103"/>
                        <a:pt x="36" y="102"/>
                        <a:pt x="37" y="101"/>
                      </a:cubicBezTo>
                      <a:cubicBezTo>
                        <a:pt x="38" y="100"/>
                        <a:pt x="38" y="98"/>
                        <a:pt x="39" y="97"/>
                      </a:cubicBezTo>
                      <a:cubicBezTo>
                        <a:pt x="37" y="99"/>
                        <a:pt x="35" y="101"/>
                        <a:pt x="33" y="104"/>
                      </a:cubicBezTo>
                      <a:close/>
                      <a:moveTo>
                        <a:pt x="47" y="39"/>
                      </a:moveTo>
                      <a:cubicBezTo>
                        <a:pt x="46" y="40"/>
                        <a:pt x="44" y="41"/>
                        <a:pt x="43" y="42"/>
                      </a:cubicBezTo>
                      <a:cubicBezTo>
                        <a:pt x="43" y="43"/>
                        <a:pt x="43" y="43"/>
                        <a:pt x="44" y="44"/>
                      </a:cubicBezTo>
                      <a:cubicBezTo>
                        <a:pt x="45" y="43"/>
                        <a:pt x="46" y="42"/>
                        <a:pt x="48" y="41"/>
                      </a:cubicBezTo>
                      <a:cubicBezTo>
                        <a:pt x="47" y="40"/>
                        <a:pt x="47" y="39"/>
                        <a:pt x="47" y="39"/>
                      </a:cubicBezTo>
                      <a:close/>
                      <a:moveTo>
                        <a:pt x="44" y="80"/>
                      </a:move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4" y="80"/>
                        <a:pt x="44" y="80"/>
                        <a:pt x="43" y="80"/>
                      </a:cubicBezTo>
                      <a:cubicBezTo>
                        <a:pt x="42" y="83"/>
                        <a:pt x="40" y="85"/>
                        <a:pt x="38" y="88"/>
                      </a:cubicBezTo>
                      <a:cubicBezTo>
                        <a:pt x="38" y="88"/>
                        <a:pt x="37" y="89"/>
                        <a:pt x="37" y="89"/>
                      </a:cubicBezTo>
                      <a:cubicBezTo>
                        <a:pt x="38" y="88"/>
                        <a:pt x="39" y="87"/>
                        <a:pt x="40" y="87"/>
                      </a:cubicBezTo>
                      <a:cubicBezTo>
                        <a:pt x="41" y="86"/>
                        <a:pt x="42" y="84"/>
                        <a:pt x="43" y="82"/>
                      </a:cubicBezTo>
                      <a:cubicBezTo>
                        <a:pt x="43" y="82"/>
                        <a:pt x="44" y="81"/>
                        <a:pt x="44" y="80"/>
                      </a:cubicBezTo>
                      <a:close/>
                      <a:moveTo>
                        <a:pt x="73" y="73"/>
                      </a:moveTo>
                      <a:cubicBezTo>
                        <a:pt x="73" y="73"/>
                        <a:pt x="74" y="72"/>
                        <a:pt x="74" y="72"/>
                      </a:cubicBezTo>
                      <a:cubicBezTo>
                        <a:pt x="75" y="72"/>
                        <a:pt x="75" y="71"/>
                        <a:pt x="74" y="70"/>
                      </a:cubicBezTo>
                      <a:cubicBezTo>
                        <a:pt x="74" y="69"/>
                        <a:pt x="73" y="69"/>
                        <a:pt x="73" y="68"/>
                      </a:cubicBezTo>
                      <a:cubicBezTo>
                        <a:pt x="73" y="68"/>
                        <a:pt x="73" y="68"/>
                        <a:pt x="73" y="67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2" y="68"/>
                        <a:pt x="73" y="69"/>
                        <a:pt x="73" y="69"/>
                      </a:cubicBezTo>
                      <a:cubicBezTo>
                        <a:pt x="73" y="70"/>
                        <a:pt x="73" y="70"/>
                        <a:pt x="72" y="70"/>
                      </a:cubicBezTo>
                      <a:cubicBezTo>
                        <a:pt x="72" y="71"/>
                        <a:pt x="72" y="71"/>
                        <a:pt x="71" y="71"/>
                      </a:cubicBezTo>
                      <a:cubicBezTo>
                        <a:pt x="71" y="71"/>
                        <a:pt x="71" y="72"/>
                        <a:pt x="71" y="73"/>
                      </a:cubicBezTo>
                      <a:cubicBezTo>
                        <a:pt x="72" y="73"/>
                        <a:pt x="73" y="73"/>
                        <a:pt x="73" y="73"/>
                      </a:cubicBezTo>
                      <a:close/>
                      <a:moveTo>
                        <a:pt x="48" y="78"/>
                      </a:moveTo>
                      <a:cubicBezTo>
                        <a:pt x="48" y="78"/>
                        <a:pt x="49" y="78"/>
                        <a:pt x="49" y="78"/>
                      </a:cubicBezTo>
                      <a:cubicBezTo>
                        <a:pt x="50" y="77"/>
                        <a:pt x="52" y="75"/>
                        <a:pt x="54" y="74"/>
                      </a:cubicBezTo>
                      <a:cubicBezTo>
                        <a:pt x="53" y="73"/>
                        <a:pt x="53" y="73"/>
                        <a:pt x="53" y="73"/>
                      </a:cubicBezTo>
                      <a:cubicBezTo>
                        <a:pt x="52" y="74"/>
                        <a:pt x="51" y="75"/>
                        <a:pt x="49" y="76"/>
                      </a:cubicBezTo>
                      <a:cubicBezTo>
                        <a:pt x="49" y="76"/>
                        <a:pt x="49" y="76"/>
                        <a:pt x="49" y="76"/>
                      </a:cubicBezTo>
                      <a:cubicBezTo>
                        <a:pt x="49" y="77"/>
                        <a:pt x="49" y="78"/>
                        <a:pt x="48" y="78"/>
                      </a:cubicBezTo>
                      <a:close/>
                      <a:moveTo>
                        <a:pt x="14" y="113"/>
                      </a:moveTo>
                      <a:cubicBezTo>
                        <a:pt x="16" y="112"/>
                        <a:pt x="21" y="104"/>
                        <a:pt x="22" y="102"/>
                      </a:cubicBezTo>
                      <a:cubicBezTo>
                        <a:pt x="21" y="102"/>
                        <a:pt x="21" y="103"/>
                        <a:pt x="21" y="103"/>
                      </a:cubicBezTo>
                      <a:cubicBezTo>
                        <a:pt x="19" y="106"/>
                        <a:pt x="17" y="109"/>
                        <a:pt x="15" y="112"/>
                      </a:cubicBezTo>
                      <a:cubicBezTo>
                        <a:pt x="14" y="112"/>
                        <a:pt x="14" y="112"/>
                        <a:pt x="14" y="113"/>
                      </a:cubicBezTo>
                      <a:close/>
                      <a:moveTo>
                        <a:pt x="58" y="79"/>
                      </a:moveTo>
                      <a:cubicBezTo>
                        <a:pt x="60" y="77"/>
                        <a:pt x="61" y="76"/>
                        <a:pt x="63" y="74"/>
                      </a:cubicBezTo>
                      <a:cubicBezTo>
                        <a:pt x="63" y="74"/>
                        <a:pt x="63" y="74"/>
                        <a:pt x="63" y="73"/>
                      </a:cubicBezTo>
                      <a:cubicBezTo>
                        <a:pt x="61" y="75"/>
                        <a:pt x="59" y="76"/>
                        <a:pt x="58" y="79"/>
                      </a:cubicBezTo>
                      <a:close/>
                      <a:moveTo>
                        <a:pt x="19" y="116"/>
                      </a:move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18" y="117"/>
                        <a:pt x="17" y="119"/>
                        <a:pt x="15" y="121"/>
                      </a:cubicBezTo>
                      <a:cubicBezTo>
                        <a:pt x="15" y="122"/>
                        <a:pt x="14" y="123"/>
                        <a:pt x="13" y="124"/>
                      </a:cubicBezTo>
                      <a:cubicBezTo>
                        <a:pt x="13" y="124"/>
                        <a:pt x="14" y="124"/>
                        <a:pt x="14" y="123"/>
                      </a:cubicBezTo>
                      <a:cubicBezTo>
                        <a:pt x="14" y="123"/>
                        <a:pt x="15" y="123"/>
                        <a:pt x="15" y="122"/>
                      </a:cubicBezTo>
                      <a:cubicBezTo>
                        <a:pt x="15" y="122"/>
                        <a:pt x="16" y="122"/>
                        <a:pt x="16" y="122"/>
                      </a:cubicBezTo>
                      <a:cubicBezTo>
                        <a:pt x="17" y="120"/>
                        <a:pt x="18" y="118"/>
                        <a:pt x="19" y="116"/>
                      </a:cubicBezTo>
                      <a:cubicBezTo>
                        <a:pt x="19" y="116"/>
                        <a:pt x="19" y="116"/>
                        <a:pt x="19" y="116"/>
                      </a:cubicBezTo>
                      <a:close/>
                      <a:moveTo>
                        <a:pt x="32" y="36"/>
                      </a:moveTo>
                      <a:cubicBezTo>
                        <a:pt x="32" y="37"/>
                        <a:pt x="33" y="37"/>
                        <a:pt x="33" y="38"/>
                      </a:cubicBezTo>
                      <a:cubicBezTo>
                        <a:pt x="34" y="37"/>
                        <a:pt x="34" y="37"/>
                        <a:pt x="35" y="36"/>
                      </a:cubicBezTo>
                      <a:cubicBezTo>
                        <a:pt x="35" y="36"/>
                        <a:pt x="35" y="35"/>
                        <a:pt x="34" y="34"/>
                      </a:cubicBezTo>
                      <a:cubicBezTo>
                        <a:pt x="34" y="35"/>
                        <a:pt x="33" y="35"/>
                        <a:pt x="32" y="36"/>
                      </a:cubicBezTo>
                      <a:close/>
                      <a:moveTo>
                        <a:pt x="55" y="35"/>
                      </a:moveTo>
                      <a:cubicBezTo>
                        <a:pt x="55" y="34"/>
                        <a:pt x="55" y="33"/>
                        <a:pt x="54" y="32"/>
                      </a:cubicBezTo>
                      <a:cubicBezTo>
                        <a:pt x="54" y="32"/>
                        <a:pt x="53" y="33"/>
                        <a:pt x="53" y="33"/>
                      </a:cubicBezTo>
                      <a:cubicBezTo>
                        <a:pt x="53" y="34"/>
                        <a:pt x="54" y="35"/>
                        <a:pt x="54" y="36"/>
                      </a:cubicBezTo>
                      <a:cubicBezTo>
                        <a:pt x="54" y="36"/>
                        <a:pt x="55" y="36"/>
                        <a:pt x="55" y="35"/>
                      </a:cubicBezTo>
                      <a:close/>
                      <a:moveTo>
                        <a:pt x="30" y="111"/>
                      </a:moveTo>
                      <a:cubicBezTo>
                        <a:pt x="29" y="111"/>
                        <a:pt x="29" y="111"/>
                        <a:pt x="28" y="110"/>
                      </a:cubicBezTo>
                      <a:cubicBezTo>
                        <a:pt x="27" y="111"/>
                        <a:pt x="27" y="112"/>
                        <a:pt x="26" y="113"/>
                      </a:cubicBezTo>
                      <a:cubicBezTo>
                        <a:pt x="28" y="113"/>
                        <a:pt x="29" y="112"/>
                        <a:pt x="30" y="111"/>
                      </a:cubicBezTo>
                      <a:close/>
                      <a:moveTo>
                        <a:pt x="29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1" y="13"/>
                        <a:pt x="33" y="12"/>
                        <a:pt x="34" y="10"/>
                      </a:cubicBezTo>
                      <a:cubicBezTo>
                        <a:pt x="33" y="10"/>
                        <a:pt x="33" y="10"/>
                        <a:pt x="32" y="10"/>
                      </a:cubicBezTo>
                      <a:cubicBezTo>
                        <a:pt x="31" y="11"/>
                        <a:pt x="30" y="13"/>
                        <a:pt x="29" y="14"/>
                      </a:cubicBezTo>
                      <a:close/>
                      <a:moveTo>
                        <a:pt x="6" y="126"/>
                      </a:move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8" y="125"/>
                        <a:pt x="8" y="124"/>
                        <a:pt x="9" y="123"/>
                      </a:cubicBezTo>
                      <a:cubicBezTo>
                        <a:pt x="10" y="123"/>
                        <a:pt x="10" y="122"/>
                        <a:pt x="10" y="121"/>
                      </a:cubicBezTo>
                      <a:cubicBezTo>
                        <a:pt x="11" y="121"/>
                        <a:pt x="11" y="121"/>
                        <a:pt x="11" y="121"/>
                      </a:cubicBezTo>
                      <a:cubicBezTo>
                        <a:pt x="11" y="121"/>
                        <a:pt x="11" y="121"/>
                        <a:pt x="11" y="121"/>
                      </a:cubicBezTo>
                      <a:cubicBezTo>
                        <a:pt x="9" y="122"/>
                        <a:pt x="8" y="124"/>
                        <a:pt x="6" y="126"/>
                      </a:cubicBezTo>
                      <a:close/>
                      <a:moveTo>
                        <a:pt x="31" y="24"/>
                      </a:moveTo>
                      <a:cubicBezTo>
                        <a:pt x="30" y="25"/>
                        <a:pt x="29" y="26"/>
                        <a:pt x="28" y="26"/>
                      </a:cubicBezTo>
                      <a:cubicBezTo>
                        <a:pt x="29" y="27"/>
                        <a:pt x="29" y="27"/>
                        <a:pt x="29" y="28"/>
                      </a:cubicBezTo>
                      <a:cubicBezTo>
                        <a:pt x="30" y="27"/>
                        <a:pt x="30" y="27"/>
                        <a:pt x="31" y="26"/>
                      </a:cubicBezTo>
                      <a:cubicBezTo>
                        <a:pt x="32" y="26"/>
                        <a:pt x="32" y="25"/>
                        <a:pt x="31" y="24"/>
                      </a:cubicBezTo>
                      <a:close/>
                      <a:moveTo>
                        <a:pt x="57" y="67"/>
                      </a:moveTo>
                      <a:cubicBezTo>
                        <a:pt x="58" y="67"/>
                        <a:pt x="60" y="66"/>
                        <a:pt x="61" y="65"/>
                      </a:cubicBezTo>
                      <a:cubicBezTo>
                        <a:pt x="60" y="65"/>
                        <a:pt x="60" y="64"/>
                        <a:pt x="60" y="64"/>
                      </a:cubicBezTo>
                      <a:cubicBezTo>
                        <a:pt x="59" y="65"/>
                        <a:pt x="59" y="65"/>
                        <a:pt x="58" y="65"/>
                      </a:cubicBezTo>
                      <a:cubicBezTo>
                        <a:pt x="57" y="66"/>
                        <a:pt x="57" y="67"/>
                        <a:pt x="57" y="67"/>
                      </a:cubicBezTo>
                      <a:close/>
                      <a:moveTo>
                        <a:pt x="61" y="72"/>
                      </a:moveTo>
                      <a:cubicBezTo>
                        <a:pt x="62" y="71"/>
                        <a:pt x="63" y="71"/>
                        <a:pt x="63" y="70"/>
                      </a:cubicBezTo>
                      <a:cubicBezTo>
                        <a:pt x="63" y="70"/>
                        <a:pt x="63" y="69"/>
                        <a:pt x="62" y="69"/>
                      </a:cubicBezTo>
                      <a:cubicBezTo>
                        <a:pt x="62" y="69"/>
                        <a:pt x="62" y="70"/>
                        <a:pt x="61" y="70"/>
                      </a:cubicBezTo>
                      <a:cubicBezTo>
                        <a:pt x="61" y="71"/>
                        <a:pt x="61" y="71"/>
                        <a:pt x="61" y="72"/>
                      </a:cubicBezTo>
                      <a:close/>
                      <a:moveTo>
                        <a:pt x="53" y="61"/>
                      </a:moveTo>
                      <a:cubicBezTo>
                        <a:pt x="52" y="62"/>
                        <a:pt x="52" y="62"/>
                        <a:pt x="52" y="63"/>
                      </a:cubicBezTo>
                      <a:cubicBezTo>
                        <a:pt x="51" y="63"/>
                        <a:pt x="51" y="63"/>
                        <a:pt x="51" y="65"/>
                      </a:cubicBezTo>
                      <a:cubicBezTo>
                        <a:pt x="52" y="64"/>
                        <a:pt x="53" y="64"/>
                        <a:pt x="54" y="63"/>
                      </a:cubicBezTo>
                      <a:cubicBezTo>
                        <a:pt x="53" y="63"/>
                        <a:pt x="53" y="62"/>
                        <a:pt x="53" y="61"/>
                      </a:cubicBezTo>
                      <a:close/>
                      <a:moveTo>
                        <a:pt x="36" y="120"/>
                      </a:moveTo>
                      <a:cubicBezTo>
                        <a:pt x="35" y="121"/>
                        <a:pt x="34" y="122"/>
                        <a:pt x="33" y="123"/>
                      </a:cubicBezTo>
                      <a:cubicBezTo>
                        <a:pt x="33" y="124"/>
                        <a:pt x="34" y="124"/>
                        <a:pt x="34" y="124"/>
                      </a:cubicBezTo>
                      <a:cubicBezTo>
                        <a:pt x="35" y="123"/>
                        <a:pt x="35" y="122"/>
                        <a:pt x="36" y="122"/>
                      </a:cubicBezTo>
                      <a:cubicBezTo>
                        <a:pt x="36" y="121"/>
                        <a:pt x="36" y="121"/>
                        <a:pt x="36" y="120"/>
                      </a:cubicBezTo>
                      <a:close/>
                      <a:moveTo>
                        <a:pt x="50" y="88"/>
                      </a:moveTo>
                      <a:cubicBezTo>
                        <a:pt x="51" y="87"/>
                        <a:pt x="52" y="83"/>
                        <a:pt x="52" y="82"/>
                      </a:cubicBezTo>
                      <a:cubicBezTo>
                        <a:pt x="51" y="84"/>
                        <a:pt x="50" y="85"/>
                        <a:pt x="49" y="87"/>
                      </a:cubicBezTo>
                      <a:cubicBezTo>
                        <a:pt x="50" y="87"/>
                        <a:pt x="50" y="87"/>
                        <a:pt x="50" y="88"/>
                      </a:cubicBezTo>
                      <a:close/>
                      <a:moveTo>
                        <a:pt x="23" y="26"/>
                      </a:moveTo>
                      <a:cubicBezTo>
                        <a:pt x="23" y="25"/>
                        <a:pt x="19" y="17"/>
                        <a:pt x="18" y="17"/>
                      </a:cubicBezTo>
                      <a:cubicBezTo>
                        <a:pt x="20" y="20"/>
                        <a:pt x="21" y="23"/>
                        <a:pt x="23" y="26"/>
                      </a:cubicBezTo>
                      <a:close/>
                      <a:moveTo>
                        <a:pt x="39" y="32"/>
                      </a:moveTo>
                      <a:cubicBezTo>
                        <a:pt x="40" y="31"/>
                        <a:pt x="41" y="30"/>
                        <a:pt x="41" y="30"/>
                      </a:cubicBezTo>
                      <a:cubicBezTo>
                        <a:pt x="42" y="29"/>
                        <a:pt x="43" y="29"/>
                        <a:pt x="43" y="28"/>
                      </a:cubicBezTo>
                      <a:cubicBezTo>
                        <a:pt x="42" y="29"/>
                        <a:pt x="40" y="30"/>
                        <a:pt x="39" y="31"/>
                      </a:cubicBezTo>
                      <a:cubicBezTo>
                        <a:pt x="39" y="31"/>
                        <a:pt x="39" y="31"/>
                        <a:pt x="39" y="32"/>
                      </a:cubicBezTo>
                      <a:close/>
                      <a:moveTo>
                        <a:pt x="48" y="49"/>
                      </a:moveTo>
                      <a:cubicBezTo>
                        <a:pt x="47" y="49"/>
                        <a:pt x="46" y="49"/>
                        <a:pt x="46" y="50"/>
                      </a:cubicBezTo>
                      <a:cubicBezTo>
                        <a:pt x="46" y="51"/>
                        <a:pt x="46" y="51"/>
                        <a:pt x="46" y="51"/>
                      </a:cubicBezTo>
                      <a:cubicBezTo>
                        <a:pt x="47" y="51"/>
                        <a:pt x="47" y="51"/>
                        <a:pt x="47" y="50"/>
                      </a:cubicBezTo>
                      <a:cubicBezTo>
                        <a:pt x="48" y="50"/>
                        <a:pt x="48" y="49"/>
                        <a:pt x="48" y="49"/>
                      </a:cubicBezTo>
                      <a:close/>
                      <a:moveTo>
                        <a:pt x="49" y="25"/>
                      </a:moveTo>
                      <a:cubicBezTo>
                        <a:pt x="49" y="25"/>
                        <a:pt x="48" y="26"/>
                        <a:pt x="48" y="26"/>
                      </a:cubicBezTo>
                      <a:cubicBezTo>
                        <a:pt x="48" y="26"/>
                        <a:pt x="47" y="27"/>
                        <a:pt x="47" y="27"/>
                      </a:cubicBezTo>
                      <a:cubicBezTo>
                        <a:pt x="47" y="27"/>
                        <a:pt x="47" y="28"/>
                        <a:pt x="48" y="28"/>
                      </a:cubicBezTo>
                      <a:cubicBezTo>
                        <a:pt x="50" y="27"/>
                        <a:pt x="50" y="27"/>
                        <a:pt x="49" y="25"/>
                      </a:cubicBezTo>
                      <a:close/>
                      <a:moveTo>
                        <a:pt x="32" y="108"/>
                      </a:moveTo>
                      <a:cubicBezTo>
                        <a:pt x="31" y="108"/>
                        <a:pt x="30" y="107"/>
                        <a:pt x="29" y="108"/>
                      </a:cubicBezTo>
                      <a:cubicBezTo>
                        <a:pt x="30" y="109"/>
                        <a:pt x="31" y="109"/>
                        <a:pt x="31" y="109"/>
                      </a:cubicBezTo>
                      <a:cubicBezTo>
                        <a:pt x="32" y="109"/>
                        <a:pt x="32" y="108"/>
                        <a:pt x="32" y="108"/>
                      </a:cubicBezTo>
                      <a:close/>
                      <a:moveTo>
                        <a:pt x="27" y="9"/>
                      </a:moveTo>
                      <a:cubicBezTo>
                        <a:pt x="27" y="9"/>
                        <a:pt x="27" y="9"/>
                        <a:pt x="26" y="9"/>
                      </a:cubicBezTo>
                      <a:cubicBezTo>
                        <a:pt x="27" y="10"/>
                        <a:pt x="27" y="10"/>
                        <a:pt x="28" y="11"/>
                      </a:cubicBezTo>
                      <a:cubicBezTo>
                        <a:pt x="28" y="10"/>
                        <a:pt x="29" y="10"/>
                        <a:pt x="30" y="9"/>
                      </a:cubicBezTo>
                      <a:cubicBezTo>
                        <a:pt x="28" y="9"/>
                        <a:pt x="28" y="9"/>
                        <a:pt x="27" y="9"/>
                      </a:cubicBezTo>
                      <a:close/>
                      <a:moveTo>
                        <a:pt x="34" y="53"/>
                      </a:moveTo>
                      <a:cubicBezTo>
                        <a:pt x="34" y="53"/>
                        <a:pt x="34" y="53"/>
                        <a:pt x="34" y="53"/>
                      </a:cubicBezTo>
                      <a:cubicBezTo>
                        <a:pt x="35" y="55"/>
                        <a:pt x="36" y="58"/>
                        <a:pt x="37" y="60"/>
                      </a:cubicBezTo>
                      <a:cubicBezTo>
                        <a:pt x="36" y="58"/>
                        <a:pt x="36" y="55"/>
                        <a:pt x="34" y="53"/>
                      </a:cubicBezTo>
                      <a:close/>
                      <a:moveTo>
                        <a:pt x="61" y="59"/>
                      </a:moveTo>
                      <a:cubicBezTo>
                        <a:pt x="62" y="59"/>
                        <a:pt x="62" y="59"/>
                        <a:pt x="62" y="58"/>
                      </a:cubicBezTo>
                      <a:cubicBezTo>
                        <a:pt x="61" y="57"/>
                        <a:pt x="61" y="56"/>
                        <a:pt x="61" y="55"/>
                      </a:cubicBezTo>
                      <a:cubicBezTo>
                        <a:pt x="60" y="55"/>
                        <a:pt x="60" y="56"/>
                        <a:pt x="60" y="56"/>
                      </a:cubicBezTo>
                      <a:cubicBezTo>
                        <a:pt x="60" y="57"/>
                        <a:pt x="61" y="58"/>
                        <a:pt x="61" y="59"/>
                      </a:cubicBezTo>
                      <a:close/>
                      <a:moveTo>
                        <a:pt x="57" y="40"/>
                      </a:moveTo>
                      <a:cubicBezTo>
                        <a:pt x="56" y="39"/>
                        <a:pt x="56" y="39"/>
                        <a:pt x="56" y="38"/>
                      </a:cubicBezTo>
                      <a:cubicBezTo>
                        <a:pt x="55" y="39"/>
                        <a:pt x="55" y="39"/>
                        <a:pt x="55" y="41"/>
                      </a:cubicBezTo>
                      <a:cubicBezTo>
                        <a:pt x="56" y="41"/>
                        <a:pt x="56" y="40"/>
                        <a:pt x="57" y="40"/>
                      </a:cubicBezTo>
                      <a:close/>
                      <a:moveTo>
                        <a:pt x="47" y="9"/>
                      </a:moveTo>
                      <a:cubicBezTo>
                        <a:pt x="47" y="8"/>
                        <a:pt x="47" y="9"/>
                        <a:pt x="46" y="9"/>
                      </a:cubicBezTo>
                      <a:cubicBezTo>
                        <a:pt x="46" y="9"/>
                        <a:pt x="45" y="9"/>
                        <a:pt x="45" y="10"/>
                      </a:cubicBezTo>
                      <a:cubicBezTo>
                        <a:pt x="45" y="10"/>
                        <a:pt x="46" y="10"/>
                        <a:pt x="46" y="10"/>
                      </a:cubicBezTo>
                      <a:cubicBezTo>
                        <a:pt x="47" y="10"/>
                        <a:pt x="47" y="10"/>
                        <a:pt x="47" y="9"/>
                      </a:cubicBezTo>
                      <a:close/>
                      <a:moveTo>
                        <a:pt x="46" y="73"/>
                      </a:moveTo>
                      <a:cubicBezTo>
                        <a:pt x="46" y="73"/>
                        <a:pt x="46" y="72"/>
                        <a:pt x="47" y="72"/>
                      </a:cubicBezTo>
                      <a:cubicBezTo>
                        <a:pt x="47" y="71"/>
                        <a:pt x="46" y="71"/>
                        <a:pt x="46" y="70"/>
                      </a:cubicBezTo>
                      <a:cubicBezTo>
                        <a:pt x="45" y="71"/>
                        <a:pt x="45" y="72"/>
                        <a:pt x="46" y="73"/>
                      </a:cubicBezTo>
                      <a:close/>
                      <a:moveTo>
                        <a:pt x="51" y="25"/>
                      </a:moveTo>
                      <a:cubicBezTo>
                        <a:pt x="52" y="25"/>
                        <a:pt x="52" y="25"/>
                        <a:pt x="52" y="24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0" y="23"/>
                        <a:pt x="51" y="24"/>
                        <a:pt x="51" y="25"/>
                      </a:cubicBezTo>
                      <a:close/>
                      <a:moveTo>
                        <a:pt x="55" y="54"/>
                      </a:moveTo>
                      <a:cubicBezTo>
                        <a:pt x="55" y="54"/>
                        <a:pt x="55" y="54"/>
                        <a:pt x="55" y="53"/>
                      </a:cubicBezTo>
                      <a:cubicBezTo>
                        <a:pt x="53" y="54"/>
                        <a:pt x="53" y="54"/>
                        <a:pt x="54" y="55"/>
                      </a:cubicBezTo>
                      <a:cubicBezTo>
                        <a:pt x="54" y="55"/>
                        <a:pt x="55" y="55"/>
                        <a:pt x="55" y="54"/>
                      </a:cubicBezTo>
                      <a:close/>
                      <a:moveTo>
                        <a:pt x="39" y="122"/>
                      </a:moveTo>
                      <a:cubicBezTo>
                        <a:pt x="38" y="122"/>
                        <a:pt x="37" y="124"/>
                        <a:pt x="37" y="125"/>
                      </a:cubicBezTo>
                      <a:cubicBezTo>
                        <a:pt x="37" y="125"/>
                        <a:pt x="37" y="125"/>
                        <a:pt x="37" y="125"/>
                      </a:cubicBezTo>
                      <a:cubicBezTo>
                        <a:pt x="38" y="124"/>
                        <a:pt x="38" y="123"/>
                        <a:pt x="39" y="122"/>
                      </a:cubicBezTo>
                      <a:close/>
                      <a:moveTo>
                        <a:pt x="30" y="31"/>
                      </a:move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2" y="31"/>
                        <a:pt x="33" y="30"/>
                        <a:pt x="33" y="30"/>
                      </a:cubicBezTo>
                      <a:cubicBezTo>
                        <a:pt x="32" y="30"/>
                        <a:pt x="31" y="31"/>
                        <a:pt x="30" y="31"/>
                      </a:cubicBezTo>
                      <a:close/>
                      <a:moveTo>
                        <a:pt x="51" y="38"/>
                      </a:move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7"/>
                        <a:pt x="51" y="36"/>
                        <a:pt x="51" y="35"/>
                      </a:cubicBezTo>
                      <a:cubicBezTo>
                        <a:pt x="50" y="35"/>
                        <a:pt x="50" y="36"/>
                        <a:pt x="50" y="36"/>
                      </a:cubicBezTo>
                      <a:cubicBezTo>
                        <a:pt x="51" y="37"/>
                        <a:pt x="51" y="37"/>
                        <a:pt x="51" y="38"/>
                      </a:cubicBezTo>
                      <a:close/>
                      <a:moveTo>
                        <a:pt x="38" y="108"/>
                      </a:moveTo>
                      <a:cubicBezTo>
                        <a:pt x="37" y="108"/>
                        <a:pt x="37" y="108"/>
                        <a:pt x="37" y="108"/>
                      </a:cubicBezTo>
                      <a:cubicBezTo>
                        <a:pt x="36" y="110"/>
                        <a:pt x="36" y="111"/>
                        <a:pt x="36" y="111"/>
                      </a:cubicBezTo>
                      <a:cubicBezTo>
                        <a:pt x="37" y="111"/>
                        <a:pt x="38" y="109"/>
                        <a:pt x="38" y="108"/>
                      </a:cubicBezTo>
                      <a:close/>
                      <a:moveTo>
                        <a:pt x="57" y="44"/>
                      </a:moveTo>
                      <a:cubicBezTo>
                        <a:pt x="56" y="45"/>
                        <a:pt x="56" y="45"/>
                        <a:pt x="57" y="47"/>
                      </a:cubicBezTo>
                      <a:cubicBezTo>
                        <a:pt x="58" y="46"/>
                        <a:pt x="58" y="46"/>
                        <a:pt x="57" y="44"/>
                      </a:cubicBezTo>
                      <a:close/>
                      <a:moveTo>
                        <a:pt x="45" y="29"/>
                      </a:moveTo>
                      <a:cubicBezTo>
                        <a:pt x="44" y="30"/>
                        <a:pt x="43" y="31"/>
                        <a:pt x="42" y="32"/>
                      </a:cubicBezTo>
                      <a:cubicBezTo>
                        <a:pt x="43" y="31"/>
                        <a:pt x="44" y="31"/>
                        <a:pt x="45" y="30"/>
                      </a:cubicBezTo>
                      <a:cubicBezTo>
                        <a:pt x="45" y="30"/>
                        <a:pt x="45" y="30"/>
                        <a:pt x="45" y="29"/>
                      </a:cubicBezTo>
                      <a:close/>
                      <a:moveTo>
                        <a:pt x="59" y="50"/>
                      </a:moveTo>
                      <a:cubicBezTo>
                        <a:pt x="58" y="50"/>
                        <a:pt x="58" y="51"/>
                        <a:pt x="59" y="52"/>
                      </a:cubicBezTo>
                      <a:cubicBezTo>
                        <a:pt x="59" y="52"/>
                        <a:pt x="60" y="52"/>
                        <a:pt x="59" y="51"/>
                      </a:cubicBezTo>
                      <a:cubicBezTo>
                        <a:pt x="59" y="51"/>
                        <a:pt x="59" y="50"/>
                        <a:pt x="59" y="50"/>
                      </a:cubicBezTo>
                      <a:close/>
                      <a:moveTo>
                        <a:pt x="46" y="96"/>
                      </a:moveTo>
                      <a:cubicBezTo>
                        <a:pt x="44" y="96"/>
                        <a:pt x="44" y="98"/>
                        <a:pt x="44" y="99"/>
                      </a:cubicBezTo>
                      <a:cubicBezTo>
                        <a:pt x="44" y="98"/>
                        <a:pt x="45" y="97"/>
                        <a:pt x="46" y="96"/>
                      </a:cubicBezTo>
                      <a:close/>
                      <a:moveTo>
                        <a:pt x="44" y="66"/>
                      </a:move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4" y="65"/>
                        <a:pt x="44" y="65"/>
                        <a:pt x="44" y="66"/>
                      </a:cubicBezTo>
                      <a:close/>
                      <a:moveTo>
                        <a:pt x="20" y="10"/>
                      </a:moveTo>
                      <a:cubicBezTo>
                        <a:pt x="21" y="9"/>
                        <a:pt x="21" y="9"/>
                        <a:pt x="21" y="8"/>
                      </a:cubicBezTo>
                      <a:cubicBezTo>
                        <a:pt x="20" y="8"/>
                        <a:pt x="20" y="8"/>
                        <a:pt x="19" y="8"/>
                      </a:cubicBezTo>
                      <a:cubicBezTo>
                        <a:pt x="19" y="9"/>
                        <a:pt x="20" y="9"/>
                        <a:pt x="20" y="10"/>
                      </a:cubicBezTo>
                      <a:close/>
                      <a:moveTo>
                        <a:pt x="55" y="62"/>
                      </a:moveTo>
                      <a:cubicBezTo>
                        <a:pt x="56" y="61"/>
                        <a:pt x="56" y="60"/>
                        <a:pt x="56" y="59"/>
                      </a:cubicBezTo>
                      <a:cubicBezTo>
                        <a:pt x="55" y="60"/>
                        <a:pt x="55" y="60"/>
                        <a:pt x="55" y="62"/>
                      </a:cubicBezTo>
                      <a:close/>
                      <a:moveTo>
                        <a:pt x="24" y="119"/>
                      </a:moveTo>
                      <a:cubicBezTo>
                        <a:pt x="23" y="120"/>
                        <a:pt x="23" y="121"/>
                        <a:pt x="22" y="121"/>
                      </a:cubicBezTo>
                      <a:cubicBezTo>
                        <a:pt x="23" y="121"/>
                        <a:pt x="23" y="122"/>
                        <a:pt x="24" y="119"/>
                      </a:cubicBezTo>
                      <a:close/>
                      <a:moveTo>
                        <a:pt x="47" y="62"/>
                      </a:moveTo>
                      <a:cubicBezTo>
                        <a:pt x="46" y="63"/>
                        <a:pt x="46" y="63"/>
                        <a:pt x="47" y="64"/>
                      </a:cubicBezTo>
                      <a:cubicBezTo>
                        <a:pt x="48" y="63"/>
                        <a:pt x="48" y="63"/>
                        <a:pt x="47" y="62"/>
                      </a:cubicBezTo>
                      <a:close/>
                      <a:moveTo>
                        <a:pt x="25" y="24"/>
                      </a:move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5" y="26"/>
                        <a:pt x="26" y="27"/>
                        <a:pt x="26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6" y="27"/>
                        <a:pt x="26" y="26"/>
                        <a:pt x="25" y="24"/>
                      </a:cubicBezTo>
                      <a:close/>
                      <a:moveTo>
                        <a:pt x="63" y="64"/>
                      </a:moveTo>
                      <a:cubicBezTo>
                        <a:pt x="63" y="63"/>
                        <a:pt x="64" y="63"/>
                        <a:pt x="63" y="63"/>
                      </a:cubicBezTo>
                      <a:cubicBezTo>
                        <a:pt x="63" y="63"/>
                        <a:pt x="63" y="62"/>
                        <a:pt x="63" y="61"/>
                      </a:cubicBezTo>
                      <a:cubicBezTo>
                        <a:pt x="62" y="62"/>
                        <a:pt x="63" y="63"/>
                        <a:pt x="63" y="6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1"/>
                        <a:pt x="24" y="10"/>
                        <a:pt x="25" y="10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3" y="10"/>
                        <a:pt x="23" y="10"/>
                        <a:pt x="23" y="11"/>
                      </a:cubicBezTo>
                      <a:close/>
                      <a:moveTo>
                        <a:pt x="53" y="28"/>
                      </a:moveTo>
                      <a:cubicBezTo>
                        <a:pt x="52" y="29"/>
                        <a:pt x="52" y="29"/>
                        <a:pt x="52" y="30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8"/>
                        <a:pt x="53" y="28"/>
                        <a:pt x="53" y="28"/>
                      </a:cubicBezTo>
                      <a:close/>
                      <a:moveTo>
                        <a:pt x="53" y="48"/>
                      </a:moveTo>
                      <a:cubicBezTo>
                        <a:pt x="52" y="49"/>
                        <a:pt x="52" y="49"/>
                        <a:pt x="52" y="50"/>
                      </a:cubicBezTo>
                      <a:cubicBezTo>
                        <a:pt x="53" y="49"/>
                        <a:pt x="53" y="49"/>
                        <a:pt x="53" y="48"/>
                      </a:cubicBezTo>
                      <a:close/>
                      <a:moveTo>
                        <a:pt x="33" y="23"/>
                      </a:moveTo>
                      <a:cubicBezTo>
                        <a:pt x="34" y="23"/>
                        <a:pt x="34" y="22"/>
                        <a:pt x="35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54" y="66"/>
                      </a:move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2" y="66"/>
                        <a:pt x="52" y="67"/>
                        <a:pt x="53" y="67"/>
                      </a:cubicBezTo>
                      <a:cubicBezTo>
                        <a:pt x="53" y="67"/>
                        <a:pt x="54" y="66"/>
                        <a:pt x="54" y="66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9"/>
                      </a:cubicBezTo>
                      <a:cubicBezTo>
                        <a:pt x="40" y="9"/>
                        <a:pt x="41" y="9"/>
                        <a:pt x="41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lose/>
                      <a:moveTo>
                        <a:pt x="29" y="123"/>
                      </a:moveTo>
                      <a:cubicBezTo>
                        <a:pt x="30" y="123"/>
                        <a:pt x="31" y="123"/>
                        <a:pt x="32" y="123"/>
                      </a:cubicBezTo>
                      <a:cubicBezTo>
                        <a:pt x="31" y="122"/>
                        <a:pt x="30" y="122"/>
                        <a:pt x="29" y="123"/>
                      </a:cubicBezTo>
                      <a:close/>
                      <a:moveTo>
                        <a:pt x="33" y="116"/>
                      </a:moveTo>
                      <a:cubicBezTo>
                        <a:pt x="33" y="116"/>
                        <a:pt x="34" y="116"/>
                        <a:pt x="34" y="115"/>
                      </a:cubicBezTo>
                      <a:cubicBezTo>
                        <a:pt x="33" y="115"/>
                        <a:pt x="33" y="116"/>
                        <a:pt x="33" y="116"/>
                      </a:cubicBezTo>
                      <a:close/>
                      <a:moveTo>
                        <a:pt x="54" y="70"/>
                      </a:moveTo>
                      <a:cubicBezTo>
                        <a:pt x="55" y="69"/>
                        <a:pt x="55" y="69"/>
                        <a:pt x="55" y="68"/>
                      </a:cubicBezTo>
                      <a:cubicBezTo>
                        <a:pt x="54" y="69"/>
                        <a:pt x="54" y="69"/>
                        <a:pt x="54" y="70"/>
                      </a:cubicBezTo>
                      <a:close/>
                      <a:moveTo>
                        <a:pt x="51" y="60"/>
                      </a:moveTo>
                      <a:cubicBezTo>
                        <a:pt x="52" y="60"/>
                        <a:pt x="52" y="60"/>
                        <a:pt x="52" y="59"/>
                      </a:cubicBezTo>
                      <a:cubicBezTo>
                        <a:pt x="52" y="59"/>
                        <a:pt x="51" y="59"/>
                        <a:pt x="51" y="60"/>
                      </a:cubicBezTo>
                      <a:close/>
                      <a:moveTo>
                        <a:pt x="29" y="21"/>
                      </a:move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2"/>
                        <a:pt x="28" y="22"/>
                        <a:pt x="27" y="23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8" y="23"/>
                        <a:pt x="29" y="22"/>
                        <a:pt x="29" y="21"/>
                      </a:cubicBezTo>
                      <a:close/>
                      <a:moveTo>
                        <a:pt x="26" y="115"/>
                      </a:moveTo>
                      <a:cubicBezTo>
                        <a:pt x="26" y="115"/>
                        <a:pt x="26" y="115"/>
                        <a:pt x="26" y="115"/>
                      </a:cubicBezTo>
                      <a:cubicBezTo>
                        <a:pt x="25" y="115"/>
                        <a:pt x="25" y="115"/>
                        <a:pt x="25" y="115"/>
                      </a:cubicBezTo>
                      <a:cubicBezTo>
                        <a:pt x="25" y="115"/>
                        <a:pt x="25" y="115"/>
                        <a:pt x="25" y="115"/>
                      </a:cubicBezTo>
                      <a:cubicBezTo>
                        <a:pt x="25" y="116"/>
                        <a:pt x="25" y="116"/>
                        <a:pt x="25" y="116"/>
                      </a:cubicBezTo>
                      <a:cubicBezTo>
                        <a:pt x="25" y="115"/>
                        <a:pt x="25" y="115"/>
                        <a:pt x="26" y="115"/>
                      </a:cubicBezTo>
                      <a:close/>
                      <a:moveTo>
                        <a:pt x="37" y="33"/>
                      </a:move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6" y="33"/>
                        <a:pt x="36" y="34"/>
                        <a:pt x="37" y="34"/>
                      </a:cubicBezTo>
                      <a:cubicBezTo>
                        <a:pt x="37" y="34"/>
                        <a:pt x="37" y="33"/>
                        <a:pt x="37" y="33"/>
                      </a:cubicBezTo>
                      <a:close/>
                      <a:moveTo>
                        <a:pt x="42" y="35"/>
                      </a:move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2" y="35"/>
                        <a:pt x="41" y="36"/>
                        <a:pt x="41" y="36"/>
                      </a:cubicBezTo>
                      <a:cubicBezTo>
                        <a:pt x="41" y="36"/>
                        <a:pt x="42" y="36"/>
                        <a:pt x="42" y="35"/>
                      </a:cubicBezTo>
                      <a:close/>
                      <a:moveTo>
                        <a:pt x="26" y="16"/>
                      </a:moveTo>
                      <a:cubicBezTo>
                        <a:pt x="26" y="16"/>
                        <a:pt x="25" y="16"/>
                        <a:pt x="25" y="16"/>
                      </a:cubicBezTo>
                      <a:cubicBezTo>
                        <a:pt x="25" y="16"/>
                        <a:pt x="25" y="17"/>
                        <a:pt x="25" y="17"/>
                      </a:cubicBezTo>
                      <a:cubicBezTo>
                        <a:pt x="25" y="17"/>
                        <a:pt x="25" y="17"/>
                        <a:pt x="26" y="16"/>
                      </a:cubicBezTo>
                      <a:close/>
                      <a:moveTo>
                        <a:pt x="48" y="57"/>
                      </a:moveTo>
                      <a:cubicBezTo>
                        <a:pt x="48" y="56"/>
                        <a:pt x="48" y="56"/>
                        <a:pt x="48" y="56"/>
                      </a:cubicBezTo>
                      <a:cubicBezTo>
                        <a:pt x="48" y="56"/>
                        <a:pt x="48" y="56"/>
                        <a:pt x="48" y="57"/>
                      </a:cubicBezTo>
                      <a:close/>
                      <a:moveTo>
                        <a:pt x="43" y="60"/>
                      </a:move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3" y="60"/>
                        <a:pt x="43" y="59"/>
                        <a:pt x="43" y="59"/>
                      </a:cubicBezTo>
                      <a:cubicBezTo>
                        <a:pt x="43" y="59"/>
                        <a:pt x="43" y="59"/>
                        <a:pt x="43" y="59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lose/>
                      <a:moveTo>
                        <a:pt x="58" y="61"/>
                      </a:moveTo>
                      <a:cubicBezTo>
                        <a:pt x="58" y="60"/>
                        <a:pt x="58" y="60"/>
                        <a:pt x="58" y="60"/>
                      </a:cubicBezTo>
                      <a:cubicBezTo>
                        <a:pt x="58" y="60"/>
                        <a:pt x="58" y="60"/>
                        <a:pt x="58" y="61"/>
                      </a:cubicBezTo>
                      <a:close/>
                      <a:moveTo>
                        <a:pt x="27" y="120"/>
                      </a:moveTo>
                      <a:cubicBezTo>
                        <a:pt x="27" y="120"/>
                        <a:pt x="27" y="120"/>
                        <a:pt x="27" y="120"/>
                      </a:cubicBezTo>
                      <a:cubicBezTo>
                        <a:pt x="27" y="120"/>
                        <a:pt x="28" y="120"/>
                        <a:pt x="28" y="120"/>
                      </a:cubicBezTo>
                      <a:cubicBezTo>
                        <a:pt x="28" y="120"/>
                        <a:pt x="28" y="120"/>
                        <a:pt x="27" y="120"/>
                      </a:cubicBezTo>
                      <a:cubicBezTo>
                        <a:pt x="27" y="120"/>
                        <a:pt x="27" y="120"/>
                        <a:pt x="27" y="120"/>
                      </a:cubicBezTo>
                      <a:close/>
                      <a:moveTo>
                        <a:pt x="27" y="20"/>
                      </a:move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20"/>
                        <a:pt x="26" y="20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lose/>
                      <a:moveTo>
                        <a:pt x="17" y="6"/>
                      </a:move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7" y="6"/>
                      </a:cubicBezTo>
                      <a:close/>
                      <a:moveTo>
                        <a:pt x="49" y="12"/>
                      </a:move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lose/>
                      <a:moveTo>
                        <a:pt x="53" y="41"/>
                      </a:moveTo>
                      <a:cubicBezTo>
                        <a:pt x="53" y="41"/>
                        <a:pt x="53" y="41"/>
                        <a:pt x="52" y="41"/>
                      </a:cubicBezTo>
                      <a:cubicBezTo>
                        <a:pt x="53" y="41"/>
                        <a:pt x="53" y="42"/>
                        <a:pt x="53" y="42"/>
                      </a:cubicBezTo>
                      <a:cubicBezTo>
                        <a:pt x="53" y="42"/>
                        <a:pt x="53" y="42"/>
                        <a:pt x="53" y="42"/>
                      </a:cubicBezTo>
                      <a:cubicBezTo>
                        <a:pt x="53" y="42"/>
                        <a:pt x="53" y="41"/>
                        <a:pt x="53" y="41"/>
                      </a:cubicBezTo>
                      <a:close/>
                      <a:moveTo>
                        <a:pt x="52" y="56"/>
                      </a:moveTo>
                      <a:cubicBezTo>
                        <a:pt x="52" y="56"/>
                        <a:pt x="51" y="56"/>
                        <a:pt x="51" y="56"/>
                      </a:cubicBezTo>
                      <a:cubicBezTo>
                        <a:pt x="51" y="56"/>
                        <a:pt x="51" y="57"/>
                        <a:pt x="51" y="57"/>
                      </a:cubicBezTo>
                      <a:cubicBezTo>
                        <a:pt x="51" y="57"/>
                        <a:pt x="51" y="57"/>
                        <a:pt x="51" y="57"/>
                      </a:cubicBezTo>
                      <a:cubicBezTo>
                        <a:pt x="51" y="57"/>
                        <a:pt x="52" y="57"/>
                        <a:pt x="52" y="56"/>
                      </a:cubicBezTo>
                      <a:close/>
                      <a:moveTo>
                        <a:pt x="50" y="81"/>
                      </a:moveTo>
                      <a:cubicBezTo>
                        <a:pt x="50" y="80"/>
                        <a:pt x="50" y="80"/>
                        <a:pt x="50" y="80"/>
                      </a:cubicBezTo>
                      <a:cubicBezTo>
                        <a:pt x="50" y="80"/>
                        <a:pt x="50" y="81"/>
                        <a:pt x="49" y="81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9" name="Freeform 7"/>
                <p:cNvSpPr>
                  <a:spLocks noEditPoints="1"/>
                </p:cNvSpPr>
                <p:nvPr/>
              </p:nvSpPr>
              <p:spPr bwMode="auto">
                <a:xfrm>
                  <a:off x="5656263" y="3211513"/>
                  <a:ext cx="255588" cy="431800"/>
                </a:xfrm>
                <a:custGeom>
                  <a:avLst/>
                  <a:gdLst>
                    <a:gd name="T0" fmla="*/ 47 w 78"/>
                    <a:gd name="T1" fmla="*/ 127 h 130"/>
                    <a:gd name="T2" fmla="*/ 38 w 78"/>
                    <a:gd name="T3" fmla="*/ 130 h 130"/>
                    <a:gd name="T4" fmla="*/ 9 w 78"/>
                    <a:gd name="T5" fmla="*/ 127 h 130"/>
                    <a:gd name="T6" fmla="*/ 7 w 78"/>
                    <a:gd name="T7" fmla="*/ 116 h 130"/>
                    <a:gd name="T8" fmla="*/ 25 w 78"/>
                    <a:gd name="T9" fmla="*/ 91 h 130"/>
                    <a:gd name="T10" fmla="*/ 38 w 78"/>
                    <a:gd name="T11" fmla="*/ 73 h 130"/>
                    <a:gd name="T12" fmla="*/ 37 w 78"/>
                    <a:gd name="T13" fmla="*/ 66 h 130"/>
                    <a:gd name="T14" fmla="*/ 25 w 78"/>
                    <a:gd name="T15" fmla="*/ 35 h 130"/>
                    <a:gd name="T16" fmla="*/ 19 w 78"/>
                    <a:gd name="T17" fmla="*/ 19 h 130"/>
                    <a:gd name="T18" fmla="*/ 13 w 78"/>
                    <a:gd name="T19" fmla="*/ 5 h 130"/>
                    <a:gd name="T20" fmla="*/ 37 w 78"/>
                    <a:gd name="T21" fmla="*/ 1 h 130"/>
                    <a:gd name="T22" fmla="*/ 52 w 78"/>
                    <a:gd name="T23" fmla="*/ 1 h 130"/>
                    <a:gd name="T24" fmla="*/ 64 w 78"/>
                    <a:gd name="T25" fmla="*/ 35 h 130"/>
                    <a:gd name="T26" fmla="*/ 77 w 78"/>
                    <a:gd name="T27" fmla="*/ 66 h 130"/>
                    <a:gd name="T28" fmla="*/ 74 w 78"/>
                    <a:gd name="T29" fmla="*/ 79 h 130"/>
                    <a:gd name="T30" fmla="*/ 45 w 78"/>
                    <a:gd name="T31" fmla="*/ 121 h 130"/>
                    <a:gd name="T32" fmla="*/ 54 w 78"/>
                    <a:gd name="T33" fmla="*/ 100 h 130"/>
                    <a:gd name="T34" fmla="*/ 16 w 78"/>
                    <a:gd name="T35" fmla="*/ 117 h 130"/>
                    <a:gd name="T36" fmla="*/ 9 w 78"/>
                    <a:gd name="T37" fmla="*/ 121 h 130"/>
                    <a:gd name="T38" fmla="*/ 20 w 78"/>
                    <a:gd name="T39" fmla="*/ 122 h 130"/>
                    <a:gd name="T40" fmla="*/ 43 w 78"/>
                    <a:gd name="T41" fmla="*/ 114 h 130"/>
                    <a:gd name="T42" fmla="*/ 59 w 78"/>
                    <a:gd name="T43" fmla="*/ 87 h 130"/>
                    <a:gd name="T44" fmla="*/ 20 w 78"/>
                    <a:gd name="T45" fmla="*/ 108 h 130"/>
                    <a:gd name="T46" fmla="*/ 15 w 78"/>
                    <a:gd name="T47" fmla="*/ 115 h 130"/>
                    <a:gd name="T48" fmla="*/ 56 w 78"/>
                    <a:gd name="T49" fmla="*/ 96 h 130"/>
                    <a:gd name="T50" fmla="*/ 72 w 78"/>
                    <a:gd name="T51" fmla="*/ 74 h 130"/>
                    <a:gd name="T52" fmla="*/ 27 w 78"/>
                    <a:gd name="T53" fmla="*/ 97 h 130"/>
                    <a:gd name="T54" fmla="*/ 56 w 78"/>
                    <a:gd name="T55" fmla="*/ 87 h 130"/>
                    <a:gd name="T56" fmla="*/ 57 w 78"/>
                    <a:gd name="T57" fmla="*/ 30 h 130"/>
                    <a:gd name="T58" fmla="*/ 38 w 78"/>
                    <a:gd name="T59" fmla="*/ 50 h 130"/>
                    <a:gd name="T60" fmla="*/ 31 w 78"/>
                    <a:gd name="T61" fmla="*/ 92 h 130"/>
                    <a:gd name="T62" fmla="*/ 71 w 78"/>
                    <a:gd name="T63" fmla="*/ 66 h 130"/>
                    <a:gd name="T64" fmla="*/ 41 w 78"/>
                    <a:gd name="T65" fmla="*/ 79 h 130"/>
                    <a:gd name="T66" fmla="*/ 29 w 78"/>
                    <a:gd name="T67" fmla="*/ 32 h 130"/>
                    <a:gd name="T68" fmla="*/ 46 w 78"/>
                    <a:gd name="T69" fmla="*/ 14 h 130"/>
                    <a:gd name="T70" fmla="*/ 40 w 78"/>
                    <a:gd name="T71" fmla="*/ 77 h 130"/>
                    <a:gd name="T72" fmla="*/ 68 w 78"/>
                    <a:gd name="T73" fmla="*/ 64 h 130"/>
                    <a:gd name="T74" fmla="*/ 43 w 78"/>
                    <a:gd name="T75" fmla="*/ 69 h 130"/>
                    <a:gd name="T76" fmla="*/ 56 w 78"/>
                    <a:gd name="T77" fmla="*/ 27 h 130"/>
                    <a:gd name="T78" fmla="*/ 30 w 78"/>
                    <a:gd name="T79" fmla="*/ 34 h 130"/>
                    <a:gd name="T80" fmla="*/ 53 w 78"/>
                    <a:gd name="T81" fmla="*/ 29 h 130"/>
                    <a:gd name="T82" fmla="*/ 63 w 78"/>
                    <a:gd name="T83" fmla="*/ 46 h 130"/>
                    <a:gd name="T84" fmla="*/ 40 w 78"/>
                    <a:gd name="T85" fmla="*/ 51 h 130"/>
                    <a:gd name="T86" fmla="*/ 51 w 78"/>
                    <a:gd name="T87" fmla="*/ 63 h 130"/>
                    <a:gd name="T88" fmla="*/ 43 w 78"/>
                    <a:gd name="T89" fmla="*/ 60 h 130"/>
                    <a:gd name="T90" fmla="*/ 27 w 78"/>
                    <a:gd name="T91" fmla="*/ 22 h 130"/>
                    <a:gd name="T92" fmla="*/ 46 w 78"/>
                    <a:gd name="T93" fmla="*/ 7 h 130"/>
                    <a:gd name="T94" fmla="*/ 23 w 78"/>
                    <a:gd name="T95" fmla="*/ 17 h 130"/>
                    <a:gd name="T96" fmla="*/ 34 w 78"/>
                    <a:gd name="T97" fmla="*/ 4 h 130"/>
                    <a:gd name="T98" fmla="*/ 23 w 78"/>
                    <a:gd name="T99" fmla="*/ 17 h 130"/>
                    <a:gd name="T100" fmla="*/ 24 w 78"/>
                    <a:gd name="T101" fmla="*/ 124 h 130"/>
                    <a:gd name="T102" fmla="*/ 42 w 78"/>
                    <a:gd name="T103" fmla="*/ 118 h 130"/>
                    <a:gd name="T104" fmla="*/ 18 w 78"/>
                    <a:gd name="T105" fmla="*/ 7 h 130"/>
                    <a:gd name="T106" fmla="*/ 51 w 78"/>
                    <a:gd name="T107" fmla="*/ 9 h 130"/>
                    <a:gd name="T108" fmla="*/ 51 w 78"/>
                    <a:gd name="T109" fmla="*/ 9 h 130"/>
                    <a:gd name="T110" fmla="*/ 37 w 78"/>
                    <a:gd name="T111" fmla="*/ 53 h 130"/>
                    <a:gd name="T112" fmla="*/ 4 w 78"/>
                    <a:gd name="T113" fmla="*/ 125 h 130"/>
                    <a:gd name="T114" fmla="*/ 40 w 78"/>
                    <a:gd name="T115" fmla="*/ 61 h 130"/>
                    <a:gd name="T116" fmla="*/ 52 w 78"/>
                    <a:gd name="T117" fmla="*/ 1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8" h="130">
                      <a:moveTo>
                        <a:pt x="40" y="125"/>
                      </a:moveTo>
                      <a:cubicBezTo>
                        <a:pt x="41" y="125"/>
                        <a:pt x="41" y="125"/>
                        <a:pt x="42" y="125"/>
                      </a:cubicBezTo>
                      <a:cubicBezTo>
                        <a:pt x="43" y="125"/>
                        <a:pt x="45" y="126"/>
                        <a:pt x="46" y="126"/>
                      </a:cubicBezTo>
                      <a:cubicBezTo>
                        <a:pt x="46" y="126"/>
                        <a:pt x="47" y="126"/>
                        <a:pt x="47" y="126"/>
                      </a:cubicBezTo>
                      <a:cubicBezTo>
                        <a:pt x="47" y="126"/>
                        <a:pt x="47" y="126"/>
                        <a:pt x="47" y="127"/>
                      </a:cubicBezTo>
                      <a:cubicBezTo>
                        <a:pt x="47" y="127"/>
                        <a:pt x="47" y="128"/>
                        <a:pt x="47" y="128"/>
                      </a:cubicBezTo>
                      <a:cubicBezTo>
                        <a:pt x="46" y="128"/>
                        <a:pt x="46" y="128"/>
                        <a:pt x="45" y="128"/>
                      </a:cubicBezTo>
                      <a:cubicBezTo>
                        <a:pt x="44" y="128"/>
                        <a:pt x="43" y="128"/>
                        <a:pt x="42" y="128"/>
                      </a:cubicBezTo>
                      <a:cubicBezTo>
                        <a:pt x="42" y="128"/>
                        <a:pt x="42" y="128"/>
                        <a:pt x="41" y="128"/>
                      </a:cubicBezTo>
                      <a:cubicBezTo>
                        <a:pt x="40" y="130"/>
                        <a:pt x="40" y="130"/>
                        <a:pt x="38" y="130"/>
                      </a:cubicBezTo>
                      <a:cubicBezTo>
                        <a:pt x="38" y="129"/>
                        <a:pt x="37" y="128"/>
                        <a:pt x="36" y="128"/>
                      </a:cubicBezTo>
                      <a:cubicBezTo>
                        <a:pt x="31" y="128"/>
                        <a:pt x="26" y="128"/>
                        <a:pt x="21" y="127"/>
                      </a:cubicBezTo>
                      <a:cubicBezTo>
                        <a:pt x="19" y="127"/>
                        <a:pt x="16" y="128"/>
                        <a:pt x="14" y="128"/>
                      </a:cubicBezTo>
                      <a:cubicBezTo>
                        <a:pt x="13" y="128"/>
                        <a:pt x="12" y="128"/>
                        <a:pt x="11" y="128"/>
                      </a:cubicBezTo>
                      <a:cubicBezTo>
                        <a:pt x="10" y="128"/>
                        <a:pt x="9" y="128"/>
                        <a:pt x="9" y="127"/>
                      </a:cubicBezTo>
                      <a:cubicBezTo>
                        <a:pt x="8" y="127"/>
                        <a:pt x="8" y="127"/>
                        <a:pt x="8" y="127"/>
                      </a:cubicBezTo>
                      <a:cubicBezTo>
                        <a:pt x="6" y="127"/>
                        <a:pt x="4" y="127"/>
                        <a:pt x="3" y="126"/>
                      </a:cubicBezTo>
                      <a:cubicBezTo>
                        <a:pt x="0" y="126"/>
                        <a:pt x="0" y="124"/>
                        <a:pt x="1" y="122"/>
                      </a:cubicBezTo>
                      <a:cubicBezTo>
                        <a:pt x="2" y="121"/>
                        <a:pt x="3" y="121"/>
                        <a:pt x="3" y="120"/>
                      </a:cubicBezTo>
                      <a:cubicBezTo>
                        <a:pt x="4" y="118"/>
                        <a:pt x="6" y="117"/>
                        <a:pt x="7" y="116"/>
                      </a:cubicBezTo>
                      <a:cubicBezTo>
                        <a:pt x="8" y="114"/>
                        <a:pt x="10" y="112"/>
                        <a:pt x="11" y="110"/>
                      </a:cubicBezTo>
                      <a:cubicBezTo>
                        <a:pt x="14" y="105"/>
                        <a:pt x="17" y="100"/>
                        <a:pt x="21" y="96"/>
                      </a:cubicBezTo>
                      <a:cubicBezTo>
                        <a:pt x="21" y="96"/>
                        <a:pt x="21" y="95"/>
                        <a:pt x="22" y="95"/>
                      </a:cubicBezTo>
                      <a:cubicBezTo>
                        <a:pt x="22" y="95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8" y="88"/>
                        <a:pt x="30" y="84"/>
                        <a:pt x="33" y="81"/>
                      </a:cubicBezTo>
                      <a:cubicBezTo>
                        <a:pt x="34" y="79"/>
                        <a:pt x="35" y="78"/>
                        <a:pt x="36" y="76"/>
                      </a:cubicBezTo>
                      <a:cubicBezTo>
                        <a:pt x="36" y="76"/>
                        <a:pt x="36" y="76"/>
                        <a:pt x="36" y="75"/>
                      </a:cubicBezTo>
                      <a:cubicBezTo>
                        <a:pt x="36" y="75"/>
                        <a:pt x="36" y="74"/>
                        <a:pt x="37" y="74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7" y="73"/>
                        <a:pt x="37" y="73"/>
                        <a:pt x="37" y="73"/>
                      </a:cubicBezTo>
                      <a:cubicBezTo>
                        <a:pt x="36" y="72"/>
                        <a:pt x="35" y="71"/>
                        <a:pt x="36" y="70"/>
                      </a:cubicBezTo>
                      <a:cubicBezTo>
                        <a:pt x="36" y="69"/>
                        <a:pt x="36" y="69"/>
                        <a:pt x="37" y="69"/>
                      </a:cubicBezTo>
                      <a:cubicBezTo>
                        <a:pt x="37" y="69"/>
                        <a:pt x="38" y="69"/>
                        <a:pt x="38" y="69"/>
                      </a:cubicBezTo>
                      <a:cubicBezTo>
                        <a:pt x="38" y="68"/>
                        <a:pt x="38" y="67"/>
                        <a:pt x="37" y="66"/>
                      </a:cubicBezTo>
                      <a:cubicBezTo>
                        <a:pt x="36" y="66"/>
                        <a:pt x="36" y="65"/>
                        <a:pt x="36" y="65"/>
                      </a:cubicBezTo>
                      <a:cubicBezTo>
                        <a:pt x="35" y="62"/>
                        <a:pt x="35" y="60"/>
                        <a:pt x="34" y="58"/>
                      </a:cubicBezTo>
                      <a:cubicBezTo>
                        <a:pt x="33" y="55"/>
                        <a:pt x="33" y="53"/>
                        <a:pt x="32" y="51"/>
                      </a:cubicBezTo>
                      <a:cubicBezTo>
                        <a:pt x="30" y="46"/>
                        <a:pt x="28" y="42"/>
                        <a:pt x="26" y="37"/>
                      </a:cubicBezTo>
                      <a:cubicBezTo>
                        <a:pt x="26" y="36"/>
                        <a:pt x="26" y="35"/>
                        <a:pt x="25" y="35"/>
                      </a:cubicBezTo>
                      <a:cubicBezTo>
                        <a:pt x="24" y="34"/>
                        <a:pt x="24" y="34"/>
                        <a:pt x="24" y="33"/>
                      </a:cubicBezTo>
                      <a:cubicBezTo>
                        <a:pt x="24" y="32"/>
                        <a:pt x="24" y="32"/>
                        <a:pt x="24" y="31"/>
                      </a:cubicBezTo>
                      <a:cubicBezTo>
                        <a:pt x="23" y="28"/>
                        <a:pt x="22" y="25"/>
                        <a:pt x="21" y="23"/>
                      </a:cubicBezTo>
                      <a:cubicBezTo>
                        <a:pt x="21" y="22"/>
                        <a:pt x="21" y="22"/>
                        <a:pt x="20" y="21"/>
                      </a:cubicBezTo>
                      <a:cubicBezTo>
                        <a:pt x="19" y="21"/>
                        <a:pt x="19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6"/>
                        <a:pt x="18" y="15"/>
                        <a:pt x="18" y="14"/>
                      </a:cubicBezTo>
                      <a:cubicBezTo>
                        <a:pt x="17" y="15"/>
                        <a:pt x="16" y="15"/>
                        <a:pt x="15" y="13"/>
                      </a:cubicBezTo>
                      <a:cubicBezTo>
                        <a:pt x="15" y="12"/>
                        <a:pt x="15" y="11"/>
                        <a:pt x="16" y="11"/>
                      </a:cubicBezTo>
                      <a:cubicBezTo>
                        <a:pt x="15" y="9"/>
                        <a:pt x="14" y="6"/>
                        <a:pt x="13" y="5"/>
                      </a:cubicBezTo>
                      <a:cubicBezTo>
                        <a:pt x="12" y="4"/>
                        <a:pt x="12" y="3"/>
                        <a:pt x="12" y="2"/>
                      </a:cubicBezTo>
                      <a:cubicBezTo>
                        <a:pt x="12" y="1"/>
                        <a:pt x="12" y="1"/>
                        <a:pt x="13" y="0"/>
                      </a:cubicBezTo>
                      <a:cubicBezTo>
                        <a:pt x="14" y="0"/>
                        <a:pt x="14" y="0"/>
                        <a:pt x="15" y="0"/>
                      </a:cubicBezTo>
                      <a:cubicBezTo>
                        <a:pt x="20" y="0"/>
                        <a:pt x="25" y="0"/>
                        <a:pt x="30" y="0"/>
                      </a:cubicBezTo>
                      <a:cubicBezTo>
                        <a:pt x="32" y="1"/>
                        <a:pt x="34" y="1"/>
                        <a:pt x="37" y="1"/>
                      </a:cubicBezTo>
                      <a:cubicBezTo>
                        <a:pt x="39" y="1"/>
                        <a:pt x="41" y="1"/>
                        <a:pt x="44" y="1"/>
                      </a:cubicBezTo>
                      <a:cubicBezTo>
                        <a:pt x="44" y="1"/>
                        <a:pt x="44" y="1"/>
                        <a:pt x="45" y="1"/>
                      </a:cubicBezTo>
                      <a:cubicBezTo>
                        <a:pt x="46" y="0"/>
                        <a:pt x="47" y="0"/>
                        <a:pt x="48" y="1"/>
                      </a:cubicBezTo>
                      <a:cubicBezTo>
                        <a:pt x="48" y="1"/>
                        <a:pt x="48" y="1"/>
                        <a:pt x="49" y="1"/>
                      </a:cubicBezTo>
                      <a:cubicBezTo>
                        <a:pt x="50" y="1"/>
                        <a:pt x="51" y="1"/>
                        <a:pt x="52" y="1"/>
                      </a:cubicBezTo>
                      <a:cubicBezTo>
                        <a:pt x="53" y="1"/>
                        <a:pt x="54" y="2"/>
                        <a:pt x="54" y="3"/>
                      </a:cubicBezTo>
                      <a:cubicBezTo>
                        <a:pt x="54" y="4"/>
                        <a:pt x="55" y="5"/>
                        <a:pt x="55" y="6"/>
                      </a:cubicBezTo>
                      <a:cubicBezTo>
                        <a:pt x="56" y="11"/>
                        <a:pt x="57" y="15"/>
                        <a:pt x="59" y="20"/>
                      </a:cubicBezTo>
                      <a:cubicBezTo>
                        <a:pt x="59" y="22"/>
                        <a:pt x="60" y="24"/>
                        <a:pt x="60" y="26"/>
                      </a:cubicBezTo>
                      <a:cubicBezTo>
                        <a:pt x="61" y="29"/>
                        <a:pt x="62" y="32"/>
                        <a:pt x="64" y="35"/>
                      </a:cubicBezTo>
                      <a:cubicBezTo>
                        <a:pt x="64" y="35"/>
                        <a:pt x="64" y="36"/>
                        <a:pt x="64" y="36"/>
                      </a:cubicBezTo>
                      <a:cubicBezTo>
                        <a:pt x="65" y="37"/>
                        <a:pt x="65" y="38"/>
                        <a:pt x="65" y="39"/>
                      </a:cubicBezTo>
                      <a:cubicBezTo>
                        <a:pt x="65" y="39"/>
                        <a:pt x="65" y="39"/>
                        <a:pt x="66" y="40"/>
                      </a:cubicBezTo>
                      <a:cubicBezTo>
                        <a:pt x="70" y="47"/>
                        <a:pt x="74" y="55"/>
                        <a:pt x="76" y="64"/>
                      </a:cubicBezTo>
                      <a:cubicBezTo>
                        <a:pt x="76" y="64"/>
                        <a:pt x="76" y="65"/>
                        <a:pt x="77" y="66"/>
                      </a:cubicBezTo>
                      <a:cubicBezTo>
                        <a:pt x="77" y="67"/>
                        <a:pt x="78" y="69"/>
                        <a:pt x="78" y="70"/>
                      </a:cubicBezTo>
                      <a:cubicBezTo>
                        <a:pt x="78" y="70"/>
                        <a:pt x="78" y="71"/>
                        <a:pt x="78" y="71"/>
                      </a:cubicBezTo>
                      <a:cubicBezTo>
                        <a:pt x="78" y="72"/>
                        <a:pt x="77" y="73"/>
                        <a:pt x="78" y="75"/>
                      </a:cubicBezTo>
                      <a:cubicBezTo>
                        <a:pt x="78" y="75"/>
                        <a:pt x="77" y="76"/>
                        <a:pt x="77" y="76"/>
                      </a:cubicBezTo>
                      <a:cubicBezTo>
                        <a:pt x="76" y="77"/>
                        <a:pt x="75" y="78"/>
                        <a:pt x="74" y="79"/>
                      </a:cubicBezTo>
                      <a:cubicBezTo>
                        <a:pt x="71" y="82"/>
                        <a:pt x="69" y="85"/>
                        <a:pt x="66" y="88"/>
                      </a:cubicBezTo>
                      <a:cubicBezTo>
                        <a:pt x="65" y="90"/>
                        <a:pt x="64" y="92"/>
                        <a:pt x="63" y="94"/>
                      </a:cubicBezTo>
                      <a:cubicBezTo>
                        <a:pt x="60" y="98"/>
                        <a:pt x="57" y="103"/>
                        <a:pt x="53" y="108"/>
                      </a:cubicBezTo>
                      <a:cubicBezTo>
                        <a:pt x="53" y="108"/>
                        <a:pt x="53" y="109"/>
                        <a:pt x="53" y="109"/>
                      </a:cubicBezTo>
                      <a:cubicBezTo>
                        <a:pt x="50" y="113"/>
                        <a:pt x="47" y="117"/>
                        <a:pt x="45" y="121"/>
                      </a:cubicBezTo>
                      <a:cubicBezTo>
                        <a:pt x="44" y="123"/>
                        <a:pt x="44" y="123"/>
                        <a:pt x="42" y="123"/>
                      </a:cubicBezTo>
                      <a:cubicBezTo>
                        <a:pt x="42" y="123"/>
                        <a:pt x="42" y="123"/>
                        <a:pt x="42" y="123"/>
                      </a:cubicBezTo>
                      <a:cubicBezTo>
                        <a:pt x="41" y="124"/>
                        <a:pt x="41" y="125"/>
                        <a:pt x="40" y="125"/>
                      </a:cubicBezTo>
                      <a:cubicBezTo>
                        <a:pt x="40" y="125"/>
                        <a:pt x="40" y="125"/>
                        <a:pt x="40" y="125"/>
                      </a:cubicBezTo>
                      <a:close/>
                      <a:moveTo>
                        <a:pt x="54" y="100"/>
                      </a:moveTo>
                      <a:cubicBezTo>
                        <a:pt x="54" y="100"/>
                        <a:pt x="53" y="100"/>
                        <a:pt x="53" y="100"/>
                      </a:cubicBezTo>
                      <a:cubicBezTo>
                        <a:pt x="52" y="100"/>
                        <a:pt x="51" y="100"/>
                        <a:pt x="50" y="101"/>
                      </a:cubicBezTo>
                      <a:cubicBezTo>
                        <a:pt x="47" y="102"/>
                        <a:pt x="44" y="104"/>
                        <a:pt x="41" y="105"/>
                      </a:cubicBezTo>
                      <a:cubicBezTo>
                        <a:pt x="35" y="107"/>
                        <a:pt x="30" y="110"/>
                        <a:pt x="25" y="113"/>
                      </a:cubicBezTo>
                      <a:cubicBezTo>
                        <a:pt x="22" y="114"/>
                        <a:pt x="19" y="115"/>
                        <a:pt x="16" y="117"/>
                      </a:cubicBezTo>
                      <a:cubicBezTo>
                        <a:pt x="15" y="117"/>
                        <a:pt x="13" y="118"/>
                        <a:pt x="13" y="119"/>
                      </a:cubicBezTo>
                      <a:cubicBezTo>
                        <a:pt x="12" y="119"/>
                        <a:pt x="12" y="119"/>
                        <a:pt x="12" y="119"/>
                      </a:cubicBezTo>
                      <a:cubicBezTo>
                        <a:pt x="11" y="119"/>
                        <a:pt x="11" y="119"/>
                        <a:pt x="10" y="119"/>
                      </a:cubicBezTo>
                      <a:cubicBezTo>
                        <a:pt x="10" y="119"/>
                        <a:pt x="10" y="120"/>
                        <a:pt x="10" y="120"/>
                      </a:cubicBezTo>
                      <a:cubicBezTo>
                        <a:pt x="9" y="120"/>
                        <a:pt x="9" y="121"/>
                        <a:pt x="9" y="121"/>
                      </a:cubicBezTo>
                      <a:cubicBezTo>
                        <a:pt x="8" y="121"/>
                        <a:pt x="7" y="123"/>
                        <a:pt x="7" y="124"/>
                      </a:cubicBezTo>
                      <a:cubicBezTo>
                        <a:pt x="11" y="124"/>
                        <a:pt x="14" y="124"/>
                        <a:pt x="18" y="124"/>
                      </a:cubicBezTo>
                      <a:cubicBezTo>
                        <a:pt x="17" y="123"/>
                        <a:pt x="17" y="122"/>
                        <a:pt x="18" y="122"/>
                      </a:cubicBezTo>
                      <a:cubicBezTo>
                        <a:pt x="18" y="121"/>
                        <a:pt x="19" y="121"/>
                        <a:pt x="20" y="121"/>
                      </a:cubicBezTo>
                      <a:cubicBezTo>
                        <a:pt x="20" y="121"/>
                        <a:pt x="20" y="121"/>
                        <a:pt x="20" y="122"/>
                      </a:cubicBezTo>
                      <a:cubicBezTo>
                        <a:pt x="21" y="122"/>
                        <a:pt x="21" y="123"/>
                        <a:pt x="22" y="122"/>
                      </a:cubicBezTo>
                      <a:cubicBezTo>
                        <a:pt x="23" y="122"/>
                        <a:pt x="24" y="122"/>
                        <a:pt x="24" y="122"/>
                      </a:cubicBezTo>
                      <a:cubicBezTo>
                        <a:pt x="27" y="120"/>
                        <a:pt x="30" y="119"/>
                        <a:pt x="33" y="117"/>
                      </a:cubicBezTo>
                      <a:cubicBezTo>
                        <a:pt x="36" y="116"/>
                        <a:pt x="38" y="115"/>
                        <a:pt x="40" y="113"/>
                      </a:cubicBezTo>
                      <a:cubicBezTo>
                        <a:pt x="42" y="113"/>
                        <a:pt x="43" y="113"/>
                        <a:pt x="43" y="114"/>
                      </a:cubicBezTo>
                      <a:cubicBezTo>
                        <a:pt x="43" y="114"/>
                        <a:pt x="43" y="115"/>
                        <a:pt x="44" y="115"/>
                      </a:cubicBezTo>
                      <a:cubicBezTo>
                        <a:pt x="47" y="110"/>
                        <a:pt x="51" y="105"/>
                        <a:pt x="54" y="100"/>
                      </a:cubicBezTo>
                      <a:close/>
                      <a:moveTo>
                        <a:pt x="65" y="85"/>
                      </a:moveTo>
                      <a:cubicBezTo>
                        <a:pt x="65" y="85"/>
                        <a:pt x="65" y="85"/>
                        <a:pt x="65" y="85"/>
                      </a:cubicBezTo>
                      <a:cubicBezTo>
                        <a:pt x="63" y="86"/>
                        <a:pt x="61" y="86"/>
                        <a:pt x="59" y="87"/>
                      </a:cubicBezTo>
                      <a:cubicBezTo>
                        <a:pt x="54" y="90"/>
                        <a:pt x="49" y="93"/>
                        <a:pt x="44" y="95"/>
                      </a:cubicBezTo>
                      <a:cubicBezTo>
                        <a:pt x="39" y="97"/>
                        <a:pt x="34" y="99"/>
                        <a:pt x="30" y="102"/>
                      </a:cubicBezTo>
                      <a:cubicBezTo>
                        <a:pt x="27" y="103"/>
                        <a:pt x="24" y="105"/>
                        <a:pt x="21" y="106"/>
                      </a:cubicBezTo>
                      <a:cubicBezTo>
                        <a:pt x="21" y="106"/>
                        <a:pt x="21" y="106"/>
                        <a:pt x="20" y="107"/>
                      </a:cubicBezTo>
                      <a:cubicBezTo>
                        <a:pt x="20" y="107"/>
                        <a:pt x="20" y="107"/>
                        <a:pt x="20" y="108"/>
                      </a:cubicBezTo>
                      <a:cubicBezTo>
                        <a:pt x="20" y="108"/>
                        <a:pt x="19" y="108"/>
                        <a:pt x="19" y="108"/>
                      </a:cubicBezTo>
                      <a:cubicBezTo>
                        <a:pt x="18" y="108"/>
                        <a:pt x="18" y="108"/>
                        <a:pt x="18" y="108"/>
                      </a:cubicBezTo>
                      <a:cubicBezTo>
                        <a:pt x="16" y="110"/>
                        <a:pt x="15" y="112"/>
                        <a:pt x="13" y="114"/>
                      </a:cubicBezTo>
                      <a:cubicBezTo>
                        <a:pt x="13" y="114"/>
                        <a:pt x="13" y="115"/>
                        <a:pt x="13" y="115"/>
                      </a:cubicBezTo>
                      <a:cubicBezTo>
                        <a:pt x="14" y="115"/>
                        <a:pt x="14" y="115"/>
                        <a:pt x="15" y="115"/>
                      </a:cubicBezTo>
                      <a:cubicBezTo>
                        <a:pt x="17" y="114"/>
                        <a:pt x="18" y="113"/>
                        <a:pt x="20" y="113"/>
                      </a:cubicBezTo>
                      <a:cubicBezTo>
                        <a:pt x="27" y="109"/>
                        <a:pt x="35" y="105"/>
                        <a:pt x="43" y="102"/>
                      </a:cubicBezTo>
                      <a:cubicBezTo>
                        <a:pt x="45" y="101"/>
                        <a:pt x="48" y="100"/>
                        <a:pt x="50" y="98"/>
                      </a:cubicBezTo>
                      <a:cubicBezTo>
                        <a:pt x="51" y="97"/>
                        <a:pt x="52" y="96"/>
                        <a:pt x="54" y="96"/>
                      </a:cubicBezTo>
                      <a:cubicBezTo>
                        <a:pt x="55" y="95"/>
                        <a:pt x="55" y="95"/>
                        <a:pt x="56" y="96"/>
                      </a:cubicBezTo>
                      <a:cubicBezTo>
                        <a:pt x="56" y="96"/>
                        <a:pt x="56" y="96"/>
                        <a:pt x="57" y="97"/>
                      </a:cubicBezTo>
                      <a:cubicBezTo>
                        <a:pt x="59" y="93"/>
                        <a:pt x="62" y="89"/>
                        <a:pt x="65" y="85"/>
                      </a:cubicBezTo>
                      <a:close/>
                      <a:moveTo>
                        <a:pt x="72" y="74"/>
                      </a:moveTo>
                      <a:cubicBezTo>
                        <a:pt x="72" y="74"/>
                        <a:pt x="72" y="74"/>
                        <a:pt x="72" y="74"/>
                      </a:cubicBezTo>
                      <a:cubicBezTo>
                        <a:pt x="72" y="74"/>
                        <a:pt x="72" y="74"/>
                        <a:pt x="72" y="74"/>
                      </a:cubicBezTo>
                      <a:cubicBezTo>
                        <a:pt x="70" y="75"/>
                        <a:pt x="68" y="76"/>
                        <a:pt x="66" y="76"/>
                      </a:cubicBezTo>
                      <a:cubicBezTo>
                        <a:pt x="64" y="77"/>
                        <a:pt x="63" y="78"/>
                        <a:pt x="62" y="78"/>
                      </a:cubicBezTo>
                      <a:cubicBezTo>
                        <a:pt x="54" y="82"/>
                        <a:pt x="46" y="86"/>
                        <a:pt x="38" y="90"/>
                      </a:cubicBezTo>
                      <a:cubicBezTo>
                        <a:pt x="35" y="92"/>
                        <a:pt x="31" y="94"/>
                        <a:pt x="28" y="95"/>
                      </a:cubicBezTo>
                      <a:cubicBezTo>
                        <a:pt x="28" y="96"/>
                        <a:pt x="27" y="96"/>
                        <a:pt x="27" y="97"/>
                      </a:cubicBezTo>
                      <a:cubicBezTo>
                        <a:pt x="25" y="99"/>
                        <a:pt x="24" y="101"/>
                        <a:pt x="22" y="103"/>
                      </a:cubicBezTo>
                      <a:cubicBezTo>
                        <a:pt x="22" y="103"/>
                        <a:pt x="22" y="103"/>
                        <a:pt x="22" y="103"/>
                      </a:cubicBezTo>
                      <a:cubicBezTo>
                        <a:pt x="23" y="103"/>
                        <a:pt x="24" y="103"/>
                        <a:pt x="25" y="102"/>
                      </a:cubicBezTo>
                      <a:cubicBezTo>
                        <a:pt x="30" y="100"/>
                        <a:pt x="35" y="97"/>
                        <a:pt x="40" y="95"/>
                      </a:cubicBezTo>
                      <a:cubicBezTo>
                        <a:pt x="45" y="92"/>
                        <a:pt x="51" y="90"/>
                        <a:pt x="56" y="87"/>
                      </a:cubicBezTo>
                      <a:cubicBezTo>
                        <a:pt x="59" y="85"/>
                        <a:pt x="61" y="83"/>
                        <a:pt x="64" y="81"/>
                      </a:cubicBezTo>
                      <a:cubicBezTo>
                        <a:pt x="65" y="80"/>
                        <a:pt x="66" y="80"/>
                        <a:pt x="67" y="81"/>
                      </a:cubicBezTo>
                      <a:cubicBezTo>
                        <a:pt x="67" y="81"/>
                        <a:pt x="67" y="81"/>
                        <a:pt x="67" y="82"/>
                      </a:cubicBezTo>
                      <a:cubicBezTo>
                        <a:pt x="69" y="79"/>
                        <a:pt x="71" y="77"/>
                        <a:pt x="72" y="74"/>
                      </a:cubicBezTo>
                      <a:close/>
                      <a:moveTo>
                        <a:pt x="57" y="30"/>
                      </a:move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4" y="31"/>
                        <a:pt x="53" y="32"/>
                        <a:pt x="51" y="33"/>
                      </a:cubicBezTo>
                      <a:cubicBezTo>
                        <a:pt x="46" y="35"/>
                        <a:pt x="41" y="38"/>
                        <a:pt x="37" y="40"/>
                      </a:cubicBezTo>
                      <a:cubicBezTo>
                        <a:pt x="36" y="40"/>
                        <a:pt x="35" y="41"/>
                        <a:pt x="34" y="41"/>
                      </a:cubicBezTo>
                      <a:cubicBezTo>
                        <a:pt x="35" y="44"/>
                        <a:pt x="37" y="47"/>
                        <a:pt x="38" y="50"/>
                      </a:cubicBezTo>
                      <a:cubicBezTo>
                        <a:pt x="42" y="48"/>
                        <a:pt x="58" y="39"/>
                        <a:pt x="60" y="37"/>
                      </a:cubicBezTo>
                      <a:cubicBezTo>
                        <a:pt x="59" y="35"/>
                        <a:pt x="58" y="33"/>
                        <a:pt x="57" y="30"/>
                      </a:cubicBezTo>
                      <a:close/>
                      <a:moveTo>
                        <a:pt x="37" y="81"/>
                      </a:moveTo>
                      <a:cubicBezTo>
                        <a:pt x="36" y="83"/>
                        <a:pt x="35" y="85"/>
                        <a:pt x="34" y="86"/>
                      </a:cubicBezTo>
                      <a:cubicBezTo>
                        <a:pt x="33" y="88"/>
                        <a:pt x="32" y="90"/>
                        <a:pt x="31" y="92"/>
                      </a:cubicBezTo>
                      <a:cubicBezTo>
                        <a:pt x="33" y="91"/>
                        <a:pt x="35" y="90"/>
                        <a:pt x="37" y="88"/>
                      </a:cubicBezTo>
                      <a:cubicBezTo>
                        <a:pt x="42" y="85"/>
                        <a:pt x="48" y="82"/>
                        <a:pt x="54" y="80"/>
                      </a:cubicBezTo>
                      <a:cubicBezTo>
                        <a:pt x="58" y="78"/>
                        <a:pt x="62" y="76"/>
                        <a:pt x="67" y="74"/>
                      </a:cubicBezTo>
                      <a:cubicBezTo>
                        <a:pt x="69" y="73"/>
                        <a:pt x="71" y="71"/>
                        <a:pt x="73" y="70"/>
                      </a:cubicBezTo>
                      <a:cubicBezTo>
                        <a:pt x="72" y="68"/>
                        <a:pt x="72" y="67"/>
                        <a:pt x="71" y="66"/>
                      </a:cubicBezTo>
                      <a:cubicBezTo>
                        <a:pt x="71" y="66"/>
                        <a:pt x="70" y="67"/>
                        <a:pt x="70" y="67"/>
                      </a:cubicBezTo>
                      <a:cubicBezTo>
                        <a:pt x="67" y="68"/>
                        <a:pt x="65" y="69"/>
                        <a:pt x="63" y="70"/>
                      </a:cubicBezTo>
                      <a:cubicBezTo>
                        <a:pt x="57" y="72"/>
                        <a:pt x="52" y="74"/>
                        <a:pt x="47" y="77"/>
                      </a:cubicBezTo>
                      <a:cubicBezTo>
                        <a:pt x="45" y="77"/>
                        <a:pt x="44" y="78"/>
                        <a:pt x="43" y="78"/>
                      </a:cubicBezTo>
                      <a:cubicBezTo>
                        <a:pt x="42" y="79"/>
                        <a:pt x="42" y="79"/>
                        <a:pt x="41" y="79"/>
                      </a:cubicBezTo>
                      <a:cubicBezTo>
                        <a:pt x="41" y="80"/>
                        <a:pt x="41" y="80"/>
                        <a:pt x="41" y="80"/>
                      </a:cubicBezTo>
                      <a:cubicBezTo>
                        <a:pt x="41" y="81"/>
                        <a:pt x="41" y="81"/>
                        <a:pt x="41" y="81"/>
                      </a:cubicBezTo>
                      <a:cubicBezTo>
                        <a:pt x="40" y="82"/>
                        <a:pt x="39" y="82"/>
                        <a:pt x="38" y="82"/>
                      </a:cubicBezTo>
                      <a:cubicBezTo>
                        <a:pt x="38" y="81"/>
                        <a:pt x="38" y="81"/>
                        <a:pt x="37" y="81"/>
                      </a:cubicBezTo>
                      <a:close/>
                      <a:moveTo>
                        <a:pt x="29" y="32"/>
                      </a:moveTo>
                      <a:cubicBezTo>
                        <a:pt x="30" y="31"/>
                        <a:pt x="31" y="31"/>
                        <a:pt x="32" y="30"/>
                      </a:cubicBezTo>
                      <a:cubicBezTo>
                        <a:pt x="38" y="27"/>
                        <a:pt x="45" y="23"/>
                        <a:pt x="51" y="20"/>
                      </a:cubicBezTo>
                      <a:cubicBezTo>
                        <a:pt x="51" y="20"/>
                        <a:pt x="52" y="19"/>
                        <a:pt x="52" y="19"/>
                      </a:cubicBezTo>
                      <a:cubicBezTo>
                        <a:pt x="51" y="17"/>
                        <a:pt x="50" y="15"/>
                        <a:pt x="49" y="13"/>
                      </a:cubicBezTo>
                      <a:cubicBezTo>
                        <a:pt x="48" y="14"/>
                        <a:pt x="47" y="14"/>
                        <a:pt x="46" y="14"/>
                      </a:cubicBezTo>
                      <a:cubicBezTo>
                        <a:pt x="43" y="16"/>
                        <a:pt x="41" y="17"/>
                        <a:pt x="38" y="18"/>
                      </a:cubicBezTo>
                      <a:cubicBezTo>
                        <a:pt x="34" y="20"/>
                        <a:pt x="31" y="23"/>
                        <a:pt x="27" y="24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7"/>
                        <a:pt x="28" y="29"/>
                        <a:pt x="29" y="32"/>
                      </a:cubicBezTo>
                      <a:close/>
                      <a:moveTo>
                        <a:pt x="40" y="77"/>
                      </a:moveTo>
                      <a:cubicBezTo>
                        <a:pt x="40" y="77"/>
                        <a:pt x="40" y="77"/>
                        <a:pt x="40" y="77"/>
                      </a:cubicBezTo>
                      <a:cubicBezTo>
                        <a:pt x="41" y="77"/>
                        <a:pt x="41" y="77"/>
                        <a:pt x="42" y="77"/>
                      </a:cubicBezTo>
                      <a:cubicBezTo>
                        <a:pt x="43" y="76"/>
                        <a:pt x="45" y="75"/>
                        <a:pt x="46" y="74"/>
                      </a:cubicBezTo>
                      <a:cubicBezTo>
                        <a:pt x="51" y="72"/>
                        <a:pt x="56" y="70"/>
                        <a:pt x="61" y="68"/>
                      </a:cubicBezTo>
                      <a:cubicBezTo>
                        <a:pt x="64" y="67"/>
                        <a:pt x="66" y="65"/>
                        <a:pt x="68" y="64"/>
                      </a:cubicBezTo>
                      <a:cubicBezTo>
                        <a:pt x="68" y="63"/>
                        <a:pt x="69" y="63"/>
                        <a:pt x="70" y="62"/>
                      </a:cubicBezTo>
                      <a:cubicBezTo>
                        <a:pt x="69" y="61"/>
                        <a:pt x="69" y="60"/>
                        <a:pt x="68" y="58"/>
                      </a:cubicBezTo>
                      <a:cubicBezTo>
                        <a:pt x="67" y="58"/>
                        <a:pt x="67" y="59"/>
                        <a:pt x="67" y="59"/>
                      </a:cubicBezTo>
                      <a:cubicBezTo>
                        <a:pt x="64" y="60"/>
                        <a:pt x="62" y="60"/>
                        <a:pt x="59" y="62"/>
                      </a:cubicBezTo>
                      <a:cubicBezTo>
                        <a:pt x="54" y="64"/>
                        <a:pt x="48" y="67"/>
                        <a:pt x="43" y="69"/>
                      </a:cubicBezTo>
                      <a:cubicBezTo>
                        <a:pt x="42" y="70"/>
                        <a:pt x="41" y="70"/>
                        <a:pt x="42" y="72"/>
                      </a:cubicBezTo>
                      <a:cubicBezTo>
                        <a:pt x="43" y="72"/>
                        <a:pt x="43" y="73"/>
                        <a:pt x="42" y="74"/>
                      </a:cubicBezTo>
                      <a:cubicBezTo>
                        <a:pt x="42" y="75"/>
                        <a:pt x="41" y="75"/>
                        <a:pt x="41" y="76"/>
                      </a:cubicBezTo>
                      <a:cubicBezTo>
                        <a:pt x="41" y="76"/>
                        <a:pt x="40" y="77"/>
                        <a:pt x="40" y="77"/>
                      </a:cubicBezTo>
                      <a:close/>
                      <a:moveTo>
                        <a:pt x="56" y="27"/>
                      </a:moveTo>
                      <a:cubicBezTo>
                        <a:pt x="55" y="26"/>
                        <a:pt x="55" y="24"/>
                        <a:pt x="54" y="23"/>
                      </a:cubicBezTo>
                      <a:cubicBezTo>
                        <a:pt x="53" y="21"/>
                        <a:pt x="53" y="21"/>
                        <a:pt x="52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48" y="24"/>
                        <a:pt x="45" y="25"/>
                        <a:pt x="42" y="27"/>
                      </a:cubicBezTo>
                      <a:cubicBezTo>
                        <a:pt x="38" y="29"/>
                        <a:pt x="34" y="32"/>
                        <a:pt x="30" y="34"/>
                      </a:cubicBezTo>
                      <a:cubicBezTo>
                        <a:pt x="30" y="34"/>
                        <a:pt x="30" y="34"/>
                        <a:pt x="30" y="34"/>
                      </a:cubicBezTo>
                      <a:cubicBezTo>
                        <a:pt x="31" y="36"/>
                        <a:pt x="31" y="38"/>
                        <a:pt x="32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6" y="38"/>
                        <a:pt x="39" y="36"/>
                        <a:pt x="42" y="35"/>
                      </a:cubicBezTo>
                      <a:cubicBezTo>
                        <a:pt x="45" y="33"/>
                        <a:pt x="49" y="31"/>
                        <a:pt x="53" y="29"/>
                      </a:cubicBezTo>
                      <a:cubicBezTo>
                        <a:pt x="54" y="29"/>
                        <a:pt x="55" y="28"/>
                        <a:pt x="56" y="27"/>
                      </a:cubicBezTo>
                      <a:close/>
                      <a:moveTo>
                        <a:pt x="42" y="58"/>
                      </a:moveTo>
                      <a:cubicBezTo>
                        <a:pt x="43" y="57"/>
                        <a:pt x="43" y="57"/>
                        <a:pt x="44" y="57"/>
                      </a:cubicBezTo>
                      <a:cubicBezTo>
                        <a:pt x="48" y="55"/>
                        <a:pt x="51" y="53"/>
                        <a:pt x="56" y="51"/>
                      </a:cubicBezTo>
                      <a:cubicBezTo>
                        <a:pt x="58" y="50"/>
                        <a:pt x="60" y="48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4"/>
                        <a:pt x="62" y="42"/>
                        <a:pt x="61" y="40"/>
                      </a:cubicBezTo>
                      <a:cubicBezTo>
                        <a:pt x="61" y="41"/>
                        <a:pt x="60" y="41"/>
                        <a:pt x="60" y="41"/>
                      </a:cubicBezTo>
                      <a:cubicBezTo>
                        <a:pt x="57" y="42"/>
                        <a:pt x="55" y="43"/>
                        <a:pt x="53" y="44"/>
                      </a:cubicBezTo>
                      <a:cubicBezTo>
                        <a:pt x="49" y="47"/>
                        <a:pt x="45" y="49"/>
                        <a:pt x="40" y="51"/>
                      </a:cubicBezTo>
                      <a:cubicBezTo>
                        <a:pt x="40" y="51"/>
                        <a:pt x="39" y="51"/>
                        <a:pt x="39" y="52"/>
                      </a:cubicBezTo>
                      <a:cubicBezTo>
                        <a:pt x="40" y="54"/>
                        <a:pt x="41" y="56"/>
                        <a:pt x="42" y="58"/>
                      </a:cubicBezTo>
                      <a:close/>
                      <a:moveTo>
                        <a:pt x="42" y="67"/>
                      </a:moveTo>
                      <a:cubicBezTo>
                        <a:pt x="43" y="67"/>
                        <a:pt x="43" y="67"/>
                        <a:pt x="43" y="67"/>
                      </a:cubicBezTo>
                      <a:cubicBezTo>
                        <a:pt x="45" y="66"/>
                        <a:pt x="48" y="65"/>
                        <a:pt x="51" y="63"/>
                      </a:cubicBezTo>
                      <a:cubicBezTo>
                        <a:pt x="56" y="61"/>
                        <a:pt x="61" y="58"/>
                        <a:pt x="66" y="55"/>
                      </a:cubicBezTo>
                      <a:cubicBezTo>
                        <a:pt x="66" y="55"/>
                        <a:pt x="66" y="55"/>
                        <a:pt x="66" y="54"/>
                      </a:cubicBezTo>
                      <a:cubicBezTo>
                        <a:pt x="66" y="53"/>
                        <a:pt x="65" y="52"/>
                        <a:pt x="65" y="50"/>
                      </a:cubicBezTo>
                      <a:cubicBezTo>
                        <a:pt x="62" y="51"/>
                        <a:pt x="60" y="51"/>
                        <a:pt x="58" y="52"/>
                      </a:cubicBezTo>
                      <a:cubicBezTo>
                        <a:pt x="53" y="55"/>
                        <a:pt x="48" y="57"/>
                        <a:pt x="43" y="60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2" y="62"/>
                        <a:pt x="42" y="65"/>
                        <a:pt x="42" y="67"/>
                      </a:cubicBezTo>
                      <a:close/>
                      <a:moveTo>
                        <a:pt x="24" y="19"/>
                      </a:moveTo>
                      <a:cubicBezTo>
                        <a:pt x="24" y="20"/>
                        <a:pt x="24" y="20"/>
                        <a:pt x="25" y="20"/>
                      </a:cubicBezTo>
                      <a:cubicBezTo>
                        <a:pt x="26" y="20"/>
                        <a:pt x="27" y="21"/>
                        <a:pt x="27" y="22"/>
                      </a:cubicBezTo>
                      <a:cubicBezTo>
                        <a:pt x="28" y="21"/>
                        <a:pt x="29" y="21"/>
                        <a:pt x="29" y="21"/>
                      </a:cubicBezTo>
                      <a:cubicBezTo>
                        <a:pt x="31" y="20"/>
                        <a:pt x="34" y="18"/>
                        <a:pt x="36" y="17"/>
                      </a:cubicBezTo>
                      <a:cubicBezTo>
                        <a:pt x="39" y="16"/>
                        <a:pt x="41" y="15"/>
                        <a:pt x="43" y="13"/>
                      </a:cubicBezTo>
                      <a:cubicBezTo>
                        <a:pt x="45" y="13"/>
                        <a:pt x="46" y="12"/>
                        <a:pt x="47" y="11"/>
                      </a:cubicBezTo>
                      <a:cubicBezTo>
                        <a:pt x="47" y="9"/>
                        <a:pt x="46" y="8"/>
                        <a:pt x="46" y="7"/>
                      </a:cubicBezTo>
                      <a:cubicBezTo>
                        <a:pt x="44" y="8"/>
                        <a:pt x="42" y="8"/>
                        <a:pt x="41" y="9"/>
                      </a:cubicBezTo>
                      <a:cubicBezTo>
                        <a:pt x="35" y="11"/>
                        <a:pt x="30" y="14"/>
                        <a:pt x="25" y="18"/>
                      </a:cubicBezTo>
                      <a:cubicBezTo>
                        <a:pt x="25" y="18"/>
                        <a:pt x="24" y="19"/>
                        <a:pt x="24" y="19"/>
                      </a:cubicBezTo>
                      <a:close/>
                      <a:moveTo>
                        <a:pt x="23" y="17"/>
                      </a:move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4" y="16"/>
                        <a:pt x="24" y="16"/>
                        <a:pt x="25" y="15"/>
                      </a:cubicBezTo>
                      <a:cubicBezTo>
                        <a:pt x="30" y="12"/>
                        <a:pt x="35" y="9"/>
                        <a:pt x="41" y="6"/>
                      </a:cubicBezTo>
                      <a:cubicBezTo>
                        <a:pt x="42" y="6"/>
                        <a:pt x="44" y="4"/>
                        <a:pt x="44" y="4"/>
                      </a:cubicBezTo>
                      <a:cubicBezTo>
                        <a:pt x="41" y="4"/>
                        <a:pt x="37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2" y="7"/>
                      </a:cubicBezTo>
                      <a:cubicBezTo>
                        <a:pt x="31" y="7"/>
                        <a:pt x="30" y="7"/>
                        <a:pt x="29" y="8"/>
                      </a:cubicBezTo>
                      <a:cubicBezTo>
                        <a:pt x="27" y="9"/>
                        <a:pt x="25" y="9"/>
                        <a:pt x="24" y="10"/>
                      </a:cubicBezTo>
                      <a:cubicBezTo>
                        <a:pt x="23" y="11"/>
                        <a:pt x="21" y="12"/>
                        <a:pt x="20" y="12"/>
                      </a:cubicBezTo>
                      <a:cubicBezTo>
                        <a:pt x="21" y="14"/>
                        <a:pt x="22" y="15"/>
                        <a:pt x="23" y="17"/>
                      </a:cubicBezTo>
                      <a:close/>
                      <a:moveTo>
                        <a:pt x="42" y="117"/>
                      </a:moveTo>
                      <a:cubicBezTo>
                        <a:pt x="42" y="117"/>
                        <a:pt x="42" y="117"/>
                        <a:pt x="42" y="117"/>
                      </a:cubicBezTo>
                      <a:cubicBezTo>
                        <a:pt x="37" y="118"/>
                        <a:pt x="33" y="119"/>
                        <a:pt x="29" y="122"/>
                      </a:cubicBezTo>
                      <a:cubicBezTo>
                        <a:pt x="28" y="122"/>
                        <a:pt x="26" y="123"/>
                        <a:pt x="24" y="124"/>
                      </a:cubicBezTo>
                      <a:cubicBezTo>
                        <a:pt x="24" y="124"/>
                        <a:pt x="24" y="124"/>
                        <a:pt x="24" y="124"/>
                      </a:cubicBezTo>
                      <a:cubicBezTo>
                        <a:pt x="24" y="124"/>
                        <a:pt x="24" y="124"/>
                        <a:pt x="24" y="124"/>
                      </a:cubicBezTo>
                      <a:cubicBezTo>
                        <a:pt x="27" y="124"/>
                        <a:pt x="30" y="124"/>
                        <a:pt x="33" y="125"/>
                      </a:cubicBezTo>
                      <a:cubicBezTo>
                        <a:pt x="34" y="125"/>
                        <a:pt x="35" y="125"/>
                        <a:pt x="35" y="125"/>
                      </a:cubicBezTo>
                      <a:cubicBezTo>
                        <a:pt x="36" y="126"/>
                        <a:pt x="37" y="126"/>
                        <a:pt x="37" y="124"/>
                      </a:cubicBezTo>
                      <a:cubicBezTo>
                        <a:pt x="39" y="122"/>
                        <a:pt x="40" y="120"/>
                        <a:pt x="42" y="118"/>
                      </a:cubicBezTo>
                      <a:cubicBezTo>
                        <a:pt x="42" y="118"/>
                        <a:pt x="42" y="117"/>
                        <a:pt x="42" y="117"/>
                      </a:cubicBezTo>
                      <a:close/>
                      <a:moveTo>
                        <a:pt x="30" y="5"/>
                      </a:move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6" y="4"/>
                        <a:pt x="22" y="4"/>
                        <a:pt x="18" y="5"/>
                      </a:cubicBezTo>
                      <a:cubicBezTo>
                        <a:pt x="17" y="5"/>
                        <a:pt x="17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8"/>
                        <a:pt x="19" y="9"/>
                        <a:pt x="19" y="10"/>
                      </a:cubicBezTo>
                      <a:cubicBezTo>
                        <a:pt x="22" y="9"/>
                        <a:pt x="25" y="7"/>
                        <a:pt x="28" y="6"/>
                      </a:cubicBezTo>
                      <a:cubicBezTo>
                        <a:pt x="29" y="5"/>
                        <a:pt x="29" y="5"/>
                        <a:pt x="30" y="5"/>
                      </a:cubicBezTo>
                      <a:close/>
                      <a:moveTo>
                        <a:pt x="51" y="9"/>
                      </a:moveTo>
                      <a:cubicBezTo>
                        <a:pt x="50" y="7"/>
                        <a:pt x="50" y="5"/>
                        <a:pt x="49" y="4"/>
                      </a:cubicBezTo>
                      <a:cubicBezTo>
                        <a:pt x="49" y="4"/>
                        <a:pt x="49" y="4"/>
                        <a:pt x="48" y="4"/>
                      </a:cubicBezTo>
                      <a:cubicBezTo>
                        <a:pt x="49" y="5"/>
                        <a:pt x="49" y="6"/>
                        <a:pt x="48" y="7"/>
                      </a:cubicBezTo>
                      <a:cubicBezTo>
                        <a:pt x="48" y="7"/>
                        <a:pt x="49" y="8"/>
                        <a:pt x="49" y="9"/>
                      </a:cubicBezTo>
                      <a:cubicBezTo>
                        <a:pt x="49" y="9"/>
                        <a:pt x="50" y="9"/>
                        <a:pt x="51" y="9"/>
                      </a:cubicBezTo>
                      <a:close/>
                      <a:moveTo>
                        <a:pt x="40" y="58"/>
                      </a:moveTo>
                      <a:cubicBezTo>
                        <a:pt x="40" y="58"/>
                        <a:pt x="40" y="58"/>
                        <a:pt x="40" y="58"/>
                      </a:cubicBezTo>
                      <a:cubicBezTo>
                        <a:pt x="39" y="56"/>
                        <a:pt x="38" y="55"/>
                        <a:pt x="37" y="53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3"/>
                        <a:pt x="37" y="54"/>
                        <a:pt x="37" y="54"/>
                      </a:cubicBezTo>
                      <a:cubicBezTo>
                        <a:pt x="37" y="55"/>
                        <a:pt x="37" y="56"/>
                        <a:pt x="38" y="58"/>
                      </a:cubicBezTo>
                      <a:cubicBezTo>
                        <a:pt x="38" y="58"/>
                        <a:pt x="38" y="57"/>
                        <a:pt x="39" y="57"/>
                      </a:cubicBezTo>
                      <a:cubicBezTo>
                        <a:pt x="39" y="58"/>
                        <a:pt x="39" y="58"/>
                        <a:pt x="40" y="58"/>
                      </a:cubicBezTo>
                      <a:close/>
                      <a:moveTo>
                        <a:pt x="4" y="125"/>
                      </a:moveTo>
                      <a:cubicBezTo>
                        <a:pt x="5" y="122"/>
                        <a:pt x="6" y="121"/>
                        <a:pt x="7" y="119"/>
                      </a:cubicBezTo>
                      <a:cubicBezTo>
                        <a:pt x="5" y="121"/>
                        <a:pt x="4" y="122"/>
                        <a:pt x="2" y="124"/>
                      </a:cubicBezTo>
                      <a:cubicBezTo>
                        <a:pt x="3" y="124"/>
                        <a:pt x="4" y="124"/>
                        <a:pt x="4" y="125"/>
                      </a:cubicBezTo>
                      <a:close/>
                      <a:moveTo>
                        <a:pt x="40" y="66"/>
                      </a:moveTo>
                      <a:cubicBezTo>
                        <a:pt x="40" y="64"/>
                        <a:pt x="41" y="62"/>
                        <a:pt x="40" y="61"/>
                      </a:cubicBezTo>
                      <a:cubicBezTo>
                        <a:pt x="39" y="61"/>
                        <a:pt x="39" y="62"/>
                        <a:pt x="39" y="63"/>
                      </a:cubicBezTo>
                      <a:cubicBezTo>
                        <a:pt x="39" y="64"/>
                        <a:pt x="40" y="65"/>
                        <a:pt x="40" y="66"/>
                      </a:cubicBezTo>
                      <a:close/>
                      <a:moveTo>
                        <a:pt x="52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2" y="15"/>
                      </a:cubicBezTo>
                      <a:cubicBezTo>
                        <a:pt x="52" y="15"/>
                        <a:pt x="53" y="15"/>
                        <a:pt x="53" y="15"/>
                      </a:cubicBezTo>
                      <a:cubicBezTo>
                        <a:pt x="52" y="14"/>
                        <a:pt x="52" y="13"/>
                        <a:pt x="52" y="12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0" name="Freeform 8"/>
                <p:cNvSpPr>
                  <a:spLocks noEditPoints="1"/>
                </p:cNvSpPr>
                <p:nvPr/>
              </p:nvSpPr>
              <p:spPr bwMode="auto">
                <a:xfrm>
                  <a:off x="6075363" y="3198813"/>
                  <a:ext cx="250825" cy="450850"/>
                </a:xfrm>
                <a:custGeom>
                  <a:avLst/>
                  <a:gdLst>
                    <a:gd name="T0" fmla="*/ 1 w 77"/>
                    <a:gd name="T1" fmla="*/ 130 h 136"/>
                    <a:gd name="T2" fmla="*/ 38 w 77"/>
                    <a:gd name="T3" fmla="*/ 75 h 136"/>
                    <a:gd name="T4" fmla="*/ 37 w 77"/>
                    <a:gd name="T5" fmla="*/ 67 h 136"/>
                    <a:gd name="T6" fmla="*/ 31 w 77"/>
                    <a:gd name="T7" fmla="*/ 50 h 136"/>
                    <a:gd name="T8" fmla="*/ 22 w 77"/>
                    <a:gd name="T9" fmla="*/ 22 h 136"/>
                    <a:gd name="T10" fmla="*/ 16 w 77"/>
                    <a:gd name="T11" fmla="*/ 4 h 136"/>
                    <a:gd name="T12" fmla="*/ 24 w 77"/>
                    <a:gd name="T13" fmla="*/ 3 h 136"/>
                    <a:gd name="T14" fmla="*/ 55 w 77"/>
                    <a:gd name="T15" fmla="*/ 6 h 136"/>
                    <a:gd name="T16" fmla="*/ 57 w 77"/>
                    <a:gd name="T17" fmla="*/ 7 h 136"/>
                    <a:gd name="T18" fmla="*/ 71 w 77"/>
                    <a:gd name="T19" fmla="*/ 57 h 136"/>
                    <a:gd name="T20" fmla="*/ 71 w 77"/>
                    <a:gd name="T21" fmla="*/ 86 h 136"/>
                    <a:gd name="T22" fmla="*/ 52 w 77"/>
                    <a:gd name="T23" fmla="*/ 110 h 136"/>
                    <a:gd name="T24" fmla="*/ 22 w 77"/>
                    <a:gd name="T25" fmla="*/ 135 h 136"/>
                    <a:gd name="T26" fmla="*/ 7 w 77"/>
                    <a:gd name="T27" fmla="*/ 126 h 136"/>
                    <a:gd name="T28" fmla="*/ 30 w 77"/>
                    <a:gd name="T29" fmla="*/ 127 h 136"/>
                    <a:gd name="T30" fmla="*/ 15 w 77"/>
                    <a:gd name="T31" fmla="*/ 132 h 136"/>
                    <a:gd name="T32" fmla="*/ 34 w 77"/>
                    <a:gd name="T33" fmla="*/ 133 h 136"/>
                    <a:gd name="T34" fmla="*/ 43 w 77"/>
                    <a:gd name="T35" fmla="*/ 111 h 136"/>
                    <a:gd name="T36" fmla="*/ 16 w 77"/>
                    <a:gd name="T37" fmla="*/ 117 h 136"/>
                    <a:gd name="T38" fmla="*/ 43 w 77"/>
                    <a:gd name="T39" fmla="*/ 109 h 136"/>
                    <a:gd name="T40" fmla="*/ 59 w 77"/>
                    <a:gd name="T41" fmla="*/ 93 h 136"/>
                    <a:gd name="T42" fmla="*/ 14 w 77"/>
                    <a:gd name="T43" fmla="*/ 115 h 136"/>
                    <a:gd name="T44" fmla="*/ 55 w 77"/>
                    <a:gd name="T45" fmla="*/ 20 h 136"/>
                    <a:gd name="T46" fmla="*/ 31 w 77"/>
                    <a:gd name="T47" fmla="*/ 33 h 136"/>
                    <a:gd name="T48" fmla="*/ 39 w 77"/>
                    <a:gd name="T49" fmla="*/ 36 h 136"/>
                    <a:gd name="T50" fmla="*/ 57 w 77"/>
                    <a:gd name="T51" fmla="*/ 29 h 136"/>
                    <a:gd name="T52" fmla="*/ 34 w 77"/>
                    <a:gd name="T53" fmla="*/ 42 h 136"/>
                    <a:gd name="T54" fmla="*/ 58 w 77"/>
                    <a:gd name="T55" fmla="*/ 32 h 136"/>
                    <a:gd name="T56" fmla="*/ 41 w 77"/>
                    <a:gd name="T57" fmla="*/ 98 h 136"/>
                    <a:gd name="T58" fmla="*/ 68 w 77"/>
                    <a:gd name="T59" fmla="*/ 80 h 136"/>
                    <a:gd name="T60" fmla="*/ 32 w 77"/>
                    <a:gd name="T61" fmla="*/ 96 h 136"/>
                    <a:gd name="T62" fmla="*/ 71 w 77"/>
                    <a:gd name="T63" fmla="*/ 69 h 136"/>
                    <a:gd name="T64" fmla="*/ 30 w 77"/>
                    <a:gd name="T65" fmla="*/ 93 h 136"/>
                    <a:gd name="T66" fmla="*/ 60 w 77"/>
                    <a:gd name="T67" fmla="*/ 80 h 136"/>
                    <a:gd name="T68" fmla="*/ 40 w 77"/>
                    <a:gd name="T69" fmla="*/ 80 h 136"/>
                    <a:gd name="T70" fmla="*/ 57 w 77"/>
                    <a:gd name="T71" fmla="*/ 65 h 136"/>
                    <a:gd name="T72" fmla="*/ 40 w 77"/>
                    <a:gd name="T73" fmla="*/ 76 h 136"/>
                    <a:gd name="T74" fmla="*/ 37 w 77"/>
                    <a:gd name="T75" fmla="*/ 54 h 136"/>
                    <a:gd name="T76" fmla="*/ 63 w 77"/>
                    <a:gd name="T77" fmla="*/ 41 h 136"/>
                    <a:gd name="T78" fmla="*/ 27 w 77"/>
                    <a:gd name="T79" fmla="*/ 25 h 136"/>
                    <a:gd name="T80" fmla="*/ 45 w 77"/>
                    <a:gd name="T81" fmla="*/ 23 h 136"/>
                    <a:gd name="T82" fmla="*/ 45 w 77"/>
                    <a:gd name="T83" fmla="*/ 16 h 136"/>
                    <a:gd name="T84" fmla="*/ 40 w 77"/>
                    <a:gd name="T85" fmla="*/ 69 h 136"/>
                    <a:gd name="T86" fmla="*/ 60 w 77"/>
                    <a:gd name="T87" fmla="*/ 61 h 136"/>
                    <a:gd name="T88" fmla="*/ 56 w 77"/>
                    <a:gd name="T89" fmla="*/ 56 h 136"/>
                    <a:gd name="T90" fmla="*/ 64 w 77"/>
                    <a:gd name="T91" fmla="*/ 46 h 136"/>
                    <a:gd name="T92" fmla="*/ 40 w 77"/>
                    <a:gd name="T93" fmla="*/ 56 h 136"/>
                    <a:gd name="T94" fmla="*/ 52 w 77"/>
                    <a:gd name="T95" fmla="*/ 56 h 136"/>
                    <a:gd name="T96" fmla="*/ 35 w 77"/>
                    <a:gd name="T97" fmla="*/ 13 h 136"/>
                    <a:gd name="T98" fmla="*/ 28 w 77"/>
                    <a:gd name="T99" fmla="*/ 22 h 136"/>
                    <a:gd name="T100" fmla="*/ 53 w 77"/>
                    <a:gd name="T101" fmla="*/ 6 h 136"/>
                    <a:gd name="T102" fmla="*/ 34 w 77"/>
                    <a:gd name="T103" fmla="*/ 6 h 136"/>
                    <a:gd name="T104" fmla="*/ 25 w 77"/>
                    <a:gd name="T105" fmla="*/ 14 h 136"/>
                    <a:gd name="T106" fmla="*/ 26 w 77"/>
                    <a:gd name="T107" fmla="*/ 7 h 136"/>
                    <a:gd name="T108" fmla="*/ 19 w 77"/>
                    <a:gd name="T109" fmla="*/ 4 h 136"/>
                    <a:gd name="T110" fmla="*/ 69 w 77"/>
                    <a:gd name="T111" fmla="*/ 83 h 136"/>
                    <a:gd name="T112" fmla="*/ 74 w 77"/>
                    <a:gd name="T113" fmla="*/ 78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7" h="136">
                      <a:moveTo>
                        <a:pt x="4" y="133"/>
                      </a:moveTo>
                      <a:cubicBezTo>
                        <a:pt x="3" y="133"/>
                        <a:pt x="3" y="133"/>
                        <a:pt x="2" y="133"/>
                      </a:cubicBezTo>
                      <a:cubicBezTo>
                        <a:pt x="2" y="133"/>
                        <a:pt x="1" y="133"/>
                        <a:pt x="1" y="132"/>
                      </a:cubicBezTo>
                      <a:cubicBezTo>
                        <a:pt x="0" y="132"/>
                        <a:pt x="0" y="131"/>
                        <a:pt x="0" y="131"/>
                      </a:cubicBezTo>
                      <a:cubicBezTo>
                        <a:pt x="0" y="130"/>
                        <a:pt x="1" y="130"/>
                        <a:pt x="1" y="130"/>
                      </a:cubicBezTo>
                      <a:cubicBezTo>
                        <a:pt x="3" y="127"/>
                        <a:pt x="4" y="125"/>
                        <a:pt x="6" y="123"/>
                      </a:cubicBezTo>
                      <a:cubicBezTo>
                        <a:pt x="9" y="118"/>
                        <a:pt x="12" y="113"/>
                        <a:pt x="15" y="108"/>
                      </a:cubicBezTo>
                      <a:cubicBezTo>
                        <a:pt x="18" y="104"/>
                        <a:pt x="20" y="100"/>
                        <a:pt x="23" y="96"/>
                      </a:cubicBezTo>
                      <a:cubicBezTo>
                        <a:pt x="26" y="91"/>
                        <a:pt x="30" y="86"/>
                        <a:pt x="33" y="81"/>
                      </a:cubicBezTo>
                      <a:cubicBezTo>
                        <a:pt x="35" y="79"/>
                        <a:pt x="37" y="77"/>
                        <a:pt x="38" y="75"/>
                      </a:cubicBezTo>
                      <a:cubicBezTo>
                        <a:pt x="38" y="75"/>
                        <a:pt x="39" y="74"/>
                        <a:pt x="39" y="74"/>
                      </a:cubicBezTo>
                      <a:cubicBezTo>
                        <a:pt x="39" y="74"/>
                        <a:pt x="38" y="74"/>
                        <a:pt x="38" y="74"/>
                      </a:cubicBezTo>
                      <a:cubicBezTo>
                        <a:pt x="37" y="73"/>
                        <a:pt x="36" y="72"/>
                        <a:pt x="37" y="70"/>
                      </a:cubicBezTo>
                      <a:cubicBezTo>
                        <a:pt x="37" y="70"/>
                        <a:pt x="37" y="69"/>
                        <a:pt x="37" y="69"/>
                      </a:cubicBezTo>
                      <a:cubicBezTo>
                        <a:pt x="37" y="68"/>
                        <a:pt x="37" y="67"/>
                        <a:pt x="37" y="67"/>
                      </a:cubicBezTo>
                      <a:cubicBezTo>
                        <a:pt x="36" y="66"/>
                        <a:pt x="36" y="65"/>
                        <a:pt x="35" y="65"/>
                      </a:cubicBezTo>
                      <a:cubicBezTo>
                        <a:pt x="35" y="64"/>
                        <a:pt x="34" y="63"/>
                        <a:pt x="35" y="62"/>
                      </a:cubicBezTo>
                      <a:cubicBezTo>
                        <a:pt x="35" y="62"/>
                        <a:pt x="35" y="61"/>
                        <a:pt x="35" y="61"/>
                      </a:cubicBezTo>
                      <a:cubicBezTo>
                        <a:pt x="34" y="57"/>
                        <a:pt x="33" y="54"/>
                        <a:pt x="31" y="51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30" y="49"/>
                        <a:pt x="29" y="48"/>
                        <a:pt x="30" y="47"/>
                      </a:cubicBezTo>
                      <a:cubicBezTo>
                        <a:pt x="30" y="46"/>
                        <a:pt x="30" y="46"/>
                        <a:pt x="30" y="46"/>
                      </a:cubicBezTo>
                      <a:cubicBezTo>
                        <a:pt x="28" y="39"/>
                        <a:pt x="26" y="32"/>
                        <a:pt x="24" y="26"/>
                      </a:cubicBezTo>
                      <a:cubicBezTo>
                        <a:pt x="24" y="25"/>
                        <a:pt x="23" y="24"/>
                        <a:pt x="23" y="23"/>
                      </a:cubicBezTo>
                      <a:cubicBezTo>
                        <a:pt x="23" y="23"/>
                        <a:pt x="22" y="22"/>
                        <a:pt x="22" y="22"/>
                      </a:cubicBezTo>
                      <a:cubicBezTo>
                        <a:pt x="21" y="21"/>
                        <a:pt x="21" y="20"/>
                        <a:pt x="21" y="19"/>
                      </a:cubicBezTo>
                      <a:cubicBezTo>
                        <a:pt x="21" y="19"/>
                        <a:pt x="21" y="18"/>
                        <a:pt x="21" y="18"/>
                      </a:cubicBezTo>
                      <a:cubicBezTo>
                        <a:pt x="20" y="15"/>
                        <a:pt x="19" y="11"/>
                        <a:pt x="18" y="8"/>
                      </a:cubicBezTo>
                      <a:cubicBezTo>
                        <a:pt x="17" y="8"/>
                        <a:pt x="16" y="8"/>
                        <a:pt x="16" y="7"/>
                      </a:cubicBezTo>
                      <a:cubicBezTo>
                        <a:pt x="15" y="6"/>
                        <a:pt x="15" y="5"/>
                        <a:pt x="16" y="4"/>
                      </a:cubicBezTo>
                      <a:cubicBezTo>
                        <a:pt x="16" y="4"/>
                        <a:pt x="15" y="4"/>
                        <a:pt x="15" y="4"/>
                      </a:cubicBezTo>
                      <a:cubicBezTo>
                        <a:pt x="15" y="2"/>
                        <a:pt x="16" y="1"/>
                        <a:pt x="17" y="0"/>
                      </a:cubicBezTo>
                      <a:cubicBezTo>
                        <a:pt x="18" y="0"/>
                        <a:pt x="18" y="0"/>
                        <a:pt x="18" y="1"/>
                      </a:cubicBezTo>
                      <a:cubicBezTo>
                        <a:pt x="19" y="2"/>
                        <a:pt x="19" y="2"/>
                        <a:pt x="20" y="2"/>
                      </a:cubicBezTo>
                      <a:cubicBezTo>
                        <a:pt x="21" y="2"/>
                        <a:pt x="23" y="3"/>
                        <a:pt x="24" y="3"/>
                      </a:cubicBezTo>
                      <a:cubicBezTo>
                        <a:pt x="31" y="3"/>
                        <a:pt x="37" y="3"/>
                        <a:pt x="44" y="3"/>
                      </a:cubicBezTo>
                      <a:cubicBezTo>
                        <a:pt x="44" y="3"/>
                        <a:pt x="45" y="3"/>
                        <a:pt x="46" y="4"/>
                      </a:cubicBezTo>
                      <a:cubicBezTo>
                        <a:pt x="46" y="4"/>
                        <a:pt x="46" y="4"/>
                        <a:pt x="47" y="4"/>
                      </a:cubicBezTo>
                      <a:cubicBezTo>
                        <a:pt x="48" y="4"/>
                        <a:pt x="50" y="4"/>
                        <a:pt x="52" y="3"/>
                      </a:cubicBezTo>
                      <a:cubicBezTo>
                        <a:pt x="54" y="3"/>
                        <a:pt x="54" y="4"/>
                        <a:pt x="55" y="6"/>
                      </a:cubicBezTo>
                      <a:cubicBezTo>
                        <a:pt x="55" y="7"/>
                        <a:pt x="55" y="8"/>
                        <a:pt x="56" y="10"/>
                      </a:cubicBezTo>
                      <a:cubicBezTo>
                        <a:pt x="56" y="10"/>
                        <a:pt x="56" y="10"/>
                        <a:pt x="56" y="11"/>
                      </a:cubicBez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9"/>
                        <a:pt x="56" y="9"/>
                        <a:pt x="56" y="8"/>
                      </a:cubicBezTo>
                      <a:cubicBezTo>
                        <a:pt x="56" y="8"/>
                        <a:pt x="56" y="8"/>
                        <a:pt x="57" y="7"/>
                      </a:cubicBezTo>
                      <a:cubicBezTo>
                        <a:pt x="57" y="7"/>
                        <a:pt x="58" y="7"/>
                        <a:pt x="58" y="8"/>
                      </a:cubicBezTo>
                      <a:cubicBezTo>
                        <a:pt x="58" y="8"/>
                        <a:pt x="58" y="9"/>
                        <a:pt x="58" y="9"/>
                      </a:cubicBezTo>
                      <a:cubicBezTo>
                        <a:pt x="60" y="14"/>
                        <a:pt x="62" y="19"/>
                        <a:pt x="63" y="24"/>
                      </a:cubicBezTo>
                      <a:cubicBezTo>
                        <a:pt x="65" y="32"/>
                        <a:pt x="67" y="39"/>
                        <a:pt x="69" y="47"/>
                      </a:cubicBezTo>
                      <a:cubicBezTo>
                        <a:pt x="69" y="50"/>
                        <a:pt x="70" y="54"/>
                        <a:pt x="71" y="57"/>
                      </a:cubicBezTo>
                      <a:cubicBezTo>
                        <a:pt x="73" y="61"/>
                        <a:pt x="74" y="65"/>
                        <a:pt x="75" y="69"/>
                      </a:cubicBezTo>
                      <a:cubicBezTo>
                        <a:pt x="75" y="71"/>
                        <a:pt x="76" y="72"/>
                        <a:pt x="76" y="74"/>
                      </a:cubicBezTo>
                      <a:cubicBezTo>
                        <a:pt x="76" y="75"/>
                        <a:pt x="77" y="75"/>
                        <a:pt x="77" y="75"/>
                      </a:cubicBezTo>
                      <a:cubicBezTo>
                        <a:pt x="77" y="77"/>
                        <a:pt x="77" y="79"/>
                        <a:pt x="75" y="81"/>
                      </a:cubicBezTo>
                      <a:cubicBezTo>
                        <a:pt x="74" y="83"/>
                        <a:pt x="72" y="84"/>
                        <a:pt x="71" y="86"/>
                      </a:cubicBezTo>
                      <a:cubicBezTo>
                        <a:pt x="68" y="89"/>
                        <a:pt x="65" y="93"/>
                        <a:pt x="63" y="96"/>
                      </a:cubicBezTo>
                      <a:cubicBezTo>
                        <a:pt x="60" y="100"/>
                        <a:pt x="57" y="103"/>
                        <a:pt x="55" y="107"/>
                      </a:cubicBezTo>
                      <a:cubicBezTo>
                        <a:pt x="55" y="107"/>
                        <a:pt x="54" y="107"/>
                        <a:pt x="54" y="108"/>
                      </a:cubicBezTo>
                      <a:cubicBezTo>
                        <a:pt x="54" y="108"/>
                        <a:pt x="54" y="109"/>
                        <a:pt x="53" y="109"/>
                      </a:cubicBezTo>
                      <a:cubicBezTo>
                        <a:pt x="53" y="109"/>
                        <a:pt x="53" y="110"/>
                        <a:pt x="52" y="110"/>
                      </a:cubicBezTo>
                      <a:cubicBezTo>
                        <a:pt x="49" y="114"/>
                        <a:pt x="47" y="118"/>
                        <a:pt x="45" y="122"/>
                      </a:cubicBezTo>
                      <a:cubicBezTo>
                        <a:pt x="43" y="125"/>
                        <a:pt x="41" y="128"/>
                        <a:pt x="39" y="131"/>
                      </a:cubicBezTo>
                      <a:cubicBezTo>
                        <a:pt x="37" y="133"/>
                        <a:pt x="35" y="135"/>
                        <a:pt x="33" y="135"/>
                      </a:cubicBezTo>
                      <a:cubicBezTo>
                        <a:pt x="31" y="135"/>
                        <a:pt x="28" y="135"/>
                        <a:pt x="26" y="135"/>
                      </a:cubicBezTo>
                      <a:cubicBezTo>
                        <a:pt x="25" y="135"/>
                        <a:pt x="23" y="135"/>
                        <a:pt x="22" y="135"/>
                      </a:cubicBezTo>
                      <a:cubicBezTo>
                        <a:pt x="18" y="135"/>
                        <a:pt x="14" y="135"/>
                        <a:pt x="10" y="135"/>
                      </a:cubicBezTo>
                      <a:cubicBezTo>
                        <a:pt x="9" y="135"/>
                        <a:pt x="8" y="135"/>
                        <a:pt x="6" y="136"/>
                      </a:cubicBezTo>
                      <a:cubicBezTo>
                        <a:pt x="5" y="136"/>
                        <a:pt x="4" y="135"/>
                        <a:pt x="4" y="133"/>
                      </a:cubicBezTo>
                      <a:cubicBezTo>
                        <a:pt x="4" y="133"/>
                        <a:pt x="4" y="133"/>
                        <a:pt x="4" y="133"/>
                      </a:cubicBezTo>
                      <a:close/>
                      <a:moveTo>
                        <a:pt x="7" y="126"/>
                      </a:moveTo>
                      <a:cubicBezTo>
                        <a:pt x="7" y="126"/>
                        <a:pt x="6" y="126"/>
                        <a:pt x="6" y="126"/>
                      </a:cubicBezTo>
                      <a:cubicBezTo>
                        <a:pt x="5" y="128"/>
                        <a:pt x="4" y="129"/>
                        <a:pt x="3" y="131"/>
                      </a:cubicBezTo>
                      <a:cubicBezTo>
                        <a:pt x="3" y="131"/>
                        <a:pt x="4" y="131"/>
                        <a:pt x="4" y="131"/>
                      </a:cubicBezTo>
                      <a:cubicBezTo>
                        <a:pt x="7" y="131"/>
                        <a:pt x="9" y="130"/>
                        <a:pt x="12" y="130"/>
                      </a:cubicBezTo>
                      <a:cubicBezTo>
                        <a:pt x="18" y="130"/>
                        <a:pt x="24" y="129"/>
                        <a:pt x="30" y="127"/>
                      </a:cubicBezTo>
                      <a:cubicBezTo>
                        <a:pt x="31" y="127"/>
                        <a:pt x="32" y="128"/>
                        <a:pt x="32" y="129"/>
                      </a:cubicBezTo>
                      <a:cubicBezTo>
                        <a:pt x="33" y="130"/>
                        <a:pt x="32" y="132"/>
                        <a:pt x="30" y="132"/>
                      </a:cubicBezTo>
                      <a:cubicBezTo>
                        <a:pt x="30" y="132"/>
                        <a:pt x="29" y="132"/>
                        <a:pt x="29" y="132"/>
                      </a:cubicBezTo>
                      <a:cubicBezTo>
                        <a:pt x="26" y="132"/>
                        <a:pt x="23" y="131"/>
                        <a:pt x="20" y="131"/>
                      </a:cubicBezTo>
                      <a:cubicBezTo>
                        <a:pt x="18" y="131"/>
                        <a:pt x="17" y="132"/>
                        <a:pt x="15" y="132"/>
                      </a:cubicBezTo>
                      <a:cubicBezTo>
                        <a:pt x="15" y="132"/>
                        <a:pt x="15" y="132"/>
                        <a:pt x="15" y="132"/>
                      </a:cubicBezTo>
                      <a:cubicBezTo>
                        <a:pt x="17" y="132"/>
                        <a:pt x="19" y="133"/>
                        <a:pt x="21" y="133"/>
                      </a:cubicBezTo>
                      <a:cubicBezTo>
                        <a:pt x="22" y="133"/>
                        <a:pt x="23" y="133"/>
                        <a:pt x="23" y="133"/>
                      </a:cubicBezTo>
                      <a:cubicBezTo>
                        <a:pt x="26" y="133"/>
                        <a:pt x="28" y="133"/>
                        <a:pt x="31" y="133"/>
                      </a:cubicBezTo>
                      <a:cubicBezTo>
                        <a:pt x="32" y="133"/>
                        <a:pt x="33" y="133"/>
                        <a:pt x="34" y="133"/>
                      </a:cubicBezTo>
                      <a:cubicBezTo>
                        <a:pt x="34" y="132"/>
                        <a:pt x="34" y="132"/>
                        <a:pt x="35" y="132"/>
                      </a:cubicBezTo>
                      <a:cubicBezTo>
                        <a:pt x="35" y="131"/>
                        <a:pt x="36" y="130"/>
                        <a:pt x="36" y="129"/>
                      </a:cubicBezTo>
                      <a:cubicBezTo>
                        <a:pt x="40" y="123"/>
                        <a:pt x="43" y="116"/>
                        <a:pt x="48" y="111"/>
                      </a:cubicBezTo>
                      <a:cubicBezTo>
                        <a:pt x="48" y="111"/>
                        <a:pt x="48" y="110"/>
                        <a:pt x="48" y="110"/>
                      </a:cubicBezTo>
                      <a:cubicBezTo>
                        <a:pt x="46" y="110"/>
                        <a:pt x="45" y="111"/>
                        <a:pt x="43" y="111"/>
                      </a:cubicBezTo>
                      <a:cubicBezTo>
                        <a:pt x="37" y="113"/>
                        <a:pt x="31" y="115"/>
                        <a:pt x="26" y="117"/>
                      </a:cubicBezTo>
                      <a:cubicBezTo>
                        <a:pt x="23" y="118"/>
                        <a:pt x="21" y="119"/>
                        <a:pt x="19" y="120"/>
                      </a:cubicBezTo>
                      <a:cubicBezTo>
                        <a:pt x="18" y="120"/>
                        <a:pt x="17" y="120"/>
                        <a:pt x="16" y="121"/>
                      </a:cubicBezTo>
                      <a:cubicBezTo>
                        <a:pt x="14" y="121"/>
                        <a:pt x="14" y="120"/>
                        <a:pt x="14" y="119"/>
                      </a:cubicBezTo>
                      <a:cubicBezTo>
                        <a:pt x="14" y="118"/>
                        <a:pt x="14" y="117"/>
                        <a:pt x="16" y="117"/>
                      </a:cubicBezTo>
                      <a:cubicBezTo>
                        <a:pt x="16" y="117"/>
                        <a:pt x="16" y="117"/>
                        <a:pt x="16" y="117"/>
                      </a:cubicBezTo>
                      <a:cubicBezTo>
                        <a:pt x="17" y="118"/>
                        <a:pt x="17" y="118"/>
                        <a:pt x="18" y="118"/>
                      </a:cubicBezTo>
                      <a:cubicBezTo>
                        <a:pt x="20" y="117"/>
                        <a:pt x="21" y="117"/>
                        <a:pt x="23" y="116"/>
                      </a:cubicBezTo>
                      <a:cubicBezTo>
                        <a:pt x="29" y="114"/>
                        <a:pt x="35" y="111"/>
                        <a:pt x="42" y="109"/>
                      </a:cubicBezTo>
                      <a:cubicBezTo>
                        <a:pt x="42" y="109"/>
                        <a:pt x="43" y="109"/>
                        <a:pt x="43" y="109"/>
                      </a:cubicBezTo>
                      <a:cubicBezTo>
                        <a:pt x="46" y="108"/>
                        <a:pt x="49" y="106"/>
                        <a:pt x="51" y="105"/>
                      </a:cubicBezTo>
                      <a:cubicBezTo>
                        <a:pt x="52" y="105"/>
                        <a:pt x="53" y="104"/>
                        <a:pt x="53" y="104"/>
                      </a:cubicBezTo>
                      <a:cubicBezTo>
                        <a:pt x="55" y="101"/>
                        <a:pt x="57" y="98"/>
                        <a:pt x="59" y="95"/>
                      </a:cubicBezTo>
                      <a:cubicBezTo>
                        <a:pt x="59" y="94"/>
                        <a:pt x="59" y="94"/>
                        <a:pt x="59" y="94"/>
                      </a:cubicBezTo>
                      <a:cubicBezTo>
                        <a:pt x="59" y="94"/>
                        <a:pt x="59" y="93"/>
                        <a:pt x="59" y="93"/>
                      </a:cubicBezTo>
                      <a:cubicBezTo>
                        <a:pt x="58" y="94"/>
                        <a:pt x="58" y="94"/>
                        <a:pt x="57" y="94"/>
                      </a:cubicBezTo>
                      <a:cubicBezTo>
                        <a:pt x="52" y="96"/>
                        <a:pt x="47" y="97"/>
                        <a:pt x="42" y="100"/>
                      </a:cubicBezTo>
                      <a:cubicBezTo>
                        <a:pt x="38" y="102"/>
                        <a:pt x="33" y="104"/>
                        <a:pt x="28" y="106"/>
                      </a:cubicBezTo>
                      <a:cubicBezTo>
                        <a:pt x="25" y="107"/>
                        <a:pt x="22" y="108"/>
                        <a:pt x="18" y="109"/>
                      </a:cubicBezTo>
                      <a:cubicBezTo>
                        <a:pt x="17" y="111"/>
                        <a:pt x="15" y="113"/>
                        <a:pt x="14" y="115"/>
                      </a:cubicBezTo>
                      <a:cubicBezTo>
                        <a:pt x="12" y="119"/>
                        <a:pt x="10" y="122"/>
                        <a:pt x="7" y="125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lose/>
                      <a:moveTo>
                        <a:pt x="61" y="31"/>
                      </a:moveTo>
                      <a:cubicBezTo>
                        <a:pt x="60" y="27"/>
                        <a:pt x="58" y="23"/>
                        <a:pt x="57" y="20"/>
                      </a:cubicBezTo>
                      <a:cubicBezTo>
                        <a:pt x="56" y="20"/>
                        <a:pt x="56" y="20"/>
                        <a:pt x="55" y="20"/>
                      </a:cubicBezTo>
                      <a:cubicBezTo>
                        <a:pt x="55" y="20"/>
                        <a:pt x="54" y="20"/>
                        <a:pt x="54" y="20"/>
                      </a:cubicBezTo>
                      <a:cubicBezTo>
                        <a:pt x="52" y="21"/>
                        <a:pt x="50" y="22"/>
                        <a:pt x="48" y="23"/>
                      </a:cubicBezTo>
                      <a:cubicBezTo>
                        <a:pt x="45" y="25"/>
                        <a:pt x="41" y="27"/>
                        <a:pt x="37" y="30"/>
                      </a:cubicBezTo>
                      <a:cubicBezTo>
                        <a:pt x="35" y="31"/>
                        <a:pt x="34" y="31"/>
                        <a:pt x="32" y="32"/>
                      </a:cubicBezTo>
                      <a:cubicBezTo>
                        <a:pt x="32" y="32"/>
                        <a:pt x="31" y="33"/>
                        <a:pt x="31" y="33"/>
                      </a:cubicBezTo>
                      <a:cubicBezTo>
                        <a:pt x="30" y="33"/>
                        <a:pt x="30" y="34"/>
                        <a:pt x="31" y="34"/>
                      </a:cubicBezTo>
                      <a:cubicBezTo>
                        <a:pt x="31" y="36"/>
                        <a:pt x="31" y="37"/>
                        <a:pt x="32" y="39"/>
                      </a:cubicBezTo>
                      <a:cubicBezTo>
                        <a:pt x="33" y="39"/>
                        <a:pt x="33" y="39"/>
                        <a:pt x="34" y="39"/>
                      </a:cubicBezTo>
                      <a:cubicBezTo>
                        <a:pt x="34" y="39"/>
                        <a:pt x="35" y="39"/>
                        <a:pt x="35" y="39"/>
                      </a:cubicBezTo>
                      <a:cubicBezTo>
                        <a:pt x="37" y="38"/>
                        <a:pt x="38" y="37"/>
                        <a:pt x="39" y="36"/>
                      </a:cubicBezTo>
                      <a:cubicBezTo>
                        <a:pt x="42" y="35"/>
                        <a:pt x="44" y="33"/>
                        <a:pt x="47" y="31"/>
                      </a:cubicBezTo>
                      <a:cubicBezTo>
                        <a:pt x="49" y="30"/>
                        <a:pt x="51" y="29"/>
                        <a:pt x="53" y="27"/>
                      </a:cubicBezTo>
                      <a:cubicBezTo>
                        <a:pt x="53" y="27"/>
                        <a:pt x="54" y="27"/>
                        <a:pt x="54" y="26"/>
                      </a:cubicBezTo>
                      <a:cubicBezTo>
                        <a:pt x="55" y="26"/>
                        <a:pt x="56" y="26"/>
                        <a:pt x="56" y="27"/>
                      </a:cubicBezTo>
                      <a:cubicBezTo>
                        <a:pt x="57" y="27"/>
                        <a:pt x="57" y="28"/>
                        <a:pt x="57" y="29"/>
                      </a:cubicBezTo>
                      <a:cubicBezTo>
                        <a:pt x="57" y="30"/>
                        <a:pt x="56" y="30"/>
                        <a:pt x="55" y="30"/>
                      </a:cubicBezTo>
                      <a:cubicBezTo>
                        <a:pt x="54" y="30"/>
                        <a:pt x="52" y="31"/>
                        <a:pt x="50" y="32"/>
                      </a:cubicBezTo>
                      <a:cubicBezTo>
                        <a:pt x="48" y="33"/>
                        <a:pt x="46" y="34"/>
                        <a:pt x="44" y="36"/>
                      </a:cubicBezTo>
                      <a:cubicBezTo>
                        <a:pt x="41" y="37"/>
                        <a:pt x="38" y="39"/>
                        <a:pt x="36" y="41"/>
                      </a:cubicBezTo>
                      <a:cubicBezTo>
                        <a:pt x="35" y="41"/>
                        <a:pt x="35" y="41"/>
                        <a:pt x="34" y="42"/>
                      </a:cubicBezTo>
                      <a:cubicBezTo>
                        <a:pt x="34" y="43"/>
                        <a:pt x="34" y="43"/>
                        <a:pt x="33" y="43"/>
                      </a:cubicBezTo>
                      <a:cubicBezTo>
                        <a:pt x="34" y="44"/>
                        <a:pt x="34" y="45"/>
                        <a:pt x="34" y="46"/>
                      </a:cubicBezTo>
                      <a:cubicBezTo>
                        <a:pt x="35" y="46"/>
                        <a:pt x="36" y="46"/>
                        <a:pt x="36" y="46"/>
                      </a:cubicBezTo>
                      <a:cubicBezTo>
                        <a:pt x="38" y="45"/>
                        <a:pt x="40" y="44"/>
                        <a:pt x="42" y="42"/>
                      </a:cubicBezTo>
                      <a:cubicBezTo>
                        <a:pt x="48" y="39"/>
                        <a:pt x="53" y="36"/>
                        <a:pt x="58" y="32"/>
                      </a:cubicBezTo>
                      <a:cubicBezTo>
                        <a:pt x="59" y="31"/>
                        <a:pt x="59" y="31"/>
                        <a:pt x="61" y="31"/>
                      </a:cubicBezTo>
                      <a:close/>
                      <a:moveTo>
                        <a:pt x="21" y="105"/>
                      </a:moveTo>
                      <a:cubicBezTo>
                        <a:pt x="22" y="106"/>
                        <a:pt x="22" y="106"/>
                        <a:pt x="23" y="106"/>
                      </a:cubicBezTo>
                      <a:cubicBezTo>
                        <a:pt x="24" y="105"/>
                        <a:pt x="26" y="105"/>
                        <a:pt x="27" y="104"/>
                      </a:cubicBezTo>
                      <a:cubicBezTo>
                        <a:pt x="32" y="102"/>
                        <a:pt x="37" y="100"/>
                        <a:pt x="41" y="98"/>
                      </a:cubicBezTo>
                      <a:cubicBezTo>
                        <a:pt x="45" y="96"/>
                        <a:pt x="48" y="95"/>
                        <a:pt x="51" y="93"/>
                      </a:cubicBezTo>
                      <a:cubicBezTo>
                        <a:pt x="53" y="92"/>
                        <a:pt x="55" y="91"/>
                        <a:pt x="57" y="90"/>
                      </a:cubicBezTo>
                      <a:cubicBezTo>
                        <a:pt x="59" y="89"/>
                        <a:pt x="60" y="89"/>
                        <a:pt x="61" y="91"/>
                      </a:cubicBezTo>
                      <a:cubicBezTo>
                        <a:pt x="61" y="91"/>
                        <a:pt x="61" y="91"/>
                        <a:pt x="61" y="91"/>
                      </a:cubicBezTo>
                      <a:cubicBezTo>
                        <a:pt x="63" y="87"/>
                        <a:pt x="66" y="84"/>
                        <a:pt x="68" y="80"/>
                      </a:cubicBezTo>
                      <a:cubicBezTo>
                        <a:pt x="68" y="80"/>
                        <a:pt x="68" y="80"/>
                        <a:pt x="67" y="80"/>
                      </a:cubicBezTo>
                      <a:cubicBezTo>
                        <a:pt x="66" y="81"/>
                        <a:pt x="64" y="81"/>
                        <a:pt x="63" y="82"/>
                      </a:cubicBezTo>
                      <a:cubicBezTo>
                        <a:pt x="59" y="83"/>
                        <a:pt x="55" y="85"/>
                        <a:pt x="51" y="87"/>
                      </a:cubicBezTo>
                      <a:cubicBezTo>
                        <a:pt x="47" y="89"/>
                        <a:pt x="42" y="91"/>
                        <a:pt x="37" y="93"/>
                      </a:cubicBezTo>
                      <a:cubicBezTo>
                        <a:pt x="36" y="94"/>
                        <a:pt x="34" y="95"/>
                        <a:pt x="32" y="96"/>
                      </a:cubicBezTo>
                      <a:cubicBezTo>
                        <a:pt x="30" y="96"/>
                        <a:pt x="29" y="97"/>
                        <a:pt x="28" y="97"/>
                      </a:cubicBezTo>
                      <a:cubicBezTo>
                        <a:pt x="28" y="98"/>
                        <a:pt x="27" y="98"/>
                        <a:pt x="26" y="98"/>
                      </a:cubicBezTo>
                      <a:cubicBezTo>
                        <a:pt x="25" y="100"/>
                        <a:pt x="23" y="103"/>
                        <a:pt x="21" y="105"/>
                      </a:cubicBezTo>
                      <a:close/>
                      <a:moveTo>
                        <a:pt x="73" y="75"/>
                      </a:moveTo>
                      <a:cubicBezTo>
                        <a:pt x="72" y="73"/>
                        <a:pt x="72" y="71"/>
                        <a:pt x="71" y="69"/>
                      </a:cubicBezTo>
                      <a:cubicBezTo>
                        <a:pt x="70" y="70"/>
                        <a:pt x="70" y="70"/>
                        <a:pt x="69" y="70"/>
                      </a:cubicBezTo>
                      <a:cubicBezTo>
                        <a:pt x="64" y="72"/>
                        <a:pt x="59" y="74"/>
                        <a:pt x="54" y="76"/>
                      </a:cubicBezTo>
                      <a:cubicBezTo>
                        <a:pt x="49" y="78"/>
                        <a:pt x="44" y="81"/>
                        <a:pt x="39" y="83"/>
                      </a:cubicBezTo>
                      <a:cubicBezTo>
                        <a:pt x="38" y="83"/>
                        <a:pt x="37" y="83"/>
                        <a:pt x="37" y="84"/>
                      </a:cubicBezTo>
                      <a:cubicBezTo>
                        <a:pt x="34" y="87"/>
                        <a:pt x="32" y="90"/>
                        <a:pt x="30" y="93"/>
                      </a:cubicBezTo>
                      <a:cubicBezTo>
                        <a:pt x="30" y="93"/>
                        <a:pt x="30" y="94"/>
                        <a:pt x="29" y="94"/>
                      </a:cubicBezTo>
                      <a:cubicBezTo>
                        <a:pt x="30" y="94"/>
                        <a:pt x="31" y="94"/>
                        <a:pt x="31" y="94"/>
                      </a:cubicBezTo>
                      <a:cubicBezTo>
                        <a:pt x="32" y="93"/>
                        <a:pt x="33" y="93"/>
                        <a:pt x="34" y="93"/>
                      </a:cubicBezTo>
                      <a:cubicBezTo>
                        <a:pt x="40" y="90"/>
                        <a:pt x="47" y="87"/>
                        <a:pt x="53" y="84"/>
                      </a:cubicBezTo>
                      <a:cubicBezTo>
                        <a:pt x="56" y="83"/>
                        <a:pt x="58" y="81"/>
                        <a:pt x="60" y="80"/>
                      </a:cubicBezTo>
                      <a:cubicBezTo>
                        <a:pt x="63" y="79"/>
                        <a:pt x="66" y="77"/>
                        <a:pt x="68" y="76"/>
                      </a:cubicBezTo>
                      <a:cubicBezTo>
                        <a:pt x="69" y="75"/>
                        <a:pt x="70" y="75"/>
                        <a:pt x="71" y="76"/>
                      </a:cubicBezTo>
                      <a:cubicBezTo>
                        <a:pt x="71" y="76"/>
                        <a:pt x="71" y="76"/>
                        <a:pt x="72" y="76"/>
                      </a:cubicBezTo>
                      <a:cubicBezTo>
                        <a:pt x="72" y="76"/>
                        <a:pt x="73" y="75"/>
                        <a:pt x="73" y="75"/>
                      </a:cubicBezTo>
                      <a:close/>
                      <a:moveTo>
                        <a:pt x="40" y="80"/>
                      </a:moveTo>
                      <a:cubicBezTo>
                        <a:pt x="40" y="80"/>
                        <a:pt x="40" y="80"/>
                        <a:pt x="40" y="80"/>
                      </a:cubicBezTo>
                      <a:cubicBezTo>
                        <a:pt x="50" y="76"/>
                        <a:pt x="60" y="71"/>
                        <a:pt x="70" y="65"/>
                      </a:cubicBezTo>
                      <a:cubicBezTo>
                        <a:pt x="69" y="64"/>
                        <a:pt x="69" y="62"/>
                        <a:pt x="68" y="60"/>
                      </a:cubicBezTo>
                      <a:cubicBezTo>
                        <a:pt x="66" y="61"/>
                        <a:pt x="64" y="62"/>
                        <a:pt x="63" y="63"/>
                      </a:cubicBezTo>
                      <a:cubicBezTo>
                        <a:pt x="61" y="63"/>
                        <a:pt x="59" y="64"/>
                        <a:pt x="57" y="65"/>
                      </a:cubicBezTo>
                      <a:cubicBezTo>
                        <a:pt x="55" y="65"/>
                        <a:pt x="53" y="66"/>
                        <a:pt x="51" y="67"/>
                      </a:cubicBezTo>
                      <a:cubicBezTo>
                        <a:pt x="50" y="68"/>
                        <a:pt x="48" y="69"/>
                        <a:pt x="46" y="70"/>
                      </a:cubicBezTo>
                      <a:cubicBezTo>
                        <a:pt x="44" y="70"/>
                        <a:pt x="42" y="71"/>
                        <a:pt x="41" y="72"/>
                      </a:cubicBezTo>
                      <a:cubicBezTo>
                        <a:pt x="41" y="73"/>
                        <a:pt x="41" y="74"/>
                        <a:pt x="41" y="74"/>
                      </a:cubicBezTo>
                      <a:cubicBezTo>
                        <a:pt x="41" y="75"/>
                        <a:pt x="40" y="76"/>
                        <a:pt x="40" y="76"/>
                      </a:cubicBezTo>
                      <a:cubicBezTo>
                        <a:pt x="41" y="77"/>
                        <a:pt x="41" y="78"/>
                        <a:pt x="40" y="79"/>
                      </a:cubicBezTo>
                      <a:cubicBezTo>
                        <a:pt x="40" y="79"/>
                        <a:pt x="40" y="80"/>
                        <a:pt x="40" y="80"/>
                      </a:cubicBezTo>
                      <a:close/>
                      <a:moveTo>
                        <a:pt x="35" y="48"/>
                      </a:moveTo>
                      <a:cubicBezTo>
                        <a:pt x="36" y="50"/>
                        <a:pt x="36" y="52"/>
                        <a:pt x="36" y="53"/>
                      </a:cubicBezTo>
                      <a:cubicBezTo>
                        <a:pt x="36" y="53"/>
                        <a:pt x="37" y="54"/>
                        <a:pt x="37" y="54"/>
                      </a:cubicBezTo>
                      <a:cubicBezTo>
                        <a:pt x="38" y="54"/>
                        <a:pt x="39" y="55"/>
                        <a:pt x="40" y="54"/>
                      </a:cubicBezTo>
                      <a:cubicBezTo>
                        <a:pt x="41" y="54"/>
                        <a:pt x="42" y="53"/>
                        <a:pt x="43" y="53"/>
                      </a:cubicBezTo>
                      <a:cubicBezTo>
                        <a:pt x="47" y="50"/>
                        <a:pt x="51" y="48"/>
                        <a:pt x="55" y="46"/>
                      </a:cubicBezTo>
                      <a:cubicBezTo>
                        <a:pt x="58" y="44"/>
                        <a:pt x="60" y="43"/>
                        <a:pt x="62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cubicBezTo>
                        <a:pt x="62" y="39"/>
                        <a:pt x="62" y="37"/>
                        <a:pt x="61" y="35"/>
                      </a:cubicBezTo>
                      <a:cubicBezTo>
                        <a:pt x="60" y="35"/>
                        <a:pt x="60" y="35"/>
                        <a:pt x="59" y="36"/>
                      </a:cubicBezTo>
                      <a:cubicBezTo>
                        <a:pt x="55" y="37"/>
                        <a:pt x="52" y="39"/>
                        <a:pt x="49" y="41"/>
                      </a:cubicBezTo>
                      <a:cubicBezTo>
                        <a:pt x="44" y="44"/>
                        <a:pt x="40" y="47"/>
                        <a:pt x="35" y="48"/>
                      </a:cubicBezTo>
                      <a:close/>
                      <a:moveTo>
                        <a:pt x="27" y="25"/>
                      </a:moveTo>
                      <a:cubicBezTo>
                        <a:pt x="28" y="26"/>
                        <a:pt x="28" y="28"/>
                        <a:pt x="29" y="29"/>
                      </a:cubicBezTo>
                      <a:cubicBezTo>
                        <a:pt x="29" y="30"/>
                        <a:pt x="30" y="31"/>
                        <a:pt x="31" y="30"/>
                      </a:cubicBezTo>
                      <a:cubicBezTo>
                        <a:pt x="31" y="30"/>
                        <a:pt x="31" y="30"/>
                        <a:pt x="32" y="30"/>
                      </a:cubicBezTo>
                      <a:cubicBezTo>
                        <a:pt x="33" y="29"/>
                        <a:pt x="35" y="28"/>
                        <a:pt x="37" y="28"/>
                      </a:cubicBezTo>
                      <a:cubicBezTo>
                        <a:pt x="39" y="26"/>
                        <a:pt x="42" y="24"/>
                        <a:pt x="45" y="23"/>
                      </a:cubicBezTo>
                      <a:cubicBezTo>
                        <a:pt x="48" y="21"/>
                        <a:pt x="51" y="19"/>
                        <a:pt x="53" y="17"/>
                      </a:cubicBezTo>
                      <a:cubicBezTo>
                        <a:pt x="54" y="16"/>
                        <a:pt x="55" y="16"/>
                        <a:pt x="55" y="15"/>
                      </a:cubicBezTo>
                      <a:cubicBezTo>
                        <a:pt x="55" y="14"/>
                        <a:pt x="54" y="13"/>
                        <a:pt x="54" y="11"/>
                      </a:cubicBezTo>
                      <a:cubicBezTo>
                        <a:pt x="53" y="11"/>
                        <a:pt x="52" y="11"/>
                        <a:pt x="52" y="12"/>
                      </a:cubicBezTo>
                      <a:cubicBezTo>
                        <a:pt x="49" y="13"/>
                        <a:pt x="47" y="14"/>
                        <a:pt x="45" y="16"/>
                      </a:cubicBezTo>
                      <a:cubicBezTo>
                        <a:pt x="42" y="17"/>
                        <a:pt x="39" y="19"/>
                        <a:pt x="36" y="21"/>
                      </a:cubicBezTo>
                      <a:cubicBezTo>
                        <a:pt x="33" y="22"/>
                        <a:pt x="30" y="24"/>
                        <a:pt x="27" y="25"/>
                      </a:cubicBezTo>
                      <a:close/>
                      <a:moveTo>
                        <a:pt x="39" y="64"/>
                      </a:moveTo>
                      <a:cubicBezTo>
                        <a:pt x="40" y="65"/>
                        <a:pt x="40" y="66"/>
                        <a:pt x="40" y="67"/>
                      </a:cubicBezTo>
                      <a:cubicBezTo>
                        <a:pt x="40" y="68"/>
                        <a:pt x="40" y="68"/>
                        <a:pt x="40" y="69"/>
                      </a:cubicBezTo>
                      <a:cubicBezTo>
                        <a:pt x="40" y="69"/>
                        <a:pt x="39" y="69"/>
                        <a:pt x="40" y="70"/>
                      </a:cubicBezTo>
                      <a:cubicBezTo>
                        <a:pt x="40" y="70"/>
                        <a:pt x="41" y="70"/>
                        <a:pt x="41" y="70"/>
                      </a:cubicBezTo>
                      <a:cubicBezTo>
                        <a:pt x="41" y="70"/>
                        <a:pt x="41" y="69"/>
                        <a:pt x="41" y="69"/>
                      </a:cubicBezTo>
                      <a:cubicBezTo>
                        <a:pt x="45" y="68"/>
                        <a:pt x="48" y="66"/>
                        <a:pt x="52" y="65"/>
                      </a:cubicBezTo>
                      <a:cubicBezTo>
                        <a:pt x="54" y="63"/>
                        <a:pt x="57" y="62"/>
                        <a:pt x="60" y="61"/>
                      </a:cubicBezTo>
                      <a:cubicBezTo>
                        <a:pt x="62" y="60"/>
                        <a:pt x="64" y="58"/>
                        <a:pt x="66" y="57"/>
                      </a:cubicBezTo>
                      <a:cubicBezTo>
                        <a:pt x="66" y="57"/>
                        <a:pt x="67" y="57"/>
                        <a:pt x="67" y="56"/>
                      </a:cubicBezTo>
                      <a:cubicBezTo>
                        <a:pt x="67" y="55"/>
                        <a:pt x="66" y="53"/>
                        <a:pt x="66" y="52"/>
                      </a:cubicBezTo>
                      <a:cubicBezTo>
                        <a:pt x="66" y="52"/>
                        <a:pt x="66" y="52"/>
                        <a:pt x="65" y="52"/>
                      </a:cubicBezTo>
                      <a:cubicBezTo>
                        <a:pt x="62" y="53"/>
                        <a:pt x="59" y="54"/>
                        <a:pt x="56" y="56"/>
                      </a:cubicBezTo>
                      <a:cubicBezTo>
                        <a:pt x="54" y="57"/>
                        <a:pt x="51" y="58"/>
                        <a:pt x="49" y="60"/>
                      </a:cubicBezTo>
                      <a:cubicBezTo>
                        <a:pt x="46" y="61"/>
                        <a:pt x="44" y="62"/>
                        <a:pt x="41" y="63"/>
                      </a:cubicBezTo>
                      <a:cubicBezTo>
                        <a:pt x="40" y="63"/>
                        <a:pt x="40" y="64"/>
                        <a:pt x="39" y="64"/>
                      </a:cubicBezTo>
                      <a:close/>
                      <a:moveTo>
                        <a:pt x="65" y="48"/>
                      </a:moveTo>
                      <a:cubicBezTo>
                        <a:pt x="64" y="47"/>
                        <a:pt x="64" y="46"/>
                        <a:pt x="64" y="46"/>
                      </a:cubicBezTo>
                      <a:cubicBezTo>
                        <a:pt x="64" y="45"/>
                        <a:pt x="64" y="45"/>
                        <a:pt x="63" y="45"/>
                      </a:cubicBezTo>
                      <a:cubicBezTo>
                        <a:pt x="63" y="45"/>
                        <a:pt x="63" y="45"/>
                        <a:pt x="62" y="45"/>
                      </a:cubicBezTo>
                      <a:cubicBezTo>
                        <a:pt x="60" y="46"/>
                        <a:pt x="58" y="46"/>
                        <a:pt x="56" y="48"/>
                      </a:cubicBezTo>
                      <a:cubicBezTo>
                        <a:pt x="54" y="49"/>
                        <a:pt x="52" y="50"/>
                        <a:pt x="50" y="51"/>
                      </a:cubicBezTo>
                      <a:cubicBezTo>
                        <a:pt x="47" y="53"/>
                        <a:pt x="43" y="55"/>
                        <a:pt x="40" y="56"/>
                      </a:cubicBezTo>
                      <a:cubicBezTo>
                        <a:pt x="39" y="57"/>
                        <a:pt x="38" y="57"/>
                        <a:pt x="38" y="58"/>
                      </a:cubicBezTo>
                      <a:cubicBezTo>
                        <a:pt x="38" y="59"/>
                        <a:pt x="38" y="60"/>
                        <a:pt x="39" y="62"/>
                      </a:cubicBezTo>
                      <a:cubicBezTo>
                        <a:pt x="39" y="61"/>
                        <a:pt x="39" y="62"/>
                        <a:pt x="40" y="61"/>
                      </a:cubicBezTo>
                      <a:cubicBezTo>
                        <a:pt x="41" y="61"/>
                        <a:pt x="42" y="61"/>
                        <a:pt x="43" y="60"/>
                      </a:cubicBezTo>
                      <a:cubicBezTo>
                        <a:pt x="46" y="59"/>
                        <a:pt x="49" y="57"/>
                        <a:pt x="52" y="56"/>
                      </a:cubicBezTo>
                      <a:cubicBezTo>
                        <a:pt x="56" y="53"/>
                        <a:pt x="60" y="51"/>
                        <a:pt x="64" y="48"/>
                      </a:cubicBezTo>
                      <a:cubicBezTo>
                        <a:pt x="64" y="48"/>
                        <a:pt x="64" y="48"/>
                        <a:pt x="65" y="48"/>
                      </a:cubicBezTo>
                      <a:close/>
                      <a:moveTo>
                        <a:pt x="45" y="6"/>
                      </a:moveTo>
                      <a:cubicBezTo>
                        <a:pt x="45" y="8"/>
                        <a:pt x="45" y="8"/>
                        <a:pt x="43" y="9"/>
                      </a:cubicBezTo>
                      <a:cubicBezTo>
                        <a:pt x="40" y="10"/>
                        <a:pt x="37" y="12"/>
                        <a:pt x="35" y="13"/>
                      </a:cubicBezTo>
                      <a:cubicBezTo>
                        <a:pt x="32" y="15"/>
                        <a:pt x="29" y="17"/>
                        <a:pt x="26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7" y="22"/>
                        <a:pt x="27" y="23"/>
                        <a:pt x="28" y="22"/>
                      </a:cubicBezTo>
                      <a:cubicBezTo>
                        <a:pt x="28" y="22"/>
                        <a:pt x="29" y="22"/>
                        <a:pt x="29" y="22"/>
                      </a:cubicBezTo>
                      <a:cubicBezTo>
                        <a:pt x="31" y="21"/>
                        <a:pt x="33" y="20"/>
                        <a:pt x="35" y="19"/>
                      </a:cubicBezTo>
                      <a:cubicBezTo>
                        <a:pt x="40" y="17"/>
                        <a:pt x="44" y="14"/>
                        <a:pt x="48" y="11"/>
                      </a:cubicBezTo>
                      <a:cubicBezTo>
                        <a:pt x="49" y="9"/>
                        <a:pt x="51" y="8"/>
                        <a:pt x="53" y="7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50" y="6"/>
                        <a:pt x="48" y="6"/>
                        <a:pt x="45" y="6"/>
                      </a:cubicBezTo>
                      <a:close/>
                      <a:moveTo>
                        <a:pt x="25" y="18"/>
                      </a:moveTo>
                      <a:cubicBezTo>
                        <a:pt x="30" y="14"/>
                        <a:pt x="36" y="11"/>
                        <a:pt x="41" y="6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38" y="6"/>
                        <a:pt x="36" y="6"/>
                        <a:pt x="34" y="6"/>
                      </a:cubicBezTo>
                      <a:cubicBezTo>
                        <a:pt x="34" y="8"/>
                        <a:pt x="34" y="9"/>
                        <a:pt x="32" y="9"/>
                      </a:cubicBezTo>
                      <a:cubicBezTo>
                        <a:pt x="31" y="9"/>
                        <a:pt x="29" y="10"/>
                        <a:pt x="29" y="10"/>
                      </a:cubicBezTo>
                      <a:cubicBezTo>
                        <a:pt x="27" y="11"/>
                        <a:pt x="26" y="12"/>
                        <a:pt x="24" y="13"/>
                      </a:cubicBez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4" y="14"/>
                        <a:pt x="25" y="14"/>
                        <a:pt x="25" y="14"/>
                      </a:cubicBezTo>
                      <a:cubicBezTo>
                        <a:pt x="25" y="14"/>
                        <a:pt x="24" y="15"/>
                        <a:pt x="24" y="16"/>
                      </a:cubicBezTo>
                      <a:cubicBezTo>
                        <a:pt x="24" y="16"/>
                        <a:pt x="24" y="17"/>
                        <a:pt x="25" y="18"/>
                      </a:cubicBezTo>
                      <a:close/>
                      <a:moveTo>
                        <a:pt x="29" y="7"/>
                      </a:move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8" y="7"/>
                        <a:pt x="27" y="7"/>
                        <a:pt x="26" y="7"/>
                      </a:cubicBezTo>
                      <a:cubicBezTo>
                        <a:pt x="25" y="7"/>
                        <a:pt x="24" y="7"/>
                        <a:pt x="23" y="7"/>
                      </a:cubicBezTo>
                      <a:cubicBezTo>
                        <a:pt x="23" y="7"/>
                        <a:pt x="22" y="6"/>
                        <a:pt x="22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1" y="5"/>
                        <a:pt x="20" y="4"/>
                        <a:pt x="19" y="4"/>
                      </a:cubicBez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21" y="6"/>
                        <a:pt x="21" y="9"/>
                        <a:pt x="23" y="12"/>
                      </a:cubicBezTo>
                      <a:cubicBezTo>
                        <a:pt x="25" y="10"/>
                        <a:pt x="27" y="9"/>
                        <a:pt x="29" y="7"/>
                      </a:cubicBezTo>
                      <a:close/>
                      <a:moveTo>
                        <a:pt x="69" y="83"/>
                      </a:moveTo>
                      <a:cubicBezTo>
                        <a:pt x="67" y="86"/>
                        <a:pt x="64" y="89"/>
                        <a:pt x="63" y="92"/>
                      </a:cubicBezTo>
                      <a:cubicBezTo>
                        <a:pt x="65" y="89"/>
                        <a:pt x="67" y="86"/>
                        <a:pt x="69" y="83"/>
                      </a:cubicBezTo>
                      <a:close/>
                      <a:moveTo>
                        <a:pt x="74" y="78"/>
                      </a:moveTo>
                      <a:cubicBezTo>
                        <a:pt x="74" y="78"/>
                        <a:pt x="74" y="78"/>
                        <a:pt x="74" y="78"/>
                      </a:cubicBezTo>
                      <a:cubicBezTo>
                        <a:pt x="75" y="78"/>
                        <a:pt x="75" y="78"/>
                        <a:pt x="75" y="78"/>
                      </a:cubicBezTo>
                      <a:cubicBezTo>
                        <a:pt x="75" y="78"/>
                        <a:pt x="75" y="78"/>
                        <a:pt x="75" y="78"/>
                      </a:cubicBezTo>
                      <a:cubicBezTo>
                        <a:pt x="74" y="78"/>
                        <a:pt x="74" y="78"/>
                        <a:pt x="74" y="78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1" name="Freeform 9"/>
                <p:cNvSpPr/>
                <p:nvPr/>
              </p:nvSpPr>
              <p:spPr bwMode="auto">
                <a:xfrm>
                  <a:off x="6094413" y="3586163"/>
                  <a:ext cx="114300" cy="39688"/>
                </a:xfrm>
                <a:custGeom>
                  <a:avLst/>
                  <a:gdLst>
                    <a:gd name="T0" fmla="*/ 1 w 35"/>
                    <a:gd name="T1" fmla="*/ 9 h 12"/>
                    <a:gd name="T2" fmla="*/ 3 w 35"/>
                    <a:gd name="T3" fmla="*/ 9 h 12"/>
                    <a:gd name="T4" fmla="*/ 3 w 35"/>
                    <a:gd name="T5" fmla="*/ 9 h 12"/>
                    <a:gd name="T6" fmla="*/ 5 w 35"/>
                    <a:gd name="T7" fmla="*/ 10 h 12"/>
                    <a:gd name="T8" fmla="*/ 9 w 35"/>
                    <a:gd name="T9" fmla="*/ 10 h 12"/>
                    <a:gd name="T10" fmla="*/ 22 w 35"/>
                    <a:gd name="T11" fmla="*/ 5 h 12"/>
                    <a:gd name="T12" fmla="*/ 31 w 35"/>
                    <a:gd name="T13" fmla="*/ 0 h 12"/>
                    <a:gd name="T14" fmla="*/ 32 w 35"/>
                    <a:gd name="T15" fmla="*/ 0 h 12"/>
                    <a:gd name="T16" fmla="*/ 35 w 35"/>
                    <a:gd name="T17" fmla="*/ 1 h 12"/>
                    <a:gd name="T18" fmla="*/ 34 w 35"/>
                    <a:gd name="T19" fmla="*/ 4 h 12"/>
                    <a:gd name="T20" fmla="*/ 33 w 35"/>
                    <a:gd name="T21" fmla="*/ 4 h 12"/>
                    <a:gd name="T22" fmla="*/ 22 w 35"/>
                    <a:gd name="T23" fmla="*/ 8 h 12"/>
                    <a:gd name="T24" fmla="*/ 13 w 35"/>
                    <a:gd name="T25" fmla="*/ 11 h 12"/>
                    <a:gd name="T26" fmla="*/ 7 w 35"/>
                    <a:gd name="T27" fmla="*/ 12 h 12"/>
                    <a:gd name="T28" fmla="*/ 1 w 35"/>
                    <a:gd name="T29" fmla="*/ 12 h 12"/>
                    <a:gd name="T30" fmla="*/ 1 w 35"/>
                    <a:gd name="T31" fmla="*/ 12 h 12"/>
                    <a:gd name="T32" fmla="*/ 0 w 35"/>
                    <a:gd name="T33" fmla="*/ 9 h 12"/>
                    <a:gd name="T34" fmla="*/ 1 w 35"/>
                    <a:gd name="T35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5" h="12">
                      <a:moveTo>
                        <a:pt x="1" y="9"/>
                      </a:moveTo>
                      <a:cubicBezTo>
                        <a:pt x="1" y="8"/>
                        <a:pt x="2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4" y="10"/>
                        <a:pt x="4" y="10"/>
                        <a:pt x="5" y="10"/>
                      </a:cubicBezTo>
                      <a:cubicBezTo>
                        <a:pt x="6" y="10"/>
                        <a:pt x="8" y="10"/>
                        <a:pt x="9" y="10"/>
                      </a:cubicBezTo>
                      <a:cubicBezTo>
                        <a:pt x="14" y="8"/>
                        <a:pt x="18" y="7"/>
                        <a:pt x="22" y="5"/>
                      </a:cubicBezTo>
                      <a:cubicBezTo>
                        <a:pt x="25" y="4"/>
                        <a:pt x="28" y="2"/>
                        <a:pt x="31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3" y="0"/>
                        <a:pt x="34" y="0"/>
                        <a:pt x="35" y="1"/>
                      </a:cubicBezTo>
                      <a:cubicBezTo>
                        <a:pt x="35" y="2"/>
                        <a:pt x="35" y="3"/>
                        <a:pt x="34" y="4"/>
                      </a:cubicBezTo>
                      <a:cubicBezTo>
                        <a:pt x="34" y="4"/>
                        <a:pt x="33" y="4"/>
                        <a:pt x="33" y="4"/>
                      </a:cubicBezTo>
                      <a:cubicBezTo>
                        <a:pt x="29" y="6"/>
                        <a:pt x="26" y="7"/>
                        <a:pt x="22" y="8"/>
                      </a:cubicBezTo>
                      <a:cubicBezTo>
                        <a:pt x="19" y="9"/>
                        <a:pt x="16" y="10"/>
                        <a:pt x="13" y="11"/>
                      </a:cubicBezTo>
                      <a:cubicBezTo>
                        <a:pt x="11" y="11"/>
                        <a:pt x="9" y="12"/>
                        <a:pt x="7" y="12"/>
                      </a:cubicBezTo>
                      <a:cubicBezTo>
                        <a:pt x="5" y="12"/>
                        <a:pt x="3" y="12"/>
                        <a:pt x="1" y="12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0" y="11"/>
                        <a:pt x="0" y="10"/>
                        <a:pt x="0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1" name="组合 190"/>
              <p:cNvGrpSpPr/>
              <p:nvPr/>
            </p:nvGrpSpPr>
            <p:grpSpPr>
              <a:xfrm>
                <a:off x="4819121" y="3552825"/>
                <a:ext cx="876301" cy="463550"/>
                <a:chOff x="5656263" y="3198813"/>
                <a:chExt cx="876301" cy="463550"/>
              </a:xfrm>
            </p:grpSpPr>
            <p:sp>
              <p:nvSpPr>
                <p:cNvPr id="192" name="Freeform 5"/>
                <p:cNvSpPr>
                  <a:spLocks noEditPoints="1"/>
                </p:cNvSpPr>
                <p:nvPr/>
              </p:nvSpPr>
              <p:spPr bwMode="auto">
                <a:xfrm>
                  <a:off x="6276976" y="3201988"/>
                  <a:ext cx="255588" cy="460375"/>
                </a:xfrm>
                <a:custGeom>
                  <a:avLst/>
                  <a:gdLst>
                    <a:gd name="T0" fmla="*/ 2 w 78"/>
                    <a:gd name="T1" fmla="*/ 136 h 139"/>
                    <a:gd name="T2" fmla="*/ 29 w 78"/>
                    <a:gd name="T3" fmla="*/ 94 h 139"/>
                    <a:gd name="T4" fmla="*/ 21 w 78"/>
                    <a:gd name="T5" fmla="*/ 8 h 139"/>
                    <a:gd name="T6" fmla="*/ 25 w 78"/>
                    <a:gd name="T7" fmla="*/ 2 h 139"/>
                    <a:gd name="T8" fmla="*/ 72 w 78"/>
                    <a:gd name="T9" fmla="*/ 60 h 139"/>
                    <a:gd name="T10" fmla="*/ 71 w 78"/>
                    <a:gd name="T11" fmla="*/ 90 h 139"/>
                    <a:gd name="T12" fmla="*/ 33 w 78"/>
                    <a:gd name="T13" fmla="*/ 138 h 139"/>
                    <a:gd name="T14" fmla="*/ 41 w 78"/>
                    <a:gd name="T15" fmla="*/ 8 h 139"/>
                    <a:gd name="T16" fmla="*/ 27 w 78"/>
                    <a:gd name="T17" fmla="*/ 127 h 139"/>
                    <a:gd name="T18" fmla="*/ 39 w 78"/>
                    <a:gd name="T19" fmla="*/ 63 h 139"/>
                    <a:gd name="T20" fmla="*/ 53 w 78"/>
                    <a:gd name="T21" fmla="*/ 11 h 139"/>
                    <a:gd name="T22" fmla="*/ 42 w 78"/>
                    <a:gd name="T23" fmla="*/ 16 h 139"/>
                    <a:gd name="T24" fmla="*/ 15 w 78"/>
                    <a:gd name="T25" fmla="*/ 130 h 139"/>
                    <a:gd name="T26" fmla="*/ 53 w 78"/>
                    <a:gd name="T27" fmla="*/ 6 h 139"/>
                    <a:gd name="T28" fmla="*/ 66 w 78"/>
                    <a:gd name="T29" fmla="*/ 91 h 139"/>
                    <a:gd name="T30" fmla="*/ 70 w 78"/>
                    <a:gd name="T31" fmla="*/ 70 h 139"/>
                    <a:gd name="T32" fmla="*/ 63 w 78"/>
                    <a:gd name="T33" fmla="*/ 50 h 139"/>
                    <a:gd name="T34" fmla="*/ 9 w 78"/>
                    <a:gd name="T35" fmla="*/ 128 h 139"/>
                    <a:gd name="T36" fmla="*/ 48 w 78"/>
                    <a:gd name="T37" fmla="*/ 93 h 139"/>
                    <a:gd name="T38" fmla="*/ 69 w 78"/>
                    <a:gd name="T39" fmla="*/ 82 h 139"/>
                    <a:gd name="T40" fmla="*/ 52 w 78"/>
                    <a:gd name="T41" fmla="*/ 96 h 139"/>
                    <a:gd name="T42" fmla="*/ 49 w 78"/>
                    <a:gd name="T43" fmla="*/ 87 h 139"/>
                    <a:gd name="T44" fmla="*/ 66 w 78"/>
                    <a:gd name="T45" fmla="*/ 77 h 139"/>
                    <a:gd name="T46" fmla="*/ 30 w 78"/>
                    <a:gd name="T47" fmla="*/ 110 h 139"/>
                    <a:gd name="T48" fmla="*/ 43 w 78"/>
                    <a:gd name="T49" fmla="*/ 35 h 139"/>
                    <a:gd name="T50" fmla="*/ 39 w 78"/>
                    <a:gd name="T51" fmla="*/ 83 h 139"/>
                    <a:gd name="T52" fmla="*/ 38 w 78"/>
                    <a:gd name="T53" fmla="*/ 15 h 139"/>
                    <a:gd name="T54" fmla="*/ 32 w 78"/>
                    <a:gd name="T55" fmla="*/ 6 h 139"/>
                    <a:gd name="T56" fmla="*/ 61 w 78"/>
                    <a:gd name="T57" fmla="*/ 44 h 139"/>
                    <a:gd name="T58" fmla="*/ 52 w 78"/>
                    <a:gd name="T59" fmla="*/ 90 h 139"/>
                    <a:gd name="T60" fmla="*/ 64 w 78"/>
                    <a:gd name="T61" fmla="*/ 47 h 139"/>
                    <a:gd name="T62" fmla="*/ 40 w 78"/>
                    <a:gd name="T63" fmla="*/ 101 h 139"/>
                    <a:gd name="T64" fmla="*/ 62 w 78"/>
                    <a:gd name="T65" fmla="*/ 77 h 139"/>
                    <a:gd name="T66" fmla="*/ 58 w 78"/>
                    <a:gd name="T67" fmla="*/ 52 h 139"/>
                    <a:gd name="T68" fmla="*/ 62 w 78"/>
                    <a:gd name="T69" fmla="*/ 41 h 139"/>
                    <a:gd name="T70" fmla="*/ 47 w 78"/>
                    <a:gd name="T71" fmla="*/ 43 h 139"/>
                    <a:gd name="T72" fmla="*/ 53 w 78"/>
                    <a:gd name="T73" fmla="*/ 29 h 139"/>
                    <a:gd name="T74" fmla="*/ 60 w 78"/>
                    <a:gd name="T75" fmla="*/ 34 h 139"/>
                    <a:gd name="T76" fmla="*/ 52 w 78"/>
                    <a:gd name="T77" fmla="*/ 25 h 139"/>
                    <a:gd name="T78" fmla="*/ 49 w 78"/>
                    <a:gd name="T79" fmla="*/ 25 h 139"/>
                    <a:gd name="T80" fmla="*/ 47 w 78"/>
                    <a:gd name="T81" fmla="*/ 31 h 139"/>
                    <a:gd name="T82" fmla="*/ 34 w 78"/>
                    <a:gd name="T83" fmla="*/ 114 h 139"/>
                    <a:gd name="T84" fmla="*/ 68 w 78"/>
                    <a:gd name="T85" fmla="*/ 74 h 139"/>
                    <a:gd name="T86" fmla="*/ 40 w 78"/>
                    <a:gd name="T87" fmla="*/ 20 h 139"/>
                    <a:gd name="T88" fmla="*/ 65 w 78"/>
                    <a:gd name="T89" fmla="*/ 65 h 139"/>
                    <a:gd name="T90" fmla="*/ 24 w 78"/>
                    <a:gd name="T91" fmla="*/ 9 h 139"/>
                    <a:gd name="T92" fmla="*/ 44 w 78"/>
                    <a:gd name="T93" fmla="*/ 32 h 139"/>
                    <a:gd name="T94" fmla="*/ 39 w 78"/>
                    <a:gd name="T95" fmla="*/ 32 h 139"/>
                    <a:gd name="T96" fmla="*/ 50 w 78"/>
                    <a:gd name="T97" fmla="*/ 38 h 139"/>
                    <a:gd name="T98" fmla="*/ 51 w 78"/>
                    <a:gd name="T99" fmla="*/ 68 h 139"/>
                    <a:gd name="T100" fmla="*/ 73 w 78"/>
                    <a:gd name="T101" fmla="*/ 81 h 139"/>
                    <a:gd name="T102" fmla="*/ 43 w 78"/>
                    <a:gd name="T103" fmla="*/ 111 h 139"/>
                    <a:gd name="T104" fmla="*/ 45 w 78"/>
                    <a:gd name="T105" fmla="*/ 108 h 139"/>
                    <a:gd name="T106" fmla="*/ 47 w 78"/>
                    <a:gd name="T107" fmla="*/ 79 h 139"/>
                    <a:gd name="T108" fmla="*/ 47 w 78"/>
                    <a:gd name="T109" fmla="*/ 51 h 139"/>
                    <a:gd name="T110" fmla="*/ 41 w 78"/>
                    <a:gd name="T111" fmla="*/ 114 h 139"/>
                    <a:gd name="T112" fmla="*/ 50 w 78"/>
                    <a:gd name="T113" fmla="*/ 34 h 139"/>
                    <a:gd name="T114" fmla="*/ 32 w 78"/>
                    <a:gd name="T115" fmla="*/ 103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8" h="139">
                      <a:moveTo>
                        <a:pt x="34" y="136"/>
                      </a:moveTo>
                      <a:cubicBezTo>
                        <a:pt x="32" y="136"/>
                        <a:pt x="31" y="136"/>
                        <a:pt x="30" y="135"/>
                      </a:cubicBezTo>
                      <a:cubicBezTo>
                        <a:pt x="28" y="135"/>
                        <a:pt x="26" y="136"/>
                        <a:pt x="24" y="136"/>
                      </a:cubicBezTo>
                      <a:cubicBezTo>
                        <a:pt x="21" y="136"/>
                        <a:pt x="19" y="136"/>
                        <a:pt x="16" y="136"/>
                      </a:cubicBezTo>
                      <a:cubicBezTo>
                        <a:pt x="13" y="136"/>
                        <a:pt x="10" y="136"/>
                        <a:pt x="7" y="136"/>
                      </a:cubicBezTo>
                      <a:cubicBezTo>
                        <a:pt x="6" y="136"/>
                        <a:pt x="6" y="136"/>
                        <a:pt x="5" y="136"/>
                      </a:cubicBezTo>
                      <a:cubicBezTo>
                        <a:pt x="5" y="137"/>
                        <a:pt x="4" y="137"/>
                        <a:pt x="4" y="136"/>
                      </a:cubicBezTo>
                      <a:cubicBezTo>
                        <a:pt x="3" y="136"/>
                        <a:pt x="2" y="136"/>
                        <a:pt x="2" y="136"/>
                      </a:cubicBezTo>
                      <a:cubicBezTo>
                        <a:pt x="1" y="135"/>
                        <a:pt x="1" y="134"/>
                        <a:pt x="2" y="134"/>
                      </a:cubicBezTo>
                      <a:cubicBezTo>
                        <a:pt x="2" y="133"/>
                        <a:pt x="2" y="133"/>
                        <a:pt x="2" y="133"/>
                      </a:cubicBezTo>
                      <a:cubicBezTo>
                        <a:pt x="2" y="133"/>
                        <a:pt x="3" y="133"/>
                        <a:pt x="3" y="133"/>
                      </a:cubicBezTo>
                      <a:cubicBezTo>
                        <a:pt x="3" y="132"/>
                        <a:pt x="3" y="132"/>
                        <a:pt x="2" y="133"/>
                      </a:cubicBezTo>
                      <a:cubicBezTo>
                        <a:pt x="1" y="133"/>
                        <a:pt x="1" y="133"/>
                        <a:pt x="1" y="133"/>
                      </a:cubicBezTo>
                      <a:cubicBezTo>
                        <a:pt x="0" y="132"/>
                        <a:pt x="0" y="132"/>
                        <a:pt x="1" y="131"/>
                      </a:cubicBezTo>
                      <a:cubicBezTo>
                        <a:pt x="3" y="127"/>
                        <a:pt x="6" y="123"/>
                        <a:pt x="8" y="119"/>
                      </a:cubicBezTo>
                      <a:cubicBezTo>
                        <a:pt x="15" y="111"/>
                        <a:pt x="21" y="102"/>
                        <a:pt x="29" y="94"/>
                      </a:cubicBezTo>
                      <a:cubicBezTo>
                        <a:pt x="29" y="93"/>
                        <a:pt x="30" y="93"/>
                        <a:pt x="30" y="92"/>
                      </a:cubicBezTo>
                      <a:cubicBezTo>
                        <a:pt x="33" y="88"/>
                        <a:pt x="35" y="85"/>
                        <a:pt x="37" y="81"/>
                      </a:cubicBezTo>
                      <a:cubicBezTo>
                        <a:pt x="38" y="80"/>
                        <a:pt x="39" y="79"/>
                        <a:pt x="39" y="78"/>
                      </a:cubicBezTo>
                      <a:cubicBezTo>
                        <a:pt x="39" y="74"/>
                        <a:pt x="38" y="71"/>
                        <a:pt x="37" y="68"/>
                      </a:cubicBezTo>
                      <a:cubicBezTo>
                        <a:pt x="35" y="62"/>
                        <a:pt x="33" y="57"/>
                        <a:pt x="32" y="51"/>
                      </a:cubicBezTo>
                      <a:cubicBezTo>
                        <a:pt x="31" y="44"/>
                        <a:pt x="30" y="38"/>
                        <a:pt x="28" y="32"/>
                      </a:cubicBezTo>
                      <a:cubicBezTo>
                        <a:pt x="28" y="30"/>
                        <a:pt x="27" y="28"/>
                        <a:pt x="27" y="27"/>
                      </a:cubicBezTo>
                      <a:cubicBezTo>
                        <a:pt x="24" y="21"/>
                        <a:pt x="22" y="15"/>
                        <a:pt x="21" y="8"/>
                      </a:cubicBezTo>
                      <a:cubicBezTo>
                        <a:pt x="21" y="8"/>
                        <a:pt x="21" y="7"/>
                        <a:pt x="20" y="6"/>
                      </a:cubicBezTo>
                      <a:cubicBezTo>
                        <a:pt x="20" y="6"/>
                        <a:pt x="20" y="6"/>
                        <a:pt x="20" y="5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18" y="5"/>
                        <a:pt x="17" y="4"/>
                        <a:pt x="17" y="3"/>
                      </a:cubicBezTo>
                      <a:cubicBezTo>
                        <a:pt x="17" y="2"/>
                        <a:pt x="18" y="1"/>
                        <a:pt x="18" y="1"/>
                      </a:cubicBezTo>
                      <a:cubicBezTo>
                        <a:pt x="20" y="1"/>
                        <a:pt x="21" y="1"/>
                        <a:pt x="23" y="2"/>
                      </a:cubicBezTo>
                      <a:cubicBezTo>
                        <a:pt x="23" y="2"/>
                        <a:pt x="24" y="2"/>
                        <a:pt x="25" y="2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6" y="1"/>
                        <a:pt x="27" y="1"/>
                        <a:pt x="27" y="1"/>
                      </a:cubicBezTo>
                      <a:cubicBezTo>
                        <a:pt x="35" y="0"/>
                        <a:pt x="43" y="0"/>
                        <a:pt x="51" y="0"/>
                      </a:cubicBezTo>
                      <a:cubicBezTo>
                        <a:pt x="52" y="0"/>
                        <a:pt x="53" y="0"/>
                        <a:pt x="54" y="0"/>
                      </a:cubicBezTo>
                      <a:cubicBezTo>
                        <a:pt x="54" y="0"/>
                        <a:pt x="55" y="0"/>
                        <a:pt x="55" y="1"/>
                      </a:cubicBezTo>
                      <a:cubicBezTo>
                        <a:pt x="55" y="1"/>
                        <a:pt x="56" y="2"/>
                        <a:pt x="56" y="2"/>
                      </a:cubicBezTo>
                      <a:cubicBezTo>
                        <a:pt x="57" y="6"/>
                        <a:pt x="58" y="9"/>
                        <a:pt x="60" y="13"/>
                      </a:cubicBezTo>
                      <a:cubicBezTo>
                        <a:pt x="62" y="20"/>
                        <a:pt x="64" y="28"/>
                        <a:pt x="66" y="36"/>
                      </a:cubicBezTo>
                      <a:cubicBezTo>
                        <a:pt x="68" y="44"/>
                        <a:pt x="70" y="52"/>
                        <a:pt x="72" y="60"/>
                      </a:cubicBezTo>
                      <a:cubicBezTo>
                        <a:pt x="73" y="63"/>
                        <a:pt x="73" y="66"/>
                        <a:pt x="74" y="69"/>
                      </a:cubicBezTo>
                      <a:cubicBezTo>
                        <a:pt x="74" y="69"/>
                        <a:pt x="75" y="70"/>
                        <a:pt x="75" y="70"/>
                      </a:cubicBezTo>
                      <a:cubicBezTo>
                        <a:pt x="75" y="70"/>
                        <a:pt x="75" y="71"/>
                        <a:pt x="75" y="71"/>
                      </a:cubicBezTo>
                      <a:cubicBezTo>
                        <a:pt x="75" y="71"/>
                        <a:pt x="75" y="72"/>
                        <a:pt x="75" y="73"/>
                      </a:cubicBezTo>
                      <a:cubicBezTo>
                        <a:pt x="76" y="75"/>
                        <a:pt x="77" y="78"/>
                        <a:pt x="77" y="80"/>
                      </a:cubicBezTo>
                      <a:cubicBezTo>
                        <a:pt x="78" y="81"/>
                        <a:pt x="77" y="82"/>
                        <a:pt x="76" y="83"/>
                      </a:cubicBezTo>
                      <a:cubicBezTo>
                        <a:pt x="75" y="83"/>
                        <a:pt x="75" y="84"/>
                        <a:pt x="74" y="85"/>
                      </a:cubicBezTo>
                      <a:cubicBezTo>
                        <a:pt x="73" y="86"/>
                        <a:pt x="72" y="88"/>
                        <a:pt x="71" y="90"/>
                      </a:cubicBezTo>
                      <a:cubicBezTo>
                        <a:pt x="68" y="97"/>
                        <a:pt x="63" y="104"/>
                        <a:pt x="58" y="111"/>
                      </a:cubicBezTo>
                      <a:cubicBezTo>
                        <a:pt x="55" y="115"/>
                        <a:pt x="52" y="118"/>
                        <a:pt x="49" y="121"/>
                      </a:cubicBezTo>
                      <a:cubicBezTo>
                        <a:pt x="49" y="121"/>
                        <a:pt x="48" y="122"/>
                        <a:pt x="48" y="122"/>
                      </a:cubicBezTo>
                      <a:cubicBezTo>
                        <a:pt x="46" y="123"/>
                        <a:pt x="45" y="124"/>
                        <a:pt x="45" y="125"/>
                      </a:cubicBezTo>
                      <a:cubicBezTo>
                        <a:pt x="42" y="129"/>
                        <a:pt x="40" y="132"/>
                        <a:pt x="37" y="135"/>
                      </a:cubicBezTo>
                      <a:cubicBezTo>
                        <a:pt x="37" y="136"/>
                        <a:pt x="36" y="137"/>
                        <a:pt x="35" y="138"/>
                      </a:cubicBezTo>
                      <a:cubicBezTo>
                        <a:pt x="35" y="138"/>
                        <a:pt x="35" y="138"/>
                        <a:pt x="35" y="138"/>
                      </a:cubicBezTo>
                      <a:cubicBezTo>
                        <a:pt x="34" y="138"/>
                        <a:pt x="34" y="139"/>
                        <a:pt x="33" y="138"/>
                      </a:cubicBezTo>
                      <a:cubicBezTo>
                        <a:pt x="33" y="138"/>
                        <a:pt x="33" y="138"/>
                        <a:pt x="33" y="137"/>
                      </a:cubicBezTo>
                      <a:cubicBezTo>
                        <a:pt x="33" y="137"/>
                        <a:pt x="33" y="136"/>
                        <a:pt x="34" y="136"/>
                      </a:cubicBezTo>
                      <a:close/>
                      <a:moveTo>
                        <a:pt x="33" y="8"/>
                      </a:move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4" y="9"/>
                        <a:pt x="35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8" y="8"/>
                        <a:pt x="40" y="8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2" y="8"/>
                        <a:pt x="42" y="7"/>
                        <a:pt x="43" y="6"/>
                      </a:cubicBezTo>
                      <a:cubicBezTo>
                        <a:pt x="40" y="7"/>
                        <a:pt x="36" y="7"/>
                        <a:pt x="33" y="8"/>
                      </a:cubicBezTo>
                      <a:close/>
                      <a:moveTo>
                        <a:pt x="27" y="127"/>
                      </a:moveTo>
                      <a:cubicBezTo>
                        <a:pt x="24" y="127"/>
                        <a:pt x="20" y="126"/>
                        <a:pt x="17" y="125"/>
                      </a:cubicBezTo>
                      <a:cubicBezTo>
                        <a:pt x="17" y="125"/>
                        <a:pt x="18" y="126"/>
                        <a:pt x="19" y="126"/>
                      </a:cubicBezTo>
                      <a:cubicBezTo>
                        <a:pt x="21" y="127"/>
                        <a:pt x="23" y="127"/>
                        <a:pt x="25" y="128"/>
                      </a:cubicBezTo>
                      <a:cubicBezTo>
                        <a:pt x="26" y="129"/>
                        <a:pt x="26" y="129"/>
                        <a:pt x="27" y="128"/>
                      </a:cubicBezTo>
                      <a:cubicBezTo>
                        <a:pt x="27" y="128"/>
                        <a:pt x="27" y="127"/>
                        <a:pt x="27" y="127"/>
                      </a:cubicBezTo>
                      <a:close/>
                      <a:moveTo>
                        <a:pt x="42" y="12"/>
                      </a:moveTo>
                      <a:cubicBezTo>
                        <a:pt x="44" y="12"/>
                        <a:pt x="46" y="12"/>
                        <a:pt x="49" y="11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6" y="10"/>
                        <a:pt x="44" y="10"/>
                        <a:pt x="43" y="10"/>
                      </a:cubicBezTo>
                      <a:cubicBezTo>
                        <a:pt x="42" y="11"/>
                        <a:pt x="42" y="11"/>
                        <a:pt x="42" y="12"/>
                      </a:cubicBezTo>
                      <a:close/>
                      <a:moveTo>
                        <a:pt x="36" y="52"/>
                      </a:moveTo>
                      <a:cubicBezTo>
                        <a:pt x="36" y="52"/>
                        <a:pt x="36" y="52"/>
                        <a:pt x="36" y="52"/>
                      </a:cubicBezTo>
                      <a:cubicBezTo>
                        <a:pt x="37" y="56"/>
                        <a:pt x="38" y="59"/>
                        <a:pt x="39" y="63"/>
                      </a:cubicBezTo>
                      <a:cubicBezTo>
                        <a:pt x="39" y="65"/>
                        <a:pt x="40" y="67"/>
                        <a:pt x="41" y="69"/>
                      </a:cubicBezTo>
                      <a:cubicBezTo>
                        <a:pt x="39" y="63"/>
                        <a:pt x="38" y="57"/>
                        <a:pt x="36" y="52"/>
                      </a:cubicBezTo>
                      <a:close/>
                      <a:moveTo>
                        <a:pt x="48" y="6"/>
                      </a:moveTo>
                      <a:cubicBezTo>
                        <a:pt x="49" y="7"/>
                        <a:pt x="49" y="8"/>
                        <a:pt x="50" y="8"/>
                      </a:cubicBezTo>
                      <a:cubicBezTo>
                        <a:pt x="51" y="8"/>
                        <a:pt x="51" y="9"/>
                        <a:pt x="51" y="10"/>
                      </a:cubicBezTo>
                      <a:cubicBezTo>
                        <a:pt x="51" y="10"/>
                        <a:pt x="51" y="10"/>
                        <a:pt x="51" y="10"/>
                      </a:cubicBezTo>
                      <a:cubicBezTo>
                        <a:pt x="51" y="10"/>
                        <a:pt x="51" y="11"/>
                        <a:pt x="51" y="11"/>
                      </a:cubicBezTo>
                      <a:cubicBezTo>
                        <a:pt x="52" y="11"/>
                        <a:pt x="52" y="11"/>
                        <a:pt x="53" y="11"/>
                      </a:cubicBezTo>
                      <a:cubicBezTo>
                        <a:pt x="52" y="9"/>
                        <a:pt x="52" y="8"/>
                        <a:pt x="51" y="6"/>
                      </a:cubicBezTo>
                      <a:cubicBezTo>
                        <a:pt x="50" y="6"/>
                        <a:pt x="49" y="6"/>
                        <a:pt x="48" y="6"/>
                      </a:cubicBezTo>
                      <a:close/>
                      <a:moveTo>
                        <a:pt x="42" y="16"/>
                      </a:moveTo>
                      <a:cubicBezTo>
                        <a:pt x="44" y="16"/>
                        <a:pt x="45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5" y="14"/>
                        <a:pt x="43" y="14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lose/>
                      <a:moveTo>
                        <a:pt x="25" y="114"/>
                      </a:moveTo>
                      <a:cubicBezTo>
                        <a:pt x="25" y="115"/>
                        <a:pt x="24" y="116"/>
                        <a:pt x="23" y="117"/>
                      </a:cubicBezTo>
                      <a:cubicBezTo>
                        <a:pt x="24" y="117"/>
                        <a:pt x="25" y="117"/>
                        <a:pt x="26" y="118"/>
                      </a:cubicBezTo>
                      <a:cubicBezTo>
                        <a:pt x="26" y="117"/>
                        <a:pt x="27" y="117"/>
                        <a:pt x="27" y="116"/>
                      </a:cubicBezTo>
                      <a:cubicBezTo>
                        <a:pt x="27" y="116"/>
                        <a:pt x="27" y="116"/>
                        <a:pt x="27" y="115"/>
                      </a:cubicBezTo>
                      <a:cubicBezTo>
                        <a:pt x="27" y="115"/>
                        <a:pt x="26" y="115"/>
                        <a:pt x="25" y="114"/>
                      </a:cubicBezTo>
                      <a:close/>
                      <a:moveTo>
                        <a:pt x="10" y="130"/>
                      </a:moveTo>
                      <a:cubicBezTo>
                        <a:pt x="11" y="131"/>
                        <a:pt x="14" y="131"/>
                        <a:pt x="15" y="130"/>
                      </a:cubicBezTo>
                      <a:cubicBezTo>
                        <a:pt x="14" y="130"/>
                        <a:pt x="13" y="129"/>
                        <a:pt x="11" y="129"/>
                      </a:cubicBezTo>
                      <a:cubicBezTo>
                        <a:pt x="11" y="129"/>
                        <a:pt x="10" y="130"/>
                        <a:pt x="10" y="130"/>
                      </a:cubicBezTo>
                      <a:close/>
                      <a:moveTo>
                        <a:pt x="55" y="10"/>
                      </a:moveTo>
                      <a:cubicBezTo>
                        <a:pt x="54" y="7"/>
                        <a:pt x="54" y="5"/>
                        <a:pt x="53" y="2"/>
                      </a:cubicBezTo>
                      <a:cubicBezTo>
                        <a:pt x="52" y="2"/>
                        <a:pt x="52" y="2"/>
                        <a:pt x="51" y="2"/>
                      </a:cubicBezTo>
                      <a:cubicBezTo>
                        <a:pt x="52" y="4"/>
                        <a:pt x="52" y="4"/>
                        <a:pt x="53" y="4"/>
                      </a:cubicBezTo>
                      <a:cubicBezTo>
                        <a:pt x="53" y="4"/>
                        <a:pt x="54" y="5"/>
                        <a:pt x="53" y="5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54" y="7"/>
                        <a:pt x="54" y="9"/>
                        <a:pt x="55" y="10"/>
                      </a:cubicBezTo>
                      <a:close/>
                      <a:moveTo>
                        <a:pt x="16" y="123"/>
                      </a:moveTo>
                      <a:cubicBezTo>
                        <a:pt x="19" y="123"/>
                        <a:pt x="22" y="124"/>
                        <a:pt x="25" y="125"/>
                      </a:cubicBezTo>
                      <a:cubicBezTo>
                        <a:pt x="25" y="125"/>
                        <a:pt x="25" y="125"/>
                        <a:pt x="25" y="125"/>
                      </a:cubicBezTo>
                      <a:cubicBezTo>
                        <a:pt x="23" y="124"/>
                        <a:pt x="20" y="123"/>
                        <a:pt x="17" y="122"/>
                      </a:cubicBezTo>
                      <a:cubicBezTo>
                        <a:pt x="17" y="122"/>
                        <a:pt x="17" y="122"/>
                        <a:pt x="16" y="123"/>
                      </a:cubicBezTo>
                      <a:close/>
                      <a:moveTo>
                        <a:pt x="66" y="91"/>
                      </a:moveTo>
                      <a:cubicBezTo>
                        <a:pt x="66" y="91"/>
                        <a:pt x="66" y="91"/>
                        <a:pt x="66" y="91"/>
                      </a:cubicBezTo>
                      <a:cubicBezTo>
                        <a:pt x="68" y="89"/>
                        <a:pt x="70" y="86"/>
                        <a:pt x="71" y="84"/>
                      </a:cubicBezTo>
                      <a:cubicBezTo>
                        <a:pt x="71" y="83"/>
                        <a:pt x="70" y="83"/>
                        <a:pt x="70" y="82"/>
                      </a:cubicBezTo>
                      <a:cubicBezTo>
                        <a:pt x="70" y="82"/>
                        <a:pt x="70" y="82"/>
                        <a:pt x="69" y="82"/>
                      </a:cubicBezTo>
                      <a:cubicBezTo>
                        <a:pt x="70" y="83"/>
                        <a:pt x="70" y="84"/>
                        <a:pt x="70" y="85"/>
                      </a:cubicBezTo>
                      <a:cubicBezTo>
                        <a:pt x="69" y="86"/>
                        <a:pt x="68" y="87"/>
                        <a:pt x="68" y="88"/>
                      </a:cubicBezTo>
                      <a:cubicBezTo>
                        <a:pt x="67" y="89"/>
                        <a:pt x="66" y="90"/>
                        <a:pt x="66" y="91"/>
                      </a:cubicBezTo>
                      <a:close/>
                      <a:moveTo>
                        <a:pt x="70" y="64"/>
                      </a:moveTo>
                      <a:cubicBezTo>
                        <a:pt x="70" y="66"/>
                        <a:pt x="70" y="68"/>
                        <a:pt x="70" y="7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cubicBezTo>
                        <a:pt x="71" y="68"/>
                        <a:pt x="71" y="66"/>
                        <a:pt x="70" y="64"/>
                      </a:cubicBezTo>
                      <a:close/>
                      <a:moveTo>
                        <a:pt x="63" y="88"/>
                      </a:moveTo>
                      <a:cubicBezTo>
                        <a:pt x="63" y="88"/>
                        <a:pt x="64" y="88"/>
                        <a:pt x="64" y="88"/>
                      </a:cubicBezTo>
                      <a:cubicBezTo>
                        <a:pt x="65" y="87"/>
                        <a:pt x="66" y="86"/>
                        <a:pt x="67" y="85"/>
                      </a:cubicBezTo>
                      <a:cubicBezTo>
                        <a:pt x="66" y="85"/>
                        <a:pt x="65" y="85"/>
                        <a:pt x="64" y="85"/>
                      </a:cubicBezTo>
                      <a:cubicBezTo>
                        <a:pt x="64" y="86"/>
                        <a:pt x="63" y="87"/>
                        <a:pt x="63" y="88"/>
                      </a:cubicBezTo>
                      <a:close/>
                      <a:moveTo>
                        <a:pt x="63" y="50"/>
                      </a:moveTo>
                      <a:cubicBezTo>
                        <a:pt x="63" y="51"/>
                        <a:pt x="64" y="51"/>
                        <a:pt x="64" y="52"/>
                      </a:cubicBezTo>
                      <a:cubicBezTo>
                        <a:pt x="64" y="52"/>
                        <a:pt x="64" y="52"/>
                        <a:pt x="65" y="52"/>
                      </a:cubicBezTo>
                      <a:cubicBezTo>
                        <a:pt x="65" y="52"/>
                        <a:pt x="65" y="52"/>
                        <a:pt x="66" y="52"/>
                      </a:cubicBezTo>
                      <a:cubicBezTo>
                        <a:pt x="66" y="52"/>
                        <a:pt x="65" y="51"/>
                        <a:pt x="65" y="50"/>
                      </a:cubicBezTo>
                      <a:cubicBezTo>
                        <a:pt x="64" y="50"/>
                        <a:pt x="64" y="50"/>
                        <a:pt x="63" y="50"/>
                      </a:cubicBezTo>
                      <a:close/>
                      <a:moveTo>
                        <a:pt x="8" y="127"/>
                      </a:moveTo>
                      <a:cubicBezTo>
                        <a:pt x="7" y="129"/>
                        <a:pt x="6" y="130"/>
                        <a:pt x="7" y="130"/>
                      </a:cubicBezTo>
                      <a:cubicBezTo>
                        <a:pt x="8" y="130"/>
                        <a:pt x="8" y="129"/>
                        <a:pt x="9" y="128"/>
                      </a:cubicBezTo>
                      <a:cubicBezTo>
                        <a:pt x="9" y="128"/>
                        <a:pt x="8" y="127"/>
                        <a:pt x="8" y="127"/>
                      </a:cubicBezTo>
                      <a:close/>
                      <a:moveTo>
                        <a:pt x="46" y="20"/>
                      </a:moveTo>
                      <a:cubicBezTo>
                        <a:pt x="46" y="19"/>
                        <a:pt x="46" y="19"/>
                        <a:pt x="46" y="18"/>
                      </a:cubicBezTo>
                      <a:cubicBezTo>
                        <a:pt x="45" y="18"/>
                        <a:pt x="44" y="19"/>
                        <a:pt x="43" y="19"/>
                      </a:cubicBezTo>
                      <a:cubicBezTo>
                        <a:pt x="43" y="19"/>
                        <a:pt x="43" y="20"/>
                        <a:pt x="43" y="20"/>
                      </a:cubicBezTo>
                      <a:cubicBezTo>
                        <a:pt x="44" y="20"/>
                        <a:pt x="45" y="20"/>
                        <a:pt x="46" y="20"/>
                      </a:cubicBezTo>
                      <a:close/>
                      <a:moveTo>
                        <a:pt x="47" y="95"/>
                      </a:moveTo>
                      <a:cubicBezTo>
                        <a:pt x="48" y="94"/>
                        <a:pt x="48" y="94"/>
                        <a:pt x="48" y="93"/>
                      </a:cubicBezTo>
                      <a:cubicBezTo>
                        <a:pt x="47" y="93"/>
                        <a:pt x="46" y="93"/>
                        <a:pt x="45" y="93"/>
                      </a:cubicBezTo>
                      <a:cubicBezTo>
                        <a:pt x="44" y="93"/>
                        <a:pt x="44" y="93"/>
                        <a:pt x="44" y="93"/>
                      </a:cubicBezTo>
                      <a:cubicBezTo>
                        <a:pt x="45" y="94"/>
                        <a:pt x="46" y="94"/>
                        <a:pt x="47" y="95"/>
                      </a:cubicBezTo>
                      <a:close/>
                      <a:moveTo>
                        <a:pt x="12" y="125"/>
                      </a:moveTo>
                      <a:cubicBezTo>
                        <a:pt x="12" y="124"/>
                        <a:pt x="11" y="123"/>
                        <a:pt x="11" y="123"/>
                      </a:cubicBezTo>
                      <a:cubicBezTo>
                        <a:pt x="11" y="124"/>
                        <a:pt x="10" y="124"/>
                        <a:pt x="9" y="125"/>
                      </a:cubicBezTo>
                      <a:cubicBezTo>
                        <a:pt x="11" y="126"/>
                        <a:pt x="11" y="126"/>
                        <a:pt x="12" y="125"/>
                      </a:cubicBezTo>
                      <a:close/>
                      <a:moveTo>
                        <a:pt x="69" y="82"/>
                      </a:moveTo>
                      <a:cubicBezTo>
                        <a:pt x="68" y="82"/>
                        <a:pt x="68" y="81"/>
                        <a:pt x="68" y="81"/>
                      </a:cubicBezTo>
                      <a:cubicBezTo>
                        <a:pt x="67" y="81"/>
                        <a:pt x="66" y="81"/>
                        <a:pt x="65" y="81"/>
                      </a:cubicBezTo>
                      <a:cubicBezTo>
                        <a:pt x="65" y="81"/>
                        <a:pt x="65" y="81"/>
                        <a:pt x="65" y="81"/>
                      </a:cubicBezTo>
                      <a:cubicBezTo>
                        <a:pt x="65" y="81"/>
                        <a:pt x="65" y="82"/>
                        <a:pt x="65" y="82"/>
                      </a:cubicBezTo>
                      <a:cubicBezTo>
                        <a:pt x="66" y="82"/>
                        <a:pt x="67" y="82"/>
                        <a:pt x="69" y="82"/>
                      </a:cubicBezTo>
                      <a:close/>
                      <a:moveTo>
                        <a:pt x="53" y="94"/>
                      </a:moveTo>
                      <a:cubicBezTo>
                        <a:pt x="52" y="94"/>
                        <a:pt x="51" y="94"/>
                        <a:pt x="51" y="96"/>
                      </a:cubicBezTo>
                      <a:cubicBezTo>
                        <a:pt x="51" y="96"/>
                        <a:pt x="51" y="96"/>
                        <a:pt x="52" y="96"/>
                      </a:cubicBezTo>
                      <a:cubicBezTo>
                        <a:pt x="52" y="95"/>
                        <a:pt x="53" y="95"/>
                        <a:pt x="53" y="94"/>
                      </a:cubicBezTo>
                      <a:close/>
                      <a:moveTo>
                        <a:pt x="53" y="114"/>
                      </a:moveTo>
                      <a:cubicBezTo>
                        <a:pt x="55" y="112"/>
                        <a:pt x="59" y="107"/>
                        <a:pt x="59" y="105"/>
                      </a:cubicBezTo>
                      <a:cubicBezTo>
                        <a:pt x="57" y="108"/>
                        <a:pt x="55" y="111"/>
                        <a:pt x="53" y="114"/>
                      </a:cubicBezTo>
                      <a:close/>
                      <a:moveTo>
                        <a:pt x="54" y="88"/>
                      </a:moveTo>
                      <a:cubicBezTo>
                        <a:pt x="54" y="88"/>
                        <a:pt x="54" y="88"/>
                        <a:pt x="54" y="87"/>
                      </a:cubicBezTo>
                      <a:cubicBezTo>
                        <a:pt x="52" y="87"/>
                        <a:pt x="51" y="86"/>
                        <a:pt x="49" y="86"/>
                      </a:cubicBezTo>
                      <a:cubicBezTo>
                        <a:pt x="49" y="86"/>
                        <a:pt x="49" y="87"/>
                        <a:pt x="49" y="87"/>
                      </a:cubicBezTo>
                      <a:cubicBezTo>
                        <a:pt x="51" y="87"/>
                        <a:pt x="52" y="87"/>
                        <a:pt x="54" y="88"/>
                      </a:cubicBezTo>
                      <a:close/>
                      <a:moveTo>
                        <a:pt x="43" y="96"/>
                      </a:moveTo>
                      <a:cubicBezTo>
                        <a:pt x="43" y="97"/>
                        <a:pt x="44" y="97"/>
                        <a:pt x="45" y="97"/>
                      </a:cubicBezTo>
                      <a:cubicBezTo>
                        <a:pt x="45" y="97"/>
                        <a:pt x="45" y="97"/>
                        <a:pt x="46" y="96"/>
                      </a:cubicBezTo>
                      <a:cubicBezTo>
                        <a:pt x="45" y="96"/>
                        <a:pt x="44" y="96"/>
                        <a:pt x="43" y="95"/>
                      </a:cubicBezTo>
                      <a:cubicBezTo>
                        <a:pt x="43" y="96"/>
                        <a:pt x="43" y="96"/>
                        <a:pt x="43" y="96"/>
                      </a:cubicBezTo>
                      <a:close/>
                      <a:moveTo>
                        <a:pt x="68" y="77"/>
                      </a:moveTo>
                      <a:cubicBezTo>
                        <a:pt x="67" y="77"/>
                        <a:pt x="67" y="77"/>
                        <a:pt x="66" y="77"/>
                      </a:cubicBezTo>
                      <a:cubicBezTo>
                        <a:pt x="66" y="77"/>
                        <a:pt x="66" y="78"/>
                        <a:pt x="66" y="78"/>
                      </a:cubicBezTo>
                      <a:cubicBezTo>
                        <a:pt x="67" y="78"/>
                        <a:pt x="67" y="78"/>
                        <a:pt x="68" y="78"/>
                      </a:cubicBezTo>
                      <a:cubicBezTo>
                        <a:pt x="68" y="78"/>
                        <a:pt x="68" y="77"/>
                        <a:pt x="68" y="77"/>
                      </a:cubicBezTo>
                      <a:close/>
                      <a:moveTo>
                        <a:pt x="30" y="110"/>
                      </a:moveTo>
                      <a:cubicBezTo>
                        <a:pt x="30" y="110"/>
                        <a:pt x="30" y="110"/>
                        <a:pt x="29" y="110"/>
                      </a:cubicBezTo>
                      <a:cubicBezTo>
                        <a:pt x="29" y="110"/>
                        <a:pt x="28" y="111"/>
                        <a:pt x="28" y="112"/>
                      </a:cubicBezTo>
                      <a:cubicBezTo>
                        <a:pt x="28" y="112"/>
                        <a:pt x="29" y="112"/>
                        <a:pt x="29" y="112"/>
                      </a:cubicBezTo>
                      <a:cubicBezTo>
                        <a:pt x="29" y="111"/>
                        <a:pt x="30" y="111"/>
                        <a:pt x="30" y="110"/>
                      </a:cubicBezTo>
                      <a:close/>
                      <a:moveTo>
                        <a:pt x="31" y="117"/>
                      </a:moveTo>
                      <a:cubicBezTo>
                        <a:pt x="31" y="118"/>
                        <a:pt x="30" y="118"/>
                        <a:pt x="30" y="119"/>
                      </a:cubicBezTo>
                      <a:cubicBezTo>
                        <a:pt x="31" y="119"/>
                        <a:pt x="31" y="119"/>
                        <a:pt x="32" y="119"/>
                      </a:cubicBezTo>
                      <a:cubicBezTo>
                        <a:pt x="32" y="119"/>
                        <a:pt x="32" y="118"/>
                        <a:pt x="32" y="118"/>
                      </a:cubicBezTo>
                      <a:cubicBezTo>
                        <a:pt x="32" y="118"/>
                        <a:pt x="32" y="117"/>
                        <a:pt x="31" y="117"/>
                      </a:cubicBezTo>
                      <a:close/>
                      <a:moveTo>
                        <a:pt x="45" y="36"/>
                      </a:moveTo>
                      <a:cubicBezTo>
                        <a:pt x="45" y="35"/>
                        <a:pt x="45" y="35"/>
                        <a:pt x="44" y="34"/>
                      </a:cubicBezTo>
                      <a:cubicBezTo>
                        <a:pt x="44" y="35"/>
                        <a:pt x="44" y="35"/>
                        <a:pt x="43" y="35"/>
                      </a:cubicBezTo>
                      <a:cubicBezTo>
                        <a:pt x="43" y="35"/>
                        <a:pt x="43" y="36"/>
                        <a:pt x="43" y="36"/>
                      </a:cubicBezTo>
                      <a:cubicBezTo>
                        <a:pt x="44" y="36"/>
                        <a:pt x="44" y="36"/>
                        <a:pt x="45" y="36"/>
                      </a:cubicBezTo>
                      <a:close/>
                      <a:moveTo>
                        <a:pt x="22" y="120"/>
                      </a:move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21" y="120"/>
                        <a:pt x="20" y="119"/>
                        <a:pt x="19" y="119"/>
                      </a:cubicBezTo>
                      <a:cubicBezTo>
                        <a:pt x="19" y="119"/>
                        <a:pt x="19" y="119"/>
                        <a:pt x="19" y="120"/>
                      </a:cubicBezTo>
                      <a:cubicBezTo>
                        <a:pt x="20" y="120"/>
                        <a:pt x="21" y="120"/>
                        <a:pt x="22" y="120"/>
                      </a:cubicBezTo>
                      <a:close/>
                      <a:moveTo>
                        <a:pt x="39" y="83"/>
                      </a:moveTo>
                      <a:cubicBezTo>
                        <a:pt x="40" y="83"/>
                        <a:pt x="41" y="82"/>
                        <a:pt x="42" y="81"/>
                      </a:cubicBezTo>
                      <a:cubicBezTo>
                        <a:pt x="40" y="81"/>
                        <a:pt x="40" y="82"/>
                        <a:pt x="39" y="83"/>
                      </a:cubicBezTo>
                      <a:close/>
                      <a:moveTo>
                        <a:pt x="31" y="121"/>
                      </a:moveTo>
                      <a:cubicBezTo>
                        <a:pt x="30" y="121"/>
                        <a:pt x="29" y="120"/>
                        <a:pt x="28" y="121"/>
                      </a:cubicBezTo>
                      <a:cubicBezTo>
                        <a:pt x="29" y="121"/>
                        <a:pt x="29" y="122"/>
                        <a:pt x="30" y="122"/>
                      </a:cubicBezTo>
                      <a:cubicBezTo>
                        <a:pt x="30" y="122"/>
                        <a:pt x="30" y="121"/>
                        <a:pt x="31" y="121"/>
                      </a:cubicBezTo>
                      <a:close/>
                      <a:moveTo>
                        <a:pt x="39" y="16"/>
                      </a:moveTo>
                      <a:cubicBezTo>
                        <a:pt x="39" y="15"/>
                        <a:pt x="39" y="15"/>
                        <a:pt x="38" y="15"/>
                      </a:cubicBezTo>
                      <a:cubicBezTo>
                        <a:pt x="37" y="15"/>
                        <a:pt x="37" y="16"/>
                        <a:pt x="37" y="16"/>
                      </a:cubicBezTo>
                      <a:cubicBezTo>
                        <a:pt x="38" y="16"/>
                        <a:pt x="39" y="16"/>
                        <a:pt x="39" y="16"/>
                      </a:cubicBezTo>
                      <a:close/>
                      <a:moveTo>
                        <a:pt x="39" y="104"/>
                      </a:moveTo>
                      <a:cubicBezTo>
                        <a:pt x="39" y="104"/>
                        <a:pt x="38" y="104"/>
                        <a:pt x="38" y="104"/>
                      </a:cubicBezTo>
                      <a:cubicBezTo>
                        <a:pt x="38" y="105"/>
                        <a:pt x="37" y="105"/>
                        <a:pt x="37" y="106"/>
                      </a:cubicBezTo>
                      <a:cubicBezTo>
                        <a:pt x="38" y="106"/>
                        <a:pt x="39" y="105"/>
                        <a:pt x="39" y="104"/>
                      </a:cubicBezTo>
                      <a:close/>
                      <a:moveTo>
                        <a:pt x="29" y="7"/>
                      </a:moveTo>
                      <a:cubicBezTo>
                        <a:pt x="30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1" y="6"/>
                        <a:pt x="30" y="6"/>
                        <a:pt x="29" y="6"/>
                      </a:cubicBezTo>
                      <a:cubicBezTo>
                        <a:pt x="29" y="6"/>
                        <a:pt x="29" y="7"/>
                        <a:pt x="29" y="7"/>
                      </a:cubicBezTo>
                      <a:close/>
                      <a:moveTo>
                        <a:pt x="42" y="108"/>
                      </a:moveTo>
                      <a:cubicBezTo>
                        <a:pt x="43" y="108"/>
                        <a:pt x="43" y="107"/>
                        <a:pt x="44" y="106"/>
                      </a:cubicBezTo>
                      <a:cubicBezTo>
                        <a:pt x="43" y="106"/>
                        <a:pt x="43" y="106"/>
                        <a:pt x="43" y="106"/>
                      </a:cubicBezTo>
                      <a:cubicBezTo>
                        <a:pt x="42" y="106"/>
                        <a:pt x="42" y="107"/>
                        <a:pt x="42" y="108"/>
                      </a:cubicBezTo>
                      <a:close/>
                      <a:moveTo>
                        <a:pt x="61" y="44"/>
                      </a:moveTo>
                      <a:cubicBezTo>
                        <a:pt x="61" y="44"/>
                        <a:pt x="61" y="44"/>
                        <a:pt x="62" y="45"/>
                      </a:cubicBezTo>
                      <a:cubicBezTo>
                        <a:pt x="62" y="45"/>
                        <a:pt x="63" y="45"/>
                        <a:pt x="63" y="45"/>
                      </a:cubicBezTo>
                      <a:cubicBezTo>
                        <a:pt x="63" y="44"/>
                        <a:pt x="63" y="44"/>
                        <a:pt x="63" y="43"/>
                      </a:cubicBezTo>
                      <a:cubicBezTo>
                        <a:pt x="62" y="44"/>
                        <a:pt x="62" y="44"/>
                        <a:pt x="61" y="44"/>
                      </a:cubicBezTo>
                      <a:close/>
                      <a:moveTo>
                        <a:pt x="48" y="89"/>
                      </a:moveTo>
                      <a:cubicBezTo>
                        <a:pt x="48" y="89"/>
                        <a:pt x="48" y="89"/>
                        <a:pt x="48" y="90"/>
                      </a:cubicBezTo>
                      <a:cubicBezTo>
                        <a:pt x="49" y="90"/>
                        <a:pt x="50" y="90"/>
                        <a:pt x="51" y="90"/>
                      </a:cubicBezTo>
                      <a:cubicBezTo>
                        <a:pt x="51" y="90"/>
                        <a:pt x="51" y="90"/>
                        <a:pt x="52" y="90"/>
                      </a:cubicBezTo>
                      <a:cubicBezTo>
                        <a:pt x="51" y="89"/>
                        <a:pt x="50" y="89"/>
                        <a:pt x="49" y="89"/>
                      </a:cubicBezTo>
                      <a:cubicBezTo>
                        <a:pt x="49" y="89"/>
                        <a:pt x="49" y="89"/>
                        <a:pt x="48" y="89"/>
                      </a:cubicBezTo>
                      <a:close/>
                      <a:moveTo>
                        <a:pt x="50" y="15"/>
                      </a:moveTo>
                      <a:cubicBezTo>
                        <a:pt x="50" y="14"/>
                        <a:pt x="50" y="13"/>
                        <a:pt x="49" y="14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lose/>
                      <a:moveTo>
                        <a:pt x="62" y="48"/>
                      </a:moveTo>
                      <a:cubicBezTo>
                        <a:pt x="63" y="48"/>
                        <a:pt x="64" y="48"/>
                        <a:pt x="64" y="48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3" y="47"/>
                        <a:pt x="63" y="47"/>
                        <a:pt x="62" y="47"/>
                      </a:cubicBezTo>
                      <a:cubicBezTo>
                        <a:pt x="62" y="47"/>
                        <a:pt x="62" y="48"/>
                        <a:pt x="62" y="48"/>
                      </a:cubicBezTo>
                      <a:close/>
                      <a:moveTo>
                        <a:pt x="44" y="47"/>
                      </a:moveTo>
                      <a:cubicBezTo>
                        <a:pt x="46" y="47"/>
                        <a:pt x="47" y="47"/>
                        <a:pt x="47" y="46"/>
                      </a:cubicBezTo>
                      <a:cubicBezTo>
                        <a:pt x="46" y="46"/>
                        <a:pt x="45" y="46"/>
                        <a:pt x="44" y="47"/>
                      </a:cubicBezTo>
                      <a:close/>
                      <a:moveTo>
                        <a:pt x="42" y="100"/>
                      </a:moveTo>
                      <a:cubicBezTo>
                        <a:pt x="42" y="100"/>
                        <a:pt x="41" y="100"/>
                        <a:pt x="41" y="100"/>
                      </a:cubicBezTo>
                      <a:cubicBezTo>
                        <a:pt x="41" y="100"/>
                        <a:pt x="40" y="100"/>
                        <a:pt x="40" y="101"/>
                      </a:cubicBezTo>
                      <a:cubicBezTo>
                        <a:pt x="41" y="101"/>
                        <a:pt x="42" y="102"/>
                        <a:pt x="42" y="100"/>
                      </a:cubicBezTo>
                      <a:close/>
                      <a:moveTo>
                        <a:pt x="71" y="74"/>
                      </a:moveTo>
                      <a:cubicBezTo>
                        <a:pt x="71" y="74"/>
                        <a:pt x="71" y="74"/>
                        <a:pt x="71" y="74"/>
                      </a:cubicBezTo>
                      <a:cubicBezTo>
                        <a:pt x="71" y="73"/>
                        <a:pt x="71" y="73"/>
                        <a:pt x="72" y="72"/>
                      </a:cubicBezTo>
                      <a:cubicBezTo>
                        <a:pt x="71" y="72"/>
                        <a:pt x="71" y="72"/>
                        <a:pt x="70" y="72"/>
                      </a:cubicBezTo>
                      <a:cubicBezTo>
                        <a:pt x="70" y="73"/>
                        <a:pt x="70" y="73"/>
                        <a:pt x="71" y="74"/>
                      </a:cubicBezTo>
                      <a:close/>
                      <a:moveTo>
                        <a:pt x="63" y="77"/>
                      </a:moveTo>
                      <a:cubicBezTo>
                        <a:pt x="63" y="77"/>
                        <a:pt x="63" y="77"/>
                        <a:pt x="62" y="77"/>
                      </a:cubicBezTo>
                      <a:cubicBezTo>
                        <a:pt x="62" y="77"/>
                        <a:pt x="62" y="77"/>
                        <a:pt x="62" y="78"/>
                      </a:cubicBezTo>
                      <a:cubicBezTo>
                        <a:pt x="63" y="78"/>
                        <a:pt x="63" y="78"/>
                        <a:pt x="64" y="78"/>
                      </a:cubicBezTo>
                      <a:cubicBezTo>
                        <a:pt x="63" y="77"/>
                        <a:pt x="63" y="77"/>
                        <a:pt x="63" y="77"/>
                      </a:cubicBezTo>
                      <a:close/>
                      <a:moveTo>
                        <a:pt x="50" y="18"/>
                      </a:moveTo>
                      <a:cubicBezTo>
                        <a:pt x="50" y="19"/>
                        <a:pt x="50" y="19"/>
                        <a:pt x="51" y="19"/>
                      </a:cubicBezTo>
                      <a:cubicBezTo>
                        <a:pt x="51" y="17"/>
                        <a:pt x="51" y="17"/>
                        <a:pt x="50" y="18"/>
                      </a:cubicBezTo>
                      <a:close/>
                      <a:moveTo>
                        <a:pt x="58" y="53"/>
                      </a:moveTo>
                      <a:cubicBezTo>
                        <a:pt x="58" y="53"/>
                        <a:pt x="58" y="52"/>
                        <a:pt x="58" y="52"/>
                      </a:cubicBezTo>
                      <a:cubicBezTo>
                        <a:pt x="58" y="52"/>
                        <a:pt x="57" y="52"/>
                        <a:pt x="57" y="52"/>
                      </a:cubicBezTo>
                      <a:cubicBezTo>
                        <a:pt x="57" y="52"/>
                        <a:pt x="57" y="53"/>
                        <a:pt x="57" y="54"/>
                      </a:cubicBezTo>
                      <a:cubicBezTo>
                        <a:pt x="58" y="54"/>
                        <a:pt x="58" y="54"/>
                        <a:pt x="58" y="53"/>
                      </a:cubicBezTo>
                      <a:close/>
                      <a:moveTo>
                        <a:pt x="43" y="40"/>
                      </a:moveTo>
                      <a:cubicBezTo>
                        <a:pt x="44" y="40"/>
                        <a:pt x="45" y="40"/>
                        <a:pt x="46" y="40"/>
                      </a:cubicBezTo>
                      <a:cubicBezTo>
                        <a:pt x="46" y="39"/>
                        <a:pt x="45" y="39"/>
                        <a:pt x="45" y="39"/>
                      </a:cubicBezTo>
                      <a:cubicBezTo>
                        <a:pt x="45" y="39"/>
                        <a:pt x="44" y="39"/>
                        <a:pt x="43" y="40"/>
                      </a:cubicBezTo>
                      <a:close/>
                      <a:moveTo>
                        <a:pt x="62" y="41"/>
                      </a:moveTo>
                      <a:cubicBezTo>
                        <a:pt x="62" y="41"/>
                        <a:pt x="62" y="40"/>
                        <a:pt x="62" y="40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1" y="40"/>
                        <a:pt x="61" y="41"/>
                        <a:pt x="61" y="41"/>
                      </a:cubicBezTo>
                      <a:cubicBezTo>
                        <a:pt x="61" y="41"/>
                        <a:pt x="61" y="41"/>
                        <a:pt x="62" y="41"/>
                      </a:cubicBezTo>
                      <a:cubicBezTo>
                        <a:pt x="62" y="41"/>
                        <a:pt x="62" y="41"/>
                        <a:pt x="62" y="41"/>
                      </a:cubicBezTo>
                      <a:close/>
                      <a:moveTo>
                        <a:pt x="47" y="43"/>
                      </a:moveTo>
                      <a:cubicBezTo>
                        <a:pt x="46" y="43"/>
                        <a:pt x="44" y="44"/>
                        <a:pt x="44" y="44"/>
                      </a:cubicBezTo>
                      <a:cubicBezTo>
                        <a:pt x="45" y="44"/>
                        <a:pt x="46" y="44"/>
                        <a:pt x="47" y="43"/>
                      </a:cubicBezTo>
                      <a:close/>
                      <a:moveTo>
                        <a:pt x="59" y="86"/>
                      </a:moveTo>
                      <a:cubicBezTo>
                        <a:pt x="59" y="86"/>
                        <a:pt x="59" y="86"/>
                        <a:pt x="59" y="85"/>
                      </a:cubicBezTo>
                      <a:cubicBezTo>
                        <a:pt x="59" y="85"/>
                        <a:pt x="58" y="85"/>
                        <a:pt x="58" y="85"/>
                      </a:cubicBezTo>
                      <a:cubicBezTo>
                        <a:pt x="58" y="85"/>
                        <a:pt x="58" y="85"/>
                        <a:pt x="58" y="85"/>
                      </a:cubicBezTo>
                      <a:cubicBezTo>
                        <a:pt x="58" y="86"/>
                        <a:pt x="58" y="86"/>
                        <a:pt x="58" y="86"/>
                      </a:cubicBezTo>
                      <a:cubicBezTo>
                        <a:pt x="58" y="86"/>
                        <a:pt x="58" y="86"/>
                        <a:pt x="59" y="86"/>
                      </a:cubicBezTo>
                      <a:close/>
                      <a:moveTo>
                        <a:pt x="53" y="29"/>
                      </a:move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30"/>
                        <a:pt x="53" y="30"/>
                      </a:cubicBezTo>
                      <a:cubicBezTo>
                        <a:pt x="53" y="30"/>
                        <a:pt x="53" y="30"/>
                        <a:pt x="53" y="30"/>
                      </a:cubicBezTo>
                      <a:cubicBezTo>
                        <a:pt x="53" y="30"/>
                        <a:pt x="53" y="29"/>
                        <a:pt x="53" y="29"/>
                      </a:cubicBezTo>
                      <a:close/>
                      <a:moveTo>
                        <a:pt x="60" y="34"/>
                      </a:moveTo>
                      <a:cubicBezTo>
                        <a:pt x="60" y="34"/>
                        <a:pt x="60" y="33"/>
                        <a:pt x="60" y="33"/>
                      </a:cubicBezTo>
                      <a:cubicBezTo>
                        <a:pt x="60" y="32"/>
                        <a:pt x="60" y="32"/>
                        <a:pt x="59" y="32"/>
                      </a:cubicBezTo>
                      <a:cubicBezTo>
                        <a:pt x="59" y="33"/>
                        <a:pt x="59" y="33"/>
                        <a:pt x="60" y="34"/>
                      </a:cubicBezTo>
                      <a:close/>
                      <a:moveTo>
                        <a:pt x="38" y="27"/>
                      </a:moveTo>
                      <a:cubicBezTo>
                        <a:pt x="39" y="27"/>
                        <a:pt x="40" y="27"/>
                        <a:pt x="40" y="27"/>
                      </a:cubicBezTo>
                      <a:cubicBezTo>
                        <a:pt x="40" y="27"/>
                        <a:pt x="40" y="26"/>
                        <a:pt x="40" y="26"/>
                      </a:cubicBezTo>
                      <a:cubicBezTo>
                        <a:pt x="39" y="26"/>
                        <a:pt x="39" y="26"/>
                        <a:pt x="38" y="27"/>
                      </a:cubicBezTo>
                      <a:close/>
                      <a:moveTo>
                        <a:pt x="52" y="25"/>
                      </a:move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52" y="26"/>
                        <a:pt x="52" y="26"/>
                        <a:pt x="53" y="26"/>
                      </a:cubicBezTo>
                      <a:cubicBezTo>
                        <a:pt x="53" y="26"/>
                        <a:pt x="53" y="25"/>
                        <a:pt x="52" y="25"/>
                      </a:cubicBezTo>
                      <a:close/>
                      <a:moveTo>
                        <a:pt x="60" y="38"/>
                      </a:move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1" y="37"/>
                        <a:pt x="61" y="37"/>
                        <a:pt x="61" y="36"/>
                      </a:cubicBezTo>
                      <a:cubicBezTo>
                        <a:pt x="60" y="36"/>
                        <a:pt x="60" y="36"/>
                        <a:pt x="60" y="38"/>
                      </a:cubicBezTo>
                      <a:close/>
                      <a:moveTo>
                        <a:pt x="60" y="66"/>
                      </a:moveTo>
                      <a:cubicBezTo>
                        <a:pt x="60" y="67"/>
                        <a:pt x="60" y="68"/>
                        <a:pt x="60" y="69"/>
                      </a:cubicBezTo>
                      <a:cubicBezTo>
                        <a:pt x="60" y="68"/>
                        <a:pt x="60" y="67"/>
                        <a:pt x="60" y="66"/>
                      </a:cubicBezTo>
                      <a:close/>
                      <a:moveTo>
                        <a:pt x="49" y="25"/>
                      </a:moveTo>
                      <a:cubicBezTo>
                        <a:pt x="49" y="26"/>
                        <a:pt x="49" y="26"/>
                        <a:pt x="50" y="26"/>
                      </a:cubicBezTo>
                      <a:cubicBezTo>
                        <a:pt x="50" y="26"/>
                        <a:pt x="50" y="25"/>
                        <a:pt x="49" y="25"/>
                      </a:cubicBezTo>
                      <a:close/>
                      <a:moveTo>
                        <a:pt x="31" y="128"/>
                      </a:moveTo>
                      <a:cubicBezTo>
                        <a:pt x="30" y="129"/>
                        <a:pt x="30" y="129"/>
                        <a:pt x="29" y="129"/>
                      </a:cubicBezTo>
                      <a:cubicBezTo>
                        <a:pt x="29" y="129"/>
                        <a:pt x="29" y="129"/>
                        <a:pt x="29" y="129"/>
                      </a:cubicBezTo>
                      <a:cubicBezTo>
                        <a:pt x="30" y="129"/>
                        <a:pt x="30" y="129"/>
                        <a:pt x="31" y="128"/>
                      </a:cubicBezTo>
                      <a:close/>
                      <a:moveTo>
                        <a:pt x="46" y="30"/>
                      </a:moveTo>
                      <a:cubicBezTo>
                        <a:pt x="46" y="31"/>
                        <a:pt x="46" y="31"/>
                        <a:pt x="47" y="31"/>
                      </a:cubicBezTo>
                      <a:cubicBezTo>
                        <a:pt x="47" y="31"/>
                        <a:pt x="47" y="31"/>
                        <a:pt x="47" y="30"/>
                      </a:cubicBezTo>
                      <a:cubicBezTo>
                        <a:pt x="46" y="30"/>
                        <a:pt x="46" y="30"/>
                        <a:pt x="46" y="30"/>
                      </a:cubicBezTo>
                      <a:close/>
                      <a:moveTo>
                        <a:pt x="39" y="29"/>
                      </a:move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40" y="30"/>
                        <a:pt x="40" y="30"/>
                        <a:pt x="40" y="29"/>
                      </a:cubicBezTo>
                      <a:cubicBezTo>
                        <a:pt x="40" y="29"/>
                        <a:pt x="39" y="29"/>
                        <a:pt x="39" y="29"/>
                      </a:cubicBezTo>
                      <a:close/>
                      <a:moveTo>
                        <a:pt x="35" y="113"/>
                      </a:moveTo>
                      <a:cubicBezTo>
                        <a:pt x="35" y="113"/>
                        <a:pt x="35" y="113"/>
                        <a:pt x="34" y="114"/>
                      </a:cubicBezTo>
                      <a:cubicBezTo>
                        <a:pt x="35" y="114"/>
                        <a:pt x="35" y="114"/>
                        <a:pt x="35" y="113"/>
                      </a:cubicBezTo>
                      <a:close/>
                      <a:moveTo>
                        <a:pt x="50" y="98"/>
                      </a:moveTo>
                      <a:cubicBezTo>
                        <a:pt x="49" y="97"/>
                        <a:pt x="49" y="97"/>
                        <a:pt x="49" y="98"/>
                      </a:cubicBezTo>
                      <a:cubicBezTo>
                        <a:pt x="50" y="98"/>
                        <a:pt x="50" y="98"/>
                        <a:pt x="50" y="98"/>
                      </a:cubicBezTo>
                      <a:close/>
                      <a:moveTo>
                        <a:pt x="48" y="111"/>
                      </a:moveTo>
                      <a:cubicBezTo>
                        <a:pt x="47" y="112"/>
                        <a:pt x="47" y="112"/>
                        <a:pt x="46" y="113"/>
                      </a:cubicBezTo>
                      <a:cubicBezTo>
                        <a:pt x="47" y="112"/>
                        <a:pt x="48" y="112"/>
                        <a:pt x="48" y="111"/>
                      </a:cubicBezTo>
                      <a:close/>
                      <a:moveTo>
                        <a:pt x="68" y="74"/>
                      </a:moveTo>
                      <a:cubicBezTo>
                        <a:pt x="67" y="74"/>
                        <a:pt x="67" y="73"/>
                        <a:pt x="67" y="73"/>
                      </a:cubicBezTo>
                      <a:cubicBezTo>
                        <a:pt x="67" y="73"/>
                        <a:pt x="67" y="73"/>
                        <a:pt x="67" y="73"/>
                      </a:cubicBezTo>
                      <a:cubicBezTo>
                        <a:pt x="67" y="73"/>
                        <a:pt x="67" y="74"/>
                        <a:pt x="67" y="74"/>
                      </a:cubicBezTo>
                      <a:cubicBezTo>
                        <a:pt x="67" y="74"/>
                        <a:pt x="67" y="74"/>
                        <a:pt x="68" y="74"/>
                      </a:cubicBezTo>
                      <a:close/>
                      <a:moveTo>
                        <a:pt x="60" y="60"/>
                      </a:moveTo>
                      <a:cubicBezTo>
                        <a:pt x="60" y="60"/>
                        <a:pt x="60" y="60"/>
                        <a:pt x="60" y="59"/>
                      </a:cubicBezTo>
                      <a:cubicBezTo>
                        <a:pt x="59" y="59"/>
                        <a:pt x="59" y="60"/>
                        <a:pt x="60" y="60"/>
                      </a:cubicBezTo>
                      <a:close/>
                      <a:moveTo>
                        <a:pt x="40" y="20"/>
                      </a:moveTo>
                      <a:cubicBezTo>
                        <a:pt x="40" y="20"/>
                        <a:pt x="40" y="20"/>
                        <a:pt x="40" y="20"/>
                      </a:cubicBezTo>
                      <a:cubicBezTo>
                        <a:pt x="39" y="20"/>
                        <a:pt x="38" y="20"/>
                        <a:pt x="38" y="20"/>
                      </a:cubicBezTo>
                      <a:cubicBezTo>
                        <a:pt x="38" y="20"/>
                        <a:pt x="38" y="20"/>
                        <a:pt x="38" y="20"/>
                      </a:cubicBezTo>
                      <a:cubicBezTo>
                        <a:pt x="38" y="20"/>
                        <a:pt x="39" y="20"/>
                        <a:pt x="40" y="20"/>
                      </a:cubicBezTo>
                      <a:close/>
                      <a:moveTo>
                        <a:pt x="35" y="129"/>
                      </a:moveTo>
                      <a:cubicBezTo>
                        <a:pt x="34" y="128"/>
                        <a:pt x="34" y="128"/>
                        <a:pt x="34" y="129"/>
                      </a:cubicBezTo>
                      <a:cubicBezTo>
                        <a:pt x="34" y="129"/>
                        <a:pt x="35" y="129"/>
                        <a:pt x="35" y="129"/>
                      </a:cubicBezTo>
                      <a:close/>
                      <a:moveTo>
                        <a:pt x="65" y="65"/>
                      </a:moveTo>
                      <a:cubicBezTo>
                        <a:pt x="65" y="65"/>
                        <a:pt x="65" y="65"/>
                        <a:pt x="65" y="65"/>
                      </a:cubicBezTo>
                      <a:cubicBezTo>
                        <a:pt x="65" y="66"/>
                        <a:pt x="65" y="67"/>
                        <a:pt x="65" y="67"/>
                      </a:cubicBezTo>
                      <a:cubicBezTo>
                        <a:pt x="65" y="67"/>
                        <a:pt x="65" y="67"/>
                        <a:pt x="65" y="67"/>
                      </a:cubicBezTo>
                      <a:cubicBezTo>
                        <a:pt x="65" y="67"/>
                        <a:pt x="65" y="66"/>
                        <a:pt x="65" y="65"/>
                      </a:cubicBezTo>
                      <a:close/>
                      <a:moveTo>
                        <a:pt x="45" y="26"/>
                      </a:moveTo>
                      <a:cubicBezTo>
                        <a:pt x="45" y="27"/>
                        <a:pt x="45" y="27"/>
                        <a:pt x="46" y="27"/>
                      </a:cubicBezTo>
                      <a:cubicBezTo>
                        <a:pt x="45" y="26"/>
                        <a:pt x="46" y="26"/>
                        <a:pt x="45" y="26"/>
                      </a:cubicBezTo>
                      <a:close/>
                      <a:moveTo>
                        <a:pt x="24" y="9"/>
                      </a:move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lose/>
                      <a:moveTo>
                        <a:pt x="54" y="90"/>
                      </a:moveTo>
                      <a:cubicBezTo>
                        <a:pt x="54" y="90"/>
                        <a:pt x="54" y="90"/>
                        <a:pt x="54" y="91"/>
                      </a:cubicBezTo>
                      <a:cubicBezTo>
                        <a:pt x="54" y="91"/>
                        <a:pt x="54" y="91"/>
                        <a:pt x="55" y="91"/>
                      </a:cubicBezTo>
                      <a:cubicBezTo>
                        <a:pt x="55" y="90"/>
                        <a:pt x="54" y="90"/>
                        <a:pt x="54" y="90"/>
                      </a:cubicBezTo>
                      <a:close/>
                      <a:moveTo>
                        <a:pt x="43" y="32"/>
                      </a:moveTo>
                      <a:cubicBezTo>
                        <a:pt x="43" y="32"/>
                        <a:pt x="44" y="32"/>
                        <a:pt x="44" y="32"/>
                      </a:cubicBezTo>
                      <a:cubicBezTo>
                        <a:pt x="44" y="31"/>
                        <a:pt x="44" y="31"/>
                        <a:pt x="43" y="31"/>
                      </a:cubicBezTo>
                      <a:cubicBezTo>
                        <a:pt x="43" y="31"/>
                        <a:pt x="43" y="32"/>
                        <a:pt x="43" y="32"/>
                      </a:cubicBezTo>
                      <a:close/>
                      <a:moveTo>
                        <a:pt x="66" y="54"/>
                      </a:moveTo>
                      <a:cubicBezTo>
                        <a:pt x="66" y="55"/>
                        <a:pt x="66" y="55"/>
                        <a:pt x="65" y="55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66" y="55"/>
                        <a:pt x="66" y="55"/>
                        <a:pt x="66" y="54"/>
                      </a:cubicBezTo>
                      <a:close/>
                      <a:moveTo>
                        <a:pt x="41" y="32"/>
                      </a:moveTo>
                      <a:cubicBezTo>
                        <a:pt x="40" y="32"/>
                        <a:pt x="40" y="32"/>
                        <a:pt x="39" y="32"/>
                      </a:cubicBezTo>
                      <a:cubicBezTo>
                        <a:pt x="40" y="33"/>
                        <a:pt x="40" y="33"/>
                        <a:pt x="41" y="32"/>
                      </a:cubicBezTo>
                      <a:close/>
                      <a:moveTo>
                        <a:pt x="62" y="81"/>
                      </a:moveTo>
                      <a:cubicBezTo>
                        <a:pt x="62" y="81"/>
                        <a:pt x="63" y="82"/>
                        <a:pt x="63" y="81"/>
                      </a:cubicBezTo>
                      <a:cubicBezTo>
                        <a:pt x="63" y="81"/>
                        <a:pt x="62" y="81"/>
                        <a:pt x="62" y="81"/>
                      </a:cubicBezTo>
                      <a:close/>
                      <a:moveTo>
                        <a:pt x="46" y="55"/>
                      </a:moveTo>
                      <a:cubicBezTo>
                        <a:pt x="47" y="55"/>
                        <a:pt x="47" y="55"/>
                        <a:pt x="47" y="54"/>
                      </a:cubicBezTo>
                      <a:cubicBezTo>
                        <a:pt x="46" y="55"/>
                        <a:pt x="46" y="55"/>
                        <a:pt x="46" y="55"/>
                      </a:cubicBezTo>
                      <a:close/>
                      <a:moveTo>
                        <a:pt x="50" y="38"/>
                      </a:moveTo>
                      <a:cubicBezTo>
                        <a:pt x="50" y="38"/>
                        <a:pt x="50" y="38"/>
                        <a:pt x="50" y="39"/>
                      </a:cubicBezTo>
                      <a:cubicBezTo>
                        <a:pt x="51" y="39"/>
                        <a:pt x="51" y="38"/>
                        <a:pt x="50" y="38"/>
                      </a:cubicBezTo>
                      <a:close/>
                      <a:moveTo>
                        <a:pt x="63" y="73"/>
                      </a:moveTo>
                      <a:cubicBezTo>
                        <a:pt x="62" y="73"/>
                        <a:pt x="62" y="73"/>
                        <a:pt x="62" y="73"/>
                      </a:cubicBezTo>
                      <a:cubicBezTo>
                        <a:pt x="62" y="74"/>
                        <a:pt x="62" y="74"/>
                        <a:pt x="63" y="75"/>
                      </a:cubicBezTo>
                      <a:cubicBezTo>
                        <a:pt x="63" y="74"/>
                        <a:pt x="63" y="74"/>
                        <a:pt x="63" y="73"/>
                      </a:cubicBezTo>
                      <a:close/>
                      <a:moveTo>
                        <a:pt x="52" y="68"/>
                      </a:moveTo>
                      <a:cubicBezTo>
                        <a:pt x="52" y="68"/>
                        <a:pt x="51" y="68"/>
                        <a:pt x="51" y="68"/>
                      </a:cubicBezTo>
                      <a:cubicBezTo>
                        <a:pt x="51" y="68"/>
                        <a:pt x="51" y="69"/>
                        <a:pt x="52" y="69"/>
                      </a:cubicBezTo>
                      <a:cubicBezTo>
                        <a:pt x="52" y="69"/>
                        <a:pt x="52" y="68"/>
                        <a:pt x="52" y="68"/>
                      </a:cubicBezTo>
                      <a:close/>
                      <a:moveTo>
                        <a:pt x="47" y="35"/>
                      </a:moveTo>
                      <a:cubicBezTo>
                        <a:pt x="47" y="35"/>
                        <a:pt x="47" y="34"/>
                        <a:pt x="47" y="34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lose/>
                      <a:moveTo>
                        <a:pt x="74" y="80"/>
                      </a:moveTo>
                      <a:cubicBezTo>
                        <a:pt x="73" y="80"/>
                        <a:pt x="73" y="80"/>
                        <a:pt x="73" y="81"/>
                      </a:cubicBezTo>
                      <a:cubicBezTo>
                        <a:pt x="73" y="81"/>
                        <a:pt x="74" y="80"/>
                        <a:pt x="74" y="80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2"/>
                        <a:pt x="35" y="22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44" y="110"/>
                      </a:moveTo>
                      <a:cubicBezTo>
                        <a:pt x="43" y="111"/>
                        <a:pt x="43" y="111"/>
                        <a:pt x="43" y="111"/>
                      </a:cubicBezTo>
                      <a:cubicBezTo>
                        <a:pt x="43" y="111"/>
                        <a:pt x="44" y="111"/>
                        <a:pt x="44" y="110"/>
                      </a:cubicBezTo>
                      <a:close/>
                      <a:moveTo>
                        <a:pt x="33" y="18"/>
                      </a:moveTo>
                      <a:cubicBezTo>
                        <a:pt x="34" y="19"/>
                        <a:pt x="34" y="19"/>
                        <a:pt x="34" y="18"/>
                      </a:cubicBezTo>
                      <a:cubicBezTo>
                        <a:pt x="34" y="18"/>
                        <a:pt x="34" y="18"/>
                        <a:pt x="33" y="18"/>
                      </a:cubicBezTo>
                      <a:close/>
                      <a:moveTo>
                        <a:pt x="15" y="127"/>
                      </a:moveTo>
                      <a:cubicBezTo>
                        <a:pt x="14" y="126"/>
                        <a:pt x="14" y="126"/>
                        <a:pt x="13" y="126"/>
                      </a:cubicBezTo>
                      <a:cubicBezTo>
                        <a:pt x="14" y="126"/>
                        <a:pt x="14" y="126"/>
                        <a:pt x="15" y="127"/>
                      </a:cubicBezTo>
                      <a:close/>
                      <a:moveTo>
                        <a:pt x="45" y="108"/>
                      </a:moveTo>
                      <a:cubicBezTo>
                        <a:pt x="46" y="108"/>
                        <a:pt x="46" y="108"/>
                        <a:pt x="46" y="107"/>
                      </a:cubicBezTo>
                      <a:cubicBezTo>
                        <a:pt x="45" y="108"/>
                        <a:pt x="45" y="108"/>
                        <a:pt x="45" y="108"/>
                      </a:cubicBezTo>
                      <a:close/>
                      <a:moveTo>
                        <a:pt x="64" y="60"/>
                      </a:moveTo>
                      <a:cubicBezTo>
                        <a:pt x="64" y="60"/>
                        <a:pt x="65" y="59"/>
                        <a:pt x="65" y="59"/>
                      </a:cubicBezTo>
                      <a:cubicBezTo>
                        <a:pt x="65" y="59"/>
                        <a:pt x="65" y="59"/>
                        <a:pt x="64" y="59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64" y="59"/>
                        <a:pt x="64" y="59"/>
                        <a:pt x="64" y="60"/>
                      </a:cubicBezTo>
                      <a:close/>
                      <a:moveTo>
                        <a:pt x="47" y="79"/>
                      </a:moveTo>
                      <a:cubicBezTo>
                        <a:pt x="47" y="79"/>
                        <a:pt x="47" y="79"/>
                        <a:pt x="47" y="79"/>
                      </a:cubicBezTo>
                      <a:cubicBezTo>
                        <a:pt x="47" y="79"/>
                        <a:pt x="47" y="78"/>
                        <a:pt x="46" y="78"/>
                      </a:cubicBezTo>
                      <a:cubicBezTo>
                        <a:pt x="46" y="78"/>
                        <a:pt x="47" y="79"/>
                        <a:pt x="47" y="7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47" y="51"/>
                      </a:moveTo>
                      <a:cubicBezTo>
                        <a:pt x="47" y="50"/>
                        <a:pt x="47" y="50"/>
                        <a:pt x="47" y="50"/>
                      </a:cubicBezTo>
                      <a:cubicBezTo>
                        <a:pt x="47" y="50"/>
                        <a:pt x="47" y="50"/>
                        <a:pt x="47" y="50"/>
                      </a:cubicBezTo>
                      <a:cubicBezTo>
                        <a:pt x="47" y="50"/>
                        <a:pt x="47" y="51"/>
                        <a:pt x="46" y="51"/>
                      </a:cubicBezTo>
                      <a:cubicBezTo>
                        <a:pt x="46" y="51"/>
                        <a:pt x="46" y="51"/>
                        <a:pt x="47" y="51"/>
                      </a:cubicBezTo>
                      <a:cubicBezTo>
                        <a:pt x="47" y="51"/>
                        <a:pt x="47" y="51"/>
                        <a:pt x="47" y="51"/>
                      </a:cubicBezTo>
                      <a:close/>
                      <a:moveTo>
                        <a:pt x="42" y="114"/>
                      </a:moveTo>
                      <a:cubicBezTo>
                        <a:pt x="41" y="114"/>
                        <a:pt x="41" y="113"/>
                        <a:pt x="41" y="113"/>
                      </a:cubicBezTo>
                      <a:cubicBezTo>
                        <a:pt x="41" y="113"/>
                        <a:pt x="41" y="114"/>
                        <a:pt x="41" y="11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41" y="114"/>
                        <a:pt x="41" y="114"/>
                        <a:pt x="42" y="114"/>
                      </a:cubicBezTo>
                      <a:close/>
                      <a:moveTo>
                        <a:pt x="59" y="63"/>
                      </a:move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59" y="63"/>
                      </a:cubicBezTo>
                      <a:close/>
                      <a:moveTo>
                        <a:pt x="50" y="34"/>
                      </a:move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4"/>
                      </a:cubicBezTo>
                      <a:close/>
                      <a:moveTo>
                        <a:pt x="32" y="103"/>
                      </a:move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3" name="Freeform 6"/>
                <p:cNvSpPr>
                  <a:spLocks noEditPoints="1"/>
                </p:cNvSpPr>
                <p:nvPr/>
              </p:nvSpPr>
              <p:spPr bwMode="auto">
                <a:xfrm>
                  <a:off x="5865813" y="3201988"/>
                  <a:ext cx="250825" cy="436563"/>
                </a:xfrm>
                <a:custGeom>
                  <a:avLst/>
                  <a:gdLst>
                    <a:gd name="T0" fmla="*/ 36 w 77"/>
                    <a:gd name="T1" fmla="*/ 129 h 132"/>
                    <a:gd name="T2" fmla="*/ 5 w 77"/>
                    <a:gd name="T3" fmla="*/ 131 h 132"/>
                    <a:gd name="T4" fmla="*/ 30 w 77"/>
                    <a:gd name="T5" fmla="*/ 83 h 132"/>
                    <a:gd name="T6" fmla="*/ 38 w 77"/>
                    <a:gd name="T7" fmla="*/ 76 h 132"/>
                    <a:gd name="T8" fmla="*/ 27 w 77"/>
                    <a:gd name="T9" fmla="*/ 39 h 132"/>
                    <a:gd name="T10" fmla="*/ 13 w 77"/>
                    <a:gd name="T11" fmla="*/ 1 h 132"/>
                    <a:gd name="T12" fmla="*/ 49 w 77"/>
                    <a:gd name="T13" fmla="*/ 2 h 132"/>
                    <a:gd name="T14" fmla="*/ 55 w 77"/>
                    <a:gd name="T15" fmla="*/ 13 h 132"/>
                    <a:gd name="T16" fmla="*/ 66 w 77"/>
                    <a:gd name="T17" fmla="*/ 90 h 132"/>
                    <a:gd name="T18" fmla="*/ 41 w 77"/>
                    <a:gd name="T19" fmla="*/ 13 h 132"/>
                    <a:gd name="T20" fmla="*/ 38 w 77"/>
                    <a:gd name="T21" fmla="*/ 118 h 132"/>
                    <a:gd name="T22" fmla="*/ 44 w 77"/>
                    <a:gd name="T23" fmla="*/ 108 h 132"/>
                    <a:gd name="T24" fmla="*/ 36 w 77"/>
                    <a:gd name="T25" fmla="*/ 24 h 132"/>
                    <a:gd name="T26" fmla="*/ 48 w 77"/>
                    <a:gd name="T27" fmla="*/ 21 h 132"/>
                    <a:gd name="T28" fmla="*/ 43 w 77"/>
                    <a:gd name="T29" fmla="*/ 121 h 132"/>
                    <a:gd name="T30" fmla="*/ 34 w 77"/>
                    <a:gd name="T31" fmla="*/ 5 h 132"/>
                    <a:gd name="T32" fmla="*/ 33 w 77"/>
                    <a:gd name="T33" fmla="*/ 104 h 132"/>
                    <a:gd name="T34" fmla="*/ 43 w 77"/>
                    <a:gd name="T35" fmla="*/ 80 h 132"/>
                    <a:gd name="T36" fmla="*/ 74 w 77"/>
                    <a:gd name="T37" fmla="*/ 70 h 132"/>
                    <a:gd name="T38" fmla="*/ 73 w 77"/>
                    <a:gd name="T39" fmla="*/ 73 h 132"/>
                    <a:gd name="T40" fmla="*/ 14 w 77"/>
                    <a:gd name="T41" fmla="*/ 113 h 132"/>
                    <a:gd name="T42" fmla="*/ 58 w 77"/>
                    <a:gd name="T43" fmla="*/ 79 h 132"/>
                    <a:gd name="T44" fmla="*/ 19 w 77"/>
                    <a:gd name="T45" fmla="*/ 116 h 132"/>
                    <a:gd name="T46" fmla="*/ 54 w 77"/>
                    <a:gd name="T47" fmla="*/ 32 h 132"/>
                    <a:gd name="T48" fmla="*/ 29 w 77"/>
                    <a:gd name="T49" fmla="*/ 14 h 132"/>
                    <a:gd name="T50" fmla="*/ 9 w 77"/>
                    <a:gd name="T51" fmla="*/ 123 h 132"/>
                    <a:gd name="T52" fmla="*/ 31 w 77"/>
                    <a:gd name="T53" fmla="*/ 26 h 132"/>
                    <a:gd name="T54" fmla="*/ 63 w 77"/>
                    <a:gd name="T55" fmla="*/ 70 h 132"/>
                    <a:gd name="T56" fmla="*/ 53 w 77"/>
                    <a:gd name="T57" fmla="*/ 61 h 132"/>
                    <a:gd name="T58" fmla="*/ 49 w 77"/>
                    <a:gd name="T59" fmla="*/ 87 h 132"/>
                    <a:gd name="T60" fmla="*/ 39 w 77"/>
                    <a:gd name="T61" fmla="*/ 31 h 132"/>
                    <a:gd name="T62" fmla="*/ 48 w 77"/>
                    <a:gd name="T63" fmla="*/ 26 h 132"/>
                    <a:gd name="T64" fmla="*/ 27 w 77"/>
                    <a:gd name="T65" fmla="*/ 9 h 132"/>
                    <a:gd name="T66" fmla="*/ 34 w 77"/>
                    <a:gd name="T67" fmla="*/ 53 h 132"/>
                    <a:gd name="T68" fmla="*/ 55 w 77"/>
                    <a:gd name="T69" fmla="*/ 41 h 132"/>
                    <a:gd name="T70" fmla="*/ 47 w 77"/>
                    <a:gd name="T71" fmla="*/ 72 h 132"/>
                    <a:gd name="T72" fmla="*/ 55 w 77"/>
                    <a:gd name="T73" fmla="*/ 53 h 132"/>
                    <a:gd name="T74" fmla="*/ 31 w 77"/>
                    <a:gd name="T75" fmla="*/ 32 h 132"/>
                    <a:gd name="T76" fmla="*/ 38 w 77"/>
                    <a:gd name="T77" fmla="*/ 108 h 132"/>
                    <a:gd name="T78" fmla="*/ 42 w 77"/>
                    <a:gd name="T79" fmla="*/ 32 h 132"/>
                    <a:gd name="T80" fmla="*/ 44 w 77"/>
                    <a:gd name="T81" fmla="*/ 99 h 132"/>
                    <a:gd name="T82" fmla="*/ 20 w 77"/>
                    <a:gd name="T83" fmla="*/ 10 h 132"/>
                    <a:gd name="T84" fmla="*/ 47 w 77"/>
                    <a:gd name="T85" fmla="*/ 64 h 132"/>
                    <a:gd name="T86" fmla="*/ 63 w 77"/>
                    <a:gd name="T87" fmla="*/ 63 h 132"/>
                    <a:gd name="T88" fmla="*/ 53 w 77"/>
                    <a:gd name="T89" fmla="*/ 28 h 132"/>
                    <a:gd name="T90" fmla="*/ 33 w 77"/>
                    <a:gd name="T91" fmla="*/ 23 h 132"/>
                    <a:gd name="T92" fmla="*/ 40 w 77"/>
                    <a:gd name="T93" fmla="*/ 9 h 132"/>
                    <a:gd name="T94" fmla="*/ 33 w 77"/>
                    <a:gd name="T95" fmla="*/ 116 h 132"/>
                    <a:gd name="T96" fmla="*/ 29 w 77"/>
                    <a:gd name="T97" fmla="*/ 21 h 132"/>
                    <a:gd name="T98" fmla="*/ 25 w 77"/>
                    <a:gd name="T99" fmla="*/ 116 h 132"/>
                    <a:gd name="T100" fmla="*/ 41 w 77"/>
                    <a:gd name="T101" fmla="*/ 36 h 132"/>
                    <a:gd name="T102" fmla="*/ 48 w 77"/>
                    <a:gd name="T103" fmla="*/ 57 h 132"/>
                    <a:gd name="T104" fmla="*/ 58 w 77"/>
                    <a:gd name="T105" fmla="*/ 61 h 132"/>
                    <a:gd name="T106" fmla="*/ 26 w 77"/>
                    <a:gd name="T107" fmla="*/ 20 h 132"/>
                    <a:gd name="T108" fmla="*/ 49 w 77"/>
                    <a:gd name="T109" fmla="*/ 12 h 132"/>
                    <a:gd name="T110" fmla="*/ 53 w 77"/>
                    <a:gd name="T111" fmla="*/ 42 h 132"/>
                    <a:gd name="T112" fmla="*/ 50 w 77"/>
                    <a:gd name="T113" fmla="*/ 8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7" h="132">
                      <a:moveTo>
                        <a:pt x="44" y="125"/>
                      </a:moveTo>
                      <a:cubicBezTo>
                        <a:pt x="45" y="125"/>
                        <a:pt x="46" y="125"/>
                        <a:pt x="47" y="125"/>
                      </a:cubicBezTo>
                      <a:cubicBezTo>
                        <a:pt x="48" y="125"/>
                        <a:pt x="48" y="125"/>
                        <a:pt x="49" y="125"/>
                      </a:cubicBezTo>
                      <a:cubicBezTo>
                        <a:pt x="49" y="125"/>
                        <a:pt x="50" y="125"/>
                        <a:pt x="50" y="126"/>
                      </a:cubicBezTo>
                      <a:cubicBezTo>
                        <a:pt x="50" y="126"/>
                        <a:pt x="49" y="127"/>
                        <a:pt x="49" y="127"/>
                      </a:cubicBezTo>
                      <a:cubicBezTo>
                        <a:pt x="48" y="127"/>
                        <a:pt x="47" y="127"/>
                        <a:pt x="46" y="127"/>
                      </a:cubicBezTo>
                      <a:cubicBezTo>
                        <a:pt x="43" y="128"/>
                        <a:pt x="40" y="128"/>
                        <a:pt x="37" y="128"/>
                      </a:cubicBezTo>
                      <a:cubicBezTo>
                        <a:pt x="37" y="128"/>
                        <a:pt x="36" y="128"/>
                        <a:pt x="36" y="129"/>
                      </a:cubicBezTo>
                      <a:cubicBezTo>
                        <a:pt x="35" y="129"/>
                        <a:pt x="34" y="129"/>
                        <a:pt x="33" y="129"/>
                      </a:cubicBezTo>
                      <a:cubicBezTo>
                        <a:pt x="33" y="129"/>
                        <a:pt x="33" y="129"/>
                        <a:pt x="32" y="129"/>
                      </a:cubicBezTo>
                      <a:cubicBezTo>
                        <a:pt x="29" y="129"/>
                        <a:pt x="25" y="129"/>
                        <a:pt x="22" y="130"/>
                      </a:cubicBezTo>
                      <a:cubicBezTo>
                        <a:pt x="20" y="130"/>
                        <a:pt x="17" y="131"/>
                        <a:pt x="15" y="131"/>
                      </a:cubicBezTo>
                      <a:cubicBezTo>
                        <a:pt x="14" y="131"/>
                        <a:pt x="13" y="131"/>
                        <a:pt x="13" y="132"/>
                      </a:cubicBezTo>
                      <a:cubicBezTo>
                        <a:pt x="12" y="132"/>
                        <a:pt x="11" y="132"/>
                        <a:pt x="10" y="132"/>
                      </a:cubicBezTo>
                      <a:cubicBezTo>
                        <a:pt x="10" y="131"/>
                        <a:pt x="9" y="131"/>
                        <a:pt x="9" y="131"/>
                      </a:cubicBezTo>
                      <a:cubicBezTo>
                        <a:pt x="8" y="131"/>
                        <a:pt x="6" y="131"/>
                        <a:pt x="5" y="131"/>
                      </a:cubicBezTo>
                      <a:cubicBezTo>
                        <a:pt x="4" y="131"/>
                        <a:pt x="3" y="130"/>
                        <a:pt x="3" y="130"/>
                      </a:cubicBezTo>
                      <a:cubicBezTo>
                        <a:pt x="2" y="130"/>
                        <a:pt x="2" y="130"/>
                        <a:pt x="2" y="130"/>
                      </a:cubicBezTo>
                      <a:cubicBezTo>
                        <a:pt x="1" y="131"/>
                        <a:pt x="0" y="130"/>
                        <a:pt x="0" y="129"/>
                      </a:cubicBezTo>
                      <a:cubicBezTo>
                        <a:pt x="1" y="129"/>
                        <a:pt x="1" y="128"/>
                        <a:pt x="1" y="128"/>
                      </a:cubicBezTo>
                      <a:cubicBezTo>
                        <a:pt x="2" y="126"/>
                        <a:pt x="3" y="124"/>
                        <a:pt x="5" y="122"/>
                      </a:cubicBezTo>
                      <a:cubicBezTo>
                        <a:pt x="9" y="116"/>
                        <a:pt x="14" y="110"/>
                        <a:pt x="18" y="103"/>
                      </a:cubicBezTo>
                      <a:cubicBezTo>
                        <a:pt x="20" y="99"/>
                        <a:pt x="23" y="95"/>
                        <a:pt x="25" y="91"/>
                      </a:cubicBezTo>
                      <a:cubicBezTo>
                        <a:pt x="26" y="89"/>
                        <a:pt x="28" y="86"/>
                        <a:pt x="30" y="83"/>
                      </a:cubicBezTo>
                      <a:cubicBezTo>
                        <a:pt x="31" y="81"/>
                        <a:pt x="33" y="78"/>
                        <a:pt x="35" y="76"/>
                      </a:cubicBezTo>
                      <a:cubicBezTo>
                        <a:pt x="35" y="75"/>
                        <a:pt x="35" y="75"/>
                        <a:pt x="34" y="75"/>
                      </a:cubicBezTo>
                      <a:cubicBezTo>
                        <a:pt x="33" y="75"/>
                        <a:pt x="33" y="75"/>
                        <a:pt x="33" y="74"/>
                      </a:cubicBezTo>
                      <a:cubicBezTo>
                        <a:pt x="33" y="73"/>
                        <a:pt x="33" y="72"/>
                        <a:pt x="34" y="72"/>
                      </a:cubicBezTo>
                      <a:cubicBezTo>
                        <a:pt x="35" y="71"/>
                        <a:pt x="36" y="71"/>
                        <a:pt x="36" y="72"/>
                      </a:cubicBez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7" y="73"/>
                        <a:pt x="37" y="74"/>
                        <a:pt x="37" y="74"/>
                      </a:cubicBezTo>
                      <a:cubicBezTo>
                        <a:pt x="38" y="75"/>
                        <a:pt x="38" y="75"/>
                        <a:pt x="38" y="76"/>
                      </a:cubicBezTo>
                      <a:cubicBezTo>
                        <a:pt x="39" y="75"/>
                        <a:pt x="40" y="74"/>
                        <a:pt x="40" y="73"/>
                      </a:cubicBezTo>
                      <a:cubicBezTo>
                        <a:pt x="40" y="73"/>
                        <a:pt x="39" y="73"/>
                        <a:pt x="39" y="73"/>
                      </a:cubicBezTo>
                      <a:cubicBezTo>
                        <a:pt x="38" y="73"/>
                        <a:pt x="38" y="72"/>
                        <a:pt x="38" y="72"/>
                      </a:cubicBezTo>
                      <a:cubicBezTo>
                        <a:pt x="38" y="72"/>
                        <a:pt x="37" y="71"/>
                        <a:pt x="37" y="71"/>
                      </a:cubicBezTo>
                      <a:cubicBezTo>
                        <a:pt x="36" y="71"/>
                        <a:pt x="36" y="70"/>
                        <a:pt x="36" y="70"/>
                      </a:cubicBezTo>
                      <a:cubicBezTo>
                        <a:pt x="35" y="67"/>
                        <a:pt x="34" y="64"/>
                        <a:pt x="34" y="61"/>
                      </a:cubicBezTo>
                      <a:cubicBezTo>
                        <a:pt x="32" y="56"/>
                        <a:pt x="31" y="51"/>
                        <a:pt x="29" y="46"/>
                      </a:cubicBezTo>
                      <a:cubicBezTo>
                        <a:pt x="28" y="44"/>
                        <a:pt x="27" y="42"/>
                        <a:pt x="27" y="39"/>
                      </a:cubicBezTo>
                      <a:cubicBezTo>
                        <a:pt x="25" y="36"/>
                        <a:pt x="24" y="33"/>
                        <a:pt x="23" y="30"/>
                      </a:cubicBezTo>
                      <a:cubicBezTo>
                        <a:pt x="19" y="24"/>
                        <a:pt x="16" y="17"/>
                        <a:pt x="13" y="10"/>
                      </a:cubicBezTo>
                      <a:cubicBezTo>
                        <a:pt x="13" y="10"/>
                        <a:pt x="13" y="9"/>
                        <a:pt x="13" y="9"/>
                      </a:cubicBezTo>
                      <a:cubicBezTo>
                        <a:pt x="12" y="8"/>
                        <a:pt x="12" y="7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5"/>
                        <a:pt x="11" y="5"/>
                        <a:pt x="11" y="4"/>
                      </a:cubicBezTo>
                      <a:cubicBezTo>
                        <a:pt x="12" y="4"/>
                        <a:pt x="12" y="3"/>
                        <a:pt x="12" y="2"/>
                      </a:cubicBezTo>
                      <a:cubicBezTo>
                        <a:pt x="12" y="2"/>
                        <a:pt x="13" y="1"/>
                        <a:pt x="13" y="1"/>
                      </a:cubicBezTo>
                      <a:cubicBezTo>
                        <a:pt x="14" y="1"/>
                        <a:pt x="14" y="1"/>
                        <a:pt x="15" y="1"/>
                      </a:cubicBezTo>
                      <a:cubicBezTo>
                        <a:pt x="15" y="1"/>
                        <a:pt x="16" y="1"/>
                        <a:pt x="17" y="1"/>
                      </a:cubicBezTo>
                      <a:cubicBezTo>
                        <a:pt x="17" y="1"/>
                        <a:pt x="18" y="1"/>
                        <a:pt x="18" y="1"/>
                      </a:cubicBezTo>
                      <a:cubicBezTo>
                        <a:pt x="26" y="1"/>
                        <a:pt x="34" y="1"/>
                        <a:pt x="41" y="1"/>
                      </a:cubicBezTo>
                      <a:cubicBezTo>
                        <a:pt x="43" y="1"/>
                        <a:pt x="45" y="1"/>
                        <a:pt x="47" y="0"/>
                      </a:cubicBezTo>
                      <a:cubicBezTo>
                        <a:pt x="48" y="0"/>
                        <a:pt x="48" y="0"/>
                        <a:pt x="49" y="0"/>
                      </a:cubicBezTo>
                      <a:cubicBezTo>
                        <a:pt x="50" y="0"/>
                        <a:pt x="50" y="1"/>
                        <a:pt x="50" y="1"/>
                      </a:cubicBezTo>
                      <a:cubicBezTo>
                        <a:pt x="50" y="2"/>
                        <a:pt x="50" y="2"/>
                        <a:pt x="49" y="2"/>
                      </a:cubicBezTo>
                      <a:cubicBezTo>
                        <a:pt x="49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7" y="3"/>
                      </a:cubicBezTo>
                      <a:cubicBezTo>
                        <a:pt x="48" y="3"/>
                        <a:pt x="49" y="4"/>
                        <a:pt x="51" y="4"/>
                      </a:cubicBezTo>
                      <a:cubicBezTo>
                        <a:pt x="52" y="4"/>
                        <a:pt x="52" y="4"/>
                        <a:pt x="52" y="5"/>
                      </a:cubicBezTo>
                      <a:cubicBezTo>
                        <a:pt x="52" y="6"/>
                        <a:pt x="52" y="6"/>
                        <a:pt x="53" y="7"/>
                      </a:cubicBezTo>
                      <a:cubicBezTo>
                        <a:pt x="53" y="7"/>
                        <a:pt x="53" y="7"/>
                        <a:pt x="53" y="8"/>
                      </a:cubicBezTo>
                      <a:cubicBezTo>
                        <a:pt x="52" y="8"/>
                        <a:pt x="53" y="9"/>
                        <a:pt x="53" y="9"/>
                      </a:cubicBezTo>
                      <a:cubicBezTo>
                        <a:pt x="54" y="11"/>
                        <a:pt x="54" y="12"/>
                        <a:pt x="55" y="13"/>
                      </a:cubicBezTo>
                      <a:cubicBezTo>
                        <a:pt x="57" y="16"/>
                        <a:pt x="58" y="20"/>
                        <a:pt x="60" y="24"/>
                      </a:cubicBezTo>
                      <a:cubicBezTo>
                        <a:pt x="60" y="25"/>
                        <a:pt x="60" y="26"/>
                        <a:pt x="61" y="27"/>
                      </a:cubicBezTo>
                      <a:cubicBezTo>
                        <a:pt x="62" y="32"/>
                        <a:pt x="63" y="38"/>
                        <a:pt x="65" y="43"/>
                      </a:cubicBezTo>
                      <a:cubicBezTo>
                        <a:pt x="66" y="46"/>
                        <a:pt x="67" y="48"/>
                        <a:pt x="68" y="50"/>
                      </a:cubicBezTo>
                      <a:cubicBezTo>
                        <a:pt x="69" y="55"/>
                        <a:pt x="72" y="59"/>
                        <a:pt x="74" y="63"/>
                      </a:cubicBezTo>
                      <a:cubicBezTo>
                        <a:pt x="75" y="66"/>
                        <a:pt x="76" y="68"/>
                        <a:pt x="77" y="71"/>
                      </a:cubicBezTo>
                      <a:cubicBezTo>
                        <a:pt x="77" y="72"/>
                        <a:pt x="77" y="72"/>
                        <a:pt x="76" y="73"/>
                      </a:cubicBezTo>
                      <a:cubicBezTo>
                        <a:pt x="73" y="79"/>
                        <a:pt x="70" y="85"/>
                        <a:pt x="66" y="90"/>
                      </a:cubicBezTo>
                      <a:cubicBezTo>
                        <a:pt x="64" y="93"/>
                        <a:pt x="62" y="95"/>
                        <a:pt x="61" y="98"/>
                      </a:cubicBezTo>
                      <a:cubicBezTo>
                        <a:pt x="60" y="99"/>
                        <a:pt x="60" y="100"/>
                        <a:pt x="59" y="101"/>
                      </a:cubicBezTo>
                      <a:cubicBezTo>
                        <a:pt x="57" y="105"/>
                        <a:pt x="54" y="110"/>
                        <a:pt x="52" y="114"/>
                      </a:cubicBezTo>
                      <a:cubicBezTo>
                        <a:pt x="49" y="118"/>
                        <a:pt x="47" y="121"/>
                        <a:pt x="44" y="125"/>
                      </a:cubicBezTo>
                      <a:cubicBezTo>
                        <a:pt x="44" y="125"/>
                        <a:pt x="44" y="125"/>
                        <a:pt x="44" y="125"/>
                      </a:cubicBezTo>
                      <a:close/>
                      <a:moveTo>
                        <a:pt x="44" y="12"/>
                      </a:move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3"/>
                        <a:pt x="41" y="13"/>
                      </a:cubicBezTo>
                      <a:cubicBezTo>
                        <a:pt x="40" y="15"/>
                        <a:pt x="38" y="16"/>
                        <a:pt x="36" y="18"/>
                      </a:cubicBez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8" y="16"/>
                        <a:pt x="41" y="15"/>
                        <a:pt x="43" y="13"/>
                      </a:cubicBezTo>
                      <a:cubicBezTo>
                        <a:pt x="43" y="13"/>
                        <a:pt x="43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lose/>
                      <a:moveTo>
                        <a:pt x="38" y="118"/>
                      </a:move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1" y="115"/>
                        <a:pt x="42" y="114"/>
                      </a:cubicBezTo>
                      <a:cubicBezTo>
                        <a:pt x="46" y="108"/>
                        <a:pt x="50" y="102"/>
                        <a:pt x="54" y="96"/>
                      </a:cubicBezTo>
                      <a:cubicBezTo>
                        <a:pt x="54" y="96"/>
                        <a:pt x="54" y="95"/>
                        <a:pt x="54" y="95"/>
                      </a:cubicBezTo>
                      <a:cubicBezTo>
                        <a:pt x="54" y="95"/>
                        <a:pt x="54" y="95"/>
                        <a:pt x="54" y="96"/>
                      </a:cubicBezTo>
                      <a:cubicBezTo>
                        <a:pt x="51" y="99"/>
                        <a:pt x="49" y="102"/>
                        <a:pt x="46" y="105"/>
                      </a:cubicBezTo>
                      <a:cubicBezTo>
                        <a:pt x="46" y="106"/>
                        <a:pt x="45" y="106"/>
                        <a:pt x="45" y="107"/>
                      </a:cubicBezTo>
                      <a:cubicBezTo>
                        <a:pt x="45" y="107"/>
                        <a:pt x="45" y="107"/>
                        <a:pt x="44" y="108"/>
                      </a:cubicBezTo>
                      <a:cubicBezTo>
                        <a:pt x="44" y="108"/>
                        <a:pt x="43" y="109"/>
                        <a:pt x="43" y="109"/>
                      </a:cubicBezTo>
                      <a:cubicBezTo>
                        <a:pt x="42" y="110"/>
                        <a:pt x="42" y="111"/>
                        <a:pt x="41" y="112"/>
                      </a:cubicBezTo>
                      <a:cubicBezTo>
                        <a:pt x="41" y="112"/>
                        <a:pt x="41" y="113"/>
                        <a:pt x="41" y="113"/>
                      </a:cubicBezTo>
                      <a:cubicBezTo>
                        <a:pt x="41" y="114"/>
                        <a:pt x="41" y="114"/>
                        <a:pt x="40" y="114"/>
                      </a:cubicBezTo>
                      <a:cubicBezTo>
                        <a:pt x="40" y="115"/>
                        <a:pt x="39" y="115"/>
                        <a:pt x="39" y="115"/>
                      </a:cubicBezTo>
                      <a:cubicBezTo>
                        <a:pt x="39" y="116"/>
                        <a:pt x="38" y="117"/>
                        <a:pt x="38" y="118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7" y="23"/>
                        <a:pt x="39" y="22"/>
                        <a:pt x="40" y="21"/>
                      </a:cubicBezTo>
                      <a:cubicBezTo>
                        <a:pt x="42" y="19"/>
                        <a:pt x="45" y="17"/>
                        <a:pt x="48" y="15"/>
                      </a:cubicBezTo>
                      <a:cubicBezTo>
                        <a:pt x="48" y="15"/>
                        <a:pt x="48" y="14"/>
                        <a:pt x="48" y="14"/>
                      </a:cubicBez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6" y="14"/>
                        <a:pt x="36" y="23"/>
                        <a:pt x="35" y="25"/>
                      </a:cubicBezTo>
                      <a:close/>
                      <a:moveTo>
                        <a:pt x="38" y="29"/>
                      </a:moveTo>
                      <a:cubicBezTo>
                        <a:pt x="38" y="29"/>
                        <a:pt x="38" y="29"/>
                        <a:pt x="39" y="28"/>
                      </a:cubicBezTo>
                      <a:cubicBezTo>
                        <a:pt x="42" y="26"/>
                        <a:pt x="45" y="24"/>
                        <a:pt x="48" y="21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48" y="20"/>
                        <a:pt x="48" y="20"/>
                        <a:pt x="48" y="19"/>
                      </a:cubicBezTo>
                      <a:cubicBezTo>
                        <a:pt x="45" y="22"/>
                        <a:pt x="41" y="25"/>
                        <a:pt x="38" y="28"/>
                      </a:cubicBezTo>
                      <a:cubicBezTo>
                        <a:pt x="38" y="28"/>
                        <a:pt x="38" y="29"/>
                        <a:pt x="38" y="29"/>
                      </a:cubicBezTo>
                      <a:close/>
                      <a:moveTo>
                        <a:pt x="42" y="124"/>
                      </a:moveTo>
                      <a:cubicBezTo>
                        <a:pt x="45" y="121"/>
                        <a:pt x="48" y="116"/>
                        <a:pt x="50" y="112"/>
                      </a:cubicBezTo>
                      <a:cubicBezTo>
                        <a:pt x="50" y="112"/>
                        <a:pt x="50" y="112"/>
                        <a:pt x="50" y="112"/>
                      </a:cubicBezTo>
                      <a:cubicBezTo>
                        <a:pt x="47" y="115"/>
                        <a:pt x="45" y="118"/>
                        <a:pt x="43" y="121"/>
                      </a:cubicBezTo>
                      <a:cubicBezTo>
                        <a:pt x="42" y="122"/>
                        <a:pt x="42" y="122"/>
                        <a:pt x="42" y="123"/>
                      </a:cubicBezTo>
                      <a:cubicBezTo>
                        <a:pt x="41" y="123"/>
                        <a:pt x="41" y="124"/>
                        <a:pt x="42" y="124"/>
                      </a:cubicBezTo>
                      <a:close/>
                      <a:moveTo>
                        <a:pt x="70" y="76"/>
                      </a:moveTo>
                      <a:cubicBezTo>
                        <a:pt x="69" y="76"/>
                        <a:pt x="69" y="76"/>
                        <a:pt x="69" y="76"/>
                      </a:cubicBezTo>
                      <a:cubicBezTo>
                        <a:pt x="67" y="78"/>
                        <a:pt x="65" y="81"/>
                        <a:pt x="63" y="84"/>
                      </a:cubicBezTo>
                      <a:cubicBezTo>
                        <a:pt x="63" y="85"/>
                        <a:pt x="63" y="86"/>
                        <a:pt x="62" y="87"/>
                      </a:cubicBezTo>
                      <a:cubicBezTo>
                        <a:pt x="65" y="83"/>
                        <a:pt x="68" y="80"/>
                        <a:pt x="70" y="76"/>
                      </a:cubicBezTo>
                      <a:close/>
                      <a:moveTo>
                        <a:pt x="34" y="5"/>
                      </a:moveTo>
                      <a:cubicBezTo>
                        <a:pt x="39" y="5"/>
                        <a:pt x="43" y="5"/>
                        <a:pt x="48" y="6"/>
                      </a:cubicBezTo>
                      <a:cubicBezTo>
                        <a:pt x="46" y="4"/>
                        <a:pt x="39" y="4"/>
                        <a:pt x="34" y="5"/>
                      </a:cubicBezTo>
                      <a:close/>
                      <a:moveTo>
                        <a:pt x="33" y="104"/>
                      </a:moveTo>
                      <a:cubicBezTo>
                        <a:pt x="33" y="104"/>
                        <a:pt x="34" y="104"/>
                        <a:pt x="34" y="104"/>
                      </a:cubicBezTo>
                      <a:cubicBezTo>
                        <a:pt x="35" y="104"/>
                        <a:pt x="35" y="104"/>
                        <a:pt x="35" y="103"/>
                      </a:cubicBezTo>
                      <a:cubicBezTo>
                        <a:pt x="36" y="103"/>
                        <a:pt x="36" y="102"/>
                        <a:pt x="37" y="101"/>
                      </a:cubicBezTo>
                      <a:cubicBezTo>
                        <a:pt x="38" y="100"/>
                        <a:pt x="38" y="98"/>
                        <a:pt x="39" y="97"/>
                      </a:cubicBezTo>
                      <a:cubicBezTo>
                        <a:pt x="37" y="99"/>
                        <a:pt x="35" y="101"/>
                        <a:pt x="33" y="104"/>
                      </a:cubicBezTo>
                      <a:close/>
                      <a:moveTo>
                        <a:pt x="47" y="39"/>
                      </a:moveTo>
                      <a:cubicBezTo>
                        <a:pt x="46" y="40"/>
                        <a:pt x="44" y="41"/>
                        <a:pt x="43" y="42"/>
                      </a:cubicBezTo>
                      <a:cubicBezTo>
                        <a:pt x="43" y="43"/>
                        <a:pt x="43" y="43"/>
                        <a:pt x="44" y="44"/>
                      </a:cubicBezTo>
                      <a:cubicBezTo>
                        <a:pt x="45" y="43"/>
                        <a:pt x="46" y="42"/>
                        <a:pt x="48" y="41"/>
                      </a:cubicBezTo>
                      <a:cubicBezTo>
                        <a:pt x="47" y="40"/>
                        <a:pt x="47" y="39"/>
                        <a:pt x="47" y="39"/>
                      </a:cubicBezTo>
                      <a:close/>
                      <a:moveTo>
                        <a:pt x="44" y="80"/>
                      </a:move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4" y="80"/>
                        <a:pt x="44" y="80"/>
                        <a:pt x="43" y="80"/>
                      </a:cubicBezTo>
                      <a:cubicBezTo>
                        <a:pt x="42" y="83"/>
                        <a:pt x="40" y="85"/>
                        <a:pt x="38" y="88"/>
                      </a:cubicBezTo>
                      <a:cubicBezTo>
                        <a:pt x="38" y="88"/>
                        <a:pt x="37" y="89"/>
                        <a:pt x="37" y="89"/>
                      </a:cubicBezTo>
                      <a:cubicBezTo>
                        <a:pt x="38" y="88"/>
                        <a:pt x="39" y="87"/>
                        <a:pt x="40" y="87"/>
                      </a:cubicBezTo>
                      <a:cubicBezTo>
                        <a:pt x="41" y="86"/>
                        <a:pt x="42" y="84"/>
                        <a:pt x="43" y="82"/>
                      </a:cubicBezTo>
                      <a:cubicBezTo>
                        <a:pt x="43" y="82"/>
                        <a:pt x="44" y="81"/>
                        <a:pt x="44" y="80"/>
                      </a:cubicBezTo>
                      <a:close/>
                      <a:moveTo>
                        <a:pt x="73" y="73"/>
                      </a:moveTo>
                      <a:cubicBezTo>
                        <a:pt x="73" y="73"/>
                        <a:pt x="74" y="72"/>
                        <a:pt x="74" y="72"/>
                      </a:cubicBezTo>
                      <a:cubicBezTo>
                        <a:pt x="75" y="72"/>
                        <a:pt x="75" y="71"/>
                        <a:pt x="74" y="70"/>
                      </a:cubicBezTo>
                      <a:cubicBezTo>
                        <a:pt x="74" y="69"/>
                        <a:pt x="73" y="69"/>
                        <a:pt x="73" y="68"/>
                      </a:cubicBezTo>
                      <a:cubicBezTo>
                        <a:pt x="73" y="68"/>
                        <a:pt x="73" y="68"/>
                        <a:pt x="73" y="67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2" y="68"/>
                        <a:pt x="73" y="69"/>
                        <a:pt x="73" y="69"/>
                      </a:cubicBezTo>
                      <a:cubicBezTo>
                        <a:pt x="73" y="70"/>
                        <a:pt x="73" y="70"/>
                        <a:pt x="72" y="70"/>
                      </a:cubicBezTo>
                      <a:cubicBezTo>
                        <a:pt x="72" y="71"/>
                        <a:pt x="72" y="71"/>
                        <a:pt x="71" y="71"/>
                      </a:cubicBezTo>
                      <a:cubicBezTo>
                        <a:pt x="71" y="71"/>
                        <a:pt x="71" y="72"/>
                        <a:pt x="71" y="73"/>
                      </a:cubicBezTo>
                      <a:cubicBezTo>
                        <a:pt x="72" y="73"/>
                        <a:pt x="73" y="73"/>
                        <a:pt x="73" y="73"/>
                      </a:cubicBezTo>
                      <a:close/>
                      <a:moveTo>
                        <a:pt x="48" y="78"/>
                      </a:moveTo>
                      <a:cubicBezTo>
                        <a:pt x="48" y="78"/>
                        <a:pt x="49" y="78"/>
                        <a:pt x="49" y="78"/>
                      </a:cubicBezTo>
                      <a:cubicBezTo>
                        <a:pt x="50" y="77"/>
                        <a:pt x="52" y="75"/>
                        <a:pt x="54" y="74"/>
                      </a:cubicBezTo>
                      <a:cubicBezTo>
                        <a:pt x="53" y="73"/>
                        <a:pt x="53" y="73"/>
                        <a:pt x="53" y="73"/>
                      </a:cubicBezTo>
                      <a:cubicBezTo>
                        <a:pt x="52" y="74"/>
                        <a:pt x="51" y="75"/>
                        <a:pt x="49" y="76"/>
                      </a:cubicBezTo>
                      <a:cubicBezTo>
                        <a:pt x="49" y="76"/>
                        <a:pt x="49" y="76"/>
                        <a:pt x="49" y="76"/>
                      </a:cubicBezTo>
                      <a:cubicBezTo>
                        <a:pt x="49" y="77"/>
                        <a:pt x="49" y="78"/>
                        <a:pt x="48" y="78"/>
                      </a:cubicBezTo>
                      <a:close/>
                      <a:moveTo>
                        <a:pt x="14" y="113"/>
                      </a:moveTo>
                      <a:cubicBezTo>
                        <a:pt x="16" y="112"/>
                        <a:pt x="21" y="104"/>
                        <a:pt x="22" y="102"/>
                      </a:cubicBezTo>
                      <a:cubicBezTo>
                        <a:pt x="21" y="102"/>
                        <a:pt x="21" y="103"/>
                        <a:pt x="21" y="103"/>
                      </a:cubicBezTo>
                      <a:cubicBezTo>
                        <a:pt x="19" y="106"/>
                        <a:pt x="17" y="109"/>
                        <a:pt x="15" y="112"/>
                      </a:cubicBezTo>
                      <a:cubicBezTo>
                        <a:pt x="14" y="112"/>
                        <a:pt x="14" y="112"/>
                        <a:pt x="14" y="113"/>
                      </a:cubicBezTo>
                      <a:close/>
                      <a:moveTo>
                        <a:pt x="58" y="79"/>
                      </a:moveTo>
                      <a:cubicBezTo>
                        <a:pt x="60" y="77"/>
                        <a:pt x="61" y="76"/>
                        <a:pt x="63" y="74"/>
                      </a:cubicBezTo>
                      <a:cubicBezTo>
                        <a:pt x="63" y="74"/>
                        <a:pt x="63" y="74"/>
                        <a:pt x="63" y="73"/>
                      </a:cubicBezTo>
                      <a:cubicBezTo>
                        <a:pt x="61" y="75"/>
                        <a:pt x="59" y="76"/>
                        <a:pt x="58" y="79"/>
                      </a:cubicBezTo>
                      <a:close/>
                      <a:moveTo>
                        <a:pt x="19" y="116"/>
                      </a:move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18" y="117"/>
                        <a:pt x="17" y="119"/>
                        <a:pt x="15" y="121"/>
                      </a:cubicBezTo>
                      <a:cubicBezTo>
                        <a:pt x="15" y="122"/>
                        <a:pt x="14" y="123"/>
                        <a:pt x="13" y="124"/>
                      </a:cubicBezTo>
                      <a:cubicBezTo>
                        <a:pt x="13" y="124"/>
                        <a:pt x="14" y="124"/>
                        <a:pt x="14" y="123"/>
                      </a:cubicBezTo>
                      <a:cubicBezTo>
                        <a:pt x="14" y="123"/>
                        <a:pt x="15" y="123"/>
                        <a:pt x="15" y="122"/>
                      </a:cubicBezTo>
                      <a:cubicBezTo>
                        <a:pt x="15" y="122"/>
                        <a:pt x="16" y="122"/>
                        <a:pt x="16" y="122"/>
                      </a:cubicBezTo>
                      <a:cubicBezTo>
                        <a:pt x="17" y="120"/>
                        <a:pt x="18" y="118"/>
                        <a:pt x="19" y="116"/>
                      </a:cubicBezTo>
                      <a:cubicBezTo>
                        <a:pt x="19" y="116"/>
                        <a:pt x="19" y="116"/>
                        <a:pt x="19" y="116"/>
                      </a:cubicBezTo>
                      <a:close/>
                      <a:moveTo>
                        <a:pt x="32" y="36"/>
                      </a:moveTo>
                      <a:cubicBezTo>
                        <a:pt x="32" y="37"/>
                        <a:pt x="33" y="37"/>
                        <a:pt x="33" y="38"/>
                      </a:cubicBezTo>
                      <a:cubicBezTo>
                        <a:pt x="34" y="37"/>
                        <a:pt x="34" y="37"/>
                        <a:pt x="35" y="36"/>
                      </a:cubicBezTo>
                      <a:cubicBezTo>
                        <a:pt x="35" y="36"/>
                        <a:pt x="35" y="35"/>
                        <a:pt x="34" y="34"/>
                      </a:cubicBezTo>
                      <a:cubicBezTo>
                        <a:pt x="34" y="35"/>
                        <a:pt x="33" y="35"/>
                        <a:pt x="32" y="36"/>
                      </a:cubicBezTo>
                      <a:close/>
                      <a:moveTo>
                        <a:pt x="55" y="35"/>
                      </a:moveTo>
                      <a:cubicBezTo>
                        <a:pt x="55" y="34"/>
                        <a:pt x="55" y="33"/>
                        <a:pt x="54" y="32"/>
                      </a:cubicBezTo>
                      <a:cubicBezTo>
                        <a:pt x="54" y="32"/>
                        <a:pt x="53" y="33"/>
                        <a:pt x="53" y="33"/>
                      </a:cubicBezTo>
                      <a:cubicBezTo>
                        <a:pt x="53" y="34"/>
                        <a:pt x="54" y="35"/>
                        <a:pt x="54" y="36"/>
                      </a:cubicBezTo>
                      <a:cubicBezTo>
                        <a:pt x="54" y="36"/>
                        <a:pt x="55" y="36"/>
                        <a:pt x="55" y="35"/>
                      </a:cubicBezTo>
                      <a:close/>
                      <a:moveTo>
                        <a:pt x="30" y="111"/>
                      </a:moveTo>
                      <a:cubicBezTo>
                        <a:pt x="29" y="111"/>
                        <a:pt x="29" y="111"/>
                        <a:pt x="28" y="110"/>
                      </a:cubicBezTo>
                      <a:cubicBezTo>
                        <a:pt x="27" y="111"/>
                        <a:pt x="27" y="112"/>
                        <a:pt x="26" y="113"/>
                      </a:cubicBezTo>
                      <a:cubicBezTo>
                        <a:pt x="28" y="113"/>
                        <a:pt x="29" y="112"/>
                        <a:pt x="30" y="111"/>
                      </a:cubicBezTo>
                      <a:close/>
                      <a:moveTo>
                        <a:pt x="29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1" y="13"/>
                        <a:pt x="33" y="12"/>
                        <a:pt x="34" y="10"/>
                      </a:cubicBezTo>
                      <a:cubicBezTo>
                        <a:pt x="33" y="10"/>
                        <a:pt x="33" y="10"/>
                        <a:pt x="32" y="10"/>
                      </a:cubicBezTo>
                      <a:cubicBezTo>
                        <a:pt x="31" y="11"/>
                        <a:pt x="30" y="13"/>
                        <a:pt x="29" y="14"/>
                      </a:cubicBezTo>
                      <a:close/>
                      <a:moveTo>
                        <a:pt x="6" y="126"/>
                      </a:move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8" y="125"/>
                        <a:pt x="8" y="124"/>
                        <a:pt x="9" y="123"/>
                      </a:cubicBezTo>
                      <a:cubicBezTo>
                        <a:pt x="10" y="123"/>
                        <a:pt x="10" y="122"/>
                        <a:pt x="10" y="121"/>
                      </a:cubicBezTo>
                      <a:cubicBezTo>
                        <a:pt x="11" y="121"/>
                        <a:pt x="11" y="121"/>
                        <a:pt x="11" y="121"/>
                      </a:cubicBezTo>
                      <a:cubicBezTo>
                        <a:pt x="11" y="121"/>
                        <a:pt x="11" y="121"/>
                        <a:pt x="11" y="121"/>
                      </a:cubicBezTo>
                      <a:cubicBezTo>
                        <a:pt x="9" y="122"/>
                        <a:pt x="8" y="124"/>
                        <a:pt x="6" y="126"/>
                      </a:cubicBezTo>
                      <a:close/>
                      <a:moveTo>
                        <a:pt x="31" y="24"/>
                      </a:moveTo>
                      <a:cubicBezTo>
                        <a:pt x="30" y="25"/>
                        <a:pt x="29" y="26"/>
                        <a:pt x="28" y="26"/>
                      </a:cubicBezTo>
                      <a:cubicBezTo>
                        <a:pt x="29" y="27"/>
                        <a:pt x="29" y="27"/>
                        <a:pt x="29" y="28"/>
                      </a:cubicBezTo>
                      <a:cubicBezTo>
                        <a:pt x="30" y="27"/>
                        <a:pt x="30" y="27"/>
                        <a:pt x="31" y="26"/>
                      </a:cubicBezTo>
                      <a:cubicBezTo>
                        <a:pt x="32" y="26"/>
                        <a:pt x="32" y="25"/>
                        <a:pt x="31" y="24"/>
                      </a:cubicBezTo>
                      <a:close/>
                      <a:moveTo>
                        <a:pt x="57" y="67"/>
                      </a:moveTo>
                      <a:cubicBezTo>
                        <a:pt x="58" y="67"/>
                        <a:pt x="60" y="66"/>
                        <a:pt x="61" y="65"/>
                      </a:cubicBezTo>
                      <a:cubicBezTo>
                        <a:pt x="60" y="65"/>
                        <a:pt x="60" y="64"/>
                        <a:pt x="60" y="64"/>
                      </a:cubicBezTo>
                      <a:cubicBezTo>
                        <a:pt x="59" y="65"/>
                        <a:pt x="59" y="65"/>
                        <a:pt x="58" y="65"/>
                      </a:cubicBezTo>
                      <a:cubicBezTo>
                        <a:pt x="57" y="66"/>
                        <a:pt x="57" y="67"/>
                        <a:pt x="57" y="67"/>
                      </a:cubicBezTo>
                      <a:close/>
                      <a:moveTo>
                        <a:pt x="61" y="72"/>
                      </a:moveTo>
                      <a:cubicBezTo>
                        <a:pt x="62" y="71"/>
                        <a:pt x="63" y="71"/>
                        <a:pt x="63" y="70"/>
                      </a:cubicBezTo>
                      <a:cubicBezTo>
                        <a:pt x="63" y="70"/>
                        <a:pt x="63" y="69"/>
                        <a:pt x="62" y="69"/>
                      </a:cubicBezTo>
                      <a:cubicBezTo>
                        <a:pt x="62" y="69"/>
                        <a:pt x="62" y="70"/>
                        <a:pt x="61" y="70"/>
                      </a:cubicBezTo>
                      <a:cubicBezTo>
                        <a:pt x="61" y="71"/>
                        <a:pt x="61" y="71"/>
                        <a:pt x="61" y="72"/>
                      </a:cubicBezTo>
                      <a:close/>
                      <a:moveTo>
                        <a:pt x="53" y="61"/>
                      </a:moveTo>
                      <a:cubicBezTo>
                        <a:pt x="52" y="62"/>
                        <a:pt x="52" y="62"/>
                        <a:pt x="52" y="63"/>
                      </a:cubicBezTo>
                      <a:cubicBezTo>
                        <a:pt x="51" y="63"/>
                        <a:pt x="51" y="63"/>
                        <a:pt x="51" y="65"/>
                      </a:cubicBezTo>
                      <a:cubicBezTo>
                        <a:pt x="52" y="64"/>
                        <a:pt x="53" y="64"/>
                        <a:pt x="54" y="63"/>
                      </a:cubicBezTo>
                      <a:cubicBezTo>
                        <a:pt x="53" y="63"/>
                        <a:pt x="53" y="62"/>
                        <a:pt x="53" y="61"/>
                      </a:cubicBezTo>
                      <a:close/>
                      <a:moveTo>
                        <a:pt x="36" y="120"/>
                      </a:moveTo>
                      <a:cubicBezTo>
                        <a:pt x="35" y="121"/>
                        <a:pt x="34" y="122"/>
                        <a:pt x="33" y="123"/>
                      </a:cubicBezTo>
                      <a:cubicBezTo>
                        <a:pt x="33" y="124"/>
                        <a:pt x="34" y="124"/>
                        <a:pt x="34" y="124"/>
                      </a:cubicBezTo>
                      <a:cubicBezTo>
                        <a:pt x="35" y="123"/>
                        <a:pt x="35" y="122"/>
                        <a:pt x="36" y="122"/>
                      </a:cubicBezTo>
                      <a:cubicBezTo>
                        <a:pt x="36" y="121"/>
                        <a:pt x="36" y="121"/>
                        <a:pt x="36" y="120"/>
                      </a:cubicBezTo>
                      <a:close/>
                      <a:moveTo>
                        <a:pt x="50" y="88"/>
                      </a:moveTo>
                      <a:cubicBezTo>
                        <a:pt x="51" y="87"/>
                        <a:pt x="52" y="83"/>
                        <a:pt x="52" y="82"/>
                      </a:cubicBezTo>
                      <a:cubicBezTo>
                        <a:pt x="51" y="84"/>
                        <a:pt x="50" y="85"/>
                        <a:pt x="49" y="87"/>
                      </a:cubicBezTo>
                      <a:cubicBezTo>
                        <a:pt x="50" y="87"/>
                        <a:pt x="50" y="87"/>
                        <a:pt x="50" y="88"/>
                      </a:cubicBezTo>
                      <a:close/>
                      <a:moveTo>
                        <a:pt x="23" y="26"/>
                      </a:moveTo>
                      <a:cubicBezTo>
                        <a:pt x="23" y="25"/>
                        <a:pt x="19" y="17"/>
                        <a:pt x="18" y="17"/>
                      </a:cubicBezTo>
                      <a:cubicBezTo>
                        <a:pt x="20" y="20"/>
                        <a:pt x="21" y="23"/>
                        <a:pt x="23" y="26"/>
                      </a:cubicBezTo>
                      <a:close/>
                      <a:moveTo>
                        <a:pt x="39" y="32"/>
                      </a:moveTo>
                      <a:cubicBezTo>
                        <a:pt x="40" y="31"/>
                        <a:pt x="41" y="30"/>
                        <a:pt x="41" y="30"/>
                      </a:cubicBezTo>
                      <a:cubicBezTo>
                        <a:pt x="42" y="29"/>
                        <a:pt x="43" y="29"/>
                        <a:pt x="43" y="28"/>
                      </a:cubicBezTo>
                      <a:cubicBezTo>
                        <a:pt x="42" y="29"/>
                        <a:pt x="40" y="30"/>
                        <a:pt x="39" y="31"/>
                      </a:cubicBezTo>
                      <a:cubicBezTo>
                        <a:pt x="39" y="31"/>
                        <a:pt x="39" y="31"/>
                        <a:pt x="39" y="32"/>
                      </a:cubicBezTo>
                      <a:close/>
                      <a:moveTo>
                        <a:pt x="48" y="49"/>
                      </a:moveTo>
                      <a:cubicBezTo>
                        <a:pt x="47" y="49"/>
                        <a:pt x="46" y="49"/>
                        <a:pt x="46" y="50"/>
                      </a:cubicBezTo>
                      <a:cubicBezTo>
                        <a:pt x="46" y="51"/>
                        <a:pt x="46" y="51"/>
                        <a:pt x="46" y="51"/>
                      </a:cubicBezTo>
                      <a:cubicBezTo>
                        <a:pt x="47" y="51"/>
                        <a:pt x="47" y="51"/>
                        <a:pt x="47" y="50"/>
                      </a:cubicBezTo>
                      <a:cubicBezTo>
                        <a:pt x="48" y="50"/>
                        <a:pt x="48" y="49"/>
                        <a:pt x="48" y="49"/>
                      </a:cubicBezTo>
                      <a:close/>
                      <a:moveTo>
                        <a:pt x="49" y="25"/>
                      </a:moveTo>
                      <a:cubicBezTo>
                        <a:pt x="49" y="25"/>
                        <a:pt x="48" y="26"/>
                        <a:pt x="48" y="26"/>
                      </a:cubicBezTo>
                      <a:cubicBezTo>
                        <a:pt x="48" y="26"/>
                        <a:pt x="47" y="27"/>
                        <a:pt x="47" y="27"/>
                      </a:cubicBezTo>
                      <a:cubicBezTo>
                        <a:pt x="47" y="27"/>
                        <a:pt x="47" y="28"/>
                        <a:pt x="48" y="28"/>
                      </a:cubicBezTo>
                      <a:cubicBezTo>
                        <a:pt x="50" y="27"/>
                        <a:pt x="50" y="27"/>
                        <a:pt x="49" y="25"/>
                      </a:cubicBezTo>
                      <a:close/>
                      <a:moveTo>
                        <a:pt x="32" y="108"/>
                      </a:moveTo>
                      <a:cubicBezTo>
                        <a:pt x="31" y="108"/>
                        <a:pt x="30" y="107"/>
                        <a:pt x="29" y="108"/>
                      </a:cubicBezTo>
                      <a:cubicBezTo>
                        <a:pt x="30" y="109"/>
                        <a:pt x="31" y="109"/>
                        <a:pt x="31" y="109"/>
                      </a:cubicBezTo>
                      <a:cubicBezTo>
                        <a:pt x="32" y="109"/>
                        <a:pt x="32" y="108"/>
                        <a:pt x="32" y="108"/>
                      </a:cubicBezTo>
                      <a:close/>
                      <a:moveTo>
                        <a:pt x="27" y="9"/>
                      </a:moveTo>
                      <a:cubicBezTo>
                        <a:pt x="27" y="9"/>
                        <a:pt x="27" y="9"/>
                        <a:pt x="26" y="9"/>
                      </a:cubicBezTo>
                      <a:cubicBezTo>
                        <a:pt x="27" y="10"/>
                        <a:pt x="27" y="10"/>
                        <a:pt x="28" y="11"/>
                      </a:cubicBezTo>
                      <a:cubicBezTo>
                        <a:pt x="28" y="10"/>
                        <a:pt x="29" y="10"/>
                        <a:pt x="30" y="9"/>
                      </a:cubicBezTo>
                      <a:cubicBezTo>
                        <a:pt x="28" y="9"/>
                        <a:pt x="28" y="9"/>
                        <a:pt x="27" y="9"/>
                      </a:cubicBezTo>
                      <a:close/>
                      <a:moveTo>
                        <a:pt x="34" y="53"/>
                      </a:moveTo>
                      <a:cubicBezTo>
                        <a:pt x="34" y="53"/>
                        <a:pt x="34" y="53"/>
                        <a:pt x="34" y="53"/>
                      </a:cubicBezTo>
                      <a:cubicBezTo>
                        <a:pt x="35" y="55"/>
                        <a:pt x="36" y="58"/>
                        <a:pt x="37" y="60"/>
                      </a:cubicBezTo>
                      <a:cubicBezTo>
                        <a:pt x="36" y="58"/>
                        <a:pt x="36" y="55"/>
                        <a:pt x="34" y="53"/>
                      </a:cubicBezTo>
                      <a:close/>
                      <a:moveTo>
                        <a:pt x="61" y="59"/>
                      </a:moveTo>
                      <a:cubicBezTo>
                        <a:pt x="62" y="59"/>
                        <a:pt x="62" y="59"/>
                        <a:pt x="62" y="58"/>
                      </a:cubicBezTo>
                      <a:cubicBezTo>
                        <a:pt x="61" y="57"/>
                        <a:pt x="61" y="56"/>
                        <a:pt x="61" y="55"/>
                      </a:cubicBezTo>
                      <a:cubicBezTo>
                        <a:pt x="60" y="55"/>
                        <a:pt x="60" y="56"/>
                        <a:pt x="60" y="56"/>
                      </a:cubicBezTo>
                      <a:cubicBezTo>
                        <a:pt x="60" y="57"/>
                        <a:pt x="61" y="58"/>
                        <a:pt x="61" y="59"/>
                      </a:cubicBezTo>
                      <a:close/>
                      <a:moveTo>
                        <a:pt x="57" y="40"/>
                      </a:moveTo>
                      <a:cubicBezTo>
                        <a:pt x="56" y="39"/>
                        <a:pt x="56" y="39"/>
                        <a:pt x="56" y="38"/>
                      </a:cubicBezTo>
                      <a:cubicBezTo>
                        <a:pt x="55" y="39"/>
                        <a:pt x="55" y="39"/>
                        <a:pt x="55" y="41"/>
                      </a:cubicBezTo>
                      <a:cubicBezTo>
                        <a:pt x="56" y="41"/>
                        <a:pt x="56" y="40"/>
                        <a:pt x="57" y="40"/>
                      </a:cubicBezTo>
                      <a:close/>
                      <a:moveTo>
                        <a:pt x="47" y="9"/>
                      </a:moveTo>
                      <a:cubicBezTo>
                        <a:pt x="47" y="8"/>
                        <a:pt x="47" y="9"/>
                        <a:pt x="46" y="9"/>
                      </a:cubicBezTo>
                      <a:cubicBezTo>
                        <a:pt x="46" y="9"/>
                        <a:pt x="45" y="9"/>
                        <a:pt x="45" y="10"/>
                      </a:cubicBezTo>
                      <a:cubicBezTo>
                        <a:pt x="45" y="10"/>
                        <a:pt x="46" y="10"/>
                        <a:pt x="46" y="10"/>
                      </a:cubicBezTo>
                      <a:cubicBezTo>
                        <a:pt x="47" y="10"/>
                        <a:pt x="47" y="10"/>
                        <a:pt x="47" y="9"/>
                      </a:cubicBezTo>
                      <a:close/>
                      <a:moveTo>
                        <a:pt x="46" y="73"/>
                      </a:moveTo>
                      <a:cubicBezTo>
                        <a:pt x="46" y="73"/>
                        <a:pt x="46" y="72"/>
                        <a:pt x="47" y="72"/>
                      </a:cubicBezTo>
                      <a:cubicBezTo>
                        <a:pt x="47" y="71"/>
                        <a:pt x="46" y="71"/>
                        <a:pt x="46" y="70"/>
                      </a:cubicBezTo>
                      <a:cubicBezTo>
                        <a:pt x="45" y="71"/>
                        <a:pt x="45" y="72"/>
                        <a:pt x="46" y="73"/>
                      </a:cubicBezTo>
                      <a:close/>
                      <a:moveTo>
                        <a:pt x="51" y="25"/>
                      </a:moveTo>
                      <a:cubicBezTo>
                        <a:pt x="52" y="25"/>
                        <a:pt x="52" y="25"/>
                        <a:pt x="52" y="24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0" y="23"/>
                        <a:pt x="51" y="24"/>
                        <a:pt x="51" y="25"/>
                      </a:cubicBezTo>
                      <a:close/>
                      <a:moveTo>
                        <a:pt x="55" y="54"/>
                      </a:moveTo>
                      <a:cubicBezTo>
                        <a:pt x="55" y="54"/>
                        <a:pt x="55" y="54"/>
                        <a:pt x="55" y="53"/>
                      </a:cubicBezTo>
                      <a:cubicBezTo>
                        <a:pt x="53" y="54"/>
                        <a:pt x="53" y="54"/>
                        <a:pt x="54" y="55"/>
                      </a:cubicBezTo>
                      <a:cubicBezTo>
                        <a:pt x="54" y="55"/>
                        <a:pt x="55" y="55"/>
                        <a:pt x="55" y="54"/>
                      </a:cubicBezTo>
                      <a:close/>
                      <a:moveTo>
                        <a:pt x="39" y="122"/>
                      </a:moveTo>
                      <a:cubicBezTo>
                        <a:pt x="38" y="122"/>
                        <a:pt x="37" y="124"/>
                        <a:pt x="37" y="125"/>
                      </a:cubicBezTo>
                      <a:cubicBezTo>
                        <a:pt x="37" y="125"/>
                        <a:pt x="37" y="125"/>
                        <a:pt x="37" y="125"/>
                      </a:cubicBezTo>
                      <a:cubicBezTo>
                        <a:pt x="38" y="124"/>
                        <a:pt x="38" y="123"/>
                        <a:pt x="39" y="122"/>
                      </a:cubicBezTo>
                      <a:close/>
                      <a:moveTo>
                        <a:pt x="30" y="31"/>
                      </a:move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2" y="31"/>
                        <a:pt x="33" y="30"/>
                        <a:pt x="33" y="30"/>
                      </a:cubicBezTo>
                      <a:cubicBezTo>
                        <a:pt x="32" y="30"/>
                        <a:pt x="31" y="31"/>
                        <a:pt x="30" y="31"/>
                      </a:cubicBezTo>
                      <a:close/>
                      <a:moveTo>
                        <a:pt x="51" y="38"/>
                      </a:move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7"/>
                        <a:pt x="51" y="36"/>
                        <a:pt x="51" y="35"/>
                      </a:cubicBezTo>
                      <a:cubicBezTo>
                        <a:pt x="50" y="35"/>
                        <a:pt x="50" y="36"/>
                        <a:pt x="50" y="36"/>
                      </a:cubicBezTo>
                      <a:cubicBezTo>
                        <a:pt x="51" y="37"/>
                        <a:pt x="51" y="37"/>
                        <a:pt x="51" y="38"/>
                      </a:cubicBezTo>
                      <a:close/>
                      <a:moveTo>
                        <a:pt x="38" y="108"/>
                      </a:moveTo>
                      <a:cubicBezTo>
                        <a:pt x="37" y="108"/>
                        <a:pt x="37" y="108"/>
                        <a:pt x="37" y="108"/>
                      </a:cubicBezTo>
                      <a:cubicBezTo>
                        <a:pt x="36" y="110"/>
                        <a:pt x="36" y="111"/>
                        <a:pt x="36" y="111"/>
                      </a:cubicBezTo>
                      <a:cubicBezTo>
                        <a:pt x="37" y="111"/>
                        <a:pt x="38" y="109"/>
                        <a:pt x="38" y="108"/>
                      </a:cubicBezTo>
                      <a:close/>
                      <a:moveTo>
                        <a:pt x="57" y="44"/>
                      </a:moveTo>
                      <a:cubicBezTo>
                        <a:pt x="56" y="45"/>
                        <a:pt x="56" y="45"/>
                        <a:pt x="57" y="47"/>
                      </a:cubicBezTo>
                      <a:cubicBezTo>
                        <a:pt x="58" y="46"/>
                        <a:pt x="58" y="46"/>
                        <a:pt x="57" y="44"/>
                      </a:cubicBezTo>
                      <a:close/>
                      <a:moveTo>
                        <a:pt x="45" y="29"/>
                      </a:moveTo>
                      <a:cubicBezTo>
                        <a:pt x="44" y="30"/>
                        <a:pt x="43" y="31"/>
                        <a:pt x="42" y="32"/>
                      </a:cubicBezTo>
                      <a:cubicBezTo>
                        <a:pt x="43" y="31"/>
                        <a:pt x="44" y="31"/>
                        <a:pt x="45" y="30"/>
                      </a:cubicBezTo>
                      <a:cubicBezTo>
                        <a:pt x="45" y="30"/>
                        <a:pt x="45" y="30"/>
                        <a:pt x="45" y="29"/>
                      </a:cubicBezTo>
                      <a:close/>
                      <a:moveTo>
                        <a:pt x="59" y="50"/>
                      </a:moveTo>
                      <a:cubicBezTo>
                        <a:pt x="58" y="50"/>
                        <a:pt x="58" y="51"/>
                        <a:pt x="59" y="52"/>
                      </a:cubicBezTo>
                      <a:cubicBezTo>
                        <a:pt x="59" y="52"/>
                        <a:pt x="60" y="52"/>
                        <a:pt x="59" y="51"/>
                      </a:cubicBezTo>
                      <a:cubicBezTo>
                        <a:pt x="59" y="51"/>
                        <a:pt x="59" y="50"/>
                        <a:pt x="59" y="50"/>
                      </a:cubicBezTo>
                      <a:close/>
                      <a:moveTo>
                        <a:pt x="46" y="96"/>
                      </a:moveTo>
                      <a:cubicBezTo>
                        <a:pt x="44" y="96"/>
                        <a:pt x="44" y="98"/>
                        <a:pt x="44" y="99"/>
                      </a:cubicBezTo>
                      <a:cubicBezTo>
                        <a:pt x="44" y="98"/>
                        <a:pt x="45" y="97"/>
                        <a:pt x="46" y="96"/>
                      </a:cubicBezTo>
                      <a:close/>
                      <a:moveTo>
                        <a:pt x="44" y="66"/>
                      </a:move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4" y="65"/>
                        <a:pt x="44" y="65"/>
                        <a:pt x="44" y="66"/>
                      </a:cubicBezTo>
                      <a:close/>
                      <a:moveTo>
                        <a:pt x="20" y="10"/>
                      </a:moveTo>
                      <a:cubicBezTo>
                        <a:pt x="21" y="9"/>
                        <a:pt x="21" y="9"/>
                        <a:pt x="21" y="8"/>
                      </a:cubicBezTo>
                      <a:cubicBezTo>
                        <a:pt x="20" y="8"/>
                        <a:pt x="20" y="8"/>
                        <a:pt x="19" y="8"/>
                      </a:cubicBezTo>
                      <a:cubicBezTo>
                        <a:pt x="19" y="9"/>
                        <a:pt x="20" y="9"/>
                        <a:pt x="20" y="10"/>
                      </a:cubicBezTo>
                      <a:close/>
                      <a:moveTo>
                        <a:pt x="55" y="62"/>
                      </a:moveTo>
                      <a:cubicBezTo>
                        <a:pt x="56" y="61"/>
                        <a:pt x="56" y="60"/>
                        <a:pt x="56" y="59"/>
                      </a:cubicBezTo>
                      <a:cubicBezTo>
                        <a:pt x="55" y="60"/>
                        <a:pt x="55" y="60"/>
                        <a:pt x="55" y="62"/>
                      </a:cubicBezTo>
                      <a:close/>
                      <a:moveTo>
                        <a:pt x="24" y="119"/>
                      </a:moveTo>
                      <a:cubicBezTo>
                        <a:pt x="23" y="120"/>
                        <a:pt x="23" y="121"/>
                        <a:pt x="22" y="121"/>
                      </a:cubicBezTo>
                      <a:cubicBezTo>
                        <a:pt x="23" y="121"/>
                        <a:pt x="23" y="122"/>
                        <a:pt x="24" y="119"/>
                      </a:cubicBezTo>
                      <a:close/>
                      <a:moveTo>
                        <a:pt x="47" y="62"/>
                      </a:moveTo>
                      <a:cubicBezTo>
                        <a:pt x="46" y="63"/>
                        <a:pt x="46" y="63"/>
                        <a:pt x="47" y="64"/>
                      </a:cubicBezTo>
                      <a:cubicBezTo>
                        <a:pt x="48" y="63"/>
                        <a:pt x="48" y="63"/>
                        <a:pt x="47" y="62"/>
                      </a:cubicBezTo>
                      <a:close/>
                      <a:moveTo>
                        <a:pt x="25" y="24"/>
                      </a:move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5" y="26"/>
                        <a:pt x="26" y="27"/>
                        <a:pt x="26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6" y="27"/>
                        <a:pt x="26" y="26"/>
                        <a:pt x="25" y="24"/>
                      </a:cubicBezTo>
                      <a:close/>
                      <a:moveTo>
                        <a:pt x="63" y="64"/>
                      </a:moveTo>
                      <a:cubicBezTo>
                        <a:pt x="63" y="63"/>
                        <a:pt x="64" y="63"/>
                        <a:pt x="63" y="63"/>
                      </a:cubicBezTo>
                      <a:cubicBezTo>
                        <a:pt x="63" y="63"/>
                        <a:pt x="63" y="62"/>
                        <a:pt x="63" y="61"/>
                      </a:cubicBezTo>
                      <a:cubicBezTo>
                        <a:pt x="62" y="62"/>
                        <a:pt x="63" y="63"/>
                        <a:pt x="63" y="6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1"/>
                        <a:pt x="24" y="10"/>
                        <a:pt x="25" y="10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3" y="10"/>
                        <a:pt x="23" y="10"/>
                        <a:pt x="23" y="11"/>
                      </a:cubicBezTo>
                      <a:close/>
                      <a:moveTo>
                        <a:pt x="53" y="28"/>
                      </a:moveTo>
                      <a:cubicBezTo>
                        <a:pt x="52" y="29"/>
                        <a:pt x="52" y="29"/>
                        <a:pt x="52" y="30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8"/>
                        <a:pt x="53" y="28"/>
                        <a:pt x="53" y="28"/>
                      </a:cubicBezTo>
                      <a:close/>
                      <a:moveTo>
                        <a:pt x="53" y="48"/>
                      </a:moveTo>
                      <a:cubicBezTo>
                        <a:pt x="52" y="49"/>
                        <a:pt x="52" y="49"/>
                        <a:pt x="52" y="50"/>
                      </a:cubicBezTo>
                      <a:cubicBezTo>
                        <a:pt x="53" y="49"/>
                        <a:pt x="53" y="49"/>
                        <a:pt x="53" y="48"/>
                      </a:cubicBezTo>
                      <a:close/>
                      <a:moveTo>
                        <a:pt x="33" y="23"/>
                      </a:moveTo>
                      <a:cubicBezTo>
                        <a:pt x="34" y="23"/>
                        <a:pt x="34" y="22"/>
                        <a:pt x="35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54" y="66"/>
                      </a:move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2" y="66"/>
                        <a:pt x="52" y="67"/>
                        <a:pt x="53" y="67"/>
                      </a:cubicBezTo>
                      <a:cubicBezTo>
                        <a:pt x="53" y="67"/>
                        <a:pt x="54" y="66"/>
                        <a:pt x="54" y="66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9"/>
                      </a:cubicBezTo>
                      <a:cubicBezTo>
                        <a:pt x="40" y="9"/>
                        <a:pt x="41" y="9"/>
                        <a:pt x="41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lose/>
                      <a:moveTo>
                        <a:pt x="29" y="123"/>
                      </a:moveTo>
                      <a:cubicBezTo>
                        <a:pt x="30" y="123"/>
                        <a:pt x="31" y="123"/>
                        <a:pt x="32" y="123"/>
                      </a:cubicBezTo>
                      <a:cubicBezTo>
                        <a:pt x="31" y="122"/>
                        <a:pt x="30" y="122"/>
                        <a:pt x="29" y="123"/>
                      </a:cubicBezTo>
                      <a:close/>
                      <a:moveTo>
                        <a:pt x="33" y="116"/>
                      </a:moveTo>
                      <a:cubicBezTo>
                        <a:pt x="33" y="116"/>
                        <a:pt x="34" y="116"/>
                        <a:pt x="34" y="115"/>
                      </a:cubicBezTo>
                      <a:cubicBezTo>
                        <a:pt x="33" y="115"/>
                        <a:pt x="33" y="116"/>
                        <a:pt x="33" y="116"/>
                      </a:cubicBezTo>
                      <a:close/>
                      <a:moveTo>
                        <a:pt x="54" y="70"/>
                      </a:moveTo>
                      <a:cubicBezTo>
                        <a:pt x="55" y="69"/>
                        <a:pt x="55" y="69"/>
                        <a:pt x="55" y="68"/>
                      </a:cubicBezTo>
                      <a:cubicBezTo>
                        <a:pt x="54" y="69"/>
                        <a:pt x="54" y="69"/>
                        <a:pt x="54" y="70"/>
                      </a:cubicBezTo>
                      <a:close/>
                      <a:moveTo>
                        <a:pt x="51" y="60"/>
                      </a:moveTo>
                      <a:cubicBezTo>
                        <a:pt x="52" y="60"/>
                        <a:pt x="52" y="60"/>
                        <a:pt x="52" y="59"/>
                      </a:cubicBezTo>
                      <a:cubicBezTo>
                        <a:pt x="52" y="59"/>
                        <a:pt x="51" y="59"/>
                        <a:pt x="51" y="60"/>
                      </a:cubicBezTo>
                      <a:close/>
                      <a:moveTo>
                        <a:pt x="29" y="21"/>
                      </a:move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2"/>
                        <a:pt x="28" y="22"/>
                        <a:pt x="27" y="23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8" y="23"/>
                        <a:pt x="29" y="22"/>
                        <a:pt x="29" y="21"/>
                      </a:cubicBezTo>
                      <a:close/>
                      <a:moveTo>
                        <a:pt x="26" y="115"/>
                      </a:moveTo>
                      <a:cubicBezTo>
                        <a:pt x="26" y="115"/>
                        <a:pt x="26" y="115"/>
                        <a:pt x="26" y="115"/>
                      </a:cubicBezTo>
                      <a:cubicBezTo>
                        <a:pt x="25" y="115"/>
                        <a:pt x="25" y="115"/>
                        <a:pt x="25" y="115"/>
                      </a:cubicBezTo>
                      <a:cubicBezTo>
                        <a:pt x="25" y="115"/>
                        <a:pt x="25" y="115"/>
                        <a:pt x="25" y="115"/>
                      </a:cubicBezTo>
                      <a:cubicBezTo>
                        <a:pt x="25" y="116"/>
                        <a:pt x="25" y="116"/>
                        <a:pt x="25" y="116"/>
                      </a:cubicBezTo>
                      <a:cubicBezTo>
                        <a:pt x="25" y="115"/>
                        <a:pt x="25" y="115"/>
                        <a:pt x="26" y="115"/>
                      </a:cubicBezTo>
                      <a:close/>
                      <a:moveTo>
                        <a:pt x="37" y="33"/>
                      </a:move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6" y="33"/>
                        <a:pt x="36" y="34"/>
                        <a:pt x="37" y="34"/>
                      </a:cubicBezTo>
                      <a:cubicBezTo>
                        <a:pt x="37" y="34"/>
                        <a:pt x="37" y="33"/>
                        <a:pt x="37" y="33"/>
                      </a:cubicBezTo>
                      <a:close/>
                      <a:moveTo>
                        <a:pt x="42" y="35"/>
                      </a:move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2" y="35"/>
                        <a:pt x="41" y="36"/>
                        <a:pt x="41" y="36"/>
                      </a:cubicBezTo>
                      <a:cubicBezTo>
                        <a:pt x="41" y="36"/>
                        <a:pt x="42" y="36"/>
                        <a:pt x="42" y="35"/>
                      </a:cubicBezTo>
                      <a:close/>
                      <a:moveTo>
                        <a:pt x="26" y="16"/>
                      </a:moveTo>
                      <a:cubicBezTo>
                        <a:pt x="26" y="16"/>
                        <a:pt x="25" y="16"/>
                        <a:pt x="25" y="16"/>
                      </a:cubicBezTo>
                      <a:cubicBezTo>
                        <a:pt x="25" y="16"/>
                        <a:pt x="25" y="17"/>
                        <a:pt x="25" y="17"/>
                      </a:cubicBezTo>
                      <a:cubicBezTo>
                        <a:pt x="25" y="17"/>
                        <a:pt x="25" y="17"/>
                        <a:pt x="26" y="16"/>
                      </a:cubicBezTo>
                      <a:close/>
                      <a:moveTo>
                        <a:pt x="48" y="57"/>
                      </a:moveTo>
                      <a:cubicBezTo>
                        <a:pt x="48" y="56"/>
                        <a:pt x="48" y="56"/>
                        <a:pt x="48" y="56"/>
                      </a:cubicBezTo>
                      <a:cubicBezTo>
                        <a:pt x="48" y="56"/>
                        <a:pt x="48" y="56"/>
                        <a:pt x="48" y="57"/>
                      </a:cubicBezTo>
                      <a:close/>
                      <a:moveTo>
                        <a:pt x="43" y="60"/>
                      </a:move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3" y="60"/>
                        <a:pt x="43" y="59"/>
                        <a:pt x="43" y="59"/>
                      </a:cubicBezTo>
                      <a:cubicBezTo>
                        <a:pt x="43" y="59"/>
                        <a:pt x="43" y="59"/>
                        <a:pt x="43" y="59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lose/>
                      <a:moveTo>
                        <a:pt x="58" y="61"/>
                      </a:moveTo>
                      <a:cubicBezTo>
                        <a:pt x="58" y="60"/>
                        <a:pt x="58" y="60"/>
                        <a:pt x="58" y="60"/>
                      </a:cubicBezTo>
                      <a:cubicBezTo>
                        <a:pt x="58" y="60"/>
                        <a:pt x="58" y="60"/>
                        <a:pt x="58" y="61"/>
                      </a:cubicBezTo>
                      <a:close/>
                      <a:moveTo>
                        <a:pt x="27" y="120"/>
                      </a:moveTo>
                      <a:cubicBezTo>
                        <a:pt x="27" y="120"/>
                        <a:pt x="27" y="120"/>
                        <a:pt x="27" y="120"/>
                      </a:cubicBezTo>
                      <a:cubicBezTo>
                        <a:pt x="27" y="120"/>
                        <a:pt x="28" y="120"/>
                        <a:pt x="28" y="120"/>
                      </a:cubicBezTo>
                      <a:cubicBezTo>
                        <a:pt x="28" y="120"/>
                        <a:pt x="28" y="120"/>
                        <a:pt x="27" y="120"/>
                      </a:cubicBezTo>
                      <a:cubicBezTo>
                        <a:pt x="27" y="120"/>
                        <a:pt x="27" y="120"/>
                        <a:pt x="27" y="120"/>
                      </a:cubicBezTo>
                      <a:close/>
                      <a:moveTo>
                        <a:pt x="27" y="20"/>
                      </a:move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20"/>
                        <a:pt x="26" y="20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lose/>
                      <a:moveTo>
                        <a:pt x="17" y="6"/>
                      </a:move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7" y="6"/>
                      </a:cubicBezTo>
                      <a:close/>
                      <a:moveTo>
                        <a:pt x="49" y="12"/>
                      </a:move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lose/>
                      <a:moveTo>
                        <a:pt x="53" y="41"/>
                      </a:moveTo>
                      <a:cubicBezTo>
                        <a:pt x="53" y="41"/>
                        <a:pt x="53" y="41"/>
                        <a:pt x="52" y="41"/>
                      </a:cubicBezTo>
                      <a:cubicBezTo>
                        <a:pt x="53" y="41"/>
                        <a:pt x="53" y="42"/>
                        <a:pt x="53" y="42"/>
                      </a:cubicBezTo>
                      <a:cubicBezTo>
                        <a:pt x="53" y="42"/>
                        <a:pt x="53" y="42"/>
                        <a:pt x="53" y="42"/>
                      </a:cubicBezTo>
                      <a:cubicBezTo>
                        <a:pt x="53" y="42"/>
                        <a:pt x="53" y="41"/>
                        <a:pt x="53" y="41"/>
                      </a:cubicBezTo>
                      <a:close/>
                      <a:moveTo>
                        <a:pt x="52" y="56"/>
                      </a:moveTo>
                      <a:cubicBezTo>
                        <a:pt x="52" y="56"/>
                        <a:pt x="51" y="56"/>
                        <a:pt x="51" y="56"/>
                      </a:cubicBezTo>
                      <a:cubicBezTo>
                        <a:pt x="51" y="56"/>
                        <a:pt x="51" y="57"/>
                        <a:pt x="51" y="57"/>
                      </a:cubicBezTo>
                      <a:cubicBezTo>
                        <a:pt x="51" y="57"/>
                        <a:pt x="51" y="57"/>
                        <a:pt x="51" y="57"/>
                      </a:cubicBezTo>
                      <a:cubicBezTo>
                        <a:pt x="51" y="57"/>
                        <a:pt x="52" y="57"/>
                        <a:pt x="52" y="56"/>
                      </a:cubicBezTo>
                      <a:close/>
                      <a:moveTo>
                        <a:pt x="50" y="81"/>
                      </a:moveTo>
                      <a:cubicBezTo>
                        <a:pt x="50" y="80"/>
                        <a:pt x="50" y="80"/>
                        <a:pt x="50" y="80"/>
                      </a:cubicBezTo>
                      <a:cubicBezTo>
                        <a:pt x="50" y="80"/>
                        <a:pt x="50" y="81"/>
                        <a:pt x="49" y="81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4" name="Freeform 7"/>
                <p:cNvSpPr>
                  <a:spLocks noEditPoints="1"/>
                </p:cNvSpPr>
                <p:nvPr/>
              </p:nvSpPr>
              <p:spPr bwMode="auto">
                <a:xfrm>
                  <a:off x="5656263" y="3211513"/>
                  <a:ext cx="255588" cy="431800"/>
                </a:xfrm>
                <a:custGeom>
                  <a:avLst/>
                  <a:gdLst>
                    <a:gd name="T0" fmla="*/ 47 w 78"/>
                    <a:gd name="T1" fmla="*/ 127 h 130"/>
                    <a:gd name="T2" fmla="*/ 38 w 78"/>
                    <a:gd name="T3" fmla="*/ 130 h 130"/>
                    <a:gd name="T4" fmla="*/ 9 w 78"/>
                    <a:gd name="T5" fmla="*/ 127 h 130"/>
                    <a:gd name="T6" fmla="*/ 7 w 78"/>
                    <a:gd name="T7" fmla="*/ 116 h 130"/>
                    <a:gd name="T8" fmla="*/ 25 w 78"/>
                    <a:gd name="T9" fmla="*/ 91 h 130"/>
                    <a:gd name="T10" fmla="*/ 38 w 78"/>
                    <a:gd name="T11" fmla="*/ 73 h 130"/>
                    <a:gd name="T12" fmla="*/ 37 w 78"/>
                    <a:gd name="T13" fmla="*/ 66 h 130"/>
                    <a:gd name="T14" fmla="*/ 25 w 78"/>
                    <a:gd name="T15" fmla="*/ 35 h 130"/>
                    <a:gd name="T16" fmla="*/ 19 w 78"/>
                    <a:gd name="T17" fmla="*/ 19 h 130"/>
                    <a:gd name="T18" fmla="*/ 13 w 78"/>
                    <a:gd name="T19" fmla="*/ 5 h 130"/>
                    <a:gd name="T20" fmla="*/ 37 w 78"/>
                    <a:gd name="T21" fmla="*/ 1 h 130"/>
                    <a:gd name="T22" fmla="*/ 52 w 78"/>
                    <a:gd name="T23" fmla="*/ 1 h 130"/>
                    <a:gd name="T24" fmla="*/ 64 w 78"/>
                    <a:gd name="T25" fmla="*/ 35 h 130"/>
                    <a:gd name="T26" fmla="*/ 77 w 78"/>
                    <a:gd name="T27" fmla="*/ 66 h 130"/>
                    <a:gd name="T28" fmla="*/ 74 w 78"/>
                    <a:gd name="T29" fmla="*/ 79 h 130"/>
                    <a:gd name="T30" fmla="*/ 45 w 78"/>
                    <a:gd name="T31" fmla="*/ 121 h 130"/>
                    <a:gd name="T32" fmla="*/ 54 w 78"/>
                    <a:gd name="T33" fmla="*/ 100 h 130"/>
                    <a:gd name="T34" fmla="*/ 16 w 78"/>
                    <a:gd name="T35" fmla="*/ 117 h 130"/>
                    <a:gd name="T36" fmla="*/ 9 w 78"/>
                    <a:gd name="T37" fmla="*/ 121 h 130"/>
                    <a:gd name="T38" fmla="*/ 20 w 78"/>
                    <a:gd name="T39" fmla="*/ 122 h 130"/>
                    <a:gd name="T40" fmla="*/ 43 w 78"/>
                    <a:gd name="T41" fmla="*/ 114 h 130"/>
                    <a:gd name="T42" fmla="*/ 59 w 78"/>
                    <a:gd name="T43" fmla="*/ 87 h 130"/>
                    <a:gd name="T44" fmla="*/ 20 w 78"/>
                    <a:gd name="T45" fmla="*/ 108 h 130"/>
                    <a:gd name="T46" fmla="*/ 15 w 78"/>
                    <a:gd name="T47" fmla="*/ 115 h 130"/>
                    <a:gd name="T48" fmla="*/ 56 w 78"/>
                    <a:gd name="T49" fmla="*/ 96 h 130"/>
                    <a:gd name="T50" fmla="*/ 72 w 78"/>
                    <a:gd name="T51" fmla="*/ 74 h 130"/>
                    <a:gd name="T52" fmla="*/ 27 w 78"/>
                    <a:gd name="T53" fmla="*/ 97 h 130"/>
                    <a:gd name="T54" fmla="*/ 56 w 78"/>
                    <a:gd name="T55" fmla="*/ 87 h 130"/>
                    <a:gd name="T56" fmla="*/ 57 w 78"/>
                    <a:gd name="T57" fmla="*/ 30 h 130"/>
                    <a:gd name="T58" fmla="*/ 38 w 78"/>
                    <a:gd name="T59" fmla="*/ 50 h 130"/>
                    <a:gd name="T60" fmla="*/ 31 w 78"/>
                    <a:gd name="T61" fmla="*/ 92 h 130"/>
                    <a:gd name="T62" fmla="*/ 71 w 78"/>
                    <a:gd name="T63" fmla="*/ 66 h 130"/>
                    <a:gd name="T64" fmla="*/ 41 w 78"/>
                    <a:gd name="T65" fmla="*/ 79 h 130"/>
                    <a:gd name="T66" fmla="*/ 29 w 78"/>
                    <a:gd name="T67" fmla="*/ 32 h 130"/>
                    <a:gd name="T68" fmla="*/ 46 w 78"/>
                    <a:gd name="T69" fmla="*/ 14 h 130"/>
                    <a:gd name="T70" fmla="*/ 40 w 78"/>
                    <a:gd name="T71" fmla="*/ 77 h 130"/>
                    <a:gd name="T72" fmla="*/ 68 w 78"/>
                    <a:gd name="T73" fmla="*/ 64 h 130"/>
                    <a:gd name="T74" fmla="*/ 43 w 78"/>
                    <a:gd name="T75" fmla="*/ 69 h 130"/>
                    <a:gd name="T76" fmla="*/ 56 w 78"/>
                    <a:gd name="T77" fmla="*/ 27 h 130"/>
                    <a:gd name="T78" fmla="*/ 30 w 78"/>
                    <a:gd name="T79" fmla="*/ 34 h 130"/>
                    <a:gd name="T80" fmla="*/ 53 w 78"/>
                    <a:gd name="T81" fmla="*/ 29 h 130"/>
                    <a:gd name="T82" fmla="*/ 63 w 78"/>
                    <a:gd name="T83" fmla="*/ 46 h 130"/>
                    <a:gd name="T84" fmla="*/ 40 w 78"/>
                    <a:gd name="T85" fmla="*/ 51 h 130"/>
                    <a:gd name="T86" fmla="*/ 51 w 78"/>
                    <a:gd name="T87" fmla="*/ 63 h 130"/>
                    <a:gd name="T88" fmla="*/ 43 w 78"/>
                    <a:gd name="T89" fmla="*/ 60 h 130"/>
                    <a:gd name="T90" fmla="*/ 27 w 78"/>
                    <a:gd name="T91" fmla="*/ 22 h 130"/>
                    <a:gd name="T92" fmla="*/ 46 w 78"/>
                    <a:gd name="T93" fmla="*/ 7 h 130"/>
                    <a:gd name="T94" fmla="*/ 23 w 78"/>
                    <a:gd name="T95" fmla="*/ 17 h 130"/>
                    <a:gd name="T96" fmla="*/ 34 w 78"/>
                    <a:gd name="T97" fmla="*/ 4 h 130"/>
                    <a:gd name="T98" fmla="*/ 23 w 78"/>
                    <a:gd name="T99" fmla="*/ 17 h 130"/>
                    <a:gd name="T100" fmla="*/ 24 w 78"/>
                    <a:gd name="T101" fmla="*/ 124 h 130"/>
                    <a:gd name="T102" fmla="*/ 42 w 78"/>
                    <a:gd name="T103" fmla="*/ 118 h 130"/>
                    <a:gd name="T104" fmla="*/ 18 w 78"/>
                    <a:gd name="T105" fmla="*/ 7 h 130"/>
                    <a:gd name="T106" fmla="*/ 51 w 78"/>
                    <a:gd name="T107" fmla="*/ 9 h 130"/>
                    <a:gd name="T108" fmla="*/ 51 w 78"/>
                    <a:gd name="T109" fmla="*/ 9 h 130"/>
                    <a:gd name="T110" fmla="*/ 37 w 78"/>
                    <a:gd name="T111" fmla="*/ 53 h 130"/>
                    <a:gd name="T112" fmla="*/ 4 w 78"/>
                    <a:gd name="T113" fmla="*/ 125 h 130"/>
                    <a:gd name="T114" fmla="*/ 40 w 78"/>
                    <a:gd name="T115" fmla="*/ 61 h 130"/>
                    <a:gd name="T116" fmla="*/ 52 w 78"/>
                    <a:gd name="T117" fmla="*/ 1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8" h="130">
                      <a:moveTo>
                        <a:pt x="40" y="125"/>
                      </a:moveTo>
                      <a:cubicBezTo>
                        <a:pt x="41" y="125"/>
                        <a:pt x="41" y="125"/>
                        <a:pt x="42" y="125"/>
                      </a:cubicBezTo>
                      <a:cubicBezTo>
                        <a:pt x="43" y="125"/>
                        <a:pt x="45" y="126"/>
                        <a:pt x="46" y="126"/>
                      </a:cubicBezTo>
                      <a:cubicBezTo>
                        <a:pt x="46" y="126"/>
                        <a:pt x="47" y="126"/>
                        <a:pt x="47" y="126"/>
                      </a:cubicBezTo>
                      <a:cubicBezTo>
                        <a:pt x="47" y="126"/>
                        <a:pt x="47" y="126"/>
                        <a:pt x="47" y="127"/>
                      </a:cubicBezTo>
                      <a:cubicBezTo>
                        <a:pt x="47" y="127"/>
                        <a:pt x="47" y="128"/>
                        <a:pt x="47" y="128"/>
                      </a:cubicBezTo>
                      <a:cubicBezTo>
                        <a:pt x="46" y="128"/>
                        <a:pt x="46" y="128"/>
                        <a:pt x="45" y="128"/>
                      </a:cubicBezTo>
                      <a:cubicBezTo>
                        <a:pt x="44" y="128"/>
                        <a:pt x="43" y="128"/>
                        <a:pt x="42" y="128"/>
                      </a:cubicBezTo>
                      <a:cubicBezTo>
                        <a:pt x="42" y="128"/>
                        <a:pt x="42" y="128"/>
                        <a:pt x="41" y="128"/>
                      </a:cubicBezTo>
                      <a:cubicBezTo>
                        <a:pt x="40" y="130"/>
                        <a:pt x="40" y="130"/>
                        <a:pt x="38" y="130"/>
                      </a:cubicBezTo>
                      <a:cubicBezTo>
                        <a:pt x="38" y="129"/>
                        <a:pt x="37" y="128"/>
                        <a:pt x="36" y="128"/>
                      </a:cubicBezTo>
                      <a:cubicBezTo>
                        <a:pt x="31" y="128"/>
                        <a:pt x="26" y="128"/>
                        <a:pt x="21" y="127"/>
                      </a:cubicBezTo>
                      <a:cubicBezTo>
                        <a:pt x="19" y="127"/>
                        <a:pt x="16" y="128"/>
                        <a:pt x="14" y="128"/>
                      </a:cubicBezTo>
                      <a:cubicBezTo>
                        <a:pt x="13" y="128"/>
                        <a:pt x="12" y="128"/>
                        <a:pt x="11" y="128"/>
                      </a:cubicBezTo>
                      <a:cubicBezTo>
                        <a:pt x="10" y="128"/>
                        <a:pt x="9" y="128"/>
                        <a:pt x="9" y="127"/>
                      </a:cubicBezTo>
                      <a:cubicBezTo>
                        <a:pt x="8" y="127"/>
                        <a:pt x="8" y="127"/>
                        <a:pt x="8" y="127"/>
                      </a:cubicBezTo>
                      <a:cubicBezTo>
                        <a:pt x="6" y="127"/>
                        <a:pt x="4" y="127"/>
                        <a:pt x="3" y="126"/>
                      </a:cubicBezTo>
                      <a:cubicBezTo>
                        <a:pt x="0" y="126"/>
                        <a:pt x="0" y="124"/>
                        <a:pt x="1" y="122"/>
                      </a:cubicBezTo>
                      <a:cubicBezTo>
                        <a:pt x="2" y="121"/>
                        <a:pt x="3" y="121"/>
                        <a:pt x="3" y="120"/>
                      </a:cubicBezTo>
                      <a:cubicBezTo>
                        <a:pt x="4" y="118"/>
                        <a:pt x="6" y="117"/>
                        <a:pt x="7" y="116"/>
                      </a:cubicBezTo>
                      <a:cubicBezTo>
                        <a:pt x="8" y="114"/>
                        <a:pt x="10" y="112"/>
                        <a:pt x="11" y="110"/>
                      </a:cubicBezTo>
                      <a:cubicBezTo>
                        <a:pt x="14" y="105"/>
                        <a:pt x="17" y="100"/>
                        <a:pt x="21" y="96"/>
                      </a:cubicBezTo>
                      <a:cubicBezTo>
                        <a:pt x="21" y="96"/>
                        <a:pt x="21" y="95"/>
                        <a:pt x="22" y="95"/>
                      </a:cubicBezTo>
                      <a:cubicBezTo>
                        <a:pt x="22" y="95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8" y="88"/>
                        <a:pt x="30" y="84"/>
                        <a:pt x="33" y="81"/>
                      </a:cubicBezTo>
                      <a:cubicBezTo>
                        <a:pt x="34" y="79"/>
                        <a:pt x="35" y="78"/>
                        <a:pt x="36" y="76"/>
                      </a:cubicBezTo>
                      <a:cubicBezTo>
                        <a:pt x="36" y="76"/>
                        <a:pt x="36" y="76"/>
                        <a:pt x="36" y="75"/>
                      </a:cubicBezTo>
                      <a:cubicBezTo>
                        <a:pt x="36" y="75"/>
                        <a:pt x="36" y="74"/>
                        <a:pt x="37" y="74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7" y="73"/>
                        <a:pt x="37" y="73"/>
                        <a:pt x="37" y="73"/>
                      </a:cubicBezTo>
                      <a:cubicBezTo>
                        <a:pt x="36" y="72"/>
                        <a:pt x="35" y="71"/>
                        <a:pt x="36" y="70"/>
                      </a:cubicBezTo>
                      <a:cubicBezTo>
                        <a:pt x="36" y="69"/>
                        <a:pt x="36" y="69"/>
                        <a:pt x="37" y="69"/>
                      </a:cubicBezTo>
                      <a:cubicBezTo>
                        <a:pt x="37" y="69"/>
                        <a:pt x="38" y="69"/>
                        <a:pt x="38" y="69"/>
                      </a:cubicBezTo>
                      <a:cubicBezTo>
                        <a:pt x="38" y="68"/>
                        <a:pt x="38" y="67"/>
                        <a:pt x="37" y="66"/>
                      </a:cubicBezTo>
                      <a:cubicBezTo>
                        <a:pt x="36" y="66"/>
                        <a:pt x="36" y="65"/>
                        <a:pt x="36" y="65"/>
                      </a:cubicBezTo>
                      <a:cubicBezTo>
                        <a:pt x="35" y="62"/>
                        <a:pt x="35" y="60"/>
                        <a:pt x="34" y="58"/>
                      </a:cubicBezTo>
                      <a:cubicBezTo>
                        <a:pt x="33" y="55"/>
                        <a:pt x="33" y="53"/>
                        <a:pt x="32" y="51"/>
                      </a:cubicBezTo>
                      <a:cubicBezTo>
                        <a:pt x="30" y="46"/>
                        <a:pt x="28" y="42"/>
                        <a:pt x="26" y="37"/>
                      </a:cubicBezTo>
                      <a:cubicBezTo>
                        <a:pt x="26" y="36"/>
                        <a:pt x="26" y="35"/>
                        <a:pt x="25" y="35"/>
                      </a:cubicBezTo>
                      <a:cubicBezTo>
                        <a:pt x="24" y="34"/>
                        <a:pt x="24" y="34"/>
                        <a:pt x="24" y="33"/>
                      </a:cubicBezTo>
                      <a:cubicBezTo>
                        <a:pt x="24" y="32"/>
                        <a:pt x="24" y="32"/>
                        <a:pt x="24" y="31"/>
                      </a:cubicBezTo>
                      <a:cubicBezTo>
                        <a:pt x="23" y="28"/>
                        <a:pt x="22" y="25"/>
                        <a:pt x="21" y="23"/>
                      </a:cubicBezTo>
                      <a:cubicBezTo>
                        <a:pt x="21" y="22"/>
                        <a:pt x="21" y="22"/>
                        <a:pt x="20" y="21"/>
                      </a:cubicBezTo>
                      <a:cubicBezTo>
                        <a:pt x="19" y="21"/>
                        <a:pt x="19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6"/>
                        <a:pt x="18" y="15"/>
                        <a:pt x="18" y="14"/>
                      </a:cubicBezTo>
                      <a:cubicBezTo>
                        <a:pt x="17" y="15"/>
                        <a:pt x="16" y="15"/>
                        <a:pt x="15" y="13"/>
                      </a:cubicBezTo>
                      <a:cubicBezTo>
                        <a:pt x="15" y="12"/>
                        <a:pt x="15" y="11"/>
                        <a:pt x="16" y="11"/>
                      </a:cubicBezTo>
                      <a:cubicBezTo>
                        <a:pt x="15" y="9"/>
                        <a:pt x="14" y="6"/>
                        <a:pt x="13" y="5"/>
                      </a:cubicBezTo>
                      <a:cubicBezTo>
                        <a:pt x="12" y="4"/>
                        <a:pt x="12" y="3"/>
                        <a:pt x="12" y="2"/>
                      </a:cubicBezTo>
                      <a:cubicBezTo>
                        <a:pt x="12" y="1"/>
                        <a:pt x="12" y="1"/>
                        <a:pt x="13" y="0"/>
                      </a:cubicBezTo>
                      <a:cubicBezTo>
                        <a:pt x="14" y="0"/>
                        <a:pt x="14" y="0"/>
                        <a:pt x="15" y="0"/>
                      </a:cubicBezTo>
                      <a:cubicBezTo>
                        <a:pt x="20" y="0"/>
                        <a:pt x="25" y="0"/>
                        <a:pt x="30" y="0"/>
                      </a:cubicBezTo>
                      <a:cubicBezTo>
                        <a:pt x="32" y="1"/>
                        <a:pt x="34" y="1"/>
                        <a:pt x="37" y="1"/>
                      </a:cubicBezTo>
                      <a:cubicBezTo>
                        <a:pt x="39" y="1"/>
                        <a:pt x="41" y="1"/>
                        <a:pt x="44" y="1"/>
                      </a:cubicBezTo>
                      <a:cubicBezTo>
                        <a:pt x="44" y="1"/>
                        <a:pt x="44" y="1"/>
                        <a:pt x="45" y="1"/>
                      </a:cubicBezTo>
                      <a:cubicBezTo>
                        <a:pt x="46" y="0"/>
                        <a:pt x="47" y="0"/>
                        <a:pt x="48" y="1"/>
                      </a:cubicBezTo>
                      <a:cubicBezTo>
                        <a:pt x="48" y="1"/>
                        <a:pt x="48" y="1"/>
                        <a:pt x="49" y="1"/>
                      </a:cubicBezTo>
                      <a:cubicBezTo>
                        <a:pt x="50" y="1"/>
                        <a:pt x="51" y="1"/>
                        <a:pt x="52" y="1"/>
                      </a:cubicBezTo>
                      <a:cubicBezTo>
                        <a:pt x="53" y="1"/>
                        <a:pt x="54" y="2"/>
                        <a:pt x="54" y="3"/>
                      </a:cubicBezTo>
                      <a:cubicBezTo>
                        <a:pt x="54" y="4"/>
                        <a:pt x="55" y="5"/>
                        <a:pt x="55" y="6"/>
                      </a:cubicBezTo>
                      <a:cubicBezTo>
                        <a:pt x="56" y="11"/>
                        <a:pt x="57" y="15"/>
                        <a:pt x="59" y="20"/>
                      </a:cubicBezTo>
                      <a:cubicBezTo>
                        <a:pt x="59" y="22"/>
                        <a:pt x="60" y="24"/>
                        <a:pt x="60" y="26"/>
                      </a:cubicBezTo>
                      <a:cubicBezTo>
                        <a:pt x="61" y="29"/>
                        <a:pt x="62" y="32"/>
                        <a:pt x="64" y="35"/>
                      </a:cubicBezTo>
                      <a:cubicBezTo>
                        <a:pt x="64" y="35"/>
                        <a:pt x="64" y="36"/>
                        <a:pt x="64" y="36"/>
                      </a:cubicBezTo>
                      <a:cubicBezTo>
                        <a:pt x="65" y="37"/>
                        <a:pt x="65" y="38"/>
                        <a:pt x="65" y="39"/>
                      </a:cubicBezTo>
                      <a:cubicBezTo>
                        <a:pt x="65" y="39"/>
                        <a:pt x="65" y="39"/>
                        <a:pt x="66" y="40"/>
                      </a:cubicBezTo>
                      <a:cubicBezTo>
                        <a:pt x="70" y="47"/>
                        <a:pt x="74" y="55"/>
                        <a:pt x="76" y="64"/>
                      </a:cubicBezTo>
                      <a:cubicBezTo>
                        <a:pt x="76" y="64"/>
                        <a:pt x="76" y="65"/>
                        <a:pt x="77" y="66"/>
                      </a:cubicBezTo>
                      <a:cubicBezTo>
                        <a:pt x="77" y="67"/>
                        <a:pt x="78" y="69"/>
                        <a:pt x="78" y="70"/>
                      </a:cubicBezTo>
                      <a:cubicBezTo>
                        <a:pt x="78" y="70"/>
                        <a:pt x="78" y="71"/>
                        <a:pt x="78" y="71"/>
                      </a:cubicBezTo>
                      <a:cubicBezTo>
                        <a:pt x="78" y="72"/>
                        <a:pt x="77" y="73"/>
                        <a:pt x="78" y="75"/>
                      </a:cubicBezTo>
                      <a:cubicBezTo>
                        <a:pt x="78" y="75"/>
                        <a:pt x="77" y="76"/>
                        <a:pt x="77" y="76"/>
                      </a:cubicBezTo>
                      <a:cubicBezTo>
                        <a:pt x="76" y="77"/>
                        <a:pt x="75" y="78"/>
                        <a:pt x="74" y="79"/>
                      </a:cubicBezTo>
                      <a:cubicBezTo>
                        <a:pt x="71" y="82"/>
                        <a:pt x="69" y="85"/>
                        <a:pt x="66" y="88"/>
                      </a:cubicBezTo>
                      <a:cubicBezTo>
                        <a:pt x="65" y="90"/>
                        <a:pt x="64" y="92"/>
                        <a:pt x="63" y="94"/>
                      </a:cubicBezTo>
                      <a:cubicBezTo>
                        <a:pt x="60" y="98"/>
                        <a:pt x="57" y="103"/>
                        <a:pt x="53" y="108"/>
                      </a:cubicBezTo>
                      <a:cubicBezTo>
                        <a:pt x="53" y="108"/>
                        <a:pt x="53" y="109"/>
                        <a:pt x="53" y="109"/>
                      </a:cubicBezTo>
                      <a:cubicBezTo>
                        <a:pt x="50" y="113"/>
                        <a:pt x="47" y="117"/>
                        <a:pt x="45" y="121"/>
                      </a:cubicBezTo>
                      <a:cubicBezTo>
                        <a:pt x="44" y="123"/>
                        <a:pt x="44" y="123"/>
                        <a:pt x="42" y="123"/>
                      </a:cubicBezTo>
                      <a:cubicBezTo>
                        <a:pt x="42" y="123"/>
                        <a:pt x="42" y="123"/>
                        <a:pt x="42" y="123"/>
                      </a:cubicBezTo>
                      <a:cubicBezTo>
                        <a:pt x="41" y="124"/>
                        <a:pt x="41" y="125"/>
                        <a:pt x="40" y="125"/>
                      </a:cubicBezTo>
                      <a:cubicBezTo>
                        <a:pt x="40" y="125"/>
                        <a:pt x="40" y="125"/>
                        <a:pt x="40" y="125"/>
                      </a:cubicBezTo>
                      <a:close/>
                      <a:moveTo>
                        <a:pt x="54" y="100"/>
                      </a:moveTo>
                      <a:cubicBezTo>
                        <a:pt x="54" y="100"/>
                        <a:pt x="53" y="100"/>
                        <a:pt x="53" y="100"/>
                      </a:cubicBezTo>
                      <a:cubicBezTo>
                        <a:pt x="52" y="100"/>
                        <a:pt x="51" y="100"/>
                        <a:pt x="50" y="101"/>
                      </a:cubicBezTo>
                      <a:cubicBezTo>
                        <a:pt x="47" y="102"/>
                        <a:pt x="44" y="104"/>
                        <a:pt x="41" y="105"/>
                      </a:cubicBezTo>
                      <a:cubicBezTo>
                        <a:pt x="35" y="107"/>
                        <a:pt x="30" y="110"/>
                        <a:pt x="25" y="113"/>
                      </a:cubicBezTo>
                      <a:cubicBezTo>
                        <a:pt x="22" y="114"/>
                        <a:pt x="19" y="115"/>
                        <a:pt x="16" y="117"/>
                      </a:cubicBezTo>
                      <a:cubicBezTo>
                        <a:pt x="15" y="117"/>
                        <a:pt x="13" y="118"/>
                        <a:pt x="13" y="119"/>
                      </a:cubicBezTo>
                      <a:cubicBezTo>
                        <a:pt x="12" y="119"/>
                        <a:pt x="12" y="119"/>
                        <a:pt x="12" y="119"/>
                      </a:cubicBezTo>
                      <a:cubicBezTo>
                        <a:pt x="11" y="119"/>
                        <a:pt x="11" y="119"/>
                        <a:pt x="10" y="119"/>
                      </a:cubicBezTo>
                      <a:cubicBezTo>
                        <a:pt x="10" y="119"/>
                        <a:pt x="10" y="120"/>
                        <a:pt x="10" y="120"/>
                      </a:cubicBezTo>
                      <a:cubicBezTo>
                        <a:pt x="9" y="120"/>
                        <a:pt x="9" y="121"/>
                        <a:pt x="9" y="121"/>
                      </a:cubicBezTo>
                      <a:cubicBezTo>
                        <a:pt x="8" y="121"/>
                        <a:pt x="7" y="123"/>
                        <a:pt x="7" y="124"/>
                      </a:cubicBezTo>
                      <a:cubicBezTo>
                        <a:pt x="11" y="124"/>
                        <a:pt x="14" y="124"/>
                        <a:pt x="18" y="124"/>
                      </a:cubicBezTo>
                      <a:cubicBezTo>
                        <a:pt x="17" y="123"/>
                        <a:pt x="17" y="122"/>
                        <a:pt x="18" y="122"/>
                      </a:cubicBezTo>
                      <a:cubicBezTo>
                        <a:pt x="18" y="121"/>
                        <a:pt x="19" y="121"/>
                        <a:pt x="20" y="121"/>
                      </a:cubicBezTo>
                      <a:cubicBezTo>
                        <a:pt x="20" y="121"/>
                        <a:pt x="20" y="121"/>
                        <a:pt x="20" y="122"/>
                      </a:cubicBezTo>
                      <a:cubicBezTo>
                        <a:pt x="21" y="122"/>
                        <a:pt x="21" y="123"/>
                        <a:pt x="22" y="122"/>
                      </a:cubicBezTo>
                      <a:cubicBezTo>
                        <a:pt x="23" y="122"/>
                        <a:pt x="24" y="122"/>
                        <a:pt x="24" y="122"/>
                      </a:cubicBezTo>
                      <a:cubicBezTo>
                        <a:pt x="27" y="120"/>
                        <a:pt x="30" y="119"/>
                        <a:pt x="33" y="117"/>
                      </a:cubicBezTo>
                      <a:cubicBezTo>
                        <a:pt x="36" y="116"/>
                        <a:pt x="38" y="115"/>
                        <a:pt x="40" y="113"/>
                      </a:cubicBezTo>
                      <a:cubicBezTo>
                        <a:pt x="42" y="113"/>
                        <a:pt x="43" y="113"/>
                        <a:pt x="43" y="114"/>
                      </a:cubicBezTo>
                      <a:cubicBezTo>
                        <a:pt x="43" y="114"/>
                        <a:pt x="43" y="115"/>
                        <a:pt x="44" y="115"/>
                      </a:cubicBezTo>
                      <a:cubicBezTo>
                        <a:pt x="47" y="110"/>
                        <a:pt x="51" y="105"/>
                        <a:pt x="54" y="100"/>
                      </a:cubicBezTo>
                      <a:close/>
                      <a:moveTo>
                        <a:pt x="65" y="85"/>
                      </a:moveTo>
                      <a:cubicBezTo>
                        <a:pt x="65" y="85"/>
                        <a:pt x="65" y="85"/>
                        <a:pt x="65" y="85"/>
                      </a:cubicBezTo>
                      <a:cubicBezTo>
                        <a:pt x="63" y="86"/>
                        <a:pt x="61" y="86"/>
                        <a:pt x="59" y="87"/>
                      </a:cubicBezTo>
                      <a:cubicBezTo>
                        <a:pt x="54" y="90"/>
                        <a:pt x="49" y="93"/>
                        <a:pt x="44" y="95"/>
                      </a:cubicBezTo>
                      <a:cubicBezTo>
                        <a:pt x="39" y="97"/>
                        <a:pt x="34" y="99"/>
                        <a:pt x="30" y="102"/>
                      </a:cubicBezTo>
                      <a:cubicBezTo>
                        <a:pt x="27" y="103"/>
                        <a:pt x="24" y="105"/>
                        <a:pt x="21" y="106"/>
                      </a:cubicBezTo>
                      <a:cubicBezTo>
                        <a:pt x="21" y="106"/>
                        <a:pt x="21" y="106"/>
                        <a:pt x="20" y="107"/>
                      </a:cubicBezTo>
                      <a:cubicBezTo>
                        <a:pt x="20" y="107"/>
                        <a:pt x="20" y="107"/>
                        <a:pt x="20" y="108"/>
                      </a:cubicBezTo>
                      <a:cubicBezTo>
                        <a:pt x="20" y="108"/>
                        <a:pt x="19" y="108"/>
                        <a:pt x="19" y="108"/>
                      </a:cubicBezTo>
                      <a:cubicBezTo>
                        <a:pt x="18" y="108"/>
                        <a:pt x="18" y="108"/>
                        <a:pt x="18" y="108"/>
                      </a:cubicBezTo>
                      <a:cubicBezTo>
                        <a:pt x="16" y="110"/>
                        <a:pt x="15" y="112"/>
                        <a:pt x="13" y="114"/>
                      </a:cubicBezTo>
                      <a:cubicBezTo>
                        <a:pt x="13" y="114"/>
                        <a:pt x="13" y="115"/>
                        <a:pt x="13" y="115"/>
                      </a:cubicBezTo>
                      <a:cubicBezTo>
                        <a:pt x="14" y="115"/>
                        <a:pt x="14" y="115"/>
                        <a:pt x="15" y="115"/>
                      </a:cubicBezTo>
                      <a:cubicBezTo>
                        <a:pt x="17" y="114"/>
                        <a:pt x="18" y="113"/>
                        <a:pt x="20" y="113"/>
                      </a:cubicBezTo>
                      <a:cubicBezTo>
                        <a:pt x="27" y="109"/>
                        <a:pt x="35" y="105"/>
                        <a:pt x="43" y="102"/>
                      </a:cubicBezTo>
                      <a:cubicBezTo>
                        <a:pt x="45" y="101"/>
                        <a:pt x="48" y="100"/>
                        <a:pt x="50" y="98"/>
                      </a:cubicBezTo>
                      <a:cubicBezTo>
                        <a:pt x="51" y="97"/>
                        <a:pt x="52" y="96"/>
                        <a:pt x="54" y="96"/>
                      </a:cubicBezTo>
                      <a:cubicBezTo>
                        <a:pt x="55" y="95"/>
                        <a:pt x="55" y="95"/>
                        <a:pt x="56" y="96"/>
                      </a:cubicBezTo>
                      <a:cubicBezTo>
                        <a:pt x="56" y="96"/>
                        <a:pt x="56" y="96"/>
                        <a:pt x="57" y="97"/>
                      </a:cubicBezTo>
                      <a:cubicBezTo>
                        <a:pt x="59" y="93"/>
                        <a:pt x="62" y="89"/>
                        <a:pt x="65" y="85"/>
                      </a:cubicBezTo>
                      <a:close/>
                      <a:moveTo>
                        <a:pt x="72" y="74"/>
                      </a:moveTo>
                      <a:cubicBezTo>
                        <a:pt x="72" y="74"/>
                        <a:pt x="72" y="74"/>
                        <a:pt x="72" y="74"/>
                      </a:cubicBezTo>
                      <a:cubicBezTo>
                        <a:pt x="72" y="74"/>
                        <a:pt x="72" y="74"/>
                        <a:pt x="72" y="74"/>
                      </a:cubicBezTo>
                      <a:cubicBezTo>
                        <a:pt x="70" y="75"/>
                        <a:pt x="68" y="76"/>
                        <a:pt x="66" y="76"/>
                      </a:cubicBezTo>
                      <a:cubicBezTo>
                        <a:pt x="64" y="77"/>
                        <a:pt x="63" y="78"/>
                        <a:pt x="62" y="78"/>
                      </a:cubicBezTo>
                      <a:cubicBezTo>
                        <a:pt x="54" y="82"/>
                        <a:pt x="46" y="86"/>
                        <a:pt x="38" y="90"/>
                      </a:cubicBezTo>
                      <a:cubicBezTo>
                        <a:pt x="35" y="92"/>
                        <a:pt x="31" y="94"/>
                        <a:pt x="28" y="95"/>
                      </a:cubicBezTo>
                      <a:cubicBezTo>
                        <a:pt x="28" y="96"/>
                        <a:pt x="27" y="96"/>
                        <a:pt x="27" y="97"/>
                      </a:cubicBezTo>
                      <a:cubicBezTo>
                        <a:pt x="25" y="99"/>
                        <a:pt x="24" y="101"/>
                        <a:pt x="22" y="103"/>
                      </a:cubicBezTo>
                      <a:cubicBezTo>
                        <a:pt x="22" y="103"/>
                        <a:pt x="22" y="103"/>
                        <a:pt x="22" y="103"/>
                      </a:cubicBezTo>
                      <a:cubicBezTo>
                        <a:pt x="23" y="103"/>
                        <a:pt x="24" y="103"/>
                        <a:pt x="25" y="102"/>
                      </a:cubicBezTo>
                      <a:cubicBezTo>
                        <a:pt x="30" y="100"/>
                        <a:pt x="35" y="97"/>
                        <a:pt x="40" y="95"/>
                      </a:cubicBezTo>
                      <a:cubicBezTo>
                        <a:pt x="45" y="92"/>
                        <a:pt x="51" y="90"/>
                        <a:pt x="56" y="87"/>
                      </a:cubicBezTo>
                      <a:cubicBezTo>
                        <a:pt x="59" y="85"/>
                        <a:pt x="61" y="83"/>
                        <a:pt x="64" y="81"/>
                      </a:cubicBezTo>
                      <a:cubicBezTo>
                        <a:pt x="65" y="80"/>
                        <a:pt x="66" y="80"/>
                        <a:pt x="67" y="81"/>
                      </a:cubicBezTo>
                      <a:cubicBezTo>
                        <a:pt x="67" y="81"/>
                        <a:pt x="67" y="81"/>
                        <a:pt x="67" y="82"/>
                      </a:cubicBezTo>
                      <a:cubicBezTo>
                        <a:pt x="69" y="79"/>
                        <a:pt x="71" y="77"/>
                        <a:pt x="72" y="74"/>
                      </a:cubicBezTo>
                      <a:close/>
                      <a:moveTo>
                        <a:pt x="57" y="30"/>
                      </a:move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4" y="31"/>
                        <a:pt x="53" y="32"/>
                        <a:pt x="51" y="33"/>
                      </a:cubicBezTo>
                      <a:cubicBezTo>
                        <a:pt x="46" y="35"/>
                        <a:pt x="41" y="38"/>
                        <a:pt x="37" y="40"/>
                      </a:cubicBezTo>
                      <a:cubicBezTo>
                        <a:pt x="36" y="40"/>
                        <a:pt x="35" y="41"/>
                        <a:pt x="34" y="41"/>
                      </a:cubicBezTo>
                      <a:cubicBezTo>
                        <a:pt x="35" y="44"/>
                        <a:pt x="37" y="47"/>
                        <a:pt x="38" y="50"/>
                      </a:cubicBezTo>
                      <a:cubicBezTo>
                        <a:pt x="42" y="48"/>
                        <a:pt x="58" y="39"/>
                        <a:pt x="60" y="37"/>
                      </a:cubicBezTo>
                      <a:cubicBezTo>
                        <a:pt x="59" y="35"/>
                        <a:pt x="58" y="33"/>
                        <a:pt x="57" y="30"/>
                      </a:cubicBezTo>
                      <a:close/>
                      <a:moveTo>
                        <a:pt x="37" y="81"/>
                      </a:moveTo>
                      <a:cubicBezTo>
                        <a:pt x="36" y="83"/>
                        <a:pt x="35" y="85"/>
                        <a:pt x="34" y="86"/>
                      </a:cubicBezTo>
                      <a:cubicBezTo>
                        <a:pt x="33" y="88"/>
                        <a:pt x="32" y="90"/>
                        <a:pt x="31" y="92"/>
                      </a:cubicBezTo>
                      <a:cubicBezTo>
                        <a:pt x="33" y="91"/>
                        <a:pt x="35" y="90"/>
                        <a:pt x="37" y="88"/>
                      </a:cubicBezTo>
                      <a:cubicBezTo>
                        <a:pt x="42" y="85"/>
                        <a:pt x="48" y="82"/>
                        <a:pt x="54" y="80"/>
                      </a:cubicBezTo>
                      <a:cubicBezTo>
                        <a:pt x="58" y="78"/>
                        <a:pt x="62" y="76"/>
                        <a:pt x="67" y="74"/>
                      </a:cubicBezTo>
                      <a:cubicBezTo>
                        <a:pt x="69" y="73"/>
                        <a:pt x="71" y="71"/>
                        <a:pt x="73" y="70"/>
                      </a:cubicBezTo>
                      <a:cubicBezTo>
                        <a:pt x="72" y="68"/>
                        <a:pt x="72" y="67"/>
                        <a:pt x="71" y="66"/>
                      </a:cubicBezTo>
                      <a:cubicBezTo>
                        <a:pt x="71" y="66"/>
                        <a:pt x="70" y="67"/>
                        <a:pt x="70" y="67"/>
                      </a:cubicBezTo>
                      <a:cubicBezTo>
                        <a:pt x="67" y="68"/>
                        <a:pt x="65" y="69"/>
                        <a:pt x="63" y="70"/>
                      </a:cubicBezTo>
                      <a:cubicBezTo>
                        <a:pt x="57" y="72"/>
                        <a:pt x="52" y="74"/>
                        <a:pt x="47" y="77"/>
                      </a:cubicBezTo>
                      <a:cubicBezTo>
                        <a:pt x="45" y="77"/>
                        <a:pt x="44" y="78"/>
                        <a:pt x="43" y="78"/>
                      </a:cubicBezTo>
                      <a:cubicBezTo>
                        <a:pt x="42" y="79"/>
                        <a:pt x="42" y="79"/>
                        <a:pt x="41" y="79"/>
                      </a:cubicBezTo>
                      <a:cubicBezTo>
                        <a:pt x="41" y="80"/>
                        <a:pt x="41" y="80"/>
                        <a:pt x="41" y="80"/>
                      </a:cubicBezTo>
                      <a:cubicBezTo>
                        <a:pt x="41" y="81"/>
                        <a:pt x="41" y="81"/>
                        <a:pt x="41" y="81"/>
                      </a:cubicBezTo>
                      <a:cubicBezTo>
                        <a:pt x="40" y="82"/>
                        <a:pt x="39" y="82"/>
                        <a:pt x="38" y="82"/>
                      </a:cubicBezTo>
                      <a:cubicBezTo>
                        <a:pt x="38" y="81"/>
                        <a:pt x="38" y="81"/>
                        <a:pt x="37" y="81"/>
                      </a:cubicBezTo>
                      <a:close/>
                      <a:moveTo>
                        <a:pt x="29" y="32"/>
                      </a:moveTo>
                      <a:cubicBezTo>
                        <a:pt x="30" y="31"/>
                        <a:pt x="31" y="31"/>
                        <a:pt x="32" y="30"/>
                      </a:cubicBezTo>
                      <a:cubicBezTo>
                        <a:pt x="38" y="27"/>
                        <a:pt x="45" y="23"/>
                        <a:pt x="51" y="20"/>
                      </a:cubicBezTo>
                      <a:cubicBezTo>
                        <a:pt x="51" y="20"/>
                        <a:pt x="52" y="19"/>
                        <a:pt x="52" y="19"/>
                      </a:cubicBezTo>
                      <a:cubicBezTo>
                        <a:pt x="51" y="17"/>
                        <a:pt x="50" y="15"/>
                        <a:pt x="49" y="13"/>
                      </a:cubicBezTo>
                      <a:cubicBezTo>
                        <a:pt x="48" y="14"/>
                        <a:pt x="47" y="14"/>
                        <a:pt x="46" y="14"/>
                      </a:cubicBezTo>
                      <a:cubicBezTo>
                        <a:pt x="43" y="16"/>
                        <a:pt x="41" y="17"/>
                        <a:pt x="38" y="18"/>
                      </a:cubicBezTo>
                      <a:cubicBezTo>
                        <a:pt x="34" y="20"/>
                        <a:pt x="31" y="23"/>
                        <a:pt x="27" y="24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7"/>
                        <a:pt x="28" y="29"/>
                        <a:pt x="29" y="32"/>
                      </a:cubicBezTo>
                      <a:close/>
                      <a:moveTo>
                        <a:pt x="40" y="77"/>
                      </a:moveTo>
                      <a:cubicBezTo>
                        <a:pt x="40" y="77"/>
                        <a:pt x="40" y="77"/>
                        <a:pt x="40" y="77"/>
                      </a:cubicBezTo>
                      <a:cubicBezTo>
                        <a:pt x="41" y="77"/>
                        <a:pt x="41" y="77"/>
                        <a:pt x="42" y="77"/>
                      </a:cubicBezTo>
                      <a:cubicBezTo>
                        <a:pt x="43" y="76"/>
                        <a:pt x="45" y="75"/>
                        <a:pt x="46" y="74"/>
                      </a:cubicBezTo>
                      <a:cubicBezTo>
                        <a:pt x="51" y="72"/>
                        <a:pt x="56" y="70"/>
                        <a:pt x="61" y="68"/>
                      </a:cubicBezTo>
                      <a:cubicBezTo>
                        <a:pt x="64" y="67"/>
                        <a:pt x="66" y="65"/>
                        <a:pt x="68" y="64"/>
                      </a:cubicBezTo>
                      <a:cubicBezTo>
                        <a:pt x="68" y="63"/>
                        <a:pt x="69" y="63"/>
                        <a:pt x="70" y="62"/>
                      </a:cubicBezTo>
                      <a:cubicBezTo>
                        <a:pt x="69" y="61"/>
                        <a:pt x="69" y="60"/>
                        <a:pt x="68" y="58"/>
                      </a:cubicBezTo>
                      <a:cubicBezTo>
                        <a:pt x="67" y="58"/>
                        <a:pt x="67" y="59"/>
                        <a:pt x="67" y="59"/>
                      </a:cubicBezTo>
                      <a:cubicBezTo>
                        <a:pt x="64" y="60"/>
                        <a:pt x="62" y="60"/>
                        <a:pt x="59" y="62"/>
                      </a:cubicBezTo>
                      <a:cubicBezTo>
                        <a:pt x="54" y="64"/>
                        <a:pt x="48" y="67"/>
                        <a:pt x="43" y="69"/>
                      </a:cubicBezTo>
                      <a:cubicBezTo>
                        <a:pt x="42" y="70"/>
                        <a:pt x="41" y="70"/>
                        <a:pt x="42" y="72"/>
                      </a:cubicBezTo>
                      <a:cubicBezTo>
                        <a:pt x="43" y="72"/>
                        <a:pt x="43" y="73"/>
                        <a:pt x="42" y="74"/>
                      </a:cubicBezTo>
                      <a:cubicBezTo>
                        <a:pt x="42" y="75"/>
                        <a:pt x="41" y="75"/>
                        <a:pt x="41" y="76"/>
                      </a:cubicBezTo>
                      <a:cubicBezTo>
                        <a:pt x="41" y="76"/>
                        <a:pt x="40" y="77"/>
                        <a:pt x="40" y="77"/>
                      </a:cubicBezTo>
                      <a:close/>
                      <a:moveTo>
                        <a:pt x="56" y="27"/>
                      </a:moveTo>
                      <a:cubicBezTo>
                        <a:pt x="55" y="26"/>
                        <a:pt x="55" y="24"/>
                        <a:pt x="54" y="23"/>
                      </a:cubicBezTo>
                      <a:cubicBezTo>
                        <a:pt x="53" y="21"/>
                        <a:pt x="53" y="21"/>
                        <a:pt x="52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48" y="24"/>
                        <a:pt x="45" y="25"/>
                        <a:pt x="42" y="27"/>
                      </a:cubicBezTo>
                      <a:cubicBezTo>
                        <a:pt x="38" y="29"/>
                        <a:pt x="34" y="32"/>
                        <a:pt x="30" y="34"/>
                      </a:cubicBezTo>
                      <a:cubicBezTo>
                        <a:pt x="30" y="34"/>
                        <a:pt x="30" y="34"/>
                        <a:pt x="30" y="34"/>
                      </a:cubicBezTo>
                      <a:cubicBezTo>
                        <a:pt x="31" y="36"/>
                        <a:pt x="31" y="38"/>
                        <a:pt x="32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6" y="38"/>
                        <a:pt x="39" y="36"/>
                        <a:pt x="42" y="35"/>
                      </a:cubicBezTo>
                      <a:cubicBezTo>
                        <a:pt x="45" y="33"/>
                        <a:pt x="49" y="31"/>
                        <a:pt x="53" y="29"/>
                      </a:cubicBezTo>
                      <a:cubicBezTo>
                        <a:pt x="54" y="29"/>
                        <a:pt x="55" y="28"/>
                        <a:pt x="56" y="27"/>
                      </a:cubicBezTo>
                      <a:close/>
                      <a:moveTo>
                        <a:pt x="42" y="58"/>
                      </a:moveTo>
                      <a:cubicBezTo>
                        <a:pt x="43" y="57"/>
                        <a:pt x="43" y="57"/>
                        <a:pt x="44" y="57"/>
                      </a:cubicBezTo>
                      <a:cubicBezTo>
                        <a:pt x="48" y="55"/>
                        <a:pt x="51" y="53"/>
                        <a:pt x="56" y="51"/>
                      </a:cubicBezTo>
                      <a:cubicBezTo>
                        <a:pt x="58" y="50"/>
                        <a:pt x="60" y="48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4"/>
                        <a:pt x="62" y="42"/>
                        <a:pt x="61" y="40"/>
                      </a:cubicBezTo>
                      <a:cubicBezTo>
                        <a:pt x="61" y="41"/>
                        <a:pt x="60" y="41"/>
                        <a:pt x="60" y="41"/>
                      </a:cubicBezTo>
                      <a:cubicBezTo>
                        <a:pt x="57" y="42"/>
                        <a:pt x="55" y="43"/>
                        <a:pt x="53" y="44"/>
                      </a:cubicBezTo>
                      <a:cubicBezTo>
                        <a:pt x="49" y="47"/>
                        <a:pt x="45" y="49"/>
                        <a:pt x="40" y="51"/>
                      </a:cubicBezTo>
                      <a:cubicBezTo>
                        <a:pt x="40" y="51"/>
                        <a:pt x="39" y="51"/>
                        <a:pt x="39" y="52"/>
                      </a:cubicBezTo>
                      <a:cubicBezTo>
                        <a:pt x="40" y="54"/>
                        <a:pt x="41" y="56"/>
                        <a:pt x="42" y="58"/>
                      </a:cubicBezTo>
                      <a:close/>
                      <a:moveTo>
                        <a:pt x="42" y="67"/>
                      </a:moveTo>
                      <a:cubicBezTo>
                        <a:pt x="43" y="67"/>
                        <a:pt x="43" y="67"/>
                        <a:pt x="43" y="67"/>
                      </a:cubicBezTo>
                      <a:cubicBezTo>
                        <a:pt x="45" y="66"/>
                        <a:pt x="48" y="65"/>
                        <a:pt x="51" y="63"/>
                      </a:cubicBezTo>
                      <a:cubicBezTo>
                        <a:pt x="56" y="61"/>
                        <a:pt x="61" y="58"/>
                        <a:pt x="66" y="55"/>
                      </a:cubicBezTo>
                      <a:cubicBezTo>
                        <a:pt x="66" y="55"/>
                        <a:pt x="66" y="55"/>
                        <a:pt x="66" y="54"/>
                      </a:cubicBezTo>
                      <a:cubicBezTo>
                        <a:pt x="66" y="53"/>
                        <a:pt x="65" y="52"/>
                        <a:pt x="65" y="50"/>
                      </a:cubicBezTo>
                      <a:cubicBezTo>
                        <a:pt x="62" y="51"/>
                        <a:pt x="60" y="51"/>
                        <a:pt x="58" y="52"/>
                      </a:cubicBezTo>
                      <a:cubicBezTo>
                        <a:pt x="53" y="55"/>
                        <a:pt x="48" y="57"/>
                        <a:pt x="43" y="60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2" y="62"/>
                        <a:pt x="42" y="65"/>
                        <a:pt x="42" y="67"/>
                      </a:cubicBezTo>
                      <a:close/>
                      <a:moveTo>
                        <a:pt x="24" y="19"/>
                      </a:moveTo>
                      <a:cubicBezTo>
                        <a:pt x="24" y="20"/>
                        <a:pt x="24" y="20"/>
                        <a:pt x="25" y="20"/>
                      </a:cubicBezTo>
                      <a:cubicBezTo>
                        <a:pt x="26" y="20"/>
                        <a:pt x="27" y="21"/>
                        <a:pt x="27" y="22"/>
                      </a:cubicBezTo>
                      <a:cubicBezTo>
                        <a:pt x="28" y="21"/>
                        <a:pt x="29" y="21"/>
                        <a:pt x="29" y="21"/>
                      </a:cubicBezTo>
                      <a:cubicBezTo>
                        <a:pt x="31" y="20"/>
                        <a:pt x="34" y="18"/>
                        <a:pt x="36" y="17"/>
                      </a:cubicBezTo>
                      <a:cubicBezTo>
                        <a:pt x="39" y="16"/>
                        <a:pt x="41" y="15"/>
                        <a:pt x="43" y="13"/>
                      </a:cubicBezTo>
                      <a:cubicBezTo>
                        <a:pt x="45" y="13"/>
                        <a:pt x="46" y="12"/>
                        <a:pt x="47" y="11"/>
                      </a:cubicBezTo>
                      <a:cubicBezTo>
                        <a:pt x="47" y="9"/>
                        <a:pt x="46" y="8"/>
                        <a:pt x="46" y="7"/>
                      </a:cubicBezTo>
                      <a:cubicBezTo>
                        <a:pt x="44" y="8"/>
                        <a:pt x="42" y="8"/>
                        <a:pt x="41" y="9"/>
                      </a:cubicBezTo>
                      <a:cubicBezTo>
                        <a:pt x="35" y="11"/>
                        <a:pt x="30" y="14"/>
                        <a:pt x="25" y="18"/>
                      </a:cubicBezTo>
                      <a:cubicBezTo>
                        <a:pt x="25" y="18"/>
                        <a:pt x="24" y="19"/>
                        <a:pt x="24" y="19"/>
                      </a:cubicBezTo>
                      <a:close/>
                      <a:moveTo>
                        <a:pt x="23" y="17"/>
                      </a:move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4" y="16"/>
                        <a:pt x="24" y="16"/>
                        <a:pt x="25" y="15"/>
                      </a:cubicBezTo>
                      <a:cubicBezTo>
                        <a:pt x="30" y="12"/>
                        <a:pt x="35" y="9"/>
                        <a:pt x="41" y="6"/>
                      </a:cubicBezTo>
                      <a:cubicBezTo>
                        <a:pt x="42" y="6"/>
                        <a:pt x="44" y="4"/>
                        <a:pt x="44" y="4"/>
                      </a:cubicBezTo>
                      <a:cubicBezTo>
                        <a:pt x="41" y="4"/>
                        <a:pt x="37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2" y="7"/>
                      </a:cubicBezTo>
                      <a:cubicBezTo>
                        <a:pt x="31" y="7"/>
                        <a:pt x="30" y="7"/>
                        <a:pt x="29" y="8"/>
                      </a:cubicBezTo>
                      <a:cubicBezTo>
                        <a:pt x="27" y="9"/>
                        <a:pt x="25" y="9"/>
                        <a:pt x="24" y="10"/>
                      </a:cubicBezTo>
                      <a:cubicBezTo>
                        <a:pt x="23" y="11"/>
                        <a:pt x="21" y="12"/>
                        <a:pt x="20" y="12"/>
                      </a:cubicBezTo>
                      <a:cubicBezTo>
                        <a:pt x="21" y="14"/>
                        <a:pt x="22" y="15"/>
                        <a:pt x="23" y="17"/>
                      </a:cubicBezTo>
                      <a:close/>
                      <a:moveTo>
                        <a:pt x="42" y="117"/>
                      </a:moveTo>
                      <a:cubicBezTo>
                        <a:pt x="42" y="117"/>
                        <a:pt x="42" y="117"/>
                        <a:pt x="42" y="117"/>
                      </a:cubicBezTo>
                      <a:cubicBezTo>
                        <a:pt x="37" y="118"/>
                        <a:pt x="33" y="119"/>
                        <a:pt x="29" y="122"/>
                      </a:cubicBezTo>
                      <a:cubicBezTo>
                        <a:pt x="28" y="122"/>
                        <a:pt x="26" y="123"/>
                        <a:pt x="24" y="124"/>
                      </a:cubicBezTo>
                      <a:cubicBezTo>
                        <a:pt x="24" y="124"/>
                        <a:pt x="24" y="124"/>
                        <a:pt x="24" y="124"/>
                      </a:cubicBezTo>
                      <a:cubicBezTo>
                        <a:pt x="24" y="124"/>
                        <a:pt x="24" y="124"/>
                        <a:pt x="24" y="124"/>
                      </a:cubicBezTo>
                      <a:cubicBezTo>
                        <a:pt x="27" y="124"/>
                        <a:pt x="30" y="124"/>
                        <a:pt x="33" y="125"/>
                      </a:cubicBezTo>
                      <a:cubicBezTo>
                        <a:pt x="34" y="125"/>
                        <a:pt x="35" y="125"/>
                        <a:pt x="35" y="125"/>
                      </a:cubicBezTo>
                      <a:cubicBezTo>
                        <a:pt x="36" y="126"/>
                        <a:pt x="37" y="126"/>
                        <a:pt x="37" y="124"/>
                      </a:cubicBezTo>
                      <a:cubicBezTo>
                        <a:pt x="39" y="122"/>
                        <a:pt x="40" y="120"/>
                        <a:pt x="42" y="118"/>
                      </a:cubicBezTo>
                      <a:cubicBezTo>
                        <a:pt x="42" y="118"/>
                        <a:pt x="42" y="117"/>
                        <a:pt x="42" y="117"/>
                      </a:cubicBezTo>
                      <a:close/>
                      <a:moveTo>
                        <a:pt x="30" y="5"/>
                      </a:move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6" y="4"/>
                        <a:pt x="22" y="4"/>
                        <a:pt x="18" y="5"/>
                      </a:cubicBezTo>
                      <a:cubicBezTo>
                        <a:pt x="17" y="5"/>
                        <a:pt x="17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8"/>
                        <a:pt x="19" y="9"/>
                        <a:pt x="19" y="10"/>
                      </a:cubicBezTo>
                      <a:cubicBezTo>
                        <a:pt x="22" y="9"/>
                        <a:pt x="25" y="7"/>
                        <a:pt x="28" y="6"/>
                      </a:cubicBezTo>
                      <a:cubicBezTo>
                        <a:pt x="29" y="5"/>
                        <a:pt x="29" y="5"/>
                        <a:pt x="30" y="5"/>
                      </a:cubicBezTo>
                      <a:close/>
                      <a:moveTo>
                        <a:pt x="51" y="9"/>
                      </a:moveTo>
                      <a:cubicBezTo>
                        <a:pt x="50" y="7"/>
                        <a:pt x="50" y="5"/>
                        <a:pt x="49" y="4"/>
                      </a:cubicBezTo>
                      <a:cubicBezTo>
                        <a:pt x="49" y="4"/>
                        <a:pt x="49" y="4"/>
                        <a:pt x="48" y="4"/>
                      </a:cubicBezTo>
                      <a:cubicBezTo>
                        <a:pt x="49" y="5"/>
                        <a:pt x="49" y="6"/>
                        <a:pt x="48" y="7"/>
                      </a:cubicBezTo>
                      <a:cubicBezTo>
                        <a:pt x="48" y="7"/>
                        <a:pt x="49" y="8"/>
                        <a:pt x="49" y="9"/>
                      </a:cubicBezTo>
                      <a:cubicBezTo>
                        <a:pt x="49" y="9"/>
                        <a:pt x="50" y="9"/>
                        <a:pt x="51" y="9"/>
                      </a:cubicBezTo>
                      <a:close/>
                      <a:moveTo>
                        <a:pt x="40" y="58"/>
                      </a:moveTo>
                      <a:cubicBezTo>
                        <a:pt x="40" y="58"/>
                        <a:pt x="40" y="58"/>
                        <a:pt x="40" y="58"/>
                      </a:cubicBezTo>
                      <a:cubicBezTo>
                        <a:pt x="39" y="56"/>
                        <a:pt x="38" y="55"/>
                        <a:pt x="37" y="53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3"/>
                        <a:pt x="37" y="54"/>
                        <a:pt x="37" y="54"/>
                      </a:cubicBezTo>
                      <a:cubicBezTo>
                        <a:pt x="37" y="55"/>
                        <a:pt x="37" y="56"/>
                        <a:pt x="38" y="58"/>
                      </a:cubicBezTo>
                      <a:cubicBezTo>
                        <a:pt x="38" y="58"/>
                        <a:pt x="38" y="57"/>
                        <a:pt x="39" y="57"/>
                      </a:cubicBezTo>
                      <a:cubicBezTo>
                        <a:pt x="39" y="58"/>
                        <a:pt x="39" y="58"/>
                        <a:pt x="40" y="58"/>
                      </a:cubicBezTo>
                      <a:close/>
                      <a:moveTo>
                        <a:pt x="4" y="125"/>
                      </a:moveTo>
                      <a:cubicBezTo>
                        <a:pt x="5" y="122"/>
                        <a:pt x="6" y="121"/>
                        <a:pt x="7" y="119"/>
                      </a:cubicBezTo>
                      <a:cubicBezTo>
                        <a:pt x="5" y="121"/>
                        <a:pt x="4" y="122"/>
                        <a:pt x="2" y="124"/>
                      </a:cubicBezTo>
                      <a:cubicBezTo>
                        <a:pt x="3" y="124"/>
                        <a:pt x="4" y="124"/>
                        <a:pt x="4" y="125"/>
                      </a:cubicBezTo>
                      <a:close/>
                      <a:moveTo>
                        <a:pt x="40" y="66"/>
                      </a:moveTo>
                      <a:cubicBezTo>
                        <a:pt x="40" y="64"/>
                        <a:pt x="41" y="62"/>
                        <a:pt x="40" y="61"/>
                      </a:cubicBezTo>
                      <a:cubicBezTo>
                        <a:pt x="39" y="61"/>
                        <a:pt x="39" y="62"/>
                        <a:pt x="39" y="63"/>
                      </a:cubicBezTo>
                      <a:cubicBezTo>
                        <a:pt x="39" y="64"/>
                        <a:pt x="40" y="65"/>
                        <a:pt x="40" y="66"/>
                      </a:cubicBezTo>
                      <a:close/>
                      <a:moveTo>
                        <a:pt x="52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2" y="15"/>
                      </a:cubicBezTo>
                      <a:cubicBezTo>
                        <a:pt x="52" y="15"/>
                        <a:pt x="53" y="15"/>
                        <a:pt x="53" y="15"/>
                      </a:cubicBezTo>
                      <a:cubicBezTo>
                        <a:pt x="52" y="14"/>
                        <a:pt x="52" y="13"/>
                        <a:pt x="52" y="12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5" name="Freeform 8"/>
                <p:cNvSpPr>
                  <a:spLocks noEditPoints="1"/>
                </p:cNvSpPr>
                <p:nvPr/>
              </p:nvSpPr>
              <p:spPr bwMode="auto">
                <a:xfrm>
                  <a:off x="6075363" y="3198813"/>
                  <a:ext cx="250825" cy="450850"/>
                </a:xfrm>
                <a:custGeom>
                  <a:avLst/>
                  <a:gdLst>
                    <a:gd name="T0" fmla="*/ 1 w 77"/>
                    <a:gd name="T1" fmla="*/ 130 h 136"/>
                    <a:gd name="T2" fmla="*/ 38 w 77"/>
                    <a:gd name="T3" fmla="*/ 75 h 136"/>
                    <a:gd name="T4" fmla="*/ 37 w 77"/>
                    <a:gd name="T5" fmla="*/ 67 h 136"/>
                    <a:gd name="T6" fmla="*/ 31 w 77"/>
                    <a:gd name="T7" fmla="*/ 50 h 136"/>
                    <a:gd name="T8" fmla="*/ 22 w 77"/>
                    <a:gd name="T9" fmla="*/ 22 h 136"/>
                    <a:gd name="T10" fmla="*/ 16 w 77"/>
                    <a:gd name="T11" fmla="*/ 4 h 136"/>
                    <a:gd name="T12" fmla="*/ 24 w 77"/>
                    <a:gd name="T13" fmla="*/ 3 h 136"/>
                    <a:gd name="T14" fmla="*/ 55 w 77"/>
                    <a:gd name="T15" fmla="*/ 6 h 136"/>
                    <a:gd name="T16" fmla="*/ 57 w 77"/>
                    <a:gd name="T17" fmla="*/ 7 h 136"/>
                    <a:gd name="T18" fmla="*/ 71 w 77"/>
                    <a:gd name="T19" fmla="*/ 57 h 136"/>
                    <a:gd name="T20" fmla="*/ 71 w 77"/>
                    <a:gd name="T21" fmla="*/ 86 h 136"/>
                    <a:gd name="T22" fmla="*/ 52 w 77"/>
                    <a:gd name="T23" fmla="*/ 110 h 136"/>
                    <a:gd name="T24" fmla="*/ 22 w 77"/>
                    <a:gd name="T25" fmla="*/ 135 h 136"/>
                    <a:gd name="T26" fmla="*/ 7 w 77"/>
                    <a:gd name="T27" fmla="*/ 126 h 136"/>
                    <a:gd name="T28" fmla="*/ 30 w 77"/>
                    <a:gd name="T29" fmla="*/ 127 h 136"/>
                    <a:gd name="T30" fmla="*/ 15 w 77"/>
                    <a:gd name="T31" fmla="*/ 132 h 136"/>
                    <a:gd name="T32" fmla="*/ 34 w 77"/>
                    <a:gd name="T33" fmla="*/ 133 h 136"/>
                    <a:gd name="T34" fmla="*/ 43 w 77"/>
                    <a:gd name="T35" fmla="*/ 111 h 136"/>
                    <a:gd name="T36" fmla="*/ 16 w 77"/>
                    <a:gd name="T37" fmla="*/ 117 h 136"/>
                    <a:gd name="T38" fmla="*/ 43 w 77"/>
                    <a:gd name="T39" fmla="*/ 109 h 136"/>
                    <a:gd name="T40" fmla="*/ 59 w 77"/>
                    <a:gd name="T41" fmla="*/ 93 h 136"/>
                    <a:gd name="T42" fmla="*/ 14 w 77"/>
                    <a:gd name="T43" fmla="*/ 115 h 136"/>
                    <a:gd name="T44" fmla="*/ 55 w 77"/>
                    <a:gd name="T45" fmla="*/ 20 h 136"/>
                    <a:gd name="T46" fmla="*/ 31 w 77"/>
                    <a:gd name="T47" fmla="*/ 33 h 136"/>
                    <a:gd name="T48" fmla="*/ 39 w 77"/>
                    <a:gd name="T49" fmla="*/ 36 h 136"/>
                    <a:gd name="T50" fmla="*/ 57 w 77"/>
                    <a:gd name="T51" fmla="*/ 29 h 136"/>
                    <a:gd name="T52" fmla="*/ 34 w 77"/>
                    <a:gd name="T53" fmla="*/ 42 h 136"/>
                    <a:gd name="T54" fmla="*/ 58 w 77"/>
                    <a:gd name="T55" fmla="*/ 32 h 136"/>
                    <a:gd name="T56" fmla="*/ 41 w 77"/>
                    <a:gd name="T57" fmla="*/ 98 h 136"/>
                    <a:gd name="T58" fmla="*/ 68 w 77"/>
                    <a:gd name="T59" fmla="*/ 80 h 136"/>
                    <a:gd name="T60" fmla="*/ 32 w 77"/>
                    <a:gd name="T61" fmla="*/ 96 h 136"/>
                    <a:gd name="T62" fmla="*/ 71 w 77"/>
                    <a:gd name="T63" fmla="*/ 69 h 136"/>
                    <a:gd name="T64" fmla="*/ 30 w 77"/>
                    <a:gd name="T65" fmla="*/ 93 h 136"/>
                    <a:gd name="T66" fmla="*/ 60 w 77"/>
                    <a:gd name="T67" fmla="*/ 80 h 136"/>
                    <a:gd name="T68" fmla="*/ 40 w 77"/>
                    <a:gd name="T69" fmla="*/ 80 h 136"/>
                    <a:gd name="T70" fmla="*/ 57 w 77"/>
                    <a:gd name="T71" fmla="*/ 65 h 136"/>
                    <a:gd name="T72" fmla="*/ 40 w 77"/>
                    <a:gd name="T73" fmla="*/ 76 h 136"/>
                    <a:gd name="T74" fmla="*/ 37 w 77"/>
                    <a:gd name="T75" fmla="*/ 54 h 136"/>
                    <a:gd name="T76" fmla="*/ 63 w 77"/>
                    <a:gd name="T77" fmla="*/ 41 h 136"/>
                    <a:gd name="T78" fmla="*/ 27 w 77"/>
                    <a:gd name="T79" fmla="*/ 25 h 136"/>
                    <a:gd name="T80" fmla="*/ 45 w 77"/>
                    <a:gd name="T81" fmla="*/ 23 h 136"/>
                    <a:gd name="T82" fmla="*/ 45 w 77"/>
                    <a:gd name="T83" fmla="*/ 16 h 136"/>
                    <a:gd name="T84" fmla="*/ 40 w 77"/>
                    <a:gd name="T85" fmla="*/ 69 h 136"/>
                    <a:gd name="T86" fmla="*/ 60 w 77"/>
                    <a:gd name="T87" fmla="*/ 61 h 136"/>
                    <a:gd name="T88" fmla="*/ 56 w 77"/>
                    <a:gd name="T89" fmla="*/ 56 h 136"/>
                    <a:gd name="T90" fmla="*/ 64 w 77"/>
                    <a:gd name="T91" fmla="*/ 46 h 136"/>
                    <a:gd name="T92" fmla="*/ 40 w 77"/>
                    <a:gd name="T93" fmla="*/ 56 h 136"/>
                    <a:gd name="T94" fmla="*/ 52 w 77"/>
                    <a:gd name="T95" fmla="*/ 56 h 136"/>
                    <a:gd name="T96" fmla="*/ 35 w 77"/>
                    <a:gd name="T97" fmla="*/ 13 h 136"/>
                    <a:gd name="T98" fmla="*/ 28 w 77"/>
                    <a:gd name="T99" fmla="*/ 22 h 136"/>
                    <a:gd name="T100" fmla="*/ 53 w 77"/>
                    <a:gd name="T101" fmla="*/ 6 h 136"/>
                    <a:gd name="T102" fmla="*/ 34 w 77"/>
                    <a:gd name="T103" fmla="*/ 6 h 136"/>
                    <a:gd name="T104" fmla="*/ 25 w 77"/>
                    <a:gd name="T105" fmla="*/ 14 h 136"/>
                    <a:gd name="T106" fmla="*/ 26 w 77"/>
                    <a:gd name="T107" fmla="*/ 7 h 136"/>
                    <a:gd name="T108" fmla="*/ 19 w 77"/>
                    <a:gd name="T109" fmla="*/ 4 h 136"/>
                    <a:gd name="T110" fmla="*/ 69 w 77"/>
                    <a:gd name="T111" fmla="*/ 83 h 136"/>
                    <a:gd name="T112" fmla="*/ 74 w 77"/>
                    <a:gd name="T113" fmla="*/ 78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7" h="136">
                      <a:moveTo>
                        <a:pt x="4" y="133"/>
                      </a:moveTo>
                      <a:cubicBezTo>
                        <a:pt x="3" y="133"/>
                        <a:pt x="3" y="133"/>
                        <a:pt x="2" y="133"/>
                      </a:cubicBezTo>
                      <a:cubicBezTo>
                        <a:pt x="2" y="133"/>
                        <a:pt x="1" y="133"/>
                        <a:pt x="1" y="132"/>
                      </a:cubicBezTo>
                      <a:cubicBezTo>
                        <a:pt x="0" y="132"/>
                        <a:pt x="0" y="131"/>
                        <a:pt x="0" y="131"/>
                      </a:cubicBezTo>
                      <a:cubicBezTo>
                        <a:pt x="0" y="130"/>
                        <a:pt x="1" y="130"/>
                        <a:pt x="1" y="130"/>
                      </a:cubicBezTo>
                      <a:cubicBezTo>
                        <a:pt x="3" y="127"/>
                        <a:pt x="4" y="125"/>
                        <a:pt x="6" y="123"/>
                      </a:cubicBezTo>
                      <a:cubicBezTo>
                        <a:pt x="9" y="118"/>
                        <a:pt x="12" y="113"/>
                        <a:pt x="15" y="108"/>
                      </a:cubicBezTo>
                      <a:cubicBezTo>
                        <a:pt x="18" y="104"/>
                        <a:pt x="20" y="100"/>
                        <a:pt x="23" y="96"/>
                      </a:cubicBezTo>
                      <a:cubicBezTo>
                        <a:pt x="26" y="91"/>
                        <a:pt x="30" y="86"/>
                        <a:pt x="33" y="81"/>
                      </a:cubicBezTo>
                      <a:cubicBezTo>
                        <a:pt x="35" y="79"/>
                        <a:pt x="37" y="77"/>
                        <a:pt x="38" y="75"/>
                      </a:cubicBezTo>
                      <a:cubicBezTo>
                        <a:pt x="38" y="75"/>
                        <a:pt x="39" y="74"/>
                        <a:pt x="39" y="74"/>
                      </a:cubicBezTo>
                      <a:cubicBezTo>
                        <a:pt x="39" y="74"/>
                        <a:pt x="38" y="74"/>
                        <a:pt x="38" y="74"/>
                      </a:cubicBezTo>
                      <a:cubicBezTo>
                        <a:pt x="37" y="73"/>
                        <a:pt x="36" y="72"/>
                        <a:pt x="37" y="70"/>
                      </a:cubicBezTo>
                      <a:cubicBezTo>
                        <a:pt x="37" y="70"/>
                        <a:pt x="37" y="69"/>
                        <a:pt x="37" y="69"/>
                      </a:cubicBezTo>
                      <a:cubicBezTo>
                        <a:pt x="37" y="68"/>
                        <a:pt x="37" y="67"/>
                        <a:pt x="37" y="67"/>
                      </a:cubicBezTo>
                      <a:cubicBezTo>
                        <a:pt x="36" y="66"/>
                        <a:pt x="36" y="65"/>
                        <a:pt x="35" y="65"/>
                      </a:cubicBezTo>
                      <a:cubicBezTo>
                        <a:pt x="35" y="64"/>
                        <a:pt x="34" y="63"/>
                        <a:pt x="35" y="62"/>
                      </a:cubicBezTo>
                      <a:cubicBezTo>
                        <a:pt x="35" y="62"/>
                        <a:pt x="35" y="61"/>
                        <a:pt x="35" y="61"/>
                      </a:cubicBezTo>
                      <a:cubicBezTo>
                        <a:pt x="34" y="57"/>
                        <a:pt x="33" y="54"/>
                        <a:pt x="31" y="51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30" y="49"/>
                        <a:pt x="29" y="48"/>
                        <a:pt x="30" y="47"/>
                      </a:cubicBezTo>
                      <a:cubicBezTo>
                        <a:pt x="30" y="46"/>
                        <a:pt x="30" y="46"/>
                        <a:pt x="30" y="46"/>
                      </a:cubicBezTo>
                      <a:cubicBezTo>
                        <a:pt x="28" y="39"/>
                        <a:pt x="26" y="32"/>
                        <a:pt x="24" y="26"/>
                      </a:cubicBezTo>
                      <a:cubicBezTo>
                        <a:pt x="24" y="25"/>
                        <a:pt x="23" y="24"/>
                        <a:pt x="23" y="23"/>
                      </a:cubicBezTo>
                      <a:cubicBezTo>
                        <a:pt x="23" y="23"/>
                        <a:pt x="22" y="22"/>
                        <a:pt x="22" y="22"/>
                      </a:cubicBezTo>
                      <a:cubicBezTo>
                        <a:pt x="21" y="21"/>
                        <a:pt x="21" y="20"/>
                        <a:pt x="21" y="19"/>
                      </a:cubicBezTo>
                      <a:cubicBezTo>
                        <a:pt x="21" y="19"/>
                        <a:pt x="21" y="18"/>
                        <a:pt x="21" y="18"/>
                      </a:cubicBezTo>
                      <a:cubicBezTo>
                        <a:pt x="20" y="15"/>
                        <a:pt x="19" y="11"/>
                        <a:pt x="18" y="8"/>
                      </a:cubicBezTo>
                      <a:cubicBezTo>
                        <a:pt x="17" y="8"/>
                        <a:pt x="16" y="8"/>
                        <a:pt x="16" y="7"/>
                      </a:cubicBezTo>
                      <a:cubicBezTo>
                        <a:pt x="15" y="6"/>
                        <a:pt x="15" y="5"/>
                        <a:pt x="16" y="4"/>
                      </a:cubicBezTo>
                      <a:cubicBezTo>
                        <a:pt x="16" y="4"/>
                        <a:pt x="15" y="4"/>
                        <a:pt x="15" y="4"/>
                      </a:cubicBezTo>
                      <a:cubicBezTo>
                        <a:pt x="15" y="2"/>
                        <a:pt x="16" y="1"/>
                        <a:pt x="17" y="0"/>
                      </a:cubicBezTo>
                      <a:cubicBezTo>
                        <a:pt x="18" y="0"/>
                        <a:pt x="18" y="0"/>
                        <a:pt x="18" y="1"/>
                      </a:cubicBezTo>
                      <a:cubicBezTo>
                        <a:pt x="19" y="2"/>
                        <a:pt x="19" y="2"/>
                        <a:pt x="20" y="2"/>
                      </a:cubicBezTo>
                      <a:cubicBezTo>
                        <a:pt x="21" y="2"/>
                        <a:pt x="23" y="3"/>
                        <a:pt x="24" y="3"/>
                      </a:cubicBezTo>
                      <a:cubicBezTo>
                        <a:pt x="31" y="3"/>
                        <a:pt x="37" y="3"/>
                        <a:pt x="44" y="3"/>
                      </a:cubicBezTo>
                      <a:cubicBezTo>
                        <a:pt x="44" y="3"/>
                        <a:pt x="45" y="3"/>
                        <a:pt x="46" y="4"/>
                      </a:cubicBezTo>
                      <a:cubicBezTo>
                        <a:pt x="46" y="4"/>
                        <a:pt x="46" y="4"/>
                        <a:pt x="47" y="4"/>
                      </a:cubicBezTo>
                      <a:cubicBezTo>
                        <a:pt x="48" y="4"/>
                        <a:pt x="50" y="4"/>
                        <a:pt x="52" y="3"/>
                      </a:cubicBezTo>
                      <a:cubicBezTo>
                        <a:pt x="54" y="3"/>
                        <a:pt x="54" y="4"/>
                        <a:pt x="55" y="6"/>
                      </a:cubicBezTo>
                      <a:cubicBezTo>
                        <a:pt x="55" y="7"/>
                        <a:pt x="55" y="8"/>
                        <a:pt x="56" y="10"/>
                      </a:cubicBezTo>
                      <a:cubicBezTo>
                        <a:pt x="56" y="10"/>
                        <a:pt x="56" y="10"/>
                        <a:pt x="56" y="11"/>
                      </a:cubicBez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9"/>
                        <a:pt x="56" y="9"/>
                        <a:pt x="56" y="8"/>
                      </a:cubicBezTo>
                      <a:cubicBezTo>
                        <a:pt x="56" y="8"/>
                        <a:pt x="56" y="8"/>
                        <a:pt x="57" y="7"/>
                      </a:cubicBezTo>
                      <a:cubicBezTo>
                        <a:pt x="57" y="7"/>
                        <a:pt x="58" y="7"/>
                        <a:pt x="58" y="8"/>
                      </a:cubicBezTo>
                      <a:cubicBezTo>
                        <a:pt x="58" y="8"/>
                        <a:pt x="58" y="9"/>
                        <a:pt x="58" y="9"/>
                      </a:cubicBezTo>
                      <a:cubicBezTo>
                        <a:pt x="60" y="14"/>
                        <a:pt x="62" y="19"/>
                        <a:pt x="63" y="24"/>
                      </a:cubicBezTo>
                      <a:cubicBezTo>
                        <a:pt x="65" y="32"/>
                        <a:pt x="67" y="39"/>
                        <a:pt x="69" y="47"/>
                      </a:cubicBezTo>
                      <a:cubicBezTo>
                        <a:pt x="69" y="50"/>
                        <a:pt x="70" y="54"/>
                        <a:pt x="71" y="57"/>
                      </a:cubicBezTo>
                      <a:cubicBezTo>
                        <a:pt x="73" y="61"/>
                        <a:pt x="74" y="65"/>
                        <a:pt x="75" y="69"/>
                      </a:cubicBezTo>
                      <a:cubicBezTo>
                        <a:pt x="75" y="71"/>
                        <a:pt x="76" y="72"/>
                        <a:pt x="76" y="74"/>
                      </a:cubicBezTo>
                      <a:cubicBezTo>
                        <a:pt x="76" y="75"/>
                        <a:pt x="77" y="75"/>
                        <a:pt x="77" y="75"/>
                      </a:cubicBezTo>
                      <a:cubicBezTo>
                        <a:pt x="77" y="77"/>
                        <a:pt x="77" y="79"/>
                        <a:pt x="75" y="81"/>
                      </a:cubicBezTo>
                      <a:cubicBezTo>
                        <a:pt x="74" y="83"/>
                        <a:pt x="72" y="84"/>
                        <a:pt x="71" y="86"/>
                      </a:cubicBezTo>
                      <a:cubicBezTo>
                        <a:pt x="68" y="89"/>
                        <a:pt x="65" y="93"/>
                        <a:pt x="63" y="96"/>
                      </a:cubicBezTo>
                      <a:cubicBezTo>
                        <a:pt x="60" y="100"/>
                        <a:pt x="57" y="103"/>
                        <a:pt x="55" y="107"/>
                      </a:cubicBezTo>
                      <a:cubicBezTo>
                        <a:pt x="55" y="107"/>
                        <a:pt x="54" y="107"/>
                        <a:pt x="54" y="108"/>
                      </a:cubicBezTo>
                      <a:cubicBezTo>
                        <a:pt x="54" y="108"/>
                        <a:pt x="54" y="109"/>
                        <a:pt x="53" y="109"/>
                      </a:cubicBezTo>
                      <a:cubicBezTo>
                        <a:pt x="53" y="109"/>
                        <a:pt x="53" y="110"/>
                        <a:pt x="52" y="110"/>
                      </a:cubicBezTo>
                      <a:cubicBezTo>
                        <a:pt x="49" y="114"/>
                        <a:pt x="47" y="118"/>
                        <a:pt x="45" y="122"/>
                      </a:cubicBezTo>
                      <a:cubicBezTo>
                        <a:pt x="43" y="125"/>
                        <a:pt x="41" y="128"/>
                        <a:pt x="39" y="131"/>
                      </a:cubicBezTo>
                      <a:cubicBezTo>
                        <a:pt x="37" y="133"/>
                        <a:pt x="35" y="135"/>
                        <a:pt x="33" y="135"/>
                      </a:cubicBezTo>
                      <a:cubicBezTo>
                        <a:pt x="31" y="135"/>
                        <a:pt x="28" y="135"/>
                        <a:pt x="26" y="135"/>
                      </a:cubicBezTo>
                      <a:cubicBezTo>
                        <a:pt x="25" y="135"/>
                        <a:pt x="23" y="135"/>
                        <a:pt x="22" y="135"/>
                      </a:cubicBezTo>
                      <a:cubicBezTo>
                        <a:pt x="18" y="135"/>
                        <a:pt x="14" y="135"/>
                        <a:pt x="10" y="135"/>
                      </a:cubicBezTo>
                      <a:cubicBezTo>
                        <a:pt x="9" y="135"/>
                        <a:pt x="8" y="135"/>
                        <a:pt x="6" y="136"/>
                      </a:cubicBezTo>
                      <a:cubicBezTo>
                        <a:pt x="5" y="136"/>
                        <a:pt x="4" y="135"/>
                        <a:pt x="4" y="133"/>
                      </a:cubicBezTo>
                      <a:cubicBezTo>
                        <a:pt x="4" y="133"/>
                        <a:pt x="4" y="133"/>
                        <a:pt x="4" y="133"/>
                      </a:cubicBezTo>
                      <a:close/>
                      <a:moveTo>
                        <a:pt x="7" y="126"/>
                      </a:moveTo>
                      <a:cubicBezTo>
                        <a:pt x="7" y="126"/>
                        <a:pt x="6" y="126"/>
                        <a:pt x="6" y="126"/>
                      </a:cubicBezTo>
                      <a:cubicBezTo>
                        <a:pt x="5" y="128"/>
                        <a:pt x="4" y="129"/>
                        <a:pt x="3" y="131"/>
                      </a:cubicBezTo>
                      <a:cubicBezTo>
                        <a:pt x="3" y="131"/>
                        <a:pt x="4" y="131"/>
                        <a:pt x="4" y="131"/>
                      </a:cubicBezTo>
                      <a:cubicBezTo>
                        <a:pt x="7" y="131"/>
                        <a:pt x="9" y="130"/>
                        <a:pt x="12" y="130"/>
                      </a:cubicBezTo>
                      <a:cubicBezTo>
                        <a:pt x="18" y="130"/>
                        <a:pt x="24" y="129"/>
                        <a:pt x="30" y="127"/>
                      </a:cubicBezTo>
                      <a:cubicBezTo>
                        <a:pt x="31" y="127"/>
                        <a:pt x="32" y="128"/>
                        <a:pt x="32" y="129"/>
                      </a:cubicBezTo>
                      <a:cubicBezTo>
                        <a:pt x="33" y="130"/>
                        <a:pt x="32" y="132"/>
                        <a:pt x="30" y="132"/>
                      </a:cubicBezTo>
                      <a:cubicBezTo>
                        <a:pt x="30" y="132"/>
                        <a:pt x="29" y="132"/>
                        <a:pt x="29" y="132"/>
                      </a:cubicBezTo>
                      <a:cubicBezTo>
                        <a:pt x="26" y="132"/>
                        <a:pt x="23" y="131"/>
                        <a:pt x="20" y="131"/>
                      </a:cubicBezTo>
                      <a:cubicBezTo>
                        <a:pt x="18" y="131"/>
                        <a:pt x="17" y="132"/>
                        <a:pt x="15" y="132"/>
                      </a:cubicBezTo>
                      <a:cubicBezTo>
                        <a:pt x="15" y="132"/>
                        <a:pt x="15" y="132"/>
                        <a:pt x="15" y="132"/>
                      </a:cubicBezTo>
                      <a:cubicBezTo>
                        <a:pt x="17" y="132"/>
                        <a:pt x="19" y="133"/>
                        <a:pt x="21" y="133"/>
                      </a:cubicBezTo>
                      <a:cubicBezTo>
                        <a:pt x="22" y="133"/>
                        <a:pt x="23" y="133"/>
                        <a:pt x="23" y="133"/>
                      </a:cubicBezTo>
                      <a:cubicBezTo>
                        <a:pt x="26" y="133"/>
                        <a:pt x="28" y="133"/>
                        <a:pt x="31" y="133"/>
                      </a:cubicBezTo>
                      <a:cubicBezTo>
                        <a:pt x="32" y="133"/>
                        <a:pt x="33" y="133"/>
                        <a:pt x="34" y="133"/>
                      </a:cubicBezTo>
                      <a:cubicBezTo>
                        <a:pt x="34" y="132"/>
                        <a:pt x="34" y="132"/>
                        <a:pt x="35" y="132"/>
                      </a:cubicBezTo>
                      <a:cubicBezTo>
                        <a:pt x="35" y="131"/>
                        <a:pt x="36" y="130"/>
                        <a:pt x="36" y="129"/>
                      </a:cubicBezTo>
                      <a:cubicBezTo>
                        <a:pt x="40" y="123"/>
                        <a:pt x="43" y="116"/>
                        <a:pt x="48" y="111"/>
                      </a:cubicBezTo>
                      <a:cubicBezTo>
                        <a:pt x="48" y="111"/>
                        <a:pt x="48" y="110"/>
                        <a:pt x="48" y="110"/>
                      </a:cubicBezTo>
                      <a:cubicBezTo>
                        <a:pt x="46" y="110"/>
                        <a:pt x="45" y="111"/>
                        <a:pt x="43" y="111"/>
                      </a:cubicBezTo>
                      <a:cubicBezTo>
                        <a:pt x="37" y="113"/>
                        <a:pt x="31" y="115"/>
                        <a:pt x="26" y="117"/>
                      </a:cubicBezTo>
                      <a:cubicBezTo>
                        <a:pt x="23" y="118"/>
                        <a:pt x="21" y="119"/>
                        <a:pt x="19" y="120"/>
                      </a:cubicBezTo>
                      <a:cubicBezTo>
                        <a:pt x="18" y="120"/>
                        <a:pt x="17" y="120"/>
                        <a:pt x="16" y="121"/>
                      </a:cubicBezTo>
                      <a:cubicBezTo>
                        <a:pt x="14" y="121"/>
                        <a:pt x="14" y="120"/>
                        <a:pt x="14" y="119"/>
                      </a:cubicBezTo>
                      <a:cubicBezTo>
                        <a:pt x="14" y="118"/>
                        <a:pt x="14" y="117"/>
                        <a:pt x="16" y="117"/>
                      </a:cubicBezTo>
                      <a:cubicBezTo>
                        <a:pt x="16" y="117"/>
                        <a:pt x="16" y="117"/>
                        <a:pt x="16" y="117"/>
                      </a:cubicBezTo>
                      <a:cubicBezTo>
                        <a:pt x="17" y="118"/>
                        <a:pt x="17" y="118"/>
                        <a:pt x="18" y="118"/>
                      </a:cubicBezTo>
                      <a:cubicBezTo>
                        <a:pt x="20" y="117"/>
                        <a:pt x="21" y="117"/>
                        <a:pt x="23" y="116"/>
                      </a:cubicBezTo>
                      <a:cubicBezTo>
                        <a:pt x="29" y="114"/>
                        <a:pt x="35" y="111"/>
                        <a:pt x="42" y="109"/>
                      </a:cubicBezTo>
                      <a:cubicBezTo>
                        <a:pt x="42" y="109"/>
                        <a:pt x="43" y="109"/>
                        <a:pt x="43" y="109"/>
                      </a:cubicBezTo>
                      <a:cubicBezTo>
                        <a:pt x="46" y="108"/>
                        <a:pt x="49" y="106"/>
                        <a:pt x="51" y="105"/>
                      </a:cubicBezTo>
                      <a:cubicBezTo>
                        <a:pt x="52" y="105"/>
                        <a:pt x="53" y="104"/>
                        <a:pt x="53" y="104"/>
                      </a:cubicBezTo>
                      <a:cubicBezTo>
                        <a:pt x="55" y="101"/>
                        <a:pt x="57" y="98"/>
                        <a:pt x="59" y="95"/>
                      </a:cubicBezTo>
                      <a:cubicBezTo>
                        <a:pt x="59" y="94"/>
                        <a:pt x="59" y="94"/>
                        <a:pt x="59" y="94"/>
                      </a:cubicBezTo>
                      <a:cubicBezTo>
                        <a:pt x="59" y="94"/>
                        <a:pt x="59" y="93"/>
                        <a:pt x="59" y="93"/>
                      </a:cubicBezTo>
                      <a:cubicBezTo>
                        <a:pt x="58" y="94"/>
                        <a:pt x="58" y="94"/>
                        <a:pt x="57" y="94"/>
                      </a:cubicBezTo>
                      <a:cubicBezTo>
                        <a:pt x="52" y="96"/>
                        <a:pt x="47" y="97"/>
                        <a:pt x="42" y="100"/>
                      </a:cubicBezTo>
                      <a:cubicBezTo>
                        <a:pt x="38" y="102"/>
                        <a:pt x="33" y="104"/>
                        <a:pt x="28" y="106"/>
                      </a:cubicBezTo>
                      <a:cubicBezTo>
                        <a:pt x="25" y="107"/>
                        <a:pt x="22" y="108"/>
                        <a:pt x="18" y="109"/>
                      </a:cubicBezTo>
                      <a:cubicBezTo>
                        <a:pt x="17" y="111"/>
                        <a:pt x="15" y="113"/>
                        <a:pt x="14" y="115"/>
                      </a:cubicBezTo>
                      <a:cubicBezTo>
                        <a:pt x="12" y="119"/>
                        <a:pt x="10" y="122"/>
                        <a:pt x="7" y="125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lose/>
                      <a:moveTo>
                        <a:pt x="61" y="31"/>
                      </a:moveTo>
                      <a:cubicBezTo>
                        <a:pt x="60" y="27"/>
                        <a:pt x="58" y="23"/>
                        <a:pt x="57" y="20"/>
                      </a:cubicBezTo>
                      <a:cubicBezTo>
                        <a:pt x="56" y="20"/>
                        <a:pt x="56" y="20"/>
                        <a:pt x="55" y="20"/>
                      </a:cubicBezTo>
                      <a:cubicBezTo>
                        <a:pt x="55" y="20"/>
                        <a:pt x="54" y="20"/>
                        <a:pt x="54" y="20"/>
                      </a:cubicBezTo>
                      <a:cubicBezTo>
                        <a:pt x="52" y="21"/>
                        <a:pt x="50" y="22"/>
                        <a:pt x="48" y="23"/>
                      </a:cubicBezTo>
                      <a:cubicBezTo>
                        <a:pt x="45" y="25"/>
                        <a:pt x="41" y="27"/>
                        <a:pt x="37" y="30"/>
                      </a:cubicBezTo>
                      <a:cubicBezTo>
                        <a:pt x="35" y="31"/>
                        <a:pt x="34" y="31"/>
                        <a:pt x="32" y="32"/>
                      </a:cubicBezTo>
                      <a:cubicBezTo>
                        <a:pt x="32" y="32"/>
                        <a:pt x="31" y="33"/>
                        <a:pt x="31" y="33"/>
                      </a:cubicBezTo>
                      <a:cubicBezTo>
                        <a:pt x="30" y="33"/>
                        <a:pt x="30" y="34"/>
                        <a:pt x="31" y="34"/>
                      </a:cubicBezTo>
                      <a:cubicBezTo>
                        <a:pt x="31" y="36"/>
                        <a:pt x="31" y="37"/>
                        <a:pt x="32" y="39"/>
                      </a:cubicBezTo>
                      <a:cubicBezTo>
                        <a:pt x="33" y="39"/>
                        <a:pt x="33" y="39"/>
                        <a:pt x="34" y="39"/>
                      </a:cubicBezTo>
                      <a:cubicBezTo>
                        <a:pt x="34" y="39"/>
                        <a:pt x="35" y="39"/>
                        <a:pt x="35" y="39"/>
                      </a:cubicBezTo>
                      <a:cubicBezTo>
                        <a:pt x="37" y="38"/>
                        <a:pt x="38" y="37"/>
                        <a:pt x="39" y="36"/>
                      </a:cubicBezTo>
                      <a:cubicBezTo>
                        <a:pt x="42" y="35"/>
                        <a:pt x="44" y="33"/>
                        <a:pt x="47" y="31"/>
                      </a:cubicBezTo>
                      <a:cubicBezTo>
                        <a:pt x="49" y="30"/>
                        <a:pt x="51" y="29"/>
                        <a:pt x="53" y="27"/>
                      </a:cubicBezTo>
                      <a:cubicBezTo>
                        <a:pt x="53" y="27"/>
                        <a:pt x="54" y="27"/>
                        <a:pt x="54" y="26"/>
                      </a:cubicBezTo>
                      <a:cubicBezTo>
                        <a:pt x="55" y="26"/>
                        <a:pt x="56" y="26"/>
                        <a:pt x="56" y="27"/>
                      </a:cubicBezTo>
                      <a:cubicBezTo>
                        <a:pt x="57" y="27"/>
                        <a:pt x="57" y="28"/>
                        <a:pt x="57" y="29"/>
                      </a:cubicBezTo>
                      <a:cubicBezTo>
                        <a:pt x="57" y="30"/>
                        <a:pt x="56" y="30"/>
                        <a:pt x="55" y="30"/>
                      </a:cubicBezTo>
                      <a:cubicBezTo>
                        <a:pt x="54" y="30"/>
                        <a:pt x="52" y="31"/>
                        <a:pt x="50" y="32"/>
                      </a:cubicBezTo>
                      <a:cubicBezTo>
                        <a:pt x="48" y="33"/>
                        <a:pt x="46" y="34"/>
                        <a:pt x="44" y="36"/>
                      </a:cubicBezTo>
                      <a:cubicBezTo>
                        <a:pt x="41" y="37"/>
                        <a:pt x="38" y="39"/>
                        <a:pt x="36" y="41"/>
                      </a:cubicBezTo>
                      <a:cubicBezTo>
                        <a:pt x="35" y="41"/>
                        <a:pt x="35" y="41"/>
                        <a:pt x="34" y="42"/>
                      </a:cubicBezTo>
                      <a:cubicBezTo>
                        <a:pt x="34" y="43"/>
                        <a:pt x="34" y="43"/>
                        <a:pt x="33" y="43"/>
                      </a:cubicBezTo>
                      <a:cubicBezTo>
                        <a:pt x="34" y="44"/>
                        <a:pt x="34" y="45"/>
                        <a:pt x="34" y="46"/>
                      </a:cubicBezTo>
                      <a:cubicBezTo>
                        <a:pt x="35" y="46"/>
                        <a:pt x="36" y="46"/>
                        <a:pt x="36" y="46"/>
                      </a:cubicBezTo>
                      <a:cubicBezTo>
                        <a:pt x="38" y="45"/>
                        <a:pt x="40" y="44"/>
                        <a:pt x="42" y="42"/>
                      </a:cubicBezTo>
                      <a:cubicBezTo>
                        <a:pt x="48" y="39"/>
                        <a:pt x="53" y="36"/>
                        <a:pt x="58" y="32"/>
                      </a:cubicBezTo>
                      <a:cubicBezTo>
                        <a:pt x="59" y="31"/>
                        <a:pt x="59" y="31"/>
                        <a:pt x="61" y="31"/>
                      </a:cubicBezTo>
                      <a:close/>
                      <a:moveTo>
                        <a:pt x="21" y="105"/>
                      </a:moveTo>
                      <a:cubicBezTo>
                        <a:pt x="22" y="106"/>
                        <a:pt x="22" y="106"/>
                        <a:pt x="23" y="106"/>
                      </a:cubicBezTo>
                      <a:cubicBezTo>
                        <a:pt x="24" y="105"/>
                        <a:pt x="26" y="105"/>
                        <a:pt x="27" y="104"/>
                      </a:cubicBezTo>
                      <a:cubicBezTo>
                        <a:pt x="32" y="102"/>
                        <a:pt x="37" y="100"/>
                        <a:pt x="41" y="98"/>
                      </a:cubicBezTo>
                      <a:cubicBezTo>
                        <a:pt x="45" y="96"/>
                        <a:pt x="48" y="95"/>
                        <a:pt x="51" y="93"/>
                      </a:cubicBezTo>
                      <a:cubicBezTo>
                        <a:pt x="53" y="92"/>
                        <a:pt x="55" y="91"/>
                        <a:pt x="57" y="90"/>
                      </a:cubicBezTo>
                      <a:cubicBezTo>
                        <a:pt x="59" y="89"/>
                        <a:pt x="60" y="89"/>
                        <a:pt x="61" y="91"/>
                      </a:cubicBezTo>
                      <a:cubicBezTo>
                        <a:pt x="61" y="91"/>
                        <a:pt x="61" y="91"/>
                        <a:pt x="61" y="91"/>
                      </a:cubicBezTo>
                      <a:cubicBezTo>
                        <a:pt x="63" y="87"/>
                        <a:pt x="66" y="84"/>
                        <a:pt x="68" y="80"/>
                      </a:cubicBezTo>
                      <a:cubicBezTo>
                        <a:pt x="68" y="80"/>
                        <a:pt x="68" y="80"/>
                        <a:pt x="67" y="80"/>
                      </a:cubicBezTo>
                      <a:cubicBezTo>
                        <a:pt x="66" y="81"/>
                        <a:pt x="64" y="81"/>
                        <a:pt x="63" y="82"/>
                      </a:cubicBezTo>
                      <a:cubicBezTo>
                        <a:pt x="59" y="83"/>
                        <a:pt x="55" y="85"/>
                        <a:pt x="51" y="87"/>
                      </a:cubicBezTo>
                      <a:cubicBezTo>
                        <a:pt x="47" y="89"/>
                        <a:pt x="42" y="91"/>
                        <a:pt x="37" y="93"/>
                      </a:cubicBezTo>
                      <a:cubicBezTo>
                        <a:pt x="36" y="94"/>
                        <a:pt x="34" y="95"/>
                        <a:pt x="32" y="96"/>
                      </a:cubicBezTo>
                      <a:cubicBezTo>
                        <a:pt x="30" y="96"/>
                        <a:pt x="29" y="97"/>
                        <a:pt x="28" y="97"/>
                      </a:cubicBezTo>
                      <a:cubicBezTo>
                        <a:pt x="28" y="98"/>
                        <a:pt x="27" y="98"/>
                        <a:pt x="26" y="98"/>
                      </a:cubicBezTo>
                      <a:cubicBezTo>
                        <a:pt x="25" y="100"/>
                        <a:pt x="23" y="103"/>
                        <a:pt x="21" y="105"/>
                      </a:cubicBezTo>
                      <a:close/>
                      <a:moveTo>
                        <a:pt x="73" y="75"/>
                      </a:moveTo>
                      <a:cubicBezTo>
                        <a:pt x="72" y="73"/>
                        <a:pt x="72" y="71"/>
                        <a:pt x="71" y="69"/>
                      </a:cubicBezTo>
                      <a:cubicBezTo>
                        <a:pt x="70" y="70"/>
                        <a:pt x="70" y="70"/>
                        <a:pt x="69" y="70"/>
                      </a:cubicBezTo>
                      <a:cubicBezTo>
                        <a:pt x="64" y="72"/>
                        <a:pt x="59" y="74"/>
                        <a:pt x="54" y="76"/>
                      </a:cubicBezTo>
                      <a:cubicBezTo>
                        <a:pt x="49" y="78"/>
                        <a:pt x="44" y="81"/>
                        <a:pt x="39" y="83"/>
                      </a:cubicBezTo>
                      <a:cubicBezTo>
                        <a:pt x="38" y="83"/>
                        <a:pt x="37" y="83"/>
                        <a:pt x="37" y="84"/>
                      </a:cubicBezTo>
                      <a:cubicBezTo>
                        <a:pt x="34" y="87"/>
                        <a:pt x="32" y="90"/>
                        <a:pt x="30" y="93"/>
                      </a:cubicBezTo>
                      <a:cubicBezTo>
                        <a:pt x="30" y="93"/>
                        <a:pt x="30" y="94"/>
                        <a:pt x="29" y="94"/>
                      </a:cubicBezTo>
                      <a:cubicBezTo>
                        <a:pt x="30" y="94"/>
                        <a:pt x="31" y="94"/>
                        <a:pt x="31" y="94"/>
                      </a:cubicBezTo>
                      <a:cubicBezTo>
                        <a:pt x="32" y="93"/>
                        <a:pt x="33" y="93"/>
                        <a:pt x="34" y="93"/>
                      </a:cubicBezTo>
                      <a:cubicBezTo>
                        <a:pt x="40" y="90"/>
                        <a:pt x="47" y="87"/>
                        <a:pt x="53" y="84"/>
                      </a:cubicBezTo>
                      <a:cubicBezTo>
                        <a:pt x="56" y="83"/>
                        <a:pt x="58" y="81"/>
                        <a:pt x="60" y="80"/>
                      </a:cubicBezTo>
                      <a:cubicBezTo>
                        <a:pt x="63" y="79"/>
                        <a:pt x="66" y="77"/>
                        <a:pt x="68" y="76"/>
                      </a:cubicBezTo>
                      <a:cubicBezTo>
                        <a:pt x="69" y="75"/>
                        <a:pt x="70" y="75"/>
                        <a:pt x="71" y="76"/>
                      </a:cubicBezTo>
                      <a:cubicBezTo>
                        <a:pt x="71" y="76"/>
                        <a:pt x="71" y="76"/>
                        <a:pt x="72" y="76"/>
                      </a:cubicBezTo>
                      <a:cubicBezTo>
                        <a:pt x="72" y="76"/>
                        <a:pt x="73" y="75"/>
                        <a:pt x="73" y="75"/>
                      </a:cubicBezTo>
                      <a:close/>
                      <a:moveTo>
                        <a:pt x="40" y="80"/>
                      </a:moveTo>
                      <a:cubicBezTo>
                        <a:pt x="40" y="80"/>
                        <a:pt x="40" y="80"/>
                        <a:pt x="40" y="80"/>
                      </a:cubicBezTo>
                      <a:cubicBezTo>
                        <a:pt x="50" y="76"/>
                        <a:pt x="60" y="71"/>
                        <a:pt x="70" y="65"/>
                      </a:cubicBezTo>
                      <a:cubicBezTo>
                        <a:pt x="69" y="64"/>
                        <a:pt x="69" y="62"/>
                        <a:pt x="68" y="60"/>
                      </a:cubicBezTo>
                      <a:cubicBezTo>
                        <a:pt x="66" y="61"/>
                        <a:pt x="64" y="62"/>
                        <a:pt x="63" y="63"/>
                      </a:cubicBezTo>
                      <a:cubicBezTo>
                        <a:pt x="61" y="63"/>
                        <a:pt x="59" y="64"/>
                        <a:pt x="57" y="65"/>
                      </a:cubicBezTo>
                      <a:cubicBezTo>
                        <a:pt x="55" y="65"/>
                        <a:pt x="53" y="66"/>
                        <a:pt x="51" y="67"/>
                      </a:cubicBezTo>
                      <a:cubicBezTo>
                        <a:pt x="50" y="68"/>
                        <a:pt x="48" y="69"/>
                        <a:pt x="46" y="70"/>
                      </a:cubicBezTo>
                      <a:cubicBezTo>
                        <a:pt x="44" y="70"/>
                        <a:pt x="42" y="71"/>
                        <a:pt x="41" y="72"/>
                      </a:cubicBezTo>
                      <a:cubicBezTo>
                        <a:pt x="41" y="73"/>
                        <a:pt x="41" y="74"/>
                        <a:pt x="41" y="74"/>
                      </a:cubicBezTo>
                      <a:cubicBezTo>
                        <a:pt x="41" y="75"/>
                        <a:pt x="40" y="76"/>
                        <a:pt x="40" y="76"/>
                      </a:cubicBezTo>
                      <a:cubicBezTo>
                        <a:pt x="41" y="77"/>
                        <a:pt x="41" y="78"/>
                        <a:pt x="40" y="79"/>
                      </a:cubicBezTo>
                      <a:cubicBezTo>
                        <a:pt x="40" y="79"/>
                        <a:pt x="40" y="80"/>
                        <a:pt x="40" y="80"/>
                      </a:cubicBezTo>
                      <a:close/>
                      <a:moveTo>
                        <a:pt x="35" y="48"/>
                      </a:moveTo>
                      <a:cubicBezTo>
                        <a:pt x="36" y="50"/>
                        <a:pt x="36" y="52"/>
                        <a:pt x="36" y="53"/>
                      </a:cubicBezTo>
                      <a:cubicBezTo>
                        <a:pt x="36" y="53"/>
                        <a:pt x="37" y="54"/>
                        <a:pt x="37" y="54"/>
                      </a:cubicBezTo>
                      <a:cubicBezTo>
                        <a:pt x="38" y="54"/>
                        <a:pt x="39" y="55"/>
                        <a:pt x="40" y="54"/>
                      </a:cubicBezTo>
                      <a:cubicBezTo>
                        <a:pt x="41" y="54"/>
                        <a:pt x="42" y="53"/>
                        <a:pt x="43" y="53"/>
                      </a:cubicBezTo>
                      <a:cubicBezTo>
                        <a:pt x="47" y="50"/>
                        <a:pt x="51" y="48"/>
                        <a:pt x="55" y="46"/>
                      </a:cubicBezTo>
                      <a:cubicBezTo>
                        <a:pt x="58" y="44"/>
                        <a:pt x="60" y="43"/>
                        <a:pt x="62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cubicBezTo>
                        <a:pt x="62" y="39"/>
                        <a:pt x="62" y="37"/>
                        <a:pt x="61" y="35"/>
                      </a:cubicBezTo>
                      <a:cubicBezTo>
                        <a:pt x="60" y="35"/>
                        <a:pt x="60" y="35"/>
                        <a:pt x="59" y="36"/>
                      </a:cubicBezTo>
                      <a:cubicBezTo>
                        <a:pt x="55" y="37"/>
                        <a:pt x="52" y="39"/>
                        <a:pt x="49" y="41"/>
                      </a:cubicBezTo>
                      <a:cubicBezTo>
                        <a:pt x="44" y="44"/>
                        <a:pt x="40" y="47"/>
                        <a:pt x="35" y="48"/>
                      </a:cubicBezTo>
                      <a:close/>
                      <a:moveTo>
                        <a:pt x="27" y="25"/>
                      </a:moveTo>
                      <a:cubicBezTo>
                        <a:pt x="28" y="26"/>
                        <a:pt x="28" y="28"/>
                        <a:pt x="29" y="29"/>
                      </a:cubicBezTo>
                      <a:cubicBezTo>
                        <a:pt x="29" y="30"/>
                        <a:pt x="30" y="31"/>
                        <a:pt x="31" y="30"/>
                      </a:cubicBezTo>
                      <a:cubicBezTo>
                        <a:pt x="31" y="30"/>
                        <a:pt x="31" y="30"/>
                        <a:pt x="32" y="30"/>
                      </a:cubicBezTo>
                      <a:cubicBezTo>
                        <a:pt x="33" y="29"/>
                        <a:pt x="35" y="28"/>
                        <a:pt x="37" y="28"/>
                      </a:cubicBezTo>
                      <a:cubicBezTo>
                        <a:pt x="39" y="26"/>
                        <a:pt x="42" y="24"/>
                        <a:pt x="45" y="23"/>
                      </a:cubicBezTo>
                      <a:cubicBezTo>
                        <a:pt x="48" y="21"/>
                        <a:pt x="51" y="19"/>
                        <a:pt x="53" y="17"/>
                      </a:cubicBezTo>
                      <a:cubicBezTo>
                        <a:pt x="54" y="16"/>
                        <a:pt x="55" y="16"/>
                        <a:pt x="55" y="15"/>
                      </a:cubicBezTo>
                      <a:cubicBezTo>
                        <a:pt x="55" y="14"/>
                        <a:pt x="54" y="13"/>
                        <a:pt x="54" y="11"/>
                      </a:cubicBezTo>
                      <a:cubicBezTo>
                        <a:pt x="53" y="11"/>
                        <a:pt x="52" y="11"/>
                        <a:pt x="52" y="12"/>
                      </a:cubicBezTo>
                      <a:cubicBezTo>
                        <a:pt x="49" y="13"/>
                        <a:pt x="47" y="14"/>
                        <a:pt x="45" y="16"/>
                      </a:cubicBezTo>
                      <a:cubicBezTo>
                        <a:pt x="42" y="17"/>
                        <a:pt x="39" y="19"/>
                        <a:pt x="36" y="21"/>
                      </a:cubicBezTo>
                      <a:cubicBezTo>
                        <a:pt x="33" y="22"/>
                        <a:pt x="30" y="24"/>
                        <a:pt x="27" y="25"/>
                      </a:cubicBezTo>
                      <a:close/>
                      <a:moveTo>
                        <a:pt x="39" y="64"/>
                      </a:moveTo>
                      <a:cubicBezTo>
                        <a:pt x="40" y="65"/>
                        <a:pt x="40" y="66"/>
                        <a:pt x="40" y="67"/>
                      </a:cubicBezTo>
                      <a:cubicBezTo>
                        <a:pt x="40" y="68"/>
                        <a:pt x="40" y="68"/>
                        <a:pt x="40" y="69"/>
                      </a:cubicBezTo>
                      <a:cubicBezTo>
                        <a:pt x="40" y="69"/>
                        <a:pt x="39" y="69"/>
                        <a:pt x="40" y="70"/>
                      </a:cubicBezTo>
                      <a:cubicBezTo>
                        <a:pt x="40" y="70"/>
                        <a:pt x="41" y="70"/>
                        <a:pt x="41" y="70"/>
                      </a:cubicBezTo>
                      <a:cubicBezTo>
                        <a:pt x="41" y="70"/>
                        <a:pt x="41" y="69"/>
                        <a:pt x="41" y="69"/>
                      </a:cubicBezTo>
                      <a:cubicBezTo>
                        <a:pt x="45" y="68"/>
                        <a:pt x="48" y="66"/>
                        <a:pt x="52" y="65"/>
                      </a:cubicBezTo>
                      <a:cubicBezTo>
                        <a:pt x="54" y="63"/>
                        <a:pt x="57" y="62"/>
                        <a:pt x="60" y="61"/>
                      </a:cubicBezTo>
                      <a:cubicBezTo>
                        <a:pt x="62" y="60"/>
                        <a:pt x="64" y="58"/>
                        <a:pt x="66" y="57"/>
                      </a:cubicBezTo>
                      <a:cubicBezTo>
                        <a:pt x="66" y="57"/>
                        <a:pt x="67" y="57"/>
                        <a:pt x="67" y="56"/>
                      </a:cubicBezTo>
                      <a:cubicBezTo>
                        <a:pt x="67" y="55"/>
                        <a:pt x="66" y="53"/>
                        <a:pt x="66" y="52"/>
                      </a:cubicBezTo>
                      <a:cubicBezTo>
                        <a:pt x="66" y="52"/>
                        <a:pt x="66" y="52"/>
                        <a:pt x="65" y="52"/>
                      </a:cubicBezTo>
                      <a:cubicBezTo>
                        <a:pt x="62" y="53"/>
                        <a:pt x="59" y="54"/>
                        <a:pt x="56" y="56"/>
                      </a:cubicBezTo>
                      <a:cubicBezTo>
                        <a:pt x="54" y="57"/>
                        <a:pt x="51" y="58"/>
                        <a:pt x="49" y="60"/>
                      </a:cubicBezTo>
                      <a:cubicBezTo>
                        <a:pt x="46" y="61"/>
                        <a:pt x="44" y="62"/>
                        <a:pt x="41" y="63"/>
                      </a:cubicBezTo>
                      <a:cubicBezTo>
                        <a:pt x="40" y="63"/>
                        <a:pt x="40" y="64"/>
                        <a:pt x="39" y="64"/>
                      </a:cubicBezTo>
                      <a:close/>
                      <a:moveTo>
                        <a:pt x="65" y="48"/>
                      </a:moveTo>
                      <a:cubicBezTo>
                        <a:pt x="64" y="47"/>
                        <a:pt x="64" y="46"/>
                        <a:pt x="64" y="46"/>
                      </a:cubicBezTo>
                      <a:cubicBezTo>
                        <a:pt x="64" y="45"/>
                        <a:pt x="64" y="45"/>
                        <a:pt x="63" y="45"/>
                      </a:cubicBezTo>
                      <a:cubicBezTo>
                        <a:pt x="63" y="45"/>
                        <a:pt x="63" y="45"/>
                        <a:pt x="62" y="45"/>
                      </a:cubicBezTo>
                      <a:cubicBezTo>
                        <a:pt x="60" y="46"/>
                        <a:pt x="58" y="46"/>
                        <a:pt x="56" y="48"/>
                      </a:cubicBezTo>
                      <a:cubicBezTo>
                        <a:pt x="54" y="49"/>
                        <a:pt x="52" y="50"/>
                        <a:pt x="50" y="51"/>
                      </a:cubicBezTo>
                      <a:cubicBezTo>
                        <a:pt x="47" y="53"/>
                        <a:pt x="43" y="55"/>
                        <a:pt x="40" y="56"/>
                      </a:cubicBezTo>
                      <a:cubicBezTo>
                        <a:pt x="39" y="57"/>
                        <a:pt x="38" y="57"/>
                        <a:pt x="38" y="58"/>
                      </a:cubicBezTo>
                      <a:cubicBezTo>
                        <a:pt x="38" y="59"/>
                        <a:pt x="38" y="60"/>
                        <a:pt x="39" y="62"/>
                      </a:cubicBezTo>
                      <a:cubicBezTo>
                        <a:pt x="39" y="61"/>
                        <a:pt x="39" y="62"/>
                        <a:pt x="40" y="61"/>
                      </a:cubicBezTo>
                      <a:cubicBezTo>
                        <a:pt x="41" y="61"/>
                        <a:pt x="42" y="61"/>
                        <a:pt x="43" y="60"/>
                      </a:cubicBezTo>
                      <a:cubicBezTo>
                        <a:pt x="46" y="59"/>
                        <a:pt x="49" y="57"/>
                        <a:pt x="52" y="56"/>
                      </a:cubicBezTo>
                      <a:cubicBezTo>
                        <a:pt x="56" y="53"/>
                        <a:pt x="60" y="51"/>
                        <a:pt x="64" y="48"/>
                      </a:cubicBezTo>
                      <a:cubicBezTo>
                        <a:pt x="64" y="48"/>
                        <a:pt x="64" y="48"/>
                        <a:pt x="65" y="48"/>
                      </a:cubicBezTo>
                      <a:close/>
                      <a:moveTo>
                        <a:pt x="45" y="6"/>
                      </a:moveTo>
                      <a:cubicBezTo>
                        <a:pt x="45" y="8"/>
                        <a:pt x="45" y="8"/>
                        <a:pt x="43" y="9"/>
                      </a:cubicBezTo>
                      <a:cubicBezTo>
                        <a:pt x="40" y="10"/>
                        <a:pt x="37" y="12"/>
                        <a:pt x="35" y="13"/>
                      </a:cubicBezTo>
                      <a:cubicBezTo>
                        <a:pt x="32" y="15"/>
                        <a:pt x="29" y="17"/>
                        <a:pt x="26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7" y="22"/>
                        <a:pt x="27" y="23"/>
                        <a:pt x="28" y="22"/>
                      </a:cubicBezTo>
                      <a:cubicBezTo>
                        <a:pt x="28" y="22"/>
                        <a:pt x="29" y="22"/>
                        <a:pt x="29" y="22"/>
                      </a:cubicBezTo>
                      <a:cubicBezTo>
                        <a:pt x="31" y="21"/>
                        <a:pt x="33" y="20"/>
                        <a:pt x="35" y="19"/>
                      </a:cubicBezTo>
                      <a:cubicBezTo>
                        <a:pt x="40" y="17"/>
                        <a:pt x="44" y="14"/>
                        <a:pt x="48" y="11"/>
                      </a:cubicBezTo>
                      <a:cubicBezTo>
                        <a:pt x="49" y="9"/>
                        <a:pt x="51" y="8"/>
                        <a:pt x="53" y="7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50" y="6"/>
                        <a:pt x="48" y="6"/>
                        <a:pt x="45" y="6"/>
                      </a:cubicBezTo>
                      <a:close/>
                      <a:moveTo>
                        <a:pt x="25" y="18"/>
                      </a:moveTo>
                      <a:cubicBezTo>
                        <a:pt x="30" y="14"/>
                        <a:pt x="36" y="11"/>
                        <a:pt x="41" y="6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38" y="6"/>
                        <a:pt x="36" y="6"/>
                        <a:pt x="34" y="6"/>
                      </a:cubicBezTo>
                      <a:cubicBezTo>
                        <a:pt x="34" y="8"/>
                        <a:pt x="34" y="9"/>
                        <a:pt x="32" y="9"/>
                      </a:cubicBezTo>
                      <a:cubicBezTo>
                        <a:pt x="31" y="9"/>
                        <a:pt x="29" y="10"/>
                        <a:pt x="29" y="10"/>
                      </a:cubicBezTo>
                      <a:cubicBezTo>
                        <a:pt x="27" y="11"/>
                        <a:pt x="26" y="12"/>
                        <a:pt x="24" y="13"/>
                      </a:cubicBez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4" y="14"/>
                        <a:pt x="25" y="14"/>
                        <a:pt x="25" y="14"/>
                      </a:cubicBezTo>
                      <a:cubicBezTo>
                        <a:pt x="25" y="14"/>
                        <a:pt x="24" y="15"/>
                        <a:pt x="24" y="16"/>
                      </a:cubicBezTo>
                      <a:cubicBezTo>
                        <a:pt x="24" y="16"/>
                        <a:pt x="24" y="17"/>
                        <a:pt x="25" y="18"/>
                      </a:cubicBezTo>
                      <a:close/>
                      <a:moveTo>
                        <a:pt x="29" y="7"/>
                      </a:move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8" y="7"/>
                        <a:pt x="27" y="7"/>
                        <a:pt x="26" y="7"/>
                      </a:cubicBezTo>
                      <a:cubicBezTo>
                        <a:pt x="25" y="7"/>
                        <a:pt x="24" y="7"/>
                        <a:pt x="23" y="7"/>
                      </a:cubicBezTo>
                      <a:cubicBezTo>
                        <a:pt x="23" y="7"/>
                        <a:pt x="22" y="6"/>
                        <a:pt x="22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1" y="5"/>
                        <a:pt x="20" y="4"/>
                        <a:pt x="19" y="4"/>
                      </a:cubicBez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21" y="6"/>
                        <a:pt x="21" y="9"/>
                        <a:pt x="23" y="12"/>
                      </a:cubicBezTo>
                      <a:cubicBezTo>
                        <a:pt x="25" y="10"/>
                        <a:pt x="27" y="9"/>
                        <a:pt x="29" y="7"/>
                      </a:cubicBezTo>
                      <a:close/>
                      <a:moveTo>
                        <a:pt x="69" y="83"/>
                      </a:moveTo>
                      <a:cubicBezTo>
                        <a:pt x="67" y="86"/>
                        <a:pt x="64" y="89"/>
                        <a:pt x="63" y="92"/>
                      </a:cubicBezTo>
                      <a:cubicBezTo>
                        <a:pt x="65" y="89"/>
                        <a:pt x="67" y="86"/>
                        <a:pt x="69" y="83"/>
                      </a:cubicBezTo>
                      <a:close/>
                      <a:moveTo>
                        <a:pt x="74" y="78"/>
                      </a:moveTo>
                      <a:cubicBezTo>
                        <a:pt x="74" y="78"/>
                        <a:pt x="74" y="78"/>
                        <a:pt x="74" y="78"/>
                      </a:cubicBezTo>
                      <a:cubicBezTo>
                        <a:pt x="75" y="78"/>
                        <a:pt x="75" y="78"/>
                        <a:pt x="75" y="78"/>
                      </a:cubicBezTo>
                      <a:cubicBezTo>
                        <a:pt x="75" y="78"/>
                        <a:pt x="75" y="78"/>
                        <a:pt x="75" y="78"/>
                      </a:cubicBezTo>
                      <a:cubicBezTo>
                        <a:pt x="74" y="78"/>
                        <a:pt x="74" y="78"/>
                        <a:pt x="74" y="78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6" name="Freeform 9"/>
                <p:cNvSpPr/>
                <p:nvPr/>
              </p:nvSpPr>
              <p:spPr bwMode="auto">
                <a:xfrm>
                  <a:off x="6094413" y="3586163"/>
                  <a:ext cx="114300" cy="39688"/>
                </a:xfrm>
                <a:custGeom>
                  <a:avLst/>
                  <a:gdLst>
                    <a:gd name="T0" fmla="*/ 1 w 35"/>
                    <a:gd name="T1" fmla="*/ 9 h 12"/>
                    <a:gd name="T2" fmla="*/ 3 w 35"/>
                    <a:gd name="T3" fmla="*/ 9 h 12"/>
                    <a:gd name="T4" fmla="*/ 3 w 35"/>
                    <a:gd name="T5" fmla="*/ 9 h 12"/>
                    <a:gd name="T6" fmla="*/ 5 w 35"/>
                    <a:gd name="T7" fmla="*/ 10 h 12"/>
                    <a:gd name="T8" fmla="*/ 9 w 35"/>
                    <a:gd name="T9" fmla="*/ 10 h 12"/>
                    <a:gd name="T10" fmla="*/ 22 w 35"/>
                    <a:gd name="T11" fmla="*/ 5 h 12"/>
                    <a:gd name="T12" fmla="*/ 31 w 35"/>
                    <a:gd name="T13" fmla="*/ 0 h 12"/>
                    <a:gd name="T14" fmla="*/ 32 w 35"/>
                    <a:gd name="T15" fmla="*/ 0 h 12"/>
                    <a:gd name="T16" fmla="*/ 35 w 35"/>
                    <a:gd name="T17" fmla="*/ 1 h 12"/>
                    <a:gd name="T18" fmla="*/ 34 w 35"/>
                    <a:gd name="T19" fmla="*/ 4 h 12"/>
                    <a:gd name="T20" fmla="*/ 33 w 35"/>
                    <a:gd name="T21" fmla="*/ 4 h 12"/>
                    <a:gd name="T22" fmla="*/ 22 w 35"/>
                    <a:gd name="T23" fmla="*/ 8 h 12"/>
                    <a:gd name="T24" fmla="*/ 13 w 35"/>
                    <a:gd name="T25" fmla="*/ 11 h 12"/>
                    <a:gd name="T26" fmla="*/ 7 w 35"/>
                    <a:gd name="T27" fmla="*/ 12 h 12"/>
                    <a:gd name="T28" fmla="*/ 1 w 35"/>
                    <a:gd name="T29" fmla="*/ 12 h 12"/>
                    <a:gd name="T30" fmla="*/ 1 w 35"/>
                    <a:gd name="T31" fmla="*/ 12 h 12"/>
                    <a:gd name="T32" fmla="*/ 0 w 35"/>
                    <a:gd name="T33" fmla="*/ 9 h 12"/>
                    <a:gd name="T34" fmla="*/ 1 w 35"/>
                    <a:gd name="T35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5" h="12">
                      <a:moveTo>
                        <a:pt x="1" y="9"/>
                      </a:moveTo>
                      <a:cubicBezTo>
                        <a:pt x="1" y="8"/>
                        <a:pt x="2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4" y="10"/>
                        <a:pt x="4" y="10"/>
                        <a:pt x="5" y="10"/>
                      </a:cubicBezTo>
                      <a:cubicBezTo>
                        <a:pt x="6" y="10"/>
                        <a:pt x="8" y="10"/>
                        <a:pt x="9" y="10"/>
                      </a:cubicBezTo>
                      <a:cubicBezTo>
                        <a:pt x="14" y="8"/>
                        <a:pt x="18" y="7"/>
                        <a:pt x="22" y="5"/>
                      </a:cubicBezTo>
                      <a:cubicBezTo>
                        <a:pt x="25" y="4"/>
                        <a:pt x="28" y="2"/>
                        <a:pt x="31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3" y="0"/>
                        <a:pt x="34" y="0"/>
                        <a:pt x="35" y="1"/>
                      </a:cubicBezTo>
                      <a:cubicBezTo>
                        <a:pt x="35" y="2"/>
                        <a:pt x="35" y="3"/>
                        <a:pt x="34" y="4"/>
                      </a:cubicBezTo>
                      <a:cubicBezTo>
                        <a:pt x="34" y="4"/>
                        <a:pt x="33" y="4"/>
                        <a:pt x="33" y="4"/>
                      </a:cubicBezTo>
                      <a:cubicBezTo>
                        <a:pt x="29" y="6"/>
                        <a:pt x="26" y="7"/>
                        <a:pt x="22" y="8"/>
                      </a:cubicBezTo>
                      <a:cubicBezTo>
                        <a:pt x="19" y="9"/>
                        <a:pt x="16" y="10"/>
                        <a:pt x="13" y="11"/>
                      </a:cubicBezTo>
                      <a:cubicBezTo>
                        <a:pt x="11" y="11"/>
                        <a:pt x="9" y="12"/>
                        <a:pt x="7" y="12"/>
                      </a:cubicBezTo>
                      <a:cubicBezTo>
                        <a:pt x="5" y="12"/>
                        <a:pt x="3" y="12"/>
                        <a:pt x="1" y="12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0" y="11"/>
                        <a:pt x="0" y="10"/>
                        <a:pt x="0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02" name="组合 201"/>
            <p:cNvGrpSpPr/>
            <p:nvPr/>
          </p:nvGrpSpPr>
          <p:grpSpPr>
            <a:xfrm>
              <a:off x="6264356" y="3106246"/>
              <a:ext cx="1715030" cy="463550"/>
              <a:chOff x="4819121" y="3552825"/>
              <a:chExt cx="1715030" cy="463550"/>
            </a:xfrm>
          </p:grpSpPr>
          <p:grpSp>
            <p:nvGrpSpPr>
              <p:cNvPr id="203" name="组合 202"/>
              <p:cNvGrpSpPr/>
              <p:nvPr/>
            </p:nvGrpSpPr>
            <p:grpSpPr>
              <a:xfrm>
                <a:off x="5657850" y="3552825"/>
                <a:ext cx="876301" cy="463550"/>
                <a:chOff x="5656263" y="3198813"/>
                <a:chExt cx="876301" cy="463550"/>
              </a:xfrm>
            </p:grpSpPr>
            <p:sp>
              <p:nvSpPr>
                <p:cNvPr id="210" name="Freeform 5"/>
                <p:cNvSpPr>
                  <a:spLocks noEditPoints="1"/>
                </p:cNvSpPr>
                <p:nvPr/>
              </p:nvSpPr>
              <p:spPr bwMode="auto">
                <a:xfrm>
                  <a:off x="6276976" y="3201988"/>
                  <a:ext cx="255588" cy="460375"/>
                </a:xfrm>
                <a:custGeom>
                  <a:avLst/>
                  <a:gdLst>
                    <a:gd name="T0" fmla="*/ 2 w 78"/>
                    <a:gd name="T1" fmla="*/ 136 h 139"/>
                    <a:gd name="T2" fmla="*/ 29 w 78"/>
                    <a:gd name="T3" fmla="*/ 94 h 139"/>
                    <a:gd name="T4" fmla="*/ 21 w 78"/>
                    <a:gd name="T5" fmla="*/ 8 h 139"/>
                    <a:gd name="T6" fmla="*/ 25 w 78"/>
                    <a:gd name="T7" fmla="*/ 2 h 139"/>
                    <a:gd name="T8" fmla="*/ 72 w 78"/>
                    <a:gd name="T9" fmla="*/ 60 h 139"/>
                    <a:gd name="T10" fmla="*/ 71 w 78"/>
                    <a:gd name="T11" fmla="*/ 90 h 139"/>
                    <a:gd name="T12" fmla="*/ 33 w 78"/>
                    <a:gd name="T13" fmla="*/ 138 h 139"/>
                    <a:gd name="T14" fmla="*/ 41 w 78"/>
                    <a:gd name="T15" fmla="*/ 8 h 139"/>
                    <a:gd name="T16" fmla="*/ 27 w 78"/>
                    <a:gd name="T17" fmla="*/ 127 h 139"/>
                    <a:gd name="T18" fmla="*/ 39 w 78"/>
                    <a:gd name="T19" fmla="*/ 63 h 139"/>
                    <a:gd name="T20" fmla="*/ 53 w 78"/>
                    <a:gd name="T21" fmla="*/ 11 h 139"/>
                    <a:gd name="T22" fmla="*/ 42 w 78"/>
                    <a:gd name="T23" fmla="*/ 16 h 139"/>
                    <a:gd name="T24" fmla="*/ 15 w 78"/>
                    <a:gd name="T25" fmla="*/ 130 h 139"/>
                    <a:gd name="T26" fmla="*/ 53 w 78"/>
                    <a:gd name="T27" fmla="*/ 6 h 139"/>
                    <a:gd name="T28" fmla="*/ 66 w 78"/>
                    <a:gd name="T29" fmla="*/ 91 h 139"/>
                    <a:gd name="T30" fmla="*/ 70 w 78"/>
                    <a:gd name="T31" fmla="*/ 70 h 139"/>
                    <a:gd name="T32" fmla="*/ 63 w 78"/>
                    <a:gd name="T33" fmla="*/ 50 h 139"/>
                    <a:gd name="T34" fmla="*/ 9 w 78"/>
                    <a:gd name="T35" fmla="*/ 128 h 139"/>
                    <a:gd name="T36" fmla="*/ 48 w 78"/>
                    <a:gd name="T37" fmla="*/ 93 h 139"/>
                    <a:gd name="T38" fmla="*/ 69 w 78"/>
                    <a:gd name="T39" fmla="*/ 82 h 139"/>
                    <a:gd name="T40" fmla="*/ 52 w 78"/>
                    <a:gd name="T41" fmla="*/ 96 h 139"/>
                    <a:gd name="T42" fmla="*/ 49 w 78"/>
                    <a:gd name="T43" fmla="*/ 87 h 139"/>
                    <a:gd name="T44" fmla="*/ 66 w 78"/>
                    <a:gd name="T45" fmla="*/ 77 h 139"/>
                    <a:gd name="T46" fmla="*/ 30 w 78"/>
                    <a:gd name="T47" fmla="*/ 110 h 139"/>
                    <a:gd name="T48" fmla="*/ 43 w 78"/>
                    <a:gd name="T49" fmla="*/ 35 h 139"/>
                    <a:gd name="T50" fmla="*/ 39 w 78"/>
                    <a:gd name="T51" fmla="*/ 83 h 139"/>
                    <a:gd name="T52" fmla="*/ 38 w 78"/>
                    <a:gd name="T53" fmla="*/ 15 h 139"/>
                    <a:gd name="T54" fmla="*/ 32 w 78"/>
                    <a:gd name="T55" fmla="*/ 6 h 139"/>
                    <a:gd name="T56" fmla="*/ 61 w 78"/>
                    <a:gd name="T57" fmla="*/ 44 h 139"/>
                    <a:gd name="T58" fmla="*/ 52 w 78"/>
                    <a:gd name="T59" fmla="*/ 90 h 139"/>
                    <a:gd name="T60" fmla="*/ 64 w 78"/>
                    <a:gd name="T61" fmla="*/ 47 h 139"/>
                    <a:gd name="T62" fmla="*/ 40 w 78"/>
                    <a:gd name="T63" fmla="*/ 101 h 139"/>
                    <a:gd name="T64" fmla="*/ 62 w 78"/>
                    <a:gd name="T65" fmla="*/ 77 h 139"/>
                    <a:gd name="T66" fmla="*/ 58 w 78"/>
                    <a:gd name="T67" fmla="*/ 52 h 139"/>
                    <a:gd name="T68" fmla="*/ 62 w 78"/>
                    <a:gd name="T69" fmla="*/ 41 h 139"/>
                    <a:gd name="T70" fmla="*/ 47 w 78"/>
                    <a:gd name="T71" fmla="*/ 43 h 139"/>
                    <a:gd name="T72" fmla="*/ 53 w 78"/>
                    <a:gd name="T73" fmla="*/ 29 h 139"/>
                    <a:gd name="T74" fmla="*/ 60 w 78"/>
                    <a:gd name="T75" fmla="*/ 34 h 139"/>
                    <a:gd name="T76" fmla="*/ 52 w 78"/>
                    <a:gd name="T77" fmla="*/ 25 h 139"/>
                    <a:gd name="T78" fmla="*/ 49 w 78"/>
                    <a:gd name="T79" fmla="*/ 25 h 139"/>
                    <a:gd name="T80" fmla="*/ 47 w 78"/>
                    <a:gd name="T81" fmla="*/ 31 h 139"/>
                    <a:gd name="T82" fmla="*/ 34 w 78"/>
                    <a:gd name="T83" fmla="*/ 114 h 139"/>
                    <a:gd name="T84" fmla="*/ 68 w 78"/>
                    <a:gd name="T85" fmla="*/ 74 h 139"/>
                    <a:gd name="T86" fmla="*/ 40 w 78"/>
                    <a:gd name="T87" fmla="*/ 20 h 139"/>
                    <a:gd name="T88" fmla="*/ 65 w 78"/>
                    <a:gd name="T89" fmla="*/ 65 h 139"/>
                    <a:gd name="T90" fmla="*/ 24 w 78"/>
                    <a:gd name="T91" fmla="*/ 9 h 139"/>
                    <a:gd name="T92" fmla="*/ 44 w 78"/>
                    <a:gd name="T93" fmla="*/ 32 h 139"/>
                    <a:gd name="T94" fmla="*/ 39 w 78"/>
                    <a:gd name="T95" fmla="*/ 32 h 139"/>
                    <a:gd name="T96" fmla="*/ 50 w 78"/>
                    <a:gd name="T97" fmla="*/ 38 h 139"/>
                    <a:gd name="T98" fmla="*/ 51 w 78"/>
                    <a:gd name="T99" fmla="*/ 68 h 139"/>
                    <a:gd name="T100" fmla="*/ 73 w 78"/>
                    <a:gd name="T101" fmla="*/ 81 h 139"/>
                    <a:gd name="T102" fmla="*/ 43 w 78"/>
                    <a:gd name="T103" fmla="*/ 111 h 139"/>
                    <a:gd name="T104" fmla="*/ 45 w 78"/>
                    <a:gd name="T105" fmla="*/ 108 h 139"/>
                    <a:gd name="T106" fmla="*/ 47 w 78"/>
                    <a:gd name="T107" fmla="*/ 79 h 139"/>
                    <a:gd name="T108" fmla="*/ 47 w 78"/>
                    <a:gd name="T109" fmla="*/ 51 h 139"/>
                    <a:gd name="T110" fmla="*/ 41 w 78"/>
                    <a:gd name="T111" fmla="*/ 114 h 139"/>
                    <a:gd name="T112" fmla="*/ 50 w 78"/>
                    <a:gd name="T113" fmla="*/ 34 h 139"/>
                    <a:gd name="T114" fmla="*/ 32 w 78"/>
                    <a:gd name="T115" fmla="*/ 103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8" h="139">
                      <a:moveTo>
                        <a:pt x="34" y="136"/>
                      </a:moveTo>
                      <a:cubicBezTo>
                        <a:pt x="32" y="136"/>
                        <a:pt x="31" y="136"/>
                        <a:pt x="30" y="135"/>
                      </a:cubicBezTo>
                      <a:cubicBezTo>
                        <a:pt x="28" y="135"/>
                        <a:pt x="26" y="136"/>
                        <a:pt x="24" y="136"/>
                      </a:cubicBezTo>
                      <a:cubicBezTo>
                        <a:pt x="21" y="136"/>
                        <a:pt x="19" y="136"/>
                        <a:pt x="16" y="136"/>
                      </a:cubicBezTo>
                      <a:cubicBezTo>
                        <a:pt x="13" y="136"/>
                        <a:pt x="10" y="136"/>
                        <a:pt x="7" y="136"/>
                      </a:cubicBezTo>
                      <a:cubicBezTo>
                        <a:pt x="6" y="136"/>
                        <a:pt x="6" y="136"/>
                        <a:pt x="5" y="136"/>
                      </a:cubicBezTo>
                      <a:cubicBezTo>
                        <a:pt x="5" y="137"/>
                        <a:pt x="4" y="137"/>
                        <a:pt x="4" y="136"/>
                      </a:cubicBezTo>
                      <a:cubicBezTo>
                        <a:pt x="3" y="136"/>
                        <a:pt x="2" y="136"/>
                        <a:pt x="2" y="136"/>
                      </a:cubicBezTo>
                      <a:cubicBezTo>
                        <a:pt x="1" y="135"/>
                        <a:pt x="1" y="134"/>
                        <a:pt x="2" y="134"/>
                      </a:cubicBezTo>
                      <a:cubicBezTo>
                        <a:pt x="2" y="133"/>
                        <a:pt x="2" y="133"/>
                        <a:pt x="2" y="133"/>
                      </a:cubicBezTo>
                      <a:cubicBezTo>
                        <a:pt x="2" y="133"/>
                        <a:pt x="3" y="133"/>
                        <a:pt x="3" y="133"/>
                      </a:cubicBezTo>
                      <a:cubicBezTo>
                        <a:pt x="3" y="132"/>
                        <a:pt x="3" y="132"/>
                        <a:pt x="2" y="133"/>
                      </a:cubicBezTo>
                      <a:cubicBezTo>
                        <a:pt x="1" y="133"/>
                        <a:pt x="1" y="133"/>
                        <a:pt x="1" y="133"/>
                      </a:cubicBezTo>
                      <a:cubicBezTo>
                        <a:pt x="0" y="132"/>
                        <a:pt x="0" y="132"/>
                        <a:pt x="1" y="131"/>
                      </a:cubicBezTo>
                      <a:cubicBezTo>
                        <a:pt x="3" y="127"/>
                        <a:pt x="6" y="123"/>
                        <a:pt x="8" y="119"/>
                      </a:cubicBezTo>
                      <a:cubicBezTo>
                        <a:pt x="15" y="111"/>
                        <a:pt x="21" y="102"/>
                        <a:pt x="29" y="94"/>
                      </a:cubicBezTo>
                      <a:cubicBezTo>
                        <a:pt x="29" y="93"/>
                        <a:pt x="30" y="93"/>
                        <a:pt x="30" y="92"/>
                      </a:cubicBezTo>
                      <a:cubicBezTo>
                        <a:pt x="33" y="88"/>
                        <a:pt x="35" y="85"/>
                        <a:pt x="37" y="81"/>
                      </a:cubicBezTo>
                      <a:cubicBezTo>
                        <a:pt x="38" y="80"/>
                        <a:pt x="39" y="79"/>
                        <a:pt x="39" y="78"/>
                      </a:cubicBezTo>
                      <a:cubicBezTo>
                        <a:pt x="39" y="74"/>
                        <a:pt x="38" y="71"/>
                        <a:pt x="37" y="68"/>
                      </a:cubicBezTo>
                      <a:cubicBezTo>
                        <a:pt x="35" y="62"/>
                        <a:pt x="33" y="57"/>
                        <a:pt x="32" y="51"/>
                      </a:cubicBezTo>
                      <a:cubicBezTo>
                        <a:pt x="31" y="44"/>
                        <a:pt x="30" y="38"/>
                        <a:pt x="28" y="32"/>
                      </a:cubicBezTo>
                      <a:cubicBezTo>
                        <a:pt x="28" y="30"/>
                        <a:pt x="27" y="28"/>
                        <a:pt x="27" y="27"/>
                      </a:cubicBezTo>
                      <a:cubicBezTo>
                        <a:pt x="24" y="21"/>
                        <a:pt x="22" y="15"/>
                        <a:pt x="21" y="8"/>
                      </a:cubicBezTo>
                      <a:cubicBezTo>
                        <a:pt x="21" y="8"/>
                        <a:pt x="21" y="7"/>
                        <a:pt x="20" y="6"/>
                      </a:cubicBezTo>
                      <a:cubicBezTo>
                        <a:pt x="20" y="6"/>
                        <a:pt x="20" y="6"/>
                        <a:pt x="20" y="5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18" y="5"/>
                        <a:pt x="17" y="4"/>
                        <a:pt x="17" y="3"/>
                      </a:cubicBezTo>
                      <a:cubicBezTo>
                        <a:pt x="17" y="2"/>
                        <a:pt x="18" y="1"/>
                        <a:pt x="18" y="1"/>
                      </a:cubicBezTo>
                      <a:cubicBezTo>
                        <a:pt x="20" y="1"/>
                        <a:pt x="21" y="1"/>
                        <a:pt x="23" y="2"/>
                      </a:cubicBezTo>
                      <a:cubicBezTo>
                        <a:pt x="23" y="2"/>
                        <a:pt x="24" y="2"/>
                        <a:pt x="25" y="2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6" y="1"/>
                        <a:pt x="27" y="1"/>
                        <a:pt x="27" y="1"/>
                      </a:cubicBezTo>
                      <a:cubicBezTo>
                        <a:pt x="35" y="0"/>
                        <a:pt x="43" y="0"/>
                        <a:pt x="51" y="0"/>
                      </a:cubicBezTo>
                      <a:cubicBezTo>
                        <a:pt x="52" y="0"/>
                        <a:pt x="53" y="0"/>
                        <a:pt x="54" y="0"/>
                      </a:cubicBezTo>
                      <a:cubicBezTo>
                        <a:pt x="54" y="0"/>
                        <a:pt x="55" y="0"/>
                        <a:pt x="55" y="1"/>
                      </a:cubicBezTo>
                      <a:cubicBezTo>
                        <a:pt x="55" y="1"/>
                        <a:pt x="56" y="2"/>
                        <a:pt x="56" y="2"/>
                      </a:cubicBezTo>
                      <a:cubicBezTo>
                        <a:pt x="57" y="6"/>
                        <a:pt x="58" y="9"/>
                        <a:pt x="60" y="13"/>
                      </a:cubicBezTo>
                      <a:cubicBezTo>
                        <a:pt x="62" y="20"/>
                        <a:pt x="64" y="28"/>
                        <a:pt x="66" y="36"/>
                      </a:cubicBezTo>
                      <a:cubicBezTo>
                        <a:pt x="68" y="44"/>
                        <a:pt x="70" y="52"/>
                        <a:pt x="72" y="60"/>
                      </a:cubicBezTo>
                      <a:cubicBezTo>
                        <a:pt x="73" y="63"/>
                        <a:pt x="73" y="66"/>
                        <a:pt x="74" y="69"/>
                      </a:cubicBezTo>
                      <a:cubicBezTo>
                        <a:pt x="74" y="69"/>
                        <a:pt x="75" y="70"/>
                        <a:pt x="75" y="70"/>
                      </a:cubicBezTo>
                      <a:cubicBezTo>
                        <a:pt x="75" y="70"/>
                        <a:pt x="75" y="71"/>
                        <a:pt x="75" y="71"/>
                      </a:cubicBezTo>
                      <a:cubicBezTo>
                        <a:pt x="75" y="71"/>
                        <a:pt x="75" y="72"/>
                        <a:pt x="75" y="73"/>
                      </a:cubicBezTo>
                      <a:cubicBezTo>
                        <a:pt x="76" y="75"/>
                        <a:pt x="77" y="78"/>
                        <a:pt x="77" y="80"/>
                      </a:cubicBezTo>
                      <a:cubicBezTo>
                        <a:pt x="78" y="81"/>
                        <a:pt x="77" y="82"/>
                        <a:pt x="76" y="83"/>
                      </a:cubicBezTo>
                      <a:cubicBezTo>
                        <a:pt x="75" y="83"/>
                        <a:pt x="75" y="84"/>
                        <a:pt x="74" y="85"/>
                      </a:cubicBezTo>
                      <a:cubicBezTo>
                        <a:pt x="73" y="86"/>
                        <a:pt x="72" y="88"/>
                        <a:pt x="71" y="90"/>
                      </a:cubicBezTo>
                      <a:cubicBezTo>
                        <a:pt x="68" y="97"/>
                        <a:pt x="63" y="104"/>
                        <a:pt x="58" y="111"/>
                      </a:cubicBezTo>
                      <a:cubicBezTo>
                        <a:pt x="55" y="115"/>
                        <a:pt x="52" y="118"/>
                        <a:pt x="49" y="121"/>
                      </a:cubicBezTo>
                      <a:cubicBezTo>
                        <a:pt x="49" y="121"/>
                        <a:pt x="48" y="122"/>
                        <a:pt x="48" y="122"/>
                      </a:cubicBezTo>
                      <a:cubicBezTo>
                        <a:pt x="46" y="123"/>
                        <a:pt x="45" y="124"/>
                        <a:pt x="45" y="125"/>
                      </a:cubicBezTo>
                      <a:cubicBezTo>
                        <a:pt x="42" y="129"/>
                        <a:pt x="40" y="132"/>
                        <a:pt x="37" y="135"/>
                      </a:cubicBezTo>
                      <a:cubicBezTo>
                        <a:pt x="37" y="136"/>
                        <a:pt x="36" y="137"/>
                        <a:pt x="35" y="138"/>
                      </a:cubicBezTo>
                      <a:cubicBezTo>
                        <a:pt x="35" y="138"/>
                        <a:pt x="35" y="138"/>
                        <a:pt x="35" y="138"/>
                      </a:cubicBezTo>
                      <a:cubicBezTo>
                        <a:pt x="34" y="138"/>
                        <a:pt x="34" y="139"/>
                        <a:pt x="33" y="138"/>
                      </a:cubicBezTo>
                      <a:cubicBezTo>
                        <a:pt x="33" y="138"/>
                        <a:pt x="33" y="138"/>
                        <a:pt x="33" y="137"/>
                      </a:cubicBezTo>
                      <a:cubicBezTo>
                        <a:pt x="33" y="137"/>
                        <a:pt x="33" y="136"/>
                        <a:pt x="34" y="136"/>
                      </a:cubicBezTo>
                      <a:close/>
                      <a:moveTo>
                        <a:pt x="33" y="8"/>
                      </a:move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4" y="9"/>
                        <a:pt x="35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8" y="8"/>
                        <a:pt x="40" y="8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2" y="8"/>
                        <a:pt x="42" y="7"/>
                        <a:pt x="43" y="6"/>
                      </a:cubicBezTo>
                      <a:cubicBezTo>
                        <a:pt x="40" y="7"/>
                        <a:pt x="36" y="7"/>
                        <a:pt x="33" y="8"/>
                      </a:cubicBezTo>
                      <a:close/>
                      <a:moveTo>
                        <a:pt x="27" y="127"/>
                      </a:moveTo>
                      <a:cubicBezTo>
                        <a:pt x="24" y="127"/>
                        <a:pt x="20" y="126"/>
                        <a:pt x="17" y="125"/>
                      </a:cubicBezTo>
                      <a:cubicBezTo>
                        <a:pt x="17" y="125"/>
                        <a:pt x="18" y="126"/>
                        <a:pt x="19" y="126"/>
                      </a:cubicBezTo>
                      <a:cubicBezTo>
                        <a:pt x="21" y="127"/>
                        <a:pt x="23" y="127"/>
                        <a:pt x="25" y="128"/>
                      </a:cubicBezTo>
                      <a:cubicBezTo>
                        <a:pt x="26" y="129"/>
                        <a:pt x="26" y="129"/>
                        <a:pt x="27" y="128"/>
                      </a:cubicBezTo>
                      <a:cubicBezTo>
                        <a:pt x="27" y="128"/>
                        <a:pt x="27" y="127"/>
                        <a:pt x="27" y="127"/>
                      </a:cubicBezTo>
                      <a:close/>
                      <a:moveTo>
                        <a:pt x="42" y="12"/>
                      </a:moveTo>
                      <a:cubicBezTo>
                        <a:pt x="44" y="12"/>
                        <a:pt x="46" y="12"/>
                        <a:pt x="49" y="11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6" y="10"/>
                        <a:pt x="44" y="10"/>
                        <a:pt x="43" y="10"/>
                      </a:cubicBezTo>
                      <a:cubicBezTo>
                        <a:pt x="42" y="11"/>
                        <a:pt x="42" y="11"/>
                        <a:pt x="42" y="12"/>
                      </a:cubicBezTo>
                      <a:close/>
                      <a:moveTo>
                        <a:pt x="36" y="52"/>
                      </a:moveTo>
                      <a:cubicBezTo>
                        <a:pt x="36" y="52"/>
                        <a:pt x="36" y="52"/>
                        <a:pt x="36" y="52"/>
                      </a:cubicBezTo>
                      <a:cubicBezTo>
                        <a:pt x="37" y="56"/>
                        <a:pt x="38" y="59"/>
                        <a:pt x="39" y="63"/>
                      </a:cubicBezTo>
                      <a:cubicBezTo>
                        <a:pt x="39" y="65"/>
                        <a:pt x="40" y="67"/>
                        <a:pt x="41" y="69"/>
                      </a:cubicBezTo>
                      <a:cubicBezTo>
                        <a:pt x="39" y="63"/>
                        <a:pt x="38" y="57"/>
                        <a:pt x="36" y="52"/>
                      </a:cubicBezTo>
                      <a:close/>
                      <a:moveTo>
                        <a:pt x="48" y="6"/>
                      </a:moveTo>
                      <a:cubicBezTo>
                        <a:pt x="49" y="7"/>
                        <a:pt x="49" y="8"/>
                        <a:pt x="50" y="8"/>
                      </a:cubicBezTo>
                      <a:cubicBezTo>
                        <a:pt x="51" y="8"/>
                        <a:pt x="51" y="9"/>
                        <a:pt x="51" y="10"/>
                      </a:cubicBezTo>
                      <a:cubicBezTo>
                        <a:pt x="51" y="10"/>
                        <a:pt x="51" y="10"/>
                        <a:pt x="51" y="10"/>
                      </a:cubicBezTo>
                      <a:cubicBezTo>
                        <a:pt x="51" y="10"/>
                        <a:pt x="51" y="11"/>
                        <a:pt x="51" y="11"/>
                      </a:cubicBezTo>
                      <a:cubicBezTo>
                        <a:pt x="52" y="11"/>
                        <a:pt x="52" y="11"/>
                        <a:pt x="53" y="11"/>
                      </a:cubicBezTo>
                      <a:cubicBezTo>
                        <a:pt x="52" y="9"/>
                        <a:pt x="52" y="8"/>
                        <a:pt x="51" y="6"/>
                      </a:cubicBezTo>
                      <a:cubicBezTo>
                        <a:pt x="50" y="6"/>
                        <a:pt x="49" y="6"/>
                        <a:pt x="48" y="6"/>
                      </a:cubicBezTo>
                      <a:close/>
                      <a:moveTo>
                        <a:pt x="42" y="16"/>
                      </a:moveTo>
                      <a:cubicBezTo>
                        <a:pt x="44" y="16"/>
                        <a:pt x="45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5" y="14"/>
                        <a:pt x="43" y="14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lose/>
                      <a:moveTo>
                        <a:pt x="25" y="114"/>
                      </a:moveTo>
                      <a:cubicBezTo>
                        <a:pt x="25" y="115"/>
                        <a:pt x="24" y="116"/>
                        <a:pt x="23" y="117"/>
                      </a:cubicBezTo>
                      <a:cubicBezTo>
                        <a:pt x="24" y="117"/>
                        <a:pt x="25" y="117"/>
                        <a:pt x="26" y="118"/>
                      </a:cubicBezTo>
                      <a:cubicBezTo>
                        <a:pt x="26" y="117"/>
                        <a:pt x="27" y="117"/>
                        <a:pt x="27" y="116"/>
                      </a:cubicBezTo>
                      <a:cubicBezTo>
                        <a:pt x="27" y="116"/>
                        <a:pt x="27" y="116"/>
                        <a:pt x="27" y="115"/>
                      </a:cubicBezTo>
                      <a:cubicBezTo>
                        <a:pt x="27" y="115"/>
                        <a:pt x="26" y="115"/>
                        <a:pt x="25" y="114"/>
                      </a:cubicBezTo>
                      <a:close/>
                      <a:moveTo>
                        <a:pt x="10" y="130"/>
                      </a:moveTo>
                      <a:cubicBezTo>
                        <a:pt x="11" y="131"/>
                        <a:pt x="14" y="131"/>
                        <a:pt x="15" y="130"/>
                      </a:cubicBezTo>
                      <a:cubicBezTo>
                        <a:pt x="14" y="130"/>
                        <a:pt x="13" y="129"/>
                        <a:pt x="11" y="129"/>
                      </a:cubicBezTo>
                      <a:cubicBezTo>
                        <a:pt x="11" y="129"/>
                        <a:pt x="10" y="130"/>
                        <a:pt x="10" y="130"/>
                      </a:cubicBezTo>
                      <a:close/>
                      <a:moveTo>
                        <a:pt x="55" y="10"/>
                      </a:moveTo>
                      <a:cubicBezTo>
                        <a:pt x="54" y="7"/>
                        <a:pt x="54" y="5"/>
                        <a:pt x="53" y="2"/>
                      </a:cubicBezTo>
                      <a:cubicBezTo>
                        <a:pt x="52" y="2"/>
                        <a:pt x="52" y="2"/>
                        <a:pt x="51" y="2"/>
                      </a:cubicBezTo>
                      <a:cubicBezTo>
                        <a:pt x="52" y="4"/>
                        <a:pt x="52" y="4"/>
                        <a:pt x="53" y="4"/>
                      </a:cubicBezTo>
                      <a:cubicBezTo>
                        <a:pt x="53" y="4"/>
                        <a:pt x="54" y="5"/>
                        <a:pt x="53" y="5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54" y="7"/>
                        <a:pt x="54" y="9"/>
                        <a:pt x="55" y="10"/>
                      </a:cubicBezTo>
                      <a:close/>
                      <a:moveTo>
                        <a:pt x="16" y="123"/>
                      </a:moveTo>
                      <a:cubicBezTo>
                        <a:pt x="19" y="123"/>
                        <a:pt x="22" y="124"/>
                        <a:pt x="25" y="125"/>
                      </a:cubicBezTo>
                      <a:cubicBezTo>
                        <a:pt x="25" y="125"/>
                        <a:pt x="25" y="125"/>
                        <a:pt x="25" y="125"/>
                      </a:cubicBezTo>
                      <a:cubicBezTo>
                        <a:pt x="23" y="124"/>
                        <a:pt x="20" y="123"/>
                        <a:pt x="17" y="122"/>
                      </a:cubicBezTo>
                      <a:cubicBezTo>
                        <a:pt x="17" y="122"/>
                        <a:pt x="17" y="122"/>
                        <a:pt x="16" y="123"/>
                      </a:cubicBezTo>
                      <a:close/>
                      <a:moveTo>
                        <a:pt x="66" y="91"/>
                      </a:moveTo>
                      <a:cubicBezTo>
                        <a:pt x="66" y="91"/>
                        <a:pt x="66" y="91"/>
                        <a:pt x="66" y="91"/>
                      </a:cubicBezTo>
                      <a:cubicBezTo>
                        <a:pt x="68" y="89"/>
                        <a:pt x="70" y="86"/>
                        <a:pt x="71" y="84"/>
                      </a:cubicBezTo>
                      <a:cubicBezTo>
                        <a:pt x="71" y="83"/>
                        <a:pt x="70" y="83"/>
                        <a:pt x="70" y="82"/>
                      </a:cubicBezTo>
                      <a:cubicBezTo>
                        <a:pt x="70" y="82"/>
                        <a:pt x="70" y="82"/>
                        <a:pt x="69" y="82"/>
                      </a:cubicBezTo>
                      <a:cubicBezTo>
                        <a:pt x="70" y="83"/>
                        <a:pt x="70" y="84"/>
                        <a:pt x="70" y="85"/>
                      </a:cubicBezTo>
                      <a:cubicBezTo>
                        <a:pt x="69" y="86"/>
                        <a:pt x="68" y="87"/>
                        <a:pt x="68" y="88"/>
                      </a:cubicBezTo>
                      <a:cubicBezTo>
                        <a:pt x="67" y="89"/>
                        <a:pt x="66" y="90"/>
                        <a:pt x="66" y="91"/>
                      </a:cubicBezTo>
                      <a:close/>
                      <a:moveTo>
                        <a:pt x="70" y="64"/>
                      </a:moveTo>
                      <a:cubicBezTo>
                        <a:pt x="70" y="66"/>
                        <a:pt x="70" y="68"/>
                        <a:pt x="70" y="7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cubicBezTo>
                        <a:pt x="71" y="68"/>
                        <a:pt x="71" y="66"/>
                        <a:pt x="70" y="64"/>
                      </a:cubicBezTo>
                      <a:close/>
                      <a:moveTo>
                        <a:pt x="63" y="88"/>
                      </a:moveTo>
                      <a:cubicBezTo>
                        <a:pt x="63" y="88"/>
                        <a:pt x="64" y="88"/>
                        <a:pt x="64" y="88"/>
                      </a:cubicBezTo>
                      <a:cubicBezTo>
                        <a:pt x="65" y="87"/>
                        <a:pt x="66" y="86"/>
                        <a:pt x="67" y="85"/>
                      </a:cubicBezTo>
                      <a:cubicBezTo>
                        <a:pt x="66" y="85"/>
                        <a:pt x="65" y="85"/>
                        <a:pt x="64" y="85"/>
                      </a:cubicBezTo>
                      <a:cubicBezTo>
                        <a:pt x="64" y="86"/>
                        <a:pt x="63" y="87"/>
                        <a:pt x="63" y="88"/>
                      </a:cubicBezTo>
                      <a:close/>
                      <a:moveTo>
                        <a:pt x="63" y="50"/>
                      </a:moveTo>
                      <a:cubicBezTo>
                        <a:pt x="63" y="51"/>
                        <a:pt x="64" y="51"/>
                        <a:pt x="64" y="52"/>
                      </a:cubicBezTo>
                      <a:cubicBezTo>
                        <a:pt x="64" y="52"/>
                        <a:pt x="64" y="52"/>
                        <a:pt x="65" y="52"/>
                      </a:cubicBezTo>
                      <a:cubicBezTo>
                        <a:pt x="65" y="52"/>
                        <a:pt x="65" y="52"/>
                        <a:pt x="66" y="52"/>
                      </a:cubicBezTo>
                      <a:cubicBezTo>
                        <a:pt x="66" y="52"/>
                        <a:pt x="65" y="51"/>
                        <a:pt x="65" y="50"/>
                      </a:cubicBezTo>
                      <a:cubicBezTo>
                        <a:pt x="64" y="50"/>
                        <a:pt x="64" y="50"/>
                        <a:pt x="63" y="50"/>
                      </a:cubicBezTo>
                      <a:close/>
                      <a:moveTo>
                        <a:pt x="8" y="127"/>
                      </a:moveTo>
                      <a:cubicBezTo>
                        <a:pt x="7" y="129"/>
                        <a:pt x="6" y="130"/>
                        <a:pt x="7" y="130"/>
                      </a:cubicBezTo>
                      <a:cubicBezTo>
                        <a:pt x="8" y="130"/>
                        <a:pt x="8" y="129"/>
                        <a:pt x="9" y="128"/>
                      </a:cubicBezTo>
                      <a:cubicBezTo>
                        <a:pt x="9" y="128"/>
                        <a:pt x="8" y="127"/>
                        <a:pt x="8" y="127"/>
                      </a:cubicBezTo>
                      <a:close/>
                      <a:moveTo>
                        <a:pt x="46" y="20"/>
                      </a:moveTo>
                      <a:cubicBezTo>
                        <a:pt x="46" y="19"/>
                        <a:pt x="46" y="19"/>
                        <a:pt x="46" y="18"/>
                      </a:cubicBezTo>
                      <a:cubicBezTo>
                        <a:pt x="45" y="18"/>
                        <a:pt x="44" y="19"/>
                        <a:pt x="43" y="19"/>
                      </a:cubicBezTo>
                      <a:cubicBezTo>
                        <a:pt x="43" y="19"/>
                        <a:pt x="43" y="20"/>
                        <a:pt x="43" y="20"/>
                      </a:cubicBezTo>
                      <a:cubicBezTo>
                        <a:pt x="44" y="20"/>
                        <a:pt x="45" y="20"/>
                        <a:pt x="46" y="20"/>
                      </a:cubicBezTo>
                      <a:close/>
                      <a:moveTo>
                        <a:pt x="47" y="95"/>
                      </a:moveTo>
                      <a:cubicBezTo>
                        <a:pt x="48" y="94"/>
                        <a:pt x="48" y="94"/>
                        <a:pt x="48" y="93"/>
                      </a:cubicBezTo>
                      <a:cubicBezTo>
                        <a:pt x="47" y="93"/>
                        <a:pt x="46" y="93"/>
                        <a:pt x="45" y="93"/>
                      </a:cubicBezTo>
                      <a:cubicBezTo>
                        <a:pt x="44" y="93"/>
                        <a:pt x="44" y="93"/>
                        <a:pt x="44" y="93"/>
                      </a:cubicBezTo>
                      <a:cubicBezTo>
                        <a:pt x="45" y="94"/>
                        <a:pt x="46" y="94"/>
                        <a:pt x="47" y="95"/>
                      </a:cubicBezTo>
                      <a:close/>
                      <a:moveTo>
                        <a:pt x="12" y="125"/>
                      </a:moveTo>
                      <a:cubicBezTo>
                        <a:pt x="12" y="124"/>
                        <a:pt x="11" y="123"/>
                        <a:pt x="11" y="123"/>
                      </a:cubicBezTo>
                      <a:cubicBezTo>
                        <a:pt x="11" y="124"/>
                        <a:pt x="10" y="124"/>
                        <a:pt x="9" y="125"/>
                      </a:cubicBezTo>
                      <a:cubicBezTo>
                        <a:pt x="11" y="126"/>
                        <a:pt x="11" y="126"/>
                        <a:pt x="12" y="125"/>
                      </a:cubicBezTo>
                      <a:close/>
                      <a:moveTo>
                        <a:pt x="69" y="82"/>
                      </a:moveTo>
                      <a:cubicBezTo>
                        <a:pt x="68" y="82"/>
                        <a:pt x="68" y="81"/>
                        <a:pt x="68" y="81"/>
                      </a:cubicBezTo>
                      <a:cubicBezTo>
                        <a:pt x="67" y="81"/>
                        <a:pt x="66" y="81"/>
                        <a:pt x="65" y="81"/>
                      </a:cubicBezTo>
                      <a:cubicBezTo>
                        <a:pt x="65" y="81"/>
                        <a:pt x="65" y="81"/>
                        <a:pt x="65" y="81"/>
                      </a:cubicBezTo>
                      <a:cubicBezTo>
                        <a:pt x="65" y="81"/>
                        <a:pt x="65" y="82"/>
                        <a:pt x="65" y="82"/>
                      </a:cubicBezTo>
                      <a:cubicBezTo>
                        <a:pt x="66" y="82"/>
                        <a:pt x="67" y="82"/>
                        <a:pt x="69" y="82"/>
                      </a:cubicBezTo>
                      <a:close/>
                      <a:moveTo>
                        <a:pt x="53" y="94"/>
                      </a:moveTo>
                      <a:cubicBezTo>
                        <a:pt x="52" y="94"/>
                        <a:pt x="51" y="94"/>
                        <a:pt x="51" y="96"/>
                      </a:cubicBezTo>
                      <a:cubicBezTo>
                        <a:pt x="51" y="96"/>
                        <a:pt x="51" y="96"/>
                        <a:pt x="52" y="96"/>
                      </a:cubicBezTo>
                      <a:cubicBezTo>
                        <a:pt x="52" y="95"/>
                        <a:pt x="53" y="95"/>
                        <a:pt x="53" y="94"/>
                      </a:cubicBezTo>
                      <a:close/>
                      <a:moveTo>
                        <a:pt x="53" y="114"/>
                      </a:moveTo>
                      <a:cubicBezTo>
                        <a:pt x="55" y="112"/>
                        <a:pt x="59" y="107"/>
                        <a:pt x="59" y="105"/>
                      </a:cubicBezTo>
                      <a:cubicBezTo>
                        <a:pt x="57" y="108"/>
                        <a:pt x="55" y="111"/>
                        <a:pt x="53" y="114"/>
                      </a:cubicBezTo>
                      <a:close/>
                      <a:moveTo>
                        <a:pt x="54" y="88"/>
                      </a:moveTo>
                      <a:cubicBezTo>
                        <a:pt x="54" y="88"/>
                        <a:pt x="54" y="88"/>
                        <a:pt x="54" y="87"/>
                      </a:cubicBezTo>
                      <a:cubicBezTo>
                        <a:pt x="52" y="87"/>
                        <a:pt x="51" y="86"/>
                        <a:pt x="49" y="86"/>
                      </a:cubicBezTo>
                      <a:cubicBezTo>
                        <a:pt x="49" y="86"/>
                        <a:pt x="49" y="87"/>
                        <a:pt x="49" y="87"/>
                      </a:cubicBezTo>
                      <a:cubicBezTo>
                        <a:pt x="51" y="87"/>
                        <a:pt x="52" y="87"/>
                        <a:pt x="54" y="88"/>
                      </a:cubicBezTo>
                      <a:close/>
                      <a:moveTo>
                        <a:pt x="43" y="96"/>
                      </a:moveTo>
                      <a:cubicBezTo>
                        <a:pt x="43" y="97"/>
                        <a:pt x="44" y="97"/>
                        <a:pt x="45" y="97"/>
                      </a:cubicBezTo>
                      <a:cubicBezTo>
                        <a:pt x="45" y="97"/>
                        <a:pt x="45" y="97"/>
                        <a:pt x="46" y="96"/>
                      </a:cubicBezTo>
                      <a:cubicBezTo>
                        <a:pt x="45" y="96"/>
                        <a:pt x="44" y="96"/>
                        <a:pt x="43" y="95"/>
                      </a:cubicBezTo>
                      <a:cubicBezTo>
                        <a:pt x="43" y="96"/>
                        <a:pt x="43" y="96"/>
                        <a:pt x="43" y="96"/>
                      </a:cubicBezTo>
                      <a:close/>
                      <a:moveTo>
                        <a:pt x="68" y="77"/>
                      </a:moveTo>
                      <a:cubicBezTo>
                        <a:pt x="67" y="77"/>
                        <a:pt x="67" y="77"/>
                        <a:pt x="66" y="77"/>
                      </a:cubicBezTo>
                      <a:cubicBezTo>
                        <a:pt x="66" y="77"/>
                        <a:pt x="66" y="78"/>
                        <a:pt x="66" y="78"/>
                      </a:cubicBezTo>
                      <a:cubicBezTo>
                        <a:pt x="67" y="78"/>
                        <a:pt x="67" y="78"/>
                        <a:pt x="68" y="78"/>
                      </a:cubicBezTo>
                      <a:cubicBezTo>
                        <a:pt x="68" y="78"/>
                        <a:pt x="68" y="77"/>
                        <a:pt x="68" y="77"/>
                      </a:cubicBezTo>
                      <a:close/>
                      <a:moveTo>
                        <a:pt x="30" y="110"/>
                      </a:moveTo>
                      <a:cubicBezTo>
                        <a:pt x="30" y="110"/>
                        <a:pt x="30" y="110"/>
                        <a:pt x="29" y="110"/>
                      </a:cubicBezTo>
                      <a:cubicBezTo>
                        <a:pt x="29" y="110"/>
                        <a:pt x="28" y="111"/>
                        <a:pt x="28" y="112"/>
                      </a:cubicBezTo>
                      <a:cubicBezTo>
                        <a:pt x="28" y="112"/>
                        <a:pt x="29" y="112"/>
                        <a:pt x="29" y="112"/>
                      </a:cubicBezTo>
                      <a:cubicBezTo>
                        <a:pt x="29" y="111"/>
                        <a:pt x="30" y="111"/>
                        <a:pt x="30" y="110"/>
                      </a:cubicBezTo>
                      <a:close/>
                      <a:moveTo>
                        <a:pt x="31" y="117"/>
                      </a:moveTo>
                      <a:cubicBezTo>
                        <a:pt x="31" y="118"/>
                        <a:pt x="30" y="118"/>
                        <a:pt x="30" y="119"/>
                      </a:cubicBezTo>
                      <a:cubicBezTo>
                        <a:pt x="31" y="119"/>
                        <a:pt x="31" y="119"/>
                        <a:pt x="32" y="119"/>
                      </a:cubicBezTo>
                      <a:cubicBezTo>
                        <a:pt x="32" y="119"/>
                        <a:pt x="32" y="118"/>
                        <a:pt x="32" y="118"/>
                      </a:cubicBezTo>
                      <a:cubicBezTo>
                        <a:pt x="32" y="118"/>
                        <a:pt x="32" y="117"/>
                        <a:pt x="31" y="117"/>
                      </a:cubicBezTo>
                      <a:close/>
                      <a:moveTo>
                        <a:pt x="45" y="36"/>
                      </a:moveTo>
                      <a:cubicBezTo>
                        <a:pt x="45" y="35"/>
                        <a:pt x="45" y="35"/>
                        <a:pt x="44" y="34"/>
                      </a:cubicBezTo>
                      <a:cubicBezTo>
                        <a:pt x="44" y="35"/>
                        <a:pt x="44" y="35"/>
                        <a:pt x="43" y="35"/>
                      </a:cubicBezTo>
                      <a:cubicBezTo>
                        <a:pt x="43" y="35"/>
                        <a:pt x="43" y="36"/>
                        <a:pt x="43" y="36"/>
                      </a:cubicBezTo>
                      <a:cubicBezTo>
                        <a:pt x="44" y="36"/>
                        <a:pt x="44" y="36"/>
                        <a:pt x="45" y="36"/>
                      </a:cubicBezTo>
                      <a:close/>
                      <a:moveTo>
                        <a:pt x="22" y="120"/>
                      </a:move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21" y="120"/>
                        <a:pt x="20" y="119"/>
                        <a:pt x="19" y="119"/>
                      </a:cubicBezTo>
                      <a:cubicBezTo>
                        <a:pt x="19" y="119"/>
                        <a:pt x="19" y="119"/>
                        <a:pt x="19" y="120"/>
                      </a:cubicBezTo>
                      <a:cubicBezTo>
                        <a:pt x="20" y="120"/>
                        <a:pt x="21" y="120"/>
                        <a:pt x="22" y="120"/>
                      </a:cubicBezTo>
                      <a:close/>
                      <a:moveTo>
                        <a:pt x="39" y="83"/>
                      </a:moveTo>
                      <a:cubicBezTo>
                        <a:pt x="40" y="83"/>
                        <a:pt x="41" y="82"/>
                        <a:pt x="42" y="81"/>
                      </a:cubicBezTo>
                      <a:cubicBezTo>
                        <a:pt x="40" y="81"/>
                        <a:pt x="40" y="82"/>
                        <a:pt x="39" y="83"/>
                      </a:cubicBezTo>
                      <a:close/>
                      <a:moveTo>
                        <a:pt x="31" y="121"/>
                      </a:moveTo>
                      <a:cubicBezTo>
                        <a:pt x="30" y="121"/>
                        <a:pt x="29" y="120"/>
                        <a:pt x="28" y="121"/>
                      </a:cubicBezTo>
                      <a:cubicBezTo>
                        <a:pt x="29" y="121"/>
                        <a:pt x="29" y="122"/>
                        <a:pt x="30" y="122"/>
                      </a:cubicBezTo>
                      <a:cubicBezTo>
                        <a:pt x="30" y="122"/>
                        <a:pt x="30" y="121"/>
                        <a:pt x="31" y="121"/>
                      </a:cubicBezTo>
                      <a:close/>
                      <a:moveTo>
                        <a:pt x="39" y="16"/>
                      </a:moveTo>
                      <a:cubicBezTo>
                        <a:pt x="39" y="15"/>
                        <a:pt x="39" y="15"/>
                        <a:pt x="38" y="15"/>
                      </a:cubicBezTo>
                      <a:cubicBezTo>
                        <a:pt x="37" y="15"/>
                        <a:pt x="37" y="16"/>
                        <a:pt x="37" y="16"/>
                      </a:cubicBezTo>
                      <a:cubicBezTo>
                        <a:pt x="38" y="16"/>
                        <a:pt x="39" y="16"/>
                        <a:pt x="39" y="16"/>
                      </a:cubicBezTo>
                      <a:close/>
                      <a:moveTo>
                        <a:pt x="39" y="104"/>
                      </a:moveTo>
                      <a:cubicBezTo>
                        <a:pt x="39" y="104"/>
                        <a:pt x="38" y="104"/>
                        <a:pt x="38" y="104"/>
                      </a:cubicBezTo>
                      <a:cubicBezTo>
                        <a:pt x="38" y="105"/>
                        <a:pt x="37" y="105"/>
                        <a:pt x="37" y="106"/>
                      </a:cubicBezTo>
                      <a:cubicBezTo>
                        <a:pt x="38" y="106"/>
                        <a:pt x="39" y="105"/>
                        <a:pt x="39" y="104"/>
                      </a:cubicBezTo>
                      <a:close/>
                      <a:moveTo>
                        <a:pt x="29" y="7"/>
                      </a:moveTo>
                      <a:cubicBezTo>
                        <a:pt x="30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1" y="6"/>
                        <a:pt x="30" y="6"/>
                        <a:pt x="29" y="6"/>
                      </a:cubicBezTo>
                      <a:cubicBezTo>
                        <a:pt x="29" y="6"/>
                        <a:pt x="29" y="7"/>
                        <a:pt x="29" y="7"/>
                      </a:cubicBezTo>
                      <a:close/>
                      <a:moveTo>
                        <a:pt x="42" y="108"/>
                      </a:moveTo>
                      <a:cubicBezTo>
                        <a:pt x="43" y="108"/>
                        <a:pt x="43" y="107"/>
                        <a:pt x="44" y="106"/>
                      </a:cubicBezTo>
                      <a:cubicBezTo>
                        <a:pt x="43" y="106"/>
                        <a:pt x="43" y="106"/>
                        <a:pt x="43" y="106"/>
                      </a:cubicBezTo>
                      <a:cubicBezTo>
                        <a:pt x="42" y="106"/>
                        <a:pt x="42" y="107"/>
                        <a:pt x="42" y="108"/>
                      </a:cubicBezTo>
                      <a:close/>
                      <a:moveTo>
                        <a:pt x="61" y="44"/>
                      </a:moveTo>
                      <a:cubicBezTo>
                        <a:pt x="61" y="44"/>
                        <a:pt x="61" y="44"/>
                        <a:pt x="62" y="45"/>
                      </a:cubicBezTo>
                      <a:cubicBezTo>
                        <a:pt x="62" y="45"/>
                        <a:pt x="63" y="45"/>
                        <a:pt x="63" y="45"/>
                      </a:cubicBezTo>
                      <a:cubicBezTo>
                        <a:pt x="63" y="44"/>
                        <a:pt x="63" y="44"/>
                        <a:pt x="63" y="43"/>
                      </a:cubicBezTo>
                      <a:cubicBezTo>
                        <a:pt x="62" y="44"/>
                        <a:pt x="62" y="44"/>
                        <a:pt x="61" y="44"/>
                      </a:cubicBezTo>
                      <a:close/>
                      <a:moveTo>
                        <a:pt x="48" y="89"/>
                      </a:moveTo>
                      <a:cubicBezTo>
                        <a:pt x="48" y="89"/>
                        <a:pt x="48" y="89"/>
                        <a:pt x="48" y="90"/>
                      </a:cubicBezTo>
                      <a:cubicBezTo>
                        <a:pt x="49" y="90"/>
                        <a:pt x="50" y="90"/>
                        <a:pt x="51" y="90"/>
                      </a:cubicBezTo>
                      <a:cubicBezTo>
                        <a:pt x="51" y="90"/>
                        <a:pt x="51" y="90"/>
                        <a:pt x="52" y="90"/>
                      </a:cubicBezTo>
                      <a:cubicBezTo>
                        <a:pt x="51" y="89"/>
                        <a:pt x="50" y="89"/>
                        <a:pt x="49" y="89"/>
                      </a:cubicBezTo>
                      <a:cubicBezTo>
                        <a:pt x="49" y="89"/>
                        <a:pt x="49" y="89"/>
                        <a:pt x="48" y="89"/>
                      </a:cubicBezTo>
                      <a:close/>
                      <a:moveTo>
                        <a:pt x="50" y="15"/>
                      </a:moveTo>
                      <a:cubicBezTo>
                        <a:pt x="50" y="14"/>
                        <a:pt x="50" y="13"/>
                        <a:pt x="49" y="14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lose/>
                      <a:moveTo>
                        <a:pt x="62" y="48"/>
                      </a:moveTo>
                      <a:cubicBezTo>
                        <a:pt x="63" y="48"/>
                        <a:pt x="64" y="48"/>
                        <a:pt x="64" y="48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3" y="47"/>
                        <a:pt x="63" y="47"/>
                        <a:pt x="62" y="47"/>
                      </a:cubicBezTo>
                      <a:cubicBezTo>
                        <a:pt x="62" y="47"/>
                        <a:pt x="62" y="48"/>
                        <a:pt x="62" y="48"/>
                      </a:cubicBezTo>
                      <a:close/>
                      <a:moveTo>
                        <a:pt x="44" y="47"/>
                      </a:moveTo>
                      <a:cubicBezTo>
                        <a:pt x="46" y="47"/>
                        <a:pt x="47" y="47"/>
                        <a:pt x="47" y="46"/>
                      </a:cubicBezTo>
                      <a:cubicBezTo>
                        <a:pt x="46" y="46"/>
                        <a:pt x="45" y="46"/>
                        <a:pt x="44" y="47"/>
                      </a:cubicBezTo>
                      <a:close/>
                      <a:moveTo>
                        <a:pt x="42" y="100"/>
                      </a:moveTo>
                      <a:cubicBezTo>
                        <a:pt x="42" y="100"/>
                        <a:pt x="41" y="100"/>
                        <a:pt x="41" y="100"/>
                      </a:cubicBezTo>
                      <a:cubicBezTo>
                        <a:pt x="41" y="100"/>
                        <a:pt x="40" y="100"/>
                        <a:pt x="40" y="101"/>
                      </a:cubicBezTo>
                      <a:cubicBezTo>
                        <a:pt x="41" y="101"/>
                        <a:pt x="42" y="102"/>
                        <a:pt x="42" y="100"/>
                      </a:cubicBezTo>
                      <a:close/>
                      <a:moveTo>
                        <a:pt x="71" y="74"/>
                      </a:moveTo>
                      <a:cubicBezTo>
                        <a:pt x="71" y="74"/>
                        <a:pt x="71" y="74"/>
                        <a:pt x="71" y="74"/>
                      </a:cubicBezTo>
                      <a:cubicBezTo>
                        <a:pt x="71" y="73"/>
                        <a:pt x="71" y="73"/>
                        <a:pt x="72" y="72"/>
                      </a:cubicBezTo>
                      <a:cubicBezTo>
                        <a:pt x="71" y="72"/>
                        <a:pt x="71" y="72"/>
                        <a:pt x="70" y="72"/>
                      </a:cubicBezTo>
                      <a:cubicBezTo>
                        <a:pt x="70" y="73"/>
                        <a:pt x="70" y="73"/>
                        <a:pt x="71" y="74"/>
                      </a:cubicBezTo>
                      <a:close/>
                      <a:moveTo>
                        <a:pt x="63" y="77"/>
                      </a:moveTo>
                      <a:cubicBezTo>
                        <a:pt x="63" y="77"/>
                        <a:pt x="63" y="77"/>
                        <a:pt x="62" y="77"/>
                      </a:cubicBezTo>
                      <a:cubicBezTo>
                        <a:pt x="62" y="77"/>
                        <a:pt x="62" y="77"/>
                        <a:pt x="62" y="78"/>
                      </a:cubicBezTo>
                      <a:cubicBezTo>
                        <a:pt x="63" y="78"/>
                        <a:pt x="63" y="78"/>
                        <a:pt x="64" y="78"/>
                      </a:cubicBezTo>
                      <a:cubicBezTo>
                        <a:pt x="63" y="77"/>
                        <a:pt x="63" y="77"/>
                        <a:pt x="63" y="77"/>
                      </a:cubicBezTo>
                      <a:close/>
                      <a:moveTo>
                        <a:pt x="50" y="18"/>
                      </a:moveTo>
                      <a:cubicBezTo>
                        <a:pt x="50" y="19"/>
                        <a:pt x="50" y="19"/>
                        <a:pt x="51" y="19"/>
                      </a:cubicBezTo>
                      <a:cubicBezTo>
                        <a:pt x="51" y="17"/>
                        <a:pt x="51" y="17"/>
                        <a:pt x="50" y="18"/>
                      </a:cubicBezTo>
                      <a:close/>
                      <a:moveTo>
                        <a:pt x="58" y="53"/>
                      </a:moveTo>
                      <a:cubicBezTo>
                        <a:pt x="58" y="53"/>
                        <a:pt x="58" y="52"/>
                        <a:pt x="58" y="52"/>
                      </a:cubicBezTo>
                      <a:cubicBezTo>
                        <a:pt x="58" y="52"/>
                        <a:pt x="57" y="52"/>
                        <a:pt x="57" y="52"/>
                      </a:cubicBezTo>
                      <a:cubicBezTo>
                        <a:pt x="57" y="52"/>
                        <a:pt x="57" y="53"/>
                        <a:pt x="57" y="54"/>
                      </a:cubicBezTo>
                      <a:cubicBezTo>
                        <a:pt x="58" y="54"/>
                        <a:pt x="58" y="54"/>
                        <a:pt x="58" y="53"/>
                      </a:cubicBezTo>
                      <a:close/>
                      <a:moveTo>
                        <a:pt x="43" y="40"/>
                      </a:moveTo>
                      <a:cubicBezTo>
                        <a:pt x="44" y="40"/>
                        <a:pt x="45" y="40"/>
                        <a:pt x="46" y="40"/>
                      </a:cubicBezTo>
                      <a:cubicBezTo>
                        <a:pt x="46" y="39"/>
                        <a:pt x="45" y="39"/>
                        <a:pt x="45" y="39"/>
                      </a:cubicBezTo>
                      <a:cubicBezTo>
                        <a:pt x="45" y="39"/>
                        <a:pt x="44" y="39"/>
                        <a:pt x="43" y="40"/>
                      </a:cubicBezTo>
                      <a:close/>
                      <a:moveTo>
                        <a:pt x="62" y="41"/>
                      </a:moveTo>
                      <a:cubicBezTo>
                        <a:pt x="62" y="41"/>
                        <a:pt x="62" y="40"/>
                        <a:pt x="62" y="40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1" y="40"/>
                        <a:pt x="61" y="41"/>
                        <a:pt x="61" y="41"/>
                      </a:cubicBezTo>
                      <a:cubicBezTo>
                        <a:pt x="61" y="41"/>
                        <a:pt x="61" y="41"/>
                        <a:pt x="62" y="41"/>
                      </a:cubicBezTo>
                      <a:cubicBezTo>
                        <a:pt x="62" y="41"/>
                        <a:pt x="62" y="41"/>
                        <a:pt x="62" y="41"/>
                      </a:cubicBezTo>
                      <a:close/>
                      <a:moveTo>
                        <a:pt x="47" y="43"/>
                      </a:moveTo>
                      <a:cubicBezTo>
                        <a:pt x="46" y="43"/>
                        <a:pt x="44" y="44"/>
                        <a:pt x="44" y="44"/>
                      </a:cubicBezTo>
                      <a:cubicBezTo>
                        <a:pt x="45" y="44"/>
                        <a:pt x="46" y="44"/>
                        <a:pt x="47" y="43"/>
                      </a:cubicBezTo>
                      <a:close/>
                      <a:moveTo>
                        <a:pt x="59" y="86"/>
                      </a:moveTo>
                      <a:cubicBezTo>
                        <a:pt x="59" y="86"/>
                        <a:pt x="59" y="86"/>
                        <a:pt x="59" y="85"/>
                      </a:cubicBezTo>
                      <a:cubicBezTo>
                        <a:pt x="59" y="85"/>
                        <a:pt x="58" y="85"/>
                        <a:pt x="58" y="85"/>
                      </a:cubicBezTo>
                      <a:cubicBezTo>
                        <a:pt x="58" y="85"/>
                        <a:pt x="58" y="85"/>
                        <a:pt x="58" y="85"/>
                      </a:cubicBezTo>
                      <a:cubicBezTo>
                        <a:pt x="58" y="86"/>
                        <a:pt x="58" y="86"/>
                        <a:pt x="58" y="86"/>
                      </a:cubicBezTo>
                      <a:cubicBezTo>
                        <a:pt x="58" y="86"/>
                        <a:pt x="58" y="86"/>
                        <a:pt x="59" y="86"/>
                      </a:cubicBezTo>
                      <a:close/>
                      <a:moveTo>
                        <a:pt x="53" y="29"/>
                      </a:move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30"/>
                        <a:pt x="53" y="30"/>
                      </a:cubicBezTo>
                      <a:cubicBezTo>
                        <a:pt x="53" y="30"/>
                        <a:pt x="53" y="30"/>
                        <a:pt x="53" y="30"/>
                      </a:cubicBezTo>
                      <a:cubicBezTo>
                        <a:pt x="53" y="30"/>
                        <a:pt x="53" y="29"/>
                        <a:pt x="53" y="29"/>
                      </a:cubicBezTo>
                      <a:close/>
                      <a:moveTo>
                        <a:pt x="60" y="34"/>
                      </a:moveTo>
                      <a:cubicBezTo>
                        <a:pt x="60" y="34"/>
                        <a:pt x="60" y="33"/>
                        <a:pt x="60" y="33"/>
                      </a:cubicBezTo>
                      <a:cubicBezTo>
                        <a:pt x="60" y="32"/>
                        <a:pt x="60" y="32"/>
                        <a:pt x="59" y="32"/>
                      </a:cubicBezTo>
                      <a:cubicBezTo>
                        <a:pt x="59" y="33"/>
                        <a:pt x="59" y="33"/>
                        <a:pt x="60" y="34"/>
                      </a:cubicBezTo>
                      <a:close/>
                      <a:moveTo>
                        <a:pt x="38" y="27"/>
                      </a:moveTo>
                      <a:cubicBezTo>
                        <a:pt x="39" y="27"/>
                        <a:pt x="40" y="27"/>
                        <a:pt x="40" y="27"/>
                      </a:cubicBezTo>
                      <a:cubicBezTo>
                        <a:pt x="40" y="27"/>
                        <a:pt x="40" y="26"/>
                        <a:pt x="40" y="26"/>
                      </a:cubicBezTo>
                      <a:cubicBezTo>
                        <a:pt x="39" y="26"/>
                        <a:pt x="39" y="26"/>
                        <a:pt x="38" y="27"/>
                      </a:cubicBezTo>
                      <a:close/>
                      <a:moveTo>
                        <a:pt x="52" y="25"/>
                      </a:move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52" y="26"/>
                        <a:pt x="52" y="26"/>
                        <a:pt x="53" y="26"/>
                      </a:cubicBezTo>
                      <a:cubicBezTo>
                        <a:pt x="53" y="26"/>
                        <a:pt x="53" y="25"/>
                        <a:pt x="52" y="25"/>
                      </a:cubicBezTo>
                      <a:close/>
                      <a:moveTo>
                        <a:pt x="60" y="38"/>
                      </a:move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1" y="37"/>
                        <a:pt x="61" y="37"/>
                        <a:pt x="61" y="36"/>
                      </a:cubicBezTo>
                      <a:cubicBezTo>
                        <a:pt x="60" y="36"/>
                        <a:pt x="60" y="36"/>
                        <a:pt x="60" y="38"/>
                      </a:cubicBezTo>
                      <a:close/>
                      <a:moveTo>
                        <a:pt x="60" y="66"/>
                      </a:moveTo>
                      <a:cubicBezTo>
                        <a:pt x="60" y="67"/>
                        <a:pt x="60" y="68"/>
                        <a:pt x="60" y="69"/>
                      </a:cubicBezTo>
                      <a:cubicBezTo>
                        <a:pt x="60" y="68"/>
                        <a:pt x="60" y="67"/>
                        <a:pt x="60" y="66"/>
                      </a:cubicBezTo>
                      <a:close/>
                      <a:moveTo>
                        <a:pt x="49" y="25"/>
                      </a:moveTo>
                      <a:cubicBezTo>
                        <a:pt x="49" y="26"/>
                        <a:pt x="49" y="26"/>
                        <a:pt x="50" y="26"/>
                      </a:cubicBezTo>
                      <a:cubicBezTo>
                        <a:pt x="50" y="26"/>
                        <a:pt x="50" y="25"/>
                        <a:pt x="49" y="25"/>
                      </a:cubicBezTo>
                      <a:close/>
                      <a:moveTo>
                        <a:pt x="31" y="128"/>
                      </a:moveTo>
                      <a:cubicBezTo>
                        <a:pt x="30" y="129"/>
                        <a:pt x="30" y="129"/>
                        <a:pt x="29" y="129"/>
                      </a:cubicBezTo>
                      <a:cubicBezTo>
                        <a:pt x="29" y="129"/>
                        <a:pt x="29" y="129"/>
                        <a:pt x="29" y="129"/>
                      </a:cubicBezTo>
                      <a:cubicBezTo>
                        <a:pt x="30" y="129"/>
                        <a:pt x="30" y="129"/>
                        <a:pt x="31" y="128"/>
                      </a:cubicBezTo>
                      <a:close/>
                      <a:moveTo>
                        <a:pt x="46" y="30"/>
                      </a:moveTo>
                      <a:cubicBezTo>
                        <a:pt x="46" y="31"/>
                        <a:pt x="46" y="31"/>
                        <a:pt x="47" y="31"/>
                      </a:cubicBezTo>
                      <a:cubicBezTo>
                        <a:pt x="47" y="31"/>
                        <a:pt x="47" y="31"/>
                        <a:pt x="47" y="30"/>
                      </a:cubicBezTo>
                      <a:cubicBezTo>
                        <a:pt x="46" y="30"/>
                        <a:pt x="46" y="30"/>
                        <a:pt x="46" y="30"/>
                      </a:cubicBezTo>
                      <a:close/>
                      <a:moveTo>
                        <a:pt x="39" y="29"/>
                      </a:move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40" y="30"/>
                        <a:pt x="40" y="30"/>
                        <a:pt x="40" y="29"/>
                      </a:cubicBezTo>
                      <a:cubicBezTo>
                        <a:pt x="40" y="29"/>
                        <a:pt x="39" y="29"/>
                        <a:pt x="39" y="29"/>
                      </a:cubicBezTo>
                      <a:close/>
                      <a:moveTo>
                        <a:pt x="35" y="113"/>
                      </a:moveTo>
                      <a:cubicBezTo>
                        <a:pt x="35" y="113"/>
                        <a:pt x="35" y="113"/>
                        <a:pt x="34" y="114"/>
                      </a:cubicBezTo>
                      <a:cubicBezTo>
                        <a:pt x="35" y="114"/>
                        <a:pt x="35" y="114"/>
                        <a:pt x="35" y="113"/>
                      </a:cubicBezTo>
                      <a:close/>
                      <a:moveTo>
                        <a:pt x="50" y="98"/>
                      </a:moveTo>
                      <a:cubicBezTo>
                        <a:pt x="49" y="97"/>
                        <a:pt x="49" y="97"/>
                        <a:pt x="49" y="98"/>
                      </a:cubicBezTo>
                      <a:cubicBezTo>
                        <a:pt x="50" y="98"/>
                        <a:pt x="50" y="98"/>
                        <a:pt x="50" y="98"/>
                      </a:cubicBezTo>
                      <a:close/>
                      <a:moveTo>
                        <a:pt x="48" y="111"/>
                      </a:moveTo>
                      <a:cubicBezTo>
                        <a:pt x="47" y="112"/>
                        <a:pt x="47" y="112"/>
                        <a:pt x="46" y="113"/>
                      </a:cubicBezTo>
                      <a:cubicBezTo>
                        <a:pt x="47" y="112"/>
                        <a:pt x="48" y="112"/>
                        <a:pt x="48" y="111"/>
                      </a:cubicBezTo>
                      <a:close/>
                      <a:moveTo>
                        <a:pt x="68" y="74"/>
                      </a:moveTo>
                      <a:cubicBezTo>
                        <a:pt x="67" y="74"/>
                        <a:pt x="67" y="73"/>
                        <a:pt x="67" y="73"/>
                      </a:cubicBezTo>
                      <a:cubicBezTo>
                        <a:pt x="67" y="73"/>
                        <a:pt x="67" y="73"/>
                        <a:pt x="67" y="73"/>
                      </a:cubicBezTo>
                      <a:cubicBezTo>
                        <a:pt x="67" y="73"/>
                        <a:pt x="67" y="74"/>
                        <a:pt x="67" y="74"/>
                      </a:cubicBezTo>
                      <a:cubicBezTo>
                        <a:pt x="67" y="74"/>
                        <a:pt x="67" y="74"/>
                        <a:pt x="68" y="74"/>
                      </a:cubicBezTo>
                      <a:close/>
                      <a:moveTo>
                        <a:pt x="60" y="60"/>
                      </a:moveTo>
                      <a:cubicBezTo>
                        <a:pt x="60" y="60"/>
                        <a:pt x="60" y="60"/>
                        <a:pt x="60" y="59"/>
                      </a:cubicBezTo>
                      <a:cubicBezTo>
                        <a:pt x="59" y="59"/>
                        <a:pt x="59" y="60"/>
                        <a:pt x="60" y="60"/>
                      </a:cubicBezTo>
                      <a:close/>
                      <a:moveTo>
                        <a:pt x="40" y="20"/>
                      </a:moveTo>
                      <a:cubicBezTo>
                        <a:pt x="40" y="20"/>
                        <a:pt x="40" y="20"/>
                        <a:pt x="40" y="20"/>
                      </a:cubicBezTo>
                      <a:cubicBezTo>
                        <a:pt x="39" y="20"/>
                        <a:pt x="38" y="20"/>
                        <a:pt x="38" y="20"/>
                      </a:cubicBezTo>
                      <a:cubicBezTo>
                        <a:pt x="38" y="20"/>
                        <a:pt x="38" y="20"/>
                        <a:pt x="38" y="20"/>
                      </a:cubicBezTo>
                      <a:cubicBezTo>
                        <a:pt x="38" y="20"/>
                        <a:pt x="39" y="20"/>
                        <a:pt x="40" y="20"/>
                      </a:cubicBezTo>
                      <a:close/>
                      <a:moveTo>
                        <a:pt x="35" y="129"/>
                      </a:moveTo>
                      <a:cubicBezTo>
                        <a:pt x="34" y="128"/>
                        <a:pt x="34" y="128"/>
                        <a:pt x="34" y="129"/>
                      </a:cubicBezTo>
                      <a:cubicBezTo>
                        <a:pt x="34" y="129"/>
                        <a:pt x="35" y="129"/>
                        <a:pt x="35" y="129"/>
                      </a:cubicBezTo>
                      <a:close/>
                      <a:moveTo>
                        <a:pt x="65" y="65"/>
                      </a:moveTo>
                      <a:cubicBezTo>
                        <a:pt x="65" y="65"/>
                        <a:pt x="65" y="65"/>
                        <a:pt x="65" y="65"/>
                      </a:cubicBezTo>
                      <a:cubicBezTo>
                        <a:pt x="65" y="66"/>
                        <a:pt x="65" y="67"/>
                        <a:pt x="65" y="67"/>
                      </a:cubicBezTo>
                      <a:cubicBezTo>
                        <a:pt x="65" y="67"/>
                        <a:pt x="65" y="67"/>
                        <a:pt x="65" y="67"/>
                      </a:cubicBezTo>
                      <a:cubicBezTo>
                        <a:pt x="65" y="67"/>
                        <a:pt x="65" y="66"/>
                        <a:pt x="65" y="65"/>
                      </a:cubicBezTo>
                      <a:close/>
                      <a:moveTo>
                        <a:pt x="45" y="26"/>
                      </a:moveTo>
                      <a:cubicBezTo>
                        <a:pt x="45" y="27"/>
                        <a:pt x="45" y="27"/>
                        <a:pt x="46" y="27"/>
                      </a:cubicBezTo>
                      <a:cubicBezTo>
                        <a:pt x="45" y="26"/>
                        <a:pt x="46" y="26"/>
                        <a:pt x="45" y="26"/>
                      </a:cubicBezTo>
                      <a:close/>
                      <a:moveTo>
                        <a:pt x="24" y="9"/>
                      </a:move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lose/>
                      <a:moveTo>
                        <a:pt x="54" y="90"/>
                      </a:moveTo>
                      <a:cubicBezTo>
                        <a:pt x="54" y="90"/>
                        <a:pt x="54" y="90"/>
                        <a:pt x="54" y="91"/>
                      </a:cubicBezTo>
                      <a:cubicBezTo>
                        <a:pt x="54" y="91"/>
                        <a:pt x="54" y="91"/>
                        <a:pt x="55" y="91"/>
                      </a:cubicBezTo>
                      <a:cubicBezTo>
                        <a:pt x="55" y="90"/>
                        <a:pt x="54" y="90"/>
                        <a:pt x="54" y="90"/>
                      </a:cubicBezTo>
                      <a:close/>
                      <a:moveTo>
                        <a:pt x="43" y="32"/>
                      </a:moveTo>
                      <a:cubicBezTo>
                        <a:pt x="43" y="32"/>
                        <a:pt x="44" y="32"/>
                        <a:pt x="44" y="32"/>
                      </a:cubicBezTo>
                      <a:cubicBezTo>
                        <a:pt x="44" y="31"/>
                        <a:pt x="44" y="31"/>
                        <a:pt x="43" y="31"/>
                      </a:cubicBezTo>
                      <a:cubicBezTo>
                        <a:pt x="43" y="31"/>
                        <a:pt x="43" y="32"/>
                        <a:pt x="43" y="32"/>
                      </a:cubicBezTo>
                      <a:close/>
                      <a:moveTo>
                        <a:pt x="66" y="54"/>
                      </a:moveTo>
                      <a:cubicBezTo>
                        <a:pt x="66" y="55"/>
                        <a:pt x="66" y="55"/>
                        <a:pt x="65" y="55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66" y="55"/>
                        <a:pt x="66" y="55"/>
                        <a:pt x="66" y="54"/>
                      </a:cubicBezTo>
                      <a:close/>
                      <a:moveTo>
                        <a:pt x="41" y="32"/>
                      </a:moveTo>
                      <a:cubicBezTo>
                        <a:pt x="40" y="32"/>
                        <a:pt x="40" y="32"/>
                        <a:pt x="39" y="32"/>
                      </a:cubicBezTo>
                      <a:cubicBezTo>
                        <a:pt x="40" y="33"/>
                        <a:pt x="40" y="33"/>
                        <a:pt x="41" y="32"/>
                      </a:cubicBezTo>
                      <a:close/>
                      <a:moveTo>
                        <a:pt x="62" y="81"/>
                      </a:moveTo>
                      <a:cubicBezTo>
                        <a:pt x="62" y="81"/>
                        <a:pt x="63" y="82"/>
                        <a:pt x="63" y="81"/>
                      </a:cubicBezTo>
                      <a:cubicBezTo>
                        <a:pt x="63" y="81"/>
                        <a:pt x="62" y="81"/>
                        <a:pt x="62" y="81"/>
                      </a:cubicBezTo>
                      <a:close/>
                      <a:moveTo>
                        <a:pt x="46" y="55"/>
                      </a:moveTo>
                      <a:cubicBezTo>
                        <a:pt x="47" y="55"/>
                        <a:pt x="47" y="55"/>
                        <a:pt x="47" y="54"/>
                      </a:cubicBezTo>
                      <a:cubicBezTo>
                        <a:pt x="46" y="55"/>
                        <a:pt x="46" y="55"/>
                        <a:pt x="46" y="55"/>
                      </a:cubicBezTo>
                      <a:close/>
                      <a:moveTo>
                        <a:pt x="50" y="38"/>
                      </a:moveTo>
                      <a:cubicBezTo>
                        <a:pt x="50" y="38"/>
                        <a:pt x="50" y="38"/>
                        <a:pt x="50" y="39"/>
                      </a:cubicBezTo>
                      <a:cubicBezTo>
                        <a:pt x="51" y="39"/>
                        <a:pt x="51" y="38"/>
                        <a:pt x="50" y="38"/>
                      </a:cubicBezTo>
                      <a:close/>
                      <a:moveTo>
                        <a:pt x="63" y="73"/>
                      </a:moveTo>
                      <a:cubicBezTo>
                        <a:pt x="62" y="73"/>
                        <a:pt x="62" y="73"/>
                        <a:pt x="62" y="73"/>
                      </a:cubicBezTo>
                      <a:cubicBezTo>
                        <a:pt x="62" y="74"/>
                        <a:pt x="62" y="74"/>
                        <a:pt x="63" y="75"/>
                      </a:cubicBezTo>
                      <a:cubicBezTo>
                        <a:pt x="63" y="74"/>
                        <a:pt x="63" y="74"/>
                        <a:pt x="63" y="73"/>
                      </a:cubicBezTo>
                      <a:close/>
                      <a:moveTo>
                        <a:pt x="52" y="68"/>
                      </a:moveTo>
                      <a:cubicBezTo>
                        <a:pt x="52" y="68"/>
                        <a:pt x="51" y="68"/>
                        <a:pt x="51" y="68"/>
                      </a:cubicBezTo>
                      <a:cubicBezTo>
                        <a:pt x="51" y="68"/>
                        <a:pt x="51" y="69"/>
                        <a:pt x="52" y="69"/>
                      </a:cubicBezTo>
                      <a:cubicBezTo>
                        <a:pt x="52" y="69"/>
                        <a:pt x="52" y="68"/>
                        <a:pt x="52" y="68"/>
                      </a:cubicBezTo>
                      <a:close/>
                      <a:moveTo>
                        <a:pt x="47" y="35"/>
                      </a:moveTo>
                      <a:cubicBezTo>
                        <a:pt x="47" y="35"/>
                        <a:pt x="47" y="34"/>
                        <a:pt x="47" y="34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lose/>
                      <a:moveTo>
                        <a:pt x="74" y="80"/>
                      </a:moveTo>
                      <a:cubicBezTo>
                        <a:pt x="73" y="80"/>
                        <a:pt x="73" y="80"/>
                        <a:pt x="73" y="81"/>
                      </a:cubicBezTo>
                      <a:cubicBezTo>
                        <a:pt x="73" y="81"/>
                        <a:pt x="74" y="80"/>
                        <a:pt x="74" y="80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2"/>
                        <a:pt x="35" y="22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44" y="110"/>
                      </a:moveTo>
                      <a:cubicBezTo>
                        <a:pt x="43" y="111"/>
                        <a:pt x="43" y="111"/>
                        <a:pt x="43" y="111"/>
                      </a:cubicBezTo>
                      <a:cubicBezTo>
                        <a:pt x="43" y="111"/>
                        <a:pt x="44" y="111"/>
                        <a:pt x="44" y="110"/>
                      </a:cubicBezTo>
                      <a:close/>
                      <a:moveTo>
                        <a:pt x="33" y="18"/>
                      </a:moveTo>
                      <a:cubicBezTo>
                        <a:pt x="34" y="19"/>
                        <a:pt x="34" y="19"/>
                        <a:pt x="34" y="18"/>
                      </a:cubicBezTo>
                      <a:cubicBezTo>
                        <a:pt x="34" y="18"/>
                        <a:pt x="34" y="18"/>
                        <a:pt x="33" y="18"/>
                      </a:cubicBezTo>
                      <a:close/>
                      <a:moveTo>
                        <a:pt x="15" y="127"/>
                      </a:moveTo>
                      <a:cubicBezTo>
                        <a:pt x="14" y="126"/>
                        <a:pt x="14" y="126"/>
                        <a:pt x="13" y="126"/>
                      </a:cubicBezTo>
                      <a:cubicBezTo>
                        <a:pt x="14" y="126"/>
                        <a:pt x="14" y="126"/>
                        <a:pt x="15" y="127"/>
                      </a:cubicBezTo>
                      <a:close/>
                      <a:moveTo>
                        <a:pt x="45" y="108"/>
                      </a:moveTo>
                      <a:cubicBezTo>
                        <a:pt x="46" y="108"/>
                        <a:pt x="46" y="108"/>
                        <a:pt x="46" y="107"/>
                      </a:cubicBezTo>
                      <a:cubicBezTo>
                        <a:pt x="45" y="108"/>
                        <a:pt x="45" y="108"/>
                        <a:pt x="45" y="108"/>
                      </a:cubicBezTo>
                      <a:close/>
                      <a:moveTo>
                        <a:pt x="64" y="60"/>
                      </a:moveTo>
                      <a:cubicBezTo>
                        <a:pt x="64" y="60"/>
                        <a:pt x="65" y="59"/>
                        <a:pt x="65" y="59"/>
                      </a:cubicBezTo>
                      <a:cubicBezTo>
                        <a:pt x="65" y="59"/>
                        <a:pt x="65" y="59"/>
                        <a:pt x="64" y="59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64" y="59"/>
                        <a:pt x="64" y="59"/>
                        <a:pt x="64" y="60"/>
                      </a:cubicBezTo>
                      <a:close/>
                      <a:moveTo>
                        <a:pt x="47" y="79"/>
                      </a:moveTo>
                      <a:cubicBezTo>
                        <a:pt x="47" y="79"/>
                        <a:pt x="47" y="79"/>
                        <a:pt x="47" y="79"/>
                      </a:cubicBezTo>
                      <a:cubicBezTo>
                        <a:pt x="47" y="79"/>
                        <a:pt x="47" y="78"/>
                        <a:pt x="46" y="78"/>
                      </a:cubicBezTo>
                      <a:cubicBezTo>
                        <a:pt x="46" y="78"/>
                        <a:pt x="47" y="79"/>
                        <a:pt x="47" y="7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47" y="51"/>
                      </a:moveTo>
                      <a:cubicBezTo>
                        <a:pt x="47" y="50"/>
                        <a:pt x="47" y="50"/>
                        <a:pt x="47" y="50"/>
                      </a:cubicBezTo>
                      <a:cubicBezTo>
                        <a:pt x="47" y="50"/>
                        <a:pt x="47" y="50"/>
                        <a:pt x="47" y="50"/>
                      </a:cubicBezTo>
                      <a:cubicBezTo>
                        <a:pt x="47" y="50"/>
                        <a:pt x="47" y="51"/>
                        <a:pt x="46" y="51"/>
                      </a:cubicBezTo>
                      <a:cubicBezTo>
                        <a:pt x="46" y="51"/>
                        <a:pt x="46" y="51"/>
                        <a:pt x="47" y="51"/>
                      </a:cubicBezTo>
                      <a:cubicBezTo>
                        <a:pt x="47" y="51"/>
                        <a:pt x="47" y="51"/>
                        <a:pt x="47" y="51"/>
                      </a:cubicBezTo>
                      <a:close/>
                      <a:moveTo>
                        <a:pt x="42" y="114"/>
                      </a:moveTo>
                      <a:cubicBezTo>
                        <a:pt x="41" y="114"/>
                        <a:pt x="41" y="113"/>
                        <a:pt x="41" y="113"/>
                      </a:cubicBezTo>
                      <a:cubicBezTo>
                        <a:pt x="41" y="113"/>
                        <a:pt x="41" y="114"/>
                        <a:pt x="41" y="11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41" y="114"/>
                        <a:pt x="41" y="114"/>
                        <a:pt x="42" y="114"/>
                      </a:cubicBezTo>
                      <a:close/>
                      <a:moveTo>
                        <a:pt x="59" y="63"/>
                      </a:move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59" y="63"/>
                      </a:cubicBezTo>
                      <a:close/>
                      <a:moveTo>
                        <a:pt x="50" y="34"/>
                      </a:move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4"/>
                      </a:cubicBezTo>
                      <a:close/>
                      <a:moveTo>
                        <a:pt x="32" y="103"/>
                      </a:move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1" name="Freeform 6"/>
                <p:cNvSpPr>
                  <a:spLocks noEditPoints="1"/>
                </p:cNvSpPr>
                <p:nvPr/>
              </p:nvSpPr>
              <p:spPr bwMode="auto">
                <a:xfrm>
                  <a:off x="5865813" y="3201988"/>
                  <a:ext cx="250825" cy="436563"/>
                </a:xfrm>
                <a:custGeom>
                  <a:avLst/>
                  <a:gdLst>
                    <a:gd name="T0" fmla="*/ 36 w 77"/>
                    <a:gd name="T1" fmla="*/ 129 h 132"/>
                    <a:gd name="T2" fmla="*/ 5 w 77"/>
                    <a:gd name="T3" fmla="*/ 131 h 132"/>
                    <a:gd name="T4" fmla="*/ 30 w 77"/>
                    <a:gd name="T5" fmla="*/ 83 h 132"/>
                    <a:gd name="T6" fmla="*/ 38 w 77"/>
                    <a:gd name="T7" fmla="*/ 76 h 132"/>
                    <a:gd name="T8" fmla="*/ 27 w 77"/>
                    <a:gd name="T9" fmla="*/ 39 h 132"/>
                    <a:gd name="T10" fmla="*/ 13 w 77"/>
                    <a:gd name="T11" fmla="*/ 1 h 132"/>
                    <a:gd name="T12" fmla="*/ 49 w 77"/>
                    <a:gd name="T13" fmla="*/ 2 h 132"/>
                    <a:gd name="T14" fmla="*/ 55 w 77"/>
                    <a:gd name="T15" fmla="*/ 13 h 132"/>
                    <a:gd name="T16" fmla="*/ 66 w 77"/>
                    <a:gd name="T17" fmla="*/ 90 h 132"/>
                    <a:gd name="T18" fmla="*/ 41 w 77"/>
                    <a:gd name="T19" fmla="*/ 13 h 132"/>
                    <a:gd name="T20" fmla="*/ 38 w 77"/>
                    <a:gd name="T21" fmla="*/ 118 h 132"/>
                    <a:gd name="T22" fmla="*/ 44 w 77"/>
                    <a:gd name="T23" fmla="*/ 108 h 132"/>
                    <a:gd name="T24" fmla="*/ 36 w 77"/>
                    <a:gd name="T25" fmla="*/ 24 h 132"/>
                    <a:gd name="T26" fmla="*/ 48 w 77"/>
                    <a:gd name="T27" fmla="*/ 21 h 132"/>
                    <a:gd name="T28" fmla="*/ 43 w 77"/>
                    <a:gd name="T29" fmla="*/ 121 h 132"/>
                    <a:gd name="T30" fmla="*/ 34 w 77"/>
                    <a:gd name="T31" fmla="*/ 5 h 132"/>
                    <a:gd name="T32" fmla="*/ 33 w 77"/>
                    <a:gd name="T33" fmla="*/ 104 h 132"/>
                    <a:gd name="T34" fmla="*/ 43 w 77"/>
                    <a:gd name="T35" fmla="*/ 80 h 132"/>
                    <a:gd name="T36" fmla="*/ 74 w 77"/>
                    <a:gd name="T37" fmla="*/ 70 h 132"/>
                    <a:gd name="T38" fmla="*/ 73 w 77"/>
                    <a:gd name="T39" fmla="*/ 73 h 132"/>
                    <a:gd name="T40" fmla="*/ 14 w 77"/>
                    <a:gd name="T41" fmla="*/ 113 h 132"/>
                    <a:gd name="T42" fmla="*/ 58 w 77"/>
                    <a:gd name="T43" fmla="*/ 79 h 132"/>
                    <a:gd name="T44" fmla="*/ 19 w 77"/>
                    <a:gd name="T45" fmla="*/ 116 h 132"/>
                    <a:gd name="T46" fmla="*/ 54 w 77"/>
                    <a:gd name="T47" fmla="*/ 32 h 132"/>
                    <a:gd name="T48" fmla="*/ 29 w 77"/>
                    <a:gd name="T49" fmla="*/ 14 h 132"/>
                    <a:gd name="T50" fmla="*/ 9 w 77"/>
                    <a:gd name="T51" fmla="*/ 123 h 132"/>
                    <a:gd name="T52" fmla="*/ 31 w 77"/>
                    <a:gd name="T53" fmla="*/ 26 h 132"/>
                    <a:gd name="T54" fmla="*/ 63 w 77"/>
                    <a:gd name="T55" fmla="*/ 70 h 132"/>
                    <a:gd name="T56" fmla="*/ 53 w 77"/>
                    <a:gd name="T57" fmla="*/ 61 h 132"/>
                    <a:gd name="T58" fmla="*/ 49 w 77"/>
                    <a:gd name="T59" fmla="*/ 87 h 132"/>
                    <a:gd name="T60" fmla="*/ 39 w 77"/>
                    <a:gd name="T61" fmla="*/ 31 h 132"/>
                    <a:gd name="T62" fmla="*/ 48 w 77"/>
                    <a:gd name="T63" fmla="*/ 26 h 132"/>
                    <a:gd name="T64" fmla="*/ 27 w 77"/>
                    <a:gd name="T65" fmla="*/ 9 h 132"/>
                    <a:gd name="T66" fmla="*/ 34 w 77"/>
                    <a:gd name="T67" fmla="*/ 53 h 132"/>
                    <a:gd name="T68" fmla="*/ 55 w 77"/>
                    <a:gd name="T69" fmla="*/ 41 h 132"/>
                    <a:gd name="T70" fmla="*/ 47 w 77"/>
                    <a:gd name="T71" fmla="*/ 72 h 132"/>
                    <a:gd name="T72" fmla="*/ 55 w 77"/>
                    <a:gd name="T73" fmla="*/ 53 h 132"/>
                    <a:gd name="T74" fmla="*/ 31 w 77"/>
                    <a:gd name="T75" fmla="*/ 32 h 132"/>
                    <a:gd name="T76" fmla="*/ 38 w 77"/>
                    <a:gd name="T77" fmla="*/ 108 h 132"/>
                    <a:gd name="T78" fmla="*/ 42 w 77"/>
                    <a:gd name="T79" fmla="*/ 32 h 132"/>
                    <a:gd name="T80" fmla="*/ 44 w 77"/>
                    <a:gd name="T81" fmla="*/ 99 h 132"/>
                    <a:gd name="T82" fmla="*/ 20 w 77"/>
                    <a:gd name="T83" fmla="*/ 10 h 132"/>
                    <a:gd name="T84" fmla="*/ 47 w 77"/>
                    <a:gd name="T85" fmla="*/ 64 h 132"/>
                    <a:gd name="T86" fmla="*/ 63 w 77"/>
                    <a:gd name="T87" fmla="*/ 63 h 132"/>
                    <a:gd name="T88" fmla="*/ 53 w 77"/>
                    <a:gd name="T89" fmla="*/ 28 h 132"/>
                    <a:gd name="T90" fmla="*/ 33 w 77"/>
                    <a:gd name="T91" fmla="*/ 23 h 132"/>
                    <a:gd name="T92" fmla="*/ 40 w 77"/>
                    <a:gd name="T93" fmla="*/ 9 h 132"/>
                    <a:gd name="T94" fmla="*/ 33 w 77"/>
                    <a:gd name="T95" fmla="*/ 116 h 132"/>
                    <a:gd name="T96" fmla="*/ 29 w 77"/>
                    <a:gd name="T97" fmla="*/ 21 h 132"/>
                    <a:gd name="T98" fmla="*/ 25 w 77"/>
                    <a:gd name="T99" fmla="*/ 116 h 132"/>
                    <a:gd name="T100" fmla="*/ 41 w 77"/>
                    <a:gd name="T101" fmla="*/ 36 h 132"/>
                    <a:gd name="T102" fmla="*/ 48 w 77"/>
                    <a:gd name="T103" fmla="*/ 57 h 132"/>
                    <a:gd name="T104" fmla="*/ 58 w 77"/>
                    <a:gd name="T105" fmla="*/ 61 h 132"/>
                    <a:gd name="T106" fmla="*/ 26 w 77"/>
                    <a:gd name="T107" fmla="*/ 20 h 132"/>
                    <a:gd name="T108" fmla="*/ 49 w 77"/>
                    <a:gd name="T109" fmla="*/ 12 h 132"/>
                    <a:gd name="T110" fmla="*/ 53 w 77"/>
                    <a:gd name="T111" fmla="*/ 42 h 132"/>
                    <a:gd name="T112" fmla="*/ 50 w 77"/>
                    <a:gd name="T113" fmla="*/ 8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7" h="132">
                      <a:moveTo>
                        <a:pt x="44" y="125"/>
                      </a:moveTo>
                      <a:cubicBezTo>
                        <a:pt x="45" y="125"/>
                        <a:pt x="46" y="125"/>
                        <a:pt x="47" y="125"/>
                      </a:cubicBezTo>
                      <a:cubicBezTo>
                        <a:pt x="48" y="125"/>
                        <a:pt x="48" y="125"/>
                        <a:pt x="49" y="125"/>
                      </a:cubicBezTo>
                      <a:cubicBezTo>
                        <a:pt x="49" y="125"/>
                        <a:pt x="50" y="125"/>
                        <a:pt x="50" y="126"/>
                      </a:cubicBezTo>
                      <a:cubicBezTo>
                        <a:pt x="50" y="126"/>
                        <a:pt x="49" y="127"/>
                        <a:pt x="49" y="127"/>
                      </a:cubicBezTo>
                      <a:cubicBezTo>
                        <a:pt x="48" y="127"/>
                        <a:pt x="47" y="127"/>
                        <a:pt x="46" y="127"/>
                      </a:cubicBezTo>
                      <a:cubicBezTo>
                        <a:pt x="43" y="128"/>
                        <a:pt x="40" y="128"/>
                        <a:pt x="37" y="128"/>
                      </a:cubicBezTo>
                      <a:cubicBezTo>
                        <a:pt x="37" y="128"/>
                        <a:pt x="36" y="128"/>
                        <a:pt x="36" y="129"/>
                      </a:cubicBezTo>
                      <a:cubicBezTo>
                        <a:pt x="35" y="129"/>
                        <a:pt x="34" y="129"/>
                        <a:pt x="33" y="129"/>
                      </a:cubicBezTo>
                      <a:cubicBezTo>
                        <a:pt x="33" y="129"/>
                        <a:pt x="33" y="129"/>
                        <a:pt x="32" y="129"/>
                      </a:cubicBezTo>
                      <a:cubicBezTo>
                        <a:pt x="29" y="129"/>
                        <a:pt x="25" y="129"/>
                        <a:pt x="22" y="130"/>
                      </a:cubicBezTo>
                      <a:cubicBezTo>
                        <a:pt x="20" y="130"/>
                        <a:pt x="17" y="131"/>
                        <a:pt x="15" y="131"/>
                      </a:cubicBezTo>
                      <a:cubicBezTo>
                        <a:pt x="14" y="131"/>
                        <a:pt x="13" y="131"/>
                        <a:pt x="13" y="132"/>
                      </a:cubicBezTo>
                      <a:cubicBezTo>
                        <a:pt x="12" y="132"/>
                        <a:pt x="11" y="132"/>
                        <a:pt x="10" y="132"/>
                      </a:cubicBezTo>
                      <a:cubicBezTo>
                        <a:pt x="10" y="131"/>
                        <a:pt x="9" y="131"/>
                        <a:pt x="9" y="131"/>
                      </a:cubicBezTo>
                      <a:cubicBezTo>
                        <a:pt x="8" y="131"/>
                        <a:pt x="6" y="131"/>
                        <a:pt x="5" y="131"/>
                      </a:cubicBezTo>
                      <a:cubicBezTo>
                        <a:pt x="4" y="131"/>
                        <a:pt x="3" y="130"/>
                        <a:pt x="3" y="130"/>
                      </a:cubicBezTo>
                      <a:cubicBezTo>
                        <a:pt x="2" y="130"/>
                        <a:pt x="2" y="130"/>
                        <a:pt x="2" y="130"/>
                      </a:cubicBezTo>
                      <a:cubicBezTo>
                        <a:pt x="1" y="131"/>
                        <a:pt x="0" y="130"/>
                        <a:pt x="0" y="129"/>
                      </a:cubicBezTo>
                      <a:cubicBezTo>
                        <a:pt x="1" y="129"/>
                        <a:pt x="1" y="128"/>
                        <a:pt x="1" y="128"/>
                      </a:cubicBezTo>
                      <a:cubicBezTo>
                        <a:pt x="2" y="126"/>
                        <a:pt x="3" y="124"/>
                        <a:pt x="5" y="122"/>
                      </a:cubicBezTo>
                      <a:cubicBezTo>
                        <a:pt x="9" y="116"/>
                        <a:pt x="14" y="110"/>
                        <a:pt x="18" y="103"/>
                      </a:cubicBezTo>
                      <a:cubicBezTo>
                        <a:pt x="20" y="99"/>
                        <a:pt x="23" y="95"/>
                        <a:pt x="25" y="91"/>
                      </a:cubicBezTo>
                      <a:cubicBezTo>
                        <a:pt x="26" y="89"/>
                        <a:pt x="28" y="86"/>
                        <a:pt x="30" y="83"/>
                      </a:cubicBezTo>
                      <a:cubicBezTo>
                        <a:pt x="31" y="81"/>
                        <a:pt x="33" y="78"/>
                        <a:pt x="35" y="76"/>
                      </a:cubicBezTo>
                      <a:cubicBezTo>
                        <a:pt x="35" y="75"/>
                        <a:pt x="35" y="75"/>
                        <a:pt x="34" y="75"/>
                      </a:cubicBezTo>
                      <a:cubicBezTo>
                        <a:pt x="33" y="75"/>
                        <a:pt x="33" y="75"/>
                        <a:pt x="33" y="74"/>
                      </a:cubicBezTo>
                      <a:cubicBezTo>
                        <a:pt x="33" y="73"/>
                        <a:pt x="33" y="72"/>
                        <a:pt x="34" y="72"/>
                      </a:cubicBezTo>
                      <a:cubicBezTo>
                        <a:pt x="35" y="71"/>
                        <a:pt x="36" y="71"/>
                        <a:pt x="36" y="72"/>
                      </a:cubicBez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7" y="73"/>
                        <a:pt x="37" y="74"/>
                        <a:pt x="37" y="74"/>
                      </a:cubicBezTo>
                      <a:cubicBezTo>
                        <a:pt x="38" y="75"/>
                        <a:pt x="38" y="75"/>
                        <a:pt x="38" y="76"/>
                      </a:cubicBezTo>
                      <a:cubicBezTo>
                        <a:pt x="39" y="75"/>
                        <a:pt x="40" y="74"/>
                        <a:pt x="40" y="73"/>
                      </a:cubicBezTo>
                      <a:cubicBezTo>
                        <a:pt x="40" y="73"/>
                        <a:pt x="39" y="73"/>
                        <a:pt x="39" y="73"/>
                      </a:cubicBezTo>
                      <a:cubicBezTo>
                        <a:pt x="38" y="73"/>
                        <a:pt x="38" y="72"/>
                        <a:pt x="38" y="72"/>
                      </a:cubicBezTo>
                      <a:cubicBezTo>
                        <a:pt x="38" y="72"/>
                        <a:pt x="37" y="71"/>
                        <a:pt x="37" y="71"/>
                      </a:cubicBezTo>
                      <a:cubicBezTo>
                        <a:pt x="36" y="71"/>
                        <a:pt x="36" y="70"/>
                        <a:pt x="36" y="70"/>
                      </a:cubicBezTo>
                      <a:cubicBezTo>
                        <a:pt x="35" y="67"/>
                        <a:pt x="34" y="64"/>
                        <a:pt x="34" y="61"/>
                      </a:cubicBezTo>
                      <a:cubicBezTo>
                        <a:pt x="32" y="56"/>
                        <a:pt x="31" y="51"/>
                        <a:pt x="29" y="46"/>
                      </a:cubicBezTo>
                      <a:cubicBezTo>
                        <a:pt x="28" y="44"/>
                        <a:pt x="27" y="42"/>
                        <a:pt x="27" y="39"/>
                      </a:cubicBezTo>
                      <a:cubicBezTo>
                        <a:pt x="25" y="36"/>
                        <a:pt x="24" y="33"/>
                        <a:pt x="23" y="30"/>
                      </a:cubicBezTo>
                      <a:cubicBezTo>
                        <a:pt x="19" y="24"/>
                        <a:pt x="16" y="17"/>
                        <a:pt x="13" y="10"/>
                      </a:cubicBezTo>
                      <a:cubicBezTo>
                        <a:pt x="13" y="10"/>
                        <a:pt x="13" y="9"/>
                        <a:pt x="13" y="9"/>
                      </a:cubicBezTo>
                      <a:cubicBezTo>
                        <a:pt x="12" y="8"/>
                        <a:pt x="12" y="7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5"/>
                        <a:pt x="11" y="5"/>
                        <a:pt x="11" y="4"/>
                      </a:cubicBezTo>
                      <a:cubicBezTo>
                        <a:pt x="12" y="4"/>
                        <a:pt x="12" y="3"/>
                        <a:pt x="12" y="2"/>
                      </a:cubicBezTo>
                      <a:cubicBezTo>
                        <a:pt x="12" y="2"/>
                        <a:pt x="13" y="1"/>
                        <a:pt x="13" y="1"/>
                      </a:cubicBezTo>
                      <a:cubicBezTo>
                        <a:pt x="14" y="1"/>
                        <a:pt x="14" y="1"/>
                        <a:pt x="15" y="1"/>
                      </a:cubicBezTo>
                      <a:cubicBezTo>
                        <a:pt x="15" y="1"/>
                        <a:pt x="16" y="1"/>
                        <a:pt x="17" y="1"/>
                      </a:cubicBezTo>
                      <a:cubicBezTo>
                        <a:pt x="17" y="1"/>
                        <a:pt x="18" y="1"/>
                        <a:pt x="18" y="1"/>
                      </a:cubicBezTo>
                      <a:cubicBezTo>
                        <a:pt x="26" y="1"/>
                        <a:pt x="34" y="1"/>
                        <a:pt x="41" y="1"/>
                      </a:cubicBezTo>
                      <a:cubicBezTo>
                        <a:pt x="43" y="1"/>
                        <a:pt x="45" y="1"/>
                        <a:pt x="47" y="0"/>
                      </a:cubicBezTo>
                      <a:cubicBezTo>
                        <a:pt x="48" y="0"/>
                        <a:pt x="48" y="0"/>
                        <a:pt x="49" y="0"/>
                      </a:cubicBezTo>
                      <a:cubicBezTo>
                        <a:pt x="50" y="0"/>
                        <a:pt x="50" y="1"/>
                        <a:pt x="50" y="1"/>
                      </a:cubicBezTo>
                      <a:cubicBezTo>
                        <a:pt x="50" y="2"/>
                        <a:pt x="50" y="2"/>
                        <a:pt x="49" y="2"/>
                      </a:cubicBezTo>
                      <a:cubicBezTo>
                        <a:pt x="49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7" y="3"/>
                      </a:cubicBezTo>
                      <a:cubicBezTo>
                        <a:pt x="48" y="3"/>
                        <a:pt x="49" y="4"/>
                        <a:pt x="51" y="4"/>
                      </a:cubicBezTo>
                      <a:cubicBezTo>
                        <a:pt x="52" y="4"/>
                        <a:pt x="52" y="4"/>
                        <a:pt x="52" y="5"/>
                      </a:cubicBezTo>
                      <a:cubicBezTo>
                        <a:pt x="52" y="6"/>
                        <a:pt x="52" y="6"/>
                        <a:pt x="53" y="7"/>
                      </a:cubicBezTo>
                      <a:cubicBezTo>
                        <a:pt x="53" y="7"/>
                        <a:pt x="53" y="7"/>
                        <a:pt x="53" y="8"/>
                      </a:cubicBezTo>
                      <a:cubicBezTo>
                        <a:pt x="52" y="8"/>
                        <a:pt x="53" y="9"/>
                        <a:pt x="53" y="9"/>
                      </a:cubicBezTo>
                      <a:cubicBezTo>
                        <a:pt x="54" y="11"/>
                        <a:pt x="54" y="12"/>
                        <a:pt x="55" y="13"/>
                      </a:cubicBezTo>
                      <a:cubicBezTo>
                        <a:pt x="57" y="16"/>
                        <a:pt x="58" y="20"/>
                        <a:pt x="60" y="24"/>
                      </a:cubicBezTo>
                      <a:cubicBezTo>
                        <a:pt x="60" y="25"/>
                        <a:pt x="60" y="26"/>
                        <a:pt x="61" y="27"/>
                      </a:cubicBezTo>
                      <a:cubicBezTo>
                        <a:pt x="62" y="32"/>
                        <a:pt x="63" y="38"/>
                        <a:pt x="65" y="43"/>
                      </a:cubicBezTo>
                      <a:cubicBezTo>
                        <a:pt x="66" y="46"/>
                        <a:pt x="67" y="48"/>
                        <a:pt x="68" y="50"/>
                      </a:cubicBezTo>
                      <a:cubicBezTo>
                        <a:pt x="69" y="55"/>
                        <a:pt x="72" y="59"/>
                        <a:pt x="74" y="63"/>
                      </a:cubicBezTo>
                      <a:cubicBezTo>
                        <a:pt x="75" y="66"/>
                        <a:pt x="76" y="68"/>
                        <a:pt x="77" y="71"/>
                      </a:cubicBezTo>
                      <a:cubicBezTo>
                        <a:pt x="77" y="72"/>
                        <a:pt x="77" y="72"/>
                        <a:pt x="76" y="73"/>
                      </a:cubicBezTo>
                      <a:cubicBezTo>
                        <a:pt x="73" y="79"/>
                        <a:pt x="70" y="85"/>
                        <a:pt x="66" y="90"/>
                      </a:cubicBezTo>
                      <a:cubicBezTo>
                        <a:pt x="64" y="93"/>
                        <a:pt x="62" y="95"/>
                        <a:pt x="61" y="98"/>
                      </a:cubicBezTo>
                      <a:cubicBezTo>
                        <a:pt x="60" y="99"/>
                        <a:pt x="60" y="100"/>
                        <a:pt x="59" y="101"/>
                      </a:cubicBezTo>
                      <a:cubicBezTo>
                        <a:pt x="57" y="105"/>
                        <a:pt x="54" y="110"/>
                        <a:pt x="52" y="114"/>
                      </a:cubicBezTo>
                      <a:cubicBezTo>
                        <a:pt x="49" y="118"/>
                        <a:pt x="47" y="121"/>
                        <a:pt x="44" y="125"/>
                      </a:cubicBezTo>
                      <a:cubicBezTo>
                        <a:pt x="44" y="125"/>
                        <a:pt x="44" y="125"/>
                        <a:pt x="44" y="125"/>
                      </a:cubicBezTo>
                      <a:close/>
                      <a:moveTo>
                        <a:pt x="44" y="12"/>
                      </a:move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3"/>
                        <a:pt x="41" y="13"/>
                      </a:cubicBezTo>
                      <a:cubicBezTo>
                        <a:pt x="40" y="15"/>
                        <a:pt x="38" y="16"/>
                        <a:pt x="36" y="18"/>
                      </a:cubicBez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8" y="16"/>
                        <a:pt x="41" y="15"/>
                        <a:pt x="43" y="13"/>
                      </a:cubicBezTo>
                      <a:cubicBezTo>
                        <a:pt x="43" y="13"/>
                        <a:pt x="43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lose/>
                      <a:moveTo>
                        <a:pt x="38" y="118"/>
                      </a:move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1" y="115"/>
                        <a:pt x="42" y="114"/>
                      </a:cubicBezTo>
                      <a:cubicBezTo>
                        <a:pt x="46" y="108"/>
                        <a:pt x="50" y="102"/>
                        <a:pt x="54" y="96"/>
                      </a:cubicBezTo>
                      <a:cubicBezTo>
                        <a:pt x="54" y="96"/>
                        <a:pt x="54" y="95"/>
                        <a:pt x="54" y="95"/>
                      </a:cubicBezTo>
                      <a:cubicBezTo>
                        <a:pt x="54" y="95"/>
                        <a:pt x="54" y="95"/>
                        <a:pt x="54" y="96"/>
                      </a:cubicBezTo>
                      <a:cubicBezTo>
                        <a:pt x="51" y="99"/>
                        <a:pt x="49" y="102"/>
                        <a:pt x="46" y="105"/>
                      </a:cubicBezTo>
                      <a:cubicBezTo>
                        <a:pt x="46" y="106"/>
                        <a:pt x="45" y="106"/>
                        <a:pt x="45" y="107"/>
                      </a:cubicBezTo>
                      <a:cubicBezTo>
                        <a:pt x="45" y="107"/>
                        <a:pt x="45" y="107"/>
                        <a:pt x="44" y="108"/>
                      </a:cubicBezTo>
                      <a:cubicBezTo>
                        <a:pt x="44" y="108"/>
                        <a:pt x="43" y="109"/>
                        <a:pt x="43" y="109"/>
                      </a:cubicBezTo>
                      <a:cubicBezTo>
                        <a:pt x="42" y="110"/>
                        <a:pt x="42" y="111"/>
                        <a:pt x="41" y="112"/>
                      </a:cubicBezTo>
                      <a:cubicBezTo>
                        <a:pt x="41" y="112"/>
                        <a:pt x="41" y="113"/>
                        <a:pt x="41" y="113"/>
                      </a:cubicBezTo>
                      <a:cubicBezTo>
                        <a:pt x="41" y="114"/>
                        <a:pt x="41" y="114"/>
                        <a:pt x="40" y="114"/>
                      </a:cubicBezTo>
                      <a:cubicBezTo>
                        <a:pt x="40" y="115"/>
                        <a:pt x="39" y="115"/>
                        <a:pt x="39" y="115"/>
                      </a:cubicBezTo>
                      <a:cubicBezTo>
                        <a:pt x="39" y="116"/>
                        <a:pt x="38" y="117"/>
                        <a:pt x="38" y="118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7" y="23"/>
                        <a:pt x="39" y="22"/>
                        <a:pt x="40" y="21"/>
                      </a:cubicBezTo>
                      <a:cubicBezTo>
                        <a:pt x="42" y="19"/>
                        <a:pt x="45" y="17"/>
                        <a:pt x="48" y="15"/>
                      </a:cubicBezTo>
                      <a:cubicBezTo>
                        <a:pt x="48" y="15"/>
                        <a:pt x="48" y="14"/>
                        <a:pt x="48" y="14"/>
                      </a:cubicBez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6" y="14"/>
                        <a:pt x="36" y="23"/>
                        <a:pt x="35" y="25"/>
                      </a:cubicBezTo>
                      <a:close/>
                      <a:moveTo>
                        <a:pt x="38" y="29"/>
                      </a:moveTo>
                      <a:cubicBezTo>
                        <a:pt x="38" y="29"/>
                        <a:pt x="38" y="29"/>
                        <a:pt x="39" y="28"/>
                      </a:cubicBezTo>
                      <a:cubicBezTo>
                        <a:pt x="42" y="26"/>
                        <a:pt x="45" y="24"/>
                        <a:pt x="48" y="21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48" y="20"/>
                        <a:pt x="48" y="20"/>
                        <a:pt x="48" y="19"/>
                      </a:cubicBezTo>
                      <a:cubicBezTo>
                        <a:pt x="45" y="22"/>
                        <a:pt x="41" y="25"/>
                        <a:pt x="38" y="28"/>
                      </a:cubicBezTo>
                      <a:cubicBezTo>
                        <a:pt x="38" y="28"/>
                        <a:pt x="38" y="29"/>
                        <a:pt x="38" y="29"/>
                      </a:cubicBezTo>
                      <a:close/>
                      <a:moveTo>
                        <a:pt x="42" y="124"/>
                      </a:moveTo>
                      <a:cubicBezTo>
                        <a:pt x="45" y="121"/>
                        <a:pt x="48" y="116"/>
                        <a:pt x="50" y="112"/>
                      </a:cubicBezTo>
                      <a:cubicBezTo>
                        <a:pt x="50" y="112"/>
                        <a:pt x="50" y="112"/>
                        <a:pt x="50" y="112"/>
                      </a:cubicBezTo>
                      <a:cubicBezTo>
                        <a:pt x="47" y="115"/>
                        <a:pt x="45" y="118"/>
                        <a:pt x="43" y="121"/>
                      </a:cubicBezTo>
                      <a:cubicBezTo>
                        <a:pt x="42" y="122"/>
                        <a:pt x="42" y="122"/>
                        <a:pt x="42" y="123"/>
                      </a:cubicBezTo>
                      <a:cubicBezTo>
                        <a:pt x="41" y="123"/>
                        <a:pt x="41" y="124"/>
                        <a:pt x="42" y="124"/>
                      </a:cubicBezTo>
                      <a:close/>
                      <a:moveTo>
                        <a:pt x="70" y="76"/>
                      </a:moveTo>
                      <a:cubicBezTo>
                        <a:pt x="69" y="76"/>
                        <a:pt x="69" y="76"/>
                        <a:pt x="69" y="76"/>
                      </a:cubicBezTo>
                      <a:cubicBezTo>
                        <a:pt x="67" y="78"/>
                        <a:pt x="65" y="81"/>
                        <a:pt x="63" y="84"/>
                      </a:cubicBezTo>
                      <a:cubicBezTo>
                        <a:pt x="63" y="85"/>
                        <a:pt x="63" y="86"/>
                        <a:pt x="62" y="87"/>
                      </a:cubicBezTo>
                      <a:cubicBezTo>
                        <a:pt x="65" y="83"/>
                        <a:pt x="68" y="80"/>
                        <a:pt x="70" y="76"/>
                      </a:cubicBezTo>
                      <a:close/>
                      <a:moveTo>
                        <a:pt x="34" y="5"/>
                      </a:moveTo>
                      <a:cubicBezTo>
                        <a:pt x="39" y="5"/>
                        <a:pt x="43" y="5"/>
                        <a:pt x="48" y="6"/>
                      </a:cubicBezTo>
                      <a:cubicBezTo>
                        <a:pt x="46" y="4"/>
                        <a:pt x="39" y="4"/>
                        <a:pt x="34" y="5"/>
                      </a:cubicBezTo>
                      <a:close/>
                      <a:moveTo>
                        <a:pt x="33" y="104"/>
                      </a:moveTo>
                      <a:cubicBezTo>
                        <a:pt x="33" y="104"/>
                        <a:pt x="34" y="104"/>
                        <a:pt x="34" y="104"/>
                      </a:cubicBezTo>
                      <a:cubicBezTo>
                        <a:pt x="35" y="104"/>
                        <a:pt x="35" y="104"/>
                        <a:pt x="35" y="103"/>
                      </a:cubicBezTo>
                      <a:cubicBezTo>
                        <a:pt x="36" y="103"/>
                        <a:pt x="36" y="102"/>
                        <a:pt x="37" y="101"/>
                      </a:cubicBezTo>
                      <a:cubicBezTo>
                        <a:pt x="38" y="100"/>
                        <a:pt x="38" y="98"/>
                        <a:pt x="39" y="97"/>
                      </a:cubicBezTo>
                      <a:cubicBezTo>
                        <a:pt x="37" y="99"/>
                        <a:pt x="35" y="101"/>
                        <a:pt x="33" y="104"/>
                      </a:cubicBezTo>
                      <a:close/>
                      <a:moveTo>
                        <a:pt x="47" y="39"/>
                      </a:moveTo>
                      <a:cubicBezTo>
                        <a:pt x="46" y="40"/>
                        <a:pt x="44" y="41"/>
                        <a:pt x="43" y="42"/>
                      </a:cubicBezTo>
                      <a:cubicBezTo>
                        <a:pt x="43" y="43"/>
                        <a:pt x="43" y="43"/>
                        <a:pt x="44" y="44"/>
                      </a:cubicBezTo>
                      <a:cubicBezTo>
                        <a:pt x="45" y="43"/>
                        <a:pt x="46" y="42"/>
                        <a:pt x="48" y="41"/>
                      </a:cubicBezTo>
                      <a:cubicBezTo>
                        <a:pt x="47" y="40"/>
                        <a:pt x="47" y="39"/>
                        <a:pt x="47" y="39"/>
                      </a:cubicBezTo>
                      <a:close/>
                      <a:moveTo>
                        <a:pt x="44" y="80"/>
                      </a:move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4" y="80"/>
                        <a:pt x="44" y="80"/>
                        <a:pt x="43" y="80"/>
                      </a:cubicBezTo>
                      <a:cubicBezTo>
                        <a:pt x="42" y="83"/>
                        <a:pt x="40" y="85"/>
                        <a:pt x="38" y="88"/>
                      </a:cubicBezTo>
                      <a:cubicBezTo>
                        <a:pt x="38" y="88"/>
                        <a:pt x="37" y="89"/>
                        <a:pt x="37" y="89"/>
                      </a:cubicBezTo>
                      <a:cubicBezTo>
                        <a:pt x="38" y="88"/>
                        <a:pt x="39" y="87"/>
                        <a:pt x="40" y="87"/>
                      </a:cubicBezTo>
                      <a:cubicBezTo>
                        <a:pt x="41" y="86"/>
                        <a:pt x="42" y="84"/>
                        <a:pt x="43" y="82"/>
                      </a:cubicBezTo>
                      <a:cubicBezTo>
                        <a:pt x="43" y="82"/>
                        <a:pt x="44" y="81"/>
                        <a:pt x="44" y="80"/>
                      </a:cubicBezTo>
                      <a:close/>
                      <a:moveTo>
                        <a:pt x="73" y="73"/>
                      </a:moveTo>
                      <a:cubicBezTo>
                        <a:pt x="73" y="73"/>
                        <a:pt x="74" y="72"/>
                        <a:pt x="74" y="72"/>
                      </a:cubicBezTo>
                      <a:cubicBezTo>
                        <a:pt x="75" y="72"/>
                        <a:pt x="75" y="71"/>
                        <a:pt x="74" y="70"/>
                      </a:cubicBezTo>
                      <a:cubicBezTo>
                        <a:pt x="74" y="69"/>
                        <a:pt x="73" y="69"/>
                        <a:pt x="73" y="68"/>
                      </a:cubicBezTo>
                      <a:cubicBezTo>
                        <a:pt x="73" y="68"/>
                        <a:pt x="73" y="68"/>
                        <a:pt x="73" y="67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2" y="68"/>
                        <a:pt x="73" y="69"/>
                        <a:pt x="73" y="69"/>
                      </a:cubicBezTo>
                      <a:cubicBezTo>
                        <a:pt x="73" y="70"/>
                        <a:pt x="73" y="70"/>
                        <a:pt x="72" y="70"/>
                      </a:cubicBezTo>
                      <a:cubicBezTo>
                        <a:pt x="72" y="71"/>
                        <a:pt x="72" y="71"/>
                        <a:pt x="71" y="71"/>
                      </a:cubicBezTo>
                      <a:cubicBezTo>
                        <a:pt x="71" y="71"/>
                        <a:pt x="71" y="72"/>
                        <a:pt x="71" y="73"/>
                      </a:cubicBezTo>
                      <a:cubicBezTo>
                        <a:pt x="72" y="73"/>
                        <a:pt x="73" y="73"/>
                        <a:pt x="73" y="73"/>
                      </a:cubicBezTo>
                      <a:close/>
                      <a:moveTo>
                        <a:pt x="48" y="78"/>
                      </a:moveTo>
                      <a:cubicBezTo>
                        <a:pt x="48" y="78"/>
                        <a:pt x="49" y="78"/>
                        <a:pt x="49" y="78"/>
                      </a:cubicBezTo>
                      <a:cubicBezTo>
                        <a:pt x="50" y="77"/>
                        <a:pt x="52" y="75"/>
                        <a:pt x="54" y="74"/>
                      </a:cubicBezTo>
                      <a:cubicBezTo>
                        <a:pt x="53" y="73"/>
                        <a:pt x="53" y="73"/>
                        <a:pt x="53" y="73"/>
                      </a:cubicBezTo>
                      <a:cubicBezTo>
                        <a:pt x="52" y="74"/>
                        <a:pt x="51" y="75"/>
                        <a:pt x="49" y="76"/>
                      </a:cubicBezTo>
                      <a:cubicBezTo>
                        <a:pt x="49" y="76"/>
                        <a:pt x="49" y="76"/>
                        <a:pt x="49" y="76"/>
                      </a:cubicBezTo>
                      <a:cubicBezTo>
                        <a:pt x="49" y="77"/>
                        <a:pt x="49" y="78"/>
                        <a:pt x="48" y="78"/>
                      </a:cubicBezTo>
                      <a:close/>
                      <a:moveTo>
                        <a:pt x="14" y="113"/>
                      </a:moveTo>
                      <a:cubicBezTo>
                        <a:pt x="16" y="112"/>
                        <a:pt x="21" y="104"/>
                        <a:pt x="22" y="102"/>
                      </a:cubicBezTo>
                      <a:cubicBezTo>
                        <a:pt x="21" y="102"/>
                        <a:pt x="21" y="103"/>
                        <a:pt x="21" y="103"/>
                      </a:cubicBezTo>
                      <a:cubicBezTo>
                        <a:pt x="19" y="106"/>
                        <a:pt x="17" y="109"/>
                        <a:pt x="15" y="112"/>
                      </a:cubicBezTo>
                      <a:cubicBezTo>
                        <a:pt x="14" y="112"/>
                        <a:pt x="14" y="112"/>
                        <a:pt x="14" y="113"/>
                      </a:cubicBezTo>
                      <a:close/>
                      <a:moveTo>
                        <a:pt x="58" y="79"/>
                      </a:moveTo>
                      <a:cubicBezTo>
                        <a:pt x="60" y="77"/>
                        <a:pt x="61" y="76"/>
                        <a:pt x="63" y="74"/>
                      </a:cubicBezTo>
                      <a:cubicBezTo>
                        <a:pt x="63" y="74"/>
                        <a:pt x="63" y="74"/>
                        <a:pt x="63" y="73"/>
                      </a:cubicBezTo>
                      <a:cubicBezTo>
                        <a:pt x="61" y="75"/>
                        <a:pt x="59" y="76"/>
                        <a:pt x="58" y="79"/>
                      </a:cubicBezTo>
                      <a:close/>
                      <a:moveTo>
                        <a:pt x="19" y="116"/>
                      </a:move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18" y="117"/>
                        <a:pt x="17" y="119"/>
                        <a:pt x="15" y="121"/>
                      </a:cubicBezTo>
                      <a:cubicBezTo>
                        <a:pt x="15" y="122"/>
                        <a:pt x="14" y="123"/>
                        <a:pt x="13" y="124"/>
                      </a:cubicBezTo>
                      <a:cubicBezTo>
                        <a:pt x="13" y="124"/>
                        <a:pt x="14" y="124"/>
                        <a:pt x="14" y="123"/>
                      </a:cubicBezTo>
                      <a:cubicBezTo>
                        <a:pt x="14" y="123"/>
                        <a:pt x="15" y="123"/>
                        <a:pt x="15" y="122"/>
                      </a:cubicBezTo>
                      <a:cubicBezTo>
                        <a:pt x="15" y="122"/>
                        <a:pt x="16" y="122"/>
                        <a:pt x="16" y="122"/>
                      </a:cubicBezTo>
                      <a:cubicBezTo>
                        <a:pt x="17" y="120"/>
                        <a:pt x="18" y="118"/>
                        <a:pt x="19" y="116"/>
                      </a:cubicBezTo>
                      <a:cubicBezTo>
                        <a:pt x="19" y="116"/>
                        <a:pt x="19" y="116"/>
                        <a:pt x="19" y="116"/>
                      </a:cubicBezTo>
                      <a:close/>
                      <a:moveTo>
                        <a:pt x="32" y="36"/>
                      </a:moveTo>
                      <a:cubicBezTo>
                        <a:pt x="32" y="37"/>
                        <a:pt x="33" y="37"/>
                        <a:pt x="33" y="38"/>
                      </a:cubicBezTo>
                      <a:cubicBezTo>
                        <a:pt x="34" y="37"/>
                        <a:pt x="34" y="37"/>
                        <a:pt x="35" y="36"/>
                      </a:cubicBezTo>
                      <a:cubicBezTo>
                        <a:pt x="35" y="36"/>
                        <a:pt x="35" y="35"/>
                        <a:pt x="34" y="34"/>
                      </a:cubicBezTo>
                      <a:cubicBezTo>
                        <a:pt x="34" y="35"/>
                        <a:pt x="33" y="35"/>
                        <a:pt x="32" y="36"/>
                      </a:cubicBezTo>
                      <a:close/>
                      <a:moveTo>
                        <a:pt x="55" y="35"/>
                      </a:moveTo>
                      <a:cubicBezTo>
                        <a:pt x="55" y="34"/>
                        <a:pt x="55" y="33"/>
                        <a:pt x="54" y="32"/>
                      </a:cubicBezTo>
                      <a:cubicBezTo>
                        <a:pt x="54" y="32"/>
                        <a:pt x="53" y="33"/>
                        <a:pt x="53" y="33"/>
                      </a:cubicBezTo>
                      <a:cubicBezTo>
                        <a:pt x="53" y="34"/>
                        <a:pt x="54" y="35"/>
                        <a:pt x="54" y="36"/>
                      </a:cubicBezTo>
                      <a:cubicBezTo>
                        <a:pt x="54" y="36"/>
                        <a:pt x="55" y="36"/>
                        <a:pt x="55" y="35"/>
                      </a:cubicBezTo>
                      <a:close/>
                      <a:moveTo>
                        <a:pt x="30" y="111"/>
                      </a:moveTo>
                      <a:cubicBezTo>
                        <a:pt x="29" y="111"/>
                        <a:pt x="29" y="111"/>
                        <a:pt x="28" y="110"/>
                      </a:cubicBezTo>
                      <a:cubicBezTo>
                        <a:pt x="27" y="111"/>
                        <a:pt x="27" y="112"/>
                        <a:pt x="26" y="113"/>
                      </a:cubicBezTo>
                      <a:cubicBezTo>
                        <a:pt x="28" y="113"/>
                        <a:pt x="29" y="112"/>
                        <a:pt x="30" y="111"/>
                      </a:cubicBezTo>
                      <a:close/>
                      <a:moveTo>
                        <a:pt x="29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1" y="13"/>
                        <a:pt x="33" y="12"/>
                        <a:pt x="34" y="10"/>
                      </a:cubicBezTo>
                      <a:cubicBezTo>
                        <a:pt x="33" y="10"/>
                        <a:pt x="33" y="10"/>
                        <a:pt x="32" y="10"/>
                      </a:cubicBezTo>
                      <a:cubicBezTo>
                        <a:pt x="31" y="11"/>
                        <a:pt x="30" y="13"/>
                        <a:pt x="29" y="14"/>
                      </a:cubicBezTo>
                      <a:close/>
                      <a:moveTo>
                        <a:pt x="6" y="126"/>
                      </a:move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8" y="125"/>
                        <a:pt x="8" y="124"/>
                        <a:pt x="9" y="123"/>
                      </a:cubicBezTo>
                      <a:cubicBezTo>
                        <a:pt x="10" y="123"/>
                        <a:pt x="10" y="122"/>
                        <a:pt x="10" y="121"/>
                      </a:cubicBezTo>
                      <a:cubicBezTo>
                        <a:pt x="11" y="121"/>
                        <a:pt x="11" y="121"/>
                        <a:pt x="11" y="121"/>
                      </a:cubicBezTo>
                      <a:cubicBezTo>
                        <a:pt x="11" y="121"/>
                        <a:pt x="11" y="121"/>
                        <a:pt x="11" y="121"/>
                      </a:cubicBezTo>
                      <a:cubicBezTo>
                        <a:pt x="9" y="122"/>
                        <a:pt x="8" y="124"/>
                        <a:pt x="6" y="126"/>
                      </a:cubicBezTo>
                      <a:close/>
                      <a:moveTo>
                        <a:pt x="31" y="24"/>
                      </a:moveTo>
                      <a:cubicBezTo>
                        <a:pt x="30" y="25"/>
                        <a:pt x="29" y="26"/>
                        <a:pt x="28" y="26"/>
                      </a:cubicBezTo>
                      <a:cubicBezTo>
                        <a:pt x="29" y="27"/>
                        <a:pt x="29" y="27"/>
                        <a:pt x="29" y="28"/>
                      </a:cubicBezTo>
                      <a:cubicBezTo>
                        <a:pt x="30" y="27"/>
                        <a:pt x="30" y="27"/>
                        <a:pt x="31" y="26"/>
                      </a:cubicBezTo>
                      <a:cubicBezTo>
                        <a:pt x="32" y="26"/>
                        <a:pt x="32" y="25"/>
                        <a:pt x="31" y="24"/>
                      </a:cubicBezTo>
                      <a:close/>
                      <a:moveTo>
                        <a:pt x="57" y="67"/>
                      </a:moveTo>
                      <a:cubicBezTo>
                        <a:pt x="58" y="67"/>
                        <a:pt x="60" y="66"/>
                        <a:pt x="61" y="65"/>
                      </a:cubicBezTo>
                      <a:cubicBezTo>
                        <a:pt x="60" y="65"/>
                        <a:pt x="60" y="64"/>
                        <a:pt x="60" y="64"/>
                      </a:cubicBezTo>
                      <a:cubicBezTo>
                        <a:pt x="59" y="65"/>
                        <a:pt x="59" y="65"/>
                        <a:pt x="58" y="65"/>
                      </a:cubicBezTo>
                      <a:cubicBezTo>
                        <a:pt x="57" y="66"/>
                        <a:pt x="57" y="67"/>
                        <a:pt x="57" y="67"/>
                      </a:cubicBezTo>
                      <a:close/>
                      <a:moveTo>
                        <a:pt x="61" y="72"/>
                      </a:moveTo>
                      <a:cubicBezTo>
                        <a:pt x="62" y="71"/>
                        <a:pt x="63" y="71"/>
                        <a:pt x="63" y="70"/>
                      </a:cubicBezTo>
                      <a:cubicBezTo>
                        <a:pt x="63" y="70"/>
                        <a:pt x="63" y="69"/>
                        <a:pt x="62" y="69"/>
                      </a:cubicBezTo>
                      <a:cubicBezTo>
                        <a:pt x="62" y="69"/>
                        <a:pt x="62" y="70"/>
                        <a:pt x="61" y="70"/>
                      </a:cubicBezTo>
                      <a:cubicBezTo>
                        <a:pt x="61" y="71"/>
                        <a:pt x="61" y="71"/>
                        <a:pt x="61" y="72"/>
                      </a:cubicBezTo>
                      <a:close/>
                      <a:moveTo>
                        <a:pt x="53" y="61"/>
                      </a:moveTo>
                      <a:cubicBezTo>
                        <a:pt x="52" y="62"/>
                        <a:pt x="52" y="62"/>
                        <a:pt x="52" y="63"/>
                      </a:cubicBezTo>
                      <a:cubicBezTo>
                        <a:pt x="51" y="63"/>
                        <a:pt x="51" y="63"/>
                        <a:pt x="51" y="65"/>
                      </a:cubicBezTo>
                      <a:cubicBezTo>
                        <a:pt x="52" y="64"/>
                        <a:pt x="53" y="64"/>
                        <a:pt x="54" y="63"/>
                      </a:cubicBezTo>
                      <a:cubicBezTo>
                        <a:pt x="53" y="63"/>
                        <a:pt x="53" y="62"/>
                        <a:pt x="53" y="61"/>
                      </a:cubicBezTo>
                      <a:close/>
                      <a:moveTo>
                        <a:pt x="36" y="120"/>
                      </a:moveTo>
                      <a:cubicBezTo>
                        <a:pt x="35" y="121"/>
                        <a:pt x="34" y="122"/>
                        <a:pt x="33" y="123"/>
                      </a:cubicBezTo>
                      <a:cubicBezTo>
                        <a:pt x="33" y="124"/>
                        <a:pt x="34" y="124"/>
                        <a:pt x="34" y="124"/>
                      </a:cubicBezTo>
                      <a:cubicBezTo>
                        <a:pt x="35" y="123"/>
                        <a:pt x="35" y="122"/>
                        <a:pt x="36" y="122"/>
                      </a:cubicBezTo>
                      <a:cubicBezTo>
                        <a:pt x="36" y="121"/>
                        <a:pt x="36" y="121"/>
                        <a:pt x="36" y="120"/>
                      </a:cubicBezTo>
                      <a:close/>
                      <a:moveTo>
                        <a:pt x="50" y="88"/>
                      </a:moveTo>
                      <a:cubicBezTo>
                        <a:pt x="51" y="87"/>
                        <a:pt x="52" y="83"/>
                        <a:pt x="52" y="82"/>
                      </a:cubicBezTo>
                      <a:cubicBezTo>
                        <a:pt x="51" y="84"/>
                        <a:pt x="50" y="85"/>
                        <a:pt x="49" y="87"/>
                      </a:cubicBezTo>
                      <a:cubicBezTo>
                        <a:pt x="50" y="87"/>
                        <a:pt x="50" y="87"/>
                        <a:pt x="50" y="88"/>
                      </a:cubicBezTo>
                      <a:close/>
                      <a:moveTo>
                        <a:pt x="23" y="26"/>
                      </a:moveTo>
                      <a:cubicBezTo>
                        <a:pt x="23" y="25"/>
                        <a:pt x="19" y="17"/>
                        <a:pt x="18" y="17"/>
                      </a:cubicBezTo>
                      <a:cubicBezTo>
                        <a:pt x="20" y="20"/>
                        <a:pt x="21" y="23"/>
                        <a:pt x="23" y="26"/>
                      </a:cubicBezTo>
                      <a:close/>
                      <a:moveTo>
                        <a:pt x="39" y="32"/>
                      </a:moveTo>
                      <a:cubicBezTo>
                        <a:pt x="40" y="31"/>
                        <a:pt x="41" y="30"/>
                        <a:pt x="41" y="30"/>
                      </a:cubicBezTo>
                      <a:cubicBezTo>
                        <a:pt x="42" y="29"/>
                        <a:pt x="43" y="29"/>
                        <a:pt x="43" y="28"/>
                      </a:cubicBezTo>
                      <a:cubicBezTo>
                        <a:pt x="42" y="29"/>
                        <a:pt x="40" y="30"/>
                        <a:pt x="39" y="31"/>
                      </a:cubicBezTo>
                      <a:cubicBezTo>
                        <a:pt x="39" y="31"/>
                        <a:pt x="39" y="31"/>
                        <a:pt x="39" y="32"/>
                      </a:cubicBezTo>
                      <a:close/>
                      <a:moveTo>
                        <a:pt x="48" y="49"/>
                      </a:moveTo>
                      <a:cubicBezTo>
                        <a:pt x="47" y="49"/>
                        <a:pt x="46" y="49"/>
                        <a:pt x="46" y="50"/>
                      </a:cubicBezTo>
                      <a:cubicBezTo>
                        <a:pt x="46" y="51"/>
                        <a:pt x="46" y="51"/>
                        <a:pt x="46" y="51"/>
                      </a:cubicBezTo>
                      <a:cubicBezTo>
                        <a:pt x="47" y="51"/>
                        <a:pt x="47" y="51"/>
                        <a:pt x="47" y="50"/>
                      </a:cubicBezTo>
                      <a:cubicBezTo>
                        <a:pt x="48" y="50"/>
                        <a:pt x="48" y="49"/>
                        <a:pt x="48" y="49"/>
                      </a:cubicBezTo>
                      <a:close/>
                      <a:moveTo>
                        <a:pt x="49" y="25"/>
                      </a:moveTo>
                      <a:cubicBezTo>
                        <a:pt x="49" y="25"/>
                        <a:pt x="48" y="26"/>
                        <a:pt x="48" y="26"/>
                      </a:cubicBezTo>
                      <a:cubicBezTo>
                        <a:pt x="48" y="26"/>
                        <a:pt x="47" y="27"/>
                        <a:pt x="47" y="27"/>
                      </a:cubicBezTo>
                      <a:cubicBezTo>
                        <a:pt x="47" y="27"/>
                        <a:pt x="47" y="28"/>
                        <a:pt x="48" y="28"/>
                      </a:cubicBezTo>
                      <a:cubicBezTo>
                        <a:pt x="50" y="27"/>
                        <a:pt x="50" y="27"/>
                        <a:pt x="49" y="25"/>
                      </a:cubicBezTo>
                      <a:close/>
                      <a:moveTo>
                        <a:pt x="32" y="108"/>
                      </a:moveTo>
                      <a:cubicBezTo>
                        <a:pt x="31" y="108"/>
                        <a:pt x="30" y="107"/>
                        <a:pt x="29" y="108"/>
                      </a:cubicBezTo>
                      <a:cubicBezTo>
                        <a:pt x="30" y="109"/>
                        <a:pt x="31" y="109"/>
                        <a:pt x="31" y="109"/>
                      </a:cubicBezTo>
                      <a:cubicBezTo>
                        <a:pt x="32" y="109"/>
                        <a:pt x="32" y="108"/>
                        <a:pt x="32" y="108"/>
                      </a:cubicBezTo>
                      <a:close/>
                      <a:moveTo>
                        <a:pt x="27" y="9"/>
                      </a:moveTo>
                      <a:cubicBezTo>
                        <a:pt x="27" y="9"/>
                        <a:pt x="27" y="9"/>
                        <a:pt x="26" y="9"/>
                      </a:cubicBezTo>
                      <a:cubicBezTo>
                        <a:pt x="27" y="10"/>
                        <a:pt x="27" y="10"/>
                        <a:pt x="28" y="11"/>
                      </a:cubicBezTo>
                      <a:cubicBezTo>
                        <a:pt x="28" y="10"/>
                        <a:pt x="29" y="10"/>
                        <a:pt x="30" y="9"/>
                      </a:cubicBezTo>
                      <a:cubicBezTo>
                        <a:pt x="28" y="9"/>
                        <a:pt x="28" y="9"/>
                        <a:pt x="27" y="9"/>
                      </a:cubicBezTo>
                      <a:close/>
                      <a:moveTo>
                        <a:pt x="34" y="53"/>
                      </a:moveTo>
                      <a:cubicBezTo>
                        <a:pt x="34" y="53"/>
                        <a:pt x="34" y="53"/>
                        <a:pt x="34" y="53"/>
                      </a:cubicBezTo>
                      <a:cubicBezTo>
                        <a:pt x="35" y="55"/>
                        <a:pt x="36" y="58"/>
                        <a:pt x="37" y="60"/>
                      </a:cubicBezTo>
                      <a:cubicBezTo>
                        <a:pt x="36" y="58"/>
                        <a:pt x="36" y="55"/>
                        <a:pt x="34" y="53"/>
                      </a:cubicBezTo>
                      <a:close/>
                      <a:moveTo>
                        <a:pt x="61" y="59"/>
                      </a:moveTo>
                      <a:cubicBezTo>
                        <a:pt x="62" y="59"/>
                        <a:pt x="62" y="59"/>
                        <a:pt x="62" y="58"/>
                      </a:cubicBezTo>
                      <a:cubicBezTo>
                        <a:pt x="61" y="57"/>
                        <a:pt x="61" y="56"/>
                        <a:pt x="61" y="55"/>
                      </a:cubicBezTo>
                      <a:cubicBezTo>
                        <a:pt x="60" y="55"/>
                        <a:pt x="60" y="56"/>
                        <a:pt x="60" y="56"/>
                      </a:cubicBezTo>
                      <a:cubicBezTo>
                        <a:pt x="60" y="57"/>
                        <a:pt x="61" y="58"/>
                        <a:pt x="61" y="59"/>
                      </a:cubicBezTo>
                      <a:close/>
                      <a:moveTo>
                        <a:pt x="57" y="40"/>
                      </a:moveTo>
                      <a:cubicBezTo>
                        <a:pt x="56" y="39"/>
                        <a:pt x="56" y="39"/>
                        <a:pt x="56" y="38"/>
                      </a:cubicBezTo>
                      <a:cubicBezTo>
                        <a:pt x="55" y="39"/>
                        <a:pt x="55" y="39"/>
                        <a:pt x="55" y="41"/>
                      </a:cubicBezTo>
                      <a:cubicBezTo>
                        <a:pt x="56" y="41"/>
                        <a:pt x="56" y="40"/>
                        <a:pt x="57" y="40"/>
                      </a:cubicBezTo>
                      <a:close/>
                      <a:moveTo>
                        <a:pt x="47" y="9"/>
                      </a:moveTo>
                      <a:cubicBezTo>
                        <a:pt x="47" y="8"/>
                        <a:pt x="47" y="9"/>
                        <a:pt x="46" y="9"/>
                      </a:cubicBezTo>
                      <a:cubicBezTo>
                        <a:pt x="46" y="9"/>
                        <a:pt x="45" y="9"/>
                        <a:pt x="45" y="10"/>
                      </a:cubicBezTo>
                      <a:cubicBezTo>
                        <a:pt x="45" y="10"/>
                        <a:pt x="46" y="10"/>
                        <a:pt x="46" y="10"/>
                      </a:cubicBezTo>
                      <a:cubicBezTo>
                        <a:pt x="47" y="10"/>
                        <a:pt x="47" y="10"/>
                        <a:pt x="47" y="9"/>
                      </a:cubicBezTo>
                      <a:close/>
                      <a:moveTo>
                        <a:pt x="46" y="73"/>
                      </a:moveTo>
                      <a:cubicBezTo>
                        <a:pt x="46" y="73"/>
                        <a:pt x="46" y="72"/>
                        <a:pt x="47" y="72"/>
                      </a:cubicBezTo>
                      <a:cubicBezTo>
                        <a:pt x="47" y="71"/>
                        <a:pt x="46" y="71"/>
                        <a:pt x="46" y="70"/>
                      </a:cubicBezTo>
                      <a:cubicBezTo>
                        <a:pt x="45" y="71"/>
                        <a:pt x="45" y="72"/>
                        <a:pt x="46" y="73"/>
                      </a:cubicBezTo>
                      <a:close/>
                      <a:moveTo>
                        <a:pt x="51" y="25"/>
                      </a:moveTo>
                      <a:cubicBezTo>
                        <a:pt x="52" y="25"/>
                        <a:pt x="52" y="25"/>
                        <a:pt x="52" y="24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0" y="23"/>
                        <a:pt x="51" y="24"/>
                        <a:pt x="51" y="25"/>
                      </a:cubicBezTo>
                      <a:close/>
                      <a:moveTo>
                        <a:pt x="55" y="54"/>
                      </a:moveTo>
                      <a:cubicBezTo>
                        <a:pt x="55" y="54"/>
                        <a:pt x="55" y="54"/>
                        <a:pt x="55" y="53"/>
                      </a:cubicBezTo>
                      <a:cubicBezTo>
                        <a:pt x="53" y="54"/>
                        <a:pt x="53" y="54"/>
                        <a:pt x="54" y="55"/>
                      </a:cubicBezTo>
                      <a:cubicBezTo>
                        <a:pt x="54" y="55"/>
                        <a:pt x="55" y="55"/>
                        <a:pt x="55" y="54"/>
                      </a:cubicBezTo>
                      <a:close/>
                      <a:moveTo>
                        <a:pt x="39" y="122"/>
                      </a:moveTo>
                      <a:cubicBezTo>
                        <a:pt x="38" y="122"/>
                        <a:pt x="37" y="124"/>
                        <a:pt x="37" y="125"/>
                      </a:cubicBezTo>
                      <a:cubicBezTo>
                        <a:pt x="37" y="125"/>
                        <a:pt x="37" y="125"/>
                        <a:pt x="37" y="125"/>
                      </a:cubicBezTo>
                      <a:cubicBezTo>
                        <a:pt x="38" y="124"/>
                        <a:pt x="38" y="123"/>
                        <a:pt x="39" y="122"/>
                      </a:cubicBezTo>
                      <a:close/>
                      <a:moveTo>
                        <a:pt x="30" y="31"/>
                      </a:move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2" y="31"/>
                        <a:pt x="33" y="30"/>
                        <a:pt x="33" y="30"/>
                      </a:cubicBezTo>
                      <a:cubicBezTo>
                        <a:pt x="32" y="30"/>
                        <a:pt x="31" y="31"/>
                        <a:pt x="30" y="31"/>
                      </a:cubicBezTo>
                      <a:close/>
                      <a:moveTo>
                        <a:pt x="51" y="38"/>
                      </a:move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7"/>
                        <a:pt x="51" y="36"/>
                        <a:pt x="51" y="35"/>
                      </a:cubicBezTo>
                      <a:cubicBezTo>
                        <a:pt x="50" y="35"/>
                        <a:pt x="50" y="36"/>
                        <a:pt x="50" y="36"/>
                      </a:cubicBezTo>
                      <a:cubicBezTo>
                        <a:pt x="51" y="37"/>
                        <a:pt x="51" y="37"/>
                        <a:pt x="51" y="38"/>
                      </a:cubicBezTo>
                      <a:close/>
                      <a:moveTo>
                        <a:pt x="38" y="108"/>
                      </a:moveTo>
                      <a:cubicBezTo>
                        <a:pt x="37" y="108"/>
                        <a:pt x="37" y="108"/>
                        <a:pt x="37" y="108"/>
                      </a:cubicBezTo>
                      <a:cubicBezTo>
                        <a:pt x="36" y="110"/>
                        <a:pt x="36" y="111"/>
                        <a:pt x="36" y="111"/>
                      </a:cubicBezTo>
                      <a:cubicBezTo>
                        <a:pt x="37" y="111"/>
                        <a:pt x="38" y="109"/>
                        <a:pt x="38" y="108"/>
                      </a:cubicBezTo>
                      <a:close/>
                      <a:moveTo>
                        <a:pt x="57" y="44"/>
                      </a:moveTo>
                      <a:cubicBezTo>
                        <a:pt x="56" y="45"/>
                        <a:pt x="56" y="45"/>
                        <a:pt x="57" y="47"/>
                      </a:cubicBezTo>
                      <a:cubicBezTo>
                        <a:pt x="58" y="46"/>
                        <a:pt x="58" y="46"/>
                        <a:pt x="57" y="44"/>
                      </a:cubicBezTo>
                      <a:close/>
                      <a:moveTo>
                        <a:pt x="45" y="29"/>
                      </a:moveTo>
                      <a:cubicBezTo>
                        <a:pt x="44" y="30"/>
                        <a:pt x="43" y="31"/>
                        <a:pt x="42" y="32"/>
                      </a:cubicBezTo>
                      <a:cubicBezTo>
                        <a:pt x="43" y="31"/>
                        <a:pt x="44" y="31"/>
                        <a:pt x="45" y="30"/>
                      </a:cubicBezTo>
                      <a:cubicBezTo>
                        <a:pt x="45" y="30"/>
                        <a:pt x="45" y="30"/>
                        <a:pt x="45" y="29"/>
                      </a:cubicBezTo>
                      <a:close/>
                      <a:moveTo>
                        <a:pt x="59" y="50"/>
                      </a:moveTo>
                      <a:cubicBezTo>
                        <a:pt x="58" y="50"/>
                        <a:pt x="58" y="51"/>
                        <a:pt x="59" y="52"/>
                      </a:cubicBezTo>
                      <a:cubicBezTo>
                        <a:pt x="59" y="52"/>
                        <a:pt x="60" y="52"/>
                        <a:pt x="59" y="51"/>
                      </a:cubicBezTo>
                      <a:cubicBezTo>
                        <a:pt x="59" y="51"/>
                        <a:pt x="59" y="50"/>
                        <a:pt x="59" y="50"/>
                      </a:cubicBezTo>
                      <a:close/>
                      <a:moveTo>
                        <a:pt x="46" y="96"/>
                      </a:moveTo>
                      <a:cubicBezTo>
                        <a:pt x="44" y="96"/>
                        <a:pt x="44" y="98"/>
                        <a:pt x="44" y="99"/>
                      </a:cubicBezTo>
                      <a:cubicBezTo>
                        <a:pt x="44" y="98"/>
                        <a:pt x="45" y="97"/>
                        <a:pt x="46" y="96"/>
                      </a:cubicBezTo>
                      <a:close/>
                      <a:moveTo>
                        <a:pt x="44" y="66"/>
                      </a:move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4" y="65"/>
                        <a:pt x="44" y="65"/>
                        <a:pt x="44" y="66"/>
                      </a:cubicBezTo>
                      <a:close/>
                      <a:moveTo>
                        <a:pt x="20" y="10"/>
                      </a:moveTo>
                      <a:cubicBezTo>
                        <a:pt x="21" y="9"/>
                        <a:pt x="21" y="9"/>
                        <a:pt x="21" y="8"/>
                      </a:cubicBezTo>
                      <a:cubicBezTo>
                        <a:pt x="20" y="8"/>
                        <a:pt x="20" y="8"/>
                        <a:pt x="19" y="8"/>
                      </a:cubicBezTo>
                      <a:cubicBezTo>
                        <a:pt x="19" y="9"/>
                        <a:pt x="20" y="9"/>
                        <a:pt x="20" y="10"/>
                      </a:cubicBezTo>
                      <a:close/>
                      <a:moveTo>
                        <a:pt x="55" y="62"/>
                      </a:moveTo>
                      <a:cubicBezTo>
                        <a:pt x="56" y="61"/>
                        <a:pt x="56" y="60"/>
                        <a:pt x="56" y="59"/>
                      </a:cubicBezTo>
                      <a:cubicBezTo>
                        <a:pt x="55" y="60"/>
                        <a:pt x="55" y="60"/>
                        <a:pt x="55" y="62"/>
                      </a:cubicBezTo>
                      <a:close/>
                      <a:moveTo>
                        <a:pt x="24" y="119"/>
                      </a:moveTo>
                      <a:cubicBezTo>
                        <a:pt x="23" y="120"/>
                        <a:pt x="23" y="121"/>
                        <a:pt x="22" y="121"/>
                      </a:cubicBezTo>
                      <a:cubicBezTo>
                        <a:pt x="23" y="121"/>
                        <a:pt x="23" y="122"/>
                        <a:pt x="24" y="119"/>
                      </a:cubicBezTo>
                      <a:close/>
                      <a:moveTo>
                        <a:pt x="47" y="62"/>
                      </a:moveTo>
                      <a:cubicBezTo>
                        <a:pt x="46" y="63"/>
                        <a:pt x="46" y="63"/>
                        <a:pt x="47" y="64"/>
                      </a:cubicBezTo>
                      <a:cubicBezTo>
                        <a:pt x="48" y="63"/>
                        <a:pt x="48" y="63"/>
                        <a:pt x="47" y="62"/>
                      </a:cubicBezTo>
                      <a:close/>
                      <a:moveTo>
                        <a:pt x="25" y="24"/>
                      </a:move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5" y="26"/>
                        <a:pt x="26" y="27"/>
                        <a:pt x="26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6" y="27"/>
                        <a:pt x="26" y="26"/>
                        <a:pt x="25" y="24"/>
                      </a:cubicBezTo>
                      <a:close/>
                      <a:moveTo>
                        <a:pt x="63" y="64"/>
                      </a:moveTo>
                      <a:cubicBezTo>
                        <a:pt x="63" y="63"/>
                        <a:pt x="64" y="63"/>
                        <a:pt x="63" y="63"/>
                      </a:cubicBezTo>
                      <a:cubicBezTo>
                        <a:pt x="63" y="63"/>
                        <a:pt x="63" y="62"/>
                        <a:pt x="63" y="61"/>
                      </a:cubicBezTo>
                      <a:cubicBezTo>
                        <a:pt x="62" y="62"/>
                        <a:pt x="63" y="63"/>
                        <a:pt x="63" y="6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1"/>
                        <a:pt x="24" y="10"/>
                        <a:pt x="25" y="10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3" y="10"/>
                        <a:pt x="23" y="10"/>
                        <a:pt x="23" y="11"/>
                      </a:cubicBezTo>
                      <a:close/>
                      <a:moveTo>
                        <a:pt x="53" y="28"/>
                      </a:moveTo>
                      <a:cubicBezTo>
                        <a:pt x="52" y="29"/>
                        <a:pt x="52" y="29"/>
                        <a:pt x="52" y="30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8"/>
                        <a:pt x="53" y="28"/>
                        <a:pt x="53" y="28"/>
                      </a:cubicBezTo>
                      <a:close/>
                      <a:moveTo>
                        <a:pt x="53" y="48"/>
                      </a:moveTo>
                      <a:cubicBezTo>
                        <a:pt x="52" y="49"/>
                        <a:pt x="52" y="49"/>
                        <a:pt x="52" y="50"/>
                      </a:cubicBezTo>
                      <a:cubicBezTo>
                        <a:pt x="53" y="49"/>
                        <a:pt x="53" y="49"/>
                        <a:pt x="53" y="48"/>
                      </a:cubicBezTo>
                      <a:close/>
                      <a:moveTo>
                        <a:pt x="33" y="23"/>
                      </a:moveTo>
                      <a:cubicBezTo>
                        <a:pt x="34" y="23"/>
                        <a:pt x="34" y="22"/>
                        <a:pt x="35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54" y="66"/>
                      </a:move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2" y="66"/>
                        <a:pt x="52" y="67"/>
                        <a:pt x="53" y="67"/>
                      </a:cubicBezTo>
                      <a:cubicBezTo>
                        <a:pt x="53" y="67"/>
                        <a:pt x="54" y="66"/>
                        <a:pt x="54" y="66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9"/>
                      </a:cubicBezTo>
                      <a:cubicBezTo>
                        <a:pt x="40" y="9"/>
                        <a:pt x="41" y="9"/>
                        <a:pt x="41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lose/>
                      <a:moveTo>
                        <a:pt x="29" y="123"/>
                      </a:moveTo>
                      <a:cubicBezTo>
                        <a:pt x="30" y="123"/>
                        <a:pt x="31" y="123"/>
                        <a:pt x="32" y="123"/>
                      </a:cubicBezTo>
                      <a:cubicBezTo>
                        <a:pt x="31" y="122"/>
                        <a:pt x="30" y="122"/>
                        <a:pt x="29" y="123"/>
                      </a:cubicBezTo>
                      <a:close/>
                      <a:moveTo>
                        <a:pt x="33" y="116"/>
                      </a:moveTo>
                      <a:cubicBezTo>
                        <a:pt x="33" y="116"/>
                        <a:pt x="34" y="116"/>
                        <a:pt x="34" y="115"/>
                      </a:cubicBezTo>
                      <a:cubicBezTo>
                        <a:pt x="33" y="115"/>
                        <a:pt x="33" y="116"/>
                        <a:pt x="33" y="116"/>
                      </a:cubicBezTo>
                      <a:close/>
                      <a:moveTo>
                        <a:pt x="54" y="70"/>
                      </a:moveTo>
                      <a:cubicBezTo>
                        <a:pt x="55" y="69"/>
                        <a:pt x="55" y="69"/>
                        <a:pt x="55" y="68"/>
                      </a:cubicBezTo>
                      <a:cubicBezTo>
                        <a:pt x="54" y="69"/>
                        <a:pt x="54" y="69"/>
                        <a:pt x="54" y="70"/>
                      </a:cubicBezTo>
                      <a:close/>
                      <a:moveTo>
                        <a:pt x="51" y="60"/>
                      </a:moveTo>
                      <a:cubicBezTo>
                        <a:pt x="52" y="60"/>
                        <a:pt x="52" y="60"/>
                        <a:pt x="52" y="59"/>
                      </a:cubicBezTo>
                      <a:cubicBezTo>
                        <a:pt x="52" y="59"/>
                        <a:pt x="51" y="59"/>
                        <a:pt x="51" y="60"/>
                      </a:cubicBezTo>
                      <a:close/>
                      <a:moveTo>
                        <a:pt x="29" y="21"/>
                      </a:move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2"/>
                        <a:pt x="28" y="22"/>
                        <a:pt x="27" y="23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8" y="23"/>
                        <a:pt x="29" y="22"/>
                        <a:pt x="29" y="21"/>
                      </a:cubicBezTo>
                      <a:close/>
                      <a:moveTo>
                        <a:pt x="26" y="115"/>
                      </a:moveTo>
                      <a:cubicBezTo>
                        <a:pt x="26" y="115"/>
                        <a:pt x="26" y="115"/>
                        <a:pt x="26" y="115"/>
                      </a:cubicBezTo>
                      <a:cubicBezTo>
                        <a:pt x="25" y="115"/>
                        <a:pt x="25" y="115"/>
                        <a:pt x="25" y="115"/>
                      </a:cubicBezTo>
                      <a:cubicBezTo>
                        <a:pt x="25" y="115"/>
                        <a:pt x="25" y="115"/>
                        <a:pt x="25" y="115"/>
                      </a:cubicBezTo>
                      <a:cubicBezTo>
                        <a:pt x="25" y="116"/>
                        <a:pt x="25" y="116"/>
                        <a:pt x="25" y="116"/>
                      </a:cubicBezTo>
                      <a:cubicBezTo>
                        <a:pt x="25" y="115"/>
                        <a:pt x="25" y="115"/>
                        <a:pt x="26" y="115"/>
                      </a:cubicBezTo>
                      <a:close/>
                      <a:moveTo>
                        <a:pt x="37" y="33"/>
                      </a:move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6" y="33"/>
                        <a:pt x="36" y="34"/>
                        <a:pt x="37" y="34"/>
                      </a:cubicBezTo>
                      <a:cubicBezTo>
                        <a:pt x="37" y="34"/>
                        <a:pt x="37" y="33"/>
                        <a:pt x="37" y="33"/>
                      </a:cubicBezTo>
                      <a:close/>
                      <a:moveTo>
                        <a:pt x="42" y="35"/>
                      </a:move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2" y="35"/>
                        <a:pt x="41" y="36"/>
                        <a:pt x="41" y="36"/>
                      </a:cubicBezTo>
                      <a:cubicBezTo>
                        <a:pt x="41" y="36"/>
                        <a:pt x="42" y="36"/>
                        <a:pt x="42" y="35"/>
                      </a:cubicBezTo>
                      <a:close/>
                      <a:moveTo>
                        <a:pt x="26" y="16"/>
                      </a:moveTo>
                      <a:cubicBezTo>
                        <a:pt x="26" y="16"/>
                        <a:pt x="25" y="16"/>
                        <a:pt x="25" y="16"/>
                      </a:cubicBezTo>
                      <a:cubicBezTo>
                        <a:pt x="25" y="16"/>
                        <a:pt x="25" y="17"/>
                        <a:pt x="25" y="17"/>
                      </a:cubicBezTo>
                      <a:cubicBezTo>
                        <a:pt x="25" y="17"/>
                        <a:pt x="25" y="17"/>
                        <a:pt x="26" y="16"/>
                      </a:cubicBezTo>
                      <a:close/>
                      <a:moveTo>
                        <a:pt x="48" y="57"/>
                      </a:moveTo>
                      <a:cubicBezTo>
                        <a:pt x="48" y="56"/>
                        <a:pt x="48" y="56"/>
                        <a:pt x="48" y="56"/>
                      </a:cubicBezTo>
                      <a:cubicBezTo>
                        <a:pt x="48" y="56"/>
                        <a:pt x="48" y="56"/>
                        <a:pt x="48" y="57"/>
                      </a:cubicBezTo>
                      <a:close/>
                      <a:moveTo>
                        <a:pt x="43" y="60"/>
                      </a:move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3" y="60"/>
                        <a:pt x="43" y="59"/>
                        <a:pt x="43" y="59"/>
                      </a:cubicBezTo>
                      <a:cubicBezTo>
                        <a:pt x="43" y="59"/>
                        <a:pt x="43" y="59"/>
                        <a:pt x="43" y="59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lose/>
                      <a:moveTo>
                        <a:pt x="58" y="61"/>
                      </a:moveTo>
                      <a:cubicBezTo>
                        <a:pt x="58" y="60"/>
                        <a:pt x="58" y="60"/>
                        <a:pt x="58" y="60"/>
                      </a:cubicBezTo>
                      <a:cubicBezTo>
                        <a:pt x="58" y="60"/>
                        <a:pt x="58" y="60"/>
                        <a:pt x="58" y="61"/>
                      </a:cubicBezTo>
                      <a:close/>
                      <a:moveTo>
                        <a:pt x="27" y="120"/>
                      </a:moveTo>
                      <a:cubicBezTo>
                        <a:pt x="27" y="120"/>
                        <a:pt x="27" y="120"/>
                        <a:pt x="27" y="120"/>
                      </a:cubicBezTo>
                      <a:cubicBezTo>
                        <a:pt x="27" y="120"/>
                        <a:pt x="28" y="120"/>
                        <a:pt x="28" y="120"/>
                      </a:cubicBezTo>
                      <a:cubicBezTo>
                        <a:pt x="28" y="120"/>
                        <a:pt x="28" y="120"/>
                        <a:pt x="27" y="120"/>
                      </a:cubicBezTo>
                      <a:cubicBezTo>
                        <a:pt x="27" y="120"/>
                        <a:pt x="27" y="120"/>
                        <a:pt x="27" y="120"/>
                      </a:cubicBezTo>
                      <a:close/>
                      <a:moveTo>
                        <a:pt x="27" y="20"/>
                      </a:move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20"/>
                        <a:pt x="26" y="20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lose/>
                      <a:moveTo>
                        <a:pt x="17" y="6"/>
                      </a:move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7" y="6"/>
                      </a:cubicBezTo>
                      <a:close/>
                      <a:moveTo>
                        <a:pt x="49" y="12"/>
                      </a:move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lose/>
                      <a:moveTo>
                        <a:pt x="53" y="41"/>
                      </a:moveTo>
                      <a:cubicBezTo>
                        <a:pt x="53" y="41"/>
                        <a:pt x="53" y="41"/>
                        <a:pt x="52" y="41"/>
                      </a:cubicBezTo>
                      <a:cubicBezTo>
                        <a:pt x="53" y="41"/>
                        <a:pt x="53" y="42"/>
                        <a:pt x="53" y="42"/>
                      </a:cubicBezTo>
                      <a:cubicBezTo>
                        <a:pt x="53" y="42"/>
                        <a:pt x="53" y="42"/>
                        <a:pt x="53" y="42"/>
                      </a:cubicBezTo>
                      <a:cubicBezTo>
                        <a:pt x="53" y="42"/>
                        <a:pt x="53" y="41"/>
                        <a:pt x="53" y="41"/>
                      </a:cubicBezTo>
                      <a:close/>
                      <a:moveTo>
                        <a:pt x="52" y="56"/>
                      </a:moveTo>
                      <a:cubicBezTo>
                        <a:pt x="52" y="56"/>
                        <a:pt x="51" y="56"/>
                        <a:pt x="51" y="56"/>
                      </a:cubicBezTo>
                      <a:cubicBezTo>
                        <a:pt x="51" y="56"/>
                        <a:pt x="51" y="57"/>
                        <a:pt x="51" y="57"/>
                      </a:cubicBezTo>
                      <a:cubicBezTo>
                        <a:pt x="51" y="57"/>
                        <a:pt x="51" y="57"/>
                        <a:pt x="51" y="57"/>
                      </a:cubicBezTo>
                      <a:cubicBezTo>
                        <a:pt x="51" y="57"/>
                        <a:pt x="52" y="57"/>
                        <a:pt x="52" y="56"/>
                      </a:cubicBezTo>
                      <a:close/>
                      <a:moveTo>
                        <a:pt x="50" y="81"/>
                      </a:moveTo>
                      <a:cubicBezTo>
                        <a:pt x="50" y="80"/>
                        <a:pt x="50" y="80"/>
                        <a:pt x="50" y="80"/>
                      </a:cubicBezTo>
                      <a:cubicBezTo>
                        <a:pt x="50" y="80"/>
                        <a:pt x="50" y="81"/>
                        <a:pt x="49" y="81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2" name="Freeform 7"/>
                <p:cNvSpPr>
                  <a:spLocks noEditPoints="1"/>
                </p:cNvSpPr>
                <p:nvPr/>
              </p:nvSpPr>
              <p:spPr bwMode="auto">
                <a:xfrm>
                  <a:off x="5656263" y="3211513"/>
                  <a:ext cx="255588" cy="431800"/>
                </a:xfrm>
                <a:custGeom>
                  <a:avLst/>
                  <a:gdLst>
                    <a:gd name="T0" fmla="*/ 47 w 78"/>
                    <a:gd name="T1" fmla="*/ 127 h 130"/>
                    <a:gd name="T2" fmla="*/ 38 w 78"/>
                    <a:gd name="T3" fmla="*/ 130 h 130"/>
                    <a:gd name="T4" fmla="*/ 9 w 78"/>
                    <a:gd name="T5" fmla="*/ 127 h 130"/>
                    <a:gd name="T6" fmla="*/ 7 w 78"/>
                    <a:gd name="T7" fmla="*/ 116 h 130"/>
                    <a:gd name="T8" fmla="*/ 25 w 78"/>
                    <a:gd name="T9" fmla="*/ 91 h 130"/>
                    <a:gd name="T10" fmla="*/ 38 w 78"/>
                    <a:gd name="T11" fmla="*/ 73 h 130"/>
                    <a:gd name="T12" fmla="*/ 37 w 78"/>
                    <a:gd name="T13" fmla="*/ 66 h 130"/>
                    <a:gd name="T14" fmla="*/ 25 w 78"/>
                    <a:gd name="T15" fmla="*/ 35 h 130"/>
                    <a:gd name="T16" fmla="*/ 19 w 78"/>
                    <a:gd name="T17" fmla="*/ 19 h 130"/>
                    <a:gd name="T18" fmla="*/ 13 w 78"/>
                    <a:gd name="T19" fmla="*/ 5 h 130"/>
                    <a:gd name="T20" fmla="*/ 37 w 78"/>
                    <a:gd name="T21" fmla="*/ 1 h 130"/>
                    <a:gd name="T22" fmla="*/ 52 w 78"/>
                    <a:gd name="T23" fmla="*/ 1 h 130"/>
                    <a:gd name="T24" fmla="*/ 64 w 78"/>
                    <a:gd name="T25" fmla="*/ 35 h 130"/>
                    <a:gd name="T26" fmla="*/ 77 w 78"/>
                    <a:gd name="T27" fmla="*/ 66 h 130"/>
                    <a:gd name="T28" fmla="*/ 74 w 78"/>
                    <a:gd name="T29" fmla="*/ 79 h 130"/>
                    <a:gd name="T30" fmla="*/ 45 w 78"/>
                    <a:gd name="T31" fmla="*/ 121 h 130"/>
                    <a:gd name="T32" fmla="*/ 54 w 78"/>
                    <a:gd name="T33" fmla="*/ 100 h 130"/>
                    <a:gd name="T34" fmla="*/ 16 w 78"/>
                    <a:gd name="T35" fmla="*/ 117 h 130"/>
                    <a:gd name="T36" fmla="*/ 9 w 78"/>
                    <a:gd name="T37" fmla="*/ 121 h 130"/>
                    <a:gd name="T38" fmla="*/ 20 w 78"/>
                    <a:gd name="T39" fmla="*/ 122 h 130"/>
                    <a:gd name="T40" fmla="*/ 43 w 78"/>
                    <a:gd name="T41" fmla="*/ 114 h 130"/>
                    <a:gd name="T42" fmla="*/ 59 w 78"/>
                    <a:gd name="T43" fmla="*/ 87 h 130"/>
                    <a:gd name="T44" fmla="*/ 20 w 78"/>
                    <a:gd name="T45" fmla="*/ 108 h 130"/>
                    <a:gd name="T46" fmla="*/ 15 w 78"/>
                    <a:gd name="T47" fmla="*/ 115 h 130"/>
                    <a:gd name="T48" fmla="*/ 56 w 78"/>
                    <a:gd name="T49" fmla="*/ 96 h 130"/>
                    <a:gd name="T50" fmla="*/ 72 w 78"/>
                    <a:gd name="T51" fmla="*/ 74 h 130"/>
                    <a:gd name="T52" fmla="*/ 27 w 78"/>
                    <a:gd name="T53" fmla="*/ 97 h 130"/>
                    <a:gd name="T54" fmla="*/ 56 w 78"/>
                    <a:gd name="T55" fmla="*/ 87 h 130"/>
                    <a:gd name="T56" fmla="*/ 57 w 78"/>
                    <a:gd name="T57" fmla="*/ 30 h 130"/>
                    <a:gd name="T58" fmla="*/ 38 w 78"/>
                    <a:gd name="T59" fmla="*/ 50 h 130"/>
                    <a:gd name="T60" fmla="*/ 31 w 78"/>
                    <a:gd name="T61" fmla="*/ 92 h 130"/>
                    <a:gd name="T62" fmla="*/ 71 w 78"/>
                    <a:gd name="T63" fmla="*/ 66 h 130"/>
                    <a:gd name="T64" fmla="*/ 41 w 78"/>
                    <a:gd name="T65" fmla="*/ 79 h 130"/>
                    <a:gd name="T66" fmla="*/ 29 w 78"/>
                    <a:gd name="T67" fmla="*/ 32 h 130"/>
                    <a:gd name="T68" fmla="*/ 46 w 78"/>
                    <a:gd name="T69" fmla="*/ 14 h 130"/>
                    <a:gd name="T70" fmla="*/ 40 w 78"/>
                    <a:gd name="T71" fmla="*/ 77 h 130"/>
                    <a:gd name="T72" fmla="*/ 68 w 78"/>
                    <a:gd name="T73" fmla="*/ 64 h 130"/>
                    <a:gd name="T74" fmla="*/ 43 w 78"/>
                    <a:gd name="T75" fmla="*/ 69 h 130"/>
                    <a:gd name="T76" fmla="*/ 56 w 78"/>
                    <a:gd name="T77" fmla="*/ 27 h 130"/>
                    <a:gd name="T78" fmla="*/ 30 w 78"/>
                    <a:gd name="T79" fmla="*/ 34 h 130"/>
                    <a:gd name="T80" fmla="*/ 53 w 78"/>
                    <a:gd name="T81" fmla="*/ 29 h 130"/>
                    <a:gd name="T82" fmla="*/ 63 w 78"/>
                    <a:gd name="T83" fmla="*/ 46 h 130"/>
                    <a:gd name="T84" fmla="*/ 40 w 78"/>
                    <a:gd name="T85" fmla="*/ 51 h 130"/>
                    <a:gd name="T86" fmla="*/ 51 w 78"/>
                    <a:gd name="T87" fmla="*/ 63 h 130"/>
                    <a:gd name="T88" fmla="*/ 43 w 78"/>
                    <a:gd name="T89" fmla="*/ 60 h 130"/>
                    <a:gd name="T90" fmla="*/ 27 w 78"/>
                    <a:gd name="T91" fmla="*/ 22 h 130"/>
                    <a:gd name="T92" fmla="*/ 46 w 78"/>
                    <a:gd name="T93" fmla="*/ 7 h 130"/>
                    <a:gd name="T94" fmla="*/ 23 w 78"/>
                    <a:gd name="T95" fmla="*/ 17 h 130"/>
                    <a:gd name="T96" fmla="*/ 34 w 78"/>
                    <a:gd name="T97" fmla="*/ 4 h 130"/>
                    <a:gd name="T98" fmla="*/ 23 w 78"/>
                    <a:gd name="T99" fmla="*/ 17 h 130"/>
                    <a:gd name="T100" fmla="*/ 24 w 78"/>
                    <a:gd name="T101" fmla="*/ 124 h 130"/>
                    <a:gd name="T102" fmla="*/ 42 w 78"/>
                    <a:gd name="T103" fmla="*/ 118 h 130"/>
                    <a:gd name="T104" fmla="*/ 18 w 78"/>
                    <a:gd name="T105" fmla="*/ 7 h 130"/>
                    <a:gd name="T106" fmla="*/ 51 w 78"/>
                    <a:gd name="T107" fmla="*/ 9 h 130"/>
                    <a:gd name="T108" fmla="*/ 51 w 78"/>
                    <a:gd name="T109" fmla="*/ 9 h 130"/>
                    <a:gd name="T110" fmla="*/ 37 w 78"/>
                    <a:gd name="T111" fmla="*/ 53 h 130"/>
                    <a:gd name="T112" fmla="*/ 4 w 78"/>
                    <a:gd name="T113" fmla="*/ 125 h 130"/>
                    <a:gd name="T114" fmla="*/ 40 w 78"/>
                    <a:gd name="T115" fmla="*/ 61 h 130"/>
                    <a:gd name="T116" fmla="*/ 52 w 78"/>
                    <a:gd name="T117" fmla="*/ 1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8" h="130">
                      <a:moveTo>
                        <a:pt x="40" y="125"/>
                      </a:moveTo>
                      <a:cubicBezTo>
                        <a:pt x="41" y="125"/>
                        <a:pt x="41" y="125"/>
                        <a:pt x="42" y="125"/>
                      </a:cubicBezTo>
                      <a:cubicBezTo>
                        <a:pt x="43" y="125"/>
                        <a:pt x="45" y="126"/>
                        <a:pt x="46" y="126"/>
                      </a:cubicBezTo>
                      <a:cubicBezTo>
                        <a:pt x="46" y="126"/>
                        <a:pt x="47" y="126"/>
                        <a:pt x="47" y="126"/>
                      </a:cubicBezTo>
                      <a:cubicBezTo>
                        <a:pt x="47" y="126"/>
                        <a:pt x="47" y="126"/>
                        <a:pt x="47" y="127"/>
                      </a:cubicBezTo>
                      <a:cubicBezTo>
                        <a:pt x="47" y="127"/>
                        <a:pt x="47" y="128"/>
                        <a:pt x="47" y="128"/>
                      </a:cubicBezTo>
                      <a:cubicBezTo>
                        <a:pt x="46" y="128"/>
                        <a:pt x="46" y="128"/>
                        <a:pt x="45" y="128"/>
                      </a:cubicBezTo>
                      <a:cubicBezTo>
                        <a:pt x="44" y="128"/>
                        <a:pt x="43" y="128"/>
                        <a:pt x="42" y="128"/>
                      </a:cubicBezTo>
                      <a:cubicBezTo>
                        <a:pt x="42" y="128"/>
                        <a:pt x="42" y="128"/>
                        <a:pt x="41" y="128"/>
                      </a:cubicBezTo>
                      <a:cubicBezTo>
                        <a:pt x="40" y="130"/>
                        <a:pt x="40" y="130"/>
                        <a:pt x="38" y="130"/>
                      </a:cubicBezTo>
                      <a:cubicBezTo>
                        <a:pt x="38" y="129"/>
                        <a:pt x="37" y="128"/>
                        <a:pt x="36" y="128"/>
                      </a:cubicBezTo>
                      <a:cubicBezTo>
                        <a:pt x="31" y="128"/>
                        <a:pt x="26" y="128"/>
                        <a:pt x="21" y="127"/>
                      </a:cubicBezTo>
                      <a:cubicBezTo>
                        <a:pt x="19" y="127"/>
                        <a:pt x="16" y="128"/>
                        <a:pt x="14" y="128"/>
                      </a:cubicBezTo>
                      <a:cubicBezTo>
                        <a:pt x="13" y="128"/>
                        <a:pt x="12" y="128"/>
                        <a:pt x="11" y="128"/>
                      </a:cubicBezTo>
                      <a:cubicBezTo>
                        <a:pt x="10" y="128"/>
                        <a:pt x="9" y="128"/>
                        <a:pt x="9" y="127"/>
                      </a:cubicBezTo>
                      <a:cubicBezTo>
                        <a:pt x="8" y="127"/>
                        <a:pt x="8" y="127"/>
                        <a:pt x="8" y="127"/>
                      </a:cubicBezTo>
                      <a:cubicBezTo>
                        <a:pt x="6" y="127"/>
                        <a:pt x="4" y="127"/>
                        <a:pt x="3" y="126"/>
                      </a:cubicBezTo>
                      <a:cubicBezTo>
                        <a:pt x="0" y="126"/>
                        <a:pt x="0" y="124"/>
                        <a:pt x="1" y="122"/>
                      </a:cubicBezTo>
                      <a:cubicBezTo>
                        <a:pt x="2" y="121"/>
                        <a:pt x="3" y="121"/>
                        <a:pt x="3" y="120"/>
                      </a:cubicBezTo>
                      <a:cubicBezTo>
                        <a:pt x="4" y="118"/>
                        <a:pt x="6" y="117"/>
                        <a:pt x="7" y="116"/>
                      </a:cubicBezTo>
                      <a:cubicBezTo>
                        <a:pt x="8" y="114"/>
                        <a:pt x="10" y="112"/>
                        <a:pt x="11" y="110"/>
                      </a:cubicBezTo>
                      <a:cubicBezTo>
                        <a:pt x="14" y="105"/>
                        <a:pt x="17" y="100"/>
                        <a:pt x="21" y="96"/>
                      </a:cubicBezTo>
                      <a:cubicBezTo>
                        <a:pt x="21" y="96"/>
                        <a:pt x="21" y="95"/>
                        <a:pt x="22" y="95"/>
                      </a:cubicBezTo>
                      <a:cubicBezTo>
                        <a:pt x="22" y="95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8" y="88"/>
                        <a:pt x="30" y="84"/>
                        <a:pt x="33" y="81"/>
                      </a:cubicBezTo>
                      <a:cubicBezTo>
                        <a:pt x="34" y="79"/>
                        <a:pt x="35" y="78"/>
                        <a:pt x="36" y="76"/>
                      </a:cubicBezTo>
                      <a:cubicBezTo>
                        <a:pt x="36" y="76"/>
                        <a:pt x="36" y="76"/>
                        <a:pt x="36" y="75"/>
                      </a:cubicBezTo>
                      <a:cubicBezTo>
                        <a:pt x="36" y="75"/>
                        <a:pt x="36" y="74"/>
                        <a:pt x="37" y="74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7" y="73"/>
                        <a:pt x="37" y="73"/>
                        <a:pt x="37" y="73"/>
                      </a:cubicBezTo>
                      <a:cubicBezTo>
                        <a:pt x="36" y="72"/>
                        <a:pt x="35" y="71"/>
                        <a:pt x="36" y="70"/>
                      </a:cubicBezTo>
                      <a:cubicBezTo>
                        <a:pt x="36" y="69"/>
                        <a:pt x="36" y="69"/>
                        <a:pt x="37" y="69"/>
                      </a:cubicBezTo>
                      <a:cubicBezTo>
                        <a:pt x="37" y="69"/>
                        <a:pt x="38" y="69"/>
                        <a:pt x="38" y="69"/>
                      </a:cubicBezTo>
                      <a:cubicBezTo>
                        <a:pt x="38" y="68"/>
                        <a:pt x="38" y="67"/>
                        <a:pt x="37" y="66"/>
                      </a:cubicBezTo>
                      <a:cubicBezTo>
                        <a:pt x="36" y="66"/>
                        <a:pt x="36" y="65"/>
                        <a:pt x="36" y="65"/>
                      </a:cubicBezTo>
                      <a:cubicBezTo>
                        <a:pt x="35" y="62"/>
                        <a:pt x="35" y="60"/>
                        <a:pt x="34" y="58"/>
                      </a:cubicBezTo>
                      <a:cubicBezTo>
                        <a:pt x="33" y="55"/>
                        <a:pt x="33" y="53"/>
                        <a:pt x="32" y="51"/>
                      </a:cubicBezTo>
                      <a:cubicBezTo>
                        <a:pt x="30" y="46"/>
                        <a:pt x="28" y="42"/>
                        <a:pt x="26" y="37"/>
                      </a:cubicBezTo>
                      <a:cubicBezTo>
                        <a:pt x="26" y="36"/>
                        <a:pt x="26" y="35"/>
                        <a:pt x="25" y="35"/>
                      </a:cubicBezTo>
                      <a:cubicBezTo>
                        <a:pt x="24" y="34"/>
                        <a:pt x="24" y="34"/>
                        <a:pt x="24" y="33"/>
                      </a:cubicBezTo>
                      <a:cubicBezTo>
                        <a:pt x="24" y="32"/>
                        <a:pt x="24" y="32"/>
                        <a:pt x="24" y="31"/>
                      </a:cubicBezTo>
                      <a:cubicBezTo>
                        <a:pt x="23" y="28"/>
                        <a:pt x="22" y="25"/>
                        <a:pt x="21" y="23"/>
                      </a:cubicBezTo>
                      <a:cubicBezTo>
                        <a:pt x="21" y="22"/>
                        <a:pt x="21" y="22"/>
                        <a:pt x="20" y="21"/>
                      </a:cubicBezTo>
                      <a:cubicBezTo>
                        <a:pt x="19" y="21"/>
                        <a:pt x="19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6"/>
                        <a:pt x="18" y="15"/>
                        <a:pt x="18" y="14"/>
                      </a:cubicBezTo>
                      <a:cubicBezTo>
                        <a:pt x="17" y="15"/>
                        <a:pt x="16" y="15"/>
                        <a:pt x="15" y="13"/>
                      </a:cubicBezTo>
                      <a:cubicBezTo>
                        <a:pt x="15" y="12"/>
                        <a:pt x="15" y="11"/>
                        <a:pt x="16" y="11"/>
                      </a:cubicBezTo>
                      <a:cubicBezTo>
                        <a:pt x="15" y="9"/>
                        <a:pt x="14" y="6"/>
                        <a:pt x="13" y="5"/>
                      </a:cubicBezTo>
                      <a:cubicBezTo>
                        <a:pt x="12" y="4"/>
                        <a:pt x="12" y="3"/>
                        <a:pt x="12" y="2"/>
                      </a:cubicBezTo>
                      <a:cubicBezTo>
                        <a:pt x="12" y="1"/>
                        <a:pt x="12" y="1"/>
                        <a:pt x="13" y="0"/>
                      </a:cubicBezTo>
                      <a:cubicBezTo>
                        <a:pt x="14" y="0"/>
                        <a:pt x="14" y="0"/>
                        <a:pt x="15" y="0"/>
                      </a:cubicBezTo>
                      <a:cubicBezTo>
                        <a:pt x="20" y="0"/>
                        <a:pt x="25" y="0"/>
                        <a:pt x="30" y="0"/>
                      </a:cubicBezTo>
                      <a:cubicBezTo>
                        <a:pt x="32" y="1"/>
                        <a:pt x="34" y="1"/>
                        <a:pt x="37" y="1"/>
                      </a:cubicBezTo>
                      <a:cubicBezTo>
                        <a:pt x="39" y="1"/>
                        <a:pt x="41" y="1"/>
                        <a:pt x="44" y="1"/>
                      </a:cubicBezTo>
                      <a:cubicBezTo>
                        <a:pt x="44" y="1"/>
                        <a:pt x="44" y="1"/>
                        <a:pt x="45" y="1"/>
                      </a:cubicBezTo>
                      <a:cubicBezTo>
                        <a:pt x="46" y="0"/>
                        <a:pt x="47" y="0"/>
                        <a:pt x="48" y="1"/>
                      </a:cubicBezTo>
                      <a:cubicBezTo>
                        <a:pt x="48" y="1"/>
                        <a:pt x="48" y="1"/>
                        <a:pt x="49" y="1"/>
                      </a:cubicBezTo>
                      <a:cubicBezTo>
                        <a:pt x="50" y="1"/>
                        <a:pt x="51" y="1"/>
                        <a:pt x="52" y="1"/>
                      </a:cubicBezTo>
                      <a:cubicBezTo>
                        <a:pt x="53" y="1"/>
                        <a:pt x="54" y="2"/>
                        <a:pt x="54" y="3"/>
                      </a:cubicBezTo>
                      <a:cubicBezTo>
                        <a:pt x="54" y="4"/>
                        <a:pt x="55" y="5"/>
                        <a:pt x="55" y="6"/>
                      </a:cubicBezTo>
                      <a:cubicBezTo>
                        <a:pt x="56" y="11"/>
                        <a:pt x="57" y="15"/>
                        <a:pt x="59" y="20"/>
                      </a:cubicBezTo>
                      <a:cubicBezTo>
                        <a:pt x="59" y="22"/>
                        <a:pt x="60" y="24"/>
                        <a:pt x="60" y="26"/>
                      </a:cubicBezTo>
                      <a:cubicBezTo>
                        <a:pt x="61" y="29"/>
                        <a:pt x="62" y="32"/>
                        <a:pt x="64" y="35"/>
                      </a:cubicBezTo>
                      <a:cubicBezTo>
                        <a:pt x="64" y="35"/>
                        <a:pt x="64" y="36"/>
                        <a:pt x="64" y="36"/>
                      </a:cubicBezTo>
                      <a:cubicBezTo>
                        <a:pt x="65" y="37"/>
                        <a:pt x="65" y="38"/>
                        <a:pt x="65" y="39"/>
                      </a:cubicBezTo>
                      <a:cubicBezTo>
                        <a:pt x="65" y="39"/>
                        <a:pt x="65" y="39"/>
                        <a:pt x="66" y="40"/>
                      </a:cubicBezTo>
                      <a:cubicBezTo>
                        <a:pt x="70" y="47"/>
                        <a:pt x="74" y="55"/>
                        <a:pt x="76" y="64"/>
                      </a:cubicBezTo>
                      <a:cubicBezTo>
                        <a:pt x="76" y="64"/>
                        <a:pt x="76" y="65"/>
                        <a:pt x="77" y="66"/>
                      </a:cubicBezTo>
                      <a:cubicBezTo>
                        <a:pt x="77" y="67"/>
                        <a:pt x="78" y="69"/>
                        <a:pt x="78" y="70"/>
                      </a:cubicBezTo>
                      <a:cubicBezTo>
                        <a:pt x="78" y="70"/>
                        <a:pt x="78" y="71"/>
                        <a:pt x="78" y="71"/>
                      </a:cubicBezTo>
                      <a:cubicBezTo>
                        <a:pt x="78" y="72"/>
                        <a:pt x="77" y="73"/>
                        <a:pt x="78" y="75"/>
                      </a:cubicBezTo>
                      <a:cubicBezTo>
                        <a:pt x="78" y="75"/>
                        <a:pt x="77" y="76"/>
                        <a:pt x="77" y="76"/>
                      </a:cubicBezTo>
                      <a:cubicBezTo>
                        <a:pt x="76" y="77"/>
                        <a:pt x="75" y="78"/>
                        <a:pt x="74" y="79"/>
                      </a:cubicBezTo>
                      <a:cubicBezTo>
                        <a:pt x="71" y="82"/>
                        <a:pt x="69" y="85"/>
                        <a:pt x="66" y="88"/>
                      </a:cubicBezTo>
                      <a:cubicBezTo>
                        <a:pt x="65" y="90"/>
                        <a:pt x="64" y="92"/>
                        <a:pt x="63" y="94"/>
                      </a:cubicBezTo>
                      <a:cubicBezTo>
                        <a:pt x="60" y="98"/>
                        <a:pt x="57" y="103"/>
                        <a:pt x="53" y="108"/>
                      </a:cubicBezTo>
                      <a:cubicBezTo>
                        <a:pt x="53" y="108"/>
                        <a:pt x="53" y="109"/>
                        <a:pt x="53" y="109"/>
                      </a:cubicBezTo>
                      <a:cubicBezTo>
                        <a:pt x="50" y="113"/>
                        <a:pt x="47" y="117"/>
                        <a:pt x="45" y="121"/>
                      </a:cubicBezTo>
                      <a:cubicBezTo>
                        <a:pt x="44" y="123"/>
                        <a:pt x="44" y="123"/>
                        <a:pt x="42" y="123"/>
                      </a:cubicBezTo>
                      <a:cubicBezTo>
                        <a:pt x="42" y="123"/>
                        <a:pt x="42" y="123"/>
                        <a:pt x="42" y="123"/>
                      </a:cubicBezTo>
                      <a:cubicBezTo>
                        <a:pt x="41" y="124"/>
                        <a:pt x="41" y="125"/>
                        <a:pt x="40" y="125"/>
                      </a:cubicBezTo>
                      <a:cubicBezTo>
                        <a:pt x="40" y="125"/>
                        <a:pt x="40" y="125"/>
                        <a:pt x="40" y="125"/>
                      </a:cubicBezTo>
                      <a:close/>
                      <a:moveTo>
                        <a:pt x="54" y="100"/>
                      </a:moveTo>
                      <a:cubicBezTo>
                        <a:pt x="54" y="100"/>
                        <a:pt x="53" y="100"/>
                        <a:pt x="53" y="100"/>
                      </a:cubicBezTo>
                      <a:cubicBezTo>
                        <a:pt x="52" y="100"/>
                        <a:pt x="51" y="100"/>
                        <a:pt x="50" y="101"/>
                      </a:cubicBezTo>
                      <a:cubicBezTo>
                        <a:pt x="47" y="102"/>
                        <a:pt x="44" y="104"/>
                        <a:pt x="41" y="105"/>
                      </a:cubicBezTo>
                      <a:cubicBezTo>
                        <a:pt x="35" y="107"/>
                        <a:pt x="30" y="110"/>
                        <a:pt x="25" y="113"/>
                      </a:cubicBezTo>
                      <a:cubicBezTo>
                        <a:pt x="22" y="114"/>
                        <a:pt x="19" y="115"/>
                        <a:pt x="16" y="117"/>
                      </a:cubicBezTo>
                      <a:cubicBezTo>
                        <a:pt x="15" y="117"/>
                        <a:pt x="13" y="118"/>
                        <a:pt x="13" y="119"/>
                      </a:cubicBezTo>
                      <a:cubicBezTo>
                        <a:pt x="12" y="119"/>
                        <a:pt x="12" y="119"/>
                        <a:pt x="12" y="119"/>
                      </a:cubicBezTo>
                      <a:cubicBezTo>
                        <a:pt x="11" y="119"/>
                        <a:pt x="11" y="119"/>
                        <a:pt x="10" y="119"/>
                      </a:cubicBezTo>
                      <a:cubicBezTo>
                        <a:pt x="10" y="119"/>
                        <a:pt x="10" y="120"/>
                        <a:pt x="10" y="120"/>
                      </a:cubicBezTo>
                      <a:cubicBezTo>
                        <a:pt x="9" y="120"/>
                        <a:pt x="9" y="121"/>
                        <a:pt x="9" y="121"/>
                      </a:cubicBezTo>
                      <a:cubicBezTo>
                        <a:pt x="8" y="121"/>
                        <a:pt x="7" y="123"/>
                        <a:pt x="7" y="124"/>
                      </a:cubicBezTo>
                      <a:cubicBezTo>
                        <a:pt x="11" y="124"/>
                        <a:pt x="14" y="124"/>
                        <a:pt x="18" y="124"/>
                      </a:cubicBezTo>
                      <a:cubicBezTo>
                        <a:pt x="17" y="123"/>
                        <a:pt x="17" y="122"/>
                        <a:pt x="18" y="122"/>
                      </a:cubicBezTo>
                      <a:cubicBezTo>
                        <a:pt x="18" y="121"/>
                        <a:pt x="19" y="121"/>
                        <a:pt x="20" y="121"/>
                      </a:cubicBezTo>
                      <a:cubicBezTo>
                        <a:pt x="20" y="121"/>
                        <a:pt x="20" y="121"/>
                        <a:pt x="20" y="122"/>
                      </a:cubicBezTo>
                      <a:cubicBezTo>
                        <a:pt x="21" y="122"/>
                        <a:pt x="21" y="123"/>
                        <a:pt x="22" y="122"/>
                      </a:cubicBezTo>
                      <a:cubicBezTo>
                        <a:pt x="23" y="122"/>
                        <a:pt x="24" y="122"/>
                        <a:pt x="24" y="122"/>
                      </a:cubicBezTo>
                      <a:cubicBezTo>
                        <a:pt x="27" y="120"/>
                        <a:pt x="30" y="119"/>
                        <a:pt x="33" y="117"/>
                      </a:cubicBezTo>
                      <a:cubicBezTo>
                        <a:pt x="36" y="116"/>
                        <a:pt x="38" y="115"/>
                        <a:pt x="40" y="113"/>
                      </a:cubicBezTo>
                      <a:cubicBezTo>
                        <a:pt x="42" y="113"/>
                        <a:pt x="43" y="113"/>
                        <a:pt x="43" y="114"/>
                      </a:cubicBezTo>
                      <a:cubicBezTo>
                        <a:pt x="43" y="114"/>
                        <a:pt x="43" y="115"/>
                        <a:pt x="44" y="115"/>
                      </a:cubicBezTo>
                      <a:cubicBezTo>
                        <a:pt x="47" y="110"/>
                        <a:pt x="51" y="105"/>
                        <a:pt x="54" y="100"/>
                      </a:cubicBezTo>
                      <a:close/>
                      <a:moveTo>
                        <a:pt x="65" y="85"/>
                      </a:moveTo>
                      <a:cubicBezTo>
                        <a:pt x="65" y="85"/>
                        <a:pt x="65" y="85"/>
                        <a:pt x="65" y="85"/>
                      </a:cubicBezTo>
                      <a:cubicBezTo>
                        <a:pt x="63" y="86"/>
                        <a:pt x="61" y="86"/>
                        <a:pt x="59" y="87"/>
                      </a:cubicBezTo>
                      <a:cubicBezTo>
                        <a:pt x="54" y="90"/>
                        <a:pt x="49" y="93"/>
                        <a:pt x="44" y="95"/>
                      </a:cubicBezTo>
                      <a:cubicBezTo>
                        <a:pt x="39" y="97"/>
                        <a:pt x="34" y="99"/>
                        <a:pt x="30" y="102"/>
                      </a:cubicBezTo>
                      <a:cubicBezTo>
                        <a:pt x="27" y="103"/>
                        <a:pt x="24" y="105"/>
                        <a:pt x="21" y="106"/>
                      </a:cubicBezTo>
                      <a:cubicBezTo>
                        <a:pt x="21" y="106"/>
                        <a:pt x="21" y="106"/>
                        <a:pt x="20" y="107"/>
                      </a:cubicBezTo>
                      <a:cubicBezTo>
                        <a:pt x="20" y="107"/>
                        <a:pt x="20" y="107"/>
                        <a:pt x="20" y="108"/>
                      </a:cubicBezTo>
                      <a:cubicBezTo>
                        <a:pt x="20" y="108"/>
                        <a:pt x="19" y="108"/>
                        <a:pt x="19" y="108"/>
                      </a:cubicBezTo>
                      <a:cubicBezTo>
                        <a:pt x="18" y="108"/>
                        <a:pt x="18" y="108"/>
                        <a:pt x="18" y="108"/>
                      </a:cubicBezTo>
                      <a:cubicBezTo>
                        <a:pt x="16" y="110"/>
                        <a:pt x="15" y="112"/>
                        <a:pt x="13" y="114"/>
                      </a:cubicBezTo>
                      <a:cubicBezTo>
                        <a:pt x="13" y="114"/>
                        <a:pt x="13" y="115"/>
                        <a:pt x="13" y="115"/>
                      </a:cubicBezTo>
                      <a:cubicBezTo>
                        <a:pt x="14" y="115"/>
                        <a:pt x="14" y="115"/>
                        <a:pt x="15" y="115"/>
                      </a:cubicBezTo>
                      <a:cubicBezTo>
                        <a:pt x="17" y="114"/>
                        <a:pt x="18" y="113"/>
                        <a:pt x="20" y="113"/>
                      </a:cubicBezTo>
                      <a:cubicBezTo>
                        <a:pt x="27" y="109"/>
                        <a:pt x="35" y="105"/>
                        <a:pt x="43" y="102"/>
                      </a:cubicBezTo>
                      <a:cubicBezTo>
                        <a:pt x="45" y="101"/>
                        <a:pt x="48" y="100"/>
                        <a:pt x="50" y="98"/>
                      </a:cubicBezTo>
                      <a:cubicBezTo>
                        <a:pt x="51" y="97"/>
                        <a:pt x="52" y="96"/>
                        <a:pt x="54" y="96"/>
                      </a:cubicBezTo>
                      <a:cubicBezTo>
                        <a:pt x="55" y="95"/>
                        <a:pt x="55" y="95"/>
                        <a:pt x="56" y="96"/>
                      </a:cubicBezTo>
                      <a:cubicBezTo>
                        <a:pt x="56" y="96"/>
                        <a:pt x="56" y="96"/>
                        <a:pt x="57" y="97"/>
                      </a:cubicBezTo>
                      <a:cubicBezTo>
                        <a:pt x="59" y="93"/>
                        <a:pt x="62" y="89"/>
                        <a:pt x="65" y="85"/>
                      </a:cubicBezTo>
                      <a:close/>
                      <a:moveTo>
                        <a:pt x="72" y="74"/>
                      </a:moveTo>
                      <a:cubicBezTo>
                        <a:pt x="72" y="74"/>
                        <a:pt x="72" y="74"/>
                        <a:pt x="72" y="74"/>
                      </a:cubicBezTo>
                      <a:cubicBezTo>
                        <a:pt x="72" y="74"/>
                        <a:pt x="72" y="74"/>
                        <a:pt x="72" y="74"/>
                      </a:cubicBezTo>
                      <a:cubicBezTo>
                        <a:pt x="70" y="75"/>
                        <a:pt x="68" y="76"/>
                        <a:pt x="66" y="76"/>
                      </a:cubicBezTo>
                      <a:cubicBezTo>
                        <a:pt x="64" y="77"/>
                        <a:pt x="63" y="78"/>
                        <a:pt x="62" y="78"/>
                      </a:cubicBezTo>
                      <a:cubicBezTo>
                        <a:pt x="54" y="82"/>
                        <a:pt x="46" y="86"/>
                        <a:pt x="38" y="90"/>
                      </a:cubicBezTo>
                      <a:cubicBezTo>
                        <a:pt x="35" y="92"/>
                        <a:pt x="31" y="94"/>
                        <a:pt x="28" y="95"/>
                      </a:cubicBezTo>
                      <a:cubicBezTo>
                        <a:pt x="28" y="96"/>
                        <a:pt x="27" y="96"/>
                        <a:pt x="27" y="97"/>
                      </a:cubicBezTo>
                      <a:cubicBezTo>
                        <a:pt x="25" y="99"/>
                        <a:pt x="24" y="101"/>
                        <a:pt x="22" y="103"/>
                      </a:cubicBezTo>
                      <a:cubicBezTo>
                        <a:pt x="22" y="103"/>
                        <a:pt x="22" y="103"/>
                        <a:pt x="22" y="103"/>
                      </a:cubicBezTo>
                      <a:cubicBezTo>
                        <a:pt x="23" y="103"/>
                        <a:pt x="24" y="103"/>
                        <a:pt x="25" y="102"/>
                      </a:cubicBezTo>
                      <a:cubicBezTo>
                        <a:pt x="30" y="100"/>
                        <a:pt x="35" y="97"/>
                        <a:pt x="40" y="95"/>
                      </a:cubicBezTo>
                      <a:cubicBezTo>
                        <a:pt x="45" y="92"/>
                        <a:pt x="51" y="90"/>
                        <a:pt x="56" y="87"/>
                      </a:cubicBezTo>
                      <a:cubicBezTo>
                        <a:pt x="59" y="85"/>
                        <a:pt x="61" y="83"/>
                        <a:pt x="64" y="81"/>
                      </a:cubicBezTo>
                      <a:cubicBezTo>
                        <a:pt x="65" y="80"/>
                        <a:pt x="66" y="80"/>
                        <a:pt x="67" y="81"/>
                      </a:cubicBezTo>
                      <a:cubicBezTo>
                        <a:pt x="67" y="81"/>
                        <a:pt x="67" y="81"/>
                        <a:pt x="67" y="82"/>
                      </a:cubicBezTo>
                      <a:cubicBezTo>
                        <a:pt x="69" y="79"/>
                        <a:pt x="71" y="77"/>
                        <a:pt x="72" y="74"/>
                      </a:cubicBezTo>
                      <a:close/>
                      <a:moveTo>
                        <a:pt x="57" y="30"/>
                      </a:move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4" y="31"/>
                        <a:pt x="53" y="32"/>
                        <a:pt x="51" y="33"/>
                      </a:cubicBezTo>
                      <a:cubicBezTo>
                        <a:pt x="46" y="35"/>
                        <a:pt x="41" y="38"/>
                        <a:pt x="37" y="40"/>
                      </a:cubicBezTo>
                      <a:cubicBezTo>
                        <a:pt x="36" y="40"/>
                        <a:pt x="35" y="41"/>
                        <a:pt x="34" y="41"/>
                      </a:cubicBezTo>
                      <a:cubicBezTo>
                        <a:pt x="35" y="44"/>
                        <a:pt x="37" y="47"/>
                        <a:pt x="38" y="50"/>
                      </a:cubicBezTo>
                      <a:cubicBezTo>
                        <a:pt x="42" y="48"/>
                        <a:pt x="58" y="39"/>
                        <a:pt x="60" y="37"/>
                      </a:cubicBezTo>
                      <a:cubicBezTo>
                        <a:pt x="59" y="35"/>
                        <a:pt x="58" y="33"/>
                        <a:pt x="57" y="30"/>
                      </a:cubicBezTo>
                      <a:close/>
                      <a:moveTo>
                        <a:pt x="37" y="81"/>
                      </a:moveTo>
                      <a:cubicBezTo>
                        <a:pt x="36" y="83"/>
                        <a:pt x="35" y="85"/>
                        <a:pt x="34" y="86"/>
                      </a:cubicBezTo>
                      <a:cubicBezTo>
                        <a:pt x="33" y="88"/>
                        <a:pt x="32" y="90"/>
                        <a:pt x="31" y="92"/>
                      </a:cubicBezTo>
                      <a:cubicBezTo>
                        <a:pt x="33" y="91"/>
                        <a:pt x="35" y="90"/>
                        <a:pt x="37" y="88"/>
                      </a:cubicBezTo>
                      <a:cubicBezTo>
                        <a:pt x="42" y="85"/>
                        <a:pt x="48" y="82"/>
                        <a:pt x="54" y="80"/>
                      </a:cubicBezTo>
                      <a:cubicBezTo>
                        <a:pt x="58" y="78"/>
                        <a:pt x="62" y="76"/>
                        <a:pt x="67" y="74"/>
                      </a:cubicBezTo>
                      <a:cubicBezTo>
                        <a:pt x="69" y="73"/>
                        <a:pt x="71" y="71"/>
                        <a:pt x="73" y="70"/>
                      </a:cubicBezTo>
                      <a:cubicBezTo>
                        <a:pt x="72" y="68"/>
                        <a:pt x="72" y="67"/>
                        <a:pt x="71" y="66"/>
                      </a:cubicBezTo>
                      <a:cubicBezTo>
                        <a:pt x="71" y="66"/>
                        <a:pt x="70" y="67"/>
                        <a:pt x="70" y="67"/>
                      </a:cubicBezTo>
                      <a:cubicBezTo>
                        <a:pt x="67" y="68"/>
                        <a:pt x="65" y="69"/>
                        <a:pt x="63" y="70"/>
                      </a:cubicBezTo>
                      <a:cubicBezTo>
                        <a:pt x="57" y="72"/>
                        <a:pt x="52" y="74"/>
                        <a:pt x="47" y="77"/>
                      </a:cubicBezTo>
                      <a:cubicBezTo>
                        <a:pt x="45" y="77"/>
                        <a:pt x="44" y="78"/>
                        <a:pt x="43" y="78"/>
                      </a:cubicBezTo>
                      <a:cubicBezTo>
                        <a:pt x="42" y="79"/>
                        <a:pt x="42" y="79"/>
                        <a:pt x="41" y="79"/>
                      </a:cubicBezTo>
                      <a:cubicBezTo>
                        <a:pt x="41" y="80"/>
                        <a:pt x="41" y="80"/>
                        <a:pt x="41" y="80"/>
                      </a:cubicBezTo>
                      <a:cubicBezTo>
                        <a:pt x="41" y="81"/>
                        <a:pt x="41" y="81"/>
                        <a:pt x="41" y="81"/>
                      </a:cubicBezTo>
                      <a:cubicBezTo>
                        <a:pt x="40" y="82"/>
                        <a:pt x="39" y="82"/>
                        <a:pt x="38" y="82"/>
                      </a:cubicBezTo>
                      <a:cubicBezTo>
                        <a:pt x="38" y="81"/>
                        <a:pt x="38" y="81"/>
                        <a:pt x="37" y="81"/>
                      </a:cubicBezTo>
                      <a:close/>
                      <a:moveTo>
                        <a:pt x="29" y="32"/>
                      </a:moveTo>
                      <a:cubicBezTo>
                        <a:pt x="30" y="31"/>
                        <a:pt x="31" y="31"/>
                        <a:pt x="32" y="30"/>
                      </a:cubicBezTo>
                      <a:cubicBezTo>
                        <a:pt x="38" y="27"/>
                        <a:pt x="45" y="23"/>
                        <a:pt x="51" y="20"/>
                      </a:cubicBezTo>
                      <a:cubicBezTo>
                        <a:pt x="51" y="20"/>
                        <a:pt x="52" y="19"/>
                        <a:pt x="52" y="19"/>
                      </a:cubicBezTo>
                      <a:cubicBezTo>
                        <a:pt x="51" y="17"/>
                        <a:pt x="50" y="15"/>
                        <a:pt x="49" y="13"/>
                      </a:cubicBezTo>
                      <a:cubicBezTo>
                        <a:pt x="48" y="14"/>
                        <a:pt x="47" y="14"/>
                        <a:pt x="46" y="14"/>
                      </a:cubicBezTo>
                      <a:cubicBezTo>
                        <a:pt x="43" y="16"/>
                        <a:pt x="41" y="17"/>
                        <a:pt x="38" y="18"/>
                      </a:cubicBezTo>
                      <a:cubicBezTo>
                        <a:pt x="34" y="20"/>
                        <a:pt x="31" y="23"/>
                        <a:pt x="27" y="24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7"/>
                        <a:pt x="28" y="29"/>
                        <a:pt x="29" y="32"/>
                      </a:cubicBezTo>
                      <a:close/>
                      <a:moveTo>
                        <a:pt x="40" y="77"/>
                      </a:moveTo>
                      <a:cubicBezTo>
                        <a:pt x="40" y="77"/>
                        <a:pt x="40" y="77"/>
                        <a:pt x="40" y="77"/>
                      </a:cubicBezTo>
                      <a:cubicBezTo>
                        <a:pt x="41" y="77"/>
                        <a:pt x="41" y="77"/>
                        <a:pt x="42" y="77"/>
                      </a:cubicBezTo>
                      <a:cubicBezTo>
                        <a:pt x="43" y="76"/>
                        <a:pt x="45" y="75"/>
                        <a:pt x="46" y="74"/>
                      </a:cubicBezTo>
                      <a:cubicBezTo>
                        <a:pt x="51" y="72"/>
                        <a:pt x="56" y="70"/>
                        <a:pt x="61" y="68"/>
                      </a:cubicBezTo>
                      <a:cubicBezTo>
                        <a:pt x="64" y="67"/>
                        <a:pt x="66" y="65"/>
                        <a:pt x="68" y="64"/>
                      </a:cubicBezTo>
                      <a:cubicBezTo>
                        <a:pt x="68" y="63"/>
                        <a:pt x="69" y="63"/>
                        <a:pt x="70" y="62"/>
                      </a:cubicBezTo>
                      <a:cubicBezTo>
                        <a:pt x="69" y="61"/>
                        <a:pt x="69" y="60"/>
                        <a:pt x="68" y="58"/>
                      </a:cubicBezTo>
                      <a:cubicBezTo>
                        <a:pt x="67" y="58"/>
                        <a:pt x="67" y="59"/>
                        <a:pt x="67" y="59"/>
                      </a:cubicBezTo>
                      <a:cubicBezTo>
                        <a:pt x="64" y="60"/>
                        <a:pt x="62" y="60"/>
                        <a:pt x="59" y="62"/>
                      </a:cubicBezTo>
                      <a:cubicBezTo>
                        <a:pt x="54" y="64"/>
                        <a:pt x="48" y="67"/>
                        <a:pt x="43" y="69"/>
                      </a:cubicBezTo>
                      <a:cubicBezTo>
                        <a:pt x="42" y="70"/>
                        <a:pt x="41" y="70"/>
                        <a:pt x="42" y="72"/>
                      </a:cubicBezTo>
                      <a:cubicBezTo>
                        <a:pt x="43" y="72"/>
                        <a:pt x="43" y="73"/>
                        <a:pt x="42" y="74"/>
                      </a:cubicBezTo>
                      <a:cubicBezTo>
                        <a:pt x="42" y="75"/>
                        <a:pt x="41" y="75"/>
                        <a:pt x="41" y="76"/>
                      </a:cubicBezTo>
                      <a:cubicBezTo>
                        <a:pt x="41" y="76"/>
                        <a:pt x="40" y="77"/>
                        <a:pt x="40" y="77"/>
                      </a:cubicBezTo>
                      <a:close/>
                      <a:moveTo>
                        <a:pt x="56" y="27"/>
                      </a:moveTo>
                      <a:cubicBezTo>
                        <a:pt x="55" y="26"/>
                        <a:pt x="55" y="24"/>
                        <a:pt x="54" y="23"/>
                      </a:cubicBezTo>
                      <a:cubicBezTo>
                        <a:pt x="53" y="21"/>
                        <a:pt x="53" y="21"/>
                        <a:pt x="52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48" y="24"/>
                        <a:pt x="45" y="25"/>
                        <a:pt x="42" y="27"/>
                      </a:cubicBezTo>
                      <a:cubicBezTo>
                        <a:pt x="38" y="29"/>
                        <a:pt x="34" y="32"/>
                        <a:pt x="30" y="34"/>
                      </a:cubicBezTo>
                      <a:cubicBezTo>
                        <a:pt x="30" y="34"/>
                        <a:pt x="30" y="34"/>
                        <a:pt x="30" y="34"/>
                      </a:cubicBezTo>
                      <a:cubicBezTo>
                        <a:pt x="31" y="36"/>
                        <a:pt x="31" y="38"/>
                        <a:pt x="32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6" y="38"/>
                        <a:pt x="39" y="36"/>
                        <a:pt x="42" y="35"/>
                      </a:cubicBezTo>
                      <a:cubicBezTo>
                        <a:pt x="45" y="33"/>
                        <a:pt x="49" y="31"/>
                        <a:pt x="53" y="29"/>
                      </a:cubicBezTo>
                      <a:cubicBezTo>
                        <a:pt x="54" y="29"/>
                        <a:pt x="55" y="28"/>
                        <a:pt x="56" y="27"/>
                      </a:cubicBezTo>
                      <a:close/>
                      <a:moveTo>
                        <a:pt x="42" y="58"/>
                      </a:moveTo>
                      <a:cubicBezTo>
                        <a:pt x="43" y="57"/>
                        <a:pt x="43" y="57"/>
                        <a:pt x="44" y="57"/>
                      </a:cubicBezTo>
                      <a:cubicBezTo>
                        <a:pt x="48" y="55"/>
                        <a:pt x="51" y="53"/>
                        <a:pt x="56" y="51"/>
                      </a:cubicBezTo>
                      <a:cubicBezTo>
                        <a:pt x="58" y="50"/>
                        <a:pt x="60" y="48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4"/>
                        <a:pt x="62" y="42"/>
                        <a:pt x="61" y="40"/>
                      </a:cubicBezTo>
                      <a:cubicBezTo>
                        <a:pt x="61" y="41"/>
                        <a:pt x="60" y="41"/>
                        <a:pt x="60" y="41"/>
                      </a:cubicBezTo>
                      <a:cubicBezTo>
                        <a:pt x="57" y="42"/>
                        <a:pt x="55" y="43"/>
                        <a:pt x="53" y="44"/>
                      </a:cubicBezTo>
                      <a:cubicBezTo>
                        <a:pt x="49" y="47"/>
                        <a:pt x="45" y="49"/>
                        <a:pt x="40" y="51"/>
                      </a:cubicBezTo>
                      <a:cubicBezTo>
                        <a:pt x="40" y="51"/>
                        <a:pt x="39" y="51"/>
                        <a:pt x="39" y="52"/>
                      </a:cubicBezTo>
                      <a:cubicBezTo>
                        <a:pt x="40" y="54"/>
                        <a:pt x="41" y="56"/>
                        <a:pt x="42" y="58"/>
                      </a:cubicBezTo>
                      <a:close/>
                      <a:moveTo>
                        <a:pt x="42" y="67"/>
                      </a:moveTo>
                      <a:cubicBezTo>
                        <a:pt x="43" y="67"/>
                        <a:pt x="43" y="67"/>
                        <a:pt x="43" y="67"/>
                      </a:cubicBezTo>
                      <a:cubicBezTo>
                        <a:pt x="45" y="66"/>
                        <a:pt x="48" y="65"/>
                        <a:pt x="51" y="63"/>
                      </a:cubicBezTo>
                      <a:cubicBezTo>
                        <a:pt x="56" y="61"/>
                        <a:pt x="61" y="58"/>
                        <a:pt x="66" y="55"/>
                      </a:cubicBezTo>
                      <a:cubicBezTo>
                        <a:pt x="66" y="55"/>
                        <a:pt x="66" y="55"/>
                        <a:pt x="66" y="54"/>
                      </a:cubicBezTo>
                      <a:cubicBezTo>
                        <a:pt x="66" y="53"/>
                        <a:pt x="65" y="52"/>
                        <a:pt x="65" y="50"/>
                      </a:cubicBezTo>
                      <a:cubicBezTo>
                        <a:pt x="62" y="51"/>
                        <a:pt x="60" y="51"/>
                        <a:pt x="58" y="52"/>
                      </a:cubicBezTo>
                      <a:cubicBezTo>
                        <a:pt x="53" y="55"/>
                        <a:pt x="48" y="57"/>
                        <a:pt x="43" y="60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2" y="62"/>
                        <a:pt x="42" y="65"/>
                        <a:pt x="42" y="67"/>
                      </a:cubicBezTo>
                      <a:close/>
                      <a:moveTo>
                        <a:pt x="24" y="19"/>
                      </a:moveTo>
                      <a:cubicBezTo>
                        <a:pt x="24" y="20"/>
                        <a:pt x="24" y="20"/>
                        <a:pt x="25" y="20"/>
                      </a:cubicBezTo>
                      <a:cubicBezTo>
                        <a:pt x="26" y="20"/>
                        <a:pt x="27" y="21"/>
                        <a:pt x="27" y="22"/>
                      </a:cubicBezTo>
                      <a:cubicBezTo>
                        <a:pt x="28" y="21"/>
                        <a:pt x="29" y="21"/>
                        <a:pt x="29" y="21"/>
                      </a:cubicBezTo>
                      <a:cubicBezTo>
                        <a:pt x="31" y="20"/>
                        <a:pt x="34" y="18"/>
                        <a:pt x="36" y="17"/>
                      </a:cubicBezTo>
                      <a:cubicBezTo>
                        <a:pt x="39" y="16"/>
                        <a:pt x="41" y="15"/>
                        <a:pt x="43" y="13"/>
                      </a:cubicBezTo>
                      <a:cubicBezTo>
                        <a:pt x="45" y="13"/>
                        <a:pt x="46" y="12"/>
                        <a:pt x="47" y="11"/>
                      </a:cubicBezTo>
                      <a:cubicBezTo>
                        <a:pt x="47" y="9"/>
                        <a:pt x="46" y="8"/>
                        <a:pt x="46" y="7"/>
                      </a:cubicBezTo>
                      <a:cubicBezTo>
                        <a:pt x="44" y="8"/>
                        <a:pt x="42" y="8"/>
                        <a:pt x="41" y="9"/>
                      </a:cubicBezTo>
                      <a:cubicBezTo>
                        <a:pt x="35" y="11"/>
                        <a:pt x="30" y="14"/>
                        <a:pt x="25" y="18"/>
                      </a:cubicBezTo>
                      <a:cubicBezTo>
                        <a:pt x="25" y="18"/>
                        <a:pt x="24" y="19"/>
                        <a:pt x="24" y="19"/>
                      </a:cubicBezTo>
                      <a:close/>
                      <a:moveTo>
                        <a:pt x="23" y="17"/>
                      </a:move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4" y="16"/>
                        <a:pt x="24" y="16"/>
                        <a:pt x="25" y="15"/>
                      </a:cubicBezTo>
                      <a:cubicBezTo>
                        <a:pt x="30" y="12"/>
                        <a:pt x="35" y="9"/>
                        <a:pt x="41" y="6"/>
                      </a:cubicBezTo>
                      <a:cubicBezTo>
                        <a:pt x="42" y="6"/>
                        <a:pt x="44" y="4"/>
                        <a:pt x="44" y="4"/>
                      </a:cubicBezTo>
                      <a:cubicBezTo>
                        <a:pt x="41" y="4"/>
                        <a:pt x="37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2" y="7"/>
                      </a:cubicBezTo>
                      <a:cubicBezTo>
                        <a:pt x="31" y="7"/>
                        <a:pt x="30" y="7"/>
                        <a:pt x="29" y="8"/>
                      </a:cubicBezTo>
                      <a:cubicBezTo>
                        <a:pt x="27" y="9"/>
                        <a:pt x="25" y="9"/>
                        <a:pt x="24" y="10"/>
                      </a:cubicBezTo>
                      <a:cubicBezTo>
                        <a:pt x="23" y="11"/>
                        <a:pt x="21" y="12"/>
                        <a:pt x="20" y="12"/>
                      </a:cubicBezTo>
                      <a:cubicBezTo>
                        <a:pt x="21" y="14"/>
                        <a:pt x="22" y="15"/>
                        <a:pt x="23" y="17"/>
                      </a:cubicBezTo>
                      <a:close/>
                      <a:moveTo>
                        <a:pt x="42" y="117"/>
                      </a:moveTo>
                      <a:cubicBezTo>
                        <a:pt x="42" y="117"/>
                        <a:pt x="42" y="117"/>
                        <a:pt x="42" y="117"/>
                      </a:cubicBezTo>
                      <a:cubicBezTo>
                        <a:pt x="37" y="118"/>
                        <a:pt x="33" y="119"/>
                        <a:pt x="29" y="122"/>
                      </a:cubicBezTo>
                      <a:cubicBezTo>
                        <a:pt x="28" y="122"/>
                        <a:pt x="26" y="123"/>
                        <a:pt x="24" y="124"/>
                      </a:cubicBezTo>
                      <a:cubicBezTo>
                        <a:pt x="24" y="124"/>
                        <a:pt x="24" y="124"/>
                        <a:pt x="24" y="124"/>
                      </a:cubicBezTo>
                      <a:cubicBezTo>
                        <a:pt x="24" y="124"/>
                        <a:pt x="24" y="124"/>
                        <a:pt x="24" y="124"/>
                      </a:cubicBezTo>
                      <a:cubicBezTo>
                        <a:pt x="27" y="124"/>
                        <a:pt x="30" y="124"/>
                        <a:pt x="33" y="125"/>
                      </a:cubicBezTo>
                      <a:cubicBezTo>
                        <a:pt x="34" y="125"/>
                        <a:pt x="35" y="125"/>
                        <a:pt x="35" y="125"/>
                      </a:cubicBezTo>
                      <a:cubicBezTo>
                        <a:pt x="36" y="126"/>
                        <a:pt x="37" y="126"/>
                        <a:pt x="37" y="124"/>
                      </a:cubicBezTo>
                      <a:cubicBezTo>
                        <a:pt x="39" y="122"/>
                        <a:pt x="40" y="120"/>
                        <a:pt x="42" y="118"/>
                      </a:cubicBezTo>
                      <a:cubicBezTo>
                        <a:pt x="42" y="118"/>
                        <a:pt x="42" y="117"/>
                        <a:pt x="42" y="117"/>
                      </a:cubicBezTo>
                      <a:close/>
                      <a:moveTo>
                        <a:pt x="30" y="5"/>
                      </a:move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6" y="4"/>
                        <a:pt x="22" y="4"/>
                        <a:pt x="18" y="5"/>
                      </a:cubicBezTo>
                      <a:cubicBezTo>
                        <a:pt x="17" y="5"/>
                        <a:pt x="17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8"/>
                        <a:pt x="19" y="9"/>
                        <a:pt x="19" y="10"/>
                      </a:cubicBezTo>
                      <a:cubicBezTo>
                        <a:pt x="22" y="9"/>
                        <a:pt x="25" y="7"/>
                        <a:pt x="28" y="6"/>
                      </a:cubicBezTo>
                      <a:cubicBezTo>
                        <a:pt x="29" y="5"/>
                        <a:pt x="29" y="5"/>
                        <a:pt x="30" y="5"/>
                      </a:cubicBezTo>
                      <a:close/>
                      <a:moveTo>
                        <a:pt x="51" y="9"/>
                      </a:moveTo>
                      <a:cubicBezTo>
                        <a:pt x="50" y="7"/>
                        <a:pt x="50" y="5"/>
                        <a:pt x="49" y="4"/>
                      </a:cubicBezTo>
                      <a:cubicBezTo>
                        <a:pt x="49" y="4"/>
                        <a:pt x="49" y="4"/>
                        <a:pt x="48" y="4"/>
                      </a:cubicBezTo>
                      <a:cubicBezTo>
                        <a:pt x="49" y="5"/>
                        <a:pt x="49" y="6"/>
                        <a:pt x="48" y="7"/>
                      </a:cubicBezTo>
                      <a:cubicBezTo>
                        <a:pt x="48" y="7"/>
                        <a:pt x="49" y="8"/>
                        <a:pt x="49" y="9"/>
                      </a:cubicBezTo>
                      <a:cubicBezTo>
                        <a:pt x="49" y="9"/>
                        <a:pt x="50" y="9"/>
                        <a:pt x="51" y="9"/>
                      </a:cubicBezTo>
                      <a:close/>
                      <a:moveTo>
                        <a:pt x="40" y="58"/>
                      </a:moveTo>
                      <a:cubicBezTo>
                        <a:pt x="40" y="58"/>
                        <a:pt x="40" y="58"/>
                        <a:pt x="40" y="58"/>
                      </a:cubicBezTo>
                      <a:cubicBezTo>
                        <a:pt x="39" y="56"/>
                        <a:pt x="38" y="55"/>
                        <a:pt x="37" y="53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3"/>
                        <a:pt x="37" y="54"/>
                        <a:pt x="37" y="54"/>
                      </a:cubicBezTo>
                      <a:cubicBezTo>
                        <a:pt x="37" y="55"/>
                        <a:pt x="37" y="56"/>
                        <a:pt x="38" y="58"/>
                      </a:cubicBezTo>
                      <a:cubicBezTo>
                        <a:pt x="38" y="58"/>
                        <a:pt x="38" y="57"/>
                        <a:pt x="39" y="57"/>
                      </a:cubicBezTo>
                      <a:cubicBezTo>
                        <a:pt x="39" y="58"/>
                        <a:pt x="39" y="58"/>
                        <a:pt x="40" y="58"/>
                      </a:cubicBezTo>
                      <a:close/>
                      <a:moveTo>
                        <a:pt x="4" y="125"/>
                      </a:moveTo>
                      <a:cubicBezTo>
                        <a:pt x="5" y="122"/>
                        <a:pt x="6" y="121"/>
                        <a:pt x="7" y="119"/>
                      </a:cubicBezTo>
                      <a:cubicBezTo>
                        <a:pt x="5" y="121"/>
                        <a:pt x="4" y="122"/>
                        <a:pt x="2" y="124"/>
                      </a:cubicBezTo>
                      <a:cubicBezTo>
                        <a:pt x="3" y="124"/>
                        <a:pt x="4" y="124"/>
                        <a:pt x="4" y="125"/>
                      </a:cubicBezTo>
                      <a:close/>
                      <a:moveTo>
                        <a:pt x="40" y="66"/>
                      </a:moveTo>
                      <a:cubicBezTo>
                        <a:pt x="40" y="64"/>
                        <a:pt x="41" y="62"/>
                        <a:pt x="40" y="61"/>
                      </a:cubicBezTo>
                      <a:cubicBezTo>
                        <a:pt x="39" y="61"/>
                        <a:pt x="39" y="62"/>
                        <a:pt x="39" y="63"/>
                      </a:cubicBezTo>
                      <a:cubicBezTo>
                        <a:pt x="39" y="64"/>
                        <a:pt x="40" y="65"/>
                        <a:pt x="40" y="66"/>
                      </a:cubicBezTo>
                      <a:close/>
                      <a:moveTo>
                        <a:pt x="52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2" y="15"/>
                      </a:cubicBezTo>
                      <a:cubicBezTo>
                        <a:pt x="52" y="15"/>
                        <a:pt x="53" y="15"/>
                        <a:pt x="53" y="15"/>
                      </a:cubicBezTo>
                      <a:cubicBezTo>
                        <a:pt x="52" y="14"/>
                        <a:pt x="52" y="13"/>
                        <a:pt x="52" y="12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3" name="Freeform 8"/>
                <p:cNvSpPr>
                  <a:spLocks noEditPoints="1"/>
                </p:cNvSpPr>
                <p:nvPr/>
              </p:nvSpPr>
              <p:spPr bwMode="auto">
                <a:xfrm>
                  <a:off x="6075363" y="3198813"/>
                  <a:ext cx="250825" cy="450850"/>
                </a:xfrm>
                <a:custGeom>
                  <a:avLst/>
                  <a:gdLst>
                    <a:gd name="T0" fmla="*/ 1 w 77"/>
                    <a:gd name="T1" fmla="*/ 130 h 136"/>
                    <a:gd name="T2" fmla="*/ 38 w 77"/>
                    <a:gd name="T3" fmla="*/ 75 h 136"/>
                    <a:gd name="T4" fmla="*/ 37 w 77"/>
                    <a:gd name="T5" fmla="*/ 67 h 136"/>
                    <a:gd name="T6" fmla="*/ 31 w 77"/>
                    <a:gd name="T7" fmla="*/ 50 h 136"/>
                    <a:gd name="T8" fmla="*/ 22 w 77"/>
                    <a:gd name="T9" fmla="*/ 22 h 136"/>
                    <a:gd name="T10" fmla="*/ 16 w 77"/>
                    <a:gd name="T11" fmla="*/ 4 h 136"/>
                    <a:gd name="T12" fmla="*/ 24 w 77"/>
                    <a:gd name="T13" fmla="*/ 3 h 136"/>
                    <a:gd name="T14" fmla="*/ 55 w 77"/>
                    <a:gd name="T15" fmla="*/ 6 h 136"/>
                    <a:gd name="T16" fmla="*/ 57 w 77"/>
                    <a:gd name="T17" fmla="*/ 7 h 136"/>
                    <a:gd name="T18" fmla="*/ 71 w 77"/>
                    <a:gd name="T19" fmla="*/ 57 h 136"/>
                    <a:gd name="T20" fmla="*/ 71 w 77"/>
                    <a:gd name="T21" fmla="*/ 86 h 136"/>
                    <a:gd name="T22" fmla="*/ 52 w 77"/>
                    <a:gd name="T23" fmla="*/ 110 h 136"/>
                    <a:gd name="T24" fmla="*/ 22 w 77"/>
                    <a:gd name="T25" fmla="*/ 135 h 136"/>
                    <a:gd name="T26" fmla="*/ 7 w 77"/>
                    <a:gd name="T27" fmla="*/ 126 h 136"/>
                    <a:gd name="T28" fmla="*/ 30 w 77"/>
                    <a:gd name="T29" fmla="*/ 127 h 136"/>
                    <a:gd name="T30" fmla="*/ 15 w 77"/>
                    <a:gd name="T31" fmla="*/ 132 h 136"/>
                    <a:gd name="T32" fmla="*/ 34 w 77"/>
                    <a:gd name="T33" fmla="*/ 133 h 136"/>
                    <a:gd name="T34" fmla="*/ 43 w 77"/>
                    <a:gd name="T35" fmla="*/ 111 h 136"/>
                    <a:gd name="T36" fmla="*/ 16 w 77"/>
                    <a:gd name="T37" fmla="*/ 117 h 136"/>
                    <a:gd name="T38" fmla="*/ 43 w 77"/>
                    <a:gd name="T39" fmla="*/ 109 h 136"/>
                    <a:gd name="T40" fmla="*/ 59 w 77"/>
                    <a:gd name="T41" fmla="*/ 93 h 136"/>
                    <a:gd name="T42" fmla="*/ 14 w 77"/>
                    <a:gd name="T43" fmla="*/ 115 h 136"/>
                    <a:gd name="T44" fmla="*/ 55 w 77"/>
                    <a:gd name="T45" fmla="*/ 20 h 136"/>
                    <a:gd name="T46" fmla="*/ 31 w 77"/>
                    <a:gd name="T47" fmla="*/ 33 h 136"/>
                    <a:gd name="T48" fmla="*/ 39 w 77"/>
                    <a:gd name="T49" fmla="*/ 36 h 136"/>
                    <a:gd name="T50" fmla="*/ 57 w 77"/>
                    <a:gd name="T51" fmla="*/ 29 h 136"/>
                    <a:gd name="T52" fmla="*/ 34 w 77"/>
                    <a:gd name="T53" fmla="*/ 42 h 136"/>
                    <a:gd name="T54" fmla="*/ 58 w 77"/>
                    <a:gd name="T55" fmla="*/ 32 h 136"/>
                    <a:gd name="T56" fmla="*/ 41 w 77"/>
                    <a:gd name="T57" fmla="*/ 98 h 136"/>
                    <a:gd name="T58" fmla="*/ 68 w 77"/>
                    <a:gd name="T59" fmla="*/ 80 h 136"/>
                    <a:gd name="T60" fmla="*/ 32 w 77"/>
                    <a:gd name="T61" fmla="*/ 96 h 136"/>
                    <a:gd name="T62" fmla="*/ 71 w 77"/>
                    <a:gd name="T63" fmla="*/ 69 h 136"/>
                    <a:gd name="T64" fmla="*/ 30 w 77"/>
                    <a:gd name="T65" fmla="*/ 93 h 136"/>
                    <a:gd name="T66" fmla="*/ 60 w 77"/>
                    <a:gd name="T67" fmla="*/ 80 h 136"/>
                    <a:gd name="T68" fmla="*/ 40 w 77"/>
                    <a:gd name="T69" fmla="*/ 80 h 136"/>
                    <a:gd name="T70" fmla="*/ 57 w 77"/>
                    <a:gd name="T71" fmla="*/ 65 h 136"/>
                    <a:gd name="T72" fmla="*/ 40 w 77"/>
                    <a:gd name="T73" fmla="*/ 76 h 136"/>
                    <a:gd name="T74" fmla="*/ 37 w 77"/>
                    <a:gd name="T75" fmla="*/ 54 h 136"/>
                    <a:gd name="T76" fmla="*/ 63 w 77"/>
                    <a:gd name="T77" fmla="*/ 41 h 136"/>
                    <a:gd name="T78" fmla="*/ 27 w 77"/>
                    <a:gd name="T79" fmla="*/ 25 h 136"/>
                    <a:gd name="T80" fmla="*/ 45 w 77"/>
                    <a:gd name="T81" fmla="*/ 23 h 136"/>
                    <a:gd name="T82" fmla="*/ 45 w 77"/>
                    <a:gd name="T83" fmla="*/ 16 h 136"/>
                    <a:gd name="T84" fmla="*/ 40 w 77"/>
                    <a:gd name="T85" fmla="*/ 69 h 136"/>
                    <a:gd name="T86" fmla="*/ 60 w 77"/>
                    <a:gd name="T87" fmla="*/ 61 h 136"/>
                    <a:gd name="T88" fmla="*/ 56 w 77"/>
                    <a:gd name="T89" fmla="*/ 56 h 136"/>
                    <a:gd name="T90" fmla="*/ 64 w 77"/>
                    <a:gd name="T91" fmla="*/ 46 h 136"/>
                    <a:gd name="T92" fmla="*/ 40 w 77"/>
                    <a:gd name="T93" fmla="*/ 56 h 136"/>
                    <a:gd name="T94" fmla="*/ 52 w 77"/>
                    <a:gd name="T95" fmla="*/ 56 h 136"/>
                    <a:gd name="T96" fmla="*/ 35 w 77"/>
                    <a:gd name="T97" fmla="*/ 13 h 136"/>
                    <a:gd name="T98" fmla="*/ 28 w 77"/>
                    <a:gd name="T99" fmla="*/ 22 h 136"/>
                    <a:gd name="T100" fmla="*/ 53 w 77"/>
                    <a:gd name="T101" fmla="*/ 6 h 136"/>
                    <a:gd name="T102" fmla="*/ 34 w 77"/>
                    <a:gd name="T103" fmla="*/ 6 h 136"/>
                    <a:gd name="T104" fmla="*/ 25 w 77"/>
                    <a:gd name="T105" fmla="*/ 14 h 136"/>
                    <a:gd name="T106" fmla="*/ 26 w 77"/>
                    <a:gd name="T107" fmla="*/ 7 h 136"/>
                    <a:gd name="T108" fmla="*/ 19 w 77"/>
                    <a:gd name="T109" fmla="*/ 4 h 136"/>
                    <a:gd name="T110" fmla="*/ 69 w 77"/>
                    <a:gd name="T111" fmla="*/ 83 h 136"/>
                    <a:gd name="T112" fmla="*/ 74 w 77"/>
                    <a:gd name="T113" fmla="*/ 78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7" h="136">
                      <a:moveTo>
                        <a:pt x="4" y="133"/>
                      </a:moveTo>
                      <a:cubicBezTo>
                        <a:pt x="3" y="133"/>
                        <a:pt x="3" y="133"/>
                        <a:pt x="2" y="133"/>
                      </a:cubicBezTo>
                      <a:cubicBezTo>
                        <a:pt x="2" y="133"/>
                        <a:pt x="1" y="133"/>
                        <a:pt x="1" y="132"/>
                      </a:cubicBezTo>
                      <a:cubicBezTo>
                        <a:pt x="0" y="132"/>
                        <a:pt x="0" y="131"/>
                        <a:pt x="0" y="131"/>
                      </a:cubicBezTo>
                      <a:cubicBezTo>
                        <a:pt x="0" y="130"/>
                        <a:pt x="1" y="130"/>
                        <a:pt x="1" y="130"/>
                      </a:cubicBezTo>
                      <a:cubicBezTo>
                        <a:pt x="3" y="127"/>
                        <a:pt x="4" y="125"/>
                        <a:pt x="6" y="123"/>
                      </a:cubicBezTo>
                      <a:cubicBezTo>
                        <a:pt x="9" y="118"/>
                        <a:pt x="12" y="113"/>
                        <a:pt x="15" y="108"/>
                      </a:cubicBezTo>
                      <a:cubicBezTo>
                        <a:pt x="18" y="104"/>
                        <a:pt x="20" y="100"/>
                        <a:pt x="23" y="96"/>
                      </a:cubicBezTo>
                      <a:cubicBezTo>
                        <a:pt x="26" y="91"/>
                        <a:pt x="30" y="86"/>
                        <a:pt x="33" y="81"/>
                      </a:cubicBezTo>
                      <a:cubicBezTo>
                        <a:pt x="35" y="79"/>
                        <a:pt x="37" y="77"/>
                        <a:pt x="38" y="75"/>
                      </a:cubicBezTo>
                      <a:cubicBezTo>
                        <a:pt x="38" y="75"/>
                        <a:pt x="39" y="74"/>
                        <a:pt x="39" y="74"/>
                      </a:cubicBezTo>
                      <a:cubicBezTo>
                        <a:pt x="39" y="74"/>
                        <a:pt x="38" y="74"/>
                        <a:pt x="38" y="74"/>
                      </a:cubicBezTo>
                      <a:cubicBezTo>
                        <a:pt x="37" y="73"/>
                        <a:pt x="36" y="72"/>
                        <a:pt x="37" y="70"/>
                      </a:cubicBezTo>
                      <a:cubicBezTo>
                        <a:pt x="37" y="70"/>
                        <a:pt x="37" y="69"/>
                        <a:pt x="37" y="69"/>
                      </a:cubicBezTo>
                      <a:cubicBezTo>
                        <a:pt x="37" y="68"/>
                        <a:pt x="37" y="67"/>
                        <a:pt x="37" y="67"/>
                      </a:cubicBezTo>
                      <a:cubicBezTo>
                        <a:pt x="36" y="66"/>
                        <a:pt x="36" y="65"/>
                        <a:pt x="35" y="65"/>
                      </a:cubicBezTo>
                      <a:cubicBezTo>
                        <a:pt x="35" y="64"/>
                        <a:pt x="34" y="63"/>
                        <a:pt x="35" y="62"/>
                      </a:cubicBezTo>
                      <a:cubicBezTo>
                        <a:pt x="35" y="62"/>
                        <a:pt x="35" y="61"/>
                        <a:pt x="35" y="61"/>
                      </a:cubicBezTo>
                      <a:cubicBezTo>
                        <a:pt x="34" y="57"/>
                        <a:pt x="33" y="54"/>
                        <a:pt x="31" y="51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30" y="49"/>
                        <a:pt x="29" y="48"/>
                        <a:pt x="30" y="47"/>
                      </a:cubicBezTo>
                      <a:cubicBezTo>
                        <a:pt x="30" y="46"/>
                        <a:pt x="30" y="46"/>
                        <a:pt x="30" y="46"/>
                      </a:cubicBezTo>
                      <a:cubicBezTo>
                        <a:pt x="28" y="39"/>
                        <a:pt x="26" y="32"/>
                        <a:pt x="24" y="26"/>
                      </a:cubicBezTo>
                      <a:cubicBezTo>
                        <a:pt x="24" y="25"/>
                        <a:pt x="23" y="24"/>
                        <a:pt x="23" y="23"/>
                      </a:cubicBezTo>
                      <a:cubicBezTo>
                        <a:pt x="23" y="23"/>
                        <a:pt x="22" y="22"/>
                        <a:pt x="22" y="22"/>
                      </a:cubicBezTo>
                      <a:cubicBezTo>
                        <a:pt x="21" y="21"/>
                        <a:pt x="21" y="20"/>
                        <a:pt x="21" y="19"/>
                      </a:cubicBezTo>
                      <a:cubicBezTo>
                        <a:pt x="21" y="19"/>
                        <a:pt x="21" y="18"/>
                        <a:pt x="21" y="18"/>
                      </a:cubicBezTo>
                      <a:cubicBezTo>
                        <a:pt x="20" y="15"/>
                        <a:pt x="19" y="11"/>
                        <a:pt x="18" y="8"/>
                      </a:cubicBezTo>
                      <a:cubicBezTo>
                        <a:pt x="17" y="8"/>
                        <a:pt x="16" y="8"/>
                        <a:pt x="16" y="7"/>
                      </a:cubicBezTo>
                      <a:cubicBezTo>
                        <a:pt x="15" y="6"/>
                        <a:pt x="15" y="5"/>
                        <a:pt x="16" y="4"/>
                      </a:cubicBezTo>
                      <a:cubicBezTo>
                        <a:pt x="16" y="4"/>
                        <a:pt x="15" y="4"/>
                        <a:pt x="15" y="4"/>
                      </a:cubicBezTo>
                      <a:cubicBezTo>
                        <a:pt x="15" y="2"/>
                        <a:pt x="16" y="1"/>
                        <a:pt x="17" y="0"/>
                      </a:cubicBezTo>
                      <a:cubicBezTo>
                        <a:pt x="18" y="0"/>
                        <a:pt x="18" y="0"/>
                        <a:pt x="18" y="1"/>
                      </a:cubicBezTo>
                      <a:cubicBezTo>
                        <a:pt x="19" y="2"/>
                        <a:pt x="19" y="2"/>
                        <a:pt x="20" y="2"/>
                      </a:cubicBezTo>
                      <a:cubicBezTo>
                        <a:pt x="21" y="2"/>
                        <a:pt x="23" y="3"/>
                        <a:pt x="24" y="3"/>
                      </a:cubicBezTo>
                      <a:cubicBezTo>
                        <a:pt x="31" y="3"/>
                        <a:pt x="37" y="3"/>
                        <a:pt x="44" y="3"/>
                      </a:cubicBezTo>
                      <a:cubicBezTo>
                        <a:pt x="44" y="3"/>
                        <a:pt x="45" y="3"/>
                        <a:pt x="46" y="4"/>
                      </a:cubicBezTo>
                      <a:cubicBezTo>
                        <a:pt x="46" y="4"/>
                        <a:pt x="46" y="4"/>
                        <a:pt x="47" y="4"/>
                      </a:cubicBezTo>
                      <a:cubicBezTo>
                        <a:pt x="48" y="4"/>
                        <a:pt x="50" y="4"/>
                        <a:pt x="52" y="3"/>
                      </a:cubicBezTo>
                      <a:cubicBezTo>
                        <a:pt x="54" y="3"/>
                        <a:pt x="54" y="4"/>
                        <a:pt x="55" y="6"/>
                      </a:cubicBezTo>
                      <a:cubicBezTo>
                        <a:pt x="55" y="7"/>
                        <a:pt x="55" y="8"/>
                        <a:pt x="56" y="10"/>
                      </a:cubicBezTo>
                      <a:cubicBezTo>
                        <a:pt x="56" y="10"/>
                        <a:pt x="56" y="10"/>
                        <a:pt x="56" y="11"/>
                      </a:cubicBez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9"/>
                        <a:pt x="56" y="9"/>
                        <a:pt x="56" y="8"/>
                      </a:cubicBezTo>
                      <a:cubicBezTo>
                        <a:pt x="56" y="8"/>
                        <a:pt x="56" y="8"/>
                        <a:pt x="57" y="7"/>
                      </a:cubicBezTo>
                      <a:cubicBezTo>
                        <a:pt x="57" y="7"/>
                        <a:pt x="58" y="7"/>
                        <a:pt x="58" y="8"/>
                      </a:cubicBezTo>
                      <a:cubicBezTo>
                        <a:pt x="58" y="8"/>
                        <a:pt x="58" y="9"/>
                        <a:pt x="58" y="9"/>
                      </a:cubicBezTo>
                      <a:cubicBezTo>
                        <a:pt x="60" y="14"/>
                        <a:pt x="62" y="19"/>
                        <a:pt x="63" y="24"/>
                      </a:cubicBezTo>
                      <a:cubicBezTo>
                        <a:pt x="65" y="32"/>
                        <a:pt x="67" y="39"/>
                        <a:pt x="69" y="47"/>
                      </a:cubicBezTo>
                      <a:cubicBezTo>
                        <a:pt x="69" y="50"/>
                        <a:pt x="70" y="54"/>
                        <a:pt x="71" y="57"/>
                      </a:cubicBezTo>
                      <a:cubicBezTo>
                        <a:pt x="73" y="61"/>
                        <a:pt x="74" y="65"/>
                        <a:pt x="75" y="69"/>
                      </a:cubicBezTo>
                      <a:cubicBezTo>
                        <a:pt x="75" y="71"/>
                        <a:pt x="76" y="72"/>
                        <a:pt x="76" y="74"/>
                      </a:cubicBezTo>
                      <a:cubicBezTo>
                        <a:pt x="76" y="75"/>
                        <a:pt x="77" y="75"/>
                        <a:pt x="77" y="75"/>
                      </a:cubicBezTo>
                      <a:cubicBezTo>
                        <a:pt x="77" y="77"/>
                        <a:pt x="77" y="79"/>
                        <a:pt x="75" y="81"/>
                      </a:cubicBezTo>
                      <a:cubicBezTo>
                        <a:pt x="74" y="83"/>
                        <a:pt x="72" y="84"/>
                        <a:pt x="71" y="86"/>
                      </a:cubicBezTo>
                      <a:cubicBezTo>
                        <a:pt x="68" y="89"/>
                        <a:pt x="65" y="93"/>
                        <a:pt x="63" y="96"/>
                      </a:cubicBezTo>
                      <a:cubicBezTo>
                        <a:pt x="60" y="100"/>
                        <a:pt x="57" y="103"/>
                        <a:pt x="55" y="107"/>
                      </a:cubicBezTo>
                      <a:cubicBezTo>
                        <a:pt x="55" y="107"/>
                        <a:pt x="54" y="107"/>
                        <a:pt x="54" y="108"/>
                      </a:cubicBezTo>
                      <a:cubicBezTo>
                        <a:pt x="54" y="108"/>
                        <a:pt x="54" y="109"/>
                        <a:pt x="53" y="109"/>
                      </a:cubicBezTo>
                      <a:cubicBezTo>
                        <a:pt x="53" y="109"/>
                        <a:pt x="53" y="110"/>
                        <a:pt x="52" y="110"/>
                      </a:cubicBezTo>
                      <a:cubicBezTo>
                        <a:pt x="49" y="114"/>
                        <a:pt x="47" y="118"/>
                        <a:pt x="45" y="122"/>
                      </a:cubicBezTo>
                      <a:cubicBezTo>
                        <a:pt x="43" y="125"/>
                        <a:pt x="41" y="128"/>
                        <a:pt x="39" y="131"/>
                      </a:cubicBezTo>
                      <a:cubicBezTo>
                        <a:pt x="37" y="133"/>
                        <a:pt x="35" y="135"/>
                        <a:pt x="33" y="135"/>
                      </a:cubicBezTo>
                      <a:cubicBezTo>
                        <a:pt x="31" y="135"/>
                        <a:pt x="28" y="135"/>
                        <a:pt x="26" y="135"/>
                      </a:cubicBezTo>
                      <a:cubicBezTo>
                        <a:pt x="25" y="135"/>
                        <a:pt x="23" y="135"/>
                        <a:pt x="22" y="135"/>
                      </a:cubicBezTo>
                      <a:cubicBezTo>
                        <a:pt x="18" y="135"/>
                        <a:pt x="14" y="135"/>
                        <a:pt x="10" y="135"/>
                      </a:cubicBezTo>
                      <a:cubicBezTo>
                        <a:pt x="9" y="135"/>
                        <a:pt x="8" y="135"/>
                        <a:pt x="6" y="136"/>
                      </a:cubicBezTo>
                      <a:cubicBezTo>
                        <a:pt x="5" y="136"/>
                        <a:pt x="4" y="135"/>
                        <a:pt x="4" y="133"/>
                      </a:cubicBezTo>
                      <a:cubicBezTo>
                        <a:pt x="4" y="133"/>
                        <a:pt x="4" y="133"/>
                        <a:pt x="4" y="133"/>
                      </a:cubicBezTo>
                      <a:close/>
                      <a:moveTo>
                        <a:pt x="7" y="126"/>
                      </a:moveTo>
                      <a:cubicBezTo>
                        <a:pt x="7" y="126"/>
                        <a:pt x="6" y="126"/>
                        <a:pt x="6" y="126"/>
                      </a:cubicBezTo>
                      <a:cubicBezTo>
                        <a:pt x="5" y="128"/>
                        <a:pt x="4" y="129"/>
                        <a:pt x="3" y="131"/>
                      </a:cubicBezTo>
                      <a:cubicBezTo>
                        <a:pt x="3" y="131"/>
                        <a:pt x="4" y="131"/>
                        <a:pt x="4" y="131"/>
                      </a:cubicBezTo>
                      <a:cubicBezTo>
                        <a:pt x="7" y="131"/>
                        <a:pt x="9" y="130"/>
                        <a:pt x="12" y="130"/>
                      </a:cubicBezTo>
                      <a:cubicBezTo>
                        <a:pt x="18" y="130"/>
                        <a:pt x="24" y="129"/>
                        <a:pt x="30" y="127"/>
                      </a:cubicBezTo>
                      <a:cubicBezTo>
                        <a:pt x="31" y="127"/>
                        <a:pt x="32" y="128"/>
                        <a:pt x="32" y="129"/>
                      </a:cubicBezTo>
                      <a:cubicBezTo>
                        <a:pt x="33" y="130"/>
                        <a:pt x="32" y="132"/>
                        <a:pt x="30" y="132"/>
                      </a:cubicBezTo>
                      <a:cubicBezTo>
                        <a:pt x="30" y="132"/>
                        <a:pt x="29" y="132"/>
                        <a:pt x="29" y="132"/>
                      </a:cubicBezTo>
                      <a:cubicBezTo>
                        <a:pt x="26" y="132"/>
                        <a:pt x="23" y="131"/>
                        <a:pt x="20" y="131"/>
                      </a:cubicBezTo>
                      <a:cubicBezTo>
                        <a:pt x="18" y="131"/>
                        <a:pt x="17" y="132"/>
                        <a:pt x="15" y="132"/>
                      </a:cubicBezTo>
                      <a:cubicBezTo>
                        <a:pt x="15" y="132"/>
                        <a:pt x="15" y="132"/>
                        <a:pt x="15" y="132"/>
                      </a:cubicBezTo>
                      <a:cubicBezTo>
                        <a:pt x="17" y="132"/>
                        <a:pt x="19" y="133"/>
                        <a:pt x="21" y="133"/>
                      </a:cubicBezTo>
                      <a:cubicBezTo>
                        <a:pt x="22" y="133"/>
                        <a:pt x="23" y="133"/>
                        <a:pt x="23" y="133"/>
                      </a:cubicBezTo>
                      <a:cubicBezTo>
                        <a:pt x="26" y="133"/>
                        <a:pt x="28" y="133"/>
                        <a:pt x="31" y="133"/>
                      </a:cubicBezTo>
                      <a:cubicBezTo>
                        <a:pt x="32" y="133"/>
                        <a:pt x="33" y="133"/>
                        <a:pt x="34" y="133"/>
                      </a:cubicBezTo>
                      <a:cubicBezTo>
                        <a:pt x="34" y="132"/>
                        <a:pt x="34" y="132"/>
                        <a:pt x="35" y="132"/>
                      </a:cubicBezTo>
                      <a:cubicBezTo>
                        <a:pt x="35" y="131"/>
                        <a:pt x="36" y="130"/>
                        <a:pt x="36" y="129"/>
                      </a:cubicBezTo>
                      <a:cubicBezTo>
                        <a:pt x="40" y="123"/>
                        <a:pt x="43" y="116"/>
                        <a:pt x="48" y="111"/>
                      </a:cubicBezTo>
                      <a:cubicBezTo>
                        <a:pt x="48" y="111"/>
                        <a:pt x="48" y="110"/>
                        <a:pt x="48" y="110"/>
                      </a:cubicBezTo>
                      <a:cubicBezTo>
                        <a:pt x="46" y="110"/>
                        <a:pt x="45" y="111"/>
                        <a:pt x="43" y="111"/>
                      </a:cubicBezTo>
                      <a:cubicBezTo>
                        <a:pt x="37" y="113"/>
                        <a:pt x="31" y="115"/>
                        <a:pt x="26" y="117"/>
                      </a:cubicBezTo>
                      <a:cubicBezTo>
                        <a:pt x="23" y="118"/>
                        <a:pt x="21" y="119"/>
                        <a:pt x="19" y="120"/>
                      </a:cubicBezTo>
                      <a:cubicBezTo>
                        <a:pt x="18" y="120"/>
                        <a:pt x="17" y="120"/>
                        <a:pt x="16" y="121"/>
                      </a:cubicBezTo>
                      <a:cubicBezTo>
                        <a:pt x="14" y="121"/>
                        <a:pt x="14" y="120"/>
                        <a:pt x="14" y="119"/>
                      </a:cubicBezTo>
                      <a:cubicBezTo>
                        <a:pt x="14" y="118"/>
                        <a:pt x="14" y="117"/>
                        <a:pt x="16" y="117"/>
                      </a:cubicBezTo>
                      <a:cubicBezTo>
                        <a:pt x="16" y="117"/>
                        <a:pt x="16" y="117"/>
                        <a:pt x="16" y="117"/>
                      </a:cubicBezTo>
                      <a:cubicBezTo>
                        <a:pt x="17" y="118"/>
                        <a:pt x="17" y="118"/>
                        <a:pt x="18" y="118"/>
                      </a:cubicBezTo>
                      <a:cubicBezTo>
                        <a:pt x="20" y="117"/>
                        <a:pt x="21" y="117"/>
                        <a:pt x="23" y="116"/>
                      </a:cubicBezTo>
                      <a:cubicBezTo>
                        <a:pt x="29" y="114"/>
                        <a:pt x="35" y="111"/>
                        <a:pt x="42" y="109"/>
                      </a:cubicBezTo>
                      <a:cubicBezTo>
                        <a:pt x="42" y="109"/>
                        <a:pt x="43" y="109"/>
                        <a:pt x="43" y="109"/>
                      </a:cubicBezTo>
                      <a:cubicBezTo>
                        <a:pt x="46" y="108"/>
                        <a:pt x="49" y="106"/>
                        <a:pt x="51" y="105"/>
                      </a:cubicBezTo>
                      <a:cubicBezTo>
                        <a:pt x="52" y="105"/>
                        <a:pt x="53" y="104"/>
                        <a:pt x="53" y="104"/>
                      </a:cubicBezTo>
                      <a:cubicBezTo>
                        <a:pt x="55" y="101"/>
                        <a:pt x="57" y="98"/>
                        <a:pt x="59" y="95"/>
                      </a:cubicBezTo>
                      <a:cubicBezTo>
                        <a:pt x="59" y="94"/>
                        <a:pt x="59" y="94"/>
                        <a:pt x="59" y="94"/>
                      </a:cubicBezTo>
                      <a:cubicBezTo>
                        <a:pt x="59" y="94"/>
                        <a:pt x="59" y="93"/>
                        <a:pt x="59" y="93"/>
                      </a:cubicBezTo>
                      <a:cubicBezTo>
                        <a:pt x="58" y="94"/>
                        <a:pt x="58" y="94"/>
                        <a:pt x="57" y="94"/>
                      </a:cubicBezTo>
                      <a:cubicBezTo>
                        <a:pt x="52" y="96"/>
                        <a:pt x="47" y="97"/>
                        <a:pt x="42" y="100"/>
                      </a:cubicBezTo>
                      <a:cubicBezTo>
                        <a:pt x="38" y="102"/>
                        <a:pt x="33" y="104"/>
                        <a:pt x="28" y="106"/>
                      </a:cubicBezTo>
                      <a:cubicBezTo>
                        <a:pt x="25" y="107"/>
                        <a:pt x="22" y="108"/>
                        <a:pt x="18" y="109"/>
                      </a:cubicBezTo>
                      <a:cubicBezTo>
                        <a:pt x="17" y="111"/>
                        <a:pt x="15" y="113"/>
                        <a:pt x="14" y="115"/>
                      </a:cubicBezTo>
                      <a:cubicBezTo>
                        <a:pt x="12" y="119"/>
                        <a:pt x="10" y="122"/>
                        <a:pt x="7" y="125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lose/>
                      <a:moveTo>
                        <a:pt x="61" y="31"/>
                      </a:moveTo>
                      <a:cubicBezTo>
                        <a:pt x="60" y="27"/>
                        <a:pt x="58" y="23"/>
                        <a:pt x="57" y="20"/>
                      </a:cubicBezTo>
                      <a:cubicBezTo>
                        <a:pt x="56" y="20"/>
                        <a:pt x="56" y="20"/>
                        <a:pt x="55" y="20"/>
                      </a:cubicBezTo>
                      <a:cubicBezTo>
                        <a:pt x="55" y="20"/>
                        <a:pt x="54" y="20"/>
                        <a:pt x="54" y="20"/>
                      </a:cubicBezTo>
                      <a:cubicBezTo>
                        <a:pt x="52" y="21"/>
                        <a:pt x="50" y="22"/>
                        <a:pt x="48" y="23"/>
                      </a:cubicBezTo>
                      <a:cubicBezTo>
                        <a:pt x="45" y="25"/>
                        <a:pt x="41" y="27"/>
                        <a:pt x="37" y="30"/>
                      </a:cubicBezTo>
                      <a:cubicBezTo>
                        <a:pt x="35" y="31"/>
                        <a:pt x="34" y="31"/>
                        <a:pt x="32" y="32"/>
                      </a:cubicBezTo>
                      <a:cubicBezTo>
                        <a:pt x="32" y="32"/>
                        <a:pt x="31" y="33"/>
                        <a:pt x="31" y="33"/>
                      </a:cubicBezTo>
                      <a:cubicBezTo>
                        <a:pt x="30" y="33"/>
                        <a:pt x="30" y="34"/>
                        <a:pt x="31" y="34"/>
                      </a:cubicBezTo>
                      <a:cubicBezTo>
                        <a:pt x="31" y="36"/>
                        <a:pt x="31" y="37"/>
                        <a:pt x="32" y="39"/>
                      </a:cubicBezTo>
                      <a:cubicBezTo>
                        <a:pt x="33" y="39"/>
                        <a:pt x="33" y="39"/>
                        <a:pt x="34" y="39"/>
                      </a:cubicBezTo>
                      <a:cubicBezTo>
                        <a:pt x="34" y="39"/>
                        <a:pt x="35" y="39"/>
                        <a:pt x="35" y="39"/>
                      </a:cubicBezTo>
                      <a:cubicBezTo>
                        <a:pt x="37" y="38"/>
                        <a:pt x="38" y="37"/>
                        <a:pt x="39" y="36"/>
                      </a:cubicBezTo>
                      <a:cubicBezTo>
                        <a:pt x="42" y="35"/>
                        <a:pt x="44" y="33"/>
                        <a:pt x="47" y="31"/>
                      </a:cubicBezTo>
                      <a:cubicBezTo>
                        <a:pt x="49" y="30"/>
                        <a:pt x="51" y="29"/>
                        <a:pt x="53" y="27"/>
                      </a:cubicBezTo>
                      <a:cubicBezTo>
                        <a:pt x="53" y="27"/>
                        <a:pt x="54" y="27"/>
                        <a:pt x="54" y="26"/>
                      </a:cubicBezTo>
                      <a:cubicBezTo>
                        <a:pt x="55" y="26"/>
                        <a:pt x="56" y="26"/>
                        <a:pt x="56" y="27"/>
                      </a:cubicBezTo>
                      <a:cubicBezTo>
                        <a:pt x="57" y="27"/>
                        <a:pt x="57" y="28"/>
                        <a:pt x="57" y="29"/>
                      </a:cubicBezTo>
                      <a:cubicBezTo>
                        <a:pt x="57" y="30"/>
                        <a:pt x="56" y="30"/>
                        <a:pt x="55" y="30"/>
                      </a:cubicBezTo>
                      <a:cubicBezTo>
                        <a:pt x="54" y="30"/>
                        <a:pt x="52" y="31"/>
                        <a:pt x="50" y="32"/>
                      </a:cubicBezTo>
                      <a:cubicBezTo>
                        <a:pt x="48" y="33"/>
                        <a:pt x="46" y="34"/>
                        <a:pt x="44" y="36"/>
                      </a:cubicBezTo>
                      <a:cubicBezTo>
                        <a:pt x="41" y="37"/>
                        <a:pt x="38" y="39"/>
                        <a:pt x="36" y="41"/>
                      </a:cubicBezTo>
                      <a:cubicBezTo>
                        <a:pt x="35" y="41"/>
                        <a:pt x="35" y="41"/>
                        <a:pt x="34" y="42"/>
                      </a:cubicBezTo>
                      <a:cubicBezTo>
                        <a:pt x="34" y="43"/>
                        <a:pt x="34" y="43"/>
                        <a:pt x="33" y="43"/>
                      </a:cubicBezTo>
                      <a:cubicBezTo>
                        <a:pt x="34" y="44"/>
                        <a:pt x="34" y="45"/>
                        <a:pt x="34" y="46"/>
                      </a:cubicBezTo>
                      <a:cubicBezTo>
                        <a:pt x="35" y="46"/>
                        <a:pt x="36" y="46"/>
                        <a:pt x="36" y="46"/>
                      </a:cubicBezTo>
                      <a:cubicBezTo>
                        <a:pt x="38" y="45"/>
                        <a:pt x="40" y="44"/>
                        <a:pt x="42" y="42"/>
                      </a:cubicBezTo>
                      <a:cubicBezTo>
                        <a:pt x="48" y="39"/>
                        <a:pt x="53" y="36"/>
                        <a:pt x="58" y="32"/>
                      </a:cubicBezTo>
                      <a:cubicBezTo>
                        <a:pt x="59" y="31"/>
                        <a:pt x="59" y="31"/>
                        <a:pt x="61" y="31"/>
                      </a:cubicBezTo>
                      <a:close/>
                      <a:moveTo>
                        <a:pt x="21" y="105"/>
                      </a:moveTo>
                      <a:cubicBezTo>
                        <a:pt x="22" y="106"/>
                        <a:pt x="22" y="106"/>
                        <a:pt x="23" y="106"/>
                      </a:cubicBezTo>
                      <a:cubicBezTo>
                        <a:pt x="24" y="105"/>
                        <a:pt x="26" y="105"/>
                        <a:pt x="27" y="104"/>
                      </a:cubicBezTo>
                      <a:cubicBezTo>
                        <a:pt x="32" y="102"/>
                        <a:pt x="37" y="100"/>
                        <a:pt x="41" y="98"/>
                      </a:cubicBezTo>
                      <a:cubicBezTo>
                        <a:pt x="45" y="96"/>
                        <a:pt x="48" y="95"/>
                        <a:pt x="51" y="93"/>
                      </a:cubicBezTo>
                      <a:cubicBezTo>
                        <a:pt x="53" y="92"/>
                        <a:pt x="55" y="91"/>
                        <a:pt x="57" y="90"/>
                      </a:cubicBezTo>
                      <a:cubicBezTo>
                        <a:pt x="59" y="89"/>
                        <a:pt x="60" y="89"/>
                        <a:pt x="61" y="91"/>
                      </a:cubicBezTo>
                      <a:cubicBezTo>
                        <a:pt x="61" y="91"/>
                        <a:pt x="61" y="91"/>
                        <a:pt x="61" y="91"/>
                      </a:cubicBezTo>
                      <a:cubicBezTo>
                        <a:pt x="63" y="87"/>
                        <a:pt x="66" y="84"/>
                        <a:pt x="68" y="80"/>
                      </a:cubicBezTo>
                      <a:cubicBezTo>
                        <a:pt x="68" y="80"/>
                        <a:pt x="68" y="80"/>
                        <a:pt x="67" y="80"/>
                      </a:cubicBezTo>
                      <a:cubicBezTo>
                        <a:pt x="66" y="81"/>
                        <a:pt x="64" y="81"/>
                        <a:pt x="63" y="82"/>
                      </a:cubicBezTo>
                      <a:cubicBezTo>
                        <a:pt x="59" y="83"/>
                        <a:pt x="55" y="85"/>
                        <a:pt x="51" y="87"/>
                      </a:cubicBezTo>
                      <a:cubicBezTo>
                        <a:pt x="47" y="89"/>
                        <a:pt x="42" y="91"/>
                        <a:pt x="37" y="93"/>
                      </a:cubicBezTo>
                      <a:cubicBezTo>
                        <a:pt x="36" y="94"/>
                        <a:pt x="34" y="95"/>
                        <a:pt x="32" y="96"/>
                      </a:cubicBezTo>
                      <a:cubicBezTo>
                        <a:pt x="30" y="96"/>
                        <a:pt x="29" y="97"/>
                        <a:pt x="28" y="97"/>
                      </a:cubicBezTo>
                      <a:cubicBezTo>
                        <a:pt x="28" y="98"/>
                        <a:pt x="27" y="98"/>
                        <a:pt x="26" y="98"/>
                      </a:cubicBezTo>
                      <a:cubicBezTo>
                        <a:pt x="25" y="100"/>
                        <a:pt x="23" y="103"/>
                        <a:pt x="21" y="105"/>
                      </a:cubicBezTo>
                      <a:close/>
                      <a:moveTo>
                        <a:pt x="73" y="75"/>
                      </a:moveTo>
                      <a:cubicBezTo>
                        <a:pt x="72" y="73"/>
                        <a:pt x="72" y="71"/>
                        <a:pt x="71" y="69"/>
                      </a:cubicBezTo>
                      <a:cubicBezTo>
                        <a:pt x="70" y="70"/>
                        <a:pt x="70" y="70"/>
                        <a:pt x="69" y="70"/>
                      </a:cubicBezTo>
                      <a:cubicBezTo>
                        <a:pt x="64" y="72"/>
                        <a:pt x="59" y="74"/>
                        <a:pt x="54" y="76"/>
                      </a:cubicBezTo>
                      <a:cubicBezTo>
                        <a:pt x="49" y="78"/>
                        <a:pt x="44" y="81"/>
                        <a:pt x="39" y="83"/>
                      </a:cubicBezTo>
                      <a:cubicBezTo>
                        <a:pt x="38" y="83"/>
                        <a:pt x="37" y="83"/>
                        <a:pt x="37" y="84"/>
                      </a:cubicBezTo>
                      <a:cubicBezTo>
                        <a:pt x="34" y="87"/>
                        <a:pt x="32" y="90"/>
                        <a:pt x="30" y="93"/>
                      </a:cubicBezTo>
                      <a:cubicBezTo>
                        <a:pt x="30" y="93"/>
                        <a:pt x="30" y="94"/>
                        <a:pt x="29" y="94"/>
                      </a:cubicBezTo>
                      <a:cubicBezTo>
                        <a:pt x="30" y="94"/>
                        <a:pt x="31" y="94"/>
                        <a:pt x="31" y="94"/>
                      </a:cubicBezTo>
                      <a:cubicBezTo>
                        <a:pt x="32" y="93"/>
                        <a:pt x="33" y="93"/>
                        <a:pt x="34" y="93"/>
                      </a:cubicBezTo>
                      <a:cubicBezTo>
                        <a:pt x="40" y="90"/>
                        <a:pt x="47" y="87"/>
                        <a:pt x="53" y="84"/>
                      </a:cubicBezTo>
                      <a:cubicBezTo>
                        <a:pt x="56" y="83"/>
                        <a:pt x="58" y="81"/>
                        <a:pt x="60" y="80"/>
                      </a:cubicBezTo>
                      <a:cubicBezTo>
                        <a:pt x="63" y="79"/>
                        <a:pt x="66" y="77"/>
                        <a:pt x="68" y="76"/>
                      </a:cubicBezTo>
                      <a:cubicBezTo>
                        <a:pt x="69" y="75"/>
                        <a:pt x="70" y="75"/>
                        <a:pt x="71" y="76"/>
                      </a:cubicBezTo>
                      <a:cubicBezTo>
                        <a:pt x="71" y="76"/>
                        <a:pt x="71" y="76"/>
                        <a:pt x="72" y="76"/>
                      </a:cubicBezTo>
                      <a:cubicBezTo>
                        <a:pt x="72" y="76"/>
                        <a:pt x="73" y="75"/>
                        <a:pt x="73" y="75"/>
                      </a:cubicBezTo>
                      <a:close/>
                      <a:moveTo>
                        <a:pt x="40" y="80"/>
                      </a:moveTo>
                      <a:cubicBezTo>
                        <a:pt x="40" y="80"/>
                        <a:pt x="40" y="80"/>
                        <a:pt x="40" y="80"/>
                      </a:cubicBezTo>
                      <a:cubicBezTo>
                        <a:pt x="50" y="76"/>
                        <a:pt x="60" y="71"/>
                        <a:pt x="70" y="65"/>
                      </a:cubicBezTo>
                      <a:cubicBezTo>
                        <a:pt x="69" y="64"/>
                        <a:pt x="69" y="62"/>
                        <a:pt x="68" y="60"/>
                      </a:cubicBezTo>
                      <a:cubicBezTo>
                        <a:pt x="66" y="61"/>
                        <a:pt x="64" y="62"/>
                        <a:pt x="63" y="63"/>
                      </a:cubicBezTo>
                      <a:cubicBezTo>
                        <a:pt x="61" y="63"/>
                        <a:pt x="59" y="64"/>
                        <a:pt x="57" y="65"/>
                      </a:cubicBezTo>
                      <a:cubicBezTo>
                        <a:pt x="55" y="65"/>
                        <a:pt x="53" y="66"/>
                        <a:pt x="51" y="67"/>
                      </a:cubicBezTo>
                      <a:cubicBezTo>
                        <a:pt x="50" y="68"/>
                        <a:pt x="48" y="69"/>
                        <a:pt x="46" y="70"/>
                      </a:cubicBezTo>
                      <a:cubicBezTo>
                        <a:pt x="44" y="70"/>
                        <a:pt x="42" y="71"/>
                        <a:pt x="41" y="72"/>
                      </a:cubicBezTo>
                      <a:cubicBezTo>
                        <a:pt x="41" y="73"/>
                        <a:pt x="41" y="74"/>
                        <a:pt x="41" y="74"/>
                      </a:cubicBezTo>
                      <a:cubicBezTo>
                        <a:pt x="41" y="75"/>
                        <a:pt x="40" y="76"/>
                        <a:pt x="40" y="76"/>
                      </a:cubicBezTo>
                      <a:cubicBezTo>
                        <a:pt x="41" y="77"/>
                        <a:pt x="41" y="78"/>
                        <a:pt x="40" y="79"/>
                      </a:cubicBezTo>
                      <a:cubicBezTo>
                        <a:pt x="40" y="79"/>
                        <a:pt x="40" y="80"/>
                        <a:pt x="40" y="80"/>
                      </a:cubicBezTo>
                      <a:close/>
                      <a:moveTo>
                        <a:pt x="35" y="48"/>
                      </a:moveTo>
                      <a:cubicBezTo>
                        <a:pt x="36" y="50"/>
                        <a:pt x="36" y="52"/>
                        <a:pt x="36" y="53"/>
                      </a:cubicBezTo>
                      <a:cubicBezTo>
                        <a:pt x="36" y="53"/>
                        <a:pt x="37" y="54"/>
                        <a:pt x="37" y="54"/>
                      </a:cubicBezTo>
                      <a:cubicBezTo>
                        <a:pt x="38" y="54"/>
                        <a:pt x="39" y="55"/>
                        <a:pt x="40" y="54"/>
                      </a:cubicBezTo>
                      <a:cubicBezTo>
                        <a:pt x="41" y="54"/>
                        <a:pt x="42" y="53"/>
                        <a:pt x="43" y="53"/>
                      </a:cubicBezTo>
                      <a:cubicBezTo>
                        <a:pt x="47" y="50"/>
                        <a:pt x="51" y="48"/>
                        <a:pt x="55" y="46"/>
                      </a:cubicBezTo>
                      <a:cubicBezTo>
                        <a:pt x="58" y="44"/>
                        <a:pt x="60" y="43"/>
                        <a:pt x="62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cubicBezTo>
                        <a:pt x="62" y="39"/>
                        <a:pt x="62" y="37"/>
                        <a:pt x="61" y="35"/>
                      </a:cubicBezTo>
                      <a:cubicBezTo>
                        <a:pt x="60" y="35"/>
                        <a:pt x="60" y="35"/>
                        <a:pt x="59" y="36"/>
                      </a:cubicBezTo>
                      <a:cubicBezTo>
                        <a:pt x="55" y="37"/>
                        <a:pt x="52" y="39"/>
                        <a:pt x="49" y="41"/>
                      </a:cubicBezTo>
                      <a:cubicBezTo>
                        <a:pt x="44" y="44"/>
                        <a:pt x="40" y="47"/>
                        <a:pt x="35" y="48"/>
                      </a:cubicBezTo>
                      <a:close/>
                      <a:moveTo>
                        <a:pt x="27" y="25"/>
                      </a:moveTo>
                      <a:cubicBezTo>
                        <a:pt x="28" y="26"/>
                        <a:pt x="28" y="28"/>
                        <a:pt x="29" y="29"/>
                      </a:cubicBezTo>
                      <a:cubicBezTo>
                        <a:pt x="29" y="30"/>
                        <a:pt x="30" y="31"/>
                        <a:pt x="31" y="30"/>
                      </a:cubicBezTo>
                      <a:cubicBezTo>
                        <a:pt x="31" y="30"/>
                        <a:pt x="31" y="30"/>
                        <a:pt x="32" y="30"/>
                      </a:cubicBezTo>
                      <a:cubicBezTo>
                        <a:pt x="33" y="29"/>
                        <a:pt x="35" y="28"/>
                        <a:pt x="37" y="28"/>
                      </a:cubicBezTo>
                      <a:cubicBezTo>
                        <a:pt x="39" y="26"/>
                        <a:pt x="42" y="24"/>
                        <a:pt x="45" y="23"/>
                      </a:cubicBezTo>
                      <a:cubicBezTo>
                        <a:pt x="48" y="21"/>
                        <a:pt x="51" y="19"/>
                        <a:pt x="53" y="17"/>
                      </a:cubicBezTo>
                      <a:cubicBezTo>
                        <a:pt x="54" y="16"/>
                        <a:pt x="55" y="16"/>
                        <a:pt x="55" y="15"/>
                      </a:cubicBezTo>
                      <a:cubicBezTo>
                        <a:pt x="55" y="14"/>
                        <a:pt x="54" y="13"/>
                        <a:pt x="54" y="11"/>
                      </a:cubicBezTo>
                      <a:cubicBezTo>
                        <a:pt x="53" y="11"/>
                        <a:pt x="52" y="11"/>
                        <a:pt x="52" y="12"/>
                      </a:cubicBezTo>
                      <a:cubicBezTo>
                        <a:pt x="49" y="13"/>
                        <a:pt x="47" y="14"/>
                        <a:pt x="45" y="16"/>
                      </a:cubicBezTo>
                      <a:cubicBezTo>
                        <a:pt x="42" y="17"/>
                        <a:pt x="39" y="19"/>
                        <a:pt x="36" y="21"/>
                      </a:cubicBezTo>
                      <a:cubicBezTo>
                        <a:pt x="33" y="22"/>
                        <a:pt x="30" y="24"/>
                        <a:pt x="27" y="25"/>
                      </a:cubicBezTo>
                      <a:close/>
                      <a:moveTo>
                        <a:pt x="39" y="64"/>
                      </a:moveTo>
                      <a:cubicBezTo>
                        <a:pt x="40" y="65"/>
                        <a:pt x="40" y="66"/>
                        <a:pt x="40" y="67"/>
                      </a:cubicBezTo>
                      <a:cubicBezTo>
                        <a:pt x="40" y="68"/>
                        <a:pt x="40" y="68"/>
                        <a:pt x="40" y="69"/>
                      </a:cubicBezTo>
                      <a:cubicBezTo>
                        <a:pt x="40" y="69"/>
                        <a:pt x="39" y="69"/>
                        <a:pt x="40" y="70"/>
                      </a:cubicBezTo>
                      <a:cubicBezTo>
                        <a:pt x="40" y="70"/>
                        <a:pt x="41" y="70"/>
                        <a:pt x="41" y="70"/>
                      </a:cubicBezTo>
                      <a:cubicBezTo>
                        <a:pt x="41" y="70"/>
                        <a:pt x="41" y="69"/>
                        <a:pt x="41" y="69"/>
                      </a:cubicBezTo>
                      <a:cubicBezTo>
                        <a:pt x="45" y="68"/>
                        <a:pt x="48" y="66"/>
                        <a:pt x="52" y="65"/>
                      </a:cubicBezTo>
                      <a:cubicBezTo>
                        <a:pt x="54" y="63"/>
                        <a:pt x="57" y="62"/>
                        <a:pt x="60" y="61"/>
                      </a:cubicBezTo>
                      <a:cubicBezTo>
                        <a:pt x="62" y="60"/>
                        <a:pt x="64" y="58"/>
                        <a:pt x="66" y="57"/>
                      </a:cubicBezTo>
                      <a:cubicBezTo>
                        <a:pt x="66" y="57"/>
                        <a:pt x="67" y="57"/>
                        <a:pt x="67" y="56"/>
                      </a:cubicBezTo>
                      <a:cubicBezTo>
                        <a:pt x="67" y="55"/>
                        <a:pt x="66" y="53"/>
                        <a:pt x="66" y="52"/>
                      </a:cubicBezTo>
                      <a:cubicBezTo>
                        <a:pt x="66" y="52"/>
                        <a:pt x="66" y="52"/>
                        <a:pt x="65" y="52"/>
                      </a:cubicBezTo>
                      <a:cubicBezTo>
                        <a:pt x="62" y="53"/>
                        <a:pt x="59" y="54"/>
                        <a:pt x="56" y="56"/>
                      </a:cubicBezTo>
                      <a:cubicBezTo>
                        <a:pt x="54" y="57"/>
                        <a:pt x="51" y="58"/>
                        <a:pt x="49" y="60"/>
                      </a:cubicBezTo>
                      <a:cubicBezTo>
                        <a:pt x="46" y="61"/>
                        <a:pt x="44" y="62"/>
                        <a:pt x="41" y="63"/>
                      </a:cubicBezTo>
                      <a:cubicBezTo>
                        <a:pt x="40" y="63"/>
                        <a:pt x="40" y="64"/>
                        <a:pt x="39" y="64"/>
                      </a:cubicBezTo>
                      <a:close/>
                      <a:moveTo>
                        <a:pt x="65" y="48"/>
                      </a:moveTo>
                      <a:cubicBezTo>
                        <a:pt x="64" y="47"/>
                        <a:pt x="64" y="46"/>
                        <a:pt x="64" y="46"/>
                      </a:cubicBezTo>
                      <a:cubicBezTo>
                        <a:pt x="64" y="45"/>
                        <a:pt x="64" y="45"/>
                        <a:pt x="63" y="45"/>
                      </a:cubicBezTo>
                      <a:cubicBezTo>
                        <a:pt x="63" y="45"/>
                        <a:pt x="63" y="45"/>
                        <a:pt x="62" y="45"/>
                      </a:cubicBezTo>
                      <a:cubicBezTo>
                        <a:pt x="60" y="46"/>
                        <a:pt x="58" y="46"/>
                        <a:pt x="56" y="48"/>
                      </a:cubicBezTo>
                      <a:cubicBezTo>
                        <a:pt x="54" y="49"/>
                        <a:pt x="52" y="50"/>
                        <a:pt x="50" y="51"/>
                      </a:cubicBezTo>
                      <a:cubicBezTo>
                        <a:pt x="47" y="53"/>
                        <a:pt x="43" y="55"/>
                        <a:pt x="40" y="56"/>
                      </a:cubicBezTo>
                      <a:cubicBezTo>
                        <a:pt x="39" y="57"/>
                        <a:pt x="38" y="57"/>
                        <a:pt x="38" y="58"/>
                      </a:cubicBezTo>
                      <a:cubicBezTo>
                        <a:pt x="38" y="59"/>
                        <a:pt x="38" y="60"/>
                        <a:pt x="39" y="62"/>
                      </a:cubicBezTo>
                      <a:cubicBezTo>
                        <a:pt x="39" y="61"/>
                        <a:pt x="39" y="62"/>
                        <a:pt x="40" y="61"/>
                      </a:cubicBezTo>
                      <a:cubicBezTo>
                        <a:pt x="41" y="61"/>
                        <a:pt x="42" y="61"/>
                        <a:pt x="43" y="60"/>
                      </a:cubicBezTo>
                      <a:cubicBezTo>
                        <a:pt x="46" y="59"/>
                        <a:pt x="49" y="57"/>
                        <a:pt x="52" y="56"/>
                      </a:cubicBezTo>
                      <a:cubicBezTo>
                        <a:pt x="56" y="53"/>
                        <a:pt x="60" y="51"/>
                        <a:pt x="64" y="48"/>
                      </a:cubicBezTo>
                      <a:cubicBezTo>
                        <a:pt x="64" y="48"/>
                        <a:pt x="64" y="48"/>
                        <a:pt x="65" y="48"/>
                      </a:cubicBezTo>
                      <a:close/>
                      <a:moveTo>
                        <a:pt x="45" y="6"/>
                      </a:moveTo>
                      <a:cubicBezTo>
                        <a:pt x="45" y="8"/>
                        <a:pt x="45" y="8"/>
                        <a:pt x="43" y="9"/>
                      </a:cubicBezTo>
                      <a:cubicBezTo>
                        <a:pt x="40" y="10"/>
                        <a:pt x="37" y="12"/>
                        <a:pt x="35" y="13"/>
                      </a:cubicBezTo>
                      <a:cubicBezTo>
                        <a:pt x="32" y="15"/>
                        <a:pt x="29" y="17"/>
                        <a:pt x="26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7" y="22"/>
                        <a:pt x="27" y="23"/>
                        <a:pt x="28" y="22"/>
                      </a:cubicBezTo>
                      <a:cubicBezTo>
                        <a:pt x="28" y="22"/>
                        <a:pt x="29" y="22"/>
                        <a:pt x="29" y="22"/>
                      </a:cubicBezTo>
                      <a:cubicBezTo>
                        <a:pt x="31" y="21"/>
                        <a:pt x="33" y="20"/>
                        <a:pt x="35" y="19"/>
                      </a:cubicBezTo>
                      <a:cubicBezTo>
                        <a:pt x="40" y="17"/>
                        <a:pt x="44" y="14"/>
                        <a:pt x="48" y="11"/>
                      </a:cubicBezTo>
                      <a:cubicBezTo>
                        <a:pt x="49" y="9"/>
                        <a:pt x="51" y="8"/>
                        <a:pt x="53" y="7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50" y="6"/>
                        <a:pt x="48" y="6"/>
                        <a:pt x="45" y="6"/>
                      </a:cubicBezTo>
                      <a:close/>
                      <a:moveTo>
                        <a:pt x="25" y="18"/>
                      </a:moveTo>
                      <a:cubicBezTo>
                        <a:pt x="30" y="14"/>
                        <a:pt x="36" y="11"/>
                        <a:pt x="41" y="6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38" y="6"/>
                        <a:pt x="36" y="6"/>
                        <a:pt x="34" y="6"/>
                      </a:cubicBezTo>
                      <a:cubicBezTo>
                        <a:pt x="34" y="8"/>
                        <a:pt x="34" y="9"/>
                        <a:pt x="32" y="9"/>
                      </a:cubicBezTo>
                      <a:cubicBezTo>
                        <a:pt x="31" y="9"/>
                        <a:pt x="29" y="10"/>
                        <a:pt x="29" y="10"/>
                      </a:cubicBezTo>
                      <a:cubicBezTo>
                        <a:pt x="27" y="11"/>
                        <a:pt x="26" y="12"/>
                        <a:pt x="24" y="13"/>
                      </a:cubicBez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4" y="14"/>
                        <a:pt x="25" y="14"/>
                        <a:pt x="25" y="14"/>
                      </a:cubicBezTo>
                      <a:cubicBezTo>
                        <a:pt x="25" y="14"/>
                        <a:pt x="24" y="15"/>
                        <a:pt x="24" y="16"/>
                      </a:cubicBezTo>
                      <a:cubicBezTo>
                        <a:pt x="24" y="16"/>
                        <a:pt x="24" y="17"/>
                        <a:pt x="25" y="18"/>
                      </a:cubicBezTo>
                      <a:close/>
                      <a:moveTo>
                        <a:pt x="29" y="7"/>
                      </a:move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8" y="7"/>
                        <a:pt x="27" y="7"/>
                        <a:pt x="26" y="7"/>
                      </a:cubicBezTo>
                      <a:cubicBezTo>
                        <a:pt x="25" y="7"/>
                        <a:pt x="24" y="7"/>
                        <a:pt x="23" y="7"/>
                      </a:cubicBezTo>
                      <a:cubicBezTo>
                        <a:pt x="23" y="7"/>
                        <a:pt x="22" y="6"/>
                        <a:pt x="22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1" y="5"/>
                        <a:pt x="20" y="4"/>
                        <a:pt x="19" y="4"/>
                      </a:cubicBez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21" y="6"/>
                        <a:pt x="21" y="9"/>
                        <a:pt x="23" y="12"/>
                      </a:cubicBezTo>
                      <a:cubicBezTo>
                        <a:pt x="25" y="10"/>
                        <a:pt x="27" y="9"/>
                        <a:pt x="29" y="7"/>
                      </a:cubicBezTo>
                      <a:close/>
                      <a:moveTo>
                        <a:pt x="69" y="83"/>
                      </a:moveTo>
                      <a:cubicBezTo>
                        <a:pt x="67" y="86"/>
                        <a:pt x="64" y="89"/>
                        <a:pt x="63" y="92"/>
                      </a:cubicBezTo>
                      <a:cubicBezTo>
                        <a:pt x="65" y="89"/>
                        <a:pt x="67" y="86"/>
                        <a:pt x="69" y="83"/>
                      </a:cubicBezTo>
                      <a:close/>
                      <a:moveTo>
                        <a:pt x="74" y="78"/>
                      </a:moveTo>
                      <a:cubicBezTo>
                        <a:pt x="74" y="78"/>
                        <a:pt x="74" y="78"/>
                        <a:pt x="74" y="78"/>
                      </a:cubicBezTo>
                      <a:cubicBezTo>
                        <a:pt x="75" y="78"/>
                        <a:pt x="75" y="78"/>
                        <a:pt x="75" y="78"/>
                      </a:cubicBezTo>
                      <a:cubicBezTo>
                        <a:pt x="75" y="78"/>
                        <a:pt x="75" y="78"/>
                        <a:pt x="75" y="78"/>
                      </a:cubicBezTo>
                      <a:cubicBezTo>
                        <a:pt x="74" y="78"/>
                        <a:pt x="74" y="78"/>
                        <a:pt x="74" y="78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14" name="Freeform 9"/>
                <p:cNvSpPr/>
                <p:nvPr/>
              </p:nvSpPr>
              <p:spPr bwMode="auto">
                <a:xfrm>
                  <a:off x="6094413" y="3586163"/>
                  <a:ext cx="114300" cy="39688"/>
                </a:xfrm>
                <a:custGeom>
                  <a:avLst/>
                  <a:gdLst>
                    <a:gd name="T0" fmla="*/ 1 w 35"/>
                    <a:gd name="T1" fmla="*/ 9 h 12"/>
                    <a:gd name="T2" fmla="*/ 3 w 35"/>
                    <a:gd name="T3" fmla="*/ 9 h 12"/>
                    <a:gd name="T4" fmla="*/ 3 w 35"/>
                    <a:gd name="T5" fmla="*/ 9 h 12"/>
                    <a:gd name="T6" fmla="*/ 5 w 35"/>
                    <a:gd name="T7" fmla="*/ 10 h 12"/>
                    <a:gd name="T8" fmla="*/ 9 w 35"/>
                    <a:gd name="T9" fmla="*/ 10 h 12"/>
                    <a:gd name="T10" fmla="*/ 22 w 35"/>
                    <a:gd name="T11" fmla="*/ 5 h 12"/>
                    <a:gd name="T12" fmla="*/ 31 w 35"/>
                    <a:gd name="T13" fmla="*/ 0 h 12"/>
                    <a:gd name="T14" fmla="*/ 32 w 35"/>
                    <a:gd name="T15" fmla="*/ 0 h 12"/>
                    <a:gd name="T16" fmla="*/ 35 w 35"/>
                    <a:gd name="T17" fmla="*/ 1 h 12"/>
                    <a:gd name="T18" fmla="*/ 34 w 35"/>
                    <a:gd name="T19" fmla="*/ 4 h 12"/>
                    <a:gd name="T20" fmla="*/ 33 w 35"/>
                    <a:gd name="T21" fmla="*/ 4 h 12"/>
                    <a:gd name="T22" fmla="*/ 22 w 35"/>
                    <a:gd name="T23" fmla="*/ 8 h 12"/>
                    <a:gd name="T24" fmla="*/ 13 w 35"/>
                    <a:gd name="T25" fmla="*/ 11 h 12"/>
                    <a:gd name="T26" fmla="*/ 7 w 35"/>
                    <a:gd name="T27" fmla="*/ 12 h 12"/>
                    <a:gd name="T28" fmla="*/ 1 w 35"/>
                    <a:gd name="T29" fmla="*/ 12 h 12"/>
                    <a:gd name="T30" fmla="*/ 1 w 35"/>
                    <a:gd name="T31" fmla="*/ 12 h 12"/>
                    <a:gd name="T32" fmla="*/ 0 w 35"/>
                    <a:gd name="T33" fmla="*/ 9 h 12"/>
                    <a:gd name="T34" fmla="*/ 1 w 35"/>
                    <a:gd name="T35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5" h="12">
                      <a:moveTo>
                        <a:pt x="1" y="9"/>
                      </a:moveTo>
                      <a:cubicBezTo>
                        <a:pt x="1" y="8"/>
                        <a:pt x="2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4" y="10"/>
                        <a:pt x="4" y="10"/>
                        <a:pt x="5" y="10"/>
                      </a:cubicBezTo>
                      <a:cubicBezTo>
                        <a:pt x="6" y="10"/>
                        <a:pt x="8" y="10"/>
                        <a:pt x="9" y="10"/>
                      </a:cubicBezTo>
                      <a:cubicBezTo>
                        <a:pt x="14" y="8"/>
                        <a:pt x="18" y="7"/>
                        <a:pt x="22" y="5"/>
                      </a:cubicBezTo>
                      <a:cubicBezTo>
                        <a:pt x="25" y="4"/>
                        <a:pt x="28" y="2"/>
                        <a:pt x="31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3" y="0"/>
                        <a:pt x="34" y="0"/>
                        <a:pt x="35" y="1"/>
                      </a:cubicBezTo>
                      <a:cubicBezTo>
                        <a:pt x="35" y="2"/>
                        <a:pt x="35" y="3"/>
                        <a:pt x="34" y="4"/>
                      </a:cubicBezTo>
                      <a:cubicBezTo>
                        <a:pt x="34" y="4"/>
                        <a:pt x="33" y="4"/>
                        <a:pt x="33" y="4"/>
                      </a:cubicBezTo>
                      <a:cubicBezTo>
                        <a:pt x="29" y="6"/>
                        <a:pt x="26" y="7"/>
                        <a:pt x="22" y="8"/>
                      </a:cubicBezTo>
                      <a:cubicBezTo>
                        <a:pt x="19" y="9"/>
                        <a:pt x="16" y="10"/>
                        <a:pt x="13" y="11"/>
                      </a:cubicBezTo>
                      <a:cubicBezTo>
                        <a:pt x="11" y="11"/>
                        <a:pt x="9" y="12"/>
                        <a:pt x="7" y="12"/>
                      </a:cubicBezTo>
                      <a:cubicBezTo>
                        <a:pt x="5" y="12"/>
                        <a:pt x="3" y="12"/>
                        <a:pt x="1" y="12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0" y="11"/>
                        <a:pt x="0" y="10"/>
                        <a:pt x="0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4" name="组合 203"/>
              <p:cNvGrpSpPr/>
              <p:nvPr/>
            </p:nvGrpSpPr>
            <p:grpSpPr>
              <a:xfrm>
                <a:off x="4819121" y="3552825"/>
                <a:ext cx="876301" cy="463550"/>
                <a:chOff x="5656263" y="3198813"/>
                <a:chExt cx="876301" cy="463550"/>
              </a:xfrm>
            </p:grpSpPr>
            <p:sp>
              <p:nvSpPr>
                <p:cNvPr id="205" name="Freeform 5"/>
                <p:cNvSpPr>
                  <a:spLocks noEditPoints="1"/>
                </p:cNvSpPr>
                <p:nvPr/>
              </p:nvSpPr>
              <p:spPr bwMode="auto">
                <a:xfrm>
                  <a:off x="6276976" y="3201988"/>
                  <a:ext cx="255588" cy="460375"/>
                </a:xfrm>
                <a:custGeom>
                  <a:avLst/>
                  <a:gdLst>
                    <a:gd name="T0" fmla="*/ 2 w 78"/>
                    <a:gd name="T1" fmla="*/ 136 h 139"/>
                    <a:gd name="T2" fmla="*/ 29 w 78"/>
                    <a:gd name="T3" fmla="*/ 94 h 139"/>
                    <a:gd name="T4" fmla="*/ 21 w 78"/>
                    <a:gd name="T5" fmla="*/ 8 h 139"/>
                    <a:gd name="T6" fmla="*/ 25 w 78"/>
                    <a:gd name="T7" fmla="*/ 2 h 139"/>
                    <a:gd name="T8" fmla="*/ 72 w 78"/>
                    <a:gd name="T9" fmla="*/ 60 h 139"/>
                    <a:gd name="T10" fmla="*/ 71 w 78"/>
                    <a:gd name="T11" fmla="*/ 90 h 139"/>
                    <a:gd name="T12" fmla="*/ 33 w 78"/>
                    <a:gd name="T13" fmla="*/ 138 h 139"/>
                    <a:gd name="T14" fmla="*/ 41 w 78"/>
                    <a:gd name="T15" fmla="*/ 8 h 139"/>
                    <a:gd name="T16" fmla="*/ 27 w 78"/>
                    <a:gd name="T17" fmla="*/ 127 h 139"/>
                    <a:gd name="T18" fmla="*/ 39 w 78"/>
                    <a:gd name="T19" fmla="*/ 63 h 139"/>
                    <a:gd name="T20" fmla="*/ 53 w 78"/>
                    <a:gd name="T21" fmla="*/ 11 h 139"/>
                    <a:gd name="T22" fmla="*/ 42 w 78"/>
                    <a:gd name="T23" fmla="*/ 16 h 139"/>
                    <a:gd name="T24" fmla="*/ 15 w 78"/>
                    <a:gd name="T25" fmla="*/ 130 h 139"/>
                    <a:gd name="T26" fmla="*/ 53 w 78"/>
                    <a:gd name="T27" fmla="*/ 6 h 139"/>
                    <a:gd name="T28" fmla="*/ 66 w 78"/>
                    <a:gd name="T29" fmla="*/ 91 h 139"/>
                    <a:gd name="T30" fmla="*/ 70 w 78"/>
                    <a:gd name="T31" fmla="*/ 70 h 139"/>
                    <a:gd name="T32" fmla="*/ 63 w 78"/>
                    <a:gd name="T33" fmla="*/ 50 h 139"/>
                    <a:gd name="T34" fmla="*/ 9 w 78"/>
                    <a:gd name="T35" fmla="*/ 128 h 139"/>
                    <a:gd name="T36" fmla="*/ 48 w 78"/>
                    <a:gd name="T37" fmla="*/ 93 h 139"/>
                    <a:gd name="T38" fmla="*/ 69 w 78"/>
                    <a:gd name="T39" fmla="*/ 82 h 139"/>
                    <a:gd name="T40" fmla="*/ 52 w 78"/>
                    <a:gd name="T41" fmla="*/ 96 h 139"/>
                    <a:gd name="T42" fmla="*/ 49 w 78"/>
                    <a:gd name="T43" fmla="*/ 87 h 139"/>
                    <a:gd name="T44" fmla="*/ 66 w 78"/>
                    <a:gd name="T45" fmla="*/ 77 h 139"/>
                    <a:gd name="T46" fmla="*/ 30 w 78"/>
                    <a:gd name="T47" fmla="*/ 110 h 139"/>
                    <a:gd name="T48" fmla="*/ 43 w 78"/>
                    <a:gd name="T49" fmla="*/ 35 h 139"/>
                    <a:gd name="T50" fmla="*/ 39 w 78"/>
                    <a:gd name="T51" fmla="*/ 83 h 139"/>
                    <a:gd name="T52" fmla="*/ 38 w 78"/>
                    <a:gd name="T53" fmla="*/ 15 h 139"/>
                    <a:gd name="T54" fmla="*/ 32 w 78"/>
                    <a:gd name="T55" fmla="*/ 6 h 139"/>
                    <a:gd name="T56" fmla="*/ 61 w 78"/>
                    <a:gd name="T57" fmla="*/ 44 h 139"/>
                    <a:gd name="T58" fmla="*/ 52 w 78"/>
                    <a:gd name="T59" fmla="*/ 90 h 139"/>
                    <a:gd name="T60" fmla="*/ 64 w 78"/>
                    <a:gd name="T61" fmla="*/ 47 h 139"/>
                    <a:gd name="T62" fmla="*/ 40 w 78"/>
                    <a:gd name="T63" fmla="*/ 101 h 139"/>
                    <a:gd name="T64" fmla="*/ 62 w 78"/>
                    <a:gd name="T65" fmla="*/ 77 h 139"/>
                    <a:gd name="T66" fmla="*/ 58 w 78"/>
                    <a:gd name="T67" fmla="*/ 52 h 139"/>
                    <a:gd name="T68" fmla="*/ 62 w 78"/>
                    <a:gd name="T69" fmla="*/ 41 h 139"/>
                    <a:gd name="T70" fmla="*/ 47 w 78"/>
                    <a:gd name="T71" fmla="*/ 43 h 139"/>
                    <a:gd name="T72" fmla="*/ 53 w 78"/>
                    <a:gd name="T73" fmla="*/ 29 h 139"/>
                    <a:gd name="T74" fmla="*/ 60 w 78"/>
                    <a:gd name="T75" fmla="*/ 34 h 139"/>
                    <a:gd name="T76" fmla="*/ 52 w 78"/>
                    <a:gd name="T77" fmla="*/ 25 h 139"/>
                    <a:gd name="T78" fmla="*/ 49 w 78"/>
                    <a:gd name="T79" fmla="*/ 25 h 139"/>
                    <a:gd name="T80" fmla="*/ 47 w 78"/>
                    <a:gd name="T81" fmla="*/ 31 h 139"/>
                    <a:gd name="T82" fmla="*/ 34 w 78"/>
                    <a:gd name="T83" fmla="*/ 114 h 139"/>
                    <a:gd name="T84" fmla="*/ 68 w 78"/>
                    <a:gd name="T85" fmla="*/ 74 h 139"/>
                    <a:gd name="T86" fmla="*/ 40 w 78"/>
                    <a:gd name="T87" fmla="*/ 20 h 139"/>
                    <a:gd name="T88" fmla="*/ 65 w 78"/>
                    <a:gd name="T89" fmla="*/ 65 h 139"/>
                    <a:gd name="T90" fmla="*/ 24 w 78"/>
                    <a:gd name="T91" fmla="*/ 9 h 139"/>
                    <a:gd name="T92" fmla="*/ 44 w 78"/>
                    <a:gd name="T93" fmla="*/ 32 h 139"/>
                    <a:gd name="T94" fmla="*/ 39 w 78"/>
                    <a:gd name="T95" fmla="*/ 32 h 139"/>
                    <a:gd name="T96" fmla="*/ 50 w 78"/>
                    <a:gd name="T97" fmla="*/ 38 h 139"/>
                    <a:gd name="T98" fmla="*/ 51 w 78"/>
                    <a:gd name="T99" fmla="*/ 68 h 139"/>
                    <a:gd name="T100" fmla="*/ 73 w 78"/>
                    <a:gd name="T101" fmla="*/ 81 h 139"/>
                    <a:gd name="T102" fmla="*/ 43 w 78"/>
                    <a:gd name="T103" fmla="*/ 111 h 139"/>
                    <a:gd name="T104" fmla="*/ 45 w 78"/>
                    <a:gd name="T105" fmla="*/ 108 h 139"/>
                    <a:gd name="T106" fmla="*/ 47 w 78"/>
                    <a:gd name="T107" fmla="*/ 79 h 139"/>
                    <a:gd name="T108" fmla="*/ 47 w 78"/>
                    <a:gd name="T109" fmla="*/ 51 h 139"/>
                    <a:gd name="T110" fmla="*/ 41 w 78"/>
                    <a:gd name="T111" fmla="*/ 114 h 139"/>
                    <a:gd name="T112" fmla="*/ 50 w 78"/>
                    <a:gd name="T113" fmla="*/ 34 h 139"/>
                    <a:gd name="T114" fmla="*/ 32 w 78"/>
                    <a:gd name="T115" fmla="*/ 103 h 1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78" h="139">
                      <a:moveTo>
                        <a:pt x="34" y="136"/>
                      </a:moveTo>
                      <a:cubicBezTo>
                        <a:pt x="32" y="136"/>
                        <a:pt x="31" y="136"/>
                        <a:pt x="30" y="135"/>
                      </a:cubicBezTo>
                      <a:cubicBezTo>
                        <a:pt x="28" y="135"/>
                        <a:pt x="26" y="136"/>
                        <a:pt x="24" y="136"/>
                      </a:cubicBezTo>
                      <a:cubicBezTo>
                        <a:pt x="21" y="136"/>
                        <a:pt x="19" y="136"/>
                        <a:pt x="16" y="136"/>
                      </a:cubicBezTo>
                      <a:cubicBezTo>
                        <a:pt x="13" y="136"/>
                        <a:pt x="10" y="136"/>
                        <a:pt x="7" y="136"/>
                      </a:cubicBezTo>
                      <a:cubicBezTo>
                        <a:pt x="6" y="136"/>
                        <a:pt x="6" y="136"/>
                        <a:pt x="5" y="136"/>
                      </a:cubicBezTo>
                      <a:cubicBezTo>
                        <a:pt x="5" y="137"/>
                        <a:pt x="4" y="137"/>
                        <a:pt x="4" y="136"/>
                      </a:cubicBezTo>
                      <a:cubicBezTo>
                        <a:pt x="3" y="136"/>
                        <a:pt x="2" y="136"/>
                        <a:pt x="2" y="136"/>
                      </a:cubicBezTo>
                      <a:cubicBezTo>
                        <a:pt x="1" y="135"/>
                        <a:pt x="1" y="134"/>
                        <a:pt x="2" y="134"/>
                      </a:cubicBezTo>
                      <a:cubicBezTo>
                        <a:pt x="2" y="133"/>
                        <a:pt x="2" y="133"/>
                        <a:pt x="2" y="133"/>
                      </a:cubicBezTo>
                      <a:cubicBezTo>
                        <a:pt x="2" y="133"/>
                        <a:pt x="3" y="133"/>
                        <a:pt x="3" y="133"/>
                      </a:cubicBezTo>
                      <a:cubicBezTo>
                        <a:pt x="3" y="132"/>
                        <a:pt x="3" y="132"/>
                        <a:pt x="2" y="133"/>
                      </a:cubicBezTo>
                      <a:cubicBezTo>
                        <a:pt x="1" y="133"/>
                        <a:pt x="1" y="133"/>
                        <a:pt x="1" y="133"/>
                      </a:cubicBezTo>
                      <a:cubicBezTo>
                        <a:pt x="0" y="132"/>
                        <a:pt x="0" y="132"/>
                        <a:pt x="1" y="131"/>
                      </a:cubicBezTo>
                      <a:cubicBezTo>
                        <a:pt x="3" y="127"/>
                        <a:pt x="6" y="123"/>
                        <a:pt x="8" y="119"/>
                      </a:cubicBezTo>
                      <a:cubicBezTo>
                        <a:pt x="15" y="111"/>
                        <a:pt x="21" y="102"/>
                        <a:pt x="29" y="94"/>
                      </a:cubicBezTo>
                      <a:cubicBezTo>
                        <a:pt x="29" y="93"/>
                        <a:pt x="30" y="93"/>
                        <a:pt x="30" y="92"/>
                      </a:cubicBezTo>
                      <a:cubicBezTo>
                        <a:pt x="33" y="88"/>
                        <a:pt x="35" y="85"/>
                        <a:pt x="37" y="81"/>
                      </a:cubicBezTo>
                      <a:cubicBezTo>
                        <a:pt x="38" y="80"/>
                        <a:pt x="39" y="79"/>
                        <a:pt x="39" y="78"/>
                      </a:cubicBezTo>
                      <a:cubicBezTo>
                        <a:pt x="39" y="74"/>
                        <a:pt x="38" y="71"/>
                        <a:pt x="37" y="68"/>
                      </a:cubicBezTo>
                      <a:cubicBezTo>
                        <a:pt x="35" y="62"/>
                        <a:pt x="33" y="57"/>
                        <a:pt x="32" y="51"/>
                      </a:cubicBezTo>
                      <a:cubicBezTo>
                        <a:pt x="31" y="44"/>
                        <a:pt x="30" y="38"/>
                        <a:pt x="28" y="32"/>
                      </a:cubicBezTo>
                      <a:cubicBezTo>
                        <a:pt x="28" y="30"/>
                        <a:pt x="27" y="28"/>
                        <a:pt x="27" y="27"/>
                      </a:cubicBezTo>
                      <a:cubicBezTo>
                        <a:pt x="24" y="21"/>
                        <a:pt x="22" y="15"/>
                        <a:pt x="21" y="8"/>
                      </a:cubicBezTo>
                      <a:cubicBezTo>
                        <a:pt x="21" y="8"/>
                        <a:pt x="21" y="7"/>
                        <a:pt x="20" y="6"/>
                      </a:cubicBezTo>
                      <a:cubicBezTo>
                        <a:pt x="20" y="6"/>
                        <a:pt x="20" y="6"/>
                        <a:pt x="20" y="5"/>
                      </a:cubicBezTo>
                      <a:cubicBezTo>
                        <a:pt x="19" y="5"/>
                        <a:pt x="19" y="5"/>
                        <a:pt x="19" y="5"/>
                      </a:cubicBezTo>
                      <a:cubicBezTo>
                        <a:pt x="18" y="5"/>
                        <a:pt x="17" y="4"/>
                        <a:pt x="17" y="3"/>
                      </a:cubicBezTo>
                      <a:cubicBezTo>
                        <a:pt x="17" y="2"/>
                        <a:pt x="18" y="1"/>
                        <a:pt x="18" y="1"/>
                      </a:cubicBezTo>
                      <a:cubicBezTo>
                        <a:pt x="20" y="1"/>
                        <a:pt x="21" y="1"/>
                        <a:pt x="23" y="2"/>
                      </a:cubicBezTo>
                      <a:cubicBezTo>
                        <a:pt x="23" y="2"/>
                        <a:pt x="24" y="2"/>
                        <a:pt x="25" y="2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6" y="1"/>
                        <a:pt x="27" y="1"/>
                        <a:pt x="27" y="1"/>
                      </a:cubicBezTo>
                      <a:cubicBezTo>
                        <a:pt x="35" y="0"/>
                        <a:pt x="43" y="0"/>
                        <a:pt x="51" y="0"/>
                      </a:cubicBezTo>
                      <a:cubicBezTo>
                        <a:pt x="52" y="0"/>
                        <a:pt x="53" y="0"/>
                        <a:pt x="54" y="0"/>
                      </a:cubicBezTo>
                      <a:cubicBezTo>
                        <a:pt x="54" y="0"/>
                        <a:pt x="55" y="0"/>
                        <a:pt x="55" y="1"/>
                      </a:cubicBezTo>
                      <a:cubicBezTo>
                        <a:pt x="55" y="1"/>
                        <a:pt x="56" y="2"/>
                        <a:pt x="56" y="2"/>
                      </a:cubicBezTo>
                      <a:cubicBezTo>
                        <a:pt x="57" y="6"/>
                        <a:pt x="58" y="9"/>
                        <a:pt x="60" y="13"/>
                      </a:cubicBezTo>
                      <a:cubicBezTo>
                        <a:pt x="62" y="20"/>
                        <a:pt x="64" y="28"/>
                        <a:pt x="66" y="36"/>
                      </a:cubicBezTo>
                      <a:cubicBezTo>
                        <a:pt x="68" y="44"/>
                        <a:pt x="70" y="52"/>
                        <a:pt x="72" y="60"/>
                      </a:cubicBezTo>
                      <a:cubicBezTo>
                        <a:pt x="73" y="63"/>
                        <a:pt x="73" y="66"/>
                        <a:pt x="74" y="69"/>
                      </a:cubicBezTo>
                      <a:cubicBezTo>
                        <a:pt x="74" y="69"/>
                        <a:pt x="75" y="70"/>
                        <a:pt x="75" y="70"/>
                      </a:cubicBezTo>
                      <a:cubicBezTo>
                        <a:pt x="75" y="70"/>
                        <a:pt x="75" y="71"/>
                        <a:pt x="75" y="71"/>
                      </a:cubicBezTo>
                      <a:cubicBezTo>
                        <a:pt x="75" y="71"/>
                        <a:pt x="75" y="72"/>
                        <a:pt x="75" y="73"/>
                      </a:cubicBezTo>
                      <a:cubicBezTo>
                        <a:pt x="76" y="75"/>
                        <a:pt x="77" y="78"/>
                        <a:pt x="77" y="80"/>
                      </a:cubicBezTo>
                      <a:cubicBezTo>
                        <a:pt x="78" y="81"/>
                        <a:pt x="77" y="82"/>
                        <a:pt x="76" y="83"/>
                      </a:cubicBezTo>
                      <a:cubicBezTo>
                        <a:pt x="75" y="83"/>
                        <a:pt x="75" y="84"/>
                        <a:pt x="74" y="85"/>
                      </a:cubicBezTo>
                      <a:cubicBezTo>
                        <a:pt x="73" y="86"/>
                        <a:pt x="72" y="88"/>
                        <a:pt x="71" y="90"/>
                      </a:cubicBezTo>
                      <a:cubicBezTo>
                        <a:pt x="68" y="97"/>
                        <a:pt x="63" y="104"/>
                        <a:pt x="58" y="111"/>
                      </a:cubicBezTo>
                      <a:cubicBezTo>
                        <a:pt x="55" y="115"/>
                        <a:pt x="52" y="118"/>
                        <a:pt x="49" y="121"/>
                      </a:cubicBezTo>
                      <a:cubicBezTo>
                        <a:pt x="49" y="121"/>
                        <a:pt x="48" y="122"/>
                        <a:pt x="48" y="122"/>
                      </a:cubicBezTo>
                      <a:cubicBezTo>
                        <a:pt x="46" y="123"/>
                        <a:pt x="45" y="124"/>
                        <a:pt x="45" y="125"/>
                      </a:cubicBezTo>
                      <a:cubicBezTo>
                        <a:pt x="42" y="129"/>
                        <a:pt x="40" y="132"/>
                        <a:pt x="37" y="135"/>
                      </a:cubicBezTo>
                      <a:cubicBezTo>
                        <a:pt x="37" y="136"/>
                        <a:pt x="36" y="137"/>
                        <a:pt x="35" y="138"/>
                      </a:cubicBezTo>
                      <a:cubicBezTo>
                        <a:pt x="35" y="138"/>
                        <a:pt x="35" y="138"/>
                        <a:pt x="35" y="138"/>
                      </a:cubicBezTo>
                      <a:cubicBezTo>
                        <a:pt x="34" y="138"/>
                        <a:pt x="34" y="139"/>
                        <a:pt x="33" y="138"/>
                      </a:cubicBezTo>
                      <a:cubicBezTo>
                        <a:pt x="33" y="138"/>
                        <a:pt x="33" y="138"/>
                        <a:pt x="33" y="137"/>
                      </a:cubicBezTo>
                      <a:cubicBezTo>
                        <a:pt x="33" y="137"/>
                        <a:pt x="33" y="136"/>
                        <a:pt x="34" y="136"/>
                      </a:cubicBezTo>
                      <a:close/>
                      <a:moveTo>
                        <a:pt x="33" y="8"/>
                      </a:moveTo>
                      <a:cubicBezTo>
                        <a:pt x="33" y="8"/>
                        <a:pt x="33" y="9"/>
                        <a:pt x="33" y="9"/>
                      </a:cubicBezTo>
                      <a:cubicBezTo>
                        <a:pt x="34" y="9"/>
                        <a:pt x="35" y="8"/>
                        <a:pt x="37" y="8"/>
                      </a:cubicBezTo>
                      <a:cubicBezTo>
                        <a:pt x="37" y="8"/>
                        <a:pt x="37" y="8"/>
                        <a:pt x="37" y="8"/>
                      </a:cubicBezTo>
                      <a:cubicBezTo>
                        <a:pt x="38" y="8"/>
                        <a:pt x="40" y="8"/>
                        <a:pt x="41" y="8"/>
                      </a:cubicBez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2" y="8"/>
                        <a:pt x="42" y="7"/>
                        <a:pt x="43" y="6"/>
                      </a:cubicBezTo>
                      <a:cubicBezTo>
                        <a:pt x="40" y="7"/>
                        <a:pt x="36" y="7"/>
                        <a:pt x="33" y="8"/>
                      </a:cubicBezTo>
                      <a:close/>
                      <a:moveTo>
                        <a:pt x="27" y="127"/>
                      </a:moveTo>
                      <a:cubicBezTo>
                        <a:pt x="24" y="127"/>
                        <a:pt x="20" y="126"/>
                        <a:pt x="17" y="125"/>
                      </a:cubicBezTo>
                      <a:cubicBezTo>
                        <a:pt x="17" y="125"/>
                        <a:pt x="18" y="126"/>
                        <a:pt x="19" y="126"/>
                      </a:cubicBezTo>
                      <a:cubicBezTo>
                        <a:pt x="21" y="127"/>
                        <a:pt x="23" y="127"/>
                        <a:pt x="25" y="128"/>
                      </a:cubicBezTo>
                      <a:cubicBezTo>
                        <a:pt x="26" y="129"/>
                        <a:pt x="26" y="129"/>
                        <a:pt x="27" y="128"/>
                      </a:cubicBezTo>
                      <a:cubicBezTo>
                        <a:pt x="27" y="128"/>
                        <a:pt x="27" y="127"/>
                        <a:pt x="27" y="127"/>
                      </a:cubicBezTo>
                      <a:close/>
                      <a:moveTo>
                        <a:pt x="42" y="12"/>
                      </a:moveTo>
                      <a:cubicBezTo>
                        <a:pt x="44" y="12"/>
                        <a:pt x="46" y="12"/>
                        <a:pt x="49" y="11"/>
                      </a:cubicBezTo>
                      <a:cubicBezTo>
                        <a:pt x="48" y="10"/>
                        <a:pt x="48" y="10"/>
                        <a:pt x="48" y="10"/>
                      </a:cubicBezTo>
                      <a:cubicBezTo>
                        <a:pt x="46" y="10"/>
                        <a:pt x="44" y="10"/>
                        <a:pt x="43" y="10"/>
                      </a:cubicBezTo>
                      <a:cubicBezTo>
                        <a:pt x="42" y="11"/>
                        <a:pt x="42" y="11"/>
                        <a:pt x="42" y="12"/>
                      </a:cubicBezTo>
                      <a:close/>
                      <a:moveTo>
                        <a:pt x="36" y="52"/>
                      </a:moveTo>
                      <a:cubicBezTo>
                        <a:pt x="36" y="52"/>
                        <a:pt x="36" y="52"/>
                        <a:pt x="36" y="52"/>
                      </a:cubicBezTo>
                      <a:cubicBezTo>
                        <a:pt x="37" y="56"/>
                        <a:pt x="38" y="59"/>
                        <a:pt x="39" y="63"/>
                      </a:cubicBezTo>
                      <a:cubicBezTo>
                        <a:pt x="39" y="65"/>
                        <a:pt x="40" y="67"/>
                        <a:pt x="41" y="69"/>
                      </a:cubicBezTo>
                      <a:cubicBezTo>
                        <a:pt x="39" y="63"/>
                        <a:pt x="38" y="57"/>
                        <a:pt x="36" y="52"/>
                      </a:cubicBezTo>
                      <a:close/>
                      <a:moveTo>
                        <a:pt x="48" y="6"/>
                      </a:moveTo>
                      <a:cubicBezTo>
                        <a:pt x="49" y="7"/>
                        <a:pt x="49" y="8"/>
                        <a:pt x="50" y="8"/>
                      </a:cubicBezTo>
                      <a:cubicBezTo>
                        <a:pt x="51" y="8"/>
                        <a:pt x="51" y="9"/>
                        <a:pt x="51" y="10"/>
                      </a:cubicBezTo>
                      <a:cubicBezTo>
                        <a:pt x="51" y="10"/>
                        <a:pt x="51" y="10"/>
                        <a:pt x="51" y="10"/>
                      </a:cubicBezTo>
                      <a:cubicBezTo>
                        <a:pt x="51" y="10"/>
                        <a:pt x="51" y="11"/>
                        <a:pt x="51" y="11"/>
                      </a:cubicBezTo>
                      <a:cubicBezTo>
                        <a:pt x="52" y="11"/>
                        <a:pt x="52" y="11"/>
                        <a:pt x="53" y="11"/>
                      </a:cubicBezTo>
                      <a:cubicBezTo>
                        <a:pt x="52" y="9"/>
                        <a:pt x="52" y="8"/>
                        <a:pt x="51" y="6"/>
                      </a:cubicBezTo>
                      <a:cubicBezTo>
                        <a:pt x="50" y="6"/>
                        <a:pt x="49" y="6"/>
                        <a:pt x="48" y="6"/>
                      </a:cubicBezTo>
                      <a:close/>
                      <a:moveTo>
                        <a:pt x="42" y="16"/>
                      </a:moveTo>
                      <a:cubicBezTo>
                        <a:pt x="44" y="16"/>
                        <a:pt x="45" y="16"/>
                        <a:pt x="46" y="16"/>
                      </a:cubicBez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4"/>
                        <a:pt x="46" y="14"/>
                        <a:pt x="46" y="14"/>
                      </a:cubicBezTo>
                      <a:cubicBezTo>
                        <a:pt x="45" y="14"/>
                        <a:pt x="43" y="14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lose/>
                      <a:moveTo>
                        <a:pt x="25" y="114"/>
                      </a:moveTo>
                      <a:cubicBezTo>
                        <a:pt x="25" y="115"/>
                        <a:pt x="24" y="116"/>
                        <a:pt x="23" y="117"/>
                      </a:cubicBezTo>
                      <a:cubicBezTo>
                        <a:pt x="24" y="117"/>
                        <a:pt x="25" y="117"/>
                        <a:pt x="26" y="118"/>
                      </a:cubicBezTo>
                      <a:cubicBezTo>
                        <a:pt x="26" y="117"/>
                        <a:pt x="27" y="117"/>
                        <a:pt x="27" y="116"/>
                      </a:cubicBezTo>
                      <a:cubicBezTo>
                        <a:pt x="27" y="116"/>
                        <a:pt x="27" y="116"/>
                        <a:pt x="27" y="115"/>
                      </a:cubicBezTo>
                      <a:cubicBezTo>
                        <a:pt x="27" y="115"/>
                        <a:pt x="26" y="115"/>
                        <a:pt x="25" y="114"/>
                      </a:cubicBezTo>
                      <a:close/>
                      <a:moveTo>
                        <a:pt x="10" y="130"/>
                      </a:moveTo>
                      <a:cubicBezTo>
                        <a:pt x="11" y="131"/>
                        <a:pt x="14" y="131"/>
                        <a:pt x="15" y="130"/>
                      </a:cubicBezTo>
                      <a:cubicBezTo>
                        <a:pt x="14" y="130"/>
                        <a:pt x="13" y="129"/>
                        <a:pt x="11" y="129"/>
                      </a:cubicBezTo>
                      <a:cubicBezTo>
                        <a:pt x="11" y="129"/>
                        <a:pt x="10" y="130"/>
                        <a:pt x="10" y="130"/>
                      </a:cubicBezTo>
                      <a:close/>
                      <a:moveTo>
                        <a:pt x="55" y="10"/>
                      </a:moveTo>
                      <a:cubicBezTo>
                        <a:pt x="54" y="7"/>
                        <a:pt x="54" y="5"/>
                        <a:pt x="53" y="2"/>
                      </a:cubicBezTo>
                      <a:cubicBezTo>
                        <a:pt x="52" y="2"/>
                        <a:pt x="52" y="2"/>
                        <a:pt x="51" y="2"/>
                      </a:cubicBezTo>
                      <a:cubicBezTo>
                        <a:pt x="52" y="4"/>
                        <a:pt x="52" y="4"/>
                        <a:pt x="53" y="4"/>
                      </a:cubicBezTo>
                      <a:cubicBezTo>
                        <a:pt x="53" y="4"/>
                        <a:pt x="54" y="5"/>
                        <a:pt x="53" y="5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54" y="7"/>
                        <a:pt x="54" y="9"/>
                        <a:pt x="55" y="10"/>
                      </a:cubicBezTo>
                      <a:close/>
                      <a:moveTo>
                        <a:pt x="16" y="123"/>
                      </a:moveTo>
                      <a:cubicBezTo>
                        <a:pt x="19" y="123"/>
                        <a:pt x="22" y="124"/>
                        <a:pt x="25" y="125"/>
                      </a:cubicBezTo>
                      <a:cubicBezTo>
                        <a:pt x="25" y="125"/>
                        <a:pt x="25" y="125"/>
                        <a:pt x="25" y="125"/>
                      </a:cubicBezTo>
                      <a:cubicBezTo>
                        <a:pt x="23" y="124"/>
                        <a:pt x="20" y="123"/>
                        <a:pt x="17" y="122"/>
                      </a:cubicBezTo>
                      <a:cubicBezTo>
                        <a:pt x="17" y="122"/>
                        <a:pt x="17" y="122"/>
                        <a:pt x="16" y="123"/>
                      </a:cubicBezTo>
                      <a:close/>
                      <a:moveTo>
                        <a:pt x="66" y="91"/>
                      </a:moveTo>
                      <a:cubicBezTo>
                        <a:pt x="66" y="91"/>
                        <a:pt x="66" y="91"/>
                        <a:pt x="66" y="91"/>
                      </a:cubicBezTo>
                      <a:cubicBezTo>
                        <a:pt x="68" y="89"/>
                        <a:pt x="70" y="86"/>
                        <a:pt x="71" y="84"/>
                      </a:cubicBezTo>
                      <a:cubicBezTo>
                        <a:pt x="71" y="83"/>
                        <a:pt x="70" y="83"/>
                        <a:pt x="70" y="82"/>
                      </a:cubicBezTo>
                      <a:cubicBezTo>
                        <a:pt x="70" y="82"/>
                        <a:pt x="70" y="82"/>
                        <a:pt x="69" y="82"/>
                      </a:cubicBezTo>
                      <a:cubicBezTo>
                        <a:pt x="70" y="83"/>
                        <a:pt x="70" y="84"/>
                        <a:pt x="70" y="85"/>
                      </a:cubicBezTo>
                      <a:cubicBezTo>
                        <a:pt x="69" y="86"/>
                        <a:pt x="68" y="87"/>
                        <a:pt x="68" y="88"/>
                      </a:cubicBezTo>
                      <a:cubicBezTo>
                        <a:pt x="67" y="89"/>
                        <a:pt x="66" y="90"/>
                        <a:pt x="66" y="91"/>
                      </a:cubicBezTo>
                      <a:close/>
                      <a:moveTo>
                        <a:pt x="70" y="64"/>
                      </a:moveTo>
                      <a:cubicBezTo>
                        <a:pt x="70" y="66"/>
                        <a:pt x="70" y="68"/>
                        <a:pt x="70" y="70"/>
                      </a:cubicBezTo>
                      <a:cubicBezTo>
                        <a:pt x="71" y="70"/>
                        <a:pt x="71" y="70"/>
                        <a:pt x="71" y="70"/>
                      </a:cubicBezTo>
                      <a:cubicBezTo>
                        <a:pt x="71" y="68"/>
                        <a:pt x="71" y="66"/>
                        <a:pt x="70" y="64"/>
                      </a:cubicBezTo>
                      <a:close/>
                      <a:moveTo>
                        <a:pt x="63" y="88"/>
                      </a:moveTo>
                      <a:cubicBezTo>
                        <a:pt x="63" y="88"/>
                        <a:pt x="64" y="88"/>
                        <a:pt x="64" y="88"/>
                      </a:cubicBezTo>
                      <a:cubicBezTo>
                        <a:pt x="65" y="87"/>
                        <a:pt x="66" y="86"/>
                        <a:pt x="67" y="85"/>
                      </a:cubicBezTo>
                      <a:cubicBezTo>
                        <a:pt x="66" y="85"/>
                        <a:pt x="65" y="85"/>
                        <a:pt x="64" y="85"/>
                      </a:cubicBezTo>
                      <a:cubicBezTo>
                        <a:pt x="64" y="86"/>
                        <a:pt x="63" y="87"/>
                        <a:pt x="63" y="88"/>
                      </a:cubicBezTo>
                      <a:close/>
                      <a:moveTo>
                        <a:pt x="63" y="50"/>
                      </a:moveTo>
                      <a:cubicBezTo>
                        <a:pt x="63" y="51"/>
                        <a:pt x="64" y="51"/>
                        <a:pt x="64" y="52"/>
                      </a:cubicBezTo>
                      <a:cubicBezTo>
                        <a:pt x="64" y="52"/>
                        <a:pt x="64" y="52"/>
                        <a:pt x="65" y="52"/>
                      </a:cubicBezTo>
                      <a:cubicBezTo>
                        <a:pt x="65" y="52"/>
                        <a:pt x="65" y="52"/>
                        <a:pt x="66" y="52"/>
                      </a:cubicBezTo>
                      <a:cubicBezTo>
                        <a:pt x="66" y="52"/>
                        <a:pt x="65" y="51"/>
                        <a:pt x="65" y="50"/>
                      </a:cubicBezTo>
                      <a:cubicBezTo>
                        <a:pt x="64" y="50"/>
                        <a:pt x="64" y="50"/>
                        <a:pt x="63" y="50"/>
                      </a:cubicBezTo>
                      <a:close/>
                      <a:moveTo>
                        <a:pt x="8" y="127"/>
                      </a:moveTo>
                      <a:cubicBezTo>
                        <a:pt x="7" y="129"/>
                        <a:pt x="6" y="130"/>
                        <a:pt x="7" y="130"/>
                      </a:cubicBezTo>
                      <a:cubicBezTo>
                        <a:pt x="8" y="130"/>
                        <a:pt x="8" y="129"/>
                        <a:pt x="9" y="128"/>
                      </a:cubicBezTo>
                      <a:cubicBezTo>
                        <a:pt x="9" y="128"/>
                        <a:pt x="8" y="127"/>
                        <a:pt x="8" y="127"/>
                      </a:cubicBezTo>
                      <a:close/>
                      <a:moveTo>
                        <a:pt x="46" y="20"/>
                      </a:moveTo>
                      <a:cubicBezTo>
                        <a:pt x="46" y="19"/>
                        <a:pt x="46" y="19"/>
                        <a:pt x="46" y="18"/>
                      </a:cubicBezTo>
                      <a:cubicBezTo>
                        <a:pt x="45" y="18"/>
                        <a:pt x="44" y="19"/>
                        <a:pt x="43" y="19"/>
                      </a:cubicBezTo>
                      <a:cubicBezTo>
                        <a:pt x="43" y="19"/>
                        <a:pt x="43" y="20"/>
                        <a:pt x="43" y="20"/>
                      </a:cubicBezTo>
                      <a:cubicBezTo>
                        <a:pt x="44" y="20"/>
                        <a:pt x="45" y="20"/>
                        <a:pt x="46" y="20"/>
                      </a:cubicBezTo>
                      <a:close/>
                      <a:moveTo>
                        <a:pt x="47" y="95"/>
                      </a:moveTo>
                      <a:cubicBezTo>
                        <a:pt x="48" y="94"/>
                        <a:pt x="48" y="94"/>
                        <a:pt x="48" y="93"/>
                      </a:cubicBezTo>
                      <a:cubicBezTo>
                        <a:pt x="47" y="93"/>
                        <a:pt x="46" y="93"/>
                        <a:pt x="45" y="93"/>
                      </a:cubicBezTo>
                      <a:cubicBezTo>
                        <a:pt x="44" y="93"/>
                        <a:pt x="44" y="93"/>
                        <a:pt x="44" y="93"/>
                      </a:cubicBezTo>
                      <a:cubicBezTo>
                        <a:pt x="45" y="94"/>
                        <a:pt x="46" y="94"/>
                        <a:pt x="47" y="95"/>
                      </a:cubicBezTo>
                      <a:close/>
                      <a:moveTo>
                        <a:pt x="12" y="125"/>
                      </a:moveTo>
                      <a:cubicBezTo>
                        <a:pt x="12" y="124"/>
                        <a:pt x="11" y="123"/>
                        <a:pt x="11" y="123"/>
                      </a:cubicBezTo>
                      <a:cubicBezTo>
                        <a:pt x="11" y="124"/>
                        <a:pt x="10" y="124"/>
                        <a:pt x="9" y="125"/>
                      </a:cubicBezTo>
                      <a:cubicBezTo>
                        <a:pt x="11" y="126"/>
                        <a:pt x="11" y="126"/>
                        <a:pt x="12" y="125"/>
                      </a:cubicBezTo>
                      <a:close/>
                      <a:moveTo>
                        <a:pt x="69" y="82"/>
                      </a:moveTo>
                      <a:cubicBezTo>
                        <a:pt x="68" y="82"/>
                        <a:pt x="68" y="81"/>
                        <a:pt x="68" y="81"/>
                      </a:cubicBezTo>
                      <a:cubicBezTo>
                        <a:pt x="67" y="81"/>
                        <a:pt x="66" y="81"/>
                        <a:pt x="65" y="81"/>
                      </a:cubicBezTo>
                      <a:cubicBezTo>
                        <a:pt x="65" y="81"/>
                        <a:pt x="65" y="81"/>
                        <a:pt x="65" y="81"/>
                      </a:cubicBezTo>
                      <a:cubicBezTo>
                        <a:pt x="65" y="81"/>
                        <a:pt x="65" y="82"/>
                        <a:pt x="65" y="82"/>
                      </a:cubicBezTo>
                      <a:cubicBezTo>
                        <a:pt x="66" y="82"/>
                        <a:pt x="67" y="82"/>
                        <a:pt x="69" y="82"/>
                      </a:cubicBezTo>
                      <a:close/>
                      <a:moveTo>
                        <a:pt x="53" y="94"/>
                      </a:moveTo>
                      <a:cubicBezTo>
                        <a:pt x="52" y="94"/>
                        <a:pt x="51" y="94"/>
                        <a:pt x="51" y="96"/>
                      </a:cubicBezTo>
                      <a:cubicBezTo>
                        <a:pt x="51" y="96"/>
                        <a:pt x="51" y="96"/>
                        <a:pt x="52" y="96"/>
                      </a:cubicBezTo>
                      <a:cubicBezTo>
                        <a:pt x="52" y="95"/>
                        <a:pt x="53" y="95"/>
                        <a:pt x="53" y="94"/>
                      </a:cubicBezTo>
                      <a:close/>
                      <a:moveTo>
                        <a:pt x="53" y="114"/>
                      </a:moveTo>
                      <a:cubicBezTo>
                        <a:pt x="55" y="112"/>
                        <a:pt x="59" y="107"/>
                        <a:pt x="59" y="105"/>
                      </a:cubicBezTo>
                      <a:cubicBezTo>
                        <a:pt x="57" y="108"/>
                        <a:pt x="55" y="111"/>
                        <a:pt x="53" y="114"/>
                      </a:cubicBezTo>
                      <a:close/>
                      <a:moveTo>
                        <a:pt x="54" y="88"/>
                      </a:moveTo>
                      <a:cubicBezTo>
                        <a:pt x="54" y="88"/>
                        <a:pt x="54" y="88"/>
                        <a:pt x="54" y="87"/>
                      </a:cubicBezTo>
                      <a:cubicBezTo>
                        <a:pt x="52" y="87"/>
                        <a:pt x="51" y="86"/>
                        <a:pt x="49" y="86"/>
                      </a:cubicBezTo>
                      <a:cubicBezTo>
                        <a:pt x="49" y="86"/>
                        <a:pt x="49" y="87"/>
                        <a:pt x="49" y="87"/>
                      </a:cubicBezTo>
                      <a:cubicBezTo>
                        <a:pt x="51" y="87"/>
                        <a:pt x="52" y="87"/>
                        <a:pt x="54" y="88"/>
                      </a:cubicBezTo>
                      <a:close/>
                      <a:moveTo>
                        <a:pt x="43" y="96"/>
                      </a:moveTo>
                      <a:cubicBezTo>
                        <a:pt x="43" y="97"/>
                        <a:pt x="44" y="97"/>
                        <a:pt x="45" y="97"/>
                      </a:cubicBezTo>
                      <a:cubicBezTo>
                        <a:pt x="45" y="97"/>
                        <a:pt x="45" y="97"/>
                        <a:pt x="46" y="96"/>
                      </a:cubicBezTo>
                      <a:cubicBezTo>
                        <a:pt x="45" y="96"/>
                        <a:pt x="44" y="96"/>
                        <a:pt x="43" y="95"/>
                      </a:cubicBezTo>
                      <a:cubicBezTo>
                        <a:pt x="43" y="96"/>
                        <a:pt x="43" y="96"/>
                        <a:pt x="43" y="96"/>
                      </a:cubicBezTo>
                      <a:close/>
                      <a:moveTo>
                        <a:pt x="68" y="77"/>
                      </a:moveTo>
                      <a:cubicBezTo>
                        <a:pt x="67" y="77"/>
                        <a:pt x="67" y="77"/>
                        <a:pt x="66" y="77"/>
                      </a:cubicBezTo>
                      <a:cubicBezTo>
                        <a:pt x="66" y="77"/>
                        <a:pt x="66" y="78"/>
                        <a:pt x="66" y="78"/>
                      </a:cubicBezTo>
                      <a:cubicBezTo>
                        <a:pt x="67" y="78"/>
                        <a:pt x="67" y="78"/>
                        <a:pt x="68" y="78"/>
                      </a:cubicBezTo>
                      <a:cubicBezTo>
                        <a:pt x="68" y="78"/>
                        <a:pt x="68" y="77"/>
                        <a:pt x="68" y="77"/>
                      </a:cubicBezTo>
                      <a:close/>
                      <a:moveTo>
                        <a:pt x="30" y="110"/>
                      </a:moveTo>
                      <a:cubicBezTo>
                        <a:pt x="30" y="110"/>
                        <a:pt x="30" y="110"/>
                        <a:pt x="29" y="110"/>
                      </a:cubicBezTo>
                      <a:cubicBezTo>
                        <a:pt x="29" y="110"/>
                        <a:pt x="28" y="111"/>
                        <a:pt x="28" y="112"/>
                      </a:cubicBezTo>
                      <a:cubicBezTo>
                        <a:pt x="28" y="112"/>
                        <a:pt x="29" y="112"/>
                        <a:pt x="29" y="112"/>
                      </a:cubicBezTo>
                      <a:cubicBezTo>
                        <a:pt x="29" y="111"/>
                        <a:pt x="30" y="111"/>
                        <a:pt x="30" y="110"/>
                      </a:cubicBezTo>
                      <a:close/>
                      <a:moveTo>
                        <a:pt x="31" y="117"/>
                      </a:moveTo>
                      <a:cubicBezTo>
                        <a:pt x="31" y="118"/>
                        <a:pt x="30" y="118"/>
                        <a:pt x="30" y="119"/>
                      </a:cubicBezTo>
                      <a:cubicBezTo>
                        <a:pt x="31" y="119"/>
                        <a:pt x="31" y="119"/>
                        <a:pt x="32" y="119"/>
                      </a:cubicBezTo>
                      <a:cubicBezTo>
                        <a:pt x="32" y="119"/>
                        <a:pt x="32" y="118"/>
                        <a:pt x="32" y="118"/>
                      </a:cubicBezTo>
                      <a:cubicBezTo>
                        <a:pt x="32" y="118"/>
                        <a:pt x="32" y="117"/>
                        <a:pt x="31" y="117"/>
                      </a:cubicBezTo>
                      <a:close/>
                      <a:moveTo>
                        <a:pt x="45" y="36"/>
                      </a:moveTo>
                      <a:cubicBezTo>
                        <a:pt x="45" y="35"/>
                        <a:pt x="45" y="35"/>
                        <a:pt x="44" y="34"/>
                      </a:cubicBezTo>
                      <a:cubicBezTo>
                        <a:pt x="44" y="35"/>
                        <a:pt x="44" y="35"/>
                        <a:pt x="43" y="35"/>
                      </a:cubicBezTo>
                      <a:cubicBezTo>
                        <a:pt x="43" y="35"/>
                        <a:pt x="43" y="36"/>
                        <a:pt x="43" y="36"/>
                      </a:cubicBezTo>
                      <a:cubicBezTo>
                        <a:pt x="44" y="36"/>
                        <a:pt x="44" y="36"/>
                        <a:pt x="45" y="36"/>
                      </a:cubicBezTo>
                      <a:close/>
                      <a:moveTo>
                        <a:pt x="22" y="120"/>
                      </a:moveTo>
                      <a:cubicBezTo>
                        <a:pt x="22" y="120"/>
                        <a:pt x="22" y="120"/>
                        <a:pt x="22" y="120"/>
                      </a:cubicBezTo>
                      <a:cubicBezTo>
                        <a:pt x="21" y="120"/>
                        <a:pt x="20" y="119"/>
                        <a:pt x="19" y="119"/>
                      </a:cubicBezTo>
                      <a:cubicBezTo>
                        <a:pt x="19" y="119"/>
                        <a:pt x="19" y="119"/>
                        <a:pt x="19" y="120"/>
                      </a:cubicBezTo>
                      <a:cubicBezTo>
                        <a:pt x="20" y="120"/>
                        <a:pt x="21" y="120"/>
                        <a:pt x="22" y="120"/>
                      </a:cubicBezTo>
                      <a:close/>
                      <a:moveTo>
                        <a:pt x="39" y="83"/>
                      </a:moveTo>
                      <a:cubicBezTo>
                        <a:pt x="40" y="83"/>
                        <a:pt x="41" y="82"/>
                        <a:pt x="42" y="81"/>
                      </a:cubicBezTo>
                      <a:cubicBezTo>
                        <a:pt x="40" y="81"/>
                        <a:pt x="40" y="82"/>
                        <a:pt x="39" y="83"/>
                      </a:cubicBezTo>
                      <a:close/>
                      <a:moveTo>
                        <a:pt x="31" y="121"/>
                      </a:moveTo>
                      <a:cubicBezTo>
                        <a:pt x="30" y="121"/>
                        <a:pt x="29" y="120"/>
                        <a:pt x="28" y="121"/>
                      </a:cubicBezTo>
                      <a:cubicBezTo>
                        <a:pt x="29" y="121"/>
                        <a:pt x="29" y="122"/>
                        <a:pt x="30" y="122"/>
                      </a:cubicBezTo>
                      <a:cubicBezTo>
                        <a:pt x="30" y="122"/>
                        <a:pt x="30" y="121"/>
                        <a:pt x="31" y="121"/>
                      </a:cubicBezTo>
                      <a:close/>
                      <a:moveTo>
                        <a:pt x="39" y="16"/>
                      </a:moveTo>
                      <a:cubicBezTo>
                        <a:pt x="39" y="15"/>
                        <a:pt x="39" y="15"/>
                        <a:pt x="38" y="15"/>
                      </a:cubicBezTo>
                      <a:cubicBezTo>
                        <a:pt x="37" y="15"/>
                        <a:pt x="37" y="16"/>
                        <a:pt x="37" y="16"/>
                      </a:cubicBezTo>
                      <a:cubicBezTo>
                        <a:pt x="38" y="16"/>
                        <a:pt x="39" y="16"/>
                        <a:pt x="39" y="16"/>
                      </a:cubicBezTo>
                      <a:close/>
                      <a:moveTo>
                        <a:pt x="39" y="104"/>
                      </a:moveTo>
                      <a:cubicBezTo>
                        <a:pt x="39" y="104"/>
                        <a:pt x="38" y="104"/>
                        <a:pt x="38" y="104"/>
                      </a:cubicBezTo>
                      <a:cubicBezTo>
                        <a:pt x="38" y="105"/>
                        <a:pt x="37" y="105"/>
                        <a:pt x="37" y="106"/>
                      </a:cubicBezTo>
                      <a:cubicBezTo>
                        <a:pt x="38" y="106"/>
                        <a:pt x="39" y="105"/>
                        <a:pt x="39" y="104"/>
                      </a:cubicBezTo>
                      <a:close/>
                      <a:moveTo>
                        <a:pt x="29" y="7"/>
                      </a:moveTo>
                      <a:cubicBezTo>
                        <a:pt x="30" y="7"/>
                        <a:pt x="31" y="7"/>
                        <a:pt x="32" y="6"/>
                      </a:cubicBezTo>
                      <a:cubicBezTo>
                        <a:pt x="32" y="6"/>
                        <a:pt x="32" y="6"/>
                        <a:pt x="32" y="6"/>
                      </a:cubicBezTo>
                      <a:cubicBezTo>
                        <a:pt x="31" y="6"/>
                        <a:pt x="30" y="6"/>
                        <a:pt x="29" y="6"/>
                      </a:cubicBezTo>
                      <a:cubicBezTo>
                        <a:pt x="29" y="6"/>
                        <a:pt x="29" y="7"/>
                        <a:pt x="29" y="7"/>
                      </a:cubicBezTo>
                      <a:close/>
                      <a:moveTo>
                        <a:pt x="42" y="108"/>
                      </a:moveTo>
                      <a:cubicBezTo>
                        <a:pt x="43" y="108"/>
                        <a:pt x="43" y="107"/>
                        <a:pt x="44" y="106"/>
                      </a:cubicBezTo>
                      <a:cubicBezTo>
                        <a:pt x="43" y="106"/>
                        <a:pt x="43" y="106"/>
                        <a:pt x="43" y="106"/>
                      </a:cubicBezTo>
                      <a:cubicBezTo>
                        <a:pt x="42" y="106"/>
                        <a:pt x="42" y="107"/>
                        <a:pt x="42" y="108"/>
                      </a:cubicBezTo>
                      <a:close/>
                      <a:moveTo>
                        <a:pt x="61" y="44"/>
                      </a:moveTo>
                      <a:cubicBezTo>
                        <a:pt x="61" y="44"/>
                        <a:pt x="61" y="44"/>
                        <a:pt x="62" y="45"/>
                      </a:cubicBezTo>
                      <a:cubicBezTo>
                        <a:pt x="62" y="45"/>
                        <a:pt x="63" y="45"/>
                        <a:pt x="63" y="45"/>
                      </a:cubicBezTo>
                      <a:cubicBezTo>
                        <a:pt x="63" y="44"/>
                        <a:pt x="63" y="44"/>
                        <a:pt x="63" y="43"/>
                      </a:cubicBezTo>
                      <a:cubicBezTo>
                        <a:pt x="62" y="44"/>
                        <a:pt x="62" y="44"/>
                        <a:pt x="61" y="44"/>
                      </a:cubicBezTo>
                      <a:close/>
                      <a:moveTo>
                        <a:pt x="48" y="89"/>
                      </a:moveTo>
                      <a:cubicBezTo>
                        <a:pt x="48" y="89"/>
                        <a:pt x="48" y="89"/>
                        <a:pt x="48" y="90"/>
                      </a:cubicBezTo>
                      <a:cubicBezTo>
                        <a:pt x="49" y="90"/>
                        <a:pt x="50" y="90"/>
                        <a:pt x="51" y="90"/>
                      </a:cubicBezTo>
                      <a:cubicBezTo>
                        <a:pt x="51" y="90"/>
                        <a:pt x="51" y="90"/>
                        <a:pt x="52" y="90"/>
                      </a:cubicBezTo>
                      <a:cubicBezTo>
                        <a:pt x="51" y="89"/>
                        <a:pt x="50" y="89"/>
                        <a:pt x="49" y="89"/>
                      </a:cubicBezTo>
                      <a:cubicBezTo>
                        <a:pt x="49" y="89"/>
                        <a:pt x="49" y="89"/>
                        <a:pt x="48" y="89"/>
                      </a:cubicBezTo>
                      <a:close/>
                      <a:moveTo>
                        <a:pt x="50" y="15"/>
                      </a:moveTo>
                      <a:cubicBezTo>
                        <a:pt x="50" y="14"/>
                        <a:pt x="50" y="13"/>
                        <a:pt x="49" y="14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lose/>
                      <a:moveTo>
                        <a:pt x="62" y="48"/>
                      </a:moveTo>
                      <a:cubicBezTo>
                        <a:pt x="63" y="48"/>
                        <a:pt x="64" y="48"/>
                        <a:pt x="64" y="48"/>
                      </a:cubicBezTo>
                      <a:cubicBezTo>
                        <a:pt x="64" y="47"/>
                        <a:pt x="64" y="47"/>
                        <a:pt x="64" y="47"/>
                      </a:cubicBezTo>
                      <a:cubicBezTo>
                        <a:pt x="63" y="47"/>
                        <a:pt x="63" y="47"/>
                        <a:pt x="62" y="47"/>
                      </a:cubicBezTo>
                      <a:cubicBezTo>
                        <a:pt x="62" y="47"/>
                        <a:pt x="62" y="48"/>
                        <a:pt x="62" y="48"/>
                      </a:cubicBezTo>
                      <a:close/>
                      <a:moveTo>
                        <a:pt x="44" y="47"/>
                      </a:moveTo>
                      <a:cubicBezTo>
                        <a:pt x="46" y="47"/>
                        <a:pt x="47" y="47"/>
                        <a:pt x="47" y="46"/>
                      </a:cubicBezTo>
                      <a:cubicBezTo>
                        <a:pt x="46" y="46"/>
                        <a:pt x="45" y="46"/>
                        <a:pt x="44" y="47"/>
                      </a:cubicBezTo>
                      <a:close/>
                      <a:moveTo>
                        <a:pt x="42" y="100"/>
                      </a:moveTo>
                      <a:cubicBezTo>
                        <a:pt x="42" y="100"/>
                        <a:pt x="41" y="100"/>
                        <a:pt x="41" y="100"/>
                      </a:cubicBezTo>
                      <a:cubicBezTo>
                        <a:pt x="41" y="100"/>
                        <a:pt x="40" y="100"/>
                        <a:pt x="40" y="101"/>
                      </a:cubicBezTo>
                      <a:cubicBezTo>
                        <a:pt x="41" y="101"/>
                        <a:pt x="42" y="102"/>
                        <a:pt x="42" y="100"/>
                      </a:cubicBezTo>
                      <a:close/>
                      <a:moveTo>
                        <a:pt x="71" y="74"/>
                      </a:moveTo>
                      <a:cubicBezTo>
                        <a:pt x="71" y="74"/>
                        <a:pt x="71" y="74"/>
                        <a:pt x="71" y="74"/>
                      </a:cubicBezTo>
                      <a:cubicBezTo>
                        <a:pt x="71" y="73"/>
                        <a:pt x="71" y="73"/>
                        <a:pt x="72" y="72"/>
                      </a:cubicBezTo>
                      <a:cubicBezTo>
                        <a:pt x="71" y="72"/>
                        <a:pt x="71" y="72"/>
                        <a:pt x="70" y="72"/>
                      </a:cubicBezTo>
                      <a:cubicBezTo>
                        <a:pt x="70" y="73"/>
                        <a:pt x="70" y="73"/>
                        <a:pt x="71" y="74"/>
                      </a:cubicBezTo>
                      <a:close/>
                      <a:moveTo>
                        <a:pt x="63" y="77"/>
                      </a:moveTo>
                      <a:cubicBezTo>
                        <a:pt x="63" y="77"/>
                        <a:pt x="63" y="77"/>
                        <a:pt x="62" y="77"/>
                      </a:cubicBezTo>
                      <a:cubicBezTo>
                        <a:pt x="62" y="77"/>
                        <a:pt x="62" y="77"/>
                        <a:pt x="62" y="78"/>
                      </a:cubicBezTo>
                      <a:cubicBezTo>
                        <a:pt x="63" y="78"/>
                        <a:pt x="63" y="78"/>
                        <a:pt x="64" y="78"/>
                      </a:cubicBezTo>
                      <a:cubicBezTo>
                        <a:pt x="63" y="77"/>
                        <a:pt x="63" y="77"/>
                        <a:pt x="63" y="77"/>
                      </a:cubicBezTo>
                      <a:close/>
                      <a:moveTo>
                        <a:pt x="50" y="18"/>
                      </a:moveTo>
                      <a:cubicBezTo>
                        <a:pt x="50" y="19"/>
                        <a:pt x="50" y="19"/>
                        <a:pt x="51" y="19"/>
                      </a:cubicBezTo>
                      <a:cubicBezTo>
                        <a:pt x="51" y="17"/>
                        <a:pt x="51" y="17"/>
                        <a:pt x="50" y="18"/>
                      </a:cubicBezTo>
                      <a:close/>
                      <a:moveTo>
                        <a:pt x="58" y="53"/>
                      </a:moveTo>
                      <a:cubicBezTo>
                        <a:pt x="58" y="53"/>
                        <a:pt x="58" y="52"/>
                        <a:pt x="58" y="52"/>
                      </a:cubicBezTo>
                      <a:cubicBezTo>
                        <a:pt x="58" y="52"/>
                        <a:pt x="57" y="52"/>
                        <a:pt x="57" y="52"/>
                      </a:cubicBezTo>
                      <a:cubicBezTo>
                        <a:pt x="57" y="52"/>
                        <a:pt x="57" y="53"/>
                        <a:pt x="57" y="54"/>
                      </a:cubicBezTo>
                      <a:cubicBezTo>
                        <a:pt x="58" y="54"/>
                        <a:pt x="58" y="54"/>
                        <a:pt x="58" y="53"/>
                      </a:cubicBezTo>
                      <a:close/>
                      <a:moveTo>
                        <a:pt x="43" y="40"/>
                      </a:moveTo>
                      <a:cubicBezTo>
                        <a:pt x="44" y="40"/>
                        <a:pt x="45" y="40"/>
                        <a:pt x="46" y="40"/>
                      </a:cubicBezTo>
                      <a:cubicBezTo>
                        <a:pt x="46" y="39"/>
                        <a:pt x="45" y="39"/>
                        <a:pt x="45" y="39"/>
                      </a:cubicBezTo>
                      <a:cubicBezTo>
                        <a:pt x="45" y="39"/>
                        <a:pt x="44" y="39"/>
                        <a:pt x="43" y="40"/>
                      </a:cubicBezTo>
                      <a:close/>
                      <a:moveTo>
                        <a:pt x="62" y="41"/>
                      </a:moveTo>
                      <a:cubicBezTo>
                        <a:pt x="62" y="41"/>
                        <a:pt x="62" y="40"/>
                        <a:pt x="62" y="40"/>
                      </a:cubicBezTo>
                      <a:cubicBezTo>
                        <a:pt x="61" y="40"/>
                        <a:pt x="61" y="40"/>
                        <a:pt x="61" y="40"/>
                      </a:cubicBezTo>
                      <a:cubicBezTo>
                        <a:pt x="61" y="40"/>
                        <a:pt x="61" y="41"/>
                        <a:pt x="61" y="41"/>
                      </a:cubicBezTo>
                      <a:cubicBezTo>
                        <a:pt x="61" y="41"/>
                        <a:pt x="61" y="41"/>
                        <a:pt x="62" y="41"/>
                      </a:cubicBezTo>
                      <a:cubicBezTo>
                        <a:pt x="62" y="41"/>
                        <a:pt x="62" y="41"/>
                        <a:pt x="62" y="41"/>
                      </a:cubicBezTo>
                      <a:close/>
                      <a:moveTo>
                        <a:pt x="47" y="43"/>
                      </a:moveTo>
                      <a:cubicBezTo>
                        <a:pt x="46" y="43"/>
                        <a:pt x="44" y="44"/>
                        <a:pt x="44" y="44"/>
                      </a:cubicBezTo>
                      <a:cubicBezTo>
                        <a:pt x="45" y="44"/>
                        <a:pt x="46" y="44"/>
                        <a:pt x="47" y="43"/>
                      </a:cubicBezTo>
                      <a:close/>
                      <a:moveTo>
                        <a:pt x="59" y="86"/>
                      </a:moveTo>
                      <a:cubicBezTo>
                        <a:pt x="59" y="86"/>
                        <a:pt x="59" y="86"/>
                        <a:pt x="59" y="85"/>
                      </a:cubicBezTo>
                      <a:cubicBezTo>
                        <a:pt x="59" y="85"/>
                        <a:pt x="58" y="85"/>
                        <a:pt x="58" y="85"/>
                      </a:cubicBezTo>
                      <a:cubicBezTo>
                        <a:pt x="58" y="85"/>
                        <a:pt x="58" y="85"/>
                        <a:pt x="58" y="85"/>
                      </a:cubicBezTo>
                      <a:cubicBezTo>
                        <a:pt x="58" y="86"/>
                        <a:pt x="58" y="86"/>
                        <a:pt x="58" y="86"/>
                      </a:cubicBezTo>
                      <a:cubicBezTo>
                        <a:pt x="58" y="86"/>
                        <a:pt x="58" y="86"/>
                        <a:pt x="59" y="86"/>
                      </a:cubicBezTo>
                      <a:close/>
                      <a:moveTo>
                        <a:pt x="53" y="29"/>
                      </a:move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30"/>
                        <a:pt x="53" y="30"/>
                      </a:cubicBezTo>
                      <a:cubicBezTo>
                        <a:pt x="53" y="30"/>
                        <a:pt x="53" y="30"/>
                        <a:pt x="53" y="30"/>
                      </a:cubicBezTo>
                      <a:cubicBezTo>
                        <a:pt x="53" y="30"/>
                        <a:pt x="53" y="29"/>
                        <a:pt x="53" y="29"/>
                      </a:cubicBezTo>
                      <a:close/>
                      <a:moveTo>
                        <a:pt x="60" y="34"/>
                      </a:moveTo>
                      <a:cubicBezTo>
                        <a:pt x="60" y="34"/>
                        <a:pt x="60" y="33"/>
                        <a:pt x="60" y="33"/>
                      </a:cubicBezTo>
                      <a:cubicBezTo>
                        <a:pt x="60" y="32"/>
                        <a:pt x="60" y="32"/>
                        <a:pt x="59" y="32"/>
                      </a:cubicBezTo>
                      <a:cubicBezTo>
                        <a:pt x="59" y="33"/>
                        <a:pt x="59" y="33"/>
                        <a:pt x="60" y="34"/>
                      </a:cubicBezTo>
                      <a:close/>
                      <a:moveTo>
                        <a:pt x="38" y="27"/>
                      </a:moveTo>
                      <a:cubicBezTo>
                        <a:pt x="39" y="27"/>
                        <a:pt x="40" y="27"/>
                        <a:pt x="40" y="27"/>
                      </a:cubicBezTo>
                      <a:cubicBezTo>
                        <a:pt x="40" y="27"/>
                        <a:pt x="40" y="26"/>
                        <a:pt x="40" y="26"/>
                      </a:cubicBezTo>
                      <a:cubicBezTo>
                        <a:pt x="39" y="26"/>
                        <a:pt x="39" y="26"/>
                        <a:pt x="38" y="27"/>
                      </a:cubicBezTo>
                      <a:close/>
                      <a:moveTo>
                        <a:pt x="52" y="25"/>
                      </a:moveTo>
                      <a:cubicBezTo>
                        <a:pt x="52" y="25"/>
                        <a:pt x="52" y="25"/>
                        <a:pt x="52" y="25"/>
                      </a:cubicBezTo>
                      <a:cubicBezTo>
                        <a:pt x="52" y="26"/>
                        <a:pt x="52" y="26"/>
                        <a:pt x="53" y="26"/>
                      </a:cubicBezTo>
                      <a:cubicBezTo>
                        <a:pt x="53" y="26"/>
                        <a:pt x="53" y="25"/>
                        <a:pt x="52" y="25"/>
                      </a:cubicBezTo>
                      <a:close/>
                      <a:moveTo>
                        <a:pt x="60" y="38"/>
                      </a:move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1" y="37"/>
                        <a:pt x="61" y="37"/>
                        <a:pt x="61" y="36"/>
                      </a:cubicBezTo>
                      <a:cubicBezTo>
                        <a:pt x="60" y="36"/>
                        <a:pt x="60" y="36"/>
                        <a:pt x="60" y="38"/>
                      </a:cubicBezTo>
                      <a:close/>
                      <a:moveTo>
                        <a:pt x="60" y="66"/>
                      </a:moveTo>
                      <a:cubicBezTo>
                        <a:pt x="60" y="67"/>
                        <a:pt x="60" y="68"/>
                        <a:pt x="60" y="69"/>
                      </a:cubicBezTo>
                      <a:cubicBezTo>
                        <a:pt x="60" y="68"/>
                        <a:pt x="60" y="67"/>
                        <a:pt x="60" y="66"/>
                      </a:cubicBezTo>
                      <a:close/>
                      <a:moveTo>
                        <a:pt x="49" y="25"/>
                      </a:moveTo>
                      <a:cubicBezTo>
                        <a:pt x="49" y="26"/>
                        <a:pt x="49" y="26"/>
                        <a:pt x="50" y="26"/>
                      </a:cubicBezTo>
                      <a:cubicBezTo>
                        <a:pt x="50" y="26"/>
                        <a:pt x="50" y="25"/>
                        <a:pt x="49" y="25"/>
                      </a:cubicBezTo>
                      <a:close/>
                      <a:moveTo>
                        <a:pt x="31" y="128"/>
                      </a:moveTo>
                      <a:cubicBezTo>
                        <a:pt x="30" y="129"/>
                        <a:pt x="30" y="129"/>
                        <a:pt x="29" y="129"/>
                      </a:cubicBezTo>
                      <a:cubicBezTo>
                        <a:pt x="29" y="129"/>
                        <a:pt x="29" y="129"/>
                        <a:pt x="29" y="129"/>
                      </a:cubicBezTo>
                      <a:cubicBezTo>
                        <a:pt x="30" y="129"/>
                        <a:pt x="30" y="129"/>
                        <a:pt x="31" y="128"/>
                      </a:cubicBezTo>
                      <a:close/>
                      <a:moveTo>
                        <a:pt x="46" y="30"/>
                      </a:moveTo>
                      <a:cubicBezTo>
                        <a:pt x="46" y="31"/>
                        <a:pt x="46" y="31"/>
                        <a:pt x="47" y="31"/>
                      </a:cubicBezTo>
                      <a:cubicBezTo>
                        <a:pt x="47" y="31"/>
                        <a:pt x="47" y="31"/>
                        <a:pt x="47" y="30"/>
                      </a:cubicBezTo>
                      <a:cubicBezTo>
                        <a:pt x="46" y="30"/>
                        <a:pt x="46" y="30"/>
                        <a:pt x="46" y="30"/>
                      </a:cubicBezTo>
                      <a:close/>
                      <a:moveTo>
                        <a:pt x="39" y="29"/>
                      </a:moveTo>
                      <a:cubicBezTo>
                        <a:pt x="39" y="30"/>
                        <a:pt x="39" y="30"/>
                        <a:pt x="39" y="30"/>
                      </a:cubicBezTo>
                      <a:cubicBezTo>
                        <a:pt x="40" y="30"/>
                        <a:pt x="40" y="30"/>
                        <a:pt x="40" y="29"/>
                      </a:cubicBezTo>
                      <a:cubicBezTo>
                        <a:pt x="40" y="29"/>
                        <a:pt x="39" y="29"/>
                        <a:pt x="39" y="29"/>
                      </a:cubicBezTo>
                      <a:close/>
                      <a:moveTo>
                        <a:pt x="35" y="113"/>
                      </a:moveTo>
                      <a:cubicBezTo>
                        <a:pt x="35" y="113"/>
                        <a:pt x="35" y="113"/>
                        <a:pt x="34" y="114"/>
                      </a:cubicBezTo>
                      <a:cubicBezTo>
                        <a:pt x="35" y="114"/>
                        <a:pt x="35" y="114"/>
                        <a:pt x="35" y="113"/>
                      </a:cubicBezTo>
                      <a:close/>
                      <a:moveTo>
                        <a:pt x="50" y="98"/>
                      </a:moveTo>
                      <a:cubicBezTo>
                        <a:pt x="49" y="97"/>
                        <a:pt x="49" y="97"/>
                        <a:pt x="49" y="98"/>
                      </a:cubicBezTo>
                      <a:cubicBezTo>
                        <a:pt x="50" y="98"/>
                        <a:pt x="50" y="98"/>
                        <a:pt x="50" y="98"/>
                      </a:cubicBezTo>
                      <a:close/>
                      <a:moveTo>
                        <a:pt x="48" y="111"/>
                      </a:moveTo>
                      <a:cubicBezTo>
                        <a:pt x="47" y="112"/>
                        <a:pt x="47" y="112"/>
                        <a:pt x="46" y="113"/>
                      </a:cubicBezTo>
                      <a:cubicBezTo>
                        <a:pt x="47" y="112"/>
                        <a:pt x="48" y="112"/>
                        <a:pt x="48" y="111"/>
                      </a:cubicBezTo>
                      <a:close/>
                      <a:moveTo>
                        <a:pt x="68" y="74"/>
                      </a:moveTo>
                      <a:cubicBezTo>
                        <a:pt x="67" y="74"/>
                        <a:pt x="67" y="73"/>
                        <a:pt x="67" y="73"/>
                      </a:cubicBezTo>
                      <a:cubicBezTo>
                        <a:pt x="67" y="73"/>
                        <a:pt x="67" y="73"/>
                        <a:pt x="67" y="73"/>
                      </a:cubicBezTo>
                      <a:cubicBezTo>
                        <a:pt x="67" y="73"/>
                        <a:pt x="67" y="74"/>
                        <a:pt x="67" y="74"/>
                      </a:cubicBezTo>
                      <a:cubicBezTo>
                        <a:pt x="67" y="74"/>
                        <a:pt x="67" y="74"/>
                        <a:pt x="68" y="74"/>
                      </a:cubicBezTo>
                      <a:close/>
                      <a:moveTo>
                        <a:pt x="60" y="60"/>
                      </a:moveTo>
                      <a:cubicBezTo>
                        <a:pt x="60" y="60"/>
                        <a:pt x="60" y="60"/>
                        <a:pt x="60" y="59"/>
                      </a:cubicBezTo>
                      <a:cubicBezTo>
                        <a:pt x="59" y="59"/>
                        <a:pt x="59" y="60"/>
                        <a:pt x="60" y="60"/>
                      </a:cubicBezTo>
                      <a:close/>
                      <a:moveTo>
                        <a:pt x="40" y="20"/>
                      </a:moveTo>
                      <a:cubicBezTo>
                        <a:pt x="40" y="20"/>
                        <a:pt x="40" y="20"/>
                        <a:pt x="40" y="20"/>
                      </a:cubicBezTo>
                      <a:cubicBezTo>
                        <a:pt x="39" y="20"/>
                        <a:pt x="38" y="20"/>
                        <a:pt x="38" y="20"/>
                      </a:cubicBezTo>
                      <a:cubicBezTo>
                        <a:pt x="38" y="20"/>
                        <a:pt x="38" y="20"/>
                        <a:pt x="38" y="20"/>
                      </a:cubicBezTo>
                      <a:cubicBezTo>
                        <a:pt x="38" y="20"/>
                        <a:pt x="39" y="20"/>
                        <a:pt x="40" y="20"/>
                      </a:cubicBezTo>
                      <a:close/>
                      <a:moveTo>
                        <a:pt x="35" y="129"/>
                      </a:moveTo>
                      <a:cubicBezTo>
                        <a:pt x="34" y="128"/>
                        <a:pt x="34" y="128"/>
                        <a:pt x="34" y="129"/>
                      </a:cubicBezTo>
                      <a:cubicBezTo>
                        <a:pt x="34" y="129"/>
                        <a:pt x="35" y="129"/>
                        <a:pt x="35" y="129"/>
                      </a:cubicBezTo>
                      <a:close/>
                      <a:moveTo>
                        <a:pt x="65" y="65"/>
                      </a:moveTo>
                      <a:cubicBezTo>
                        <a:pt x="65" y="65"/>
                        <a:pt x="65" y="65"/>
                        <a:pt x="65" y="65"/>
                      </a:cubicBezTo>
                      <a:cubicBezTo>
                        <a:pt x="65" y="66"/>
                        <a:pt x="65" y="67"/>
                        <a:pt x="65" y="67"/>
                      </a:cubicBezTo>
                      <a:cubicBezTo>
                        <a:pt x="65" y="67"/>
                        <a:pt x="65" y="67"/>
                        <a:pt x="65" y="67"/>
                      </a:cubicBezTo>
                      <a:cubicBezTo>
                        <a:pt x="65" y="67"/>
                        <a:pt x="65" y="66"/>
                        <a:pt x="65" y="65"/>
                      </a:cubicBezTo>
                      <a:close/>
                      <a:moveTo>
                        <a:pt x="45" y="26"/>
                      </a:moveTo>
                      <a:cubicBezTo>
                        <a:pt x="45" y="27"/>
                        <a:pt x="45" y="27"/>
                        <a:pt x="46" y="27"/>
                      </a:cubicBezTo>
                      <a:cubicBezTo>
                        <a:pt x="45" y="26"/>
                        <a:pt x="46" y="26"/>
                        <a:pt x="45" y="26"/>
                      </a:cubicBezTo>
                      <a:close/>
                      <a:moveTo>
                        <a:pt x="24" y="9"/>
                      </a:moveTo>
                      <a:cubicBezTo>
                        <a:pt x="24" y="7"/>
                        <a:pt x="24" y="7"/>
                        <a:pt x="24" y="7"/>
                      </a:cubicBezTo>
                      <a:cubicBezTo>
                        <a:pt x="24" y="8"/>
                        <a:pt x="24" y="8"/>
                        <a:pt x="24" y="9"/>
                      </a:cubicBezTo>
                      <a:close/>
                      <a:moveTo>
                        <a:pt x="54" y="90"/>
                      </a:moveTo>
                      <a:cubicBezTo>
                        <a:pt x="54" y="90"/>
                        <a:pt x="54" y="90"/>
                        <a:pt x="54" y="91"/>
                      </a:cubicBezTo>
                      <a:cubicBezTo>
                        <a:pt x="54" y="91"/>
                        <a:pt x="54" y="91"/>
                        <a:pt x="55" y="91"/>
                      </a:cubicBezTo>
                      <a:cubicBezTo>
                        <a:pt x="55" y="90"/>
                        <a:pt x="54" y="90"/>
                        <a:pt x="54" y="90"/>
                      </a:cubicBezTo>
                      <a:close/>
                      <a:moveTo>
                        <a:pt x="43" y="32"/>
                      </a:moveTo>
                      <a:cubicBezTo>
                        <a:pt x="43" y="32"/>
                        <a:pt x="44" y="32"/>
                        <a:pt x="44" y="32"/>
                      </a:cubicBezTo>
                      <a:cubicBezTo>
                        <a:pt x="44" y="31"/>
                        <a:pt x="44" y="31"/>
                        <a:pt x="43" y="31"/>
                      </a:cubicBezTo>
                      <a:cubicBezTo>
                        <a:pt x="43" y="31"/>
                        <a:pt x="43" y="32"/>
                        <a:pt x="43" y="32"/>
                      </a:cubicBezTo>
                      <a:close/>
                      <a:moveTo>
                        <a:pt x="66" y="54"/>
                      </a:moveTo>
                      <a:cubicBezTo>
                        <a:pt x="66" y="55"/>
                        <a:pt x="66" y="55"/>
                        <a:pt x="65" y="55"/>
                      </a:cubicBezTo>
                      <a:cubicBezTo>
                        <a:pt x="66" y="55"/>
                        <a:pt x="66" y="55"/>
                        <a:pt x="66" y="55"/>
                      </a:cubicBezTo>
                      <a:cubicBezTo>
                        <a:pt x="66" y="55"/>
                        <a:pt x="66" y="55"/>
                        <a:pt x="66" y="54"/>
                      </a:cubicBezTo>
                      <a:close/>
                      <a:moveTo>
                        <a:pt x="41" y="32"/>
                      </a:moveTo>
                      <a:cubicBezTo>
                        <a:pt x="40" y="32"/>
                        <a:pt x="40" y="32"/>
                        <a:pt x="39" y="32"/>
                      </a:cubicBezTo>
                      <a:cubicBezTo>
                        <a:pt x="40" y="33"/>
                        <a:pt x="40" y="33"/>
                        <a:pt x="41" y="32"/>
                      </a:cubicBezTo>
                      <a:close/>
                      <a:moveTo>
                        <a:pt x="62" y="81"/>
                      </a:moveTo>
                      <a:cubicBezTo>
                        <a:pt x="62" y="81"/>
                        <a:pt x="63" y="82"/>
                        <a:pt x="63" y="81"/>
                      </a:cubicBezTo>
                      <a:cubicBezTo>
                        <a:pt x="63" y="81"/>
                        <a:pt x="62" y="81"/>
                        <a:pt x="62" y="81"/>
                      </a:cubicBezTo>
                      <a:close/>
                      <a:moveTo>
                        <a:pt x="46" y="55"/>
                      </a:moveTo>
                      <a:cubicBezTo>
                        <a:pt x="47" y="55"/>
                        <a:pt x="47" y="55"/>
                        <a:pt x="47" y="54"/>
                      </a:cubicBezTo>
                      <a:cubicBezTo>
                        <a:pt x="46" y="55"/>
                        <a:pt x="46" y="55"/>
                        <a:pt x="46" y="55"/>
                      </a:cubicBezTo>
                      <a:close/>
                      <a:moveTo>
                        <a:pt x="50" y="38"/>
                      </a:moveTo>
                      <a:cubicBezTo>
                        <a:pt x="50" y="38"/>
                        <a:pt x="50" y="38"/>
                        <a:pt x="50" y="39"/>
                      </a:cubicBezTo>
                      <a:cubicBezTo>
                        <a:pt x="51" y="39"/>
                        <a:pt x="51" y="38"/>
                        <a:pt x="50" y="38"/>
                      </a:cubicBezTo>
                      <a:close/>
                      <a:moveTo>
                        <a:pt x="63" y="73"/>
                      </a:moveTo>
                      <a:cubicBezTo>
                        <a:pt x="62" y="73"/>
                        <a:pt x="62" y="73"/>
                        <a:pt x="62" y="73"/>
                      </a:cubicBezTo>
                      <a:cubicBezTo>
                        <a:pt x="62" y="74"/>
                        <a:pt x="62" y="74"/>
                        <a:pt x="63" y="75"/>
                      </a:cubicBezTo>
                      <a:cubicBezTo>
                        <a:pt x="63" y="74"/>
                        <a:pt x="63" y="74"/>
                        <a:pt x="63" y="73"/>
                      </a:cubicBezTo>
                      <a:close/>
                      <a:moveTo>
                        <a:pt x="52" y="68"/>
                      </a:moveTo>
                      <a:cubicBezTo>
                        <a:pt x="52" y="68"/>
                        <a:pt x="51" y="68"/>
                        <a:pt x="51" y="68"/>
                      </a:cubicBezTo>
                      <a:cubicBezTo>
                        <a:pt x="51" y="68"/>
                        <a:pt x="51" y="69"/>
                        <a:pt x="52" y="69"/>
                      </a:cubicBezTo>
                      <a:cubicBezTo>
                        <a:pt x="52" y="69"/>
                        <a:pt x="52" y="68"/>
                        <a:pt x="52" y="68"/>
                      </a:cubicBezTo>
                      <a:close/>
                      <a:moveTo>
                        <a:pt x="47" y="35"/>
                      </a:moveTo>
                      <a:cubicBezTo>
                        <a:pt x="47" y="35"/>
                        <a:pt x="47" y="34"/>
                        <a:pt x="47" y="34"/>
                      </a:cubicBezTo>
                      <a:cubicBezTo>
                        <a:pt x="47" y="34"/>
                        <a:pt x="47" y="34"/>
                        <a:pt x="47" y="34"/>
                      </a:cubicBezTo>
                      <a:cubicBezTo>
                        <a:pt x="47" y="35"/>
                        <a:pt x="47" y="35"/>
                        <a:pt x="47" y="35"/>
                      </a:cubicBezTo>
                      <a:close/>
                      <a:moveTo>
                        <a:pt x="74" y="80"/>
                      </a:moveTo>
                      <a:cubicBezTo>
                        <a:pt x="73" y="80"/>
                        <a:pt x="73" y="80"/>
                        <a:pt x="73" y="81"/>
                      </a:cubicBezTo>
                      <a:cubicBezTo>
                        <a:pt x="73" y="81"/>
                        <a:pt x="74" y="80"/>
                        <a:pt x="74" y="80"/>
                      </a:cubicBezTo>
                      <a:close/>
                      <a:moveTo>
                        <a:pt x="35" y="23"/>
                      </a:moveTo>
                      <a:cubicBezTo>
                        <a:pt x="35" y="23"/>
                        <a:pt x="35" y="23"/>
                        <a:pt x="35" y="22"/>
                      </a:cubicBezTo>
                      <a:cubicBezTo>
                        <a:pt x="35" y="22"/>
                        <a:pt x="35" y="22"/>
                        <a:pt x="34" y="22"/>
                      </a:cubicBezTo>
                      <a:cubicBezTo>
                        <a:pt x="34" y="23"/>
                        <a:pt x="34" y="23"/>
                        <a:pt x="34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lose/>
                      <a:moveTo>
                        <a:pt x="44" y="110"/>
                      </a:moveTo>
                      <a:cubicBezTo>
                        <a:pt x="43" y="111"/>
                        <a:pt x="43" y="111"/>
                        <a:pt x="43" y="111"/>
                      </a:cubicBezTo>
                      <a:cubicBezTo>
                        <a:pt x="43" y="111"/>
                        <a:pt x="44" y="111"/>
                        <a:pt x="44" y="110"/>
                      </a:cubicBezTo>
                      <a:close/>
                      <a:moveTo>
                        <a:pt x="33" y="18"/>
                      </a:moveTo>
                      <a:cubicBezTo>
                        <a:pt x="34" y="19"/>
                        <a:pt x="34" y="19"/>
                        <a:pt x="34" y="18"/>
                      </a:cubicBezTo>
                      <a:cubicBezTo>
                        <a:pt x="34" y="18"/>
                        <a:pt x="34" y="18"/>
                        <a:pt x="33" y="18"/>
                      </a:cubicBezTo>
                      <a:close/>
                      <a:moveTo>
                        <a:pt x="15" y="127"/>
                      </a:moveTo>
                      <a:cubicBezTo>
                        <a:pt x="14" y="126"/>
                        <a:pt x="14" y="126"/>
                        <a:pt x="13" y="126"/>
                      </a:cubicBezTo>
                      <a:cubicBezTo>
                        <a:pt x="14" y="126"/>
                        <a:pt x="14" y="126"/>
                        <a:pt x="15" y="127"/>
                      </a:cubicBezTo>
                      <a:close/>
                      <a:moveTo>
                        <a:pt x="45" y="108"/>
                      </a:moveTo>
                      <a:cubicBezTo>
                        <a:pt x="46" y="108"/>
                        <a:pt x="46" y="108"/>
                        <a:pt x="46" y="107"/>
                      </a:cubicBezTo>
                      <a:cubicBezTo>
                        <a:pt x="45" y="108"/>
                        <a:pt x="45" y="108"/>
                        <a:pt x="45" y="108"/>
                      </a:cubicBezTo>
                      <a:close/>
                      <a:moveTo>
                        <a:pt x="64" y="60"/>
                      </a:moveTo>
                      <a:cubicBezTo>
                        <a:pt x="64" y="60"/>
                        <a:pt x="65" y="59"/>
                        <a:pt x="65" y="59"/>
                      </a:cubicBezTo>
                      <a:cubicBezTo>
                        <a:pt x="65" y="59"/>
                        <a:pt x="65" y="59"/>
                        <a:pt x="64" y="59"/>
                      </a:cubicBezTo>
                      <a:cubicBezTo>
                        <a:pt x="64" y="59"/>
                        <a:pt x="64" y="59"/>
                        <a:pt x="64" y="59"/>
                      </a:cubicBezTo>
                      <a:cubicBezTo>
                        <a:pt x="64" y="59"/>
                        <a:pt x="64" y="59"/>
                        <a:pt x="64" y="60"/>
                      </a:cubicBezTo>
                      <a:close/>
                      <a:moveTo>
                        <a:pt x="47" y="79"/>
                      </a:moveTo>
                      <a:cubicBezTo>
                        <a:pt x="47" y="79"/>
                        <a:pt x="47" y="79"/>
                        <a:pt x="47" y="79"/>
                      </a:cubicBezTo>
                      <a:cubicBezTo>
                        <a:pt x="47" y="79"/>
                        <a:pt x="47" y="78"/>
                        <a:pt x="46" y="78"/>
                      </a:cubicBezTo>
                      <a:cubicBezTo>
                        <a:pt x="46" y="78"/>
                        <a:pt x="47" y="79"/>
                        <a:pt x="47" y="79"/>
                      </a:cubicBezTo>
                      <a:close/>
                      <a:moveTo>
                        <a:pt x="31" y="11"/>
                      </a:moveTo>
                      <a:cubicBezTo>
                        <a:pt x="31" y="11"/>
                        <a:pt x="31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1" y="11"/>
                        <a:pt x="31" y="11"/>
                        <a:pt x="31" y="11"/>
                      </a:cubicBezTo>
                      <a:close/>
                      <a:moveTo>
                        <a:pt x="47" y="51"/>
                      </a:moveTo>
                      <a:cubicBezTo>
                        <a:pt x="47" y="50"/>
                        <a:pt x="47" y="50"/>
                        <a:pt x="47" y="50"/>
                      </a:cubicBezTo>
                      <a:cubicBezTo>
                        <a:pt x="47" y="50"/>
                        <a:pt x="47" y="50"/>
                        <a:pt x="47" y="50"/>
                      </a:cubicBezTo>
                      <a:cubicBezTo>
                        <a:pt x="47" y="50"/>
                        <a:pt x="47" y="51"/>
                        <a:pt x="46" y="51"/>
                      </a:cubicBezTo>
                      <a:cubicBezTo>
                        <a:pt x="46" y="51"/>
                        <a:pt x="46" y="51"/>
                        <a:pt x="47" y="51"/>
                      </a:cubicBezTo>
                      <a:cubicBezTo>
                        <a:pt x="47" y="51"/>
                        <a:pt x="47" y="51"/>
                        <a:pt x="47" y="51"/>
                      </a:cubicBezTo>
                      <a:close/>
                      <a:moveTo>
                        <a:pt x="42" y="114"/>
                      </a:moveTo>
                      <a:cubicBezTo>
                        <a:pt x="41" y="114"/>
                        <a:pt x="41" y="113"/>
                        <a:pt x="41" y="113"/>
                      </a:cubicBezTo>
                      <a:cubicBezTo>
                        <a:pt x="41" y="113"/>
                        <a:pt x="41" y="114"/>
                        <a:pt x="41" y="114"/>
                      </a:cubicBezTo>
                      <a:cubicBezTo>
                        <a:pt x="41" y="114"/>
                        <a:pt x="41" y="114"/>
                        <a:pt x="41" y="114"/>
                      </a:cubicBezTo>
                      <a:cubicBezTo>
                        <a:pt x="41" y="114"/>
                        <a:pt x="41" y="114"/>
                        <a:pt x="42" y="114"/>
                      </a:cubicBezTo>
                      <a:close/>
                      <a:moveTo>
                        <a:pt x="59" y="63"/>
                      </a:move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60" y="63"/>
                      </a:cubicBezTo>
                      <a:cubicBezTo>
                        <a:pt x="60" y="63"/>
                        <a:pt x="60" y="63"/>
                        <a:pt x="59" y="63"/>
                      </a:cubicBezTo>
                      <a:close/>
                      <a:moveTo>
                        <a:pt x="50" y="34"/>
                      </a:moveTo>
                      <a:cubicBezTo>
                        <a:pt x="50" y="34"/>
                        <a:pt x="50" y="34"/>
                        <a:pt x="50" y="34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4"/>
                      </a:cubicBezTo>
                      <a:close/>
                      <a:moveTo>
                        <a:pt x="32" y="103"/>
                      </a:move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ubicBezTo>
                        <a:pt x="32" y="103"/>
                        <a:pt x="32" y="103"/>
                        <a:pt x="32" y="103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6" name="Freeform 6"/>
                <p:cNvSpPr>
                  <a:spLocks noEditPoints="1"/>
                </p:cNvSpPr>
                <p:nvPr/>
              </p:nvSpPr>
              <p:spPr bwMode="auto">
                <a:xfrm>
                  <a:off x="5865813" y="3201988"/>
                  <a:ext cx="250825" cy="436563"/>
                </a:xfrm>
                <a:custGeom>
                  <a:avLst/>
                  <a:gdLst>
                    <a:gd name="T0" fmla="*/ 36 w 77"/>
                    <a:gd name="T1" fmla="*/ 129 h 132"/>
                    <a:gd name="T2" fmla="*/ 5 w 77"/>
                    <a:gd name="T3" fmla="*/ 131 h 132"/>
                    <a:gd name="T4" fmla="*/ 30 w 77"/>
                    <a:gd name="T5" fmla="*/ 83 h 132"/>
                    <a:gd name="T6" fmla="*/ 38 w 77"/>
                    <a:gd name="T7" fmla="*/ 76 h 132"/>
                    <a:gd name="T8" fmla="*/ 27 w 77"/>
                    <a:gd name="T9" fmla="*/ 39 h 132"/>
                    <a:gd name="T10" fmla="*/ 13 w 77"/>
                    <a:gd name="T11" fmla="*/ 1 h 132"/>
                    <a:gd name="T12" fmla="*/ 49 w 77"/>
                    <a:gd name="T13" fmla="*/ 2 h 132"/>
                    <a:gd name="T14" fmla="*/ 55 w 77"/>
                    <a:gd name="T15" fmla="*/ 13 h 132"/>
                    <a:gd name="T16" fmla="*/ 66 w 77"/>
                    <a:gd name="T17" fmla="*/ 90 h 132"/>
                    <a:gd name="T18" fmla="*/ 41 w 77"/>
                    <a:gd name="T19" fmla="*/ 13 h 132"/>
                    <a:gd name="T20" fmla="*/ 38 w 77"/>
                    <a:gd name="T21" fmla="*/ 118 h 132"/>
                    <a:gd name="T22" fmla="*/ 44 w 77"/>
                    <a:gd name="T23" fmla="*/ 108 h 132"/>
                    <a:gd name="T24" fmla="*/ 36 w 77"/>
                    <a:gd name="T25" fmla="*/ 24 h 132"/>
                    <a:gd name="T26" fmla="*/ 48 w 77"/>
                    <a:gd name="T27" fmla="*/ 21 h 132"/>
                    <a:gd name="T28" fmla="*/ 43 w 77"/>
                    <a:gd name="T29" fmla="*/ 121 h 132"/>
                    <a:gd name="T30" fmla="*/ 34 w 77"/>
                    <a:gd name="T31" fmla="*/ 5 h 132"/>
                    <a:gd name="T32" fmla="*/ 33 w 77"/>
                    <a:gd name="T33" fmla="*/ 104 h 132"/>
                    <a:gd name="T34" fmla="*/ 43 w 77"/>
                    <a:gd name="T35" fmla="*/ 80 h 132"/>
                    <a:gd name="T36" fmla="*/ 74 w 77"/>
                    <a:gd name="T37" fmla="*/ 70 h 132"/>
                    <a:gd name="T38" fmla="*/ 73 w 77"/>
                    <a:gd name="T39" fmla="*/ 73 h 132"/>
                    <a:gd name="T40" fmla="*/ 14 w 77"/>
                    <a:gd name="T41" fmla="*/ 113 h 132"/>
                    <a:gd name="T42" fmla="*/ 58 w 77"/>
                    <a:gd name="T43" fmla="*/ 79 h 132"/>
                    <a:gd name="T44" fmla="*/ 19 w 77"/>
                    <a:gd name="T45" fmla="*/ 116 h 132"/>
                    <a:gd name="T46" fmla="*/ 54 w 77"/>
                    <a:gd name="T47" fmla="*/ 32 h 132"/>
                    <a:gd name="T48" fmla="*/ 29 w 77"/>
                    <a:gd name="T49" fmla="*/ 14 h 132"/>
                    <a:gd name="T50" fmla="*/ 9 w 77"/>
                    <a:gd name="T51" fmla="*/ 123 h 132"/>
                    <a:gd name="T52" fmla="*/ 31 w 77"/>
                    <a:gd name="T53" fmla="*/ 26 h 132"/>
                    <a:gd name="T54" fmla="*/ 63 w 77"/>
                    <a:gd name="T55" fmla="*/ 70 h 132"/>
                    <a:gd name="T56" fmla="*/ 53 w 77"/>
                    <a:gd name="T57" fmla="*/ 61 h 132"/>
                    <a:gd name="T58" fmla="*/ 49 w 77"/>
                    <a:gd name="T59" fmla="*/ 87 h 132"/>
                    <a:gd name="T60" fmla="*/ 39 w 77"/>
                    <a:gd name="T61" fmla="*/ 31 h 132"/>
                    <a:gd name="T62" fmla="*/ 48 w 77"/>
                    <a:gd name="T63" fmla="*/ 26 h 132"/>
                    <a:gd name="T64" fmla="*/ 27 w 77"/>
                    <a:gd name="T65" fmla="*/ 9 h 132"/>
                    <a:gd name="T66" fmla="*/ 34 w 77"/>
                    <a:gd name="T67" fmla="*/ 53 h 132"/>
                    <a:gd name="T68" fmla="*/ 55 w 77"/>
                    <a:gd name="T69" fmla="*/ 41 h 132"/>
                    <a:gd name="T70" fmla="*/ 47 w 77"/>
                    <a:gd name="T71" fmla="*/ 72 h 132"/>
                    <a:gd name="T72" fmla="*/ 55 w 77"/>
                    <a:gd name="T73" fmla="*/ 53 h 132"/>
                    <a:gd name="T74" fmla="*/ 31 w 77"/>
                    <a:gd name="T75" fmla="*/ 32 h 132"/>
                    <a:gd name="T76" fmla="*/ 38 w 77"/>
                    <a:gd name="T77" fmla="*/ 108 h 132"/>
                    <a:gd name="T78" fmla="*/ 42 w 77"/>
                    <a:gd name="T79" fmla="*/ 32 h 132"/>
                    <a:gd name="T80" fmla="*/ 44 w 77"/>
                    <a:gd name="T81" fmla="*/ 99 h 132"/>
                    <a:gd name="T82" fmla="*/ 20 w 77"/>
                    <a:gd name="T83" fmla="*/ 10 h 132"/>
                    <a:gd name="T84" fmla="*/ 47 w 77"/>
                    <a:gd name="T85" fmla="*/ 64 h 132"/>
                    <a:gd name="T86" fmla="*/ 63 w 77"/>
                    <a:gd name="T87" fmla="*/ 63 h 132"/>
                    <a:gd name="T88" fmla="*/ 53 w 77"/>
                    <a:gd name="T89" fmla="*/ 28 h 132"/>
                    <a:gd name="T90" fmla="*/ 33 w 77"/>
                    <a:gd name="T91" fmla="*/ 23 h 132"/>
                    <a:gd name="T92" fmla="*/ 40 w 77"/>
                    <a:gd name="T93" fmla="*/ 9 h 132"/>
                    <a:gd name="T94" fmla="*/ 33 w 77"/>
                    <a:gd name="T95" fmla="*/ 116 h 132"/>
                    <a:gd name="T96" fmla="*/ 29 w 77"/>
                    <a:gd name="T97" fmla="*/ 21 h 132"/>
                    <a:gd name="T98" fmla="*/ 25 w 77"/>
                    <a:gd name="T99" fmla="*/ 116 h 132"/>
                    <a:gd name="T100" fmla="*/ 41 w 77"/>
                    <a:gd name="T101" fmla="*/ 36 h 132"/>
                    <a:gd name="T102" fmla="*/ 48 w 77"/>
                    <a:gd name="T103" fmla="*/ 57 h 132"/>
                    <a:gd name="T104" fmla="*/ 58 w 77"/>
                    <a:gd name="T105" fmla="*/ 61 h 132"/>
                    <a:gd name="T106" fmla="*/ 26 w 77"/>
                    <a:gd name="T107" fmla="*/ 20 h 132"/>
                    <a:gd name="T108" fmla="*/ 49 w 77"/>
                    <a:gd name="T109" fmla="*/ 12 h 132"/>
                    <a:gd name="T110" fmla="*/ 53 w 77"/>
                    <a:gd name="T111" fmla="*/ 42 h 132"/>
                    <a:gd name="T112" fmla="*/ 50 w 77"/>
                    <a:gd name="T113" fmla="*/ 8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7" h="132">
                      <a:moveTo>
                        <a:pt x="44" y="125"/>
                      </a:moveTo>
                      <a:cubicBezTo>
                        <a:pt x="45" y="125"/>
                        <a:pt x="46" y="125"/>
                        <a:pt x="47" y="125"/>
                      </a:cubicBezTo>
                      <a:cubicBezTo>
                        <a:pt x="48" y="125"/>
                        <a:pt x="48" y="125"/>
                        <a:pt x="49" y="125"/>
                      </a:cubicBezTo>
                      <a:cubicBezTo>
                        <a:pt x="49" y="125"/>
                        <a:pt x="50" y="125"/>
                        <a:pt x="50" y="126"/>
                      </a:cubicBezTo>
                      <a:cubicBezTo>
                        <a:pt x="50" y="126"/>
                        <a:pt x="49" y="127"/>
                        <a:pt x="49" y="127"/>
                      </a:cubicBezTo>
                      <a:cubicBezTo>
                        <a:pt x="48" y="127"/>
                        <a:pt x="47" y="127"/>
                        <a:pt x="46" y="127"/>
                      </a:cubicBezTo>
                      <a:cubicBezTo>
                        <a:pt x="43" y="128"/>
                        <a:pt x="40" y="128"/>
                        <a:pt x="37" y="128"/>
                      </a:cubicBezTo>
                      <a:cubicBezTo>
                        <a:pt x="37" y="128"/>
                        <a:pt x="36" y="128"/>
                        <a:pt x="36" y="129"/>
                      </a:cubicBezTo>
                      <a:cubicBezTo>
                        <a:pt x="35" y="129"/>
                        <a:pt x="34" y="129"/>
                        <a:pt x="33" y="129"/>
                      </a:cubicBezTo>
                      <a:cubicBezTo>
                        <a:pt x="33" y="129"/>
                        <a:pt x="33" y="129"/>
                        <a:pt x="32" y="129"/>
                      </a:cubicBezTo>
                      <a:cubicBezTo>
                        <a:pt x="29" y="129"/>
                        <a:pt x="25" y="129"/>
                        <a:pt x="22" y="130"/>
                      </a:cubicBezTo>
                      <a:cubicBezTo>
                        <a:pt x="20" y="130"/>
                        <a:pt x="17" y="131"/>
                        <a:pt x="15" y="131"/>
                      </a:cubicBezTo>
                      <a:cubicBezTo>
                        <a:pt x="14" y="131"/>
                        <a:pt x="13" y="131"/>
                        <a:pt x="13" y="132"/>
                      </a:cubicBezTo>
                      <a:cubicBezTo>
                        <a:pt x="12" y="132"/>
                        <a:pt x="11" y="132"/>
                        <a:pt x="10" y="132"/>
                      </a:cubicBezTo>
                      <a:cubicBezTo>
                        <a:pt x="10" y="131"/>
                        <a:pt x="9" y="131"/>
                        <a:pt x="9" y="131"/>
                      </a:cubicBezTo>
                      <a:cubicBezTo>
                        <a:pt x="8" y="131"/>
                        <a:pt x="6" y="131"/>
                        <a:pt x="5" y="131"/>
                      </a:cubicBezTo>
                      <a:cubicBezTo>
                        <a:pt x="4" y="131"/>
                        <a:pt x="3" y="130"/>
                        <a:pt x="3" y="130"/>
                      </a:cubicBezTo>
                      <a:cubicBezTo>
                        <a:pt x="2" y="130"/>
                        <a:pt x="2" y="130"/>
                        <a:pt x="2" y="130"/>
                      </a:cubicBezTo>
                      <a:cubicBezTo>
                        <a:pt x="1" y="131"/>
                        <a:pt x="0" y="130"/>
                        <a:pt x="0" y="129"/>
                      </a:cubicBezTo>
                      <a:cubicBezTo>
                        <a:pt x="1" y="129"/>
                        <a:pt x="1" y="128"/>
                        <a:pt x="1" y="128"/>
                      </a:cubicBezTo>
                      <a:cubicBezTo>
                        <a:pt x="2" y="126"/>
                        <a:pt x="3" y="124"/>
                        <a:pt x="5" y="122"/>
                      </a:cubicBezTo>
                      <a:cubicBezTo>
                        <a:pt x="9" y="116"/>
                        <a:pt x="14" y="110"/>
                        <a:pt x="18" y="103"/>
                      </a:cubicBezTo>
                      <a:cubicBezTo>
                        <a:pt x="20" y="99"/>
                        <a:pt x="23" y="95"/>
                        <a:pt x="25" y="91"/>
                      </a:cubicBezTo>
                      <a:cubicBezTo>
                        <a:pt x="26" y="89"/>
                        <a:pt x="28" y="86"/>
                        <a:pt x="30" y="83"/>
                      </a:cubicBezTo>
                      <a:cubicBezTo>
                        <a:pt x="31" y="81"/>
                        <a:pt x="33" y="78"/>
                        <a:pt x="35" y="76"/>
                      </a:cubicBezTo>
                      <a:cubicBezTo>
                        <a:pt x="35" y="75"/>
                        <a:pt x="35" y="75"/>
                        <a:pt x="34" y="75"/>
                      </a:cubicBezTo>
                      <a:cubicBezTo>
                        <a:pt x="33" y="75"/>
                        <a:pt x="33" y="75"/>
                        <a:pt x="33" y="74"/>
                      </a:cubicBezTo>
                      <a:cubicBezTo>
                        <a:pt x="33" y="73"/>
                        <a:pt x="33" y="72"/>
                        <a:pt x="34" y="72"/>
                      </a:cubicBezTo>
                      <a:cubicBezTo>
                        <a:pt x="35" y="71"/>
                        <a:pt x="36" y="71"/>
                        <a:pt x="36" y="72"/>
                      </a:cubicBezTo>
                      <a:cubicBezTo>
                        <a:pt x="37" y="72"/>
                        <a:pt x="37" y="72"/>
                        <a:pt x="37" y="72"/>
                      </a:cubicBezTo>
                      <a:cubicBezTo>
                        <a:pt x="37" y="73"/>
                        <a:pt x="37" y="74"/>
                        <a:pt x="37" y="74"/>
                      </a:cubicBezTo>
                      <a:cubicBezTo>
                        <a:pt x="38" y="75"/>
                        <a:pt x="38" y="75"/>
                        <a:pt x="38" y="76"/>
                      </a:cubicBezTo>
                      <a:cubicBezTo>
                        <a:pt x="39" y="75"/>
                        <a:pt x="40" y="74"/>
                        <a:pt x="40" y="73"/>
                      </a:cubicBezTo>
                      <a:cubicBezTo>
                        <a:pt x="40" y="73"/>
                        <a:pt x="39" y="73"/>
                        <a:pt x="39" y="73"/>
                      </a:cubicBezTo>
                      <a:cubicBezTo>
                        <a:pt x="38" y="73"/>
                        <a:pt x="38" y="72"/>
                        <a:pt x="38" y="72"/>
                      </a:cubicBezTo>
                      <a:cubicBezTo>
                        <a:pt x="38" y="72"/>
                        <a:pt x="37" y="71"/>
                        <a:pt x="37" y="71"/>
                      </a:cubicBezTo>
                      <a:cubicBezTo>
                        <a:pt x="36" y="71"/>
                        <a:pt x="36" y="70"/>
                        <a:pt x="36" y="70"/>
                      </a:cubicBezTo>
                      <a:cubicBezTo>
                        <a:pt x="35" y="67"/>
                        <a:pt x="34" y="64"/>
                        <a:pt x="34" y="61"/>
                      </a:cubicBezTo>
                      <a:cubicBezTo>
                        <a:pt x="32" y="56"/>
                        <a:pt x="31" y="51"/>
                        <a:pt x="29" y="46"/>
                      </a:cubicBezTo>
                      <a:cubicBezTo>
                        <a:pt x="28" y="44"/>
                        <a:pt x="27" y="42"/>
                        <a:pt x="27" y="39"/>
                      </a:cubicBezTo>
                      <a:cubicBezTo>
                        <a:pt x="25" y="36"/>
                        <a:pt x="24" y="33"/>
                        <a:pt x="23" y="30"/>
                      </a:cubicBezTo>
                      <a:cubicBezTo>
                        <a:pt x="19" y="24"/>
                        <a:pt x="16" y="17"/>
                        <a:pt x="13" y="10"/>
                      </a:cubicBezTo>
                      <a:cubicBezTo>
                        <a:pt x="13" y="10"/>
                        <a:pt x="13" y="9"/>
                        <a:pt x="13" y="9"/>
                      </a:cubicBezTo>
                      <a:cubicBezTo>
                        <a:pt x="12" y="8"/>
                        <a:pt x="12" y="7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5"/>
                        <a:pt x="11" y="5"/>
                        <a:pt x="11" y="4"/>
                      </a:cubicBezTo>
                      <a:cubicBezTo>
                        <a:pt x="12" y="4"/>
                        <a:pt x="12" y="3"/>
                        <a:pt x="12" y="2"/>
                      </a:cubicBezTo>
                      <a:cubicBezTo>
                        <a:pt x="12" y="2"/>
                        <a:pt x="13" y="1"/>
                        <a:pt x="13" y="1"/>
                      </a:cubicBezTo>
                      <a:cubicBezTo>
                        <a:pt x="14" y="1"/>
                        <a:pt x="14" y="1"/>
                        <a:pt x="15" y="1"/>
                      </a:cubicBezTo>
                      <a:cubicBezTo>
                        <a:pt x="15" y="1"/>
                        <a:pt x="16" y="1"/>
                        <a:pt x="17" y="1"/>
                      </a:cubicBezTo>
                      <a:cubicBezTo>
                        <a:pt x="17" y="1"/>
                        <a:pt x="18" y="1"/>
                        <a:pt x="18" y="1"/>
                      </a:cubicBezTo>
                      <a:cubicBezTo>
                        <a:pt x="26" y="1"/>
                        <a:pt x="34" y="1"/>
                        <a:pt x="41" y="1"/>
                      </a:cubicBezTo>
                      <a:cubicBezTo>
                        <a:pt x="43" y="1"/>
                        <a:pt x="45" y="1"/>
                        <a:pt x="47" y="0"/>
                      </a:cubicBezTo>
                      <a:cubicBezTo>
                        <a:pt x="48" y="0"/>
                        <a:pt x="48" y="0"/>
                        <a:pt x="49" y="0"/>
                      </a:cubicBezTo>
                      <a:cubicBezTo>
                        <a:pt x="50" y="0"/>
                        <a:pt x="50" y="1"/>
                        <a:pt x="50" y="1"/>
                      </a:cubicBezTo>
                      <a:cubicBezTo>
                        <a:pt x="50" y="2"/>
                        <a:pt x="50" y="2"/>
                        <a:pt x="49" y="2"/>
                      </a:cubicBezTo>
                      <a:cubicBezTo>
                        <a:pt x="49" y="3"/>
                        <a:pt x="48" y="3"/>
                        <a:pt x="48" y="3"/>
                      </a:cubicBezTo>
                      <a:cubicBezTo>
                        <a:pt x="48" y="3"/>
                        <a:pt x="48" y="3"/>
                        <a:pt x="47" y="3"/>
                      </a:cubicBezTo>
                      <a:cubicBezTo>
                        <a:pt x="48" y="3"/>
                        <a:pt x="49" y="4"/>
                        <a:pt x="51" y="4"/>
                      </a:cubicBezTo>
                      <a:cubicBezTo>
                        <a:pt x="52" y="4"/>
                        <a:pt x="52" y="4"/>
                        <a:pt x="52" y="5"/>
                      </a:cubicBezTo>
                      <a:cubicBezTo>
                        <a:pt x="52" y="6"/>
                        <a:pt x="52" y="6"/>
                        <a:pt x="53" y="7"/>
                      </a:cubicBezTo>
                      <a:cubicBezTo>
                        <a:pt x="53" y="7"/>
                        <a:pt x="53" y="7"/>
                        <a:pt x="53" y="8"/>
                      </a:cubicBezTo>
                      <a:cubicBezTo>
                        <a:pt x="52" y="8"/>
                        <a:pt x="53" y="9"/>
                        <a:pt x="53" y="9"/>
                      </a:cubicBezTo>
                      <a:cubicBezTo>
                        <a:pt x="54" y="11"/>
                        <a:pt x="54" y="12"/>
                        <a:pt x="55" y="13"/>
                      </a:cubicBezTo>
                      <a:cubicBezTo>
                        <a:pt x="57" y="16"/>
                        <a:pt x="58" y="20"/>
                        <a:pt x="60" y="24"/>
                      </a:cubicBezTo>
                      <a:cubicBezTo>
                        <a:pt x="60" y="25"/>
                        <a:pt x="60" y="26"/>
                        <a:pt x="61" y="27"/>
                      </a:cubicBezTo>
                      <a:cubicBezTo>
                        <a:pt x="62" y="32"/>
                        <a:pt x="63" y="38"/>
                        <a:pt x="65" y="43"/>
                      </a:cubicBezTo>
                      <a:cubicBezTo>
                        <a:pt x="66" y="46"/>
                        <a:pt x="67" y="48"/>
                        <a:pt x="68" y="50"/>
                      </a:cubicBezTo>
                      <a:cubicBezTo>
                        <a:pt x="69" y="55"/>
                        <a:pt x="72" y="59"/>
                        <a:pt x="74" y="63"/>
                      </a:cubicBezTo>
                      <a:cubicBezTo>
                        <a:pt x="75" y="66"/>
                        <a:pt x="76" y="68"/>
                        <a:pt x="77" y="71"/>
                      </a:cubicBezTo>
                      <a:cubicBezTo>
                        <a:pt x="77" y="72"/>
                        <a:pt x="77" y="72"/>
                        <a:pt x="76" y="73"/>
                      </a:cubicBezTo>
                      <a:cubicBezTo>
                        <a:pt x="73" y="79"/>
                        <a:pt x="70" y="85"/>
                        <a:pt x="66" y="90"/>
                      </a:cubicBezTo>
                      <a:cubicBezTo>
                        <a:pt x="64" y="93"/>
                        <a:pt x="62" y="95"/>
                        <a:pt x="61" y="98"/>
                      </a:cubicBezTo>
                      <a:cubicBezTo>
                        <a:pt x="60" y="99"/>
                        <a:pt x="60" y="100"/>
                        <a:pt x="59" y="101"/>
                      </a:cubicBezTo>
                      <a:cubicBezTo>
                        <a:pt x="57" y="105"/>
                        <a:pt x="54" y="110"/>
                        <a:pt x="52" y="114"/>
                      </a:cubicBezTo>
                      <a:cubicBezTo>
                        <a:pt x="49" y="118"/>
                        <a:pt x="47" y="121"/>
                        <a:pt x="44" y="125"/>
                      </a:cubicBezTo>
                      <a:cubicBezTo>
                        <a:pt x="44" y="125"/>
                        <a:pt x="44" y="125"/>
                        <a:pt x="44" y="125"/>
                      </a:cubicBezTo>
                      <a:close/>
                      <a:moveTo>
                        <a:pt x="44" y="12"/>
                      </a:moveTo>
                      <a:cubicBezTo>
                        <a:pt x="43" y="12"/>
                        <a:pt x="43" y="12"/>
                        <a:pt x="42" y="12"/>
                      </a:cubicBezTo>
                      <a:cubicBezTo>
                        <a:pt x="42" y="12"/>
                        <a:pt x="42" y="13"/>
                        <a:pt x="41" y="13"/>
                      </a:cubicBezTo>
                      <a:cubicBezTo>
                        <a:pt x="40" y="15"/>
                        <a:pt x="38" y="16"/>
                        <a:pt x="36" y="18"/>
                      </a:cubicBezTo>
                      <a:cubicBezTo>
                        <a:pt x="36" y="18"/>
                        <a:pt x="36" y="18"/>
                        <a:pt x="36" y="18"/>
                      </a:cubicBezTo>
                      <a:cubicBezTo>
                        <a:pt x="38" y="16"/>
                        <a:pt x="41" y="15"/>
                        <a:pt x="43" y="13"/>
                      </a:cubicBezTo>
                      <a:cubicBezTo>
                        <a:pt x="43" y="13"/>
                        <a:pt x="43" y="12"/>
                        <a:pt x="44" y="12"/>
                      </a:cubicBezTo>
                      <a:cubicBezTo>
                        <a:pt x="44" y="12"/>
                        <a:pt x="44" y="12"/>
                        <a:pt x="44" y="12"/>
                      </a:cubicBezTo>
                      <a:cubicBezTo>
                        <a:pt x="44" y="11"/>
                        <a:pt x="44" y="12"/>
                        <a:pt x="44" y="12"/>
                      </a:cubicBezTo>
                      <a:close/>
                      <a:moveTo>
                        <a:pt x="38" y="118"/>
                      </a:moveTo>
                      <a:cubicBezTo>
                        <a:pt x="38" y="118"/>
                        <a:pt x="38" y="118"/>
                        <a:pt x="38" y="118"/>
                      </a:cubicBezTo>
                      <a:cubicBezTo>
                        <a:pt x="38" y="117"/>
                        <a:pt x="39" y="117"/>
                        <a:pt x="39" y="117"/>
                      </a:cubicBezTo>
                      <a:cubicBezTo>
                        <a:pt x="40" y="116"/>
                        <a:pt x="41" y="115"/>
                        <a:pt x="42" y="114"/>
                      </a:cubicBezTo>
                      <a:cubicBezTo>
                        <a:pt x="46" y="108"/>
                        <a:pt x="50" y="102"/>
                        <a:pt x="54" y="96"/>
                      </a:cubicBezTo>
                      <a:cubicBezTo>
                        <a:pt x="54" y="96"/>
                        <a:pt x="54" y="95"/>
                        <a:pt x="54" y="95"/>
                      </a:cubicBezTo>
                      <a:cubicBezTo>
                        <a:pt x="54" y="95"/>
                        <a:pt x="54" y="95"/>
                        <a:pt x="54" y="96"/>
                      </a:cubicBezTo>
                      <a:cubicBezTo>
                        <a:pt x="51" y="99"/>
                        <a:pt x="49" y="102"/>
                        <a:pt x="46" y="105"/>
                      </a:cubicBezTo>
                      <a:cubicBezTo>
                        <a:pt x="46" y="106"/>
                        <a:pt x="45" y="106"/>
                        <a:pt x="45" y="107"/>
                      </a:cubicBezTo>
                      <a:cubicBezTo>
                        <a:pt x="45" y="107"/>
                        <a:pt x="45" y="107"/>
                        <a:pt x="44" y="108"/>
                      </a:cubicBezTo>
                      <a:cubicBezTo>
                        <a:pt x="44" y="108"/>
                        <a:pt x="43" y="109"/>
                        <a:pt x="43" y="109"/>
                      </a:cubicBezTo>
                      <a:cubicBezTo>
                        <a:pt x="42" y="110"/>
                        <a:pt x="42" y="111"/>
                        <a:pt x="41" y="112"/>
                      </a:cubicBezTo>
                      <a:cubicBezTo>
                        <a:pt x="41" y="112"/>
                        <a:pt x="41" y="113"/>
                        <a:pt x="41" y="113"/>
                      </a:cubicBezTo>
                      <a:cubicBezTo>
                        <a:pt x="41" y="114"/>
                        <a:pt x="41" y="114"/>
                        <a:pt x="40" y="114"/>
                      </a:cubicBezTo>
                      <a:cubicBezTo>
                        <a:pt x="40" y="115"/>
                        <a:pt x="39" y="115"/>
                        <a:pt x="39" y="115"/>
                      </a:cubicBezTo>
                      <a:cubicBezTo>
                        <a:pt x="39" y="116"/>
                        <a:pt x="38" y="117"/>
                        <a:pt x="38" y="118"/>
                      </a:cubicBezTo>
                      <a:close/>
                      <a:moveTo>
                        <a:pt x="35" y="25"/>
                      </a:moveTo>
                      <a:cubicBezTo>
                        <a:pt x="36" y="25"/>
                        <a:pt x="36" y="25"/>
                        <a:pt x="36" y="24"/>
                      </a:cubicBezTo>
                      <a:cubicBezTo>
                        <a:pt x="37" y="23"/>
                        <a:pt x="39" y="22"/>
                        <a:pt x="40" y="21"/>
                      </a:cubicBezTo>
                      <a:cubicBezTo>
                        <a:pt x="42" y="19"/>
                        <a:pt x="45" y="17"/>
                        <a:pt x="48" y="15"/>
                      </a:cubicBezTo>
                      <a:cubicBezTo>
                        <a:pt x="48" y="15"/>
                        <a:pt x="48" y="14"/>
                        <a:pt x="48" y="14"/>
                      </a:cubicBezTo>
                      <a:cubicBezTo>
                        <a:pt x="47" y="14"/>
                        <a:pt x="47" y="13"/>
                        <a:pt x="47" y="13"/>
                      </a:cubicBezTo>
                      <a:cubicBezTo>
                        <a:pt x="46" y="14"/>
                        <a:pt x="36" y="23"/>
                        <a:pt x="35" y="25"/>
                      </a:cubicBezTo>
                      <a:close/>
                      <a:moveTo>
                        <a:pt x="38" y="29"/>
                      </a:moveTo>
                      <a:cubicBezTo>
                        <a:pt x="38" y="29"/>
                        <a:pt x="38" y="29"/>
                        <a:pt x="39" y="28"/>
                      </a:cubicBezTo>
                      <a:cubicBezTo>
                        <a:pt x="42" y="26"/>
                        <a:pt x="45" y="24"/>
                        <a:pt x="48" y="21"/>
                      </a:cubicBezTo>
                      <a:cubicBezTo>
                        <a:pt x="48" y="21"/>
                        <a:pt x="48" y="21"/>
                        <a:pt x="48" y="21"/>
                      </a:cubicBezTo>
                      <a:cubicBezTo>
                        <a:pt x="48" y="20"/>
                        <a:pt x="48" y="20"/>
                        <a:pt x="48" y="19"/>
                      </a:cubicBezTo>
                      <a:cubicBezTo>
                        <a:pt x="45" y="22"/>
                        <a:pt x="41" y="25"/>
                        <a:pt x="38" y="28"/>
                      </a:cubicBezTo>
                      <a:cubicBezTo>
                        <a:pt x="38" y="28"/>
                        <a:pt x="38" y="29"/>
                        <a:pt x="38" y="29"/>
                      </a:cubicBezTo>
                      <a:close/>
                      <a:moveTo>
                        <a:pt x="42" y="124"/>
                      </a:moveTo>
                      <a:cubicBezTo>
                        <a:pt x="45" y="121"/>
                        <a:pt x="48" y="116"/>
                        <a:pt x="50" y="112"/>
                      </a:cubicBezTo>
                      <a:cubicBezTo>
                        <a:pt x="50" y="112"/>
                        <a:pt x="50" y="112"/>
                        <a:pt x="50" y="112"/>
                      </a:cubicBezTo>
                      <a:cubicBezTo>
                        <a:pt x="47" y="115"/>
                        <a:pt x="45" y="118"/>
                        <a:pt x="43" y="121"/>
                      </a:cubicBezTo>
                      <a:cubicBezTo>
                        <a:pt x="42" y="122"/>
                        <a:pt x="42" y="122"/>
                        <a:pt x="42" y="123"/>
                      </a:cubicBezTo>
                      <a:cubicBezTo>
                        <a:pt x="41" y="123"/>
                        <a:pt x="41" y="124"/>
                        <a:pt x="42" y="124"/>
                      </a:cubicBezTo>
                      <a:close/>
                      <a:moveTo>
                        <a:pt x="70" y="76"/>
                      </a:moveTo>
                      <a:cubicBezTo>
                        <a:pt x="69" y="76"/>
                        <a:pt x="69" y="76"/>
                        <a:pt x="69" y="76"/>
                      </a:cubicBezTo>
                      <a:cubicBezTo>
                        <a:pt x="67" y="78"/>
                        <a:pt x="65" y="81"/>
                        <a:pt x="63" y="84"/>
                      </a:cubicBezTo>
                      <a:cubicBezTo>
                        <a:pt x="63" y="85"/>
                        <a:pt x="63" y="86"/>
                        <a:pt x="62" y="87"/>
                      </a:cubicBezTo>
                      <a:cubicBezTo>
                        <a:pt x="65" y="83"/>
                        <a:pt x="68" y="80"/>
                        <a:pt x="70" y="76"/>
                      </a:cubicBezTo>
                      <a:close/>
                      <a:moveTo>
                        <a:pt x="34" y="5"/>
                      </a:moveTo>
                      <a:cubicBezTo>
                        <a:pt x="39" y="5"/>
                        <a:pt x="43" y="5"/>
                        <a:pt x="48" y="6"/>
                      </a:cubicBezTo>
                      <a:cubicBezTo>
                        <a:pt x="46" y="4"/>
                        <a:pt x="39" y="4"/>
                        <a:pt x="34" y="5"/>
                      </a:cubicBezTo>
                      <a:close/>
                      <a:moveTo>
                        <a:pt x="33" y="104"/>
                      </a:moveTo>
                      <a:cubicBezTo>
                        <a:pt x="33" y="104"/>
                        <a:pt x="34" y="104"/>
                        <a:pt x="34" y="104"/>
                      </a:cubicBezTo>
                      <a:cubicBezTo>
                        <a:pt x="35" y="104"/>
                        <a:pt x="35" y="104"/>
                        <a:pt x="35" y="103"/>
                      </a:cubicBezTo>
                      <a:cubicBezTo>
                        <a:pt x="36" y="103"/>
                        <a:pt x="36" y="102"/>
                        <a:pt x="37" y="101"/>
                      </a:cubicBezTo>
                      <a:cubicBezTo>
                        <a:pt x="38" y="100"/>
                        <a:pt x="38" y="98"/>
                        <a:pt x="39" y="97"/>
                      </a:cubicBezTo>
                      <a:cubicBezTo>
                        <a:pt x="37" y="99"/>
                        <a:pt x="35" y="101"/>
                        <a:pt x="33" y="104"/>
                      </a:cubicBezTo>
                      <a:close/>
                      <a:moveTo>
                        <a:pt x="47" y="39"/>
                      </a:moveTo>
                      <a:cubicBezTo>
                        <a:pt x="46" y="40"/>
                        <a:pt x="44" y="41"/>
                        <a:pt x="43" y="42"/>
                      </a:cubicBezTo>
                      <a:cubicBezTo>
                        <a:pt x="43" y="43"/>
                        <a:pt x="43" y="43"/>
                        <a:pt x="44" y="44"/>
                      </a:cubicBezTo>
                      <a:cubicBezTo>
                        <a:pt x="45" y="43"/>
                        <a:pt x="46" y="42"/>
                        <a:pt x="48" y="41"/>
                      </a:cubicBezTo>
                      <a:cubicBezTo>
                        <a:pt x="47" y="40"/>
                        <a:pt x="47" y="39"/>
                        <a:pt x="47" y="39"/>
                      </a:cubicBezTo>
                      <a:close/>
                      <a:moveTo>
                        <a:pt x="44" y="80"/>
                      </a:moveTo>
                      <a:cubicBezTo>
                        <a:pt x="44" y="80"/>
                        <a:pt x="44" y="80"/>
                        <a:pt x="44" y="80"/>
                      </a:cubicBezTo>
                      <a:cubicBezTo>
                        <a:pt x="44" y="80"/>
                        <a:pt x="44" y="80"/>
                        <a:pt x="43" y="80"/>
                      </a:cubicBezTo>
                      <a:cubicBezTo>
                        <a:pt x="42" y="83"/>
                        <a:pt x="40" y="85"/>
                        <a:pt x="38" y="88"/>
                      </a:cubicBezTo>
                      <a:cubicBezTo>
                        <a:pt x="38" y="88"/>
                        <a:pt x="37" y="89"/>
                        <a:pt x="37" y="89"/>
                      </a:cubicBezTo>
                      <a:cubicBezTo>
                        <a:pt x="38" y="88"/>
                        <a:pt x="39" y="87"/>
                        <a:pt x="40" y="87"/>
                      </a:cubicBezTo>
                      <a:cubicBezTo>
                        <a:pt x="41" y="86"/>
                        <a:pt x="42" y="84"/>
                        <a:pt x="43" y="82"/>
                      </a:cubicBezTo>
                      <a:cubicBezTo>
                        <a:pt x="43" y="82"/>
                        <a:pt x="44" y="81"/>
                        <a:pt x="44" y="80"/>
                      </a:cubicBezTo>
                      <a:close/>
                      <a:moveTo>
                        <a:pt x="73" y="73"/>
                      </a:moveTo>
                      <a:cubicBezTo>
                        <a:pt x="73" y="73"/>
                        <a:pt x="74" y="72"/>
                        <a:pt x="74" y="72"/>
                      </a:cubicBezTo>
                      <a:cubicBezTo>
                        <a:pt x="75" y="72"/>
                        <a:pt x="75" y="71"/>
                        <a:pt x="74" y="70"/>
                      </a:cubicBezTo>
                      <a:cubicBezTo>
                        <a:pt x="74" y="69"/>
                        <a:pt x="73" y="69"/>
                        <a:pt x="73" y="68"/>
                      </a:cubicBezTo>
                      <a:cubicBezTo>
                        <a:pt x="73" y="68"/>
                        <a:pt x="73" y="68"/>
                        <a:pt x="73" y="67"/>
                      </a:cubicBezTo>
                      <a:cubicBezTo>
                        <a:pt x="72" y="68"/>
                        <a:pt x="72" y="68"/>
                        <a:pt x="72" y="68"/>
                      </a:cubicBezTo>
                      <a:cubicBezTo>
                        <a:pt x="72" y="68"/>
                        <a:pt x="73" y="69"/>
                        <a:pt x="73" y="69"/>
                      </a:cubicBezTo>
                      <a:cubicBezTo>
                        <a:pt x="73" y="70"/>
                        <a:pt x="73" y="70"/>
                        <a:pt x="72" y="70"/>
                      </a:cubicBezTo>
                      <a:cubicBezTo>
                        <a:pt x="72" y="71"/>
                        <a:pt x="72" y="71"/>
                        <a:pt x="71" y="71"/>
                      </a:cubicBezTo>
                      <a:cubicBezTo>
                        <a:pt x="71" y="71"/>
                        <a:pt x="71" y="72"/>
                        <a:pt x="71" y="73"/>
                      </a:cubicBezTo>
                      <a:cubicBezTo>
                        <a:pt x="72" y="73"/>
                        <a:pt x="73" y="73"/>
                        <a:pt x="73" y="73"/>
                      </a:cubicBezTo>
                      <a:close/>
                      <a:moveTo>
                        <a:pt x="48" y="78"/>
                      </a:moveTo>
                      <a:cubicBezTo>
                        <a:pt x="48" y="78"/>
                        <a:pt x="49" y="78"/>
                        <a:pt x="49" y="78"/>
                      </a:cubicBezTo>
                      <a:cubicBezTo>
                        <a:pt x="50" y="77"/>
                        <a:pt x="52" y="75"/>
                        <a:pt x="54" y="74"/>
                      </a:cubicBezTo>
                      <a:cubicBezTo>
                        <a:pt x="53" y="73"/>
                        <a:pt x="53" y="73"/>
                        <a:pt x="53" y="73"/>
                      </a:cubicBezTo>
                      <a:cubicBezTo>
                        <a:pt x="52" y="74"/>
                        <a:pt x="51" y="75"/>
                        <a:pt x="49" y="76"/>
                      </a:cubicBezTo>
                      <a:cubicBezTo>
                        <a:pt x="49" y="76"/>
                        <a:pt x="49" y="76"/>
                        <a:pt x="49" y="76"/>
                      </a:cubicBezTo>
                      <a:cubicBezTo>
                        <a:pt x="49" y="77"/>
                        <a:pt x="49" y="78"/>
                        <a:pt x="48" y="78"/>
                      </a:cubicBezTo>
                      <a:close/>
                      <a:moveTo>
                        <a:pt x="14" y="113"/>
                      </a:moveTo>
                      <a:cubicBezTo>
                        <a:pt x="16" y="112"/>
                        <a:pt x="21" y="104"/>
                        <a:pt x="22" y="102"/>
                      </a:cubicBezTo>
                      <a:cubicBezTo>
                        <a:pt x="21" y="102"/>
                        <a:pt x="21" y="103"/>
                        <a:pt x="21" y="103"/>
                      </a:cubicBezTo>
                      <a:cubicBezTo>
                        <a:pt x="19" y="106"/>
                        <a:pt x="17" y="109"/>
                        <a:pt x="15" y="112"/>
                      </a:cubicBezTo>
                      <a:cubicBezTo>
                        <a:pt x="14" y="112"/>
                        <a:pt x="14" y="112"/>
                        <a:pt x="14" y="113"/>
                      </a:cubicBezTo>
                      <a:close/>
                      <a:moveTo>
                        <a:pt x="58" y="79"/>
                      </a:moveTo>
                      <a:cubicBezTo>
                        <a:pt x="60" y="77"/>
                        <a:pt x="61" y="76"/>
                        <a:pt x="63" y="74"/>
                      </a:cubicBezTo>
                      <a:cubicBezTo>
                        <a:pt x="63" y="74"/>
                        <a:pt x="63" y="74"/>
                        <a:pt x="63" y="73"/>
                      </a:cubicBezTo>
                      <a:cubicBezTo>
                        <a:pt x="61" y="75"/>
                        <a:pt x="59" y="76"/>
                        <a:pt x="58" y="79"/>
                      </a:cubicBezTo>
                      <a:close/>
                      <a:moveTo>
                        <a:pt x="19" y="116"/>
                      </a:moveTo>
                      <a:cubicBezTo>
                        <a:pt x="19" y="115"/>
                        <a:pt x="19" y="115"/>
                        <a:pt x="19" y="115"/>
                      </a:cubicBezTo>
                      <a:cubicBezTo>
                        <a:pt x="18" y="117"/>
                        <a:pt x="17" y="119"/>
                        <a:pt x="15" y="121"/>
                      </a:cubicBezTo>
                      <a:cubicBezTo>
                        <a:pt x="15" y="122"/>
                        <a:pt x="14" y="123"/>
                        <a:pt x="13" y="124"/>
                      </a:cubicBezTo>
                      <a:cubicBezTo>
                        <a:pt x="13" y="124"/>
                        <a:pt x="14" y="124"/>
                        <a:pt x="14" y="123"/>
                      </a:cubicBezTo>
                      <a:cubicBezTo>
                        <a:pt x="14" y="123"/>
                        <a:pt x="15" y="123"/>
                        <a:pt x="15" y="122"/>
                      </a:cubicBezTo>
                      <a:cubicBezTo>
                        <a:pt x="15" y="122"/>
                        <a:pt x="16" y="122"/>
                        <a:pt x="16" y="122"/>
                      </a:cubicBezTo>
                      <a:cubicBezTo>
                        <a:pt x="17" y="120"/>
                        <a:pt x="18" y="118"/>
                        <a:pt x="19" y="116"/>
                      </a:cubicBezTo>
                      <a:cubicBezTo>
                        <a:pt x="19" y="116"/>
                        <a:pt x="19" y="116"/>
                        <a:pt x="19" y="116"/>
                      </a:cubicBezTo>
                      <a:close/>
                      <a:moveTo>
                        <a:pt x="32" y="36"/>
                      </a:moveTo>
                      <a:cubicBezTo>
                        <a:pt x="32" y="37"/>
                        <a:pt x="33" y="37"/>
                        <a:pt x="33" y="38"/>
                      </a:cubicBezTo>
                      <a:cubicBezTo>
                        <a:pt x="34" y="37"/>
                        <a:pt x="34" y="37"/>
                        <a:pt x="35" y="36"/>
                      </a:cubicBezTo>
                      <a:cubicBezTo>
                        <a:pt x="35" y="36"/>
                        <a:pt x="35" y="35"/>
                        <a:pt x="34" y="34"/>
                      </a:cubicBezTo>
                      <a:cubicBezTo>
                        <a:pt x="34" y="35"/>
                        <a:pt x="33" y="35"/>
                        <a:pt x="32" y="36"/>
                      </a:cubicBezTo>
                      <a:close/>
                      <a:moveTo>
                        <a:pt x="55" y="35"/>
                      </a:moveTo>
                      <a:cubicBezTo>
                        <a:pt x="55" y="34"/>
                        <a:pt x="55" y="33"/>
                        <a:pt x="54" y="32"/>
                      </a:cubicBezTo>
                      <a:cubicBezTo>
                        <a:pt x="54" y="32"/>
                        <a:pt x="53" y="33"/>
                        <a:pt x="53" y="33"/>
                      </a:cubicBezTo>
                      <a:cubicBezTo>
                        <a:pt x="53" y="34"/>
                        <a:pt x="54" y="35"/>
                        <a:pt x="54" y="36"/>
                      </a:cubicBezTo>
                      <a:cubicBezTo>
                        <a:pt x="54" y="36"/>
                        <a:pt x="55" y="36"/>
                        <a:pt x="55" y="35"/>
                      </a:cubicBezTo>
                      <a:close/>
                      <a:moveTo>
                        <a:pt x="30" y="111"/>
                      </a:moveTo>
                      <a:cubicBezTo>
                        <a:pt x="29" y="111"/>
                        <a:pt x="29" y="111"/>
                        <a:pt x="28" y="110"/>
                      </a:cubicBezTo>
                      <a:cubicBezTo>
                        <a:pt x="27" y="111"/>
                        <a:pt x="27" y="112"/>
                        <a:pt x="26" y="113"/>
                      </a:cubicBezTo>
                      <a:cubicBezTo>
                        <a:pt x="28" y="113"/>
                        <a:pt x="29" y="112"/>
                        <a:pt x="30" y="111"/>
                      </a:cubicBezTo>
                      <a:close/>
                      <a:moveTo>
                        <a:pt x="29" y="14"/>
                      </a:moveTo>
                      <a:cubicBezTo>
                        <a:pt x="30" y="14"/>
                        <a:pt x="30" y="14"/>
                        <a:pt x="30" y="14"/>
                      </a:cubicBezTo>
                      <a:cubicBezTo>
                        <a:pt x="31" y="13"/>
                        <a:pt x="33" y="12"/>
                        <a:pt x="34" y="10"/>
                      </a:cubicBezTo>
                      <a:cubicBezTo>
                        <a:pt x="33" y="10"/>
                        <a:pt x="33" y="10"/>
                        <a:pt x="32" y="10"/>
                      </a:cubicBezTo>
                      <a:cubicBezTo>
                        <a:pt x="31" y="11"/>
                        <a:pt x="30" y="13"/>
                        <a:pt x="29" y="14"/>
                      </a:cubicBezTo>
                      <a:close/>
                      <a:moveTo>
                        <a:pt x="6" y="126"/>
                      </a:moveTo>
                      <a:cubicBezTo>
                        <a:pt x="7" y="126"/>
                        <a:pt x="7" y="126"/>
                        <a:pt x="7" y="126"/>
                      </a:cubicBezTo>
                      <a:cubicBezTo>
                        <a:pt x="8" y="126"/>
                        <a:pt x="8" y="126"/>
                        <a:pt x="8" y="126"/>
                      </a:cubicBezTo>
                      <a:cubicBezTo>
                        <a:pt x="8" y="125"/>
                        <a:pt x="8" y="124"/>
                        <a:pt x="9" y="123"/>
                      </a:cubicBezTo>
                      <a:cubicBezTo>
                        <a:pt x="10" y="123"/>
                        <a:pt x="10" y="122"/>
                        <a:pt x="10" y="121"/>
                      </a:cubicBezTo>
                      <a:cubicBezTo>
                        <a:pt x="11" y="121"/>
                        <a:pt x="11" y="121"/>
                        <a:pt x="11" y="121"/>
                      </a:cubicBezTo>
                      <a:cubicBezTo>
                        <a:pt x="11" y="121"/>
                        <a:pt x="11" y="121"/>
                        <a:pt x="11" y="121"/>
                      </a:cubicBezTo>
                      <a:cubicBezTo>
                        <a:pt x="9" y="122"/>
                        <a:pt x="8" y="124"/>
                        <a:pt x="6" y="126"/>
                      </a:cubicBezTo>
                      <a:close/>
                      <a:moveTo>
                        <a:pt x="31" y="24"/>
                      </a:moveTo>
                      <a:cubicBezTo>
                        <a:pt x="30" y="25"/>
                        <a:pt x="29" y="26"/>
                        <a:pt x="28" y="26"/>
                      </a:cubicBezTo>
                      <a:cubicBezTo>
                        <a:pt x="29" y="27"/>
                        <a:pt x="29" y="27"/>
                        <a:pt x="29" y="28"/>
                      </a:cubicBezTo>
                      <a:cubicBezTo>
                        <a:pt x="30" y="27"/>
                        <a:pt x="30" y="27"/>
                        <a:pt x="31" y="26"/>
                      </a:cubicBezTo>
                      <a:cubicBezTo>
                        <a:pt x="32" y="26"/>
                        <a:pt x="32" y="25"/>
                        <a:pt x="31" y="24"/>
                      </a:cubicBezTo>
                      <a:close/>
                      <a:moveTo>
                        <a:pt x="57" y="67"/>
                      </a:moveTo>
                      <a:cubicBezTo>
                        <a:pt x="58" y="67"/>
                        <a:pt x="60" y="66"/>
                        <a:pt x="61" y="65"/>
                      </a:cubicBezTo>
                      <a:cubicBezTo>
                        <a:pt x="60" y="65"/>
                        <a:pt x="60" y="64"/>
                        <a:pt x="60" y="64"/>
                      </a:cubicBezTo>
                      <a:cubicBezTo>
                        <a:pt x="59" y="65"/>
                        <a:pt x="59" y="65"/>
                        <a:pt x="58" y="65"/>
                      </a:cubicBezTo>
                      <a:cubicBezTo>
                        <a:pt x="57" y="66"/>
                        <a:pt x="57" y="67"/>
                        <a:pt x="57" y="67"/>
                      </a:cubicBezTo>
                      <a:close/>
                      <a:moveTo>
                        <a:pt x="61" y="72"/>
                      </a:moveTo>
                      <a:cubicBezTo>
                        <a:pt x="62" y="71"/>
                        <a:pt x="63" y="71"/>
                        <a:pt x="63" y="70"/>
                      </a:cubicBezTo>
                      <a:cubicBezTo>
                        <a:pt x="63" y="70"/>
                        <a:pt x="63" y="69"/>
                        <a:pt x="62" y="69"/>
                      </a:cubicBezTo>
                      <a:cubicBezTo>
                        <a:pt x="62" y="69"/>
                        <a:pt x="62" y="70"/>
                        <a:pt x="61" y="70"/>
                      </a:cubicBezTo>
                      <a:cubicBezTo>
                        <a:pt x="61" y="71"/>
                        <a:pt x="61" y="71"/>
                        <a:pt x="61" y="72"/>
                      </a:cubicBezTo>
                      <a:close/>
                      <a:moveTo>
                        <a:pt x="53" y="61"/>
                      </a:moveTo>
                      <a:cubicBezTo>
                        <a:pt x="52" y="62"/>
                        <a:pt x="52" y="62"/>
                        <a:pt x="52" y="63"/>
                      </a:cubicBezTo>
                      <a:cubicBezTo>
                        <a:pt x="51" y="63"/>
                        <a:pt x="51" y="63"/>
                        <a:pt x="51" y="65"/>
                      </a:cubicBezTo>
                      <a:cubicBezTo>
                        <a:pt x="52" y="64"/>
                        <a:pt x="53" y="64"/>
                        <a:pt x="54" y="63"/>
                      </a:cubicBezTo>
                      <a:cubicBezTo>
                        <a:pt x="53" y="63"/>
                        <a:pt x="53" y="62"/>
                        <a:pt x="53" y="61"/>
                      </a:cubicBezTo>
                      <a:close/>
                      <a:moveTo>
                        <a:pt x="36" y="120"/>
                      </a:moveTo>
                      <a:cubicBezTo>
                        <a:pt x="35" y="121"/>
                        <a:pt x="34" y="122"/>
                        <a:pt x="33" y="123"/>
                      </a:cubicBezTo>
                      <a:cubicBezTo>
                        <a:pt x="33" y="124"/>
                        <a:pt x="34" y="124"/>
                        <a:pt x="34" y="124"/>
                      </a:cubicBezTo>
                      <a:cubicBezTo>
                        <a:pt x="35" y="123"/>
                        <a:pt x="35" y="122"/>
                        <a:pt x="36" y="122"/>
                      </a:cubicBezTo>
                      <a:cubicBezTo>
                        <a:pt x="36" y="121"/>
                        <a:pt x="36" y="121"/>
                        <a:pt x="36" y="120"/>
                      </a:cubicBezTo>
                      <a:close/>
                      <a:moveTo>
                        <a:pt x="50" y="88"/>
                      </a:moveTo>
                      <a:cubicBezTo>
                        <a:pt x="51" y="87"/>
                        <a:pt x="52" y="83"/>
                        <a:pt x="52" y="82"/>
                      </a:cubicBezTo>
                      <a:cubicBezTo>
                        <a:pt x="51" y="84"/>
                        <a:pt x="50" y="85"/>
                        <a:pt x="49" y="87"/>
                      </a:cubicBezTo>
                      <a:cubicBezTo>
                        <a:pt x="50" y="87"/>
                        <a:pt x="50" y="87"/>
                        <a:pt x="50" y="88"/>
                      </a:cubicBezTo>
                      <a:close/>
                      <a:moveTo>
                        <a:pt x="23" y="26"/>
                      </a:moveTo>
                      <a:cubicBezTo>
                        <a:pt x="23" y="25"/>
                        <a:pt x="19" y="17"/>
                        <a:pt x="18" y="17"/>
                      </a:cubicBezTo>
                      <a:cubicBezTo>
                        <a:pt x="20" y="20"/>
                        <a:pt x="21" y="23"/>
                        <a:pt x="23" y="26"/>
                      </a:cubicBezTo>
                      <a:close/>
                      <a:moveTo>
                        <a:pt x="39" y="32"/>
                      </a:moveTo>
                      <a:cubicBezTo>
                        <a:pt x="40" y="31"/>
                        <a:pt x="41" y="30"/>
                        <a:pt x="41" y="30"/>
                      </a:cubicBezTo>
                      <a:cubicBezTo>
                        <a:pt x="42" y="29"/>
                        <a:pt x="43" y="29"/>
                        <a:pt x="43" y="28"/>
                      </a:cubicBezTo>
                      <a:cubicBezTo>
                        <a:pt x="42" y="29"/>
                        <a:pt x="40" y="30"/>
                        <a:pt x="39" y="31"/>
                      </a:cubicBezTo>
                      <a:cubicBezTo>
                        <a:pt x="39" y="31"/>
                        <a:pt x="39" y="31"/>
                        <a:pt x="39" y="32"/>
                      </a:cubicBezTo>
                      <a:close/>
                      <a:moveTo>
                        <a:pt x="48" y="49"/>
                      </a:moveTo>
                      <a:cubicBezTo>
                        <a:pt x="47" y="49"/>
                        <a:pt x="46" y="49"/>
                        <a:pt x="46" y="50"/>
                      </a:cubicBezTo>
                      <a:cubicBezTo>
                        <a:pt x="46" y="51"/>
                        <a:pt x="46" y="51"/>
                        <a:pt x="46" y="51"/>
                      </a:cubicBezTo>
                      <a:cubicBezTo>
                        <a:pt x="47" y="51"/>
                        <a:pt x="47" y="51"/>
                        <a:pt x="47" y="50"/>
                      </a:cubicBezTo>
                      <a:cubicBezTo>
                        <a:pt x="48" y="50"/>
                        <a:pt x="48" y="49"/>
                        <a:pt x="48" y="49"/>
                      </a:cubicBezTo>
                      <a:close/>
                      <a:moveTo>
                        <a:pt x="49" y="25"/>
                      </a:moveTo>
                      <a:cubicBezTo>
                        <a:pt x="49" y="25"/>
                        <a:pt x="48" y="26"/>
                        <a:pt x="48" y="26"/>
                      </a:cubicBezTo>
                      <a:cubicBezTo>
                        <a:pt x="48" y="26"/>
                        <a:pt x="47" y="27"/>
                        <a:pt x="47" y="27"/>
                      </a:cubicBezTo>
                      <a:cubicBezTo>
                        <a:pt x="47" y="27"/>
                        <a:pt x="47" y="28"/>
                        <a:pt x="48" y="28"/>
                      </a:cubicBezTo>
                      <a:cubicBezTo>
                        <a:pt x="50" y="27"/>
                        <a:pt x="50" y="27"/>
                        <a:pt x="49" y="25"/>
                      </a:cubicBezTo>
                      <a:close/>
                      <a:moveTo>
                        <a:pt x="32" y="108"/>
                      </a:moveTo>
                      <a:cubicBezTo>
                        <a:pt x="31" y="108"/>
                        <a:pt x="30" y="107"/>
                        <a:pt x="29" y="108"/>
                      </a:cubicBezTo>
                      <a:cubicBezTo>
                        <a:pt x="30" y="109"/>
                        <a:pt x="31" y="109"/>
                        <a:pt x="31" y="109"/>
                      </a:cubicBezTo>
                      <a:cubicBezTo>
                        <a:pt x="32" y="109"/>
                        <a:pt x="32" y="108"/>
                        <a:pt x="32" y="108"/>
                      </a:cubicBezTo>
                      <a:close/>
                      <a:moveTo>
                        <a:pt x="27" y="9"/>
                      </a:moveTo>
                      <a:cubicBezTo>
                        <a:pt x="27" y="9"/>
                        <a:pt x="27" y="9"/>
                        <a:pt x="26" y="9"/>
                      </a:cubicBezTo>
                      <a:cubicBezTo>
                        <a:pt x="27" y="10"/>
                        <a:pt x="27" y="10"/>
                        <a:pt x="28" y="11"/>
                      </a:cubicBezTo>
                      <a:cubicBezTo>
                        <a:pt x="28" y="10"/>
                        <a:pt x="29" y="10"/>
                        <a:pt x="30" y="9"/>
                      </a:cubicBezTo>
                      <a:cubicBezTo>
                        <a:pt x="28" y="9"/>
                        <a:pt x="28" y="9"/>
                        <a:pt x="27" y="9"/>
                      </a:cubicBezTo>
                      <a:close/>
                      <a:moveTo>
                        <a:pt x="34" y="53"/>
                      </a:moveTo>
                      <a:cubicBezTo>
                        <a:pt x="34" y="53"/>
                        <a:pt x="34" y="53"/>
                        <a:pt x="34" y="53"/>
                      </a:cubicBezTo>
                      <a:cubicBezTo>
                        <a:pt x="35" y="55"/>
                        <a:pt x="36" y="58"/>
                        <a:pt x="37" y="60"/>
                      </a:cubicBezTo>
                      <a:cubicBezTo>
                        <a:pt x="36" y="58"/>
                        <a:pt x="36" y="55"/>
                        <a:pt x="34" y="53"/>
                      </a:cubicBezTo>
                      <a:close/>
                      <a:moveTo>
                        <a:pt x="61" y="59"/>
                      </a:moveTo>
                      <a:cubicBezTo>
                        <a:pt x="62" y="59"/>
                        <a:pt x="62" y="59"/>
                        <a:pt x="62" y="58"/>
                      </a:cubicBezTo>
                      <a:cubicBezTo>
                        <a:pt x="61" y="57"/>
                        <a:pt x="61" y="56"/>
                        <a:pt x="61" y="55"/>
                      </a:cubicBezTo>
                      <a:cubicBezTo>
                        <a:pt x="60" y="55"/>
                        <a:pt x="60" y="56"/>
                        <a:pt x="60" y="56"/>
                      </a:cubicBezTo>
                      <a:cubicBezTo>
                        <a:pt x="60" y="57"/>
                        <a:pt x="61" y="58"/>
                        <a:pt x="61" y="59"/>
                      </a:cubicBezTo>
                      <a:close/>
                      <a:moveTo>
                        <a:pt x="57" y="40"/>
                      </a:moveTo>
                      <a:cubicBezTo>
                        <a:pt x="56" y="39"/>
                        <a:pt x="56" y="39"/>
                        <a:pt x="56" y="38"/>
                      </a:cubicBezTo>
                      <a:cubicBezTo>
                        <a:pt x="55" y="39"/>
                        <a:pt x="55" y="39"/>
                        <a:pt x="55" y="41"/>
                      </a:cubicBezTo>
                      <a:cubicBezTo>
                        <a:pt x="56" y="41"/>
                        <a:pt x="56" y="40"/>
                        <a:pt x="57" y="40"/>
                      </a:cubicBezTo>
                      <a:close/>
                      <a:moveTo>
                        <a:pt x="47" y="9"/>
                      </a:moveTo>
                      <a:cubicBezTo>
                        <a:pt x="47" y="8"/>
                        <a:pt x="47" y="9"/>
                        <a:pt x="46" y="9"/>
                      </a:cubicBezTo>
                      <a:cubicBezTo>
                        <a:pt x="46" y="9"/>
                        <a:pt x="45" y="9"/>
                        <a:pt x="45" y="10"/>
                      </a:cubicBezTo>
                      <a:cubicBezTo>
                        <a:pt x="45" y="10"/>
                        <a:pt x="46" y="10"/>
                        <a:pt x="46" y="10"/>
                      </a:cubicBezTo>
                      <a:cubicBezTo>
                        <a:pt x="47" y="10"/>
                        <a:pt x="47" y="10"/>
                        <a:pt x="47" y="9"/>
                      </a:cubicBezTo>
                      <a:close/>
                      <a:moveTo>
                        <a:pt x="46" y="73"/>
                      </a:moveTo>
                      <a:cubicBezTo>
                        <a:pt x="46" y="73"/>
                        <a:pt x="46" y="72"/>
                        <a:pt x="47" y="72"/>
                      </a:cubicBezTo>
                      <a:cubicBezTo>
                        <a:pt x="47" y="71"/>
                        <a:pt x="46" y="71"/>
                        <a:pt x="46" y="70"/>
                      </a:cubicBezTo>
                      <a:cubicBezTo>
                        <a:pt x="45" y="71"/>
                        <a:pt x="45" y="72"/>
                        <a:pt x="46" y="73"/>
                      </a:cubicBezTo>
                      <a:close/>
                      <a:moveTo>
                        <a:pt x="51" y="25"/>
                      </a:moveTo>
                      <a:cubicBezTo>
                        <a:pt x="52" y="25"/>
                        <a:pt x="52" y="25"/>
                        <a:pt x="52" y="24"/>
                      </a:cubicBezTo>
                      <a:cubicBezTo>
                        <a:pt x="52" y="23"/>
                        <a:pt x="52" y="23"/>
                        <a:pt x="52" y="23"/>
                      </a:cubicBezTo>
                      <a:cubicBezTo>
                        <a:pt x="50" y="23"/>
                        <a:pt x="51" y="24"/>
                        <a:pt x="51" y="25"/>
                      </a:cubicBezTo>
                      <a:close/>
                      <a:moveTo>
                        <a:pt x="55" y="54"/>
                      </a:moveTo>
                      <a:cubicBezTo>
                        <a:pt x="55" y="54"/>
                        <a:pt x="55" y="54"/>
                        <a:pt x="55" y="53"/>
                      </a:cubicBezTo>
                      <a:cubicBezTo>
                        <a:pt x="53" y="54"/>
                        <a:pt x="53" y="54"/>
                        <a:pt x="54" y="55"/>
                      </a:cubicBezTo>
                      <a:cubicBezTo>
                        <a:pt x="54" y="55"/>
                        <a:pt x="55" y="55"/>
                        <a:pt x="55" y="54"/>
                      </a:cubicBezTo>
                      <a:close/>
                      <a:moveTo>
                        <a:pt x="39" y="122"/>
                      </a:moveTo>
                      <a:cubicBezTo>
                        <a:pt x="38" y="122"/>
                        <a:pt x="37" y="124"/>
                        <a:pt x="37" y="125"/>
                      </a:cubicBezTo>
                      <a:cubicBezTo>
                        <a:pt x="37" y="125"/>
                        <a:pt x="37" y="125"/>
                        <a:pt x="37" y="125"/>
                      </a:cubicBezTo>
                      <a:cubicBezTo>
                        <a:pt x="38" y="124"/>
                        <a:pt x="38" y="123"/>
                        <a:pt x="39" y="122"/>
                      </a:cubicBezTo>
                      <a:close/>
                      <a:moveTo>
                        <a:pt x="30" y="31"/>
                      </a:moveTo>
                      <a:cubicBezTo>
                        <a:pt x="31" y="32"/>
                        <a:pt x="31" y="32"/>
                        <a:pt x="31" y="32"/>
                      </a:cubicBezTo>
                      <a:cubicBezTo>
                        <a:pt x="32" y="31"/>
                        <a:pt x="33" y="30"/>
                        <a:pt x="33" y="30"/>
                      </a:cubicBezTo>
                      <a:cubicBezTo>
                        <a:pt x="32" y="30"/>
                        <a:pt x="31" y="31"/>
                        <a:pt x="30" y="31"/>
                      </a:cubicBezTo>
                      <a:close/>
                      <a:moveTo>
                        <a:pt x="51" y="38"/>
                      </a:moveTo>
                      <a:cubicBezTo>
                        <a:pt x="52" y="38"/>
                        <a:pt x="52" y="38"/>
                        <a:pt x="52" y="38"/>
                      </a:cubicBezTo>
                      <a:cubicBezTo>
                        <a:pt x="51" y="37"/>
                        <a:pt x="51" y="36"/>
                        <a:pt x="51" y="35"/>
                      </a:cubicBezTo>
                      <a:cubicBezTo>
                        <a:pt x="50" y="35"/>
                        <a:pt x="50" y="36"/>
                        <a:pt x="50" y="36"/>
                      </a:cubicBezTo>
                      <a:cubicBezTo>
                        <a:pt x="51" y="37"/>
                        <a:pt x="51" y="37"/>
                        <a:pt x="51" y="38"/>
                      </a:cubicBezTo>
                      <a:close/>
                      <a:moveTo>
                        <a:pt x="38" y="108"/>
                      </a:moveTo>
                      <a:cubicBezTo>
                        <a:pt x="37" y="108"/>
                        <a:pt x="37" y="108"/>
                        <a:pt x="37" y="108"/>
                      </a:cubicBezTo>
                      <a:cubicBezTo>
                        <a:pt x="36" y="110"/>
                        <a:pt x="36" y="111"/>
                        <a:pt x="36" y="111"/>
                      </a:cubicBezTo>
                      <a:cubicBezTo>
                        <a:pt x="37" y="111"/>
                        <a:pt x="38" y="109"/>
                        <a:pt x="38" y="108"/>
                      </a:cubicBezTo>
                      <a:close/>
                      <a:moveTo>
                        <a:pt x="57" y="44"/>
                      </a:moveTo>
                      <a:cubicBezTo>
                        <a:pt x="56" y="45"/>
                        <a:pt x="56" y="45"/>
                        <a:pt x="57" y="47"/>
                      </a:cubicBezTo>
                      <a:cubicBezTo>
                        <a:pt x="58" y="46"/>
                        <a:pt x="58" y="46"/>
                        <a:pt x="57" y="44"/>
                      </a:cubicBezTo>
                      <a:close/>
                      <a:moveTo>
                        <a:pt x="45" y="29"/>
                      </a:moveTo>
                      <a:cubicBezTo>
                        <a:pt x="44" y="30"/>
                        <a:pt x="43" y="31"/>
                        <a:pt x="42" y="32"/>
                      </a:cubicBezTo>
                      <a:cubicBezTo>
                        <a:pt x="43" y="31"/>
                        <a:pt x="44" y="31"/>
                        <a:pt x="45" y="30"/>
                      </a:cubicBezTo>
                      <a:cubicBezTo>
                        <a:pt x="45" y="30"/>
                        <a:pt x="45" y="30"/>
                        <a:pt x="45" y="29"/>
                      </a:cubicBezTo>
                      <a:close/>
                      <a:moveTo>
                        <a:pt x="59" y="50"/>
                      </a:moveTo>
                      <a:cubicBezTo>
                        <a:pt x="58" y="50"/>
                        <a:pt x="58" y="51"/>
                        <a:pt x="59" y="52"/>
                      </a:cubicBezTo>
                      <a:cubicBezTo>
                        <a:pt x="59" y="52"/>
                        <a:pt x="60" y="52"/>
                        <a:pt x="59" y="51"/>
                      </a:cubicBezTo>
                      <a:cubicBezTo>
                        <a:pt x="59" y="51"/>
                        <a:pt x="59" y="50"/>
                        <a:pt x="59" y="50"/>
                      </a:cubicBezTo>
                      <a:close/>
                      <a:moveTo>
                        <a:pt x="46" y="96"/>
                      </a:moveTo>
                      <a:cubicBezTo>
                        <a:pt x="44" y="96"/>
                        <a:pt x="44" y="98"/>
                        <a:pt x="44" y="99"/>
                      </a:cubicBezTo>
                      <a:cubicBezTo>
                        <a:pt x="44" y="98"/>
                        <a:pt x="45" y="97"/>
                        <a:pt x="46" y="96"/>
                      </a:cubicBezTo>
                      <a:close/>
                      <a:moveTo>
                        <a:pt x="44" y="66"/>
                      </a:moveTo>
                      <a:cubicBezTo>
                        <a:pt x="45" y="66"/>
                        <a:pt x="45" y="65"/>
                        <a:pt x="44" y="64"/>
                      </a:cubicBezTo>
                      <a:cubicBezTo>
                        <a:pt x="44" y="65"/>
                        <a:pt x="44" y="65"/>
                        <a:pt x="44" y="66"/>
                      </a:cubicBezTo>
                      <a:close/>
                      <a:moveTo>
                        <a:pt x="20" y="10"/>
                      </a:moveTo>
                      <a:cubicBezTo>
                        <a:pt x="21" y="9"/>
                        <a:pt x="21" y="9"/>
                        <a:pt x="21" y="8"/>
                      </a:cubicBezTo>
                      <a:cubicBezTo>
                        <a:pt x="20" y="8"/>
                        <a:pt x="20" y="8"/>
                        <a:pt x="19" y="8"/>
                      </a:cubicBezTo>
                      <a:cubicBezTo>
                        <a:pt x="19" y="9"/>
                        <a:pt x="20" y="9"/>
                        <a:pt x="20" y="10"/>
                      </a:cubicBezTo>
                      <a:close/>
                      <a:moveTo>
                        <a:pt x="55" y="62"/>
                      </a:moveTo>
                      <a:cubicBezTo>
                        <a:pt x="56" y="61"/>
                        <a:pt x="56" y="60"/>
                        <a:pt x="56" y="59"/>
                      </a:cubicBezTo>
                      <a:cubicBezTo>
                        <a:pt x="55" y="60"/>
                        <a:pt x="55" y="60"/>
                        <a:pt x="55" y="62"/>
                      </a:cubicBezTo>
                      <a:close/>
                      <a:moveTo>
                        <a:pt x="24" y="119"/>
                      </a:moveTo>
                      <a:cubicBezTo>
                        <a:pt x="23" y="120"/>
                        <a:pt x="23" y="121"/>
                        <a:pt x="22" y="121"/>
                      </a:cubicBezTo>
                      <a:cubicBezTo>
                        <a:pt x="23" y="121"/>
                        <a:pt x="23" y="122"/>
                        <a:pt x="24" y="119"/>
                      </a:cubicBezTo>
                      <a:close/>
                      <a:moveTo>
                        <a:pt x="47" y="62"/>
                      </a:moveTo>
                      <a:cubicBezTo>
                        <a:pt x="46" y="63"/>
                        <a:pt x="46" y="63"/>
                        <a:pt x="47" y="64"/>
                      </a:cubicBezTo>
                      <a:cubicBezTo>
                        <a:pt x="48" y="63"/>
                        <a:pt x="48" y="63"/>
                        <a:pt x="47" y="62"/>
                      </a:cubicBezTo>
                      <a:close/>
                      <a:moveTo>
                        <a:pt x="25" y="24"/>
                      </a:moveTo>
                      <a:cubicBezTo>
                        <a:pt x="25" y="24"/>
                        <a:pt x="25" y="24"/>
                        <a:pt x="25" y="24"/>
                      </a:cubicBezTo>
                      <a:cubicBezTo>
                        <a:pt x="25" y="26"/>
                        <a:pt x="26" y="27"/>
                        <a:pt x="26" y="28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6" y="27"/>
                        <a:pt x="26" y="26"/>
                        <a:pt x="25" y="24"/>
                      </a:cubicBezTo>
                      <a:close/>
                      <a:moveTo>
                        <a:pt x="63" y="64"/>
                      </a:moveTo>
                      <a:cubicBezTo>
                        <a:pt x="63" y="63"/>
                        <a:pt x="64" y="63"/>
                        <a:pt x="63" y="63"/>
                      </a:cubicBezTo>
                      <a:cubicBezTo>
                        <a:pt x="63" y="63"/>
                        <a:pt x="63" y="62"/>
                        <a:pt x="63" y="61"/>
                      </a:cubicBezTo>
                      <a:cubicBezTo>
                        <a:pt x="62" y="62"/>
                        <a:pt x="63" y="63"/>
                        <a:pt x="63" y="64"/>
                      </a:cubicBezTo>
                      <a:close/>
                      <a:moveTo>
                        <a:pt x="23" y="11"/>
                      </a:move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1"/>
                        <a:pt x="24" y="10"/>
                        <a:pt x="25" y="10"/>
                      </a:cubicBezTo>
                      <a:cubicBezTo>
                        <a:pt x="24" y="9"/>
                        <a:pt x="24" y="9"/>
                        <a:pt x="24" y="9"/>
                      </a:cubicBezTo>
                      <a:cubicBezTo>
                        <a:pt x="23" y="10"/>
                        <a:pt x="23" y="10"/>
                        <a:pt x="23" y="11"/>
                      </a:cubicBezTo>
                      <a:close/>
                      <a:moveTo>
                        <a:pt x="53" y="28"/>
                      </a:moveTo>
                      <a:cubicBezTo>
                        <a:pt x="52" y="29"/>
                        <a:pt x="52" y="29"/>
                        <a:pt x="52" y="30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9"/>
                        <a:pt x="53" y="29"/>
                        <a:pt x="53" y="29"/>
                      </a:cubicBezTo>
                      <a:cubicBezTo>
                        <a:pt x="53" y="28"/>
                        <a:pt x="53" y="28"/>
                        <a:pt x="53" y="28"/>
                      </a:cubicBezTo>
                      <a:close/>
                      <a:moveTo>
                        <a:pt x="53" y="48"/>
                      </a:moveTo>
                      <a:cubicBezTo>
                        <a:pt x="52" y="49"/>
                        <a:pt x="52" y="49"/>
                        <a:pt x="52" y="50"/>
                      </a:cubicBezTo>
                      <a:cubicBezTo>
                        <a:pt x="53" y="49"/>
                        <a:pt x="53" y="49"/>
                        <a:pt x="53" y="48"/>
                      </a:cubicBezTo>
                      <a:close/>
                      <a:moveTo>
                        <a:pt x="33" y="23"/>
                      </a:moveTo>
                      <a:cubicBezTo>
                        <a:pt x="34" y="23"/>
                        <a:pt x="34" y="22"/>
                        <a:pt x="35" y="22"/>
                      </a:cubicBezTo>
                      <a:cubicBezTo>
                        <a:pt x="33" y="23"/>
                        <a:pt x="33" y="23"/>
                        <a:pt x="33" y="23"/>
                      </a:cubicBezTo>
                      <a:close/>
                      <a:moveTo>
                        <a:pt x="54" y="66"/>
                      </a:moveTo>
                      <a:cubicBezTo>
                        <a:pt x="54" y="66"/>
                        <a:pt x="54" y="66"/>
                        <a:pt x="54" y="66"/>
                      </a:cubicBezTo>
                      <a:cubicBezTo>
                        <a:pt x="52" y="66"/>
                        <a:pt x="52" y="67"/>
                        <a:pt x="53" y="67"/>
                      </a:cubicBezTo>
                      <a:cubicBezTo>
                        <a:pt x="53" y="67"/>
                        <a:pt x="54" y="66"/>
                        <a:pt x="54" y="66"/>
                      </a:cubicBezTo>
                      <a:close/>
                      <a:moveTo>
                        <a:pt x="39" y="9"/>
                      </a:moveTo>
                      <a:cubicBezTo>
                        <a:pt x="39" y="9"/>
                        <a:pt x="39" y="9"/>
                        <a:pt x="40" y="9"/>
                      </a:cubicBezTo>
                      <a:cubicBezTo>
                        <a:pt x="40" y="9"/>
                        <a:pt x="41" y="9"/>
                        <a:pt x="41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lose/>
                      <a:moveTo>
                        <a:pt x="29" y="123"/>
                      </a:moveTo>
                      <a:cubicBezTo>
                        <a:pt x="30" y="123"/>
                        <a:pt x="31" y="123"/>
                        <a:pt x="32" y="123"/>
                      </a:cubicBezTo>
                      <a:cubicBezTo>
                        <a:pt x="31" y="122"/>
                        <a:pt x="30" y="122"/>
                        <a:pt x="29" y="123"/>
                      </a:cubicBezTo>
                      <a:close/>
                      <a:moveTo>
                        <a:pt x="33" y="116"/>
                      </a:moveTo>
                      <a:cubicBezTo>
                        <a:pt x="33" y="116"/>
                        <a:pt x="34" y="116"/>
                        <a:pt x="34" y="115"/>
                      </a:cubicBezTo>
                      <a:cubicBezTo>
                        <a:pt x="33" y="115"/>
                        <a:pt x="33" y="116"/>
                        <a:pt x="33" y="116"/>
                      </a:cubicBezTo>
                      <a:close/>
                      <a:moveTo>
                        <a:pt x="54" y="70"/>
                      </a:moveTo>
                      <a:cubicBezTo>
                        <a:pt x="55" y="69"/>
                        <a:pt x="55" y="69"/>
                        <a:pt x="55" y="68"/>
                      </a:cubicBezTo>
                      <a:cubicBezTo>
                        <a:pt x="54" y="69"/>
                        <a:pt x="54" y="69"/>
                        <a:pt x="54" y="70"/>
                      </a:cubicBezTo>
                      <a:close/>
                      <a:moveTo>
                        <a:pt x="51" y="60"/>
                      </a:moveTo>
                      <a:cubicBezTo>
                        <a:pt x="52" y="60"/>
                        <a:pt x="52" y="60"/>
                        <a:pt x="52" y="59"/>
                      </a:cubicBezTo>
                      <a:cubicBezTo>
                        <a:pt x="52" y="59"/>
                        <a:pt x="51" y="59"/>
                        <a:pt x="51" y="60"/>
                      </a:cubicBezTo>
                      <a:close/>
                      <a:moveTo>
                        <a:pt x="29" y="21"/>
                      </a:moveTo>
                      <a:cubicBezTo>
                        <a:pt x="29" y="21"/>
                        <a:pt x="29" y="21"/>
                        <a:pt x="29" y="21"/>
                      </a:cubicBezTo>
                      <a:cubicBezTo>
                        <a:pt x="29" y="22"/>
                        <a:pt x="28" y="22"/>
                        <a:pt x="27" y="23"/>
                      </a:cubicBezTo>
                      <a:cubicBezTo>
                        <a:pt x="27" y="23"/>
                        <a:pt x="27" y="23"/>
                        <a:pt x="27" y="23"/>
                      </a:cubicBezTo>
                      <a:cubicBezTo>
                        <a:pt x="28" y="23"/>
                        <a:pt x="29" y="22"/>
                        <a:pt x="29" y="21"/>
                      </a:cubicBezTo>
                      <a:close/>
                      <a:moveTo>
                        <a:pt x="26" y="115"/>
                      </a:moveTo>
                      <a:cubicBezTo>
                        <a:pt x="26" y="115"/>
                        <a:pt x="26" y="115"/>
                        <a:pt x="26" y="115"/>
                      </a:cubicBezTo>
                      <a:cubicBezTo>
                        <a:pt x="25" y="115"/>
                        <a:pt x="25" y="115"/>
                        <a:pt x="25" y="115"/>
                      </a:cubicBezTo>
                      <a:cubicBezTo>
                        <a:pt x="25" y="115"/>
                        <a:pt x="25" y="115"/>
                        <a:pt x="25" y="115"/>
                      </a:cubicBezTo>
                      <a:cubicBezTo>
                        <a:pt x="25" y="116"/>
                        <a:pt x="25" y="116"/>
                        <a:pt x="25" y="116"/>
                      </a:cubicBezTo>
                      <a:cubicBezTo>
                        <a:pt x="25" y="115"/>
                        <a:pt x="25" y="115"/>
                        <a:pt x="26" y="115"/>
                      </a:cubicBezTo>
                      <a:close/>
                      <a:moveTo>
                        <a:pt x="37" y="33"/>
                      </a:moveTo>
                      <a:cubicBezTo>
                        <a:pt x="36" y="33"/>
                        <a:pt x="36" y="33"/>
                        <a:pt x="36" y="33"/>
                      </a:cubicBezTo>
                      <a:cubicBezTo>
                        <a:pt x="36" y="33"/>
                        <a:pt x="36" y="34"/>
                        <a:pt x="37" y="34"/>
                      </a:cubicBezTo>
                      <a:cubicBezTo>
                        <a:pt x="37" y="34"/>
                        <a:pt x="37" y="33"/>
                        <a:pt x="37" y="33"/>
                      </a:cubicBezTo>
                      <a:close/>
                      <a:moveTo>
                        <a:pt x="42" y="35"/>
                      </a:moveTo>
                      <a:cubicBezTo>
                        <a:pt x="42" y="35"/>
                        <a:pt x="42" y="35"/>
                        <a:pt x="42" y="35"/>
                      </a:cubicBezTo>
                      <a:cubicBezTo>
                        <a:pt x="42" y="35"/>
                        <a:pt x="41" y="36"/>
                        <a:pt x="41" y="36"/>
                      </a:cubicBezTo>
                      <a:cubicBezTo>
                        <a:pt x="41" y="36"/>
                        <a:pt x="42" y="36"/>
                        <a:pt x="42" y="35"/>
                      </a:cubicBezTo>
                      <a:close/>
                      <a:moveTo>
                        <a:pt x="26" y="16"/>
                      </a:moveTo>
                      <a:cubicBezTo>
                        <a:pt x="26" y="16"/>
                        <a:pt x="25" y="16"/>
                        <a:pt x="25" y="16"/>
                      </a:cubicBezTo>
                      <a:cubicBezTo>
                        <a:pt x="25" y="16"/>
                        <a:pt x="25" y="17"/>
                        <a:pt x="25" y="17"/>
                      </a:cubicBezTo>
                      <a:cubicBezTo>
                        <a:pt x="25" y="17"/>
                        <a:pt x="25" y="17"/>
                        <a:pt x="26" y="16"/>
                      </a:cubicBezTo>
                      <a:close/>
                      <a:moveTo>
                        <a:pt x="48" y="57"/>
                      </a:moveTo>
                      <a:cubicBezTo>
                        <a:pt x="48" y="56"/>
                        <a:pt x="48" y="56"/>
                        <a:pt x="48" y="56"/>
                      </a:cubicBezTo>
                      <a:cubicBezTo>
                        <a:pt x="48" y="56"/>
                        <a:pt x="48" y="56"/>
                        <a:pt x="48" y="57"/>
                      </a:cubicBezTo>
                      <a:close/>
                      <a:moveTo>
                        <a:pt x="43" y="60"/>
                      </a:move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3" y="60"/>
                        <a:pt x="43" y="59"/>
                        <a:pt x="43" y="59"/>
                      </a:cubicBezTo>
                      <a:cubicBezTo>
                        <a:pt x="43" y="59"/>
                        <a:pt x="43" y="59"/>
                        <a:pt x="43" y="59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lose/>
                      <a:moveTo>
                        <a:pt x="58" y="61"/>
                      </a:moveTo>
                      <a:cubicBezTo>
                        <a:pt x="58" y="60"/>
                        <a:pt x="58" y="60"/>
                        <a:pt x="58" y="60"/>
                      </a:cubicBezTo>
                      <a:cubicBezTo>
                        <a:pt x="58" y="60"/>
                        <a:pt x="58" y="60"/>
                        <a:pt x="58" y="61"/>
                      </a:cubicBezTo>
                      <a:close/>
                      <a:moveTo>
                        <a:pt x="27" y="120"/>
                      </a:moveTo>
                      <a:cubicBezTo>
                        <a:pt x="27" y="120"/>
                        <a:pt x="27" y="120"/>
                        <a:pt x="27" y="120"/>
                      </a:cubicBezTo>
                      <a:cubicBezTo>
                        <a:pt x="27" y="120"/>
                        <a:pt x="28" y="120"/>
                        <a:pt x="28" y="120"/>
                      </a:cubicBezTo>
                      <a:cubicBezTo>
                        <a:pt x="28" y="120"/>
                        <a:pt x="28" y="120"/>
                        <a:pt x="27" y="120"/>
                      </a:cubicBezTo>
                      <a:cubicBezTo>
                        <a:pt x="27" y="120"/>
                        <a:pt x="27" y="120"/>
                        <a:pt x="27" y="120"/>
                      </a:cubicBezTo>
                      <a:close/>
                      <a:moveTo>
                        <a:pt x="27" y="20"/>
                      </a:move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20"/>
                        <a:pt x="26" y="20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ubicBezTo>
                        <a:pt x="27" y="20"/>
                        <a:pt x="27" y="20"/>
                        <a:pt x="27" y="20"/>
                      </a:cubicBezTo>
                      <a:close/>
                      <a:moveTo>
                        <a:pt x="17" y="6"/>
                      </a:move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8" y="6"/>
                        <a:pt x="17" y="6"/>
                      </a:cubicBezTo>
                      <a:close/>
                      <a:moveTo>
                        <a:pt x="49" y="12"/>
                      </a:move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49" y="11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lose/>
                      <a:moveTo>
                        <a:pt x="53" y="41"/>
                      </a:moveTo>
                      <a:cubicBezTo>
                        <a:pt x="53" y="41"/>
                        <a:pt x="53" y="41"/>
                        <a:pt x="52" y="41"/>
                      </a:cubicBezTo>
                      <a:cubicBezTo>
                        <a:pt x="53" y="41"/>
                        <a:pt x="53" y="42"/>
                        <a:pt x="53" y="42"/>
                      </a:cubicBezTo>
                      <a:cubicBezTo>
                        <a:pt x="53" y="42"/>
                        <a:pt x="53" y="42"/>
                        <a:pt x="53" y="42"/>
                      </a:cubicBezTo>
                      <a:cubicBezTo>
                        <a:pt x="53" y="42"/>
                        <a:pt x="53" y="41"/>
                        <a:pt x="53" y="41"/>
                      </a:cubicBezTo>
                      <a:close/>
                      <a:moveTo>
                        <a:pt x="52" y="56"/>
                      </a:moveTo>
                      <a:cubicBezTo>
                        <a:pt x="52" y="56"/>
                        <a:pt x="51" y="56"/>
                        <a:pt x="51" y="56"/>
                      </a:cubicBezTo>
                      <a:cubicBezTo>
                        <a:pt x="51" y="56"/>
                        <a:pt x="51" y="57"/>
                        <a:pt x="51" y="57"/>
                      </a:cubicBezTo>
                      <a:cubicBezTo>
                        <a:pt x="51" y="57"/>
                        <a:pt x="51" y="57"/>
                        <a:pt x="51" y="57"/>
                      </a:cubicBezTo>
                      <a:cubicBezTo>
                        <a:pt x="51" y="57"/>
                        <a:pt x="52" y="57"/>
                        <a:pt x="52" y="56"/>
                      </a:cubicBezTo>
                      <a:close/>
                      <a:moveTo>
                        <a:pt x="50" y="81"/>
                      </a:moveTo>
                      <a:cubicBezTo>
                        <a:pt x="50" y="80"/>
                        <a:pt x="50" y="80"/>
                        <a:pt x="50" y="80"/>
                      </a:cubicBezTo>
                      <a:cubicBezTo>
                        <a:pt x="50" y="80"/>
                        <a:pt x="50" y="81"/>
                        <a:pt x="49" y="81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ubicBezTo>
                        <a:pt x="50" y="81"/>
                        <a:pt x="50" y="81"/>
                        <a:pt x="50" y="81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7" name="Freeform 7"/>
                <p:cNvSpPr>
                  <a:spLocks noEditPoints="1"/>
                </p:cNvSpPr>
                <p:nvPr/>
              </p:nvSpPr>
              <p:spPr bwMode="auto">
                <a:xfrm>
                  <a:off x="5656263" y="3211513"/>
                  <a:ext cx="255588" cy="431800"/>
                </a:xfrm>
                <a:custGeom>
                  <a:avLst/>
                  <a:gdLst>
                    <a:gd name="T0" fmla="*/ 47 w 78"/>
                    <a:gd name="T1" fmla="*/ 127 h 130"/>
                    <a:gd name="T2" fmla="*/ 38 w 78"/>
                    <a:gd name="T3" fmla="*/ 130 h 130"/>
                    <a:gd name="T4" fmla="*/ 9 w 78"/>
                    <a:gd name="T5" fmla="*/ 127 h 130"/>
                    <a:gd name="T6" fmla="*/ 7 w 78"/>
                    <a:gd name="T7" fmla="*/ 116 h 130"/>
                    <a:gd name="T8" fmla="*/ 25 w 78"/>
                    <a:gd name="T9" fmla="*/ 91 h 130"/>
                    <a:gd name="T10" fmla="*/ 38 w 78"/>
                    <a:gd name="T11" fmla="*/ 73 h 130"/>
                    <a:gd name="T12" fmla="*/ 37 w 78"/>
                    <a:gd name="T13" fmla="*/ 66 h 130"/>
                    <a:gd name="T14" fmla="*/ 25 w 78"/>
                    <a:gd name="T15" fmla="*/ 35 h 130"/>
                    <a:gd name="T16" fmla="*/ 19 w 78"/>
                    <a:gd name="T17" fmla="*/ 19 h 130"/>
                    <a:gd name="T18" fmla="*/ 13 w 78"/>
                    <a:gd name="T19" fmla="*/ 5 h 130"/>
                    <a:gd name="T20" fmla="*/ 37 w 78"/>
                    <a:gd name="T21" fmla="*/ 1 h 130"/>
                    <a:gd name="T22" fmla="*/ 52 w 78"/>
                    <a:gd name="T23" fmla="*/ 1 h 130"/>
                    <a:gd name="T24" fmla="*/ 64 w 78"/>
                    <a:gd name="T25" fmla="*/ 35 h 130"/>
                    <a:gd name="T26" fmla="*/ 77 w 78"/>
                    <a:gd name="T27" fmla="*/ 66 h 130"/>
                    <a:gd name="T28" fmla="*/ 74 w 78"/>
                    <a:gd name="T29" fmla="*/ 79 h 130"/>
                    <a:gd name="T30" fmla="*/ 45 w 78"/>
                    <a:gd name="T31" fmla="*/ 121 h 130"/>
                    <a:gd name="T32" fmla="*/ 54 w 78"/>
                    <a:gd name="T33" fmla="*/ 100 h 130"/>
                    <a:gd name="T34" fmla="*/ 16 w 78"/>
                    <a:gd name="T35" fmla="*/ 117 h 130"/>
                    <a:gd name="T36" fmla="*/ 9 w 78"/>
                    <a:gd name="T37" fmla="*/ 121 h 130"/>
                    <a:gd name="T38" fmla="*/ 20 w 78"/>
                    <a:gd name="T39" fmla="*/ 122 h 130"/>
                    <a:gd name="T40" fmla="*/ 43 w 78"/>
                    <a:gd name="T41" fmla="*/ 114 h 130"/>
                    <a:gd name="T42" fmla="*/ 59 w 78"/>
                    <a:gd name="T43" fmla="*/ 87 h 130"/>
                    <a:gd name="T44" fmla="*/ 20 w 78"/>
                    <a:gd name="T45" fmla="*/ 108 h 130"/>
                    <a:gd name="T46" fmla="*/ 15 w 78"/>
                    <a:gd name="T47" fmla="*/ 115 h 130"/>
                    <a:gd name="T48" fmla="*/ 56 w 78"/>
                    <a:gd name="T49" fmla="*/ 96 h 130"/>
                    <a:gd name="T50" fmla="*/ 72 w 78"/>
                    <a:gd name="T51" fmla="*/ 74 h 130"/>
                    <a:gd name="T52" fmla="*/ 27 w 78"/>
                    <a:gd name="T53" fmla="*/ 97 h 130"/>
                    <a:gd name="T54" fmla="*/ 56 w 78"/>
                    <a:gd name="T55" fmla="*/ 87 h 130"/>
                    <a:gd name="T56" fmla="*/ 57 w 78"/>
                    <a:gd name="T57" fmla="*/ 30 h 130"/>
                    <a:gd name="T58" fmla="*/ 38 w 78"/>
                    <a:gd name="T59" fmla="*/ 50 h 130"/>
                    <a:gd name="T60" fmla="*/ 31 w 78"/>
                    <a:gd name="T61" fmla="*/ 92 h 130"/>
                    <a:gd name="T62" fmla="*/ 71 w 78"/>
                    <a:gd name="T63" fmla="*/ 66 h 130"/>
                    <a:gd name="T64" fmla="*/ 41 w 78"/>
                    <a:gd name="T65" fmla="*/ 79 h 130"/>
                    <a:gd name="T66" fmla="*/ 29 w 78"/>
                    <a:gd name="T67" fmla="*/ 32 h 130"/>
                    <a:gd name="T68" fmla="*/ 46 w 78"/>
                    <a:gd name="T69" fmla="*/ 14 h 130"/>
                    <a:gd name="T70" fmla="*/ 40 w 78"/>
                    <a:gd name="T71" fmla="*/ 77 h 130"/>
                    <a:gd name="T72" fmla="*/ 68 w 78"/>
                    <a:gd name="T73" fmla="*/ 64 h 130"/>
                    <a:gd name="T74" fmla="*/ 43 w 78"/>
                    <a:gd name="T75" fmla="*/ 69 h 130"/>
                    <a:gd name="T76" fmla="*/ 56 w 78"/>
                    <a:gd name="T77" fmla="*/ 27 h 130"/>
                    <a:gd name="T78" fmla="*/ 30 w 78"/>
                    <a:gd name="T79" fmla="*/ 34 h 130"/>
                    <a:gd name="T80" fmla="*/ 53 w 78"/>
                    <a:gd name="T81" fmla="*/ 29 h 130"/>
                    <a:gd name="T82" fmla="*/ 63 w 78"/>
                    <a:gd name="T83" fmla="*/ 46 h 130"/>
                    <a:gd name="T84" fmla="*/ 40 w 78"/>
                    <a:gd name="T85" fmla="*/ 51 h 130"/>
                    <a:gd name="T86" fmla="*/ 51 w 78"/>
                    <a:gd name="T87" fmla="*/ 63 h 130"/>
                    <a:gd name="T88" fmla="*/ 43 w 78"/>
                    <a:gd name="T89" fmla="*/ 60 h 130"/>
                    <a:gd name="T90" fmla="*/ 27 w 78"/>
                    <a:gd name="T91" fmla="*/ 22 h 130"/>
                    <a:gd name="T92" fmla="*/ 46 w 78"/>
                    <a:gd name="T93" fmla="*/ 7 h 130"/>
                    <a:gd name="T94" fmla="*/ 23 w 78"/>
                    <a:gd name="T95" fmla="*/ 17 h 130"/>
                    <a:gd name="T96" fmla="*/ 34 w 78"/>
                    <a:gd name="T97" fmla="*/ 4 h 130"/>
                    <a:gd name="T98" fmla="*/ 23 w 78"/>
                    <a:gd name="T99" fmla="*/ 17 h 130"/>
                    <a:gd name="T100" fmla="*/ 24 w 78"/>
                    <a:gd name="T101" fmla="*/ 124 h 130"/>
                    <a:gd name="T102" fmla="*/ 42 w 78"/>
                    <a:gd name="T103" fmla="*/ 118 h 130"/>
                    <a:gd name="T104" fmla="*/ 18 w 78"/>
                    <a:gd name="T105" fmla="*/ 7 h 130"/>
                    <a:gd name="T106" fmla="*/ 51 w 78"/>
                    <a:gd name="T107" fmla="*/ 9 h 130"/>
                    <a:gd name="T108" fmla="*/ 51 w 78"/>
                    <a:gd name="T109" fmla="*/ 9 h 130"/>
                    <a:gd name="T110" fmla="*/ 37 w 78"/>
                    <a:gd name="T111" fmla="*/ 53 h 130"/>
                    <a:gd name="T112" fmla="*/ 4 w 78"/>
                    <a:gd name="T113" fmla="*/ 125 h 130"/>
                    <a:gd name="T114" fmla="*/ 40 w 78"/>
                    <a:gd name="T115" fmla="*/ 61 h 130"/>
                    <a:gd name="T116" fmla="*/ 52 w 78"/>
                    <a:gd name="T117" fmla="*/ 15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78" h="130">
                      <a:moveTo>
                        <a:pt x="40" y="125"/>
                      </a:moveTo>
                      <a:cubicBezTo>
                        <a:pt x="41" y="125"/>
                        <a:pt x="41" y="125"/>
                        <a:pt x="42" y="125"/>
                      </a:cubicBezTo>
                      <a:cubicBezTo>
                        <a:pt x="43" y="125"/>
                        <a:pt x="45" y="126"/>
                        <a:pt x="46" y="126"/>
                      </a:cubicBezTo>
                      <a:cubicBezTo>
                        <a:pt x="46" y="126"/>
                        <a:pt x="47" y="126"/>
                        <a:pt x="47" y="126"/>
                      </a:cubicBezTo>
                      <a:cubicBezTo>
                        <a:pt x="47" y="126"/>
                        <a:pt x="47" y="126"/>
                        <a:pt x="47" y="127"/>
                      </a:cubicBezTo>
                      <a:cubicBezTo>
                        <a:pt x="47" y="127"/>
                        <a:pt x="47" y="128"/>
                        <a:pt x="47" y="128"/>
                      </a:cubicBezTo>
                      <a:cubicBezTo>
                        <a:pt x="46" y="128"/>
                        <a:pt x="46" y="128"/>
                        <a:pt x="45" y="128"/>
                      </a:cubicBezTo>
                      <a:cubicBezTo>
                        <a:pt x="44" y="128"/>
                        <a:pt x="43" y="128"/>
                        <a:pt x="42" y="128"/>
                      </a:cubicBezTo>
                      <a:cubicBezTo>
                        <a:pt x="42" y="128"/>
                        <a:pt x="42" y="128"/>
                        <a:pt x="41" y="128"/>
                      </a:cubicBezTo>
                      <a:cubicBezTo>
                        <a:pt x="40" y="130"/>
                        <a:pt x="40" y="130"/>
                        <a:pt x="38" y="130"/>
                      </a:cubicBezTo>
                      <a:cubicBezTo>
                        <a:pt x="38" y="129"/>
                        <a:pt x="37" y="128"/>
                        <a:pt x="36" y="128"/>
                      </a:cubicBezTo>
                      <a:cubicBezTo>
                        <a:pt x="31" y="128"/>
                        <a:pt x="26" y="128"/>
                        <a:pt x="21" y="127"/>
                      </a:cubicBezTo>
                      <a:cubicBezTo>
                        <a:pt x="19" y="127"/>
                        <a:pt x="16" y="128"/>
                        <a:pt x="14" y="128"/>
                      </a:cubicBezTo>
                      <a:cubicBezTo>
                        <a:pt x="13" y="128"/>
                        <a:pt x="12" y="128"/>
                        <a:pt x="11" y="128"/>
                      </a:cubicBezTo>
                      <a:cubicBezTo>
                        <a:pt x="10" y="128"/>
                        <a:pt x="9" y="128"/>
                        <a:pt x="9" y="127"/>
                      </a:cubicBezTo>
                      <a:cubicBezTo>
                        <a:pt x="8" y="127"/>
                        <a:pt x="8" y="127"/>
                        <a:pt x="8" y="127"/>
                      </a:cubicBezTo>
                      <a:cubicBezTo>
                        <a:pt x="6" y="127"/>
                        <a:pt x="4" y="127"/>
                        <a:pt x="3" y="126"/>
                      </a:cubicBezTo>
                      <a:cubicBezTo>
                        <a:pt x="0" y="126"/>
                        <a:pt x="0" y="124"/>
                        <a:pt x="1" y="122"/>
                      </a:cubicBezTo>
                      <a:cubicBezTo>
                        <a:pt x="2" y="121"/>
                        <a:pt x="3" y="121"/>
                        <a:pt x="3" y="120"/>
                      </a:cubicBezTo>
                      <a:cubicBezTo>
                        <a:pt x="4" y="118"/>
                        <a:pt x="6" y="117"/>
                        <a:pt x="7" y="116"/>
                      </a:cubicBezTo>
                      <a:cubicBezTo>
                        <a:pt x="8" y="114"/>
                        <a:pt x="10" y="112"/>
                        <a:pt x="11" y="110"/>
                      </a:cubicBezTo>
                      <a:cubicBezTo>
                        <a:pt x="14" y="105"/>
                        <a:pt x="17" y="100"/>
                        <a:pt x="21" y="96"/>
                      </a:cubicBezTo>
                      <a:cubicBezTo>
                        <a:pt x="21" y="96"/>
                        <a:pt x="21" y="95"/>
                        <a:pt x="22" y="95"/>
                      </a:cubicBezTo>
                      <a:cubicBezTo>
                        <a:pt x="22" y="95"/>
                        <a:pt x="22" y="94"/>
                        <a:pt x="22" y="94"/>
                      </a:cubicBezTo>
                      <a:cubicBezTo>
                        <a:pt x="23" y="93"/>
                        <a:pt x="24" y="92"/>
                        <a:pt x="25" y="91"/>
                      </a:cubicBezTo>
                      <a:cubicBezTo>
                        <a:pt x="28" y="88"/>
                        <a:pt x="30" y="84"/>
                        <a:pt x="33" y="81"/>
                      </a:cubicBezTo>
                      <a:cubicBezTo>
                        <a:pt x="34" y="79"/>
                        <a:pt x="35" y="78"/>
                        <a:pt x="36" y="76"/>
                      </a:cubicBezTo>
                      <a:cubicBezTo>
                        <a:pt x="36" y="76"/>
                        <a:pt x="36" y="76"/>
                        <a:pt x="36" y="75"/>
                      </a:cubicBezTo>
                      <a:cubicBezTo>
                        <a:pt x="36" y="75"/>
                        <a:pt x="36" y="74"/>
                        <a:pt x="37" y="74"/>
                      </a:cubicBezTo>
                      <a:cubicBezTo>
                        <a:pt x="37" y="74"/>
                        <a:pt x="37" y="73"/>
                        <a:pt x="38" y="73"/>
                      </a:cubicBezTo>
                      <a:cubicBezTo>
                        <a:pt x="37" y="73"/>
                        <a:pt x="37" y="73"/>
                        <a:pt x="37" y="73"/>
                      </a:cubicBezTo>
                      <a:cubicBezTo>
                        <a:pt x="36" y="72"/>
                        <a:pt x="35" y="71"/>
                        <a:pt x="36" y="70"/>
                      </a:cubicBezTo>
                      <a:cubicBezTo>
                        <a:pt x="36" y="69"/>
                        <a:pt x="36" y="69"/>
                        <a:pt x="37" y="69"/>
                      </a:cubicBezTo>
                      <a:cubicBezTo>
                        <a:pt x="37" y="69"/>
                        <a:pt x="38" y="69"/>
                        <a:pt x="38" y="69"/>
                      </a:cubicBezTo>
                      <a:cubicBezTo>
                        <a:pt x="38" y="68"/>
                        <a:pt x="38" y="67"/>
                        <a:pt x="37" y="66"/>
                      </a:cubicBezTo>
                      <a:cubicBezTo>
                        <a:pt x="36" y="66"/>
                        <a:pt x="36" y="65"/>
                        <a:pt x="36" y="65"/>
                      </a:cubicBezTo>
                      <a:cubicBezTo>
                        <a:pt x="35" y="62"/>
                        <a:pt x="35" y="60"/>
                        <a:pt x="34" y="58"/>
                      </a:cubicBezTo>
                      <a:cubicBezTo>
                        <a:pt x="33" y="55"/>
                        <a:pt x="33" y="53"/>
                        <a:pt x="32" y="51"/>
                      </a:cubicBezTo>
                      <a:cubicBezTo>
                        <a:pt x="30" y="46"/>
                        <a:pt x="28" y="42"/>
                        <a:pt x="26" y="37"/>
                      </a:cubicBezTo>
                      <a:cubicBezTo>
                        <a:pt x="26" y="36"/>
                        <a:pt x="26" y="35"/>
                        <a:pt x="25" y="35"/>
                      </a:cubicBezTo>
                      <a:cubicBezTo>
                        <a:pt x="24" y="34"/>
                        <a:pt x="24" y="34"/>
                        <a:pt x="24" y="33"/>
                      </a:cubicBezTo>
                      <a:cubicBezTo>
                        <a:pt x="24" y="32"/>
                        <a:pt x="24" y="32"/>
                        <a:pt x="24" y="31"/>
                      </a:cubicBezTo>
                      <a:cubicBezTo>
                        <a:pt x="23" y="28"/>
                        <a:pt x="22" y="25"/>
                        <a:pt x="21" y="23"/>
                      </a:cubicBezTo>
                      <a:cubicBezTo>
                        <a:pt x="21" y="22"/>
                        <a:pt x="21" y="22"/>
                        <a:pt x="20" y="21"/>
                      </a:cubicBezTo>
                      <a:cubicBezTo>
                        <a:pt x="19" y="21"/>
                        <a:pt x="19" y="20"/>
                        <a:pt x="19" y="19"/>
                      </a:cubicBezTo>
                      <a:cubicBezTo>
                        <a:pt x="19" y="18"/>
                        <a:pt x="19" y="18"/>
                        <a:pt x="19" y="17"/>
                      </a:cubicBezTo>
                      <a:cubicBezTo>
                        <a:pt x="19" y="16"/>
                        <a:pt x="18" y="15"/>
                        <a:pt x="18" y="14"/>
                      </a:cubicBezTo>
                      <a:cubicBezTo>
                        <a:pt x="17" y="15"/>
                        <a:pt x="16" y="15"/>
                        <a:pt x="15" y="13"/>
                      </a:cubicBezTo>
                      <a:cubicBezTo>
                        <a:pt x="15" y="12"/>
                        <a:pt x="15" y="11"/>
                        <a:pt x="16" y="11"/>
                      </a:cubicBezTo>
                      <a:cubicBezTo>
                        <a:pt x="15" y="9"/>
                        <a:pt x="14" y="6"/>
                        <a:pt x="13" y="5"/>
                      </a:cubicBezTo>
                      <a:cubicBezTo>
                        <a:pt x="12" y="4"/>
                        <a:pt x="12" y="3"/>
                        <a:pt x="12" y="2"/>
                      </a:cubicBezTo>
                      <a:cubicBezTo>
                        <a:pt x="12" y="1"/>
                        <a:pt x="12" y="1"/>
                        <a:pt x="13" y="0"/>
                      </a:cubicBezTo>
                      <a:cubicBezTo>
                        <a:pt x="14" y="0"/>
                        <a:pt x="14" y="0"/>
                        <a:pt x="15" y="0"/>
                      </a:cubicBezTo>
                      <a:cubicBezTo>
                        <a:pt x="20" y="0"/>
                        <a:pt x="25" y="0"/>
                        <a:pt x="30" y="0"/>
                      </a:cubicBezTo>
                      <a:cubicBezTo>
                        <a:pt x="32" y="1"/>
                        <a:pt x="34" y="1"/>
                        <a:pt x="37" y="1"/>
                      </a:cubicBezTo>
                      <a:cubicBezTo>
                        <a:pt x="39" y="1"/>
                        <a:pt x="41" y="1"/>
                        <a:pt x="44" y="1"/>
                      </a:cubicBezTo>
                      <a:cubicBezTo>
                        <a:pt x="44" y="1"/>
                        <a:pt x="44" y="1"/>
                        <a:pt x="45" y="1"/>
                      </a:cubicBezTo>
                      <a:cubicBezTo>
                        <a:pt x="46" y="0"/>
                        <a:pt x="47" y="0"/>
                        <a:pt x="48" y="1"/>
                      </a:cubicBezTo>
                      <a:cubicBezTo>
                        <a:pt x="48" y="1"/>
                        <a:pt x="48" y="1"/>
                        <a:pt x="49" y="1"/>
                      </a:cubicBezTo>
                      <a:cubicBezTo>
                        <a:pt x="50" y="1"/>
                        <a:pt x="51" y="1"/>
                        <a:pt x="52" y="1"/>
                      </a:cubicBezTo>
                      <a:cubicBezTo>
                        <a:pt x="53" y="1"/>
                        <a:pt x="54" y="2"/>
                        <a:pt x="54" y="3"/>
                      </a:cubicBezTo>
                      <a:cubicBezTo>
                        <a:pt x="54" y="4"/>
                        <a:pt x="55" y="5"/>
                        <a:pt x="55" y="6"/>
                      </a:cubicBezTo>
                      <a:cubicBezTo>
                        <a:pt x="56" y="11"/>
                        <a:pt x="57" y="15"/>
                        <a:pt x="59" y="20"/>
                      </a:cubicBezTo>
                      <a:cubicBezTo>
                        <a:pt x="59" y="22"/>
                        <a:pt x="60" y="24"/>
                        <a:pt x="60" y="26"/>
                      </a:cubicBezTo>
                      <a:cubicBezTo>
                        <a:pt x="61" y="29"/>
                        <a:pt x="62" y="32"/>
                        <a:pt x="64" y="35"/>
                      </a:cubicBezTo>
                      <a:cubicBezTo>
                        <a:pt x="64" y="35"/>
                        <a:pt x="64" y="36"/>
                        <a:pt x="64" y="36"/>
                      </a:cubicBezTo>
                      <a:cubicBezTo>
                        <a:pt x="65" y="37"/>
                        <a:pt x="65" y="38"/>
                        <a:pt x="65" y="39"/>
                      </a:cubicBezTo>
                      <a:cubicBezTo>
                        <a:pt x="65" y="39"/>
                        <a:pt x="65" y="39"/>
                        <a:pt x="66" y="40"/>
                      </a:cubicBezTo>
                      <a:cubicBezTo>
                        <a:pt x="70" y="47"/>
                        <a:pt x="74" y="55"/>
                        <a:pt x="76" y="64"/>
                      </a:cubicBezTo>
                      <a:cubicBezTo>
                        <a:pt x="76" y="64"/>
                        <a:pt x="76" y="65"/>
                        <a:pt x="77" y="66"/>
                      </a:cubicBezTo>
                      <a:cubicBezTo>
                        <a:pt x="77" y="67"/>
                        <a:pt x="78" y="69"/>
                        <a:pt x="78" y="70"/>
                      </a:cubicBezTo>
                      <a:cubicBezTo>
                        <a:pt x="78" y="70"/>
                        <a:pt x="78" y="71"/>
                        <a:pt x="78" y="71"/>
                      </a:cubicBezTo>
                      <a:cubicBezTo>
                        <a:pt x="78" y="72"/>
                        <a:pt x="77" y="73"/>
                        <a:pt x="78" y="75"/>
                      </a:cubicBezTo>
                      <a:cubicBezTo>
                        <a:pt x="78" y="75"/>
                        <a:pt x="77" y="76"/>
                        <a:pt x="77" y="76"/>
                      </a:cubicBezTo>
                      <a:cubicBezTo>
                        <a:pt x="76" y="77"/>
                        <a:pt x="75" y="78"/>
                        <a:pt x="74" y="79"/>
                      </a:cubicBezTo>
                      <a:cubicBezTo>
                        <a:pt x="71" y="82"/>
                        <a:pt x="69" y="85"/>
                        <a:pt x="66" y="88"/>
                      </a:cubicBezTo>
                      <a:cubicBezTo>
                        <a:pt x="65" y="90"/>
                        <a:pt x="64" y="92"/>
                        <a:pt x="63" y="94"/>
                      </a:cubicBezTo>
                      <a:cubicBezTo>
                        <a:pt x="60" y="98"/>
                        <a:pt x="57" y="103"/>
                        <a:pt x="53" y="108"/>
                      </a:cubicBezTo>
                      <a:cubicBezTo>
                        <a:pt x="53" y="108"/>
                        <a:pt x="53" y="109"/>
                        <a:pt x="53" y="109"/>
                      </a:cubicBezTo>
                      <a:cubicBezTo>
                        <a:pt x="50" y="113"/>
                        <a:pt x="47" y="117"/>
                        <a:pt x="45" y="121"/>
                      </a:cubicBezTo>
                      <a:cubicBezTo>
                        <a:pt x="44" y="123"/>
                        <a:pt x="44" y="123"/>
                        <a:pt x="42" y="123"/>
                      </a:cubicBezTo>
                      <a:cubicBezTo>
                        <a:pt x="42" y="123"/>
                        <a:pt x="42" y="123"/>
                        <a:pt x="42" y="123"/>
                      </a:cubicBezTo>
                      <a:cubicBezTo>
                        <a:pt x="41" y="124"/>
                        <a:pt x="41" y="125"/>
                        <a:pt x="40" y="125"/>
                      </a:cubicBezTo>
                      <a:cubicBezTo>
                        <a:pt x="40" y="125"/>
                        <a:pt x="40" y="125"/>
                        <a:pt x="40" y="125"/>
                      </a:cubicBezTo>
                      <a:close/>
                      <a:moveTo>
                        <a:pt x="54" y="100"/>
                      </a:moveTo>
                      <a:cubicBezTo>
                        <a:pt x="54" y="100"/>
                        <a:pt x="53" y="100"/>
                        <a:pt x="53" y="100"/>
                      </a:cubicBezTo>
                      <a:cubicBezTo>
                        <a:pt x="52" y="100"/>
                        <a:pt x="51" y="100"/>
                        <a:pt x="50" y="101"/>
                      </a:cubicBezTo>
                      <a:cubicBezTo>
                        <a:pt x="47" y="102"/>
                        <a:pt x="44" y="104"/>
                        <a:pt x="41" y="105"/>
                      </a:cubicBezTo>
                      <a:cubicBezTo>
                        <a:pt x="35" y="107"/>
                        <a:pt x="30" y="110"/>
                        <a:pt x="25" y="113"/>
                      </a:cubicBezTo>
                      <a:cubicBezTo>
                        <a:pt x="22" y="114"/>
                        <a:pt x="19" y="115"/>
                        <a:pt x="16" y="117"/>
                      </a:cubicBezTo>
                      <a:cubicBezTo>
                        <a:pt x="15" y="117"/>
                        <a:pt x="13" y="118"/>
                        <a:pt x="13" y="119"/>
                      </a:cubicBezTo>
                      <a:cubicBezTo>
                        <a:pt x="12" y="119"/>
                        <a:pt x="12" y="119"/>
                        <a:pt x="12" y="119"/>
                      </a:cubicBezTo>
                      <a:cubicBezTo>
                        <a:pt x="11" y="119"/>
                        <a:pt x="11" y="119"/>
                        <a:pt x="10" y="119"/>
                      </a:cubicBezTo>
                      <a:cubicBezTo>
                        <a:pt x="10" y="119"/>
                        <a:pt x="10" y="120"/>
                        <a:pt x="10" y="120"/>
                      </a:cubicBezTo>
                      <a:cubicBezTo>
                        <a:pt x="9" y="120"/>
                        <a:pt x="9" y="121"/>
                        <a:pt x="9" y="121"/>
                      </a:cubicBezTo>
                      <a:cubicBezTo>
                        <a:pt x="8" y="121"/>
                        <a:pt x="7" y="123"/>
                        <a:pt x="7" y="124"/>
                      </a:cubicBezTo>
                      <a:cubicBezTo>
                        <a:pt x="11" y="124"/>
                        <a:pt x="14" y="124"/>
                        <a:pt x="18" y="124"/>
                      </a:cubicBezTo>
                      <a:cubicBezTo>
                        <a:pt x="17" y="123"/>
                        <a:pt x="17" y="122"/>
                        <a:pt x="18" y="122"/>
                      </a:cubicBezTo>
                      <a:cubicBezTo>
                        <a:pt x="18" y="121"/>
                        <a:pt x="19" y="121"/>
                        <a:pt x="20" y="121"/>
                      </a:cubicBezTo>
                      <a:cubicBezTo>
                        <a:pt x="20" y="121"/>
                        <a:pt x="20" y="121"/>
                        <a:pt x="20" y="122"/>
                      </a:cubicBezTo>
                      <a:cubicBezTo>
                        <a:pt x="21" y="122"/>
                        <a:pt x="21" y="123"/>
                        <a:pt x="22" y="122"/>
                      </a:cubicBezTo>
                      <a:cubicBezTo>
                        <a:pt x="23" y="122"/>
                        <a:pt x="24" y="122"/>
                        <a:pt x="24" y="122"/>
                      </a:cubicBezTo>
                      <a:cubicBezTo>
                        <a:pt x="27" y="120"/>
                        <a:pt x="30" y="119"/>
                        <a:pt x="33" y="117"/>
                      </a:cubicBezTo>
                      <a:cubicBezTo>
                        <a:pt x="36" y="116"/>
                        <a:pt x="38" y="115"/>
                        <a:pt x="40" y="113"/>
                      </a:cubicBezTo>
                      <a:cubicBezTo>
                        <a:pt x="42" y="113"/>
                        <a:pt x="43" y="113"/>
                        <a:pt x="43" y="114"/>
                      </a:cubicBezTo>
                      <a:cubicBezTo>
                        <a:pt x="43" y="114"/>
                        <a:pt x="43" y="115"/>
                        <a:pt x="44" y="115"/>
                      </a:cubicBezTo>
                      <a:cubicBezTo>
                        <a:pt x="47" y="110"/>
                        <a:pt x="51" y="105"/>
                        <a:pt x="54" y="100"/>
                      </a:cubicBezTo>
                      <a:close/>
                      <a:moveTo>
                        <a:pt x="65" y="85"/>
                      </a:moveTo>
                      <a:cubicBezTo>
                        <a:pt x="65" y="85"/>
                        <a:pt x="65" y="85"/>
                        <a:pt x="65" y="85"/>
                      </a:cubicBezTo>
                      <a:cubicBezTo>
                        <a:pt x="63" y="86"/>
                        <a:pt x="61" y="86"/>
                        <a:pt x="59" y="87"/>
                      </a:cubicBezTo>
                      <a:cubicBezTo>
                        <a:pt x="54" y="90"/>
                        <a:pt x="49" y="93"/>
                        <a:pt x="44" y="95"/>
                      </a:cubicBezTo>
                      <a:cubicBezTo>
                        <a:pt x="39" y="97"/>
                        <a:pt x="34" y="99"/>
                        <a:pt x="30" y="102"/>
                      </a:cubicBezTo>
                      <a:cubicBezTo>
                        <a:pt x="27" y="103"/>
                        <a:pt x="24" y="105"/>
                        <a:pt x="21" y="106"/>
                      </a:cubicBezTo>
                      <a:cubicBezTo>
                        <a:pt x="21" y="106"/>
                        <a:pt x="21" y="106"/>
                        <a:pt x="20" y="107"/>
                      </a:cubicBezTo>
                      <a:cubicBezTo>
                        <a:pt x="20" y="107"/>
                        <a:pt x="20" y="107"/>
                        <a:pt x="20" y="108"/>
                      </a:cubicBezTo>
                      <a:cubicBezTo>
                        <a:pt x="20" y="108"/>
                        <a:pt x="19" y="108"/>
                        <a:pt x="19" y="108"/>
                      </a:cubicBezTo>
                      <a:cubicBezTo>
                        <a:pt x="18" y="108"/>
                        <a:pt x="18" y="108"/>
                        <a:pt x="18" y="108"/>
                      </a:cubicBezTo>
                      <a:cubicBezTo>
                        <a:pt x="16" y="110"/>
                        <a:pt x="15" y="112"/>
                        <a:pt x="13" y="114"/>
                      </a:cubicBezTo>
                      <a:cubicBezTo>
                        <a:pt x="13" y="114"/>
                        <a:pt x="13" y="115"/>
                        <a:pt x="13" y="115"/>
                      </a:cubicBezTo>
                      <a:cubicBezTo>
                        <a:pt x="14" y="115"/>
                        <a:pt x="14" y="115"/>
                        <a:pt x="15" y="115"/>
                      </a:cubicBezTo>
                      <a:cubicBezTo>
                        <a:pt x="17" y="114"/>
                        <a:pt x="18" y="113"/>
                        <a:pt x="20" y="113"/>
                      </a:cubicBezTo>
                      <a:cubicBezTo>
                        <a:pt x="27" y="109"/>
                        <a:pt x="35" y="105"/>
                        <a:pt x="43" y="102"/>
                      </a:cubicBezTo>
                      <a:cubicBezTo>
                        <a:pt x="45" y="101"/>
                        <a:pt x="48" y="100"/>
                        <a:pt x="50" y="98"/>
                      </a:cubicBezTo>
                      <a:cubicBezTo>
                        <a:pt x="51" y="97"/>
                        <a:pt x="52" y="96"/>
                        <a:pt x="54" y="96"/>
                      </a:cubicBezTo>
                      <a:cubicBezTo>
                        <a:pt x="55" y="95"/>
                        <a:pt x="55" y="95"/>
                        <a:pt x="56" y="96"/>
                      </a:cubicBezTo>
                      <a:cubicBezTo>
                        <a:pt x="56" y="96"/>
                        <a:pt x="56" y="96"/>
                        <a:pt x="57" y="97"/>
                      </a:cubicBezTo>
                      <a:cubicBezTo>
                        <a:pt x="59" y="93"/>
                        <a:pt x="62" y="89"/>
                        <a:pt x="65" y="85"/>
                      </a:cubicBezTo>
                      <a:close/>
                      <a:moveTo>
                        <a:pt x="72" y="74"/>
                      </a:moveTo>
                      <a:cubicBezTo>
                        <a:pt x="72" y="74"/>
                        <a:pt x="72" y="74"/>
                        <a:pt x="72" y="74"/>
                      </a:cubicBezTo>
                      <a:cubicBezTo>
                        <a:pt x="72" y="74"/>
                        <a:pt x="72" y="74"/>
                        <a:pt x="72" y="74"/>
                      </a:cubicBezTo>
                      <a:cubicBezTo>
                        <a:pt x="70" y="75"/>
                        <a:pt x="68" y="76"/>
                        <a:pt x="66" y="76"/>
                      </a:cubicBezTo>
                      <a:cubicBezTo>
                        <a:pt x="64" y="77"/>
                        <a:pt x="63" y="78"/>
                        <a:pt x="62" y="78"/>
                      </a:cubicBezTo>
                      <a:cubicBezTo>
                        <a:pt x="54" y="82"/>
                        <a:pt x="46" y="86"/>
                        <a:pt x="38" y="90"/>
                      </a:cubicBezTo>
                      <a:cubicBezTo>
                        <a:pt x="35" y="92"/>
                        <a:pt x="31" y="94"/>
                        <a:pt x="28" y="95"/>
                      </a:cubicBezTo>
                      <a:cubicBezTo>
                        <a:pt x="28" y="96"/>
                        <a:pt x="27" y="96"/>
                        <a:pt x="27" y="97"/>
                      </a:cubicBezTo>
                      <a:cubicBezTo>
                        <a:pt x="25" y="99"/>
                        <a:pt x="24" y="101"/>
                        <a:pt x="22" y="103"/>
                      </a:cubicBezTo>
                      <a:cubicBezTo>
                        <a:pt x="22" y="103"/>
                        <a:pt x="22" y="103"/>
                        <a:pt x="22" y="103"/>
                      </a:cubicBezTo>
                      <a:cubicBezTo>
                        <a:pt x="23" y="103"/>
                        <a:pt x="24" y="103"/>
                        <a:pt x="25" y="102"/>
                      </a:cubicBezTo>
                      <a:cubicBezTo>
                        <a:pt x="30" y="100"/>
                        <a:pt x="35" y="97"/>
                        <a:pt x="40" y="95"/>
                      </a:cubicBezTo>
                      <a:cubicBezTo>
                        <a:pt x="45" y="92"/>
                        <a:pt x="51" y="90"/>
                        <a:pt x="56" y="87"/>
                      </a:cubicBezTo>
                      <a:cubicBezTo>
                        <a:pt x="59" y="85"/>
                        <a:pt x="61" y="83"/>
                        <a:pt x="64" y="81"/>
                      </a:cubicBezTo>
                      <a:cubicBezTo>
                        <a:pt x="65" y="80"/>
                        <a:pt x="66" y="80"/>
                        <a:pt x="67" y="81"/>
                      </a:cubicBezTo>
                      <a:cubicBezTo>
                        <a:pt x="67" y="81"/>
                        <a:pt x="67" y="81"/>
                        <a:pt x="67" y="82"/>
                      </a:cubicBezTo>
                      <a:cubicBezTo>
                        <a:pt x="69" y="79"/>
                        <a:pt x="71" y="77"/>
                        <a:pt x="72" y="74"/>
                      </a:cubicBezTo>
                      <a:close/>
                      <a:moveTo>
                        <a:pt x="57" y="30"/>
                      </a:moveTo>
                      <a:cubicBezTo>
                        <a:pt x="57" y="30"/>
                        <a:pt x="57" y="30"/>
                        <a:pt x="57" y="30"/>
                      </a:cubicBezTo>
                      <a:cubicBezTo>
                        <a:pt x="54" y="31"/>
                        <a:pt x="53" y="32"/>
                        <a:pt x="51" y="33"/>
                      </a:cubicBezTo>
                      <a:cubicBezTo>
                        <a:pt x="46" y="35"/>
                        <a:pt x="41" y="38"/>
                        <a:pt x="37" y="40"/>
                      </a:cubicBezTo>
                      <a:cubicBezTo>
                        <a:pt x="36" y="40"/>
                        <a:pt x="35" y="41"/>
                        <a:pt x="34" y="41"/>
                      </a:cubicBezTo>
                      <a:cubicBezTo>
                        <a:pt x="35" y="44"/>
                        <a:pt x="37" y="47"/>
                        <a:pt x="38" y="50"/>
                      </a:cubicBezTo>
                      <a:cubicBezTo>
                        <a:pt x="42" y="48"/>
                        <a:pt x="58" y="39"/>
                        <a:pt x="60" y="37"/>
                      </a:cubicBezTo>
                      <a:cubicBezTo>
                        <a:pt x="59" y="35"/>
                        <a:pt x="58" y="33"/>
                        <a:pt x="57" y="30"/>
                      </a:cubicBezTo>
                      <a:close/>
                      <a:moveTo>
                        <a:pt x="37" y="81"/>
                      </a:moveTo>
                      <a:cubicBezTo>
                        <a:pt x="36" y="83"/>
                        <a:pt x="35" y="85"/>
                        <a:pt x="34" y="86"/>
                      </a:cubicBezTo>
                      <a:cubicBezTo>
                        <a:pt x="33" y="88"/>
                        <a:pt x="32" y="90"/>
                        <a:pt x="31" y="92"/>
                      </a:cubicBezTo>
                      <a:cubicBezTo>
                        <a:pt x="33" y="91"/>
                        <a:pt x="35" y="90"/>
                        <a:pt x="37" y="88"/>
                      </a:cubicBezTo>
                      <a:cubicBezTo>
                        <a:pt x="42" y="85"/>
                        <a:pt x="48" y="82"/>
                        <a:pt x="54" y="80"/>
                      </a:cubicBezTo>
                      <a:cubicBezTo>
                        <a:pt x="58" y="78"/>
                        <a:pt x="62" y="76"/>
                        <a:pt x="67" y="74"/>
                      </a:cubicBezTo>
                      <a:cubicBezTo>
                        <a:pt x="69" y="73"/>
                        <a:pt x="71" y="71"/>
                        <a:pt x="73" y="70"/>
                      </a:cubicBezTo>
                      <a:cubicBezTo>
                        <a:pt x="72" y="68"/>
                        <a:pt x="72" y="67"/>
                        <a:pt x="71" y="66"/>
                      </a:cubicBezTo>
                      <a:cubicBezTo>
                        <a:pt x="71" y="66"/>
                        <a:pt x="70" y="67"/>
                        <a:pt x="70" y="67"/>
                      </a:cubicBezTo>
                      <a:cubicBezTo>
                        <a:pt x="67" y="68"/>
                        <a:pt x="65" y="69"/>
                        <a:pt x="63" y="70"/>
                      </a:cubicBezTo>
                      <a:cubicBezTo>
                        <a:pt x="57" y="72"/>
                        <a:pt x="52" y="74"/>
                        <a:pt x="47" y="77"/>
                      </a:cubicBezTo>
                      <a:cubicBezTo>
                        <a:pt x="45" y="77"/>
                        <a:pt x="44" y="78"/>
                        <a:pt x="43" y="78"/>
                      </a:cubicBezTo>
                      <a:cubicBezTo>
                        <a:pt x="42" y="79"/>
                        <a:pt x="42" y="79"/>
                        <a:pt x="41" y="79"/>
                      </a:cubicBezTo>
                      <a:cubicBezTo>
                        <a:pt x="41" y="80"/>
                        <a:pt x="41" y="80"/>
                        <a:pt x="41" y="80"/>
                      </a:cubicBezTo>
                      <a:cubicBezTo>
                        <a:pt x="41" y="81"/>
                        <a:pt x="41" y="81"/>
                        <a:pt x="41" y="81"/>
                      </a:cubicBezTo>
                      <a:cubicBezTo>
                        <a:pt x="40" y="82"/>
                        <a:pt x="39" y="82"/>
                        <a:pt x="38" y="82"/>
                      </a:cubicBezTo>
                      <a:cubicBezTo>
                        <a:pt x="38" y="81"/>
                        <a:pt x="38" y="81"/>
                        <a:pt x="37" y="81"/>
                      </a:cubicBezTo>
                      <a:close/>
                      <a:moveTo>
                        <a:pt x="29" y="32"/>
                      </a:moveTo>
                      <a:cubicBezTo>
                        <a:pt x="30" y="31"/>
                        <a:pt x="31" y="31"/>
                        <a:pt x="32" y="30"/>
                      </a:cubicBezTo>
                      <a:cubicBezTo>
                        <a:pt x="38" y="27"/>
                        <a:pt x="45" y="23"/>
                        <a:pt x="51" y="20"/>
                      </a:cubicBezTo>
                      <a:cubicBezTo>
                        <a:pt x="51" y="20"/>
                        <a:pt x="52" y="19"/>
                        <a:pt x="52" y="19"/>
                      </a:cubicBezTo>
                      <a:cubicBezTo>
                        <a:pt x="51" y="17"/>
                        <a:pt x="50" y="15"/>
                        <a:pt x="49" y="13"/>
                      </a:cubicBezTo>
                      <a:cubicBezTo>
                        <a:pt x="48" y="14"/>
                        <a:pt x="47" y="14"/>
                        <a:pt x="46" y="14"/>
                      </a:cubicBezTo>
                      <a:cubicBezTo>
                        <a:pt x="43" y="16"/>
                        <a:pt x="41" y="17"/>
                        <a:pt x="38" y="18"/>
                      </a:cubicBezTo>
                      <a:cubicBezTo>
                        <a:pt x="34" y="20"/>
                        <a:pt x="31" y="23"/>
                        <a:pt x="27" y="24"/>
                      </a:cubicBezTo>
                      <a:cubicBezTo>
                        <a:pt x="26" y="24"/>
                        <a:pt x="26" y="24"/>
                        <a:pt x="26" y="25"/>
                      </a:cubicBezTo>
                      <a:cubicBezTo>
                        <a:pt x="27" y="27"/>
                        <a:pt x="28" y="29"/>
                        <a:pt x="29" y="32"/>
                      </a:cubicBezTo>
                      <a:close/>
                      <a:moveTo>
                        <a:pt x="40" y="77"/>
                      </a:moveTo>
                      <a:cubicBezTo>
                        <a:pt x="40" y="77"/>
                        <a:pt x="40" y="77"/>
                        <a:pt x="40" y="77"/>
                      </a:cubicBezTo>
                      <a:cubicBezTo>
                        <a:pt x="41" y="77"/>
                        <a:pt x="41" y="77"/>
                        <a:pt x="42" y="77"/>
                      </a:cubicBezTo>
                      <a:cubicBezTo>
                        <a:pt x="43" y="76"/>
                        <a:pt x="45" y="75"/>
                        <a:pt x="46" y="74"/>
                      </a:cubicBezTo>
                      <a:cubicBezTo>
                        <a:pt x="51" y="72"/>
                        <a:pt x="56" y="70"/>
                        <a:pt x="61" y="68"/>
                      </a:cubicBezTo>
                      <a:cubicBezTo>
                        <a:pt x="64" y="67"/>
                        <a:pt x="66" y="65"/>
                        <a:pt x="68" y="64"/>
                      </a:cubicBezTo>
                      <a:cubicBezTo>
                        <a:pt x="68" y="63"/>
                        <a:pt x="69" y="63"/>
                        <a:pt x="70" y="62"/>
                      </a:cubicBezTo>
                      <a:cubicBezTo>
                        <a:pt x="69" y="61"/>
                        <a:pt x="69" y="60"/>
                        <a:pt x="68" y="58"/>
                      </a:cubicBezTo>
                      <a:cubicBezTo>
                        <a:pt x="67" y="58"/>
                        <a:pt x="67" y="59"/>
                        <a:pt x="67" y="59"/>
                      </a:cubicBezTo>
                      <a:cubicBezTo>
                        <a:pt x="64" y="60"/>
                        <a:pt x="62" y="60"/>
                        <a:pt x="59" y="62"/>
                      </a:cubicBezTo>
                      <a:cubicBezTo>
                        <a:pt x="54" y="64"/>
                        <a:pt x="48" y="67"/>
                        <a:pt x="43" y="69"/>
                      </a:cubicBezTo>
                      <a:cubicBezTo>
                        <a:pt x="42" y="70"/>
                        <a:pt x="41" y="70"/>
                        <a:pt x="42" y="72"/>
                      </a:cubicBezTo>
                      <a:cubicBezTo>
                        <a:pt x="43" y="72"/>
                        <a:pt x="43" y="73"/>
                        <a:pt x="42" y="74"/>
                      </a:cubicBezTo>
                      <a:cubicBezTo>
                        <a:pt x="42" y="75"/>
                        <a:pt x="41" y="75"/>
                        <a:pt x="41" y="76"/>
                      </a:cubicBezTo>
                      <a:cubicBezTo>
                        <a:pt x="41" y="76"/>
                        <a:pt x="40" y="77"/>
                        <a:pt x="40" y="77"/>
                      </a:cubicBezTo>
                      <a:close/>
                      <a:moveTo>
                        <a:pt x="56" y="27"/>
                      </a:moveTo>
                      <a:cubicBezTo>
                        <a:pt x="55" y="26"/>
                        <a:pt x="55" y="24"/>
                        <a:pt x="54" y="23"/>
                      </a:cubicBezTo>
                      <a:cubicBezTo>
                        <a:pt x="53" y="21"/>
                        <a:pt x="53" y="21"/>
                        <a:pt x="52" y="22"/>
                      </a:cubicBezTo>
                      <a:cubicBezTo>
                        <a:pt x="51" y="22"/>
                        <a:pt x="51" y="22"/>
                        <a:pt x="51" y="22"/>
                      </a:cubicBezTo>
                      <a:cubicBezTo>
                        <a:pt x="48" y="24"/>
                        <a:pt x="45" y="25"/>
                        <a:pt x="42" y="27"/>
                      </a:cubicBezTo>
                      <a:cubicBezTo>
                        <a:pt x="38" y="29"/>
                        <a:pt x="34" y="32"/>
                        <a:pt x="30" y="34"/>
                      </a:cubicBezTo>
                      <a:cubicBezTo>
                        <a:pt x="30" y="34"/>
                        <a:pt x="30" y="34"/>
                        <a:pt x="30" y="34"/>
                      </a:cubicBezTo>
                      <a:cubicBezTo>
                        <a:pt x="31" y="36"/>
                        <a:pt x="31" y="38"/>
                        <a:pt x="32" y="39"/>
                      </a:cubicBezTo>
                      <a:cubicBezTo>
                        <a:pt x="33" y="39"/>
                        <a:pt x="33" y="39"/>
                        <a:pt x="33" y="39"/>
                      </a:cubicBezTo>
                      <a:cubicBezTo>
                        <a:pt x="36" y="38"/>
                        <a:pt x="39" y="36"/>
                        <a:pt x="42" y="35"/>
                      </a:cubicBezTo>
                      <a:cubicBezTo>
                        <a:pt x="45" y="33"/>
                        <a:pt x="49" y="31"/>
                        <a:pt x="53" y="29"/>
                      </a:cubicBezTo>
                      <a:cubicBezTo>
                        <a:pt x="54" y="29"/>
                        <a:pt x="55" y="28"/>
                        <a:pt x="56" y="27"/>
                      </a:cubicBezTo>
                      <a:close/>
                      <a:moveTo>
                        <a:pt x="42" y="58"/>
                      </a:moveTo>
                      <a:cubicBezTo>
                        <a:pt x="43" y="57"/>
                        <a:pt x="43" y="57"/>
                        <a:pt x="44" y="57"/>
                      </a:cubicBezTo>
                      <a:cubicBezTo>
                        <a:pt x="48" y="55"/>
                        <a:pt x="51" y="53"/>
                        <a:pt x="56" y="51"/>
                      </a:cubicBezTo>
                      <a:cubicBezTo>
                        <a:pt x="58" y="50"/>
                        <a:pt x="60" y="48"/>
                        <a:pt x="63" y="46"/>
                      </a:cubicBezTo>
                      <a:cubicBezTo>
                        <a:pt x="63" y="46"/>
                        <a:pt x="63" y="46"/>
                        <a:pt x="63" y="46"/>
                      </a:cubicBezTo>
                      <a:cubicBezTo>
                        <a:pt x="63" y="44"/>
                        <a:pt x="62" y="42"/>
                        <a:pt x="61" y="40"/>
                      </a:cubicBezTo>
                      <a:cubicBezTo>
                        <a:pt x="61" y="41"/>
                        <a:pt x="60" y="41"/>
                        <a:pt x="60" y="41"/>
                      </a:cubicBezTo>
                      <a:cubicBezTo>
                        <a:pt x="57" y="42"/>
                        <a:pt x="55" y="43"/>
                        <a:pt x="53" y="44"/>
                      </a:cubicBezTo>
                      <a:cubicBezTo>
                        <a:pt x="49" y="47"/>
                        <a:pt x="45" y="49"/>
                        <a:pt x="40" y="51"/>
                      </a:cubicBezTo>
                      <a:cubicBezTo>
                        <a:pt x="40" y="51"/>
                        <a:pt x="39" y="51"/>
                        <a:pt x="39" y="52"/>
                      </a:cubicBezTo>
                      <a:cubicBezTo>
                        <a:pt x="40" y="54"/>
                        <a:pt x="41" y="56"/>
                        <a:pt x="42" y="58"/>
                      </a:cubicBezTo>
                      <a:close/>
                      <a:moveTo>
                        <a:pt x="42" y="67"/>
                      </a:moveTo>
                      <a:cubicBezTo>
                        <a:pt x="43" y="67"/>
                        <a:pt x="43" y="67"/>
                        <a:pt x="43" y="67"/>
                      </a:cubicBezTo>
                      <a:cubicBezTo>
                        <a:pt x="45" y="66"/>
                        <a:pt x="48" y="65"/>
                        <a:pt x="51" y="63"/>
                      </a:cubicBezTo>
                      <a:cubicBezTo>
                        <a:pt x="56" y="61"/>
                        <a:pt x="61" y="58"/>
                        <a:pt x="66" y="55"/>
                      </a:cubicBezTo>
                      <a:cubicBezTo>
                        <a:pt x="66" y="55"/>
                        <a:pt x="66" y="55"/>
                        <a:pt x="66" y="54"/>
                      </a:cubicBezTo>
                      <a:cubicBezTo>
                        <a:pt x="66" y="53"/>
                        <a:pt x="65" y="52"/>
                        <a:pt x="65" y="50"/>
                      </a:cubicBezTo>
                      <a:cubicBezTo>
                        <a:pt x="62" y="51"/>
                        <a:pt x="60" y="51"/>
                        <a:pt x="58" y="52"/>
                      </a:cubicBezTo>
                      <a:cubicBezTo>
                        <a:pt x="53" y="55"/>
                        <a:pt x="48" y="57"/>
                        <a:pt x="43" y="60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2" y="62"/>
                        <a:pt x="42" y="65"/>
                        <a:pt x="42" y="67"/>
                      </a:cubicBezTo>
                      <a:close/>
                      <a:moveTo>
                        <a:pt x="24" y="19"/>
                      </a:moveTo>
                      <a:cubicBezTo>
                        <a:pt x="24" y="20"/>
                        <a:pt x="24" y="20"/>
                        <a:pt x="25" y="20"/>
                      </a:cubicBezTo>
                      <a:cubicBezTo>
                        <a:pt x="26" y="20"/>
                        <a:pt x="27" y="21"/>
                        <a:pt x="27" y="22"/>
                      </a:cubicBezTo>
                      <a:cubicBezTo>
                        <a:pt x="28" y="21"/>
                        <a:pt x="29" y="21"/>
                        <a:pt x="29" y="21"/>
                      </a:cubicBezTo>
                      <a:cubicBezTo>
                        <a:pt x="31" y="20"/>
                        <a:pt x="34" y="18"/>
                        <a:pt x="36" y="17"/>
                      </a:cubicBezTo>
                      <a:cubicBezTo>
                        <a:pt x="39" y="16"/>
                        <a:pt x="41" y="15"/>
                        <a:pt x="43" y="13"/>
                      </a:cubicBezTo>
                      <a:cubicBezTo>
                        <a:pt x="45" y="13"/>
                        <a:pt x="46" y="12"/>
                        <a:pt x="47" y="11"/>
                      </a:cubicBezTo>
                      <a:cubicBezTo>
                        <a:pt x="47" y="9"/>
                        <a:pt x="46" y="8"/>
                        <a:pt x="46" y="7"/>
                      </a:cubicBezTo>
                      <a:cubicBezTo>
                        <a:pt x="44" y="8"/>
                        <a:pt x="42" y="8"/>
                        <a:pt x="41" y="9"/>
                      </a:cubicBezTo>
                      <a:cubicBezTo>
                        <a:pt x="35" y="11"/>
                        <a:pt x="30" y="14"/>
                        <a:pt x="25" y="18"/>
                      </a:cubicBezTo>
                      <a:cubicBezTo>
                        <a:pt x="25" y="18"/>
                        <a:pt x="24" y="19"/>
                        <a:pt x="24" y="19"/>
                      </a:cubicBezTo>
                      <a:close/>
                      <a:moveTo>
                        <a:pt x="23" y="17"/>
                      </a:move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4" y="16"/>
                        <a:pt x="24" y="16"/>
                        <a:pt x="25" y="15"/>
                      </a:cubicBezTo>
                      <a:cubicBezTo>
                        <a:pt x="30" y="12"/>
                        <a:pt x="35" y="9"/>
                        <a:pt x="41" y="6"/>
                      </a:cubicBezTo>
                      <a:cubicBezTo>
                        <a:pt x="42" y="6"/>
                        <a:pt x="44" y="4"/>
                        <a:pt x="44" y="4"/>
                      </a:cubicBezTo>
                      <a:cubicBezTo>
                        <a:pt x="41" y="4"/>
                        <a:pt x="37" y="4"/>
                        <a:pt x="34" y="4"/>
                      </a:cubicBezTo>
                      <a:cubicBezTo>
                        <a:pt x="34" y="4"/>
                        <a:pt x="34" y="4"/>
                        <a:pt x="34" y="4"/>
                      </a:cubicBezTo>
                      <a:cubicBezTo>
                        <a:pt x="34" y="6"/>
                        <a:pt x="34" y="6"/>
                        <a:pt x="32" y="7"/>
                      </a:cubicBezTo>
                      <a:cubicBezTo>
                        <a:pt x="31" y="7"/>
                        <a:pt x="30" y="7"/>
                        <a:pt x="29" y="8"/>
                      </a:cubicBezTo>
                      <a:cubicBezTo>
                        <a:pt x="27" y="9"/>
                        <a:pt x="25" y="9"/>
                        <a:pt x="24" y="10"/>
                      </a:cubicBezTo>
                      <a:cubicBezTo>
                        <a:pt x="23" y="11"/>
                        <a:pt x="21" y="12"/>
                        <a:pt x="20" y="12"/>
                      </a:cubicBezTo>
                      <a:cubicBezTo>
                        <a:pt x="21" y="14"/>
                        <a:pt x="22" y="15"/>
                        <a:pt x="23" y="17"/>
                      </a:cubicBezTo>
                      <a:close/>
                      <a:moveTo>
                        <a:pt x="42" y="117"/>
                      </a:moveTo>
                      <a:cubicBezTo>
                        <a:pt x="42" y="117"/>
                        <a:pt x="42" y="117"/>
                        <a:pt x="42" y="117"/>
                      </a:cubicBezTo>
                      <a:cubicBezTo>
                        <a:pt x="37" y="118"/>
                        <a:pt x="33" y="119"/>
                        <a:pt x="29" y="122"/>
                      </a:cubicBezTo>
                      <a:cubicBezTo>
                        <a:pt x="28" y="122"/>
                        <a:pt x="26" y="123"/>
                        <a:pt x="24" y="124"/>
                      </a:cubicBezTo>
                      <a:cubicBezTo>
                        <a:pt x="24" y="124"/>
                        <a:pt x="24" y="124"/>
                        <a:pt x="24" y="124"/>
                      </a:cubicBezTo>
                      <a:cubicBezTo>
                        <a:pt x="24" y="124"/>
                        <a:pt x="24" y="124"/>
                        <a:pt x="24" y="124"/>
                      </a:cubicBezTo>
                      <a:cubicBezTo>
                        <a:pt x="27" y="124"/>
                        <a:pt x="30" y="124"/>
                        <a:pt x="33" y="125"/>
                      </a:cubicBezTo>
                      <a:cubicBezTo>
                        <a:pt x="34" y="125"/>
                        <a:pt x="35" y="125"/>
                        <a:pt x="35" y="125"/>
                      </a:cubicBezTo>
                      <a:cubicBezTo>
                        <a:pt x="36" y="126"/>
                        <a:pt x="37" y="126"/>
                        <a:pt x="37" y="124"/>
                      </a:cubicBezTo>
                      <a:cubicBezTo>
                        <a:pt x="39" y="122"/>
                        <a:pt x="40" y="120"/>
                        <a:pt x="42" y="118"/>
                      </a:cubicBezTo>
                      <a:cubicBezTo>
                        <a:pt x="42" y="118"/>
                        <a:pt x="42" y="117"/>
                        <a:pt x="42" y="117"/>
                      </a:cubicBezTo>
                      <a:close/>
                      <a:moveTo>
                        <a:pt x="30" y="5"/>
                      </a:moveTo>
                      <a:cubicBezTo>
                        <a:pt x="30" y="4"/>
                        <a:pt x="30" y="4"/>
                        <a:pt x="30" y="4"/>
                      </a:cubicBezTo>
                      <a:cubicBezTo>
                        <a:pt x="26" y="4"/>
                        <a:pt x="22" y="4"/>
                        <a:pt x="18" y="5"/>
                      </a:cubicBezTo>
                      <a:cubicBezTo>
                        <a:pt x="17" y="5"/>
                        <a:pt x="17" y="6"/>
                        <a:pt x="18" y="7"/>
                      </a:cubicBezTo>
                      <a:cubicBezTo>
                        <a:pt x="18" y="7"/>
                        <a:pt x="18" y="7"/>
                        <a:pt x="18" y="7"/>
                      </a:cubicBezTo>
                      <a:cubicBezTo>
                        <a:pt x="18" y="8"/>
                        <a:pt x="19" y="9"/>
                        <a:pt x="19" y="10"/>
                      </a:cubicBezTo>
                      <a:cubicBezTo>
                        <a:pt x="22" y="9"/>
                        <a:pt x="25" y="7"/>
                        <a:pt x="28" y="6"/>
                      </a:cubicBezTo>
                      <a:cubicBezTo>
                        <a:pt x="29" y="5"/>
                        <a:pt x="29" y="5"/>
                        <a:pt x="30" y="5"/>
                      </a:cubicBezTo>
                      <a:close/>
                      <a:moveTo>
                        <a:pt x="51" y="9"/>
                      </a:moveTo>
                      <a:cubicBezTo>
                        <a:pt x="50" y="7"/>
                        <a:pt x="50" y="5"/>
                        <a:pt x="49" y="4"/>
                      </a:cubicBezTo>
                      <a:cubicBezTo>
                        <a:pt x="49" y="4"/>
                        <a:pt x="49" y="4"/>
                        <a:pt x="48" y="4"/>
                      </a:cubicBezTo>
                      <a:cubicBezTo>
                        <a:pt x="49" y="5"/>
                        <a:pt x="49" y="6"/>
                        <a:pt x="48" y="7"/>
                      </a:cubicBezTo>
                      <a:cubicBezTo>
                        <a:pt x="48" y="7"/>
                        <a:pt x="49" y="8"/>
                        <a:pt x="49" y="9"/>
                      </a:cubicBezTo>
                      <a:cubicBezTo>
                        <a:pt x="49" y="9"/>
                        <a:pt x="50" y="9"/>
                        <a:pt x="51" y="9"/>
                      </a:cubicBezTo>
                      <a:close/>
                      <a:moveTo>
                        <a:pt x="40" y="58"/>
                      </a:moveTo>
                      <a:cubicBezTo>
                        <a:pt x="40" y="58"/>
                        <a:pt x="40" y="58"/>
                        <a:pt x="40" y="58"/>
                      </a:cubicBezTo>
                      <a:cubicBezTo>
                        <a:pt x="39" y="56"/>
                        <a:pt x="38" y="55"/>
                        <a:pt x="37" y="53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3"/>
                        <a:pt x="37" y="53"/>
                        <a:pt x="37" y="53"/>
                      </a:cubicBezTo>
                      <a:cubicBezTo>
                        <a:pt x="37" y="53"/>
                        <a:pt x="37" y="54"/>
                        <a:pt x="37" y="54"/>
                      </a:cubicBezTo>
                      <a:cubicBezTo>
                        <a:pt x="37" y="55"/>
                        <a:pt x="37" y="56"/>
                        <a:pt x="38" y="58"/>
                      </a:cubicBezTo>
                      <a:cubicBezTo>
                        <a:pt x="38" y="58"/>
                        <a:pt x="38" y="57"/>
                        <a:pt x="39" y="57"/>
                      </a:cubicBezTo>
                      <a:cubicBezTo>
                        <a:pt x="39" y="58"/>
                        <a:pt x="39" y="58"/>
                        <a:pt x="40" y="58"/>
                      </a:cubicBezTo>
                      <a:close/>
                      <a:moveTo>
                        <a:pt x="4" y="125"/>
                      </a:moveTo>
                      <a:cubicBezTo>
                        <a:pt x="5" y="122"/>
                        <a:pt x="6" y="121"/>
                        <a:pt x="7" y="119"/>
                      </a:cubicBezTo>
                      <a:cubicBezTo>
                        <a:pt x="5" y="121"/>
                        <a:pt x="4" y="122"/>
                        <a:pt x="2" y="124"/>
                      </a:cubicBezTo>
                      <a:cubicBezTo>
                        <a:pt x="3" y="124"/>
                        <a:pt x="4" y="124"/>
                        <a:pt x="4" y="125"/>
                      </a:cubicBezTo>
                      <a:close/>
                      <a:moveTo>
                        <a:pt x="40" y="66"/>
                      </a:moveTo>
                      <a:cubicBezTo>
                        <a:pt x="40" y="64"/>
                        <a:pt x="41" y="62"/>
                        <a:pt x="40" y="61"/>
                      </a:cubicBezTo>
                      <a:cubicBezTo>
                        <a:pt x="39" y="61"/>
                        <a:pt x="39" y="62"/>
                        <a:pt x="39" y="63"/>
                      </a:cubicBezTo>
                      <a:cubicBezTo>
                        <a:pt x="39" y="64"/>
                        <a:pt x="40" y="65"/>
                        <a:pt x="40" y="66"/>
                      </a:cubicBezTo>
                      <a:close/>
                      <a:moveTo>
                        <a:pt x="52" y="12"/>
                      </a:moveTo>
                      <a:cubicBezTo>
                        <a:pt x="51" y="12"/>
                        <a:pt x="51" y="13"/>
                        <a:pt x="51" y="13"/>
                      </a:cubicBezTo>
                      <a:cubicBezTo>
                        <a:pt x="51" y="14"/>
                        <a:pt x="52" y="15"/>
                        <a:pt x="52" y="15"/>
                      </a:cubicBezTo>
                      <a:cubicBezTo>
                        <a:pt x="52" y="15"/>
                        <a:pt x="53" y="15"/>
                        <a:pt x="53" y="15"/>
                      </a:cubicBezTo>
                      <a:cubicBezTo>
                        <a:pt x="52" y="14"/>
                        <a:pt x="52" y="13"/>
                        <a:pt x="52" y="12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8" name="Freeform 8"/>
                <p:cNvSpPr>
                  <a:spLocks noEditPoints="1"/>
                </p:cNvSpPr>
                <p:nvPr/>
              </p:nvSpPr>
              <p:spPr bwMode="auto">
                <a:xfrm>
                  <a:off x="6075363" y="3198813"/>
                  <a:ext cx="250825" cy="450850"/>
                </a:xfrm>
                <a:custGeom>
                  <a:avLst/>
                  <a:gdLst>
                    <a:gd name="T0" fmla="*/ 1 w 77"/>
                    <a:gd name="T1" fmla="*/ 130 h 136"/>
                    <a:gd name="T2" fmla="*/ 38 w 77"/>
                    <a:gd name="T3" fmla="*/ 75 h 136"/>
                    <a:gd name="T4" fmla="*/ 37 w 77"/>
                    <a:gd name="T5" fmla="*/ 67 h 136"/>
                    <a:gd name="T6" fmla="*/ 31 w 77"/>
                    <a:gd name="T7" fmla="*/ 50 h 136"/>
                    <a:gd name="T8" fmla="*/ 22 w 77"/>
                    <a:gd name="T9" fmla="*/ 22 h 136"/>
                    <a:gd name="T10" fmla="*/ 16 w 77"/>
                    <a:gd name="T11" fmla="*/ 4 h 136"/>
                    <a:gd name="T12" fmla="*/ 24 w 77"/>
                    <a:gd name="T13" fmla="*/ 3 h 136"/>
                    <a:gd name="T14" fmla="*/ 55 w 77"/>
                    <a:gd name="T15" fmla="*/ 6 h 136"/>
                    <a:gd name="T16" fmla="*/ 57 w 77"/>
                    <a:gd name="T17" fmla="*/ 7 h 136"/>
                    <a:gd name="T18" fmla="*/ 71 w 77"/>
                    <a:gd name="T19" fmla="*/ 57 h 136"/>
                    <a:gd name="T20" fmla="*/ 71 w 77"/>
                    <a:gd name="T21" fmla="*/ 86 h 136"/>
                    <a:gd name="T22" fmla="*/ 52 w 77"/>
                    <a:gd name="T23" fmla="*/ 110 h 136"/>
                    <a:gd name="T24" fmla="*/ 22 w 77"/>
                    <a:gd name="T25" fmla="*/ 135 h 136"/>
                    <a:gd name="T26" fmla="*/ 7 w 77"/>
                    <a:gd name="T27" fmla="*/ 126 h 136"/>
                    <a:gd name="T28" fmla="*/ 30 w 77"/>
                    <a:gd name="T29" fmla="*/ 127 h 136"/>
                    <a:gd name="T30" fmla="*/ 15 w 77"/>
                    <a:gd name="T31" fmla="*/ 132 h 136"/>
                    <a:gd name="T32" fmla="*/ 34 w 77"/>
                    <a:gd name="T33" fmla="*/ 133 h 136"/>
                    <a:gd name="T34" fmla="*/ 43 w 77"/>
                    <a:gd name="T35" fmla="*/ 111 h 136"/>
                    <a:gd name="T36" fmla="*/ 16 w 77"/>
                    <a:gd name="T37" fmla="*/ 117 h 136"/>
                    <a:gd name="T38" fmla="*/ 43 w 77"/>
                    <a:gd name="T39" fmla="*/ 109 h 136"/>
                    <a:gd name="T40" fmla="*/ 59 w 77"/>
                    <a:gd name="T41" fmla="*/ 93 h 136"/>
                    <a:gd name="T42" fmla="*/ 14 w 77"/>
                    <a:gd name="T43" fmla="*/ 115 h 136"/>
                    <a:gd name="T44" fmla="*/ 55 w 77"/>
                    <a:gd name="T45" fmla="*/ 20 h 136"/>
                    <a:gd name="T46" fmla="*/ 31 w 77"/>
                    <a:gd name="T47" fmla="*/ 33 h 136"/>
                    <a:gd name="T48" fmla="*/ 39 w 77"/>
                    <a:gd name="T49" fmla="*/ 36 h 136"/>
                    <a:gd name="T50" fmla="*/ 57 w 77"/>
                    <a:gd name="T51" fmla="*/ 29 h 136"/>
                    <a:gd name="T52" fmla="*/ 34 w 77"/>
                    <a:gd name="T53" fmla="*/ 42 h 136"/>
                    <a:gd name="T54" fmla="*/ 58 w 77"/>
                    <a:gd name="T55" fmla="*/ 32 h 136"/>
                    <a:gd name="T56" fmla="*/ 41 w 77"/>
                    <a:gd name="T57" fmla="*/ 98 h 136"/>
                    <a:gd name="T58" fmla="*/ 68 w 77"/>
                    <a:gd name="T59" fmla="*/ 80 h 136"/>
                    <a:gd name="T60" fmla="*/ 32 w 77"/>
                    <a:gd name="T61" fmla="*/ 96 h 136"/>
                    <a:gd name="T62" fmla="*/ 71 w 77"/>
                    <a:gd name="T63" fmla="*/ 69 h 136"/>
                    <a:gd name="T64" fmla="*/ 30 w 77"/>
                    <a:gd name="T65" fmla="*/ 93 h 136"/>
                    <a:gd name="T66" fmla="*/ 60 w 77"/>
                    <a:gd name="T67" fmla="*/ 80 h 136"/>
                    <a:gd name="T68" fmla="*/ 40 w 77"/>
                    <a:gd name="T69" fmla="*/ 80 h 136"/>
                    <a:gd name="T70" fmla="*/ 57 w 77"/>
                    <a:gd name="T71" fmla="*/ 65 h 136"/>
                    <a:gd name="T72" fmla="*/ 40 w 77"/>
                    <a:gd name="T73" fmla="*/ 76 h 136"/>
                    <a:gd name="T74" fmla="*/ 37 w 77"/>
                    <a:gd name="T75" fmla="*/ 54 h 136"/>
                    <a:gd name="T76" fmla="*/ 63 w 77"/>
                    <a:gd name="T77" fmla="*/ 41 h 136"/>
                    <a:gd name="T78" fmla="*/ 27 w 77"/>
                    <a:gd name="T79" fmla="*/ 25 h 136"/>
                    <a:gd name="T80" fmla="*/ 45 w 77"/>
                    <a:gd name="T81" fmla="*/ 23 h 136"/>
                    <a:gd name="T82" fmla="*/ 45 w 77"/>
                    <a:gd name="T83" fmla="*/ 16 h 136"/>
                    <a:gd name="T84" fmla="*/ 40 w 77"/>
                    <a:gd name="T85" fmla="*/ 69 h 136"/>
                    <a:gd name="T86" fmla="*/ 60 w 77"/>
                    <a:gd name="T87" fmla="*/ 61 h 136"/>
                    <a:gd name="T88" fmla="*/ 56 w 77"/>
                    <a:gd name="T89" fmla="*/ 56 h 136"/>
                    <a:gd name="T90" fmla="*/ 64 w 77"/>
                    <a:gd name="T91" fmla="*/ 46 h 136"/>
                    <a:gd name="T92" fmla="*/ 40 w 77"/>
                    <a:gd name="T93" fmla="*/ 56 h 136"/>
                    <a:gd name="T94" fmla="*/ 52 w 77"/>
                    <a:gd name="T95" fmla="*/ 56 h 136"/>
                    <a:gd name="T96" fmla="*/ 35 w 77"/>
                    <a:gd name="T97" fmla="*/ 13 h 136"/>
                    <a:gd name="T98" fmla="*/ 28 w 77"/>
                    <a:gd name="T99" fmla="*/ 22 h 136"/>
                    <a:gd name="T100" fmla="*/ 53 w 77"/>
                    <a:gd name="T101" fmla="*/ 6 h 136"/>
                    <a:gd name="T102" fmla="*/ 34 w 77"/>
                    <a:gd name="T103" fmla="*/ 6 h 136"/>
                    <a:gd name="T104" fmla="*/ 25 w 77"/>
                    <a:gd name="T105" fmla="*/ 14 h 136"/>
                    <a:gd name="T106" fmla="*/ 26 w 77"/>
                    <a:gd name="T107" fmla="*/ 7 h 136"/>
                    <a:gd name="T108" fmla="*/ 19 w 77"/>
                    <a:gd name="T109" fmla="*/ 4 h 136"/>
                    <a:gd name="T110" fmla="*/ 69 w 77"/>
                    <a:gd name="T111" fmla="*/ 83 h 136"/>
                    <a:gd name="T112" fmla="*/ 74 w 77"/>
                    <a:gd name="T113" fmla="*/ 78 h 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77" h="136">
                      <a:moveTo>
                        <a:pt x="4" y="133"/>
                      </a:moveTo>
                      <a:cubicBezTo>
                        <a:pt x="3" y="133"/>
                        <a:pt x="3" y="133"/>
                        <a:pt x="2" y="133"/>
                      </a:cubicBezTo>
                      <a:cubicBezTo>
                        <a:pt x="2" y="133"/>
                        <a:pt x="1" y="133"/>
                        <a:pt x="1" y="132"/>
                      </a:cubicBezTo>
                      <a:cubicBezTo>
                        <a:pt x="0" y="132"/>
                        <a:pt x="0" y="131"/>
                        <a:pt x="0" y="131"/>
                      </a:cubicBezTo>
                      <a:cubicBezTo>
                        <a:pt x="0" y="130"/>
                        <a:pt x="1" y="130"/>
                        <a:pt x="1" y="130"/>
                      </a:cubicBezTo>
                      <a:cubicBezTo>
                        <a:pt x="3" y="127"/>
                        <a:pt x="4" y="125"/>
                        <a:pt x="6" y="123"/>
                      </a:cubicBezTo>
                      <a:cubicBezTo>
                        <a:pt x="9" y="118"/>
                        <a:pt x="12" y="113"/>
                        <a:pt x="15" y="108"/>
                      </a:cubicBezTo>
                      <a:cubicBezTo>
                        <a:pt x="18" y="104"/>
                        <a:pt x="20" y="100"/>
                        <a:pt x="23" y="96"/>
                      </a:cubicBezTo>
                      <a:cubicBezTo>
                        <a:pt x="26" y="91"/>
                        <a:pt x="30" y="86"/>
                        <a:pt x="33" y="81"/>
                      </a:cubicBezTo>
                      <a:cubicBezTo>
                        <a:pt x="35" y="79"/>
                        <a:pt x="37" y="77"/>
                        <a:pt x="38" y="75"/>
                      </a:cubicBezTo>
                      <a:cubicBezTo>
                        <a:pt x="38" y="75"/>
                        <a:pt x="39" y="74"/>
                        <a:pt x="39" y="74"/>
                      </a:cubicBezTo>
                      <a:cubicBezTo>
                        <a:pt x="39" y="74"/>
                        <a:pt x="38" y="74"/>
                        <a:pt x="38" y="74"/>
                      </a:cubicBezTo>
                      <a:cubicBezTo>
                        <a:pt x="37" y="73"/>
                        <a:pt x="36" y="72"/>
                        <a:pt x="37" y="70"/>
                      </a:cubicBezTo>
                      <a:cubicBezTo>
                        <a:pt x="37" y="70"/>
                        <a:pt x="37" y="69"/>
                        <a:pt x="37" y="69"/>
                      </a:cubicBezTo>
                      <a:cubicBezTo>
                        <a:pt x="37" y="68"/>
                        <a:pt x="37" y="67"/>
                        <a:pt x="37" y="67"/>
                      </a:cubicBezTo>
                      <a:cubicBezTo>
                        <a:pt x="36" y="66"/>
                        <a:pt x="36" y="65"/>
                        <a:pt x="35" y="65"/>
                      </a:cubicBezTo>
                      <a:cubicBezTo>
                        <a:pt x="35" y="64"/>
                        <a:pt x="34" y="63"/>
                        <a:pt x="35" y="62"/>
                      </a:cubicBezTo>
                      <a:cubicBezTo>
                        <a:pt x="35" y="62"/>
                        <a:pt x="35" y="61"/>
                        <a:pt x="35" y="61"/>
                      </a:cubicBezTo>
                      <a:cubicBezTo>
                        <a:pt x="34" y="57"/>
                        <a:pt x="33" y="54"/>
                        <a:pt x="31" y="51"/>
                      </a:cubicBezTo>
                      <a:cubicBezTo>
                        <a:pt x="31" y="50"/>
                        <a:pt x="31" y="50"/>
                        <a:pt x="31" y="50"/>
                      </a:cubicBezTo>
                      <a:cubicBezTo>
                        <a:pt x="30" y="49"/>
                        <a:pt x="29" y="48"/>
                        <a:pt x="30" y="47"/>
                      </a:cubicBezTo>
                      <a:cubicBezTo>
                        <a:pt x="30" y="46"/>
                        <a:pt x="30" y="46"/>
                        <a:pt x="30" y="46"/>
                      </a:cubicBezTo>
                      <a:cubicBezTo>
                        <a:pt x="28" y="39"/>
                        <a:pt x="26" y="32"/>
                        <a:pt x="24" y="26"/>
                      </a:cubicBezTo>
                      <a:cubicBezTo>
                        <a:pt x="24" y="25"/>
                        <a:pt x="23" y="24"/>
                        <a:pt x="23" y="23"/>
                      </a:cubicBezTo>
                      <a:cubicBezTo>
                        <a:pt x="23" y="23"/>
                        <a:pt x="22" y="22"/>
                        <a:pt x="22" y="22"/>
                      </a:cubicBezTo>
                      <a:cubicBezTo>
                        <a:pt x="21" y="21"/>
                        <a:pt x="21" y="20"/>
                        <a:pt x="21" y="19"/>
                      </a:cubicBezTo>
                      <a:cubicBezTo>
                        <a:pt x="21" y="19"/>
                        <a:pt x="21" y="18"/>
                        <a:pt x="21" y="18"/>
                      </a:cubicBezTo>
                      <a:cubicBezTo>
                        <a:pt x="20" y="15"/>
                        <a:pt x="19" y="11"/>
                        <a:pt x="18" y="8"/>
                      </a:cubicBezTo>
                      <a:cubicBezTo>
                        <a:pt x="17" y="8"/>
                        <a:pt x="16" y="8"/>
                        <a:pt x="16" y="7"/>
                      </a:cubicBezTo>
                      <a:cubicBezTo>
                        <a:pt x="15" y="6"/>
                        <a:pt x="15" y="5"/>
                        <a:pt x="16" y="4"/>
                      </a:cubicBezTo>
                      <a:cubicBezTo>
                        <a:pt x="16" y="4"/>
                        <a:pt x="15" y="4"/>
                        <a:pt x="15" y="4"/>
                      </a:cubicBezTo>
                      <a:cubicBezTo>
                        <a:pt x="15" y="2"/>
                        <a:pt x="16" y="1"/>
                        <a:pt x="17" y="0"/>
                      </a:cubicBezTo>
                      <a:cubicBezTo>
                        <a:pt x="18" y="0"/>
                        <a:pt x="18" y="0"/>
                        <a:pt x="18" y="1"/>
                      </a:cubicBezTo>
                      <a:cubicBezTo>
                        <a:pt x="19" y="2"/>
                        <a:pt x="19" y="2"/>
                        <a:pt x="20" y="2"/>
                      </a:cubicBezTo>
                      <a:cubicBezTo>
                        <a:pt x="21" y="2"/>
                        <a:pt x="23" y="3"/>
                        <a:pt x="24" y="3"/>
                      </a:cubicBezTo>
                      <a:cubicBezTo>
                        <a:pt x="31" y="3"/>
                        <a:pt x="37" y="3"/>
                        <a:pt x="44" y="3"/>
                      </a:cubicBezTo>
                      <a:cubicBezTo>
                        <a:pt x="44" y="3"/>
                        <a:pt x="45" y="3"/>
                        <a:pt x="46" y="4"/>
                      </a:cubicBezTo>
                      <a:cubicBezTo>
                        <a:pt x="46" y="4"/>
                        <a:pt x="46" y="4"/>
                        <a:pt x="47" y="4"/>
                      </a:cubicBezTo>
                      <a:cubicBezTo>
                        <a:pt x="48" y="4"/>
                        <a:pt x="50" y="4"/>
                        <a:pt x="52" y="3"/>
                      </a:cubicBezTo>
                      <a:cubicBezTo>
                        <a:pt x="54" y="3"/>
                        <a:pt x="54" y="4"/>
                        <a:pt x="55" y="6"/>
                      </a:cubicBezTo>
                      <a:cubicBezTo>
                        <a:pt x="55" y="7"/>
                        <a:pt x="55" y="8"/>
                        <a:pt x="56" y="10"/>
                      </a:cubicBezTo>
                      <a:cubicBezTo>
                        <a:pt x="56" y="10"/>
                        <a:pt x="56" y="10"/>
                        <a:pt x="56" y="11"/>
                      </a:cubicBezTo>
                      <a:cubicBezTo>
                        <a:pt x="56" y="10"/>
                        <a:pt x="56" y="10"/>
                        <a:pt x="56" y="10"/>
                      </a:cubicBezTo>
                      <a:cubicBezTo>
                        <a:pt x="56" y="9"/>
                        <a:pt x="56" y="9"/>
                        <a:pt x="56" y="8"/>
                      </a:cubicBezTo>
                      <a:cubicBezTo>
                        <a:pt x="56" y="8"/>
                        <a:pt x="56" y="8"/>
                        <a:pt x="57" y="7"/>
                      </a:cubicBezTo>
                      <a:cubicBezTo>
                        <a:pt x="57" y="7"/>
                        <a:pt x="58" y="7"/>
                        <a:pt x="58" y="8"/>
                      </a:cubicBezTo>
                      <a:cubicBezTo>
                        <a:pt x="58" y="8"/>
                        <a:pt x="58" y="9"/>
                        <a:pt x="58" y="9"/>
                      </a:cubicBezTo>
                      <a:cubicBezTo>
                        <a:pt x="60" y="14"/>
                        <a:pt x="62" y="19"/>
                        <a:pt x="63" y="24"/>
                      </a:cubicBezTo>
                      <a:cubicBezTo>
                        <a:pt x="65" y="32"/>
                        <a:pt x="67" y="39"/>
                        <a:pt x="69" y="47"/>
                      </a:cubicBezTo>
                      <a:cubicBezTo>
                        <a:pt x="69" y="50"/>
                        <a:pt x="70" y="54"/>
                        <a:pt x="71" y="57"/>
                      </a:cubicBezTo>
                      <a:cubicBezTo>
                        <a:pt x="73" y="61"/>
                        <a:pt x="74" y="65"/>
                        <a:pt x="75" y="69"/>
                      </a:cubicBezTo>
                      <a:cubicBezTo>
                        <a:pt x="75" y="71"/>
                        <a:pt x="76" y="72"/>
                        <a:pt x="76" y="74"/>
                      </a:cubicBezTo>
                      <a:cubicBezTo>
                        <a:pt x="76" y="75"/>
                        <a:pt x="77" y="75"/>
                        <a:pt x="77" y="75"/>
                      </a:cubicBezTo>
                      <a:cubicBezTo>
                        <a:pt x="77" y="77"/>
                        <a:pt x="77" y="79"/>
                        <a:pt x="75" y="81"/>
                      </a:cubicBezTo>
                      <a:cubicBezTo>
                        <a:pt x="74" y="83"/>
                        <a:pt x="72" y="84"/>
                        <a:pt x="71" y="86"/>
                      </a:cubicBezTo>
                      <a:cubicBezTo>
                        <a:pt x="68" y="89"/>
                        <a:pt x="65" y="93"/>
                        <a:pt x="63" y="96"/>
                      </a:cubicBezTo>
                      <a:cubicBezTo>
                        <a:pt x="60" y="100"/>
                        <a:pt x="57" y="103"/>
                        <a:pt x="55" y="107"/>
                      </a:cubicBezTo>
                      <a:cubicBezTo>
                        <a:pt x="55" y="107"/>
                        <a:pt x="54" y="107"/>
                        <a:pt x="54" y="108"/>
                      </a:cubicBezTo>
                      <a:cubicBezTo>
                        <a:pt x="54" y="108"/>
                        <a:pt x="54" y="109"/>
                        <a:pt x="53" y="109"/>
                      </a:cubicBezTo>
                      <a:cubicBezTo>
                        <a:pt x="53" y="109"/>
                        <a:pt x="53" y="110"/>
                        <a:pt x="52" y="110"/>
                      </a:cubicBezTo>
                      <a:cubicBezTo>
                        <a:pt x="49" y="114"/>
                        <a:pt x="47" y="118"/>
                        <a:pt x="45" y="122"/>
                      </a:cubicBezTo>
                      <a:cubicBezTo>
                        <a:pt x="43" y="125"/>
                        <a:pt x="41" y="128"/>
                        <a:pt x="39" y="131"/>
                      </a:cubicBezTo>
                      <a:cubicBezTo>
                        <a:pt x="37" y="133"/>
                        <a:pt x="35" y="135"/>
                        <a:pt x="33" y="135"/>
                      </a:cubicBezTo>
                      <a:cubicBezTo>
                        <a:pt x="31" y="135"/>
                        <a:pt x="28" y="135"/>
                        <a:pt x="26" y="135"/>
                      </a:cubicBezTo>
                      <a:cubicBezTo>
                        <a:pt x="25" y="135"/>
                        <a:pt x="23" y="135"/>
                        <a:pt x="22" y="135"/>
                      </a:cubicBezTo>
                      <a:cubicBezTo>
                        <a:pt x="18" y="135"/>
                        <a:pt x="14" y="135"/>
                        <a:pt x="10" y="135"/>
                      </a:cubicBezTo>
                      <a:cubicBezTo>
                        <a:pt x="9" y="135"/>
                        <a:pt x="8" y="135"/>
                        <a:pt x="6" y="136"/>
                      </a:cubicBezTo>
                      <a:cubicBezTo>
                        <a:pt x="5" y="136"/>
                        <a:pt x="4" y="135"/>
                        <a:pt x="4" y="133"/>
                      </a:cubicBezTo>
                      <a:cubicBezTo>
                        <a:pt x="4" y="133"/>
                        <a:pt x="4" y="133"/>
                        <a:pt x="4" y="133"/>
                      </a:cubicBezTo>
                      <a:close/>
                      <a:moveTo>
                        <a:pt x="7" y="126"/>
                      </a:moveTo>
                      <a:cubicBezTo>
                        <a:pt x="7" y="126"/>
                        <a:pt x="6" y="126"/>
                        <a:pt x="6" y="126"/>
                      </a:cubicBezTo>
                      <a:cubicBezTo>
                        <a:pt x="5" y="128"/>
                        <a:pt x="4" y="129"/>
                        <a:pt x="3" y="131"/>
                      </a:cubicBezTo>
                      <a:cubicBezTo>
                        <a:pt x="3" y="131"/>
                        <a:pt x="4" y="131"/>
                        <a:pt x="4" y="131"/>
                      </a:cubicBezTo>
                      <a:cubicBezTo>
                        <a:pt x="7" y="131"/>
                        <a:pt x="9" y="130"/>
                        <a:pt x="12" y="130"/>
                      </a:cubicBezTo>
                      <a:cubicBezTo>
                        <a:pt x="18" y="130"/>
                        <a:pt x="24" y="129"/>
                        <a:pt x="30" y="127"/>
                      </a:cubicBezTo>
                      <a:cubicBezTo>
                        <a:pt x="31" y="127"/>
                        <a:pt x="32" y="128"/>
                        <a:pt x="32" y="129"/>
                      </a:cubicBezTo>
                      <a:cubicBezTo>
                        <a:pt x="33" y="130"/>
                        <a:pt x="32" y="132"/>
                        <a:pt x="30" y="132"/>
                      </a:cubicBezTo>
                      <a:cubicBezTo>
                        <a:pt x="30" y="132"/>
                        <a:pt x="29" y="132"/>
                        <a:pt x="29" y="132"/>
                      </a:cubicBezTo>
                      <a:cubicBezTo>
                        <a:pt x="26" y="132"/>
                        <a:pt x="23" y="131"/>
                        <a:pt x="20" y="131"/>
                      </a:cubicBezTo>
                      <a:cubicBezTo>
                        <a:pt x="18" y="131"/>
                        <a:pt x="17" y="132"/>
                        <a:pt x="15" y="132"/>
                      </a:cubicBezTo>
                      <a:cubicBezTo>
                        <a:pt x="15" y="132"/>
                        <a:pt x="15" y="132"/>
                        <a:pt x="15" y="132"/>
                      </a:cubicBezTo>
                      <a:cubicBezTo>
                        <a:pt x="17" y="132"/>
                        <a:pt x="19" y="133"/>
                        <a:pt x="21" y="133"/>
                      </a:cubicBezTo>
                      <a:cubicBezTo>
                        <a:pt x="22" y="133"/>
                        <a:pt x="23" y="133"/>
                        <a:pt x="23" y="133"/>
                      </a:cubicBezTo>
                      <a:cubicBezTo>
                        <a:pt x="26" y="133"/>
                        <a:pt x="28" y="133"/>
                        <a:pt x="31" y="133"/>
                      </a:cubicBezTo>
                      <a:cubicBezTo>
                        <a:pt x="32" y="133"/>
                        <a:pt x="33" y="133"/>
                        <a:pt x="34" y="133"/>
                      </a:cubicBezTo>
                      <a:cubicBezTo>
                        <a:pt x="34" y="132"/>
                        <a:pt x="34" y="132"/>
                        <a:pt x="35" y="132"/>
                      </a:cubicBezTo>
                      <a:cubicBezTo>
                        <a:pt x="35" y="131"/>
                        <a:pt x="36" y="130"/>
                        <a:pt x="36" y="129"/>
                      </a:cubicBezTo>
                      <a:cubicBezTo>
                        <a:pt x="40" y="123"/>
                        <a:pt x="43" y="116"/>
                        <a:pt x="48" y="111"/>
                      </a:cubicBezTo>
                      <a:cubicBezTo>
                        <a:pt x="48" y="111"/>
                        <a:pt x="48" y="110"/>
                        <a:pt x="48" y="110"/>
                      </a:cubicBezTo>
                      <a:cubicBezTo>
                        <a:pt x="46" y="110"/>
                        <a:pt x="45" y="111"/>
                        <a:pt x="43" y="111"/>
                      </a:cubicBezTo>
                      <a:cubicBezTo>
                        <a:pt x="37" y="113"/>
                        <a:pt x="31" y="115"/>
                        <a:pt x="26" y="117"/>
                      </a:cubicBezTo>
                      <a:cubicBezTo>
                        <a:pt x="23" y="118"/>
                        <a:pt x="21" y="119"/>
                        <a:pt x="19" y="120"/>
                      </a:cubicBezTo>
                      <a:cubicBezTo>
                        <a:pt x="18" y="120"/>
                        <a:pt x="17" y="120"/>
                        <a:pt x="16" y="121"/>
                      </a:cubicBezTo>
                      <a:cubicBezTo>
                        <a:pt x="14" y="121"/>
                        <a:pt x="14" y="120"/>
                        <a:pt x="14" y="119"/>
                      </a:cubicBezTo>
                      <a:cubicBezTo>
                        <a:pt x="14" y="118"/>
                        <a:pt x="14" y="117"/>
                        <a:pt x="16" y="117"/>
                      </a:cubicBezTo>
                      <a:cubicBezTo>
                        <a:pt x="16" y="117"/>
                        <a:pt x="16" y="117"/>
                        <a:pt x="16" y="117"/>
                      </a:cubicBezTo>
                      <a:cubicBezTo>
                        <a:pt x="17" y="118"/>
                        <a:pt x="17" y="118"/>
                        <a:pt x="18" y="118"/>
                      </a:cubicBezTo>
                      <a:cubicBezTo>
                        <a:pt x="20" y="117"/>
                        <a:pt x="21" y="117"/>
                        <a:pt x="23" y="116"/>
                      </a:cubicBezTo>
                      <a:cubicBezTo>
                        <a:pt x="29" y="114"/>
                        <a:pt x="35" y="111"/>
                        <a:pt x="42" y="109"/>
                      </a:cubicBezTo>
                      <a:cubicBezTo>
                        <a:pt x="42" y="109"/>
                        <a:pt x="43" y="109"/>
                        <a:pt x="43" y="109"/>
                      </a:cubicBezTo>
                      <a:cubicBezTo>
                        <a:pt x="46" y="108"/>
                        <a:pt x="49" y="106"/>
                        <a:pt x="51" y="105"/>
                      </a:cubicBezTo>
                      <a:cubicBezTo>
                        <a:pt x="52" y="105"/>
                        <a:pt x="53" y="104"/>
                        <a:pt x="53" y="104"/>
                      </a:cubicBezTo>
                      <a:cubicBezTo>
                        <a:pt x="55" y="101"/>
                        <a:pt x="57" y="98"/>
                        <a:pt x="59" y="95"/>
                      </a:cubicBezTo>
                      <a:cubicBezTo>
                        <a:pt x="59" y="94"/>
                        <a:pt x="59" y="94"/>
                        <a:pt x="59" y="94"/>
                      </a:cubicBezTo>
                      <a:cubicBezTo>
                        <a:pt x="59" y="94"/>
                        <a:pt x="59" y="93"/>
                        <a:pt x="59" y="93"/>
                      </a:cubicBezTo>
                      <a:cubicBezTo>
                        <a:pt x="58" y="94"/>
                        <a:pt x="58" y="94"/>
                        <a:pt x="57" y="94"/>
                      </a:cubicBezTo>
                      <a:cubicBezTo>
                        <a:pt x="52" y="96"/>
                        <a:pt x="47" y="97"/>
                        <a:pt x="42" y="100"/>
                      </a:cubicBezTo>
                      <a:cubicBezTo>
                        <a:pt x="38" y="102"/>
                        <a:pt x="33" y="104"/>
                        <a:pt x="28" y="106"/>
                      </a:cubicBezTo>
                      <a:cubicBezTo>
                        <a:pt x="25" y="107"/>
                        <a:pt x="22" y="108"/>
                        <a:pt x="18" y="109"/>
                      </a:cubicBezTo>
                      <a:cubicBezTo>
                        <a:pt x="17" y="111"/>
                        <a:pt x="15" y="113"/>
                        <a:pt x="14" y="115"/>
                      </a:cubicBezTo>
                      <a:cubicBezTo>
                        <a:pt x="12" y="119"/>
                        <a:pt x="10" y="122"/>
                        <a:pt x="7" y="125"/>
                      </a:cubicBezTo>
                      <a:cubicBezTo>
                        <a:pt x="7" y="126"/>
                        <a:pt x="7" y="126"/>
                        <a:pt x="7" y="126"/>
                      </a:cubicBezTo>
                      <a:close/>
                      <a:moveTo>
                        <a:pt x="61" y="31"/>
                      </a:moveTo>
                      <a:cubicBezTo>
                        <a:pt x="60" y="27"/>
                        <a:pt x="58" y="23"/>
                        <a:pt x="57" y="20"/>
                      </a:cubicBezTo>
                      <a:cubicBezTo>
                        <a:pt x="56" y="20"/>
                        <a:pt x="56" y="20"/>
                        <a:pt x="55" y="20"/>
                      </a:cubicBezTo>
                      <a:cubicBezTo>
                        <a:pt x="55" y="20"/>
                        <a:pt x="54" y="20"/>
                        <a:pt x="54" y="20"/>
                      </a:cubicBezTo>
                      <a:cubicBezTo>
                        <a:pt x="52" y="21"/>
                        <a:pt x="50" y="22"/>
                        <a:pt x="48" y="23"/>
                      </a:cubicBezTo>
                      <a:cubicBezTo>
                        <a:pt x="45" y="25"/>
                        <a:pt x="41" y="27"/>
                        <a:pt x="37" y="30"/>
                      </a:cubicBezTo>
                      <a:cubicBezTo>
                        <a:pt x="35" y="31"/>
                        <a:pt x="34" y="31"/>
                        <a:pt x="32" y="32"/>
                      </a:cubicBezTo>
                      <a:cubicBezTo>
                        <a:pt x="32" y="32"/>
                        <a:pt x="31" y="33"/>
                        <a:pt x="31" y="33"/>
                      </a:cubicBezTo>
                      <a:cubicBezTo>
                        <a:pt x="30" y="33"/>
                        <a:pt x="30" y="34"/>
                        <a:pt x="31" y="34"/>
                      </a:cubicBezTo>
                      <a:cubicBezTo>
                        <a:pt x="31" y="36"/>
                        <a:pt x="31" y="37"/>
                        <a:pt x="32" y="39"/>
                      </a:cubicBezTo>
                      <a:cubicBezTo>
                        <a:pt x="33" y="39"/>
                        <a:pt x="33" y="39"/>
                        <a:pt x="34" y="39"/>
                      </a:cubicBezTo>
                      <a:cubicBezTo>
                        <a:pt x="34" y="39"/>
                        <a:pt x="35" y="39"/>
                        <a:pt x="35" y="39"/>
                      </a:cubicBezTo>
                      <a:cubicBezTo>
                        <a:pt x="37" y="38"/>
                        <a:pt x="38" y="37"/>
                        <a:pt x="39" y="36"/>
                      </a:cubicBezTo>
                      <a:cubicBezTo>
                        <a:pt x="42" y="35"/>
                        <a:pt x="44" y="33"/>
                        <a:pt x="47" y="31"/>
                      </a:cubicBezTo>
                      <a:cubicBezTo>
                        <a:pt x="49" y="30"/>
                        <a:pt x="51" y="29"/>
                        <a:pt x="53" y="27"/>
                      </a:cubicBezTo>
                      <a:cubicBezTo>
                        <a:pt x="53" y="27"/>
                        <a:pt x="54" y="27"/>
                        <a:pt x="54" y="26"/>
                      </a:cubicBezTo>
                      <a:cubicBezTo>
                        <a:pt x="55" y="26"/>
                        <a:pt x="56" y="26"/>
                        <a:pt x="56" y="27"/>
                      </a:cubicBezTo>
                      <a:cubicBezTo>
                        <a:pt x="57" y="27"/>
                        <a:pt x="57" y="28"/>
                        <a:pt x="57" y="29"/>
                      </a:cubicBezTo>
                      <a:cubicBezTo>
                        <a:pt x="57" y="30"/>
                        <a:pt x="56" y="30"/>
                        <a:pt x="55" y="30"/>
                      </a:cubicBezTo>
                      <a:cubicBezTo>
                        <a:pt x="54" y="30"/>
                        <a:pt x="52" y="31"/>
                        <a:pt x="50" y="32"/>
                      </a:cubicBezTo>
                      <a:cubicBezTo>
                        <a:pt x="48" y="33"/>
                        <a:pt x="46" y="34"/>
                        <a:pt x="44" y="36"/>
                      </a:cubicBezTo>
                      <a:cubicBezTo>
                        <a:pt x="41" y="37"/>
                        <a:pt x="38" y="39"/>
                        <a:pt x="36" y="41"/>
                      </a:cubicBezTo>
                      <a:cubicBezTo>
                        <a:pt x="35" y="41"/>
                        <a:pt x="35" y="41"/>
                        <a:pt x="34" y="42"/>
                      </a:cubicBezTo>
                      <a:cubicBezTo>
                        <a:pt x="34" y="43"/>
                        <a:pt x="34" y="43"/>
                        <a:pt x="33" y="43"/>
                      </a:cubicBezTo>
                      <a:cubicBezTo>
                        <a:pt x="34" y="44"/>
                        <a:pt x="34" y="45"/>
                        <a:pt x="34" y="46"/>
                      </a:cubicBezTo>
                      <a:cubicBezTo>
                        <a:pt x="35" y="46"/>
                        <a:pt x="36" y="46"/>
                        <a:pt x="36" y="46"/>
                      </a:cubicBezTo>
                      <a:cubicBezTo>
                        <a:pt x="38" y="45"/>
                        <a:pt x="40" y="44"/>
                        <a:pt x="42" y="42"/>
                      </a:cubicBezTo>
                      <a:cubicBezTo>
                        <a:pt x="48" y="39"/>
                        <a:pt x="53" y="36"/>
                        <a:pt x="58" y="32"/>
                      </a:cubicBezTo>
                      <a:cubicBezTo>
                        <a:pt x="59" y="31"/>
                        <a:pt x="59" y="31"/>
                        <a:pt x="61" y="31"/>
                      </a:cubicBezTo>
                      <a:close/>
                      <a:moveTo>
                        <a:pt x="21" y="105"/>
                      </a:moveTo>
                      <a:cubicBezTo>
                        <a:pt x="22" y="106"/>
                        <a:pt x="22" y="106"/>
                        <a:pt x="23" y="106"/>
                      </a:cubicBezTo>
                      <a:cubicBezTo>
                        <a:pt x="24" y="105"/>
                        <a:pt x="26" y="105"/>
                        <a:pt x="27" y="104"/>
                      </a:cubicBezTo>
                      <a:cubicBezTo>
                        <a:pt x="32" y="102"/>
                        <a:pt x="37" y="100"/>
                        <a:pt x="41" y="98"/>
                      </a:cubicBezTo>
                      <a:cubicBezTo>
                        <a:pt x="45" y="96"/>
                        <a:pt x="48" y="95"/>
                        <a:pt x="51" y="93"/>
                      </a:cubicBezTo>
                      <a:cubicBezTo>
                        <a:pt x="53" y="92"/>
                        <a:pt x="55" y="91"/>
                        <a:pt x="57" y="90"/>
                      </a:cubicBezTo>
                      <a:cubicBezTo>
                        <a:pt x="59" y="89"/>
                        <a:pt x="60" y="89"/>
                        <a:pt x="61" y="91"/>
                      </a:cubicBezTo>
                      <a:cubicBezTo>
                        <a:pt x="61" y="91"/>
                        <a:pt x="61" y="91"/>
                        <a:pt x="61" y="91"/>
                      </a:cubicBezTo>
                      <a:cubicBezTo>
                        <a:pt x="63" y="87"/>
                        <a:pt x="66" y="84"/>
                        <a:pt x="68" y="80"/>
                      </a:cubicBezTo>
                      <a:cubicBezTo>
                        <a:pt x="68" y="80"/>
                        <a:pt x="68" y="80"/>
                        <a:pt x="67" y="80"/>
                      </a:cubicBezTo>
                      <a:cubicBezTo>
                        <a:pt x="66" y="81"/>
                        <a:pt x="64" y="81"/>
                        <a:pt x="63" y="82"/>
                      </a:cubicBezTo>
                      <a:cubicBezTo>
                        <a:pt x="59" y="83"/>
                        <a:pt x="55" y="85"/>
                        <a:pt x="51" y="87"/>
                      </a:cubicBezTo>
                      <a:cubicBezTo>
                        <a:pt x="47" y="89"/>
                        <a:pt x="42" y="91"/>
                        <a:pt x="37" y="93"/>
                      </a:cubicBezTo>
                      <a:cubicBezTo>
                        <a:pt x="36" y="94"/>
                        <a:pt x="34" y="95"/>
                        <a:pt x="32" y="96"/>
                      </a:cubicBezTo>
                      <a:cubicBezTo>
                        <a:pt x="30" y="96"/>
                        <a:pt x="29" y="97"/>
                        <a:pt x="28" y="97"/>
                      </a:cubicBezTo>
                      <a:cubicBezTo>
                        <a:pt x="28" y="98"/>
                        <a:pt x="27" y="98"/>
                        <a:pt x="26" y="98"/>
                      </a:cubicBezTo>
                      <a:cubicBezTo>
                        <a:pt x="25" y="100"/>
                        <a:pt x="23" y="103"/>
                        <a:pt x="21" y="105"/>
                      </a:cubicBezTo>
                      <a:close/>
                      <a:moveTo>
                        <a:pt x="73" y="75"/>
                      </a:moveTo>
                      <a:cubicBezTo>
                        <a:pt x="72" y="73"/>
                        <a:pt x="72" y="71"/>
                        <a:pt x="71" y="69"/>
                      </a:cubicBezTo>
                      <a:cubicBezTo>
                        <a:pt x="70" y="70"/>
                        <a:pt x="70" y="70"/>
                        <a:pt x="69" y="70"/>
                      </a:cubicBezTo>
                      <a:cubicBezTo>
                        <a:pt x="64" y="72"/>
                        <a:pt x="59" y="74"/>
                        <a:pt x="54" y="76"/>
                      </a:cubicBezTo>
                      <a:cubicBezTo>
                        <a:pt x="49" y="78"/>
                        <a:pt x="44" y="81"/>
                        <a:pt x="39" y="83"/>
                      </a:cubicBezTo>
                      <a:cubicBezTo>
                        <a:pt x="38" y="83"/>
                        <a:pt x="37" y="83"/>
                        <a:pt x="37" y="84"/>
                      </a:cubicBezTo>
                      <a:cubicBezTo>
                        <a:pt x="34" y="87"/>
                        <a:pt x="32" y="90"/>
                        <a:pt x="30" y="93"/>
                      </a:cubicBezTo>
                      <a:cubicBezTo>
                        <a:pt x="30" y="93"/>
                        <a:pt x="30" y="94"/>
                        <a:pt x="29" y="94"/>
                      </a:cubicBezTo>
                      <a:cubicBezTo>
                        <a:pt x="30" y="94"/>
                        <a:pt x="31" y="94"/>
                        <a:pt x="31" y="94"/>
                      </a:cubicBezTo>
                      <a:cubicBezTo>
                        <a:pt x="32" y="93"/>
                        <a:pt x="33" y="93"/>
                        <a:pt x="34" y="93"/>
                      </a:cubicBezTo>
                      <a:cubicBezTo>
                        <a:pt x="40" y="90"/>
                        <a:pt x="47" y="87"/>
                        <a:pt x="53" y="84"/>
                      </a:cubicBezTo>
                      <a:cubicBezTo>
                        <a:pt x="56" y="83"/>
                        <a:pt x="58" y="81"/>
                        <a:pt x="60" y="80"/>
                      </a:cubicBezTo>
                      <a:cubicBezTo>
                        <a:pt x="63" y="79"/>
                        <a:pt x="66" y="77"/>
                        <a:pt x="68" y="76"/>
                      </a:cubicBezTo>
                      <a:cubicBezTo>
                        <a:pt x="69" y="75"/>
                        <a:pt x="70" y="75"/>
                        <a:pt x="71" y="76"/>
                      </a:cubicBezTo>
                      <a:cubicBezTo>
                        <a:pt x="71" y="76"/>
                        <a:pt x="71" y="76"/>
                        <a:pt x="72" y="76"/>
                      </a:cubicBezTo>
                      <a:cubicBezTo>
                        <a:pt x="72" y="76"/>
                        <a:pt x="73" y="75"/>
                        <a:pt x="73" y="75"/>
                      </a:cubicBezTo>
                      <a:close/>
                      <a:moveTo>
                        <a:pt x="40" y="80"/>
                      </a:moveTo>
                      <a:cubicBezTo>
                        <a:pt x="40" y="80"/>
                        <a:pt x="40" y="80"/>
                        <a:pt x="40" y="80"/>
                      </a:cubicBezTo>
                      <a:cubicBezTo>
                        <a:pt x="50" y="76"/>
                        <a:pt x="60" y="71"/>
                        <a:pt x="70" y="65"/>
                      </a:cubicBezTo>
                      <a:cubicBezTo>
                        <a:pt x="69" y="64"/>
                        <a:pt x="69" y="62"/>
                        <a:pt x="68" y="60"/>
                      </a:cubicBezTo>
                      <a:cubicBezTo>
                        <a:pt x="66" y="61"/>
                        <a:pt x="64" y="62"/>
                        <a:pt x="63" y="63"/>
                      </a:cubicBezTo>
                      <a:cubicBezTo>
                        <a:pt x="61" y="63"/>
                        <a:pt x="59" y="64"/>
                        <a:pt x="57" y="65"/>
                      </a:cubicBezTo>
                      <a:cubicBezTo>
                        <a:pt x="55" y="65"/>
                        <a:pt x="53" y="66"/>
                        <a:pt x="51" y="67"/>
                      </a:cubicBezTo>
                      <a:cubicBezTo>
                        <a:pt x="50" y="68"/>
                        <a:pt x="48" y="69"/>
                        <a:pt x="46" y="70"/>
                      </a:cubicBezTo>
                      <a:cubicBezTo>
                        <a:pt x="44" y="70"/>
                        <a:pt x="42" y="71"/>
                        <a:pt x="41" y="72"/>
                      </a:cubicBezTo>
                      <a:cubicBezTo>
                        <a:pt x="41" y="73"/>
                        <a:pt x="41" y="74"/>
                        <a:pt x="41" y="74"/>
                      </a:cubicBezTo>
                      <a:cubicBezTo>
                        <a:pt x="41" y="75"/>
                        <a:pt x="40" y="76"/>
                        <a:pt x="40" y="76"/>
                      </a:cubicBezTo>
                      <a:cubicBezTo>
                        <a:pt x="41" y="77"/>
                        <a:pt x="41" y="78"/>
                        <a:pt x="40" y="79"/>
                      </a:cubicBezTo>
                      <a:cubicBezTo>
                        <a:pt x="40" y="79"/>
                        <a:pt x="40" y="80"/>
                        <a:pt x="40" y="80"/>
                      </a:cubicBezTo>
                      <a:close/>
                      <a:moveTo>
                        <a:pt x="35" y="48"/>
                      </a:moveTo>
                      <a:cubicBezTo>
                        <a:pt x="36" y="50"/>
                        <a:pt x="36" y="52"/>
                        <a:pt x="36" y="53"/>
                      </a:cubicBezTo>
                      <a:cubicBezTo>
                        <a:pt x="36" y="53"/>
                        <a:pt x="37" y="54"/>
                        <a:pt x="37" y="54"/>
                      </a:cubicBezTo>
                      <a:cubicBezTo>
                        <a:pt x="38" y="54"/>
                        <a:pt x="39" y="55"/>
                        <a:pt x="40" y="54"/>
                      </a:cubicBezTo>
                      <a:cubicBezTo>
                        <a:pt x="41" y="54"/>
                        <a:pt x="42" y="53"/>
                        <a:pt x="43" y="53"/>
                      </a:cubicBezTo>
                      <a:cubicBezTo>
                        <a:pt x="47" y="50"/>
                        <a:pt x="51" y="48"/>
                        <a:pt x="55" y="46"/>
                      </a:cubicBezTo>
                      <a:cubicBezTo>
                        <a:pt x="58" y="44"/>
                        <a:pt x="60" y="43"/>
                        <a:pt x="62" y="41"/>
                      </a:cubicBezTo>
                      <a:cubicBezTo>
                        <a:pt x="63" y="41"/>
                        <a:pt x="63" y="41"/>
                        <a:pt x="63" y="41"/>
                      </a:cubicBezTo>
                      <a:cubicBezTo>
                        <a:pt x="62" y="39"/>
                        <a:pt x="62" y="37"/>
                        <a:pt x="61" y="35"/>
                      </a:cubicBezTo>
                      <a:cubicBezTo>
                        <a:pt x="60" y="35"/>
                        <a:pt x="60" y="35"/>
                        <a:pt x="59" y="36"/>
                      </a:cubicBezTo>
                      <a:cubicBezTo>
                        <a:pt x="55" y="37"/>
                        <a:pt x="52" y="39"/>
                        <a:pt x="49" y="41"/>
                      </a:cubicBezTo>
                      <a:cubicBezTo>
                        <a:pt x="44" y="44"/>
                        <a:pt x="40" y="47"/>
                        <a:pt x="35" y="48"/>
                      </a:cubicBezTo>
                      <a:close/>
                      <a:moveTo>
                        <a:pt x="27" y="25"/>
                      </a:moveTo>
                      <a:cubicBezTo>
                        <a:pt x="28" y="26"/>
                        <a:pt x="28" y="28"/>
                        <a:pt x="29" y="29"/>
                      </a:cubicBezTo>
                      <a:cubicBezTo>
                        <a:pt x="29" y="30"/>
                        <a:pt x="30" y="31"/>
                        <a:pt x="31" y="30"/>
                      </a:cubicBezTo>
                      <a:cubicBezTo>
                        <a:pt x="31" y="30"/>
                        <a:pt x="31" y="30"/>
                        <a:pt x="32" y="30"/>
                      </a:cubicBezTo>
                      <a:cubicBezTo>
                        <a:pt x="33" y="29"/>
                        <a:pt x="35" y="28"/>
                        <a:pt x="37" y="28"/>
                      </a:cubicBezTo>
                      <a:cubicBezTo>
                        <a:pt x="39" y="26"/>
                        <a:pt x="42" y="24"/>
                        <a:pt x="45" y="23"/>
                      </a:cubicBezTo>
                      <a:cubicBezTo>
                        <a:pt x="48" y="21"/>
                        <a:pt x="51" y="19"/>
                        <a:pt x="53" y="17"/>
                      </a:cubicBezTo>
                      <a:cubicBezTo>
                        <a:pt x="54" y="16"/>
                        <a:pt x="55" y="16"/>
                        <a:pt x="55" y="15"/>
                      </a:cubicBezTo>
                      <a:cubicBezTo>
                        <a:pt x="55" y="14"/>
                        <a:pt x="54" y="13"/>
                        <a:pt x="54" y="11"/>
                      </a:cubicBezTo>
                      <a:cubicBezTo>
                        <a:pt x="53" y="11"/>
                        <a:pt x="52" y="11"/>
                        <a:pt x="52" y="12"/>
                      </a:cubicBezTo>
                      <a:cubicBezTo>
                        <a:pt x="49" y="13"/>
                        <a:pt x="47" y="14"/>
                        <a:pt x="45" y="16"/>
                      </a:cubicBezTo>
                      <a:cubicBezTo>
                        <a:pt x="42" y="17"/>
                        <a:pt x="39" y="19"/>
                        <a:pt x="36" y="21"/>
                      </a:cubicBezTo>
                      <a:cubicBezTo>
                        <a:pt x="33" y="22"/>
                        <a:pt x="30" y="24"/>
                        <a:pt x="27" y="25"/>
                      </a:cubicBezTo>
                      <a:close/>
                      <a:moveTo>
                        <a:pt x="39" y="64"/>
                      </a:moveTo>
                      <a:cubicBezTo>
                        <a:pt x="40" y="65"/>
                        <a:pt x="40" y="66"/>
                        <a:pt x="40" y="67"/>
                      </a:cubicBezTo>
                      <a:cubicBezTo>
                        <a:pt x="40" y="68"/>
                        <a:pt x="40" y="68"/>
                        <a:pt x="40" y="69"/>
                      </a:cubicBezTo>
                      <a:cubicBezTo>
                        <a:pt x="40" y="69"/>
                        <a:pt x="39" y="69"/>
                        <a:pt x="40" y="70"/>
                      </a:cubicBezTo>
                      <a:cubicBezTo>
                        <a:pt x="40" y="70"/>
                        <a:pt x="41" y="70"/>
                        <a:pt x="41" y="70"/>
                      </a:cubicBezTo>
                      <a:cubicBezTo>
                        <a:pt x="41" y="70"/>
                        <a:pt x="41" y="69"/>
                        <a:pt x="41" y="69"/>
                      </a:cubicBezTo>
                      <a:cubicBezTo>
                        <a:pt x="45" y="68"/>
                        <a:pt x="48" y="66"/>
                        <a:pt x="52" y="65"/>
                      </a:cubicBezTo>
                      <a:cubicBezTo>
                        <a:pt x="54" y="63"/>
                        <a:pt x="57" y="62"/>
                        <a:pt x="60" y="61"/>
                      </a:cubicBezTo>
                      <a:cubicBezTo>
                        <a:pt x="62" y="60"/>
                        <a:pt x="64" y="58"/>
                        <a:pt x="66" y="57"/>
                      </a:cubicBezTo>
                      <a:cubicBezTo>
                        <a:pt x="66" y="57"/>
                        <a:pt x="67" y="57"/>
                        <a:pt x="67" y="56"/>
                      </a:cubicBezTo>
                      <a:cubicBezTo>
                        <a:pt x="67" y="55"/>
                        <a:pt x="66" y="53"/>
                        <a:pt x="66" y="52"/>
                      </a:cubicBezTo>
                      <a:cubicBezTo>
                        <a:pt x="66" y="52"/>
                        <a:pt x="66" y="52"/>
                        <a:pt x="65" y="52"/>
                      </a:cubicBezTo>
                      <a:cubicBezTo>
                        <a:pt x="62" y="53"/>
                        <a:pt x="59" y="54"/>
                        <a:pt x="56" y="56"/>
                      </a:cubicBezTo>
                      <a:cubicBezTo>
                        <a:pt x="54" y="57"/>
                        <a:pt x="51" y="58"/>
                        <a:pt x="49" y="60"/>
                      </a:cubicBezTo>
                      <a:cubicBezTo>
                        <a:pt x="46" y="61"/>
                        <a:pt x="44" y="62"/>
                        <a:pt x="41" y="63"/>
                      </a:cubicBezTo>
                      <a:cubicBezTo>
                        <a:pt x="40" y="63"/>
                        <a:pt x="40" y="64"/>
                        <a:pt x="39" y="64"/>
                      </a:cubicBezTo>
                      <a:close/>
                      <a:moveTo>
                        <a:pt x="65" y="48"/>
                      </a:moveTo>
                      <a:cubicBezTo>
                        <a:pt x="64" y="47"/>
                        <a:pt x="64" y="46"/>
                        <a:pt x="64" y="46"/>
                      </a:cubicBezTo>
                      <a:cubicBezTo>
                        <a:pt x="64" y="45"/>
                        <a:pt x="64" y="45"/>
                        <a:pt x="63" y="45"/>
                      </a:cubicBezTo>
                      <a:cubicBezTo>
                        <a:pt x="63" y="45"/>
                        <a:pt x="63" y="45"/>
                        <a:pt x="62" y="45"/>
                      </a:cubicBezTo>
                      <a:cubicBezTo>
                        <a:pt x="60" y="46"/>
                        <a:pt x="58" y="46"/>
                        <a:pt x="56" y="48"/>
                      </a:cubicBezTo>
                      <a:cubicBezTo>
                        <a:pt x="54" y="49"/>
                        <a:pt x="52" y="50"/>
                        <a:pt x="50" y="51"/>
                      </a:cubicBezTo>
                      <a:cubicBezTo>
                        <a:pt x="47" y="53"/>
                        <a:pt x="43" y="55"/>
                        <a:pt x="40" y="56"/>
                      </a:cubicBezTo>
                      <a:cubicBezTo>
                        <a:pt x="39" y="57"/>
                        <a:pt x="38" y="57"/>
                        <a:pt x="38" y="58"/>
                      </a:cubicBezTo>
                      <a:cubicBezTo>
                        <a:pt x="38" y="59"/>
                        <a:pt x="38" y="60"/>
                        <a:pt x="39" y="62"/>
                      </a:cubicBezTo>
                      <a:cubicBezTo>
                        <a:pt x="39" y="61"/>
                        <a:pt x="39" y="62"/>
                        <a:pt x="40" y="61"/>
                      </a:cubicBezTo>
                      <a:cubicBezTo>
                        <a:pt x="41" y="61"/>
                        <a:pt x="42" y="61"/>
                        <a:pt x="43" y="60"/>
                      </a:cubicBezTo>
                      <a:cubicBezTo>
                        <a:pt x="46" y="59"/>
                        <a:pt x="49" y="57"/>
                        <a:pt x="52" y="56"/>
                      </a:cubicBezTo>
                      <a:cubicBezTo>
                        <a:pt x="56" y="53"/>
                        <a:pt x="60" y="51"/>
                        <a:pt x="64" y="48"/>
                      </a:cubicBezTo>
                      <a:cubicBezTo>
                        <a:pt x="64" y="48"/>
                        <a:pt x="64" y="48"/>
                        <a:pt x="65" y="48"/>
                      </a:cubicBezTo>
                      <a:close/>
                      <a:moveTo>
                        <a:pt x="45" y="6"/>
                      </a:moveTo>
                      <a:cubicBezTo>
                        <a:pt x="45" y="8"/>
                        <a:pt x="45" y="8"/>
                        <a:pt x="43" y="9"/>
                      </a:cubicBezTo>
                      <a:cubicBezTo>
                        <a:pt x="40" y="10"/>
                        <a:pt x="37" y="12"/>
                        <a:pt x="35" y="13"/>
                      </a:cubicBezTo>
                      <a:cubicBezTo>
                        <a:pt x="32" y="15"/>
                        <a:pt x="29" y="17"/>
                        <a:pt x="26" y="19"/>
                      </a:cubicBezTo>
                      <a:cubicBezTo>
                        <a:pt x="25" y="19"/>
                        <a:pt x="25" y="19"/>
                        <a:pt x="25" y="19"/>
                      </a:cubicBezTo>
                      <a:cubicBezTo>
                        <a:pt x="25" y="20"/>
                        <a:pt x="25" y="20"/>
                        <a:pt x="25" y="20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cubicBezTo>
                        <a:pt x="27" y="22"/>
                        <a:pt x="27" y="23"/>
                        <a:pt x="28" y="22"/>
                      </a:cubicBezTo>
                      <a:cubicBezTo>
                        <a:pt x="28" y="22"/>
                        <a:pt x="29" y="22"/>
                        <a:pt x="29" y="22"/>
                      </a:cubicBezTo>
                      <a:cubicBezTo>
                        <a:pt x="31" y="21"/>
                        <a:pt x="33" y="20"/>
                        <a:pt x="35" y="19"/>
                      </a:cubicBezTo>
                      <a:cubicBezTo>
                        <a:pt x="40" y="17"/>
                        <a:pt x="44" y="14"/>
                        <a:pt x="48" y="11"/>
                      </a:cubicBezTo>
                      <a:cubicBezTo>
                        <a:pt x="49" y="9"/>
                        <a:pt x="51" y="8"/>
                        <a:pt x="53" y="7"/>
                      </a:cubicBezTo>
                      <a:cubicBezTo>
                        <a:pt x="53" y="6"/>
                        <a:pt x="53" y="6"/>
                        <a:pt x="53" y="6"/>
                      </a:cubicBezTo>
                      <a:cubicBezTo>
                        <a:pt x="50" y="6"/>
                        <a:pt x="48" y="6"/>
                        <a:pt x="45" y="6"/>
                      </a:cubicBezTo>
                      <a:close/>
                      <a:moveTo>
                        <a:pt x="25" y="18"/>
                      </a:moveTo>
                      <a:cubicBezTo>
                        <a:pt x="30" y="14"/>
                        <a:pt x="36" y="11"/>
                        <a:pt x="41" y="6"/>
                      </a:cubicBez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38" y="6"/>
                        <a:pt x="36" y="6"/>
                        <a:pt x="34" y="6"/>
                      </a:cubicBezTo>
                      <a:cubicBezTo>
                        <a:pt x="34" y="8"/>
                        <a:pt x="34" y="9"/>
                        <a:pt x="32" y="9"/>
                      </a:cubicBezTo>
                      <a:cubicBezTo>
                        <a:pt x="31" y="9"/>
                        <a:pt x="29" y="10"/>
                        <a:pt x="29" y="10"/>
                      </a:cubicBezTo>
                      <a:cubicBezTo>
                        <a:pt x="27" y="11"/>
                        <a:pt x="26" y="12"/>
                        <a:pt x="24" y="13"/>
                      </a:cubicBezTo>
                      <a:cubicBezTo>
                        <a:pt x="24" y="13"/>
                        <a:pt x="24" y="13"/>
                        <a:pt x="24" y="14"/>
                      </a:cubicBezTo>
                      <a:cubicBezTo>
                        <a:pt x="24" y="14"/>
                        <a:pt x="25" y="14"/>
                        <a:pt x="25" y="14"/>
                      </a:cubicBezTo>
                      <a:cubicBezTo>
                        <a:pt x="25" y="14"/>
                        <a:pt x="24" y="15"/>
                        <a:pt x="24" y="16"/>
                      </a:cubicBezTo>
                      <a:cubicBezTo>
                        <a:pt x="24" y="16"/>
                        <a:pt x="24" y="17"/>
                        <a:pt x="25" y="18"/>
                      </a:cubicBezTo>
                      <a:close/>
                      <a:moveTo>
                        <a:pt x="29" y="7"/>
                      </a:moveTo>
                      <a:cubicBezTo>
                        <a:pt x="29" y="7"/>
                        <a:pt x="29" y="7"/>
                        <a:pt x="29" y="7"/>
                      </a:cubicBezTo>
                      <a:cubicBezTo>
                        <a:pt x="28" y="7"/>
                        <a:pt x="27" y="7"/>
                        <a:pt x="26" y="7"/>
                      </a:cubicBezTo>
                      <a:cubicBezTo>
                        <a:pt x="25" y="7"/>
                        <a:pt x="24" y="7"/>
                        <a:pt x="23" y="7"/>
                      </a:cubicBezTo>
                      <a:cubicBezTo>
                        <a:pt x="23" y="7"/>
                        <a:pt x="22" y="6"/>
                        <a:pt x="22" y="6"/>
                      </a:cubicBezTo>
                      <a:cubicBezTo>
                        <a:pt x="23" y="5"/>
                        <a:pt x="23" y="5"/>
                        <a:pt x="23" y="5"/>
                      </a:cubicBezTo>
                      <a:cubicBezTo>
                        <a:pt x="21" y="5"/>
                        <a:pt x="20" y="4"/>
                        <a:pt x="19" y="4"/>
                      </a:cubicBezTo>
                      <a:cubicBezTo>
                        <a:pt x="19" y="4"/>
                        <a:pt x="19" y="4"/>
                        <a:pt x="19" y="4"/>
                      </a:cubicBezTo>
                      <a:cubicBezTo>
                        <a:pt x="21" y="6"/>
                        <a:pt x="21" y="9"/>
                        <a:pt x="23" y="12"/>
                      </a:cubicBezTo>
                      <a:cubicBezTo>
                        <a:pt x="25" y="10"/>
                        <a:pt x="27" y="9"/>
                        <a:pt x="29" y="7"/>
                      </a:cubicBezTo>
                      <a:close/>
                      <a:moveTo>
                        <a:pt x="69" y="83"/>
                      </a:moveTo>
                      <a:cubicBezTo>
                        <a:pt x="67" y="86"/>
                        <a:pt x="64" y="89"/>
                        <a:pt x="63" y="92"/>
                      </a:cubicBezTo>
                      <a:cubicBezTo>
                        <a:pt x="65" y="89"/>
                        <a:pt x="67" y="86"/>
                        <a:pt x="69" y="83"/>
                      </a:cubicBezTo>
                      <a:close/>
                      <a:moveTo>
                        <a:pt x="74" y="78"/>
                      </a:moveTo>
                      <a:cubicBezTo>
                        <a:pt x="74" y="78"/>
                        <a:pt x="74" y="78"/>
                        <a:pt x="74" y="78"/>
                      </a:cubicBezTo>
                      <a:cubicBezTo>
                        <a:pt x="75" y="78"/>
                        <a:pt x="75" y="78"/>
                        <a:pt x="75" y="78"/>
                      </a:cubicBezTo>
                      <a:cubicBezTo>
                        <a:pt x="75" y="78"/>
                        <a:pt x="75" y="78"/>
                        <a:pt x="75" y="78"/>
                      </a:cubicBezTo>
                      <a:cubicBezTo>
                        <a:pt x="74" y="78"/>
                        <a:pt x="74" y="78"/>
                        <a:pt x="74" y="78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09" name="Freeform 9"/>
                <p:cNvSpPr/>
                <p:nvPr/>
              </p:nvSpPr>
              <p:spPr bwMode="auto">
                <a:xfrm>
                  <a:off x="6094413" y="3586163"/>
                  <a:ext cx="114300" cy="39688"/>
                </a:xfrm>
                <a:custGeom>
                  <a:avLst/>
                  <a:gdLst>
                    <a:gd name="T0" fmla="*/ 1 w 35"/>
                    <a:gd name="T1" fmla="*/ 9 h 12"/>
                    <a:gd name="T2" fmla="*/ 3 w 35"/>
                    <a:gd name="T3" fmla="*/ 9 h 12"/>
                    <a:gd name="T4" fmla="*/ 3 w 35"/>
                    <a:gd name="T5" fmla="*/ 9 h 12"/>
                    <a:gd name="T6" fmla="*/ 5 w 35"/>
                    <a:gd name="T7" fmla="*/ 10 h 12"/>
                    <a:gd name="T8" fmla="*/ 9 w 35"/>
                    <a:gd name="T9" fmla="*/ 10 h 12"/>
                    <a:gd name="T10" fmla="*/ 22 w 35"/>
                    <a:gd name="T11" fmla="*/ 5 h 12"/>
                    <a:gd name="T12" fmla="*/ 31 w 35"/>
                    <a:gd name="T13" fmla="*/ 0 h 12"/>
                    <a:gd name="T14" fmla="*/ 32 w 35"/>
                    <a:gd name="T15" fmla="*/ 0 h 12"/>
                    <a:gd name="T16" fmla="*/ 35 w 35"/>
                    <a:gd name="T17" fmla="*/ 1 h 12"/>
                    <a:gd name="T18" fmla="*/ 34 w 35"/>
                    <a:gd name="T19" fmla="*/ 4 h 12"/>
                    <a:gd name="T20" fmla="*/ 33 w 35"/>
                    <a:gd name="T21" fmla="*/ 4 h 12"/>
                    <a:gd name="T22" fmla="*/ 22 w 35"/>
                    <a:gd name="T23" fmla="*/ 8 h 12"/>
                    <a:gd name="T24" fmla="*/ 13 w 35"/>
                    <a:gd name="T25" fmla="*/ 11 h 12"/>
                    <a:gd name="T26" fmla="*/ 7 w 35"/>
                    <a:gd name="T27" fmla="*/ 12 h 12"/>
                    <a:gd name="T28" fmla="*/ 1 w 35"/>
                    <a:gd name="T29" fmla="*/ 12 h 12"/>
                    <a:gd name="T30" fmla="*/ 1 w 35"/>
                    <a:gd name="T31" fmla="*/ 12 h 12"/>
                    <a:gd name="T32" fmla="*/ 0 w 35"/>
                    <a:gd name="T33" fmla="*/ 9 h 12"/>
                    <a:gd name="T34" fmla="*/ 1 w 35"/>
                    <a:gd name="T35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35" h="12">
                      <a:moveTo>
                        <a:pt x="1" y="9"/>
                      </a:moveTo>
                      <a:cubicBezTo>
                        <a:pt x="1" y="8"/>
                        <a:pt x="2" y="8"/>
                        <a:pt x="3" y="9"/>
                      </a:cubicBez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4" y="10"/>
                        <a:pt x="4" y="10"/>
                        <a:pt x="5" y="10"/>
                      </a:cubicBezTo>
                      <a:cubicBezTo>
                        <a:pt x="6" y="10"/>
                        <a:pt x="8" y="10"/>
                        <a:pt x="9" y="10"/>
                      </a:cubicBezTo>
                      <a:cubicBezTo>
                        <a:pt x="14" y="8"/>
                        <a:pt x="18" y="7"/>
                        <a:pt x="22" y="5"/>
                      </a:cubicBezTo>
                      <a:cubicBezTo>
                        <a:pt x="25" y="4"/>
                        <a:pt x="28" y="2"/>
                        <a:pt x="31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cubicBezTo>
                        <a:pt x="33" y="0"/>
                        <a:pt x="34" y="0"/>
                        <a:pt x="35" y="1"/>
                      </a:cubicBezTo>
                      <a:cubicBezTo>
                        <a:pt x="35" y="2"/>
                        <a:pt x="35" y="3"/>
                        <a:pt x="34" y="4"/>
                      </a:cubicBezTo>
                      <a:cubicBezTo>
                        <a:pt x="34" y="4"/>
                        <a:pt x="33" y="4"/>
                        <a:pt x="33" y="4"/>
                      </a:cubicBezTo>
                      <a:cubicBezTo>
                        <a:pt x="29" y="6"/>
                        <a:pt x="26" y="7"/>
                        <a:pt x="22" y="8"/>
                      </a:cubicBezTo>
                      <a:cubicBezTo>
                        <a:pt x="19" y="9"/>
                        <a:pt x="16" y="10"/>
                        <a:pt x="13" y="11"/>
                      </a:cubicBezTo>
                      <a:cubicBezTo>
                        <a:pt x="11" y="11"/>
                        <a:pt x="9" y="12"/>
                        <a:pt x="7" y="12"/>
                      </a:cubicBezTo>
                      <a:cubicBezTo>
                        <a:pt x="5" y="12"/>
                        <a:pt x="3" y="12"/>
                        <a:pt x="1" y="12"/>
                      </a:cubicBezTo>
                      <a:cubicBezTo>
                        <a:pt x="1" y="12"/>
                        <a:pt x="1" y="12"/>
                        <a:pt x="1" y="12"/>
                      </a:cubicBezTo>
                      <a:cubicBezTo>
                        <a:pt x="0" y="11"/>
                        <a:pt x="0" y="10"/>
                        <a:pt x="0" y="9"/>
                      </a:cubicBezTo>
                      <a:cubicBezTo>
                        <a:pt x="0" y="9"/>
                        <a:pt x="1" y="9"/>
                        <a:pt x="1" y="9"/>
                      </a:cubicBezTo>
                      <a:close/>
                    </a:path>
                  </a:pathLst>
                </a:custGeom>
                <a:solidFill>
                  <a:srgbClr val="CBCBC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16" name="文本框 215"/>
          <p:cNvSpPr txBox="1"/>
          <p:nvPr/>
        </p:nvSpPr>
        <p:spPr>
          <a:xfrm>
            <a:off x="4859459" y="2090836"/>
            <a:ext cx="370724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6000" b="1" dirty="0" smtClean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Mainland</a:t>
            </a:r>
            <a:endParaRPr lang="zh-CN" altLang="en-US" sz="6000" b="1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811913" y="2152360"/>
            <a:ext cx="895350" cy="1511300"/>
            <a:chOff x="3675063" y="5611813"/>
            <a:chExt cx="895350" cy="1511300"/>
          </a:xfrm>
        </p:grpSpPr>
        <p:sp>
          <p:nvSpPr>
            <p:cNvPr id="41" name="Freeform 286"/>
            <p:cNvSpPr/>
            <p:nvPr/>
          </p:nvSpPr>
          <p:spPr bwMode="auto">
            <a:xfrm>
              <a:off x="3695701" y="6662738"/>
              <a:ext cx="865188" cy="422275"/>
            </a:xfrm>
            <a:custGeom>
              <a:avLst/>
              <a:gdLst>
                <a:gd name="T0" fmla="*/ 161 w 267"/>
                <a:gd name="T1" fmla="*/ 79 h 130"/>
                <a:gd name="T2" fmla="*/ 84 w 267"/>
                <a:gd name="T3" fmla="*/ 123 h 130"/>
                <a:gd name="T4" fmla="*/ 93 w 267"/>
                <a:gd name="T5" fmla="*/ 115 h 130"/>
                <a:gd name="T6" fmla="*/ 111 w 267"/>
                <a:gd name="T7" fmla="*/ 101 h 130"/>
                <a:gd name="T8" fmla="*/ 67 w 267"/>
                <a:gd name="T9" fmla="*/ 118 h 130"/>
                <a:gd name="T10" fmla="*/ 72 w 267"/>
                <a:gd name="T11" fmla="*/ 114 h 130"/>
                <a:gd name="T12" fmla="*/ 129 w 267"/>
                <a:gd name="T13" fmla="*/ 72 h 130"/>
                <a:gd name="T14" fmla="*/ 40 w 267"/>
                <a:gd name="T15" fmla="*/ 115 h 130"/>
                <a:gd name="T16" fmla="*/ 48 w 267"/>
                <a:gd name="T17" fmla="*/ 99 h 130"/>
                <a:gd name="T18" fmla="*/ 25 w 267"/>
                <a:gd name="T19" fmla="*/ 104 h 130"/>
                <a:gd name="T20" fmla="*/ 17 w 267"/>
                <a:gd name="T21" fmla="*/ 90 h 130"/>
                <a:gd name="T22" fmla="*/ 4 w 267"/>
                <a:gd name="T23" fmla="*/ 92 h 130"/>
                <a:gd name="T24" fmla="*/ 93 w 267"/>
                <a:gd name="T25" fmla="*/ 30 h 130"/>
                <a:gd name="T26" fmla="*/ 0 w 267"/>
                <a:gd name="T27" fmla="*/ 83 h 130"/>
                <a:gd name="T28" fmla="*/ 60 w 267"/>
                <a:gd name="T29" fmla="*/ 43 h 130"/>
                <a:gd name="T30" fmla="*/ 8 w 267"/>
                <a:gd name="T31" fmla="*/ 54 h 130"/>
                <a:gd name="T32" fmla="*/ 8 w 267"/>
                <a:gd name="T33" fmla="*/ 53 h 130"/>
                <a:gd name="T34" fmla="*/ 14 w 267"/>
                <a:gd name="T35" fmla="*/ 44 h 130"/>
                <a:gd name="T36" fmla="*/ 25 w 267"/>
                <a:gd name="T37" fmla="*/ 17 h 130"/>
                <a:gd name="T38" fmla="*/ 16 w 267"/>
                <a:gd name="T39" fmla="*/ 3 h 130"/>
                <a:gd name="T40" fmla="*/ 26 w 267"/>
                <a:gd name="T41" fmla="*/ 16 h 130"/>
                <a:gd name="T42" fmla="*/ 50 w 267"/>
                <a:gd name="T43" fmla="*/ 23 h 130"/>
                <a:gd name="T44" fmla="*/ 73 w 267"/>
                <a:gd name="T45" fmla="*/ 11 h 130"/>
                <a:gd name="T46" fmla="*/ 91 w 267"/>
                <a:gd name="T47" fmla="*/ 5 h 130"/>
                <a:gd name="T48" fmla="*/ 92 w 267"/>
                <a:gd name="T49" fmla="*/ 5 h 130"/>
                <a:gd name="T50" fmla="*/ 106 w 267"/>
                <a:gd name="T51" fmla="*/ 16 h 130"/>
                <a:gd name="T52" fmla="*/ 106 w 267"/>
                <a:gd name="T53" fmla="*/ 16 h 130"/>
                <a:gd name="T54" fmla="*/ 99 w 267"/>
                <a:gd name="T55" fmla="*/ 27 h 130"/>
                <a:gd name="T56" fmla="*/ 93 w 267"/>
                <a:gd name="T57" fmla="*/ 40 h 130"/>
                <a:gd name="T58" fmla="*/ 94 w 267"/>
                <a:gd name="T59" fmla="*/ 44 h 130"/>
                <a:gd name="T60" fmla="*/ 130 w 267"/>
                <a:gd name="T61" fmla="*/ 43 h 130"/>
                <a:gd name="T62" fmla="*/ 130 w 267"/>
                <a:gd name="T63" fmla="*/ 44 h 130"/>
                <a:gd name="T64" fmla="*/ 135 w 267"/>
                <a:gd name="T65" fmla="*/ 49 h 130"/>
                <a:gd name="T66" fmla="*/ 186 w 267"/>
                <a:gd name="T67" fmla="*/ 30 h 130"/>
                <a:gd name="T68" fmla="*/ 232 w 267"/>
                <a:gd name="T69" fmla="*/ 22 h 130"/>
                <a:gd name="T70" fmla="*/ 261 w 267"/>
                <a:gd name="T71" fmla="*/ 6 h 130"/>
                <a:gd name="T72" fmla="*/ 90 w 267"/>
                <a:gd name="T73" fmla="*/ 115 h 130"/>
                <a:gd name="T74" fmla="*/ 252 w 267"/>
                <a:gd name="T75" fmla="*/ 22 h 130"/>
                <a:gd name="T76" fmla="*/ 155 w 267"/>
                <a:gd name="T77" fmla="*/ 79 h 130"/>
                <a:gd name="T78" fmla="*/ 143 w 267"/>
                <a:gd name="T79" fmla="*/ 89 h 130"/>
                <a:gd name="T80" fmla="*/ 234 w 267"/>
                <a:gd name="T81" fmla="*/ 38 h 130"/>
                <a:gd name="T82" fmla="*/ 267 w 267"/>
                <a:gd name="T83" fmla="*/ 22 h 130"/>
                <a:gd name="T84" fmla="*/ 192 w 267"/>
                <a:gd name="T85" fmla="*/ 71 h 130"/>
                <a:gd name="T86" fmla="*/ 148 w 267"/>
                <a:gd name="T87" fmla="*/ 118 h 130"/>
                <a:gd name="T88" fmla="*/ 252 w 267"/>
                <a:gd name="T89" fmla="*/ 58 h 130"/>
                <a:gd name="T90" fmla="*/ 251 w 267"/>
                <a:gd name="T91" fmla="*/ 69 h 130"/>
                <a:gd name="T92" fmla="*/ 203 w 267"/>
                <a:gd name="T93" fmla="*/ 118 h 130"/>
                <a:gd name="T94" fmla="*/ 200 w 267"/>
                <a:gd name="T95" fmla="*/ 121 h 130"/>
                <a:gd name="T96" fmla="*/ 183 w 267"/>
                <a:gd name="T97" fmla="*/ 124 h 130"/>
                <a:gd name="T98" fmla="*/ 154 w 267"/>
                <a:gd name="T99" fmla="*/ 125 h 130"/>
                <a:gd name="T100" fmla="*/ 153 w 267"/>
                <a:gd name="T101" fmla="*/ 124 h 130"/>
                <a:gd name="T102" fmla="*/ 143 w 267"/>
                <a:gd name="T103" fmla="*/ 122 h 130"/>
                <a:gd name="T104" fmla="*/ 118 w 267"/>
                <a:gd name="T105" fmla="*/ 118 h 130"/>
                <a:gd name="T106" fmla="*/ 254 w 267"/>
                <a:gd name="T107" fmla="*/ 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67" h="130">
                  <a:moveTo>
                    <a:pt x="80" y="130"/>
                  </a:move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29"/>
                  </a:cubicBezTo>
                  <a:cubicBezTo>
                    <a:pt x="132" y="99"/>
                    <a:pt x="222" y="44"/>
                    <a:pt x="252" y="26"/>
                  </a:cubicBezTo>
                  <a:cubicBezTo>
                    <a:pt x="234" y="37"/>
                    <a:pt x="194" y="60"/>
                    <a:pt x="161" y="79"/>
                  </a:cubicBezTo>
                  <a:cubicBezTo>
                    <a:pt x="103" y="114"/>
                    <a:pt x="87" y="122"/>
                    <a:pt x="85" y="123"/>
                  </a:cubicBezTo>
                  <a:cubicBezTo>
                    <a:pt x="85" y="123"/>
                    <a:pt x="85" y="123"/>
                    <a:pt x="85" y="123"/>
                  </a:cubicBezTo>
                  <a:cubicBezTo>
                    <a:pt x="85" y="123"/>
                    <a:pt x="85" y="123"/>
                    <a:pt x="85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6"/>
                    <a:pt x="93" y="116"/>
                    <a:pt x="93" y="115"/>
                  </a:cubicBezTo>
                  <a:cubicBezTo>
                    <a:pt x="92" y="115"/>
                    <a:pt x="92" y="115"/>
                    <a:pt x="93" y="115"/>
                  </a:cubicBezTo>
                  <a:cubicBezTo>
                    <a:pt x="87" y="118"/>
                    <a:pt x="84" y="120"/>
                    <a:pt x="83" y="120"/>
                  </a:cubicBezTo>
                  <a:cubicBezTo>
                    <a:pt x="83" y="120"/>
                    <a:pt x="83" y="120"/>
                    <a:pt x="83" y="120"/>
                  </a:cubicBezTo>
                  <a:cubicBezTo>
                    <a:pt x="83" y="120"/>
                    <a:pt x="83" y="119"/>
                    <a:pt x="83" y="119"/>
                  </a:cubicBezTo>
                  <a:cubicBezTo>
                    <a:pt x="83" y="119"/>
                    <a:pt x="83" y="119"/>
                    <a:pt x="91" y="114"/>
                  </a:cubicBezTo>
                  <a:cubicBezTo>
                    <a:pt x="96" y="111"/>
                    <a:pt x="102" y="106"/>
                    <a:pt x="111" y="101"/>
                  </a:cubicBezTo>
                  <a:cubicBezTo>
                    <a:pt x="127" y="91"/>
                    <a:pt x="149" y="77"/>
                    <a:pt x="171" y="63"/>
                  </a:cubicBezTo>
                  <a:cubicBezTo>
                    <a:pt x="195" y="47"/>
                    <a:pt x="219" y="32"/>
                    <a:pt x="236" y="21"/>
                  </a:cubicBezTo>
                  <a:cubicBezTo>
                    <a:pt x="210" y="37"/>
                    <a:pt x="169" y="60"/>
                    <a:pt x="134" y="81"/>
                  </a:cubicBezTo>
                  <a:cubicBezTo>
                    <a:pt x="89" y="107"/>
                    <a:pt x="69" y="118"/>
                    <a:pt x="67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9" y="117"/>
                    <a:pt x="71" y="116"/>
                    <a:pt x="73" y="114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4"/>
                    <a:pt x="72" y="114"/>
                    <a:pt x="73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3" y="114"/>
                    <a:pt x="73" y="114"/>
                    <a:pt x="73" y="114"/>
                  </a:cubicBezTo>
                  <a:cubicBezTo>
                    <a:pt x="74" y="113"/>
                    <a:pt x="77" y="110"/>
                    <a:pt x="90" y="100"/>
                  </a:cubicBezTo>
                  <a:cubicBezTo>
                    <a:pt x="100" y="93"/>
                    <a:pt x="113" y="84"/>
                    <a:pt x="129" y="72"/>
                  </a:cubicBezTo>
                  <a:cubicBezTo>
                    <a:pt x="149" y="57"/>
                    <a:pt x="170" y="42"/>
                    <a:pt x="180" y="35"/>
                  </a:cubicBezTo>
                  <a:cubicBezTo>
                    <a:pt x="168" y="41"/>
                    <a:pt x="144" y="56"/>
                    <a:pt x="120" y="70"/>
                  </a:cubicBezTo>
                  <a:cubicBezTo>
                    <a:pt x="45" y="113"/>
                    <a:pt x="41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40" y="115"/>
                    <a:pt x="40" y="115"/>
                    <a:pt x="55" y="104"/>
                  </a:cubicBezTo>
                  <a:cubicBezTo>
                    <a:pt x="63" y="98"/>
                    <a:pt x="73" y="91"/>
                    <a:pt x="87" y="81"/>
                  </a:cubicBezTo>
                  <a:cubicBezTo>
                    <a:pt x="102" y="71"/>
                    <a:pt x="116" y="61"/>
                    <a:pt x="125" y="55"/>
                  </a:cubicBezTo>
                  <a:cubicBezTo>
                    <a:pt x="49" y="99"/>
                    <a:pt x="49" y="99"/>
                    <a:pt x="49" y="99"/>
                  </a:cubicBezTo>
                  <a:cubicBezTo>
                    <a:pt x="48" y="99"/>
                    <a:pt x="48" y="99"/>
                    <a:pt x="48" y="99"/>
                  </a:cubicBezTo>
                  <a:cubicBezTo>
                    <a:pt x="48" y="99"/>
                    <a:pt x="48" y="98"/>
                    <a:pt x="48" y="98"/>
                  </a:cubicBezTo>
                  <a:cubicBezTo>
                    <a:pt x="70" y="84"/>
                    <a:pt x="106" y="59"/>
                    <a:pt x="122" y="48"/>
                  </a:cubicBezTo>
                  <a:cubicBezTo>
                    <a:pt x="85" y="70"/>
                    <a:pt x="31" y="102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25" y="104"/>
                    <a:pt x="25" y="104"/>
                    <a:pt x="25" y="103"/>
                  </a:cubicBezTo>
                  <a:cubicBezTo>
                    <a:pt x="90" y="47"/>
                    <a:pt x="90" y="47"/>
                    <a:pt x="90" y="47"/>
                  </a:cubicBezTo>
                  <a:cubicBezTo>
                    <a:pt x="77" y="55"/>
                    <a:pt x="39" y="77"/>
                    <a:pt x="17" y="90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6" y="89"/>
                    <a:pt x="16" y="89"/>
                    <a:pt x="16" y="89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17" y="86"/>
                    <a:pt x="6" y="91"/>
                    <a:pt x="4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4" y="93"/>
                    <a:pt x="4" y="93"/>
                    <a:pt x="4" y="92"/>
                  </a:cubicBezTo>
                  <a:cubicBezTo>
                    <a:pt x="4" y="92"/>
                    <a:pt x="3" y="92"/>
                    <a:pt x="3" y="92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0" y="74"/>
                    <a:pt x="77" y="42"/>
                    <a:pt x="93" y="30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2" y="82"/>
                    <a:pt x="5" y="79"/>
                    <a:pt x="17" y="72"/>
                  </a:cubicBezTo>
                  <a:cubicBezTo>
                    <a:pt x="26" y="66"/>
                    <a:pt x="38" y="59"/>
                    <a:pt x="53" y="49"/>
                  </a:cubicBezTo>
                  <a:cubicBezTo>
                    <a:pt x="67" y="40"/>
                    <a:pt x="80" y="32"/>
                    <a:pt x="90" y="26"/>
                  </a:cubicBezTo>
                  <a:cubicBezTo>
                    <a:pt x="81" y="31"/>
                    <a:pt x="70" y="37"/>
                    <a:pt x="60" y="4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45" y="46"/>
                    <a:pt x="78" y="17"/>
                    <a:pt x="88" y="8"/>
                  </a:cubicBezTo>
                  <a:cubicBezTo>
                    <a:pt x="72" y="17"/>
                    <a:pt x="9" y="53"/>
                    <a:pt x="8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7" y="54"/>
                    <a:pt x="7" y="54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10" y="51"/>
                    <a:pt x="15" y="48"/>
                  </a:cubicBezTo>
                  <a:cubicBezTo>
                    <a:pt x="19" y="45"/>
                    <a:pt x="25" y="41"/>
                    <a:pt x="32" y="37"/>
                  </a:cubicBezTo>
                  <a:cubicBezTo>
                    <a:pt x="42" y="30"/>
                    <a:pt x="55" y="22"/>
                    <a:pt x="63" y="16"/>
                  </a:cubicBezTo>
                  <a:cubicBezTo>
                    <a:pt x="59" y="18"/>
                    <a:pt x="55" y="21"/>
                    <a:pt x="51" y="23"/>
                  </a:cubicBezTo>
                  <a:cubicBezTo>
                    <a:pt x="15" y="44"/>
                    <a:pt x="15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38" y="10"/>
                  </a:cubicBezTo>
                  <a:cubicBezTo>
                    <a:pt x="36" y="11"/>
                    <a:pt x="30" y="15"/>
                    <a:pt x="26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5" y="17"/>
                    <a:pt x="25" y="17"/>
                    <a:pt x="23" y="9"/>
                  </a:cubicBezTo>
                  <a:cubicBezTo>
                    <a:pt x="22" y="6"/>
                    <a:pt x="22" y="2"/>
                    <a:pt x="21" y="1"/>
                  </a:cubicBezTo>
                  <a:cubicBezTo>
                    <a:pt x="17" y="3"/>
                    <a:pt x="17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9" y="1"/>
                    <a:pt x="21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4" y="9"/>
                  </a:cubicBezTo>
                  <a:cubicBezTo>
                    <a:pt x="25" y="12"/>
                    <a:pt x="25" y="15"/>
                    <a:pt x="26" y="16"/>
                  </a:cubicBezTo>
                  <a:cubicBezTo>
                    <a:pt x="39" y="8"/>
                    <a:pt x="40" y="8"/>
                    <a:pt x="40" y="8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8"/>
                    <a:pt x="40" y="8"/>
                    <a:pt x="40" y="9"/>
                  </a:cubicBezTo>
                  <a:cubicBezTo>
                    <a:pt x="34" y="17"/>
                    <a:pt x="20" y="37"/>
                    <a:pt x="16" y="43"/>
                  </a:cubicBezTo>
                  <a:cubicBezTo>
                    <a:pt x="21" y="40"/>
                    <a:pt x="37" y="30"/>
                    <a:pt x="50" y="23"/>
                  </a:cubicBezTo>
                  <a:cubicBezTo>
                    <a:pt x="72" y="10"/>
                    <a:pt x="72" y="10"/>
                    <a:pt x="73" y="10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10"/>
                    <a:pt x="73" y="10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1" y="12"/>
                    <a:pt x="63" y="17"/>
                    <a:pt x="32" y="38"/>
                  </a:cubicBezTo>
                  <a:cubicBezTo>
                    <a:pt x="28" y="41"/>
                    <a:pt x="24" y="43"/>
                    <a:pt x="20" y="46"/>
                  </a:cubicBezTo>
                  <a:cubicBezTo>
                    <a:pt x="78" y="12"/>
                    <a:pt x="89" y="6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1" y="6"/>
                    <a:pt x="88" y="8"/>
                    <a:pt x="82" y="14"/>
                  </a:cubicBezTo>
                  <a:cubicBezTo>
                    <a:pt x="76" y="20"/>
                    <a:pt x="67" y="27"/>
                    <a:pt x="59" y="34"/>
                  </a:cubicBezTo>
                  <a:cubicBezTo>
                    <a:pt x="47" y="45"/>
                    <a:pt x="35" y="55"/>
                    <a:pt x="30" y="60"/>
                  </a:cubicBezTo>
                  <a:cubicBezTo>
                    <a:pt x="35" y="57"/>
                    <a:pt x="48" y="49"/>
                    <a:pt x="60" y="42"/>
                  </a:cubicBezTo>
                  <a:cubicBezTo>
                    <a:pt x="97" y="21"/>
                    <a:pt x="104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7" y="16"/>
                  </a:cubicBezTo>
                  <a:cubicBezTo>
                    <a:pt x="107" y="16"/>
                    <a:pt x="107" y="16"/>
                    <a:pt x="106" y="16"/>
                  </a:cubicBezTo>
                  <a:cubicBezTo>
                    <a:pt x="80" y="33"/>
                    <a:pt x="37" y="60"/>
                    <a:pt x="15" y="74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100" y="26"/>
                    <a:pt x="100" y="26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7" y="28"/>
                    <a:pt x="89" y="34"/>
                    <a:pt x="52" y="60"/>
                  </a:cubicBezTo>
                  <a:cubicBezTo>
                    <a:pt x="37" y="70"/>
                    <a:pt x="21" y="81"/>
                    <a:pt x="12" y="87"/>
                  </a:cubicBezTo>
                  <a:cubicBezTo>
                    <a:pt x="29" y="77"/>
                    <a:pt x="69" y="54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4" y="40"/>
                    <a:pt x="94" y="41"/>
                    <a:pt x="93" y="41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82" y="51"/>
                    <a:pt x="91" y="45"/>
                    <a:pt x="93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4" y="44"/>
                    <a:pt x="94" y="44"/>
                    <a:pt x="94" y="44"/>
                  </a:cubicBezTo>
                  <a:cubicBezTo>
                    <a:pt x="94" y="44"/>
                    <a:pt x="94" y="44"/>
                    <a:pt x="94" y="45"/>
                  </a:cubicBezTo>
                  <a:cubicBezTo>
                    <a:pt x="94" y="45"/>
                    <a:pt x="94" y="45"/>
                    <a:pt x="94" y="45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42" y="94"/>
                    <a:pt x="98" y="61"/>
                    <a:pt x="130" y="43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30" y="43"/>
                    <a:pt x="131" y="43"/>
                    <a:pt x="130" y="43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28" y="45"/>
                    <a:pt x="121" y="51"/>
                    <a:pt x="90" y="72"/>
                  </a:cubicBezTo>
                  <a:cubicBezTo>
                    <a:pt x="79" y="79"/>
                    <a:pt x="68" y="86"/>
                    <a:pt x="60" y="91"/>
                  </a:cubicBezTo>
                  <a:cubicBezTo>
                    <a:pt x="134" y="49"/>
                    <a:pt x="134" y="49"/>
                    <a:pt x="134" y="49"/>
                  </a:cubicBezTo>
                  <a:cubicBezTo>
                    <a:pt x="134" y="48"/>
                    <a:pt x="135" y="49"/>
                    <a:pt x="135" y="49"/>
                  </a:cubicBezTo>
                  <a:cubicBezTo>
                    <a:pt x="135" y="49"/>
                    <a:pt x="135" y="49"/>
                    <a:pt x="135" y="49"/>
                  </a:cubicBezTo>
                  <a:cubicBezTo>
                    <a:pt x="108" y="68"/>
                    <a:pt x="63" y="99"/>
                    <a:pt x="47" y="111"/>
                  </a:cubicBezTo>
                  <a:cubicBezTo>
                    <a:pt x="60" y="103"/>
                    <a:pt x="91" y="85"/>
                    <a:pt x="119" y="69"/>
                  </a:cubicBezTo>
                  <a:cubicBezTo>
                    <a:pt x="175" y="37"/>
                    <a:pt x="184" y="31"/>
                    <a:pt x="186" y="30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86" y="30"/>
                    <a:pt x="186" y="30"/>
                    <a:pt x="186" y="30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7" y="30"/>
                    <a:pt x="187" y="30"/>
                    <a:pt x="187" y="30"/>
                  </a:cubicBezTo>
                  <a:cubicBezTo>
                    <a:pt x="187" y="31"/>
                    <a:pt x="187" y="31"/>
                    <a:pt x="187" y="31"/>
                  </a:cubicBezTo>
                  <a:cubicBezTo>
                    <a:pt x="154" y="55"/>
                    <a:pt x="95" y="98"/>
                    <a:pt x="78" y="111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6" y="19"/>
                    <a:pt x="239" y="17"/>
                    <a:pt x="243" y="16"/>
                  </a:cubicBezTo>
                  <a:cubicBezTo>
                    <a:pt x="261" y="5"/>
                    <a:pt x="261" y="5"/>
                    <a:pt x="261" y="5"/>
                  </a:cubicBezTo>
                  <a:cubicBezTo>
                    <a:pt x="261" y="5"/>
                    <a:pt x="261" y="5"/>
                    <a:pt x="261" y="5"/>
                  </a:cubicBezTo>
                  <a:cubicBezTo>
                    <a:pt x="261" y="5"/>
                    <a:pt x="261" y="6"/>
                    <a:pt x="261" y="6"/>
                  </a:cubicBezTo>
                  <a:cubicBezTo>
                    <a:pt x="261" y="6"/>
                    <a:pt x="261" y="6"/>
                    <a:pt x="261" y="6"/>
                  </a:cubicBezTo>
                  <a:cubicBezTo>
                    <a:pt x="261" y="6"/>
                    <a:pt x="261" y="6"/>
                    <a:pt x="261" y="6"/>
                  </a:cubicBezTo>
                  <a:cubicBezTo>
                    <a:pt x="261" y="6"/>
                    <a:pt x="261" y="6"/>
                    <a:pt x="261" y="6"/>
                  </a:cubicBezTo>
                  <a:cubicBezTo>
                    <a:pt x="261" y="6"/>
                    <a:pt x="260" y="7"/>
                    <a:pt x="260" y="7"/>
                  </a:cubicBezTo>
                  <a:cubicBezTo>
                    <a:pt x="260" y="7"/>
                    <a:pt x="260" y="7"/>
                    <a:pt x="259" y="8"/>
                  </a:cubicBezTo>
                  <a:cubicBezTo>
                    <a:pt x="258" y="9"/>
                    <a:pt x="123" y="94"/>
                    <a:pt x="90" y="115"/>
                  </a:cubicBezTo>
                  <a:cubicBezTo>
                    <a:pt x="95" y="113"/>
                    <a:pt x="101" y="109"/>
                    <a:pt x="107" y="105"/>
                  </a:cubicBezTo>
                  <a:cubicBezTo>
                    <a:pt x="112" y="102"/>
                    <a:pt x="119" y="99"/>
                    <a:pt x="127" y="94"/>
                  </a:cubicBezTo>
                  <a:cubicBezTo>
                    <a:pt x="136" y="89"/>
                    <a:pt x="145" y="83"/>
                    <a:pt x="155" y="78"/>
                  </a:cubicBezTo>
                  <a:cubicBezTo>
                    <a:pt x="162" y="73"/>
                    <a:pt x="170" y="69"/>
                    <a:pt x="177" y="65"/>
                  </a:cubicBezTo>
                  <a:cubicBezTo>
                    <a:pt x="233" y="31"/>
                    <a:pt x="250" y="22"/>
                    <a:pt x="252" y="22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2"/>
                    <a:pt x="252" y="22"/>
                    <a:pt x="252" y="22"/>
                  </a:cubicBezTo>
                  <a:cubicBezTo>
                    <a:pt x="252" y="22"/>
                    <a:pt x="252" y="22"/>
                    <a:pt x="236" y="32"/>
                  </a:cubicBezTo>
                  <a:cubicBezTo>
                    <a:pt x="226" y="38"/>
                    <a:pt x="212" y="46"/>
                    <a:pt x="197" y="54"/>
                  </a:cubicBezTo>
                  <a:cubicBezTo>
                    <a:pt x="184" y="62"/>
                    <a:pt x="169" y="71"/>
                    <a:pt x="155" y="79"/>
                  </a:cubicBezTo>
                  <a:cubicBezTo>
                    <a:pt x="150" y="81"/>
                    <a:pt x="146" y="84"/>
                    <a:pt x="142" y="86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4" y="22"/>
                    <a:pt x="254" y="22"/>
                    <a:pt x="254" y="22"/>
                  </a:cubicBezTo>
                  <a:cubicBezTo>
                    <a:pt x="254" y="22"/>
                    <a:pt x="254" y="23"/>
                    <a:pt x="254" y="23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48" y="86"/>
                    <a:pt x="155" y="82"/>
                    <a:pt x="161" y="78"/>
                  </a:cubicBezTo>
                  <a:cubicBezTo>
                    <a:pt x="234" y="36"/>
                    <a:pt x="260" y="20"/>
                    <a:pt x="262" y="20"/>
                  </a:cubicBezTo>
                  <a:cubicBezTo>
                    <a:pt x="262" y="20"/>
                    <a:pt x="262" y="20"/>
                    <a:pt x="262" y="20"/>
                  </a:cubicBezTo>
                  <a:cubicBezTo>
                    <a:pt x="262" y="20"/>
                    <a:pt x="262" y="20"/>
                    <a:pt x="262" y="20"/>
                  </a:cubicBezTo>
                  <a:cubicBezTo>
                    <a:pt x="263" y="21"/>
                    <a:pt x="263" y="21"/>
                    <a:pt x="234" y="38"/>
                  </a:cubicBezTo>
                  <a:cubicBezTo>
                    <a:pt x="219" y="47"/>
                    <a:pt x="198" y="60"/>
                    <a:pt x="172" y="76"/>
                  </a:cubicBezTo>
                  <a:cubicBezTo>
                    <a:pt x="158" y="84"/>
                    <a:pt x="145" y="92"/>
                    <a:pt x="133" y="99"/>
                  </a:cubicBezTo>
                  <a:cubicBezTo>
                    <a:pt x="266" y="22"/>
                    <a:pt x="266" y="22"/>
                    <a:pt x="266" y="22"/>
                  </a:cubicBezTo>
                  <a:cubicBezTo>
                    <a:pt x="266" y="22"/>
                    <a:pt x="266" y="22"/>
                    <a:pt x="266" y="22"/>
                  </a:cubicBezTo>
                  <a:cubicBezTo>
                    <a:pt x="266" y="22"/>
                    <a:pt x="267" y="22"/>
                    <a:pt x="267" y="22"/>
                  </a:cubicBezTo>
                  <a:cubicBezTo>
                    <a:pt x="267" y="22"/>
                    <a:pt x="267" y="23"/>
                    <a:pt x="266" y="23"/>
                  </a:cubicBezTo>
                  <a:cubicBezTo>
                    <a:pt x="266" y="23"/>
                    <a:pt x="266" y="23"/>
                    <a:pt x="266" y="23"/>
                  </a:cubicBezTo>
                  <a:cubicBezTo>
                    <a:pt x="266" y="23"/>
                    <a:pt x="266" y="23"/>
                    <a:pt x="266" y="23"/>
                  </a:cubicBezTo>
                  <a:cubicBezTo>
                    <a:pt x="265" y="24"/>
                    <a:pt x="260" y="27"/>
                    <a:pt x="243" y="38"/>
                  </a:cubicBezTo>
                  <a:cubicBezTo>
                    <a:pt x="231" y="46"/>
                    <a:pt x="214" y="57"/>
                    <a:pt x="192" y="71"/>
                  </a:cubicBezTo>
                  <a:cubicBezTo>
                    <a:pt x="169" y="85"/>
                    <a:pt x="145" y="100"/>
                    <a:pt x="131" y="109"/>
                  </a:cubicBezTo>
                  <a:cubicBezTo>
                    <a:pt x="155" y="95"/>
                    <a:pt x="207" y="65"/>
                    <a:pt x="237" y="48"/>
                  </a:cubicBezTo>
                  <a:cubicBezTo>
                    <a:pt x="237" y="47"/>
                    <a:pt x="238" y="47"/>
                    <a:pt x="238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229" y="71"/>
                    <a:pt x="247" y="61"/>
                    <a:pt x="251" y="59"/>
                  </a:cubicBezTo>
                  <a:cubicBezTo>
                    <a:pt x="251" y="58"/>
                    <a:pt x="252" y="58"/>
                    <a:pt x="252" y="58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2" y="58"/>
                    <a:pt x="252" y="58"/>
                    <a:pt x="252" y="58"/>
                  </a:cubicBezTo>
                  <a:cubicBezTo>
                    <a:pt x="252" y="59"/>
                    <a:pt x="252" y="59"/>
                    <a:pt x="252" y="59"/>
                  </a:cubicBezTo>
                  <a:cubicBezTo>
                    <a:pt x="226" y="76"/>
                    <a:pt x="181" y="106"/>
                    <a:pt x="163" y="119"/>
                  </a:cubicBezTo>
                  <a:cubicBezTo>
                    <a:pt x="182" y="108"/>
                    <a:pt x="225" y="83"/>
                    <a:pt x="250" y="68"/>
                  </a:cubicBezTo>
                  <a:cubicBezTo>
                    <a:pt x="251" y="68"/>
                    <a:pt x="251" y="68"/>
                    <a:pt x="251" y="68"/>
                  </a:cubicBezTo>
                  <a:cubicBezTo>
                    <a:pt x="251" y="68"/>
                    <a:pt x="251" y="69"/>
                    <a:pt x="251" y="69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216" y="104"/>
                    <a:pt x="216" y="104"/>
                    <a:pt x="216" y="104"/>
                  </a:cubicBezTo>
                  <a:cubicBezTo>
                    <a:pt x="216" y="104"/>
                    <a:pt x="216" y="104"/>
                    <a:pt x="216" y="104"/>
                  </a:cubicBezTo>
                  <a:cubicBezTo>
                    <a:pt x="216" y="104"/>
                    <a:pt x="216" y="105"/>
                    <a:pt x="216" y="105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8"/>
                    <a:pt x="203" y="118"/>
                    <a:pt x="203" y="118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3" y="119"/>
                    <a:pt x="203" y="119"/>
                  </a:cubicBezTo>
                  <a:cubicBezTo>
                    <a:pt x="203" y="119"/>
                    <a:pt x="200" y="121"/>
                    <a:pt x="200" y="121"/>
                  </a:cubicBezTo>
                  <a:cubicBezTo>
                    <a:pt x="200" y="121"/>
                    <a:pt x="200" y="121"/>
                    <a:pt x="200" y="121"/>
                  </a:cubicBezTo>
                  <a:cubicBezTo>
                    <a:pt x="199" y="120"/>
                    <a:pt x="199" y="120"/>
                    <a:pt x="200" y="120"/>
                  </a:cubicBezTo>
                  <a:cubicBezTo>
                    <a:pt x="213" y="107"/>
                    <a:pt x="213" y="107"/>
                    <a:pt x="213" y="107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2" y="124"/>
                    <a:pt x="182" y="123"/>
                    <a:pt x="183" y="123"/>
                  </a:cubicBezTo>
                  <a:cubicBezTo>
                    <a:pt x="246" y="72"/>
                    <a:pt x="246" y="72"/>
                    <a:pt x="246" y="72"/>
                  </a:cubicBezTo>
                  <a:cubicBezTo>
                    <a:pt x="237" y="77"/>
                    <a:pt x="220" y="87"/>
                    <a:pt x="202" y="97"/>
                  </a:cubicBezTo>
                  <a:cubicBezTo>
                    <a:pt x="190" y="104"/>
                    <a:pt x="178" y="111"/>
                    <a:pt x="169" y="116"/>
                  </a:cubicBezTo>
                  <a:cubicBezTo>
                    <a:pt x="159" y="122"/>
                    <a:pt x="155" y="124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3" y="125"/>
                    <a:pt x="153" y="124"/>
                    <a:pt x="153" y="124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55" y="123"/>
                    <a:pt x="158" y="121"/>
                    <a:pt x="169" y="114"/>
                  </a:cubicBezTo>
                  <a:cubicBezTo>
                    <a:pt x="178" y="107"/>
                    <a:pt x="190" y="99"/>
                    <a:pt x="202" y="91"/>
                  </a:cubicBezTo>
                  <a:cubicBezTo>
                    <a:pt x="216" y="82"/>
                    <a:pt x="230" y="72"/>
                    <a:pt x="240" y="66"/>
                  </a:cubicBezTo>
                  <a:cubicBezTo>
                    <a:pt x="211" y="83"/>
                    <a:pt x="144" y="121"/>
                    <a:pt x="143" y="122"/>
                  </a:cubicBezTo>
                  <a:cubicBezTo>
                    <a:pt x="143" y="122"/>
                    <a:pt x="143" y="122"/>
                    <a:pt x="143" y="122"/>
                  </a:cubicBezTo>
                  <a:cubicBezTo>
                    <a:pt x="142" y="122"/>
                    <a:pt x="142" y="121"/>
                    <a:pt x="143" y="121"/>
                  </a:cubicBezTo>
                  <a:cubicBezTo>
                    <a:pt x="231" y="52"/>
                    <a:pt x="231" y="52"/>
                    <a:pt x="231" y="52"/>
                  </a:cubicBezTo>
                  <a:cubicBezTo>
                    <a:pt x="181" y="81"/>
                    <a:pt x="125" y="114"/>
                    <a:pt x="118" y="117"/>
                  </a:cubicBezTo>
                  <a:cubicBezTo>
                    <a:pt x="118" y="118"/>
                    <a:pt x="118" y="118"/>
                    <a:pt x="118" y="118"/>
                  </a:cubicBezTo>
                  <a:cubicBezTo>
                    <a:pt x="118" y="118"/>
                    <a:pt x="118" y="118"/>
                    <a:pt x="118" y="118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7" y="118"/>
                    <a:pt x="117" y="118"/>
                    <a:pt x="117" y="117"/>
                  </a:cubicBezTo>
                  <a:cubicBezTo>
                    <a:pt x="117" y="117"/>
                    <a:pt x="117" y="117"/>
                    <a:pt x="117" y="117"/>
                  </a:cubicBezTo>
                  <a:cubicBezTo>
                    <a:pt x="157" y="92"/>
                    <a:pt x="226" y="48"/>
                    <a:pt x="254" y="30"/>
                  </a:cubicBezTo>
                  <a:cubicBezTo>
                    <a:pt x="81" y="130"/>
                    <a:pt x="81" y="130"/>
                    <a:pt x="81" y="130"/>
                  </a:cubicBezTo>
                  <a:cubicBezTo>
                    <a:pt x="81" y="130"/>
                    <a:pt x="81" y="130"/>
                    <a:pt x="80" y="1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87"/>
            <p:cNvSpPr/>
            <p:nvPr/>
          </p:nvSpPr>
          <p:spPr bwMode="auto">
            <a:xfrm>
              <a:off x="3914776" y="6084888"/>
              <a:ext cx="638175" cy="714375"/>
            </a:xfrm>
            <a:custGeom>
              <a:avLst/>
              <a:gdLst>
                <a:gd name="T0" fmla="*/ 109 w 197"/>
                <a:gd name="T1" fmla="*/ 207 h 220"/>
                <a:gd name="T2" fmla="*/ 109 w 197"/>
                <a:gd name="T3" fmla="*/ 206 h 220"/>
                <a:gd name="T4" fmla="*/ 88 w 197"/>
                <a:gd name="T5" fmla="*/ 218 h 220"/>
                <a:gd name="T6" fmla="*/ 96 w 197"/>
                <a:gd name="T7" fmla="*/ 196 h 220"/>
                <a:gd name="T8" fmla="*/ 104 w 197"/>
                <a:gd name="T9" fmla="*/ 175 h 220"/>
                <a:gd name="T10" fmla="*/ 107 w 197"/>
                <a:gd name="T11" fmla="*/ 172 h 220"/>
                <a:gd name="T12" fmla="*/ 104 w 197"/>
                <a:gd name="T13" fmla="*/ 158 h 220"/>
                <a:gd name="T14" fmla="*/ 179 w 197"/>
                <a:gd name="T15" fmla="*/ 101 h 220"/>
                <a:gd name="T16" fmla="*/ 91 w 197"/>
                <a:gd name="T17" fmla="*/ 151 h 220"/>
                <a:gd name="T18" fmla="*/ 110 w 197"/>
                <a:gd name="T19" fmla="*/ 122 h 220"/>
                <a:gd name="T20" fmla="*/ 94 w 197"/>
                <a:gd name="T21" fmla="*/ 118 h 220"/>
                <a:gd name="T22" fmla="*/ 42 w 197"/>
                <a:gd name="T23" fmla="*/ 127 h 220"/>
                <a:gd name="T24" fmla="*/ 18 w 197"/>
                <a:gd name="T25" fmla="*/ 128 h 220"/>
                <a:gd name="T26" fmla="*/ 45 w 197"/>
                <a:gd name="T27" fmla="*/ 108 h 220"/>
                <a:gd name="T28" fmla="*/ 8 w 197"/>
                <a:gd name="T29" fmla="*/ 112 h 220"/>
                <a:gd name="T30" fmla="*/ 1 w 197"/>
                <a:gd name="T31" fmla="*/ 115 h 220"/>
                <a:gd name="T32" fmla="*/ 94 w 197"/>
                <a:gd name="T33" fmla="*/ 58 h 220"/>
                <a:gd name="T34" fmla="*/ 4 w 197"/>
                <a:gd name="T35" fmla="*/ 106 h 220"/>
                <a:gd name="T36" fmla="*/ 3 w 197"/>
                <a:gd name="T37" fmla="*/ 91 h 220"/>
                <a:gd name="T38" fmla="*/ 61 w 197"/>
                <a:gd name="T39" fmla="*/ 53 h 220"/>
                <a:gd name="T40" fmla="*/ 17 w 197"/>
                <a:gd name="T41" fmla="*/ 78 h 220"/>
                <a:gd name="T42" fmla="*/ 8 w 197"/>
                <a:gd name="T43" fmla="*/ 82 h 220"/>
                <a:gd name="T44" fmla="*/ 11 w 197"/>
                <a:gd name="T45" fmla="*/ 48 h 220"/>
                <a:gd name="T46" fmla="*/ 12 w 197"/>
                <a:gd name="T47" fmla="*/ 46 h 220"/>
                <a:gd name="T48" fmla="*/ 26 w 197"/>
                <a:gd name="T49" fmla="*/ 63 h 220"/>
                <a:gd name="T50" fmla="*/ 93 w 197"/>
                <a:gd name="T51" fmla="*/ 33 h 220"/>
                <a:gd name="T52" fmla="*/ 77 w 197"/>
                <a:gd name="T53" fmla="*/ 43 h 220"/>
                <a:gd name="T54" fmla="*/ 87 w 197"/>
                <a:gd name="T55" fmla="*/ 41 h 220"/>
                <a:gd name="T56" fmla="*/ 189 w 197"/>
                <a:gd name="T57" fmla="*/ 0 h 220"/>
                <a:gd name="T58" fmla="*/ 194 w 197"/>
                <a:gd name="T59" fmla="*/ 4 h 220"/>
                <a:gd name="T60" fmla="*/ 23 w 197"/>
                <a:gd name="T61" fmla="*/ 124 h 220"/>
                <a:gd name="T62" fmla="*/ 179 w 197"/>
                <a:gd name="T63" fmla="*/ 35 h 220"/>
                <a:gd name="T64" fmla="*/ 191 w 197"/>
                <a:gd name="T65" fmla="*/ 42 h 220"/>
                <a:gd name="T66" fmla="*/ 162 w 197"/>
                <a:gd name="T67" fmla="*/ 78 h 220"/>
                <a:gd name="T68" fmla="*/ 114 w 197"/>
                <a:gd name="T69" fmla="*/ 118 h 220"/>
                <a:gd name="T70" fmla="*/ 146 w 197"/>
                <a:gd name="T71" fmla="*/ 101 h 220"/>
                <a:gd name="T72" fmla="*/ 185 w 197"/>
                <a:gd name="T73" fmla="*/ 97 h 220"/>
                <a:gd name="T74" fmla="*/ 185 w 197"/>
                <a:gd name="T75" fmla="*/ 97 h 220"/>
                <a:gd name="T76" fmla="*/ 173 w 197"/>
                <a:gd name="T77" fmla="*/ 118 h 220"/>
                <a:gd name="T78" fmla="*/ 180 w 197"/>
                <a:gd name="T79" fmla="*/ 131 h 220"/>
                <a:gd name="T80" fmla="*/ 180 w 197"/>
                <a:gd name="T81" fmla="*/ 132 h 220"/>
                <a:gd name="T82" fmla="*/ 197 w 197"/>
                <a:gd name="T83" fmla="*/ 124 h 220"/>
                <a:gd name="T84" fmla="*/ 192 w 197"/>
                <a:gd name="T85" fmla="*/ 142 h 220"/>
                <a:gd name="T86" fmla="*/ 142 w 197"/>
                <a:gd name="T87" fmla="*/ 186 h 220"/>
                <a:gd name="T88" fmla="*/ 175 w 197"/>
                <a:gd name="T89" fmla="*/ 168 h 220"/>
                <a:gd name="T90" fmla="*/ 168 w 197"/>
                <a:gd name="T91" fmla="*/ 173 h 220"/>
                <a:gd name="T92" fmla="*/ 190 w 197"/>
                <a:gd name="T93" fmla="*/ 162 h 220"/>
                <a:gd name="T94" fmla="*/ 190 w 197"/>
                <a:gd name="T95" fmla="*/ 163 h 220"/>
                <a:gd name="T96" fmla="*/ 145 w 197"/>
                <a:gd name="T97" fmla="*/ 194 h 220"/>
                <a:gd name="T98" fmla="*/ 145 w 197"/>
                <a:gd name="T99" fmla="*/ 195 h 220"/>
                <a:gd name="T100" fmla="*/ 181 w 197"/>
                <a:gd name="T101" fmla="*/ 16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7" h="220">
                  <a:moveTo>
                    <a:pt x="91" y="220"/>
                  </a:moveTo>
                  <a:cubicBezTo>
                    <a:pt x="91" y="220"/>
                    <a:pt x="91" y="220"/>
                    <a:pt x="91" y="220"/>
                  </a:cubicBezTo>
                  <a:cubicBezTo>
                    <a:pt x="91" y="219"/>
                    <a:pt x="91" y="219"/>
                    <a:pt x="91" y="219"/>
                  </a:cubicBezTo>
                  <a:cubicBezTo>
                    <a:pt x="101" y="213"/>
                    <a:pt x="120" y="202"/>
                    <a:pt x="136" y="192"/>
                  </a:cubicBezTo>
                  <a:cubicBezTo>
                    <a:pt x="110" y="207"/>
                    <a:pt x="109" y="207"/>
                    <a:pt x="109" y="207"/>
                  </a:cubicBezTo>
                  <a:cubicBezTo>
                    <a:pt x="109" y="207"/>
                    <a:pt x="109" y="207"/>
                    <a:pt x="109" y="207"/>
                  </a:cubicBezTo>
                  <a:cubicBezTo>
                    <a:pt x="109" y="207"/>
                    <a:pt x="109" y="207"/>
                    <a:pt x="109" y="206"/>
                  </a:cubicBezTo>
                  <a:cubicBezTo>
                    <a:pt x="109" y="206"/>
                    <a:pt x="109" y="206"/>
                    <a:pt x="109" y="206"/>
                  </a:cubicBezTo>
                  <a:cubicBezTo>
                    <a:pt x="109" y="206"/>
                    <a:pt x="109" y="206"/>
                    <a:pt x="109" y="206"/>
                  </a:cubicBezTo>
                  <a:cubicBezTo>
                    <a:pt x="109" y="206"/>
                    <a:pt x="109" y="206"/>
                    <a:pt x="109" y="206"/>
                  </a:cubicBezTo>
                  <a:cubicBezTo>
                    <a:pt x="89" y="218"/>
                    <a:pt x="88" y="219"/>
                    <a:pt x="88" y="219"/>
                  </a:cubicBezTo>
                  <a:cubicBezTo>
                    <a:pt x="87" y="219"/>
                    <a:pt x="87" y="218"/>
                    <a:pt x="87" y="218"/>
                  </a:cubicBezTo>
                  <a:cubicBezTo>
                    <a:pt x="87" y="218"/>
                    <a:pt x="87" y="218"/>
                    <a:pt x="88" y="218"/>
                  </a:cubicBezTo>
                  <a:cubicBezTo>
                    <a:pt x="88" y="218"/>
                    <a:pt x="88" y="218"/>
                    <a:pt x="88" y="218"/>
                  </a:cubicBezTo>
                  <a:cubicBezTo>
                    <a:pt x="88" y="218"/>
                    <a:pt x="88" y="218"/>
                    <a:pt x="88" y="218"/>
                  </a:cubicBezTo>
                  <a:cubicBezTo>
                    <a:pt x="89" y="216"/>
                    <a:pt x="97" y="210"/>
                    <a:pt x="134" y="183"/>
                  </a:cubicBezTo>
                  <a:cubicBezTo>
                    <a:pt x="154" y="168"/>
                    <a:pt x="177" y="152"/>
                    <a:pt x="186" y="145"/>
                  </a:cubicBezTo>
                  <a:cubicBezTo>
                    <a:pt x="97" y="197"/>
                    <a:pt x="97" y="197"/>
                    <a:pt x="97" y="197"/>
                  </a:cubicBezTo>
                  <a:cubicBezTo>
                    <a:pt x="96" y="197"/>
                    <a:pt x="96" y="197"/>
                    <a:pt x="96" y="196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20" y="169"/>
                    <a:pt x="119" y="169"/>
                    <a:pt x="119" y="169"/>
                  </a:cubicBezTo>
                  <a:cubicBezTo>
                    <a:pt x="119" y="168"/>
                    <a:pt x="119" y="168"/>
                    <a:pt x="119" y="168"/>
                  </a:cubicBezTo>
                  <a:cubicBezTo>
                    <a:pt x="118" y="168"/>
                    <a:pt x="118" y="168"/>
                    <a:pt x="123" y="165"/>
                  </a:cubicBezTo>
                  <a:cubicBezTo>
                    <a:pt x="109" y="173"/>
                    <a:pt x="105" y="175"/>
                    <a:pt x="104" y="175"/>
                  </a:cubicBezTo>
                  <a:cubicBezTo>
                    <a:pt x="104" y="175"/>
                    <a:pt x="104" y="175"/>
                    <a:pt x="104" y="175"/>
                  </a:cubicBezTo>
                  <a:cubicBezTo>
                    <a:pt x="104" y="175"/>
                    <a:pt x="104" y="175"/>
                    <a:pt x="104" y="175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4" y="175"/>
                    <a:pt x="104" y="175"/>
                    <a:pt x="104" y="175"/>
                  </a:cubicBezTo>
                  <a:cubicBezTo>
                    <a:pt x="103" y="175"/>
                    <a:pt x="103" y="175"/>
                    <a:pt x="107" y="172"/>
                  </a:cubicBezTo>
                  <a:cubicBezTo>
                    <a:pt x="110" y="170"/>
                    <a:pt x="113" y="167"/>
                    <a:pt x="117" y="164"/>
                  </a:cubicBezTo>
                  <a:cubicBezTo>
                    <a:pt x="133" y="151"/>
                    <a:pt x="160" y="128"/>
                    <a:pt x="169" y="120"/>
                  </a:cubicBezTo>
                  <a:cubicBezTo>
                    <a:pt x="141" y="137"/>
                    <a:pt x="108" y="156"/>
                    <a:pt x="104" y="158"/>
                  </a:cubicBezTo>
                  <a:cubicBezTo>
                    <a:pt x="104" y="158"/>
                    <a:pt x="104" y="158"/>
                    <a:pt x="104" y="158"/>
                  </a:cubicBezTo>
                  <a:cubicBezTo>
                    <a:pt x="104" y="158"/>
                    <a:pt x="104" y="158"/>
                    <a:pt x="104" y="158"/>
                  </a:cubicBezTo>
                  <a:cubicBezTo>
                    <a:pt x="104" y="158"/>
                    <a:pt x="104" y="158"/>
                    <a:pt x="104" y="158"/>
                  </a:cubicBezTo>
                  <a:cubicBezTo>
                    <a:pt x="104" y="158"/>
                    <a:pt x="104" y="158"/>
                    <a:pt x="103" y="158"/>
                  </a:cubicBezTo>
                  <a:cubicBezTo>
                    <a:pt x="103" y="157"/>
                    <a:pt x="103" y="157"/>
                    <a:pt x="116" y="148"/>
                  </a:cubicBezTo>
                  <a:cubicBezTo>
                    <a:pt x="124" y="142"/>
                    <a:pt x="134" y="134"/>
                    <a:pt x="144" y="127"/>
                  </a:cubicBezTo>
                  <a:cubicBezTo>
                    <a:pt x="158" y="116"/>
                    <a:pt x="172" y="106"/>
                    <a:pt x="179" y="101"/>
                  </a:cubicBezTo>
                  <a:cubicBezTo>
                    <a:pt x="170" y="106"/>
                    <a:pt x="152" y="116"/>
                    <a:pt x="136" y="126"/>
                  </a:cubicBezTo>
                  <a:cubicBezTo>
                    <a:pt x="92" y="152"/>
                    <a:pt x="92" y="152"/>
                    <a:pt x="91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2" y="150"/>
                    <a:pt x="93" y="148"/>
                    <a:pt x="97" y="145"/>
                  </a:cubicBezTo>
                  <a:cubicBezTo>
                    <a:pt x="101" y="141"/>
                    <a:pt x="106" y="137"/>
                    <a:pt x="112" y="131"/>
                  </a:cubicBezTo>
                  <a:cubicBezTo>
                    <a:pt x="123" y="121"/>
                    <a:pt x="137" y="108"/>
                    <a:pt x="143" y="103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10" y="122"/>
                    <a:pt x="109" y="122"/>
                    <a:pt x="109" y="122"/>
                  </a:cubicBezTo>
                  <a:cubicBezTo>
                    <a:pt x="109" y="122"/>
                    <a:pt x="109" y="121"/>
                    <a:pt x="109" y="121"/>
                  </a:cubicBezTo>
                  <a:cubicBezTo>
                    <a:pt x="121" y="112"/>
                    <a:pt x="148" y="89"/>
                    <a:pt x="158" y="8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95" y="118"/>
                    <a:pt x="94" y="118"/>
                    <a:pt x="94" y="118"/>
                  </a:cubicBezTo>
                  <a:cubicBezTo>
                    <a:pt x="94" y="117"/>
                    <a:pt x="94" y="117"/>
                    <a:pt x="94" y="117"/>
                  </a:cubicBezTo>
                  <a:cubicBezTo>
                    <a:pt x="186" y="46"/>
                    <a:pt x="186" y="46"/>
                    <a:pt x="186" y="46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82" y="101"/>
                    <a:pt x="152" y="53"/>
                    <a:pt x="173" y="39"/>
                  </a:cubicBezTo>
                  <a:cubicBezTo>
                    <a:pt x="39" y="116"/>
                    <a:pt x="21" y="126"/>
                    <a:pt x="18" y="128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7" y="128"/>
                    <a:pt x="18" y="127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19" y="126"/>
                    <a:pt x="24" y="122"/>
                    <a:pt x="45" y="108"/>
                  </a:cubicBezTo>
                  <a:cubicBezTo>
                    <a:pt x="59" y="97"/>
                    <a:pt x="80" y="83"/>
                    <a:pt x="106" y="65"/>
                  </a:cubicBezTo>
                  <a:cubicBezTo>
                    <a:pt x="139" y="42"/>
                    <a:pt x="172" y="19"/>
                    <a:pt x="187" y="9"/>
                  </a:cubicBezTo>
                  <a:cubicBezTo>
                    <a:pt x="168" y="19"/>
                    <a:pt x="121" y="47"/>
                    <a:pt x="81" y="70"/>
                  </a:cubicBezTo>
                  <a:cubicBezTo>
                    <a:pt x="60" y="82"/>
                    <a:pt x="40" y="94"/>
                    <a:pt x="25" y="102"/>
                  </a:cubicBezTo>
                  <a:cubicBezTo>
                    <a:pt x="18" y="107"/>
                    <a:pt x="12" y="110"/>
                    <a:pt x="8" y="112"/>
                  </a:cubicBezTo>
                  <a:cubicBezTo>
                    <a:pt x="4" y="115"/>
                    <a:pt x="2" y="116"/>
                    <a:pt x="1" y="116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6"/>
                    <a:pt x="1" y="116"/>
                    <a:pt x="1" y="116"/>
                  </a:cubicBezTo>
                  <a:cubicBezTo>
                    <a:pt x="1" y="116"/>
                    <a:pt x="1" y="116"/>
                    <a:pt x="0" y="116"/>
                  </a:cubicBezTo>
                  <a:cubicBezTo>
                    <a:pt x="0" y="116"/>
                    <a:pt x="0" y="116"/>
                    <a:pt x="1" y="115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1" y="115"/>
                    <a:pt x="1" y="115"/>
                    <a:pt x="1" y="115"/>
                  </a:cubicBezTo>
                  <a:cubicBezTo>
                    <a:pt x="2" y="114"/>
                    <a:pt x="4" y="113"/>
                    <a:pt x="9" y="110"/>
                  </a:cubicBezTo>
                  <a:cubicBezTo>
                    <a:pt x="14" y="107"/>
                    <a:pt x="21" y="103"/>
                    <a:pt x="30" y="97"/>
                  </a:cubicBezTo>
                  <a:cubicBezTo>
                    <a:pt x="47" y="86"/>
                    <a:pt x="71" y="72"/>
                    <a:pt x="94" y="58"/>
                  </a:cubicBezTo>
                  <a:cubicBezTo>
                    <a:pt x="118" y="43"/>
                    <a:pt x="142" y="28"/>
                    <a:pt x="160" y="17"/>
                  </a:cubicBezTo>
                  <a:cubicBezTo>
                    <a:pt x="5" y="107"/>
                    <a:pt x="5" y="107"/>
                    <a:pt x="5" y="107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4" y="107"/>
                    <a:pt x="4" y="106"/>
                    <a:pt x="4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6" y="104"/>
                    <a:pt x="14" y="98"/>
                    <a:pt x="46" y="73"/>
                  </a:cubicBezTo>
                  <a:cubicBezTo>
                    <a:pt x="60" y="62"/>
                    <a:pt x="74" y="51"/>
                    <a:pt x="82" y="46"/>
                  </a:cubicBezTo>
                  <a:cubicBezTo>
                    <a:pt x="19" y="82"/>
                    <a:pt x="6" y="89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3" y="91"/>
                    <a:pt x="3" y="91"/>
                    <a:pt x="3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1"/>
                    <a:pt x="2" y="90"/>
                    <a:pt x="2" y="90"/>
                  </a:cubicBezTo>
                  <a:cubicBezTo>
                    <a:pt x="3" y="90"/>
                    <a:pt x="39" y="67"/>
                    <a:pt x="61" y="53"/>
                  </a:cubicBezTo>
                  <a:cubicBezTo>
                    <a:pt x="57" y="56"/>
                    <a:pt x="52" y="58"/>
                    <a:pt x="48" y="61"/>
                  </a:cubicBezTo>
                  <a:cubicBezTo>
                    <a:pt x="24" y="75"/>
                    <a:pt x="19" y="78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8" y="77"/>
                    <a:pt x="18" y="77"/>
                    <a:pt x="19" y="76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2"/>
                    <a:pt x="8" y="82"/>
                    <a:pt x="8" y="82"/>
                  </a:cubicBezTo>
                  <a:cubicBezTo>
                    <a:pt x="8" y="81"/>
                    <a:pt x="8" y="81"/>
                    <a:pt x="25" y="62"/>
                  </a:cubicBezTo>
                  <a:cubicBezTo>
                    <a:pt x="31" y="55"/>
                    <a:pt x="37" y="48"/>
                    <a:pt x="40" y="4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9" y="62"/>
                    <a:pt x="9" y="61"/>
                    <a:pt x="11" y="48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0"/>
                    <a:pt x="5" y="50"/>
                    <a:pt x="5" y="50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1" y="46"/>
                    <a:pt x="12" y="46"/>
                  </a:cubicBezTo>
                  <a:cubicBezTo>
                    <a:pt x="12" y="46"/>
                    <a:pt x="12" y="47"/>
                    <a:pt x="12" y="47"/>
                  </a:cubicBezTo>
                  <a:cubicBezTo>
                    <a:pt x="11" y="51"/>
                    <a:pt x="11" y="58"/>
                    <a:pt x="10" y="6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3" y="43"/>
                    <a:pt x="43" y="43"/>
                    <a:pt x="26" y="63"/>
                  </a:cubicBezTo>
                  <a:cubicBezTo>
                    <a:pt x="20" y="69"/>
                    <a:pt x="13" y="77"/>
                    <a:pt x="10" y="80"/>
                  </a:cubicBezTo>
                  <a:cubicBezTo>
                    <a:pt x="20" y="75"/>
                    <a:pt x="67" y="47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3" y="32"/>
                    <a:pt x="93" y="32"/>
                    <a:pt x="94" y="33"/>
                  </a:cubicBezTo>
                  <a:cubicBezTo>
                    <a:pt x="94" y="33"/>
                    <a:pt x="94" y="33"/>
                    <a:pt x="93" y="33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3" y="33"/>
                    <a:pt x="93" y="34"/>
                    <a:pt x="93" y="34"/>
                  </a:cubicBezTo>
                  <a:cubicBezTo>
                    <a:pt x="91" y="35"/>
                    <a:pt x="88" y="36"/>
                    <a:pt x="82" y="40"/>
                  </a:cubicBezTo>
                  <a:cubicBezTo>
                    <a:pt x="80" y="41"/>
                    <a:pt x="78" y="42"/>
                    <a:pt x="77" y="43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4"/>
                    <a:pt x="77" y="44"/>
                    <a:pt x="74" y="46"/>
                  </a:cubicBezTo>
                  <a:cubicBezTo>
                    <a:pt x="72" y="47"/>
                    <a:pt x="69" y="49"/>
                    <a:pt x="65" y="51"/>
                  </a:cubicBezTo>
                  <a:cubicBezTo>
                    <a:pt x="58" y="56"/>
                    <a:pt x="49" y="62"/>
                    <a:pt x="40" y="68"/>
                  </a:cubicBezTo>
                  <a:cubicBezTo>
                    <a:pt x="33" y="72"/>
                    <a:pt x="25" y="77"/>
                    <a:pt x="19" y="81"/>
                  </a:cubicBezTo>
                  <a:cubicBezTo>
                    <a:pt x="38" y="70"/>
                    <a:pt x="68" y="52"/>
                    <a:pt x="87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64" y="60"/>
                    <a:pt x="22" y="93"/>
                    <a:pt x="9" y="103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88" y="0"/>
                    <a:pt x="188" y="0"/>
                    <a:pt x="189" y="0"/>
                  </a:cubicBezTo>
                  <a:cubicBezTo>
                    <a:pt x="189" y="0"/>
                    <a:pt x="189" y="1"/>
                    <a:pt x="188" y="1"/>
                  </a:cubicBezTo>
                  <a:cubicBezTo>
                    <a:pt x="187" y="2"/>
                    <a:pt x="75" y="71"/>
                    <a:pt x="25" y="101"/>
                  </a:cubicBezTo>
                  <a:cubicBezTo>
                    <a:pt x="40" y="93"/>
                    <a:pt x="60" y="81"/>
                    <a:pt x="81" y="69"/>
                  </a:cubicBezTo>
                  <a:cubicBezTo>
                    <a:pt x="108" y="53"/>
                    <a:pt x="135" y="37"/>
                    <a:pt x="157" y="25"/>
                  </a:cubicBezTo>
                  <a:cubicBezTo>
                    <a:pt x="184" y="9"/>
                    <a:pt x="191" y="5"/>
                    <a:pt x="194" y="4"/>
                  </a:cubicBezTo>
                  <a:cubicBezTo>
                    <a:pt x="194" y="4"/>
                    <a:pt x="194" y="4"/>
                    <a:pt x="194" y="4"/>
                  </a:cubicBezTo>
                  <a:cubicBezTo>
                    <a:pt x="194" y="4"/>
                    <a:pt x="194" y="4"/>
                    <a:pt x="194" y="4"/>
                  </a:cubicBezTo>
                  <a:cubicBezTo>
                    <a:pt x="194" y="4"/>
                    <a:pt x="195" y="4"/>
                    <a:pt x="195" y="4"/>
                  </a:cubicBezTo>
                  <a:cubicBezTo>
                    <a:pt x="195" y="4"/>
                    <a:pt x="195" y="4"/>
                    <a:pt x="194" y="4"/>
                  </a:cubicBezTo>
                  <a:cubicBezTo>
                    <a:pt x="142" y="41"/>
                    <a:pt x="47" y="107"/>
                    <a:pt x="23" y="124"/>
                  </a:cubicBezTo>
                  <a:cubicBezTo>
                    <a:pt x="52" y="107"/>
                    <a:pt x="177" y="35"/>
                    <a:pt x="179" y="34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78" y="36"/>
                    <a:pt x="174" y="39"/>
                    <a:pt x="158" y="50"/>
                  </a:cubicBezTo>
                  <a:cubicBezTo>
                    <a:pt x="147" y="58"/>
                    <a:pt x="131" y="69"/>
                    <a:pt x="111" y="82"/>
                  </a:cubicBezTo>
                  <a:cubicBezTo>
                    <a:pt x="89" y="97"/>
                    <a:pt x="67" y="112"/>
                    <a:pt x="54" y="121"/>
                  </a:cubicBezTo>
                  <a:cubicBezTo>
                    <a:pt x="191" y="42"/>
                    <a:pt x="191" y="42"/>
                    <a:pt x="191" y="42"/>
                  </a:cubicBezTo>
                  <a:cubicBezTo>
                    <a:pt x="191" y="41"/>
                    <a:pt x="192" y="42"/>
                    <a:pt x="192" y="42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62" y="78"/>
                    <a:pt x="162" y="78"/>
                    <a:pt x="162" y="78"/>
                  </a:cubicBezTo>
                  <a:cubicBezTo>
                    <a:pt x="162" y="78"/>
                    <a:pt x="162" y="78"/>
                    <a:pt x="162" y="78"/>
                  </a:cubicBezTo>
                  <a:cubicBezTo>
                    <a:pt x="163" y="78"/>
                    <a:pt x="163" y="78"/>
                    <a:pt x="162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2" y="79"/>
                    <a:pt x="162" y="79"/>
                    <a:pt x="162" y="79"/>
                  </a:cubicBezTo>
                  <a:cubicBezTo>
                    <a:pt x="161" y="80"/>
                    <a:pt x="156" y="85"/>
                    <a:pt x="136" y="100"/>
                  </a:cubicBezTo>
                  <a:cubicBezTo>
                    <a:pt x="128" y="107"/>
                    <a:pt x="119" y="114"/>
                    <a:pt x="114" y="118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5" y="102"/>
                    <a:pt x="143" y="104"/>
                    <a:pt x="135" y="111"/>
                  </a:cubicBezTo>
                  <a:cubicBezTo>
                    <a:pt x="129" y="117"/>
                    <a:pt x="120" y="125"/>
                    <a:pt x="112" y="132"/>
                  </a:cubicBezTo>
                  <a:cubicBezTo>
                    <a:pt x="105" y="139"/>
                    <a:pt x="98" y="145"/>
                    <a:pt x="94" y="149"/>
                  </a:cubicBezTo>
                  <a:cubicBezTo>
                    <a:pt x="101" y="145"/>
                    <a:pt x="118" y="135"/>
                    <a:pt x="135" y="125"/>
                  </a:cubicBezTo>
                  <a:cubicBezTo>
                    <a:pt x="176" y="101"/>
                    <a:pt x="183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5" y="96"/>
                    <a:pt x="185" y="97"/>
                    <a:pt x="185" y="97"/>
                  </a:cubicBezTo>
                  <a:cubicBezTo>
                    <a:pt x="185" y="97"/>
                    <a:pt x="185" y="97"/>
                    <a:pt x="185" y="97"/>
                  </a:cubicBezTo>
                  <a:cubicBezTo>
                    <a:pt x="162" y="115"/>
                    <a:pt x="121" y="145"/>
                    <a:pt x="108" y="155"/>
                  </a:cubicBezTo>
                  <a:cubicBezTo>
                    <a:pt x="121" y="148"/>
                    <a:pt x="157" y="127"/>
                    <a:pt x="173" y="117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3" y="117"/>
                    <a:pt x="173" y="118"/>
                    <a:pt x="173" y="118"/>
                  </a:cubicBezTo>
                  <a:cubicBezTo>
                    <a:pt x="173" y="118"/>
                    <a:pt x="173" y="118"/>
                    <a:pt x="173" y="118"/>
                  </a:cubicBezTo>
                  <a:cubicBezTo>
                    <a:pt x="173" y="118"/>
                    <a:pt x="173" y="118"/>
                    <a:pt x="173" y="118"/>
                  </a:cubicBezTo>
                  <a:cubicBezTo>
                    <a:pt x="173" y="118"/>
                    <a:pt x="173" y="118"/>
                    <a:pt x="173" y="118"/>
                  </a:cubicBezTo>
                  <a:cubicBezTo>
                    <a:pt x="171" y="120"/>
                    <a:pt x="162" y="128"/>
                    <a:pt x="118" y="164"/>
                  </a:cubicBezTo>
                  <a:cubicBezTo>
                    <a:pt x="114" y="168"/>
                    <a:pt x="110" y="171"/>
                    <a:pt x="108" y="173"/>
                  </a:cubicBezTo>
                  <a:cubicBezTo>
                    <a:pt x="120" y="166"/>
                    <a:pt x="158" y="143"/>
                    <a:pt x="180" y="131"/>
                  </a:cubicBezTo>
                  <a:cubicBezTo>
                    <a:pt x="180" y="131"/>
                    <a:pt x="180" y="131"/>
                    <a:pt x="180" y="131"/>
                  </a:cubicBezTo>
                  <a:cubicBezTo>
                    <a:pt x="180" y="131"/>
                    <a:pt x="180" y="131"/>
                    <a:pt x="180" y="131"/>
                  </a:cubicBezTo>
                  <a:cubicBezTo>
                    <a:pt x="181" y="131"/>
                    <a:pt x="181" y="131"/>
                    <a:pt x="180" y="131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8" y="133"/>
                    <a:pt x="172" y="136"/>
                    <a:pt x="154" y="147"/>
                  </a:cubicBezTo>
                  <a:cubicBezTo>
                    <a:pt x="150" y="150"/>
                    <a:pt x="145" y="153"/>
                    <a:pt x="141" y="155"/>
                  </a:cubicBezTo>
                  <a:cubicBezTo>
                    <a:pt x="158" y="145"/>
                    <a:pt x="181" y="132"/>
                    <a:pt x="196" y="123"/>
                  </a:cubicBezTo>
                  <a:cubicBezTo>
                    <a:pt x="196" y="123"/>
                    <a:pt x="196" y="123"/>
                    <a:pt x="197" y="123"/>
                  </a:cubicBezTo>
                  <a:cubicBezTo>
                    <a:pt x="197" y="123"/>
                    <a:pt x="197" y="124"/>
                    <a:pt x="197" y="124"/>
                  </a:cubicBezTo>
                  <a:cubicBezTo>
                    <a:pt x="104" y="191"/>
                    <a:pt x="104" y="191"/>
                    <a:pt x="104" y="191"/>
                  </a:cubicBezTo>
                  <a:cubicBezTo>
                    <a:pt x="191" y="141"/>
                    <a:pt x="191" y="141"/>
                    <a:pt x="191" y="141"/>
                  </a:cubicBezTo>
                  <a:cubicBezTo>
                    <a:pt x="191" y="141"/>
                    <a:pt x="191" y="141"/>
                    <a:pt x="191" y="141"/>
                  </a:cubicBezTo>
                  <a:cubicBezTo>
                    <a:pt x="192" y="141"/>
                    <a:pt x="192" y="141"/>
                    <a:pt x="192" y="141"/>
                  </a:cubicBezTo>
                  <a:cubicBezTo>
                    <a:pt x="192" y="141"/>
                    <a:pt x="192" y="141"/>
                    <a:pt x="192" y="142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90" y="144"/>
                    <a:pt x="180" y="151"/>
                    <a:pt x="135" y="184"/>
                  </a:cubicBezTo>
                  <a:cubicBezTo>
                    <a:pt x="117" y="196"/>
                    <a:pt x="100" y="209"/>
                    <a:pt x="92" y="215"/>
                  </a:cubicBezTo>
                  <a:cubicBezTo>
                    <a:pt x="102" y="210"/>
                    <a:pt x="124" y="197"/>
                    <a:pt x="142" y="186"/>
                  </a:cubicBezTo>
                  <a:cubicBezTo>
                    <a:pt x="167" y="172"/>
                    <a:pt x="173" y="168"/>
                    <a:pt x="174" y="167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5" y="167"/>
                  </a:cubicBezTo>
                  <a:cubicBezTo>
                    <a:pt x="175" y="167"/>
                    <a:pt x="175" y="167"/>
                    <a:pt x="175" y="168"/>
                  </a:cubicBezTo>
                  <a:cubicBezTo>
                    <a:pt x="175" y="168"/>
                    <a:pt x="175" y="168"/>
                    <a:pt x="175" y="168"/>
                  </a:cubicBezTo>
                  <a:cubicBezTo>
                    <a:pt x="167" y="173"/>
                    <a:pt x="152" y="181"/>
                    <a:pt x="139" y="189"/>
                  </a:cubicBezTo>
                  <a:cubicBezTo>
                    <a:pt x="149" y="183"/>
                    <a:pt x="160" y="177"/>
                    <a:pt x="168" y="173"/>
                  </a:cubicBezTo>
                  <a:cubicBezTo>
                    <a:pt x="168" y="172"/>
                    <a:pt x="168" y="172"/>
                    <a:pt x="168" y="172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9" y="173"/>
                    <a:pt x="169" y="173"/>
                    <a:pt x="168" y="173"/>
                  </a:cubicBezTo>
                  <a:cubicBezTo>
                    <a:pt x="168" y="173"/>
                    <a:pt x="168" y="173"/>
                    <a:pt x="168" y="173"/>
                  </a:cubicBezTo>
                  <a:cubicBezTo>
                    <a:pt x="168" y="173"/>
                    <a:pt x="168" y="173"/>
                    <a:pt x="168" y="174"/>
                  </a:cubicBezTo>
                  <a:cubicBezTo>
                    <a:pt x="166" y="175"/>
                    <a:pt x="162" y="178"/>
                    <a:pt x="146" y="187"/>
                  </a:cubicBezTo>
                  <a:cubicBezTo>
                    <a:pt x="181" y="167"/>
                    <a:pt x="188" y="163"/>
                    <a:pt x="190" y="162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0" y="162"/>
                    <a:pt x="190" y="162"/>
                    <a:pt x="190" y="162"/>
                  </a:cubicBezTo>
                  <a:cubicBezTo>
                    <a:pt x="191" y="162"/>
                    <a:pt x="191" y="162"/>
                    <a:pt x="190" y="163"/>
                  </a:cubicBezTo>
                  <a:cubicBezTo>
                    <a:pt x="190" y="163"/>
                    <a:pt x="190" y="163"/>
                    <a:pt x="190" y="163"/>
                  </a:cubicBezTo>
                  <a:cubicBezTo>
                    <a:pt x="190" y="163"/>
                    <a:pt x="190" y="163"/>
                    <a:pt x="190" y="163"/>
                  </a:cubicBezTo>
                  <a:cubicBezTo>
                    <a:pt x="188" y="164"/>
                    <a:pt x="181" y="169"/>
                    <a:pt x="151" y="189"/>
                  </a:cubicBezTo>
                  <a:cubicBezTo>
                    <a:pt x="140" y="196"/>
                    <a:pt x="129" y="203"/>
                    <a:pt x="122" y="208"/>
                  </a:cubicBezTo>
                  <a:cubicBezTo>
                    <a:pt x="128" y="204"/>
                    <a:pt x="137" y="199"/>
                    <a:pt x="145" y="194"/>
                  </a:cubicBezTo>
                  <a:cubicBezTo>
                    <a:pt x="169" y="180"/>
                    <a:pt x="170" y="180"/>
                    <a:pt x="170" y="180"/>
                  </a:cubicBezTo>
                  <a:cubicBezTo>
                    <a:pt x="170" y="180"/>
                    <a:pt x="170" y="180"/>
                    <a:pt x="170" y="180"/>
                  </a:cubicBezTo>
                  <a:cubicBezTo>
                    <a:pt x="170" y="180"/>
                    <a:pt x="170" y="181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9" y="181"/>
                    <a:pt x="157" y="188"/>
                    <a:pt x="145" y="195"/>
                  </a:cubicBezTo>
                  <a:cubicBezTo>
                    <a:pt x="117" y="212"/>
                    <a:pt x="111" y="215"/>
                    <a:pt x="111" y="215"/>
                  </a:cubicBezTo>
                  <a:cubicBezTo>
                    <a:pt x="111" y="215"/>
                    <a:pt x="111" y="215"/>
                    <a:pt x="111" y="215"/>
                  </a:cubicBezTo>
                  <a:cubicBezTo>
                    <a:pt x="111" y="215"/>
                    <a:pt x="110" y="215"/>
                    <a:pt x="110" y="215"/>
                  </a:cubicBezTo>
                  <a:cubicBezTo>
                    <a:pt x="110" y="215"/>
                    <a:pt x="110" y="214"/>
                    <a:pt x="110" y="214"/>
                  </a:cubicBezTo>
                  <a:cubicBezTo>
                    <a:pt x="131" y="201"/>
                    <a:pt x="166" y="178"/>
                    <a:pt x="181" y="168"/>
                  </a:cubicBezTo>
                  <a:cubicBezTo>
                    <a:pt x="162" y="179"/>
                    <a:pt x="118" y="205"/>
                    <a:pt x="92" y="220"/>
                  </a:cubicBezTo>
                  <a:cubicBezTo>
                    <a:pt x="92" y="220"/>
                    <a:pt x="91" y="220"/>
                    <a:pt x="91" y="22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88"/>
            <p:cNvSpPr/>
            <p:nvPr/>
          </p:nvSpPr>
          <p:spPr bwMode="auto">
            <a:xfrm>
              <a:off x="4002088" y="5662613"/>
              <a:ext cx="558800" cy="565150"/>
            </a:xfrm>
            <a:custGeom>
              <a:avLst/>
              <a:gdLst>
                <a:gd name="T0" fmla="*/ 75 w 172"/>
                <a:gd name="T1" fmla="*/ 174 h 174"/>
                <a:gd name="T2" fmla="*/ 105 w 172"/>
                <a:gd name="T3" fmla="*/ 155 h 174"/>
                <a:gd name="T4" fmla="*/ 73 w 172"/>
                <a:gd name="T5" fmla="*/ 173 h 174"/>
                <a:gd name="T6" fmla="*/ 127 w 172"/>
                <a:gd name="T7" fmla="*/ 137 h 174"/>
                <a:gd name="T8" fmla="*/ 141 w 172"/>
                <a:gd name="T9" fmla="*/ 110 h 174"/>
                <a:gd name="T10" fmla="*/ 63 w 172"/>
                <a:gd name="T11" fmla="*/ 154 h 174"/>
                <a:gd name="T12" fmla="*/ 89 w 172"/>
                <a:gd name="T13" fmla="*/ 125 h 174"/>
                <a:gd name="T14" fmla="*/ 89 w 172"/>
                <a:gd name="T15" fmla="*/ 125 h 174"/>
                <a:gd name="T16" fmla="*/ 140 w 172"/>
                <a:gd name="T17" fmla="*/ 87 h 174"/>
                <a:gd name="T18" fmla="*/ 70 w 172"/>
                <a:gd name="T19" fmla="*/ 126 h 174"/>
                <a:gd name="T20" fmla="*/ 145 w 172"/>
                <a:gd name="T21" fmla="*/ 74 h 174"/>
                <a:gd name="T22" fmla="*/ 138 w 172"/>
                <a:gd name="T23" fmla="*/ 62 h 174"/>
                <a:gd name="T24" fmla="*/ 60 w 172"/>
                <a:gd name="T25" fmla="*/ 106 h 174"/>
                <a:gd name="T26" fmla="*/ 64 w 172"/>
                <a:gd name="T27" fmla="*/ 101 h 174"/>
                <a:gd name="T28" fmla="*/ 63 w 172"/>
                <a:gd name="T29" fmla="*/ 100 h 174"/>
                <a:gd name="T30" fmla="*/ 68 w 172"/>
                <a:gd name="T31" fmla="*/ 93 h 174"/>
                <a:gd name="T32" fmla="*/ 67 w 172"/>
                <a:gd name="T33" fmla="*/ 93 h 174"/>
                <a:gd name="T34" fmla="*/ 90 w 172"/>
                <a:gd name="T35" fmla="*/ 70 h 174"/>
                <a:gd name="T36" fmla="*/ 79 w 172"/>
                <a:gd name="T37" fmla="*/ 75 h 174"/>
                <a:gd name="T38" fmla="*/ 57 w 172"/>
                <a:gd name="T39" fmla="*/ 69 h 174"/>
                <a:gd name="T40" fmla="*/ 49 w 172"/>
                <a:gd name="T41" fmla="*/ 56 h 174"/>
                <a:gd name="T42" fmla="*/ 18 w 172"/>
                <a:gd name="T43" fmla="*/ 74 h 174"/>
                <a:gd name="T44" fmla="*/ 1 w 172"/>
                <a:gd name="T45" fmla="*/ 75 h 174"/>
                <a:gd name="T46" fmla="*/ 128 w 172"/>
                <a:gd name="T47" fmla="*/ 0 h 174"/>
                <a:gd name="T48" fmla="*/ 128 w 172"/>
                <a:gd name="T49" fmla="*/ 1 h 174"/>
                <a:gd name="T50" fmla="*/ 73 w 172"/>
                <a:gd name="T51" fmla="*/ 38 h 174"/>
                <a:gd name="T52" fmla="*/ 128 w 172"/>
                <a:gd name="T53" fmla="*/ 10 h 174"/>
                <a:gd name="T54" fmla="*/ 100 w 172"/>
                <a:gd name="T55" fmla="*/ 44 h 174"/>
                <a:gd name="T56" fmla="*/ 145 w 172"/>
                <a:gd name="T57" fmla="*/ 19 h 174"/>
                <a:gd name="T58" fmla="*/ 145 w 172"/>
                <a:gd name="T59" fmla="*/ 38 h 174"/>
                <a:gd name="T60" fmla="*/ 145 w 172"/>
                <a:gd name="T61" fmla="*/ 49 h 174"/>
                <a:gd name="T62" fmla="*/ 157 w 172"/>
                <a:gd name="T63" fmla="*/ 47 h 174"/>
                <a:gd name="T64" fmla="*/ 133 w 172"/>
                <a:gd name="T65" fmla="*/ 62 h 174"/>
                <a:gd name="T66" fmla="*/ 143 w 172"/>
                <a:gd name="T67" fmla="*/ 59 h 174"/>
                <a:gd name="T68" fmla="*/ 105 w 172"/>
                <a:gd name="T69" fmla="*/ 89 h 174"/>
                <a:gd name="T70" fmla="*/ 154 w 172"/>
                <a:gd name="T71" fmla="*/ 69 h 174"/>
                <a:gd name="T72" fmla="*/ 143 w 172"/>
                <a:gd name="T73" fmla="*/ 77 h 174"/>
                <a:gd name="T74" fmla="*/ 145 w 172"/>
                <a:gd name="T75" fmla="*/ 83 h 174"/>
                <a:gd name="T76" fmla="*/ 146 w 172"/>
                <a:gd name="T77" fmla="*/ 84 h 174"/>
                <a:gd name="T78" fmla="*/ 154 w 172"/>
                <a:gd name="T79" fmla="*/ 87 h 174"/>
                <a:gd name="T80" fmla="*/ 69 w 172"/>
                <a:gd name="T81" fmla="*/ 150 h 174"/>
                <a:gd name="T82" fmla="*/ 144 w 172"/>
                <a:gd name="T83" fmla="*/ 108 h 174"/>
                <a:gd name="T84" fmla="*/ 80 w 172"/>
                <a:gd name="T85" fmla="*/ 164 h 174"/>
                <a:gd name="T86" fmla="*/ 141 w 172"/>
                <a:gd name="T87" fmla="*/ 129 h 174"/>
                <a:gd name="T88" fmla="*/ 82 w 172"/>
                <a:gd name="T89" fmla="*/ 168 h 174"/>
                <a:gd name="T90" fmla="*/ 172 w 172"/>
                <a:gd name="T91" fmla="*/ 117 h 174"/>
                <a:gd name="T92" fmla="*/ 132 w 172"/>
                <a:gd name="T93" fmla="*/ 141 h 174"/>
                <a:gd name="T94" fmla="*/ 76 w 172"/>
                <a:gd name="T9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2" h="174">
                  <a:moveTo>
                    <a:pt x="75" y="174"/>
                  </a:moveTo>
                  <a:cubicBezTo>
                    <a:pt x="75" y="174"/>
                    <a:pt x="75" y="174"/>
                    <a:pt x="75" y="174"/>
                  </a:cubicBezTo>
                  <a:cubicBezTo>
                    <a:pt x="75" y="174"/>
                    <a:pt x="75" y="174"/>
                    <a:pt x="75" y="174"/>
                  </a:cubicBezTo>
                  <a:cubicBezTo>
                    <a:pt x="75" y="174"/>
                    <a:pt x="74" y="174"/>
                    <a:pt x="75" y="174"/>
                  </a:cubicBezTo>
                  <a:cubicBezTo>
                    <a:pt x="75" y="174"/>
                    <a:pt x="75" y="174"/>
                    <a:pt x="75" y="174"/>
                  </a:cubicBezTo>
                  <a:cubicBezTo>
                    <a:pt x="75" y="174"/>
                    <a:pt x="75" y="173"/>
                    <a:pt x="75" y="173"/>
                  </a:cubicBezTo>
                  <a:cubicBezTo>
                    <a:pt x="76" y="173"/>
                    <a:pt x="79" y="171"/>
                    <a:pt x="84" y="168"/>
                  </a:cubicBezTo>
                  <a:cubicBezTo>
                    <a:pt x="89" y="165"/>
                    <a:pt x="97" y="160"/>
                    <a:pt x="105" y="155"/>
                  </a:cubicBezTo>
                  <a:cubicBezTo>
                    <a:pt x="110" y="153"/>
                    <a:pt x="115" y="149"/>
                    <a:pt x="120" y="146"/>
                  </a:cubicBezTo>
                  <a:cubicBezTo>
                    <a:pt x="78" y="171"/>
                    <a:pt x="73" y="174"/>
                    <a:pt x="73" y="174"/>
                  </a:cubicBezTo>
                  <a:cubicBezTo>
                    <a:pt x="73" y="174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5" y="171"/>
                    <a:pt x="82" y="166"/>
                    <a:pt x="113" y="146"/>
                  </a:cubicBezTo>
                  <a:cubicBezTo>
                    <a:pt x="118" y="143"/>
                    <a:pt x="123" y="140"/>
                    <a:pt x="127" y="137"/>
                  </a:cubicBezTo>
                  <a:cubicBezTo>
                    <a:pt x="76" y="167"/>
                    <a:pt x="76" y="167"/>
                    <a:pt x="76" y="167"/>
                  </a:cubicBezTo>
                  <a:cubicBezTo>
                    <a:pt x="75" y="167"/>
                    <a:pt x="75" y="167"/>
                    <a:pt x="75" y="167"/>
                  </a:cubicBezTo>
                  <a:cubicBezTo>
                    <a:pt x="75" y="167"/>
                    <a:pt x="75" y="166"/>
                    <a:pt x="75" y="166"/>
                  </a:cubicBezTo>
                  <a:cubicBezTo>
                    <a:pt x="91" y="152"/>
                    <a:pt x="130" y="119"/>
                    <a:pt x="141" y="110"/>
                  </a:cubicBezTo>
                  <a:cubicBezTo>
                    <a:pt x="77" y="147"/>
                    <a:pt x="66" y="153"/>
                    <a:pt x="64" y="154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4" y="154"/>
                    <a:pt x="64" y="154"/>
                    <a:pt x="64" y="154"/>
                  </a:cubicBezTo>
                  <a:cubicBezTo>
                    <a:pt x="63" y="154"/>
                    <a:pt x="63" y="154"/>
                    <a:pt x="63" y="154"/>
                  </a:cubicBezTo>
                  <a:cubicBezTo>
                    <a:pt x="63" y="154"/>
                    <a:pt x="63" y="154"/>
                    <a:pt x="63" y="154"/>
                  </a:cubicBezTo>
                  <a:cubicBezTo>
                    <a:pt x="63" y="154"/>
                    <a:pt x="63" y="153"/>
                    <a:pt x="63" y="153"/>
                  </a:cubicBezTo>
                  <a:cubicBezTo>
                    <a:pt x="147" y="92"/>
                    <a:pt x="147" y="92"/>
                    <a:pt x="147" y="92"/>
                  </a:cubicBezTo>
                  <a:cubicBezTo>
                    <a:pt x="134" y="99"/>
                    <a:pt x="106" y="116"/>
                    <a:pt x="89" y="125"/>
                  </a:cubicBezTo>
                  <a:cubicBezTo>
                    <a:pt x="89" y="126"/>
                    <a:pt x="89" y="126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88" y="125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90" y="124"/>
                    <a:pt x="92" y="122"/>
                    <a:pt x="98" y="118"/>
                  </a:cubicBezTo>
                  <a:cubicBezTo>
                    <a:pt x="103" y="114"/>
                    <a:pt x="110" y="109"/>
                    <a:pt x="117" y="104"/>
                  </a:cubicBezTo>
                  <a:cubicBezTo>
                    <a:pt x="126" y="97"/>
                    <a:pt x="134" y="91"/>
                    <a:pt x="140" y="87"/>
                  </a:cubicBezTo>
                  <a:cubicBezTo>
                    <a:pt x="126" y="95"/>
                    <a:pt x="91" y="115"/>
                    <a:pt x="71" y="127"/>
                  </a:cubicBezTo>
                  <a:cubicBezTo>
                    <a:pt x="71" y="127"/>
                    <a:pt x="70" y="127"/>
                    <a:pt x="70" y="127"/>
                  </a:cubicBezTo>
                  <a:cubicBezTo>
                    <a:pt x="70" y="127"/>
                    <a:pt x="70" y="127"/>
                    <a:pt x="70" y="127"/>
                  </a:cubicBezTo>
                  <a:cubicBezTo>
                    <a:pt x="70" y="127"/>
                    <a:pt x="70" y="127"/>
                    <a:pt x="70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1" y="126"/>
                    <a:pt x="71" y="126"/>
                    <a:pt x="72" y="125"/>
                  </a:cubicBezTo>
                  <a:cubicBezTo>
                    <a:pt x="108" y="100"/>
                    <a:pt x="133" y="83"/>
                    <a:pt x="145" y="74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6" y="120"/>
                    <a:pt x="66" y="119"/>
                  </a:cubicBezTo>
                  <a:cubicBezTo>
                    <a:pt x="66" y="119"/>
                    <a:pt x="66" y="119"/>
                    <a:pt x="66" y="119"/>
                  </a:cubicBezTo>
                  <a:cubicBezTo>
                    <a:pt x="88" y="102"/>
                    <a:pt x="126" y="72"/>
                    <a:pt x="138" y="62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1" y="107"/>
                    <a:pt x="60" y="107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2" y="104"/>
                    <a:pt x="68" y="101"/>
                    <a:pt x="86" y="90"/>
                  </a:cubicBezTo>
                  <a:cubicBezTo>
                    <a:pt x="99" y="82"/>
                    <a:pt x="114" y="73"/>
                    <a:pt x="127" y="65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3" y="101"/>
                    <a:pt x="63" y="101"/>
                    <a:pt x="63" y="101"/>
                  </a:cubicBezTo>
                  <a:cubicBezTo>
                    <a:pt x="63" y="101"/>
                    <a:pt x="63" y="101"/>
                    <a:pt x="63" y="100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6" y="98"/>
                    <a:pt x="74" y="93"/>
                    <a:pt x="104" y="74"/>
                  </a:cubicBezTo>
                  <a:cubicBezTo>
                    <a:pt x="112" y="69"/>
                    <a:pt x="120" y="64"/>
                    <a:pt x="126" y="59"/>
                  </a:cubicBezTo>
                  <a:cubicBezTo>
                    <a:pt x="80" y="86"/>
                    <a:pt x="70" y="92"/>
                    <a:pt x="68" y="93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67" y="94"/>
                    <a:pt x="67" y="93"/>
                    <a:pt x="67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30" y="46"/>
                    <a:pt x="121" y="52"/>
                    <a:pt x="112" y="57"/>
                  </a:cubicBezTo>
                  <a:cubicBezTo>
                    <a:pt x="104" y="61"/>
                    <a:pt x="96" y="66"/>
                    <a:pt x="90" y="70"/>
                  </a:cubicBezTo>
                  <a:cubicBezTo>
                    <a:pt x="83" y="73"/>
                    <a:pt x="81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80" y="75"/>
                    <a:pt x="80" y="75"/>
                    <a:pt x="80" y="75"/>
                  </a:cubicBezTo>
                  <a:cubicBezTo>
                    <a:pt x="79" y="76"/>
                    <a:pt x="79" y="75"/>
                    <a:pt x="79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4" y="24"/>
                    <a:pt x="117" y="35"/>
                    <a:pt x="101" y="44"/>
                  </a:cubicBezTo>
                  <a:cubicBezTo>
                    <a:pt x="65" y="65"/>
                    <a:pt x="58" y="69"/>
                    <a:pt x="57" y="69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57" y="69"/>
                    <a:pt x="57" y="69"/>
                    <a:pt x="57" y="68"/>
                  </a:cubicBezTo>
                  <a:cubicBezTo>
                    <a:pt x="78" y="51"/>
                    <a:pt x="115" y="21"/>
                    <a:pt x="125" y="12"/>
                  </a:cubicBezTo>
                  <a:cubicBezTo>
                    <a:pt x="114" y="18"/>
                    <a:pt x="75" y="41"/>
                    <a:pt x="49" y="56"/>
                  </a:cubicBezTo>
                  <a:cubicBezTo>
                    <a:pt x="25" y="70"/>
                    <a:pt x="20" y="73"/>
                    <a:pt x="18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74"/>
                    <a:pt x="18" y="74"/>
                    <a:pt x="17" y="74"/>
                  </a:cubicBezTo>
                  <a:cubicBezTo>
                    <a:pt x="17" y="74"/>
                    <a:pt x="18" y="73"/>
                    <a:pt x="18" y="73"/>
                  </a:cubicBezTo>
                  <a:cubicBezTo>
                    <a:pt x="47" y="54"/>
                    <a:pt x="97" y="21"/>
                    <a:pt x="118" y="7"/>
                  </a:cubicBezTo>
                  <a:cubicBezTo>
                    <a:pt x="88" y="24"/>
                    <a:pt x="2" y="74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108" y="12"/>
                    <a:pt x="125" y="2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1"/>
                    <a:pt x="129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7" y="2"/>
                    <a:pt x="123" y="5"/>
                    <a:pt x="111" y="13"/>
                  </a:cubicBezTo>
                  <a:cubicBezTo>
                    <a:pt x="101" y="19"/>
                    <a:pt x="87" y="29"/>
                    <a:pt x="73" y="38"/>
                  </a:cubicBezTo>
                  <a:cubicBezTo>
                    <a:pt x="58" y="48"/>
                    <a:pt x="42" y="59"/>
                    <a:pt x="31" y="66"/>
                  </a:cubicBezTo>
                  <a:cubicBezTo>
                    <a:pt x="36" y="63"/>
                    <a:pt x="42" y="59"/>
                    <a:pt x="48" y="56"/>
                  </a:cubicBezTo>
                  <a:cubicBezTo>
                    <a:pt x="114" y="17"/>
                    <a:pt x="127" y="10"/>
                    <a:pt x="128" y="1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8" y="11"/>
                    <a:pt x="128" y="11"/>
                    <a:pt x="93" y="40"/>
                  </a:cubicBezTo>
                  <a:cubicBezTo>
                    <a:pt x="80" y="51"/>
                    <a:pt x="67" y="62"/>
                    <a:pt x="61" y="66"/>
                  </a:cubicBezTo>
                  <a:cubicBezTo>
                    <a:pt x="68" y="62"/>
                    <a:pt x="85" y="53"/>
                    <a:pt x="100" y="44"/>
                  </a:cubicBezTo>
                  <a:cubicBezTo>
                    <a:pt x="135" y="23"/>
                    <a:pt x="143" y="18"/>
                    <a:pt x="144" y="18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44" y="18"/>
                    <a:pt x="145" y="18"/>
                    <a:pt x="145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94" y="66"/>
                    <a:pt x="126" y="48"/>
                    <a:pt x="144" y="37"/>
                  </a:cubicBezTo>
                  <a:cubicBezTo>
                    <a:pt x="144" y="37"/>
                    <a:pt x="145" y="37"/>
                    <a:pt x="145" y="37"/>
                  </a:cubicBezTo>
                  <a:cubicBezTo>
                    <a:pt x="145" y="37"/>
                    <a:pt x="145" y="38"/>
                    <a:pt x="145" y="3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90" y="80"/>
                    <a:pt x="124" y="60"/>
                    <a:pt x="145" y="48"/>
                  </a:cubicBezTo>
                  <a:cubicBezTo>
                    <a:pt x="145" y="48"/>
                    <a:pt x="145" y="48"/>
                    <a:pt x="145" y="48"/>
                  </a:cubicBezTo>
                  <a:cubicBezTo>
                    <a:pt x="146" y="48"/>
                    <a:pt x="146" y="48"/>
                    <a:pt x="145" y="49"/>
                  </a:cubicBezTo>
                  <a:cubicBezTo>
                    <a:pt x="125" y="61"/>
                    <a:pt x="92" y="82"/>
                    <a:pt x="75" y="93"/>
                  </a:cubicBezTo>
                  <a:cubicBezTo>
                    <a:pt x="157" y="46"/>
                    <a:pt x="157" y="46"/>
                    <a:pt x="157" y="46"/>
                  </a:cubicBezTo>
                  <a:cubicBezTo>
                    <a:pt x="157" y="46"/>
                    <a:pt x="157" y="46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7" y="47"/>
                    <a:pt x="157" y="47"/>
                    <a:pt x="157" y="47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5" y="48"/>
                    <a:pt x="154" y="49"/>
                    <a:pt x="150" y="51"/>
                  </a:cubicBezTo>
                  <a:cubicBezTo>
                    <a:pt x="146" y="54"/>
                    <a:pt x="140" y="58"/>
                    <a:pt x="133" y="62"/>
                  </a:cubicBezTo>
                  <a:cubicBezTo>
                    <a:pt x="119" y="71"/>
                    <a:pt x="98" y="83"/>
                    <a:pt x="83" y="93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43" y="58"/>
                    <a:pt x="143" y="58"/>
                    <a:pt x="143" y="58"/>
                  </a:cubicBezTo>
                  <a:cubicBezTo>
                    <a:pt x="144" y="58"/>
                    <a:pt x="144" y="59"/>
                    <a:pt x="143" y="59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2" y="60"/>
                    <a:pt x="139" y="62"/>
                    <a:pt x="131" y="69"/>
                  </a:cubicBezTo>
                  <a:cubicBezTo>
                    <a:pt x="124" y="74"/>
                    <a:pt x="115" y="82"/>
                    <a:pt x="105" y="89"/>
                  </a:cubicBezTo>
                  <a:cubicBezTo>
                    <a:pt x="92" y="100"/>
                    <a:pt x="79" y="110"/>
                    <a:pt x="72" y="116"/>
                  </a:cubicBezTo>
                  <a:cubicBezTo>
                    <a:pt x="153" y="69"/>
                    <a:pt x="153" y="69"/>
                    <a:pt x="153" y="69"/>
                  </a:cubicBezTo>
                  <a:cubicBezTo>
                    <a:pt x="153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69"/>
                    <a:pt x="154" y="69"/>
                    <a:pt x="154" y="69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3" y="70"/>
                    <a:pt x="150" y="72"/>
                    <a:pt x="143" y="77"/>
                  </a:cubicBezTo>
                  <a:cubicBezTo>
                    <a:pt x="136" y="82"/>
                    <a:pt x="127" y="88"/>
                    <a:pt x="118" y="95"/>
                  </a:cubicBezTo>
                  <a:cubicBezTo>
                    <a:pt x="104" y="104"/>
                    <a:pt x="90" y="114"/>
                    <a:pt x="81" y="120"/>
                  </a:cubicBezTo>
                  <a:cubicBezTo>
                    <a:pt x="134" y="89"/>
                    <a:pt x="143" y="84"/>
                    <a:pt x="145" y="83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5" y="83"/>
                    <a:pt x="145" y="83"/>
                    <a:pt x="145" y="83"/>
                  </a:cubicBezTo>
                  <a:cubicBezTo>
                    <a:pt x="145" y="83"/>
                    <a:pt x="145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31" y="95"/>
                    <a:pt x="107" y="112"/>
                    <a:pt x="95" y="121"/>
                  </a:cubicBezTo>
                  <a:cubicBezTo>
                    <a:pt x="142" y="94"/>
                    <a:pt x="151" y="88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5" y="87"/>
                  </a:cubicBezTo>
                  <a:cubicBezTo>
                    <a:pt x="155" y="88"/>
                    <a:pt x="154" y="88"/>
                    <a:pt x="154" y="88"/>
                  </a:cubicBezTo>
                  <a:cubicBezTo>
                    <a:pt x="69" y="150"/>
                    <a:pt x="69" y="150"/>
                    <a:pt x="69" y="150"/>
                  </a:cubicBezTo>
                  <a:cubicBezTo>
                    <a:pt x="84" y="142"/>
                    <a:pt x="122" y="120"/>
                    <a:pt x="144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7"/>
                    <a:pt x="144" y="107"/>
                    <a:pt x="144" y="108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43" y="109"/>
                    <a:pt x="136" y="115"/>
                    <a:pt x="110" y="137"/>
                  </a:cubicBezTo>
                  <a:cubicBezTo>
                    <a:pt x="98" y="148"/>
                    <a:pt x="86" y="158"/>
                    <a:pt x="80" y="164"/>
                  </a:cubicBezTo>
                  <a:cubicBezTo>
                    <a:pt x="141" y="128"/>
                    <a:pt x="141" y="128"/>
                    <a:pt x="141" y="128"/>
                  </a:cubicBezTo>
                  <a:cubicBezTo>
                    <a:pt x="141" y="128"/>
                    <a:pt x="142" y="128"/>
                    <a:pt x="142" y="128"/>
                  </a:cubicBezTo>
                  <a:cubicBezTo>
                    <a:pt x="142" y="128"/>
                    <a:pt x="142" y="129"/>
                    <a:pt x="141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0" y="130"/>
                    <a:pt x="138" y="131"/>
                    <a:pt x="133" y="134"/>
                  </a:cubicBezTo>
                  <a:cubicBezTo>
                    <a:pt x="128" y="138"/>
                    <a:pt x="121" y="142"/>
                    <a:pt x="114" y="147"/>
                  </a:cubicBezTo>
                  <a:cubicBezTo>
                    <a:pt x="103" y="154"/>
                    <a:pt x="90" y="162"/>
                    <a:pt x="82" y="168"/>
                  </a:cubicBezTo>
                  <a:cubicBezTo>
                    <a:pt x="93" y="161"/>
                    <a:pt x="114" y="149"/>
                    <a:pt x="132" y="139"/>
                  </a:cubicBezTo>
                  <a:cubicBezTo>
                    <a:pt x="171" y="116"/>
                    <a:pt x="171" y="116"/>
                    <a:pt x="172" y="116"/>
                  </a:cubicBezTo>
                  <a:cubicBezTo>
                    <a:pt x="172" y="116"/>
                    <a:pt x="172" y="116"/>
                    <a:pt x="172" y="116"/>
                  </a:cubicBezTo>
                  <a:cubicBezTo>
                    <a:pt x="172" y="116"/>
                    <a:pt x="172" y="116"/>
                    <a:pt x="172" y="117"/>
                  </a:cubicBezTo>
                  <a:cubicBezTo>
                    <a:pt x="172" y="117"/>
                    <a:pt x="172" y="117"/>
                    <a:pt x="172" y="117"/>
                  </a:cubicBezTo>
                  <a:cubicBezTo>
                    <a:pt x="172" y="117"/>
                    <a:pt x="172" y="117"/>
                    <a:pt x="172" y="117"/>
                  </a:cubicBezTo>
                  <a:cubicBezTo>
                    <a:pt x="170" y="118"/>
                    <a:pt x="166" y="121"/>
                    <a:pt x="149" y="130"/>
                  </a:cubicBezTo>
                  <a:cubicBezTo>
                    <a:pt x="144" y="133"/>
                    <a:pt x="138" y="137"/>
                    <a:pt x="132" y="141"/>
                  </a:cubicBezTo>
                  <a:cubicBezTo>
                    <a:pt x="138" y="137"/>
                    <a:pt x="144" y="133"/>
                    <a:pt x="149" y="131"/>
                  </a:cubicBezTo>
                  <a:cubicBezTo>
                    <a:pt x="150" y="130"/>
                    <a:pt x="150" y="130"/>
                    <a:pt x="150" y="131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91" y="165"/>
                    <a:pt x="79" y="173"/>
                    <a:pt x="76" y="174"/>
                  </a:cubicBezTo>
                  <a:cubicBezTo>
                    <a:pt x="76" y="174"/>
                    <a:pt x="75" y="174"/>
                    <a:pt x="75" y="174"/>
                  </a:cubicBezTo>
                  <a:cubicBezTo>
                    <a:pt x="75" y="174"/>
                    <a:pt x="75" y="174"/>
                    <a:pt x="75" y="174"/>
                  </a:cubicBezTo>
                  <a:cubicBezTo>
                    <a:pt x="75" y="174"/>
                    <a:pt x="75" y="174"/>
                    <a:pt x="75" y="17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89"/>
            <p:cNvSpPr/>
            <p:nvPr/>
          </p:nvSpPr>
          <p:spPr bwMode="auto">
            <a:xfrm>
              <a:off x="3963988" y="5637213"/>
              <a:ext cx="165100" cy="96838"/>
            </a:xfrm>
            <a:custGeom>
              <a:avLst/>
              <a:gdLst>
                <a:gd name="T0" fmla="*/ 1 w 51"/>
                <a:gd name="T1" fmla="*/ 30 h 30"/>
                <a:gd name="T2" fmla="*/ 1 w 51"/>
                <a:gd name="T3" fmla="*/ 30 h 30"/>
                <a:gd name="T4" fmla="*/ 0 w 51"/>
                <a:gd name="T5" fmla="*/ 29 h 30"/>
                <a:gd name="T6" fmla="*/ 1 w 51"/>
                <a:gd name="T7" fmla="*/ 29 h 30"/>
                <a:gd name="T8" fmla="*/ 23 w 51"/>
                <a:gd name="T9" fmla="*/ 12 h 30"/>
                <a:gd name="T10" fmla="*/ 20 w 51"/>
                <a:gd name="T11" fmla="*/ 14 h 30"/>
                <a:gd name="T12" fmla="*/ 19 w 51"/>
                <a:gd name="T13" fmla="*/ 14 h 30"/>
                <a:gd name="T14" fmla="*/ 19 w 51"/>
                <a:gd name="T15" fmla="*/ 14 h 30"/>
                <a:gd name="T16" fmla="*/ 29 w 51"/>
                <a:gd name="T17" fmla="*/ 8 h 30"/>
                <a:gd name="T18" fmla="*/ 29 w 51"/>
                <a:gd name="T19" fmla="*/ 8 h 30"/>
                <a:gd name="T20" fmla="*/ 29 w 51"/>
                <a:gd name="T21" fmla="*/ 9 h 30"/>
                <a:gd name="T22" fmla="*/ 29 w 51"/>
                <a:gd name="T23" fmla="*/ 9 h 30"/>
                <a:gd name="T24" fmla="*/ 29 w 51"/>
                <a:gd name="T25" fmla="*/ 9 h 30"/>
                <a:gd name="T26" fmla="*/ 7 w 51"/>
                <a:gd name="T27" fmla="*/ 25 h 30"/>
                <a:gd name="T28" fmla="*/ 50 w 51"/>
                <a:gd name="T29" fmla="*/ 0 h 30"/>
                <a:gd name="T30" fmla="*/ 51 w 51"/>
                <a:gd name="T31" fmla="*/ 0 h 30"/>
                <a:gd name="T32" fmla="*/ 51 w 51"/>
                <a:gd name="T33" fmla="*/ 1 h 30"/>
                <a:gd name="T34" fmla="*/ 51 w 51"/>
                <a:gd name="T35" fmla="*/ 1 h 30"/>
                <a:gd name="T36" fmla="*/ 51 w 51"/>
                <a:gd name="T37" fmla="*/ 1 h 30"/>
                <a:gd name="T38" fmla="*/ 50 w 51"/>
                <a:gd name="T39" fmla="*/ 1 h 30"/>
                <a:gd name="T40" fmla="*/ 32 w 51"/>
                <a:gd name="T41" fmla="*/ 13 h 30"/>
                <a:gd name="T42" fmla="*/ 46 w 51"/>
                <a:gd name="T43" fmla="*/ 5 h 30"/>
                <a:gd name="T44" fmla="*/ 46 w 51"/>
                <a:gd name="T45" fmla="*/ 6 h 30"/>
                <a:gd name="T46" fmla="*/ 46 w 51"/>
                <a:gd name="T47" fmla="*/ 6 h 30"/>
                <a:gd name="T48" fmla="*/ 46 w 51"/>
                <a:gd name="T49" fmla="*/ 6 h 30"/>
                <a:gd name="T50" fmla="*/ 47 w 51"/>
                <a:gd name="T51" fmla="*/ 6 h 30"/>
                <a:gd name="T52" fmla="*/ 11 w 51"/>
                <a:gd name="T53" fmla="*/ 26 h 30"/>
                <a:gd name="T54" fmla="*/ 11 w 51"/>
                <a:gd name="T55" fmla="*/ 26 h 30"/>
                <a:gd name="T56" fmla="*/ 11 w 51"/>
                <a:gd name="T57" fmla="*/ 26 h 30"/>
                <a:gd name="T58" fmla="*/ 33 w 51"/>
                <a:gd name="T59" fmla="*/ 11 h 30"/>
                <a:gd name="T60" fmla="*/ 1 w 51"/>
                <a:gd name="T61" fmla="*/ 30 h 30"/>
                <a:gd name="T62" fmla="*/ 1 w 51"/>
                <a:gd name="T63" fmla="*/ 30 h 30"/>
                <a:gd name="T64" fmla="*/ 1 w 51"/>
                <a:gd name="T65" fmla="*/ 30 h 30"/>
                <a:gd name="T66" fmla="*/ 1 w 51"/>
                <a:gd name="T6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1" h="30"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0" y="30"/>
                    <a:pt x="0" y="29"/>
                  </a:cubicBezTo>
                  <a:cubicBezTo>
                    <a:pt x="0" y="29"/>
                    <a:pt x="0" y="29"/>
                    <a:pt x="1" y="29"/>
                  </a:cubicBezTo>
                  <a:cubicBezTo>
                    <a:pt x="8" y="24"/>
                    <a:pt x="18" y="17"/>
                    <a:pt x="23" y="12"/>
                  </a:cubicBezTo>
                  <a:cubicBezTo>
                    <a:pt x="22" y="13"/>
                    <a:pt x="21" y="14"/>
                    <a:pt x="20" y="14"/>
                  </a:cubicBezTo>
                  <a:cubicBezTo>
                    <a:pt x="19" y="15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10"/>
                    <a:pt x="23" y="14"/>
                    <a:pt x="7" y="25"/>
                  </a:cubicBezTo>
                  <a:cubicBezTo>
                    <a:pt x="18" y="19"/>
                    <a:pt x="38" y="7"/>
                    <a:pt x="50" y="0"/>
                  </a:cubicBezTo>
                  <a:cubicBezTo>
                    <a:pt x="50" y="0"/>
                    <a:pt x="50" y="0"/>
                    <a:pt x="51" y="0"/>
                  </a:cubicBezTo>
                  <a:cubicBezTo>
                    <a:pt x="51" y="0"/>
                    <a:pt x="51" y="0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0" y="1"/>
                    <a:pt x="50" y="1"/>
                  </a:cubicBezTo>
                  <a:cubicBezTo>
                    <a:pt x="49" y="3"/>
                    <a:pt x="44" y="5"/>
                    <a:pt x="32" y="13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6" y="6"/>
                    <a:pt x="23" y="19"/>
                    <a:pt x="11" y="26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0" y="26"/>
                    <a:pt x="11" y="26"/>
                    <a:pt x="11" y="26"/>
                  </a:cubicBezTo>
                  <a:cubicBezTo>
                    <a:pt x="16" y="22"/>
                    <a:pt x="25" y="17"/>
                    <a:pt x="33" y="11"/>
                  </a:cubicBezTo>
                  <a:cubicBezTo>
                    <a:pt x="9" y="26"/>
                    <a:pt x="3" y="29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90"/>
            <p:cNvSpPr/>
            <p:nvPr/>
          </p:nvSpPr>
          <p:spPr bwMode="auto">
            <a:xfrm>
              <a:off x="3675063" y="5624513"/>
              <a:ext cx="619125" cy="431800"/>
            </a:xfrm>
            <a:custGeom>
              <a:avLst/>
              <a:gdLst>
                <a:gd name="T0" fmla="*/ 80 w 191"/>
                <a:gd name="T1" fmla="*/ 133 h 133"/>
                <a:gd name="T2" fmla="*/ 100 w 191"/>
                <a:gd name="T3" fmla="*/ 118 h 133"/>
                <a:gd name="T4" fmla="*/ 80 w 191"/>
                <a:gd name="T5" fmla="*/ 128 h 133"/>
                <a:gd name="T6" fmla="*/ 45 w 191"/>
                <a:gd name="T7" fmla="*/ 131 h 133"/>
                <a:gd name="T8" fmla="*/ 45 w 191"/>
                <a:gd name="T9" fmla="*/ 130 h 133"/>
                <a:gd name="T10" fmla="*/ 26 w 191"/>
                <a:gd name="T11" fmla="*/ 132 h 133"/>
                <a:gd name="T12" fmla="*/ 52 w 191"/>
                <a:gd name="T13" fmla="*/ 113 h 133"/>
                <a:gd name="T14" fmla="*/ 33 w 191"/>
                <a:gd name="T15" fmla="*/ 107 h 133"/>
                <a:gd name="T16" fmla="*/ 119 w 191"/>
                <a:gd name="T17" fmla="*/ 47 h 133"/>
                <a:gd name="T18" fmla="*/ 0 w 191"/>
                <a:gd name="T19" fmla="*/ 109 h 133"/>
                <a:gd name="T20" fmla="*/ 15 w 191"/>
                <a:gd name="T21" fmla="*/ 92 h 133"/>
                <a:gd name="T22" fmla="*/ 3 w 191"/>
                <a:gd name="T23" fmla="*/ 98 h 133"/>
                <a:gd name="T24" fmla="*/ 76 w 191"/>
                <a:gd name="T25" fmla="*/ 51 h 133"/>
                <a:gd name="T26" fmla="*/ 0 w 191"/>
                <a:gd name="T27" fmla="*/ 94 h 133"/>
                <a:gd name="T28" fmla="*/ 0 w 191"/>
                <a:gd name="T29" fmla="*/ 93 h 133"/>
                <a:gd name="T30" fmla="*/ 2 w 191"/>
                <a:gd name="T31" fmla="*/ 74 h 133"/>
                <a:gd name="T32" fmla="*/ 49 w 191"/>
                <a:gd name="T33" fmla="*/ 43 h 133"/>
                <a:gd name="T34" fmla="*/ 16 w 191"/>
                <a:gd name="T35" fmla="*/ 60 h 133"/>
                <a:gd name="T36" fmla="*/ 19 w 191"/>
                <a:gd name="T37" fmla="*/ 58 h 133"/>
                <a:gd name="T38" fmla="*/ 27 w 191"/>
                <a:gd name="T39" fmla="*/ 52 h 133"/>
                <a:gd name="T40" fmla="*/ 27 w 191"/>
                <a:gd name="T41" fmla="*/ 51 h 133"/>
                <a:gd name="T42" fmla="*/ 8 w 191"/>
                <a:gd name="T43" fmla="*/ 52 h 133"/>
                <a:gd name="T44" fmla="*/ 17 w 191"/>
                <a:gd name="T45" fmla="*/ 44 h 133"/>
                <a:gd name="T46" fmla="*/ 14 w 191"/>
                <a:gd name="T47" fmla="*/ 34 h 133"/>
                <a:gd name="T48" fmla="*/ 21 w 191"/>
                <a:gd name="T49" fmla="*/ 7 h 133"/>
                <a:gd name="T50" fmla="*/ 16 w 191"/>
                <a:gd name="T51" fmla="*/ 32 h 133"/>
                <a:gd name="T52" fmla="*/ 68 w 191"/>
                <a:gd name="T53" fmla="*/ 2 h 133"/>
                <a:gd name="T54" fmla="*/ 69 w 191"/>
                <a:gd name="T55" fmla="*/ 3 h 133"/>
                <a:gd name="T56" fmla="*/ 13 w 191"/>
                <a:gd name="T57" fmla="*/ 49 h 133"/>
                <a:gd name="T58" fmla="*/ 73 w 191"/>
                <a:gd name="T59" fmla="*/ 15 h 133"/>
                <a:gd name="T60" fmla="*/ 87 w 191"/>
                <a:gd name="T61" fmla="*/ 16 h 133"/>
                <a:gd name="T62" fmla="*/ 55 w 191"/>
                <a:gd name="T63" fmla="*/ 37 h 133"/>
                <a:gd name="T64" fmla="*/ 94 w 191"/>
                <a:gd name="T65" fmla="*/ 16 h 133"/>
                <a:gd name="T66" fmla="*/ 18 w 191"/>
                <a:gd name="T67" fmla="*/ 63 h 133"/>
                <a:gd name="T68" fmla="*/ 88 w 191"/>
                <a:gd name="T69" fmla="*/ 23 h 133"/>
                <a:gd name="T70" fmla="*/ 76 w 191"/>
                <a:gd name="T71" fmla="*/ 49 h 133"/>
                <a:gd name="T72" fmla="*/ 151 w 191"/>
                <a:gd name="T73" fmla="*/ 6 h 133"/>
                <a:gd name="T74" fmla="*/ 156 w 191"/>
                <a:gd name="T75" fmla="*/ 9 h 133"/>
                <a:gd name="T76" fmla="*/ 172 w 191"/>
                <a:gd name="T77" fmla="*/ 0 h 133"/>
                <a:gd name="T78" fmla="*/ 172 w 191"/>
                <a:gd name="T79" fmla="*/ 1 h 133"/>
                <a:gd name="T80" fmla="*/ 86 w 191"/>
                <a:gd name="T81" fmla="*/ 55 h 133"/>
                <a:gd name="T82" fmla="*/ 182 w 191"/>
                <a:gd name="T83" fmla="*/ 4 h 133"/>
                <a:gd name="T84" fmla="*/ 144 w 191"/>
                <a:gd name="T85" fmla="*/ 42 h 133"/>
                <a:gd name="T86" fmla="*/ 191 w 191"/>
                <a:gd name="T87" fmla="*/ 15 h 133"/>
                <a:gd name="T88" fmla="*/ 90 w 191"/>
                <a:gd name="T89" fmla="*/ 95 h 133"/>
                <a:gd name="T90" fmla="*/ 84 w 191"/>
                <a:gd name="T91" fmla="*/ 108 h 133"/>
                <a:gd name="T92" fmla="*/ 82 w 191"/>
                <a:gd name="T93" fmla="*/ 125 h 133"/>
                <a:gd name="T94" fmla="*/ 106 w 191"/>
                <a:gd name="T95" fmla="*/ 114 h 133"/>
                <a:gd name="T96" fmla="*/ 107 w 191"/>
                <a:gd name="T97" fmla="*/ 114 h 133"/>
                <a:gd name="T98" fmla="*/ 87 w 191"/>
                <a:gd name="T99" fmla="*/ 128 h 133"/>
                <a:gd name="T100" fmla="*/ 80 w 191"/>
                <a:gd name="T10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1" h="133">
                  <a:moveTo>
                    <a:pt x="80" y="133"/>
                  </a:moveTo>
                  <a:cubicBezTo>
                    <a:pt x="80" y="133"/>
                    <a:pt x="80" y="133"/>
                    <a:pt x="80" y="133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4" y="129"/>
                    <a:pt x="93" y="123"/>
                  </a:cubicBezTo>
                  <a:cubicBezTo>
                    <a:pt x="95" y="121"/>
                    <a:pt x="98" y="120"/>
                    <a:pt x="100" y="118"/>
                  </a:cubicBezTo>
                  <a:cubicBezTo>
                    <a:pt x="96" y="120"/>
                    <a:pt x="92" y="123"/>
                    <a:pt x="90" y="124"/>
                  </a:cubicBezTo>
                  <a:cubicBezTo>
                    <a:pt x="90" y="124"/>
                    <a:pt x="90" y="124"/>
                    <a:pt x="89" y="124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2" y="126"/>
                    <a:pt x="81" y="127"/>
                    <a:pt x="80" y="128"/>
                  </a:cubicBezTo>
                  <a:cubicBezTo>
                    <a:pt x="80" y="128"/>
                    <a:pt x="79" y="128"/>
                    <a:pt x="79" y="128"/>
                  </a:cubicBezTo>
                  <a:cubicBezTo>
                    <a:pt x="79" y="127"/>
                    <a:pt x="79" y="127"/>
                    <a:pt x="84" y="109"/>
                  </a:cubicBezTo>
                  <a:cubicBezTo>
                    <a:pt x="53" y="127"/>
                    <a:pt x="47" y="130"/>
                    <a:pt x="45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1"/>
                    <a:pt x="45" y="131"/>
                    <a:pt x="45" y="130"/>
                  </a:cubicBezTo>
                  <a:cubicBezTo>
                    <a:pt x="85" y="99"/>
                    <a:pt x="85" y="99"/>
                    <a:pt x="85" y="99"/>
                  </a:cubicBezTo>
                  <a:cubicBezTo>
                    <a:pt x="27" y="132"/>
                    <a:pt x="27" y="132"/>
                    <a:pt x="27" y="132"/>
                  </a:cubicBezTo>
                  <a:cubicBezTo>
                    <a:pt x="27" y="132"/>
                    <a:pt x="27" y="132"/>
                    <a:pt x="26" y="132"/>
                  </a:cubicBezTo>
                  <a:cubicBezTo>
                    <a:pt x="26" y="132"/>
                    <a:pt x="26" y="132"/>
                    <a:pt x="26" y="132"/>
                  </a:cubicBezTo>
                  <a:cubicBezTo>
                    <a:pt x="26" y="132"/>
                    <a:pt x="26" y="132"/>
                    <a:pt x="26" y="131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7" y="130"/>
                    <a:pt x="32" y="127"/>
                    <a:pt x="52" y="113"/>
                  </a:cubicBezTo>
                  <a:cubicBezTo>
                    <a:pt x="65" y="103"/>
                    <a:pt x="84" y="90"/>
                    <a:pt x="108" y="73"/>
                  </a:cubicBezTo>
                  <a:cubicBezTo>
                    <a:pt x="138" y="52"/>
                    <a:pt x="168" y="30"/>
                    <a:pt x="182" y="20"/>
                  </a:cubicBezTo>
                  <a:cubicBezTo>
                    <a:pt x="174" y="25"/>
                    <a:pt x="160" y="33"/>
                    <a:pt x="145" y="42"/>
                  </a:cubicBezTo>
                  <a:cubicBezTo>
                    <a:pt x="71" y="86"/>
                    <a:pt x="35" y="107"/>
                    <a:pt x="33" y="107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3" y="107"/>
                    <a:pt x="33" y="107"/>
                    <a:pt x="33" y="106"/>
                  </a:cubicBezTo>
                  <a:cubicBezTo>
                    <a:pt x="32" y="106"/>
                    <a:pt x="32" y="106"/>
                    <a:pt x="60" y="87"/>
                  </a:cubicBezTo>
                  <a:cubicBezTo>
                    <a:pt x="77" y="75"/>
                    <a:pt x="98" y="61"/>
                    <a:pt x="119" y="47"/>
                  </a:cubicBezTo>
                  <a:cubicBezTo>
                    <a:pt x="143" y="30"/>
                    <a:pt x="167" y="14"/>
                    <a:pt x="177" y="8"/>
                  </a:cubicBezTo>
                  <a:cubicBezTo>
                    <a:pt x="153" y="20"/>
                    <a:pt x="55" y="78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1" y="108"/>
                    <a:pt x="113" y="38"/>
                    <a:pt x="155" y="11"/>
                  </a:cubicBezTo>
                  <a:cubicBezTo>
                    <a:pt x="115" y="34"/>
                    <a:pt x="17" y="91"/>
                    <a:pt x="15" y="92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15" y="92"/>
                    <a:pt x="15" y="92"/>
                    <a:pt x="15" y="92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2" y="98"/>
                    <a:pt x="2" y="98"/>
                    <a:pt x="3" y="98"/>
                  </a:cubicBezTo>
                  <a:cubicBezTo>
                    <a:pt x="2" y="98"/>
                    <a:pt x="2" y="98"/>
                    <a:pt x="2" y="98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4" y="96"/>
                    <a:pt x="9" y="93"/>
                    <a:pt x="25" y="83"/>
                  </a:cubicBezTo>
                  <a:cubicBezTo>
                    <a:pt x="38" y="75"/>
                    <a:pt x="55" y="65"/>
                    <a:pt x="76" y="51"/>
                  </a:cubicBezTo>
                  <a:cubicBezTo>
                    <a:pt x="96" y="39"/>
                    <a:pt x="115" y="27"/>
                    <a:pt x="130" y="19"/>
                  </a:cubicBezTo>
                  <a:cubicBezTo>
                    <a:pt x="115" y="27"/>
                    <a:pt x="96" y="38"/>
                    <a:pt x="76" y="50"/>
                  </a:cubicBezTo>
                  <a:cubicBezTo>
                    <a:pt x="18" y="84"/>
                    <a:pt x="3" y="92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69" y="35"/>
                    <a:pt x="26" y="60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3"/>
                    <a:pt x="1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1"/>
                    <a:pt x="12" y="66"/>
                    <a:pt x="49" y="43"/>
                  </a:cubicBezTo>
                  <a:cubicBezTo>
                    <a:pt x="60" y="36"/>
                    <a:pt x="71" y="29"/>
                    <a:pt x="79" y="24"/>
                  </a:cubicBezTo>
                  <a:cubicBezTo>
                    <a:pt x="57" y="37"/>
                    <a:pt x="17" y="60"/>
                    <a:pt x="16" y="61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0"/>
                    <a:pt x="16" y="60"/>
                    <a:pt x="16" y="59"/>
                  </a:cubicBezTo>
                  <a:cubicBezTo>
                    <a:pt x="17" y="59"/>
                    <a:pt x="18" y="59"/>
                    <a:pt x="19" y="58"/>
                  </a:cubicBezTo>
                  <a:cubicBezTo>
                    <a:pt x="21" y="57"/>
                    <a:pt x="24" y="55"/>
                    <a:pt x="27" y="53"/>
                  </a:cubicBezTo>
                  <a:cubicBezTo>
                    <a:pt x="32" y="50"/>
                    <a:pt x="39" y="45"/>
                    <a:pt x="46" y="41"/>
                  </a:cubicBezTo>
                  <a:cubicBezTo>
                    <a:pt x="36" y="47"/>
                    <a:pt x="29" y="51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37" y="43"/>
                    <a:pt x="60" y="25"/>
                    <a:pt x="69" y="17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9" y="51"/>
                    <a:pt x="11" y="49"/>
                    <a:pt x="17" y="44"/>
                  </a:cubicBezTo>
                  <a:cubicBezTo>
                    <a:pt x="22" y="40"/>
                    <a:pt x="30" y="34"/>
                    <a:pt x="37" y="28"/>
                  </a:cubicBezTo>
                  <a:cubicBezTo>
                    <a:pt x="47" y="19"/>
                    <a:pt x="59" y="10"/>
                    <a:pt x="65" y="5"/>
                  </a:cubicBezTo>
                  <a:cubicBezTo>
                    <a:pt x="55" y="11"/>
                    <a:pt x="29" y="26"/>
                    <a:pt x="15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7" y="5"/>
                    <a:pt x="21" y="8"/>
                    <a:pt x="21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30" y="2"/>
                    <a:pt x="30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9" y="30"/>
                    <a:pt x="30" y="24"/>
                    <a:pt x="41" y="18"/>
                  </a:cubicBezTo>
                  <a:cubicBezTo>
                    <a:pt x="48" y="14"/>
                    <a:pt x="55" y="10"/>
                    <a:pt x="60" y="7"/>
                  </a:cubicBezTo>
                  <a:cubicBezTo>
                    <a:pt x="65" y="4"/>
                    <a:pt x="67" y="2"/>
                    <a:pt x="68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2"/>
                    <a:pt x="69" y="2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4"/>
                    <a:pt x="66" y="6"/>
                    <a:pt x="59" y="11"/>
                  </a:cubicBezTo>
                  <a:cubicBezTo>
                    <a:pt x="53" y="16"/>
                    <a:pt x="45" y="22"/>
                    <a:pt x="38" y="28"/>
                  </a:cubicBezTo>
                  <a:cubicBezTo>
                    <a:pt x="28" y="36"/>
                    <a:pt x="18" y="44"/>
                    <a:pt x="13" y="49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4" y="14"/>
                    <a:pt x="74" y="14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2" y="16"/>
                    <a:pt x="67" y="20"/>
                    <a:pt x="50" y="33"/>
                  </a:cubicBezTo>
                  <a:cubicBezTo>
                    <a:pt x="43" y="39"/>
                    <a:pt x="36" y="45"/>
                    <a:pt x="31" y="49"/>
                  </a:cubicBezTo>
                  <a:cubicBezTo>
                    <a:pt x="43" y="42"/>
                    <a:pt x="74" y="24"/>
                    <a:pt x="87" y="16"/>
                  </a:cubicBezTo>
                  <a:cubicBezTo>
                    <a:pt x="87" y="16"/>
                    <a:pt x="87" y="16"/>
                    <a:pt x="88" y="16"/>
                  </a:cubicBezTo>
                  <a:cubicBezTo>
                    <a:pt x="88" y="17"/>
                    <a:pt x="88" y="17"/>
                    <a:pt x="87" y="17"/>
                  </a:cubicBezTo>
                  <a:cubicBezTo>
                    <a:pt x="87" y="17"/>
                    <a:pt x="66" y="30"/>
                    <a:pt x="47" y="42"/>
                  </a:cubicBezTo>
                  <a:cubicBezTo>
                    <a:pt x="49" y="40"/>
                    <a:pt x="52" y="39"/>
                    <a:pt x="55" y="37"/>
                  </a:cubicBezTo>
                  <a:cubicBezTo>
                    <a:pt x="64" y="32"/>
                    <a:pt x="74" y="26"/>
                    <a:pt x="81" y="22"/>
                  </a:cubicBezTo>
                  <a:cubicBezTo>
                    <a:pt x="85" y="20"/>
                    <a:pt x="88" y="18"/>
                    <a:pt x="90" y="17"/>
                  </a:cubicBezTo>
                  <a:cubicBezTo>
                    <a:pt x="94" y="15"/>
                    <a:pt x="94" y="15"/>
                    <a:pt x="94" y="15"/>
                  </a:cubicBezTo>
                  <a:cubicBezTo>
                    <a:pt x="94" y="15"/>
                    <a:pt x="94" y="16"/>
                    <a:pt x="94" y="16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6"/>
                    <a:pt x="93" y="16"/>
                    <a:pt x="93" y="16"/>
                  </a:cubicBezTo>
                  <a:cubicBezTo>
                    <a:pt x="92" y="18"/>
                    <a:pt x="84" y="23"/>
                    <a:pt x="49" y="44"/>
                  </a:cubicBezTo>
                  <a:cubicBezTo>
                    <a:pt x="39" y="51"/>
                    <a:pt x="27" y="58"/>
                    <a:pt x="18" y="63"/>
                  </a:cubicBezTo>
                  <a:cubicBezTo>
                    <a:pt x="75" y="30"/>
                    <a:pt x="85" y="24"/>
                    <a:pt x="87" y="23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15" y="84"/>
                    <a:pt x="47" y="66"/>
                    <a:pt x="76" y="49"/>
                  </a:cubicBezTo>
                  <a:cubicBezTo>
                    <a:pt x="132" y="16"/>
                    <a:pt x="148" y="7"/>
                    <a:pt x="150" y="6"/>
                  </a:cubicBezTo>
                  <a:cubicBezTo>
                    <a:pt x="150" y="6"/>
                    <a:pt x="151" y="6"/>
                    <a:pt x="151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51" y="6"/>
                    <a:pt x="151" y="6"/>
                    <a:pt x="151" y="7"/>
                  </a:cubicBezTo>
                  <a:cubicBezTo>
                    <a:pt x="112" y="30"/>
                    <a:pt x="46" y="71"/>
                    <a:pt x="17" y="89"/>
                  </a:cubicBezTo>
                  <a:cubicBezTo>
                    <a:pt x="156" y="9"/>
                    <a:pt x="156" y="9"/>
                    <a:pt x="156" y="9"/>
                  </a:cubicBezTo>
                  <a:cubicBezTo>
                    <a:pt x="156" y="9"/>
                    <a:pt x="156" y="9"/>
                    <a:pt x="156" y="9"/>
                  </a:cubicBezTo>
                  <a:cubicBezTo>
                    <a:pt x="166" y="4"/>
                    <a:pt x="170" y="1"/>
                    <a:pt x="171" y="1"/>
                  </a:cubicBezTo>
                  <a:cubicBezTo>
                    <a:pt x="171" y="1"/>
                    <a:pt x="172" y="0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72" y="0"/>
                    <a:pt x="172" y="0"/>
                    <a:pt x="172" y="1"/>
                  </a:cubicBezTo>
                  <a:cubicBezTo>
                    <a:pt x="172" y="1"/>
                    <a:pt x="172" y="1"/>
                    <a:pt x="172" y="1"/>
                  </a:cubicBezTo>
                  <a:cubicBezTo>
                    <a:pt x="172" y="1"/>
                    <a:pt x="172" y="1"/>
                    <a:pt x="172" y="1"/>
                  </a:cubicBezTo>
                  <a:cubicBezTo>
                    <a:pt x="172" y="1"/>
                    <a:pt x="172" y="1"/>
                    <a:pt x="172" y="1"/>
                  </a:cubicBezTo>
                  <a:cubicBezTo>
                    <a:pt x="171" y="2"/>
                    <a:pt x="169" y="3"/>
                    <a:pt x="165" y="6"/>
                  </a:cubicBezTo>
                  <a:cubicBezTo>
                    <a:pt x="160" y="9"/>
                    <a:pt x="153" y="13"/>
                    <a:pt x="145" y="18"/>
                  </a:cubicBezTo>
                  <a:cubicBezTo>
                    <a:pt x="129" y="28"/>
                    <a:pt x="108" y="42"/>
                    <a:pt x="86" y="55"/>
                  </a:cubicBezTo>
                  <a:cubicBezTo>
                    <a:pt x="63" y="70"/>
                    <a:pt x="40" y="85"/>
                    <a:pt x="24" y="95"/>
                  </a:cubicBezTo>
                  <a:cubicBezTo>
                    <a:pt x="79" y="62"/>
                    <a:pt x="179" y="4"/>
                    <a:pt x="182" y="4"/>
                  </a:cubicBezTo>
                  <a:cubicBezTo>
                    <a:pt x="182" y="4"/>
                    <a:pt x="182" y="4"/>
                    <a:pt x="182" y="4"/>
                  </a:cubicBezTo>
                  <a:cubicBezTo>
                    <a:pt x="182" y="4"/>
                    <a:pt x="182" y="4"/>
                    <a:pt x="182" y="4"/>
                  </a:cubicBezTo>
                  <a:cubicBezTo>
                    <a:pt x="182" y="5"/>
                    <a:pt x="182" y="5"/>
                    <a:pt x="163" y="18"/>
                  </a:cubicBezTo>
                  <a:cubicBezTo>
                    <a:pt x="151" y="26"/>
                    <a:pt x="136" y="37"/>
                    <a:pt x="119" y="48"/>
                  </a:cubicBezTo>
                  <a:cubicBezTo>
                    <a:pt x="87" y="70"/>
                    <a:pt x="48" y="96"/>
                    <a:pt x="37" y="104"/>
                  </a:cubicBezTo>
                  <a:cubicBezTo>
                    <a:pt x="51" y="96"/>
                    <a:pt x="106" y="64"/>
                    <a:pt x="144" y="42"/>
                  </a:cubicBezTo>
                  <a:cubicBezTo>
                    <a:pt x="182" y="19"/>
                    <a:pt x="189" y="16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ubicBezTo>
                    <a:pt x="190" y="15"/>
                    <a:pt x="190" y="15"/>
                    <a:pt x="190" y="15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91" y="15"/>
                    <a:pt x="191" y="15"/>
                    <a:pt x="191" y="16"/>
                  </a:cubicBezTo>
                  <a:cubicBezTo>
                    <a:pt x="142" y="50"/>
                    <a:pt x="53" y="112"/>
                    <a:pt x="32" y="128"/>
                  </a:cubicBezTo>
                  <a:cubicBezTo>
                    <a:pt x="90" y="95"/>
                    <a:pt x="90" y="95"/>
                    <a:pt x="90" y="95"/>
                  </a:cubicBezTo>
                  <a:cubicBezTo>
                    <a:pt x="90" y="95"/>
                    <a:pt x="90" y="95"/>
                    <a:pt x="91" y="95"/>
                  </a:cubicBezTo>
                  <a:cubicBezTo>
                    <a:pt x="91" y="95"/>
                    <a:pt x="91" y="95"/>
                    <a:pt x="90" y="95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8" y="123"/>
                    <a:pt x="76" y="112"/>
                    <a:pt x="84" y="108"/>
                  </a:cubicBezTo>
                  <a:cubicBezTo>
                    <a:pt x="84" y="108"/>
                    <a:pt x="84" y="108"/>
                    <a:pt x="85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3" y="114"/>
                    <a:pt x="81" y="123"/>
                    <a:pt x="80" y="126"/>
                  </a:cubicBezTo>
                  <a:cubicBezTo>
                    <a:pt x="81" y="126"/>
                    <a:pt x="82" y="125"/>
                    <a:pt x="82" y="125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9" y="123"/>
                    <a:pt x="89" y="123"/>
                    <a:pt x="89" y="123"/>
                  </a:cubicBezTo>
                  <a:cubicBezTo>
                    <a:pt x="98" y="118"/>
                    <a:pt x="98" y="118"/>
                    <a:pt x="98" y="118"/>
                  </a:cubicBezTo>
                  <a:cubicBezTo>
                    <a:pt x="103" y="115"/>
                    <a:pt x="105" y="114"/>
                    <a:pt x="106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7" y="113"/>
                    <a:pt x="107" y="113"/>
                    <a:pt x="107" y="114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7" y="114"/>
                    <a:pt x="107" y="114"/>
                    <a:pt x="107" y="114"/>
                  </a:cubicBezTo>
                  <a:cubicBezTo>
                    <a:pt x="106" y="115"/>
                    <a:pt x="103" y="117"/>
                    <a:pt x="94" y="124"/>
                  </a:cubicBezTo>
                  <a:cubicBezTo>
                    <a:pt x="92" y="125"/>
                    <a:pt x="89" y="127"/>
                    <a:pt x="87" y="128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4"/>
                  </a:cubicBezTo>
                  <a:cubicBezTo>
                    <a:pt x="97" y="124"/>
                    <a:pt x="96" y="124"/>
                    <a:pt x="96" y="124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0" y="133"/>
                    <a:pt x="80" y="133"/>
                    <a:pt x="80" y="1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92"/>
            <p:cNvSpPr>
              <a:spLocks noEditPoints="1"/>
            </p:cNvSpPr>
            <p:nvPr/>
          </p:nvSpPr>
          <p:spPr bwMode="auto">
            <a:xfrm>
              <a:off x="3675063" y="5611813"/>
              <a:ext cx="895350" cy="1511300"/>
            </a:xfrm>
            <a:custGeom>
              <a:avLst/>
              <a:gdLst>
                <a:gd name="T0" fmla="*/ 176 w 276"/>
                <a:gd name="T1" fmla="*/ 465 h 466"/>
                <a:gd name="T2" fmla="*/ 87 w 276"/>
                <a:gd name="T3" fmla="*/ 463 h 466"/>
                <a:gd name="T4" fmla="*/ 3 w 276"/>
                <a:gd name="T5" fmla="*/ 409 h 466"/>
                <a:gd name="T6" fmla="*/ 0 w 276"/>
                <a:gd name="T7" fmla="*/ 325 h 466"/>
                <a:gd name="T8" fmla="*/ 59 w 276"/>
                <a:gd name="T9" fmla="*/ 328 h 466"/>
                <a:gd name="T10" fmla="*/ 75 w 276"/>
                <a:gd name="T11" fmla="*/ 341 h 466"/>
                <a:gd name="T12" fmla="*/ 75 w 276"/>
                <a:gd name="T13" fmla="*/ 371 h 466"/>
                <a:gd name="T14" fmla="*/ 158 w 276"/>
                <a:gd name="T15" fmla="*/ 385 h 466"/>
                <a:gd name="T16" fmla="*/ 165 w 276"/>
                <a:gd name="T17" fmla="*/ 298 h 466"/>
                <a:gd name="T18" fmla="*/ 81 w 276"/>
                <a:gd name="T19" fmla="*/ 262 h 466"/>
                <a:gd name="T20" fmla="*/ 93 w 276"/>
                <a:gd name="T21" fmla="*/ 215 h 466"/>
                <a:gd name="T22" fmla="*/ 101 w 276"/>
                <a:gd name="T23" fmla="*/ 178 h 466"/>
                <a:gd name="T24" fmla="*/ 193 w 276"/>
                <a:gd name="T25" fmla="*/ 176 h 466"/>
                <a:gd name="T26" fmla="*/ 198 w 276"/>
                <a:gd name="T27" fmla="*/ 98 h 466"/>
                <a:gd name="T28" fmla="*/ 139 w 276"/>
                <a:gd name="T29" fmla="*/ 86 h 466"/>
                <a:gd name="T30" fmla="*/ 119 w 276"/>
                <a:gd name="T31" fmla="*/ 110 h 466"/>
                <a:gd name="T32" fmla="*/ 71 w 276"/>
                <a:gd name="T33" fmla="*/ 114 h 466"/>
                <a:gd name="T34" fmla="*/ 27 w 276"/>
                <a:gd name="T35" fmla="*/ 84 h 466"/>
                <a:gd name="T36" fmla="*/ 17 w 276"/>
                <a:gd name="T37" fmla="*/ 16 h 466"/>
                <a:gd name="T38" fmla="*/ 59 w 276"/>
                <a:gd name="T39" fmla="*/ 0 h 466"/>
                <a:gd name="T40" fmla="*/ 106 w 276"/>
                <a:gd name="T41" fmla="*/ 6 h 466"/>
                <a:gd name="T42" fmla="*/ 110 w 276"/>
                <a:gd name="T43" fmla="*/ 23 h 466"/>
                <a:gd name="T44" fmla="*/ 130 w 276"/>
                <a:gd name="T45" fmla="*/ 3 h 466"/>
                <a:gd name="T46" fmla="*/ 163 w 276"/>
                <a:gd name="T47" fmla="*/ 0 h 466"/>
                <a:gd name="T48" fmla="*/ 216 w 276"/>
                <a:gd name="T49" fmla="*/ 6 h 466"/>
                <a:gd name="T50" fmla="*/ 276 w 276"/>
                <a:gd name="T51" fmla="*/ 118 h 466"/>
                <a:gd name="T52" fmla="*/ 271 w 276"/>
                <a:gd name="T53" fmla="*/ 188 h 466"/>
                <a:gd name="T54" fmla="*/ 257 w 276"/>
                <a:gd name="T55" fmla="*/ 228 h 466"/>
                <a:gd name="T56" fmla="*/ 239 w 276"/>
                <a:gd name="T57" fmla="*/ 276 h 466"/>
                <a:gd name="T58" fmla="*/ 249 w 276"/>
                <a:gd name="T59" fmla="*/ 290 h 466"/>
                <a:gd name="T60" fmla="*/ 248 w 276"/>
                <a:gd name="T61" fmla="*/ 342 h 466"/>
                <a:gd name="T62" fmla="*/ 253 w 276"/>
                <a:gd name="T63" fmla="*/ 423 h 466"/>
                <a:gd name="T64" fmla="*/ 249 w 276"/>
                <a:gd name="T65" fmla="*/ 326 h 466"/>
                <a:gd name="T66" fmla="*/ 245 w 276"/>
                <a:gd name="T67" fmla="*/ 286 h 466"/>
                <a:gd name="T68" fmla="*/ 229 w 276"/>
                <a:gd name="T69" fmla="*/ 255 h 466"/>
                <a:gd name="T70" fmla="*/ 261 w 276"/>
                <a:gd name="T71" fmla="*/ 223 h 466"/>
                <a:gd name="T72" fmla="*/ 272 w 276"/>
                <a:gd name="T73" fmla="*/ 178 h 466"/>
                <a:gd name="T74" fmla="*/ 274 w 276"/>
                <a:gd name="T75" fmla="*/ 98 h 466"/>
                <a:gd name="T76" fmla="*/ 205 w 276"/>
                <a:gd name="T77" fmla="*/ 6 h 466"/>
                <a:gd name="T78" fmla="*/ 132 w 276"/>
                <a:gd name="T79" fmla="*/ 3 h 466"/>
                <a:gd name="T80" fmla="*/ 115 w 276"/>
                <a:gd name="T81" fmla="*/ 20 h 466"/>
                <a:gd name="T82" fmla="*/ 107 w 276"/>
                <a:gd name="T83" fmla="*/ 15 h 466"/>
                <a:gd name="T84" fmla="*/ 105 w 276"/>
                <a:gd name="T85" fmla="*/ 7 h 466"/>
                <a:gd name="T86" fmla="*/ 25 w 276"/>
                <a:gd name="T87" fmla="*/ 3 h 466"/>
                <a:gd name="T88" fmla="*/ 26 w 276"/>
                <a:gd name="T89" fmla="*/ 56 h 466"/>
                <a:gd name="T90" fmla="*/ 27 w 276"/>
                <a:gd name="T91" fmla="*/ 111 h 466"/>
                <a:gd name="T92" fmla="*/ 116 w 276"/>
                <a:gd name="T93" fmla="*/ 114 h 466"/>
                <a:gd name="T94" fmla="*/ 117 w 276"/>
                <a:gd name="T95" fmla="*/ 83 h 466"/>
                <a:gd name="T96" fmla="*/ 190 w 276"/>
                <a:gd name="T97" fmla="*/ 93 h 466"/>
                <a:gd name="T98" fmla="*/ 200 w 276"/>
                <a:gd name="T99" fmla="*/ 137 h 466"/>
                <a:gd name="T100" fmla="*/ 189 w 276"/>
                <a:gd name="T101" fmla="*/ 203 h 466"/>
                <a:gd name="T102" fmla="*/ 97 w 276"/>
                <a:gd name="T103" fmla="*/ 205 h 466"/>
                <a:gd name="T104" fmla="*/ 89 w 276"/>
                <a:gd name="T105" fmla="*/ 231 h 466"/>
                <a:gd name="T106" fmla="*/ 169 w 276"/>
                <a:gd name="T107" fmla="*/ 286 h 466"/>
                <a:gd name="T108" fmla="*/ 161 w 276"/>
                <a:gd name="T109" fmla="*/ 335 h 466"/>
                <a:gd name="T110" fmla="*/ 138 w 276"/>
                <a:gd name="T111" fmla="*/ 380 h 466"/>
                <a:gd name="T112" fmla="*/ 74 w 276"/>
                <a:gd name="T113" fmla="*/ 361 h 466"/>
                <a:gd name="T114" fmla="*/ 75 w 276"/>
                <a:gd name="T115" fmla="*/ 339 h 466"/>
                <a:gd name="T116" fmla="*/ 49 w 276"/>
                <a:gd name="T117" fmla="*/ 327 h 466"/>
                <a:gd name="T118" fmla="*/ 2 w 276"/>
                <a:gd name="T119" fmla="*/ 367 h 466"/>
                <a:gd name="T120" fmla="*/ 74 w 276"/>
                <a:gd name="T121" fmla="*/ 462 h 466"/>
                <a:gd name="T122" fmla="*/ 164 w 276"/>
                <a:gd name="T123" fmla="*/ 466 h 466"/>
                <a:gd name="T124" fmla="*/ 253 w 276"/>
                <a:gd name="T125" fmla="*/ 423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6" h="466">
                  <a:moveTo>
                    <a:pt x="253" y="423"/>
                  </a:moveTo>
                  <a:cubicBezTo>
                    <a:pt x="246" y="429"/>
                    <a:pt x="240" y="435"/>
                    <a:pt x="234" y="441"/>
                  </a:cubicBezTo>
                  <a:cubicBezTo>
                    <a:pt x="228" y="447"/>
                    <a:pt x="222" y="454"/>
                    <a:pt x="214" y="458"/>
                  </a:cubicBezTo>
                  <a:cubicBezTo>
                    <a:pt x="210" y="460"/>
                    <a:pt x="206" y="461"/>
                    <a:pt x="202" y="462"/>
                  </a:cubicBezTo>
                  <a:cubicBezTo>
                    <a:pt x="189" y="464"/>
                    <a:pt x="189" y="464"/>
                    <a:pt x="189" y="464"/>
                  </a:cubicBezTo>
                  <a:cubicBezTo>
                    <a:pt x="185" y="465"/>
                    <a:pt x="181" y="465"/>
                    <a:pt x="176" y="465"/>
                  </a:cubicBezTo>
                  <a:cubicBezTo>
                    <a:pt x="172" y="466"/>
                    <a:pt x="168" y="466"/>
                    <a:pt x="164" y="466"/>
                  </a:cubicBezTo>
                  <a:cubicBezTo>
                    <a:pt x="151" y="466"/>
                    <a:pt x="151" y="466"/>
                    <a:pt x="151" y="466"/>
                  </a:cubicBezTo>
                  <a:cubicBezTo>
                    <a:pt x="146" y="466"/>
                    <a:pt x="142" y="466"/>
                    <a:pt x="138" y="466"/>
                  </a:cubicBezTo>
                  <a:cubicBezTo>
                    <a:pt x="134" y="466"/>
                    <a:pt x="129" y="466"/>
                    <a:pt x="125" y="465"/>
                  </a:cubicBezTo>
                  <a:cubicBezTo>
                    <a:pt x="112" y="464"/>
                    <a:pt x="112" y="464"/>
                    <a:pt x="112" y="464"/>
                  </a:cubicBezTo>
                  <a:cubicBezTo>
                    <a:pt x="104" y="464"/>
                    <a:pt x="95" y="463"/>
                    <a:pt x="87" y="463"/>
                  </a:cubicBezTo>
                  <a:cubicBezTo>
                    <a:pt x="82" y="463"/>
                    <a:pt x="78" y="462"/>
                    <a:pt x="74" y="462"/>
                  </a:cubicBezTo>
                  <a:cubicBezTo>
                    <a:pt x="61" y="462"/>
                    <a:pt x="61" y="462"/>
                    <a:pt x="61" y="462"/>
                  </a:cubicBezTo>
                  <a:cubicBezTo>
                    <a:pt x="61" y="462"/>
                    <a:pt x="61" y="462"/>
                    <a:pt x="61" y="462"/>
                  </a:cubicBezTo>
                  <a:cubicBezTo>
                    <a:pt x="61" y="462"/>
                    <a:pt x="61" y="462"/>
                    <a:pt x="61" y="462"/>
                  </a:cubicBezTo>
                  <a:cubicBezTo>
                    <a:pt x="3" y="409"/>
                    <a:pt x="3" y="409"/>
                    <a:pt x="3" y="409"/>
                  </a:cubicBezTo>
                  <a:cubicBezTo>
                    <a:pt x="3" y="409"/>
                    <a:pt x="3" y="409"/>
                    <a:pt x="3" y="409"/>
                  </a:cubicBezTo>
                  <a:cubicBezTo>
                    <a:pt x="3" y="409"/>
                    <a:pt x="3" y="409"/>
                    <a:pt x="3" y="409"/>
                  </a:cubicBezTo>
                  <a:cubicBezTo>
                    <a:pt x="3" y="388"/>
                    <a:pt x="3" y="388"/>
                    <a:pt x="3" y="388"/>
                  </a:cubicBezTo>
                  <a:cubicBezTo>
                    <a:pt x="2" y="367"/>
                    <a:pt x="2" y="367"/>
                    <a:pt x="2" y="367"/>
                  </a:cubicBezTo>
                  <a:cubicBezTo>
                    <a:pt x="0" y="346"/>
                    <a:pt x="0" y="346"/>
                    <a:pt x="0" y="346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20" y="325"/>
                    <a:pt x="20" y="325"/>
                    <a:pt x="20" y="325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49" y="327"/>
                    <a:pt x="49" y="327"/>
                    <a:pt x="49" y="327"/>
                  </a:cubicBezTo>
                  <a:cubicBezTo>
                    <a:pt x="54" y="327"/>
                    <a:pt x="54" y="327"/>
                    <a:pt x="54" y="327"/>
                  </a:cubicBezTo>
                  <a:cubicBezTo>
                    <a:pt x="55" y="327"/>
                    <a:pt x="57" y="328"/>
                    <a:pt x="59" y="328"/>
                  </a:cubicBezTo>
                  <a:cubicBezTo>
                    <a:pt x="78" y="332"/>
                    <a:pt x="78" y="332"/>
                    <a:pt x="78" y="332"/>
                  </a:cubicBezTo>
                  <a:cubicBezTo>
                    <a:pt x="78" y="332"/>
                    <a:pt x="78" y="332"/>
                    <a:pt x="78" y="332"/>
                  </a:cubicBezTo>
                  <a:cubicBezTo>
                    <a:pt x="78" y="332"/>
                    <a:pt x="78" y="332"/>
                    <a:pt x="78" y="332"/>
                  </a:cubicBezTo>
                  <a:cubicBezTo>
                    <a:pt x="76" y="337"/>
                    <a:pt x="76" y="337"/>
                    <a:pt x="76" y="337"/>
                  </a:cubicBezTo>
                  <a:cubicBezTo>
                    <a:pt x="76" y="337"/>
                    <a:pt x="76" y="338"/>
                    <a:pt x="76" y="339"/>
                  </a:cubicBezTo>
                  <a:cubicBezTo>
                    <a:pt x="75" y="341"/>
                    <a:pt x="75" y="341"/>
                    <a:pt x="75" y="341"/>
                  </a:cubicBezTo>
                  <a:cubicBezTo>
                    <a:pt x="75" y="342"/>
                    <a:pt x="75" y="343"/>
                    <a:pt x="75" y="344"/>
                  </a:cubicBezTo>
                  <a:cubicBezTo>
                    <a:pt x="74" y="346"/>
                    <a:pt x="74" y="346"/>
                    <a:pt x="74" y="346"/>
                  </a:cubicBezTo>
                  <a:cubicBezTo>
                    <a:pt x="74" y="347"/>
                    <a:pt x="74" y="348"/>
                    <a:pt x="74" y="349"/>
                  </a:cubicBezTo>
                  <a:cubicBezTo>
                    <a:pt x="74" y="351"/>
                    <a:pt x="74" y="351"/>
                    <a:pt x="74" y="351"/>
                  </a:cubicBezTo>
                  <a:cubicBezTo>
                    <a:pt x="74" y="354"/>
                    <a:pt x="74" y="358"/>
                    <a:pt x="74" y="361"/>
                  </a:cubicBezTo>
                  <a:cubicBezTo>
                    <a:pt x="75" y="364"/>
                    <a:pt x="75" y="367"/>
                    <a:pt x="75" y="371"/>
                  </a:cubicBezTo>
                  <a:cubicBezTo>
                    <a:pt x="74" y="370"/>
                    <a:pt x="74" y="370"/>
                    <a:pt x="74" y="370"/>
                  </a:cubicBezTo>
                  <a:cubicBezTo>
                    <a:pt x="96" y="373"/>
                    <a:pt x="96" y="373"/>
                    <a:pt x="96" y="373"/>
                  </a:cubicBezTo>
                  <a:cubicBezTo>
                    <a:pt x="117" y="376"/>
                    <a:pt x="117" y="376"/>
                    <a:pt x="117" y="376"/>
                  </a:cubicBezTo>
                  <a:cubicBezTo>
                    <a:pt x="138" y="380"/>
                    <a:pt x="138" y="380"/>
                    <a:pt x="138" y="380"/>
                  </a:cubicBezTo>
                  <a:cubicBezTo>
                    <a:pt x="159" y="384"/>
                    <a:pt x="159" y="384"/>
                    <a:pt x="159" y="384"/>
                  </a:cubicBezTo>
                  <a:cubicBezTo>
                    <a:pt x="158" y="385"/>
                    <a:pt x="158" y="385"/>
                    <a:pt x="158" y="385"/>
                  </a:cubicBezTo>
                  <a:cubicBezTo>
                    <a:pt x="158" y="376"/>
                    <a:pt x="158" y="368"/>
                    <a:pt x="158" y="360"/>
                  </a:cubicBezTo>
                  <a:cubicBezTo>
                    <a:pt x="159" y="347"/>
                    <a:pt x="159" y="347"/>
                    <a:pt x="159" y="347"/>
                  </a:cubicBezTo>
                  <a:cubicBezTo>
                    <a:pt x="160" y="335"/>
                    <a:pt x="160" y="335"/>
                    <a:pt x="160" y="335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2" y="310"/>
                    <a:pt x="162" y="310"/>
                    <a:pt x="162" y="310"/>
                  </a:cubicBezTo>
                  <a:cubicBezTo>
                    <a:pt x="165" y="298"/>
                    <a:pt x="165" y="298"/>
                    <a:pt x="165" y="298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25" y="274"/>
                    <a:pt x="125" y="274"/>
                    <a:pt x="125" y="274"/>
                  </a:cubicBezTo>
                  <a:cubicBezTo>
                    <a:pt x="81" y="263"/>
                    <a:pt x="81" y="263"/>
                    <a:pt x="81" y="263"/>
                  </a:cubicBezTo>
                  <a:cubicBezTo>
                    <a:pt x="80" y="263"/>
                    <a:pt x="80" y="263"/>
                    <a:pt x="80" y="263"/>
                  </a:cubicBezTo>
                  <a:cubicBezTo>
                    <a:pt x="81" y="262"/>
                    <a:pt x="81" y="262"/>
                    <a:pt x="81" y="262"/>
                  </a:cubicBezTo>
                  <a:cubicBezTo>
                    <a:pt x="83" y="251"/>
                    <a:pt x="83" y="251"/>
                    <a:pt x="83" y="251"/>
                  </a:cubicBezTo>
                  <a:cubicBezTo>
                    <a:pt x="83" y="248"/>
                    <a:pt x="84" y="244"/>
                    <a:pt x="85" y="241"/>
                  </a:cubicBezTo>
                  <a:cubicBezTo>
                    <a:pt x="86" y="237"/>
                    <a:pt x="87" y="234"/>
                    <a:pt x="88" y="230"/>
                  </a:cubicBezTo>
                  <a:cubicBezTo>
                    <a:pt x="90" y="225"/>
                    <a:pt x="90" y="225"/>
                    <a:pt x="90" y="225"/>
                  </a:cubicBezTo>
                  <a:cubicBezTo>
                    <a:pt x="91" y="220"/>
                    <a:pt x="91" y="220"/>
                    <a:pt x="91" y="220"/>
                  </a:cubicBezTo>
                  <a:cubicBezTo>
                    <a:pt x="93" y="215"/>
                    <a:pt x="93" y="215"/>
                    <a:pt x="93" y="215"/>
                  </a:cubicBezTo>
                  <a:cubicBezTo>
                    <a:pt x="94" y="214"/>
                    <a:pt x="94" y="213"/>
                    <a:pt x="94" y="212"/>
                  </a:cubicBezTo>
                  <a:cubicBezTo>
                    <a:pt x="95" y="210"/>
                    <a:pt x="95" y="210"/>
                    <a:pt x="95" y="210"/>
                  </a:cubicBezTo>
                  <a:cubicBezTo>
                    <a:pt x="96" y="204"/>
                    <a:pt x="96" y="204"/>
                    <a:pt x="96" y="204"/>
                  </a:cubicBezTo>
                  <a:cubicBezTo>
                    <a:pt x="97" y="199"/>
                    <a:pt x="97" y="199"/>
                    <a:pt x="97" y="199"/>
                  </a:cubicBezTo>
                  <a:cubicBezTo>
                    <a:pt x="98" y="188"/>
                    <a:pt x="98" y="188"/>
                    <a:pt x="98" y="188"/>
                  </a:cubicBezTo>
                  <a:cubicBezTo>
                    <a:pt x="99" y="185"/>
                    <a:pt x="100" y="181"/>
                    <a:pt x="101" y="178"/>
                  </a:cubicBezTo>
                  <a:cubicBezTo>
                    <a:pt x="101" y="177"/>
                    <a:pt x="101" y="177"/>
                    <a:pt x="101" y="177"/>
                  </a:cubicBezTo>
                  <a:cubicBezTo>
                    <a:pt x="102" y="177"/>
                    <a:pt x="102" y="177"/>
                    <a:pt x="102" y="177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89" y="202"/>
                    <a:pt x="189" y="202"/>
                    <a:pt x="189" y="202"/>
                  </a:cubicBezTo>
                  <a:cubicBezTo>
                    <a:pt x="188" y="202"/>
                    <a:pt x="188" y="202"/>
                    <a:pt x="188" y="202"/>
                  </a:cubicBezTo>
                  <a:cubicBezTo>
                    <a:pt x="190" y="194"/>
                    <a:pt x="192" y="185"/>
                    <a:pt x="193" y="176"/>
                  </a:cubicBezTo>
                  <a:cubicBezTo>
                    <a:pt x="195" y="163"/>
                    <a:pt x="195" y="163"/>
                    <a:pt x="195" y="163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9" y="124"/>
                    <a:pt x="199" y="124"/>
                    <a:pt x="199" y="124"/>
                  </a:cubicBezTo>
                  <a:cubicBezTo>
                    <a:pt x="199" y="111"/>
                    <a:pt x="199" y="111"/>
                    <a:pt x="199" y="111"/>
                  </a:cubicBezTo>
                  <a:cubicBezTo>
                    <a:pt x="198" y="98"/>
                    <a:pt x="198" y="98"/>
                    <a:pt x="198" y="98"/>
                  </a:cubicBezTo>
                  <a:cubicBezTo>
                    <a:pt x="199" y="98"/>
                    <a:pt x="199" y="98"/>
                    <a:pt x="199" y="98"/>
                  </a:cubicBezTo>
                  <a:cubicBezTo>
                    <a:pt x="189" y="95"/>
                    <a:pt x="189" y="95"/>
                    <a:pt x="189" y="95"/>
                  </a:cubicBezTo>
                  <a:cubicBezTo>
                    <a:pt x="186" y="94"/>
                    <a:pt x="183" y="93"/>
                    <a:pt x="179" y="92"/>
                  </a:cubicBezTo>
                  <a:cubicBezTo>
                    <a:pt x="176" y="92"/>
                    <a:pt x="173" y="91"/>
                    <a:pt x="169" y="90"/>
                  </a:cubicBezTo>
                  <a:cubicBezTo>
                    <a:pt x="166" y="90"/>
                    <a:pt x="162" y="89"/>
                    <a:pt x="159" y="89"/>
                  </a:cubicBezTo>
                  <a:cubicBezTo>
                    <a:pt x="152" y="88"/>
                    <a:pt x="145" y="87"/>
                    <a:pt x="139" y="86"/>
                  </a:cubicBezTo>
                  <a:cubicBezTo>
                    <a:pt x="132" y="86"/>
                    <a:pt x="125" y="85"/>
                    <a:pt x="118" y="84"/>
                  </a:cubicBezTo>
                  <a:cubicBezTo>
                    <a:pt x="119" y="83"/>
                    <a:pt x="119" y="83"/>
                    <a:pt x="119" y="83"/>
                  </a:cubicBezTo>
                  <a:cubicBezTo>
                    <a:pt x="119" y="86"/>
                    <a:pt x="119" y="89"/>
                    <a:pt x="119" y="92"/>
                  </a:cubicBezTo>
                  <a:cubicBezTo>
                    <a:pt x="120" y="95"/>
                    <a:pt x="120" y="98"/>
                    <a:pt x="120" y="101"/>
                  </a:cubicBezTo>
                  <a:cubicBezTo>
                    <a:pt x="120" y="103"/>
                    <a:pt x="120" y="104"/>
                    <a:pt x="120" y="106"/>
                  </a:cubicBezTo>
                  <a:cubicBezTo>
                    <a:pt x="119" y="107"/>
                    <a:pt x="119" y="109"/>
                    <a:pt x="119" y="110"/>
                  </a:cubicBezTo>
                  <a:cubicBezTo>
                    <a:pt x="118" y="112"/>
                    <a:pt x="118" y="113"/>
                    <a:pt x="118" y="115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27" y="112"/>
                    <a:pt x="27" y="112"/>
                    <a:pt x="27" y="112"/>
                  </a:cubicBezTo>
                  <a:cubicBezTo>
                    <a:pt x="27" y="112"/>
                    <a:pt x="27" y="112"/>
                    <a:pt x="27" y="112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7" y="93"/>
                    <a:pt x="27" y="89"/>
                    <a:pt x="27" y="84"/>
                  </a:cubicBezTo>
                  <a:cubicBezTo>
                    <a:pt x="27" y="82"/>
                    <a:pt x="27" y="79"/>
                    <a:pt x="27" y="77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6" y="66"/>
                    <a:pt x="25" y="61"/>
                    <a:pt x="25" y="57"/>
                  </a:cubicBezTo>
                  <a:cubicBezTo>
                    <a:pt x="24" y="52"/>
                    <a:pt x="24" y="48"/>
                    <a:pt x="23" y="43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44" y="1"/>
                    <a:pt x="52" y="0"/>
                    <a:pt x="59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5" y="0"/>
                    <a:pt x="79" y="1"/>
                    <a:pt x="82" y="1"/>
                  </a:cubicBezTo>
                  <a:cubicBezTo>
                    <a:pt x="86" y="2"/>
                    <a:pt x="90" y="2"/>
                    <a:pt x="94" y="3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6"/>
                    <a:pt x="105" y="6"/>
                    <a:pt x="105" y="6"/>
                  </a:cubicBezTo>
                  <a:cubicBezTo>
                    <a:pt x="105" y="6"/>
                    <a:pt x="106" y="6"/>
                    <a:pt x="106" y="6"/>
                  </a:cubicBezTo>
                  <a:cubicBezTo>
                    <a:pt x="106" y="7"/>
                    <a:pt x="107" y="7"/>
                    <a:pt x="107" y="7"/>
                  </a:cubicBezTo>
                  <a:cubicBezTo>
                    <a:pt x="107" y="8"/>
                    <a:pt x="108" y="9"/>
                    <a:pt x="108" y="10"/>
                  </a:cubicBezTo>
                  <a:cubicBezTo>
                    <a:pt x="108" y="11"/>
                    <a:pt x="108" y="13"/>
                    <a:pt x="108" y="14"/>
                  </a:cubicBezTo>
                  <a:cubicBezTo>
                    <a:pt x="109" y="18"/>
                    <a:pt x="109" y="21"/>
                    <a:pt x="109" y="24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2" y="21"/>
                    <a:pt x="113" y="20"/>
                    <a:pt x="114" y="19"/>
                  </a:cubicBezTo>
                  <a:cubicBezTo>
                    <a:pt x="116" y="17"/>
                    <a:pt x="118" y="15"/>
                    <a:pt x="120" y="13"/>
                  </a:cubicBezTo>
                  <a:cubicBezTo>
                    <a:pt x="121" y="11"/>
                    <a:pt x="123" y="9"/>
                    <a:pt x="125" y="7"/>
                  </a:cubicBezTo>
                  <a:cubicBezTo>
                    <a:pt x="126" y="6"/>
                    <a:pt x="127" y="5"/>
                    <a:pt x="128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32" y="2"/>
                    <a:pt x="132" y="2"/>
                    <a:pt x="132" y="2"/>
                  </a:cubicBezTo>
                  <a:cubicBezTo>
                    <a:pt x="142" y="1"/>
                    <a:pt x="142" y="1"/>
                    <a:pt x="142" y="1"/>
                  </a:cubicBezTo>
                  <a:cubicBezTo>
                    <a:pt x="146" y="0"/>
                    <a:pt x="149" y="0"/>
                    <a:pt x="153" y="0"/>
                  </a:cubicBezTo>
                  <a:cubicBezTo>
                    <a:pt x="163" y="0"/>
                    <a:pt x="163" y="0"/>
                    <a:pt x="163" y="0"/>
                  </a:cubicBezTo>
                  <a:cubicBezTo>
                    <a:pt x="174" y="2"/>
                    <a:pt x="174" y="2"/>
                    <a:pt x="174" y="2"/>
                  </a:cubicBezTo>
                  <a:cubicBezTo>
                    <a:pt x="195" y="4"/>
                    <a:pt x="195" y="4"/>
                    <a:pt x="195" y="4"/>
                  </a:cubicBezTo>
                  <a:cubicBezTo>
                    <a:pt x="205" y="5"/>
                    <a:pt x="205" y="5"/>
                    <a:pt x="205" y="5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70" y="59"/>
                    <a:pt x="270" y="59"/>
                    <a:pt x="270" y="59"/>
                  </a:cubicBezTo>
                  <a:cubicBezTo>
                    <a:pt x="270" y="59"/>
                    <a:pt x="270" y="59"/>
                    <a:pt x="270" y="59"/>
                  </a:cubicBezTo>
                  <a:cubicBezTo>
                    <a:pt x="270" y="59"/>
                    <a:pt x="270" y="59"/>
                    <a:pt x="270" y="5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6" y="118"/>
                    <a:pt x="276" y="118"/>
                    <a:pt x="276" y="118"/>
                  </a:cubicBezTo>
                  <a:cubicBezTo>
                    <a:pt x="276" y="138"/>
                    <a:pt x="276" y="138"/>
                    <a:pt x="276" y="13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51"/>
                    <a:pt x="275" y="155"/>
                    <a:pt x="275" y="158"/>
                  </a:cubicBezTo>
                  <a:cubicBezTo>
                    <a:pt x="274" y="168"/>
                    <a:pt x="274" y="168"/>
                    <a:pt x="274" y="168"/>
                  </a:cubicBezTo>
                  <a:cubicBezTo>
                    <a:pt x="273" y="171"/>
                    <a:pt x="273" y="175"/>
                    <a:pt x="272" y="17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91"/>
                    <a:pt x="269" y="194"/>
                    <a:pt x="269" y="197"/>
                  </a:cubicBezTo>
                  <a:cubicBezTo>
                    <a:pt x="263" y="217"/>
                    <a:pt x="263" y="217"/>
                    <a:pt x="263" y="217"/>
                  </a:cubicBezTo>
                  <a:cubicBezTo>
                    <a:pt x="263" y="217"/>
                    <a:pt x="263" y="217"/>
                    <a:pt x="263" y="217"/>
                  </a:cubicBezTo>
                  <a:cubicBezTo>
                    <a:pt x="263" y="218"/>
                    <a:pt x="263" y="219"/>
                    <a:pt x="262" y="220"/>
                  </a:cubicBezTo>
                  <a:cubicBezTo>
                    <a:pt x="262" y="221"/>
                    <a:pt x="262" y="222"/>
                    <a:pt x="261" y="223"/>
                  </a:cubicBezTo>
                  <a:cubicBezTo>
                    <a:pt x="260" y="225"/>
                    <a:pt x="259" y="226"/>
                    <a:pt x="257" y="228"/>
                  </a:cubicBezTo>
                  <a:cubicBezTo>
                    <a:pt x="256" y="230"/>
                    <a:pt x="255" y="231"/>
                    <a:pt x="253" y="233"/>
                  </a:cubicBezTo>
                  <a:cubicBezTo>
                    <a:pt x="252" y="235"/>
                    <a:pt x="250" y="236"/>
                    <a:pt x="249" y="238"/>
                  </a:cubicBezTo>
                  <a:cubicBezTo>
                    <a:pt x="242" y="243"/>
                    <a:pt x="236" y="249"/>
                    <a:pt x="230" y="255"/>
                  </a:cubicBezTo>
                  <a:cubicBezTo>
                    <a:pt x="230" y="255"/>
                    <a:pt x="230" y="255"/>
                    <a:pt x="230" y="255"/>
                  </a:cubicBezTo>
                  <a:cubicBezTo>
                    <a:pt x="231" y="258"/>
                    <a:pt x="233" y="262"/>
                    <a:pt x="234" y="265"/>
                  </a:cubicBezTo>
                  <a:cubicBezTo>
                    <a:pt x="236" y="269"/>
                    <a:pt x="237" y="272"/>
                    <a:pt x="239" y="276"/>
                  </a:cubicBezTo>
                  <a:cubicBezTo>
                    <a:pt x="240" y="278"/>
                    <a:pt x="240" y="278"/>
                    <a:pt x="240" y="278"/>
                  </a:cubicBezTo>
                  <a:cubicBezTo>
                    <a:pt x="241" y="279"/>
                    <a:pt x="241" y="280"/>
                    <a:pt x="242" y="281"/>
                  </a:cubicBezTo>
                  <a:cubicBezTo>
                    <a:pt x="244" y="283"/>
                    <a:pt x="244" y="283"/>
                    <a:pt x="244" y="283"/>
                  </a:cubicBezTo>
                  <a:cubicBezTo>
                    <a:pt x="244" y="284"/>
                    <a:pt x="245" y="285"/>
                    <a:pt x="245" y="286"/>
                  </a:cubicBezTo>
                  <a:cubicBezTo>
                    <a:pt x="247" y="288"/>
                    <a:pt x="247" y="288"/>
                    <a:pt x="247" y="288"/>
                  </a:cubicBezTo>
                  <a:cubicBezTo>
                    <a:pt x="248" y="288"/>
                    <a:pt x="248" y="289"/>
                    <a:pt x="249" y="290"/>
                  </a:cubicBezTo>
                  <a:cubicBezTo>
                    <a:pt x="253" y="293"/>
                    <a:pt x="253" y="293"/>
                    <a:pt x="253" y="293"/>
                  </a:cubicBezTo>
                  <a:cubicBezTo>
                    <a:pt x="253" y="294"/>
                    <a:pt x="253" y="294"/>
                    <a:pt x="253" y="294"/>
                  </a:cubicBezTo>
                  <a:cubicBezTo>
                    <a:pt x="253" y="294"/>
                    <a:pt x="253" y="294"/>
                    <a:pt x="253" y="294"/>
                  </a:cubicBezTo>
                  <a:cubicBezTo>
                    <a:pt x="251" y="310"/>
                    <a:pt x="251" y="310"/>
                    <a:pt x="251" y="310"/>
                  </a:cubicBezTo>
                  <a:cubicBezTo>
                    <a:pt x="249" y="326"/>
                    <a:pt x="249" y="326"/>
                    <a:pt x="249" y="326"/>
                  </a:cubicBezTo>
                  <a:cubicBezTo>
                    <a:pt x="248" y="342"/>
                    <a:pt x="248" y="342"/>
                    <a:pt x="248" y="342"/>
                  </a:cubicBezTo>
                  <a:cubicBezTo>
                    <a:pt x="247" y="358"/>
                    <a:pt x="247" y="358"/>
                    <a:pt x="247" y="358"/>
                  </a:cubicBezTo>
                  <a:cubicBezTo>
                    <a:pt x="247" y="375"/>
                    <a:pt x="247" y="375"/>
                    <a:pt x="247" y="375"/>
                  </a:cubicBezTo>
                  <a:cubicBezTo>
                    <a:pt x="248" y="391"/>
                    <a:pt x="248" y="391"/>
                    <a:pt x="248" y="391"/>
                  </a:cubicBezTo>
                  <a:cubicBezTo>
                    <a:pt x="250" y="407"/>
                    <a:pt x="250" y="407"/>
                    <a:pt x="250" y="407"/>
                  </a:cubicBezTo>
                  <a:lnTo>
                    <a:pt x="253" y="423"/>
                  </a:lnTo>
                  <a:close/>
                  <a:moveTo>
                    <a:pt x="253" y="423"/>
                  </a:moveTo>
                  <a:cubicBezTo>
                    <a:pt x="250" y="407"/>
                    <a:pt x="250" y="407"/>
                    <a:pt x="250" y="407"/>
                  </a:cubicBezTo>
                  <a:cubicBezTo>
                    <a:pt x="248" y="391"/>
                    <a:pt x="248" y="391"/>
                    <a:pt x="248" y="391"/>
                  </a:cubicBezTo>
                  <a:cubicBezTo>
                    <a:pt x="247" y="375"/>
                    <a:pt x="247" y="375"/>
                    <a:pt x="247" y="375"/>
                  </a:cubicBezTo>
                  <a:cubicBezTo>
                    <a:pt x="247" y="358"/>
                    <a:pt x="247" y="358"/>
                    <a:pt x="247" y="358"/>
                  </a:cubicBezTo>
                  <a:cubicBezTo>
                    <a:pt x="247" y="342"/>
                    <a:pt x="247" y="342"/>
                    <a:pt x="247" y="342"/>
                  </a:cubicBezTo>
                  <a:cubicBezTo>
                    <a:pt x="249" y="326"/>
                    <a:pt x="249" y="326"/>
                    <a:pt x="249" y="326"/>
                  </a:cubicBezTo>
                  <a:cubicBezTo>
                    <a:pt x="251" y="310"/>
                    <a:pt x="251" y="310"/>
                    <a:pt x="251" y="310"/>
                  </a:cubicBezTo>
                  <a:cubicBezTo>
                    <a:pt x="253" y="294"/>
                    <a:pt x="253" y="294"/>
                    <a:pt x="253" y="294"/>
                  </a:cubicBezTo>
                  <a:cubicBezTo>
                    <a:pt x="253" y="294"/>
                    <a:pt x="253" y="294"/>
                    <a:pt x="253" y="294"/>
                  </a:cubicBezTo>
                  <a:cubicBezTo>
                    <a:pt x="249" y="290"/>
                    <a:pt x="249" y="290"/>
                    <a:pt x="249" y="290"/>
                  </a:cubicBezTo>
                  <a:cubicBezTo>
                    <a:pt x="248" y="289"/>
                    <a:pt x="248" y="289"/>
                    <a:pt x="247" y="288"/>
                  </a:cubicBezTo>
                  <a:cubicBezTo>
                    <a:pt x="245" y="286"/>
                    <a:pt x="245" y="286"/>
                    <a:pt x="245" y="286"/>
                  </a:cubicBezTo>
                  <a:cubicBezTo>
                    <a:pt x="244" y="285"/>
                    <a:pt x="244" y="284"/>
                    <a:pt x="243" y="283"/>
                  </a:cubicBezTo>
                  <a:cubicBezTo>
                    <a:pt x="242" y="281"/>
                    <a:pt x="242" y="281"/>
                    <a:pt x="242" y="281"/>
                  </a:cubicBezTo>
                  <a:cubicBezTo>
                    <a:pt x="241" y="280"/>
                    <a:pt x="241" y="279"/>
                    <a:pt x="240" y="279"/>
                  </a:cubicBezTo>
                  <a:cubicBezTo>
                    <a:pt x="239" y="276"/>
                    <a:pt x="239" y="276"/>
                    <a:pt x="239" y="276"/>
                  </a:cubicBezTo>
                  <a:cubicBezTo>
                    <a:pt x="237" y="273"/>
                    <a:pt x="236" y="269"/>
                    <a:pt x="234" y="266"/>
                  </a:cubicBezTo>
                  <a:cubicBezTo>
                    <a:pt x="233" y="262"/>
                    <a:pt x="231" y="259"/>
                    <a:pt x="229" y="255"/>
                  </a:cubicBezTo>
                  <a:cubicBezTo>
                    <a:pt x="229" y="255"/>
                    <a:pt x="229" y="255"/>
                    <a:pt x="229" y="255"/>
                  </a:cubicBezTo>
                  <a:cubicBezTo>
                    <a:pt x="229" y="255"/>
                    <a:pt x="229" y="255"/>
                    <a:pt x="229" y="255"/>
                  </a:cubicBezTo>
                  <a:cubicBezTo>
                    <a:pt x="235" y="249"/>
                    <a:pt x="242" y="243"/>
                    <a:pt x="248" y="237"/>
                  </a:cubicBezTo>
                  <a:cubicBezTo>
                    <a:pt x="250" y="236"/>
                    <a:pt x="251" y="234"/>
                    <a:pt x="253" y="233"/>
                  </a:cubicBezTo>
                  <a:cubicBezTo>
                    <a:pt x="254" y="231"/>
                    <a:pt x="256" y="230"/>
                    <a:pt x="257" y="228"/>
                  </a:cubicBezTo>
                  <a:cubicBezTo>
                    <a:pt x="258" y="226"/>
                    <a:pt x="260" y="224"/>
                    <a:pt x="261" y="223"/>
                  </a:cubicBezTo>
                  <a:cubicBezTo>
                    <a:pt x="261" y="222"/>
                    <a:pt x="262" y="221"/>
                    <a:pt x="262" y="220"/>
                  </a:cubicBezTo>
                  <a:cubicBezTo>
                    <a:pt x="262" y="219"/>
                    <a:pt x="263" y="218"/>
                    <a:pt x="263" y="216"/>
                  </a:cubicBezTo>
                  <a:cubicBezTo>
                    <a:pt x="263" y="216"/>
                    <a:pt x="263" y="216"/>
                    <a:pt x="263" y="216"/>
                  </a:cubicBezTo>
                  <a:cubicBezTo>
                    <a:pt x="268" y="197"/>
                    <a:pt x="268" y="197"/>
                    <a:pt x="268" y="197"/>
                  </a:cubicBezTo>
                  <a:cubicBezTo>
                    <a:pt x="269" y="194"/>
                    <a:pt x="270" y="191"/>
                    <a:pt x="270" y="188"/>
                  </a:cubicBezTo>
                  <a:cubicBezTo>
                    <a:pt x="272" y="178"/>
                    <a:pt x="272" y="178"/>
                    <a:pt x="272" y="178"/>
                  </a:cubicBezTo>
                  <a:cubicBezTo>
                    <a:pt x="272" y="175"/>
                    <a:pt x="273" y="171"/>
                    <a:pt x="273" y="168"/>
                  </a:cubicBezTo>
                  <a:cubicBezTo>
                    <a:pt x="274" y="158"/>
                    <a:pt x="274" y="158"/>
                    <a:pt x="274" y="158"/>
                  </a:cubicBezTo>
                  <a:cubicBezTo>
                    <a:pt x="274" y="155"/>
                    <a:pt x="275" y="151"/>
                    <a:pt x="275" y="148"/>
                  </a:cubicBezTo>
                  <a:cubicBezTo>
                    <a:pt x="275" y="138"/>
                    <a:pt x="275" y="138"/>
                    <a:pt x="275" y="138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2" y="79"/>
                    <a:pt x="272" y="79"/>
                    <a:pt x="272" y="79"/>
                  </a:cubicBezTo>
                  <a:cubicBezTo>
                    <a:pt x="270" y="59"/>
                    <a:pt x="270" y="59"/>
                    <a:pt x="270" y="59"/>
                  </a:cubicBezTo>
                  <a:cubicBezTo>
                    <a:pt x="270" y="59"/>
                    <a:pt x="270" y="59"/>
                    <a:pt x="270" y="59"/>
                  </a:cubicBezTo>
                  <a:cubicBezTo>
                    <a:pt x="216" y="7"/>
                    <a:pt x="216" y="7"/>
                    <a:pt x="216" y="7"/>
                  </a:cubicBezTo>
                  <a:cubicBezTo>
                    <a:pt x="216" y="7"/>
                    <a:pt x="216" y="7"/>
                    <a:pt x="216" y="7"/>
                  </a:cubicBezTo>
                  <a:cubicBezTo>
                    <a:pt x="205" y="6"/>
                    <a:pt x="205" y="6"/>
                    <a:pt x="20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74" y="2"/>
                    <a:pt x="174" y="2"/>
                    <a:pt x="174" y="2"/>
                  </a:cubicBezTo>
                  <a:cubicBezTo>
                    <a:pt x="163" y="1"/>
                    <a:pt x="163" y="1"/>
                    <a:pt x="163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9" y="1"/>
                    <a:pt x="146" y="1"/>
                    <a:pt x="142" y="1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27" y="6"/>
                    <a:pt x="126" y="7"/>
                    <a:pt x="125" y="8"/>
                  </a:cubicBezTo>
                  <a:cubicBezTo>
                    <a:pt x="124" y="9"/>
                    <a:pt x="122" y="12"/>
                    <a:pt x="120" y="14"/>
                  </a:cubicBezTo>
                  <a:cubicBezTo>
                    <a:pt x="119" y="16"/>
                    <a:pt x="117" y="18"/>
                    <a:pt x="115" y="20"/>
                  </a:cubicBezTo>
                  <a:cubicBezTo>
                    <a:pt x="114" y="21"/>
                    <a:pt x="113" y="22"/>
                    <a:pt x="112" y="22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1"/>
                    <a:pt x="108" y="18"/>
                    <a:pt x="107" y="15"/>
                  </a:cubicBezTo>
                  <a:cubicBezTo>
                    <a:pt x="107" y="13"/>
                    <a:pt x="107" y="11"/>
                    <a:pt x="107" y="10"/>
                  </a:cubicBezTo>
                  <a:cubicBezTo>
                    <a:pt x="107" y="9"/>
                    <a:pt x="106" y="9"/>
                    <a:pt x="106" y="8"/>
                  </a:cubicBezTo>
                  <a:cubicBezTo>
                    <a:pt x="106" y="8"/>
                    <a:pt x="106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0" y="3"/>
                    <a:pt x="86" y="3"/>
                    <a:pt x="82" y="2"/>
                  </a:cubicBezTo>
                  <a:cubicBezTo>
                    <a:pt x="79" y="2"/>
                    <a:pt x="75" y="1"/>
                    <a:pt x="71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52" y="2"/>
                    <a:pt x="44" y="2"/>
                    <a:pt x="37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5" y="47"/>
                    <a:pt x="26" y="52"/>
                    <a:pt x="26" y="56"/>
                  </a:cubicBezTo>
                  <a:cubicBezTo>
                    <a:pt x="27" y="61"/>
                    <a:pt x="27" y="66"/>
                    <a:pt x="28" y="70"/>
                  </a:cubicBezTo>
                  <a:cubicBezTo>
                    <a:pt x="28" y="77"/>
                    <a:pt x="28" y="77"/>
                    <a:pt x="28" y="77"/>
                  </a:cubicBezTo>
                  <a:cubicBezTo>
                    <a:pt x="28" y="79"/>
                    <a:pt x="29" y="82"/>
                    <a:pt x="29" y="84"/>
                  </a:cubicBezTo>
                  <a:cubicBezTo>
                    <a:pt x="29" y="89"/>
                    <a:pt x="29" y="93"/>
                    <a:pt x="29" y="98"/>
                  </a:cubicBezTo>
                  <a:cubicBezTo>
                    <a:pt x="28" y="112"/>
                    <a:pt x="28" y="112"/>
                    <a:pt x="28" y="112"/>
                  </a:cubicBezTo>
                  <a:cubicBezTo>
                    <a:pt x="27" y="111"/>
                    <a:pt x="27" y="111"/>
                    <a:pt x="27" y="111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71" y="113"/>
                    <a:pt x="71" y="113"/>
                    <a:pt x="71" y="113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3"/>
                    <a:pt x="117" y="111"/>
                    <a:pt x="117" y="110"/>
                  </a:cubicBezTo>
                  <a:cubicBezTo>
                    <a:pt x="118" y="109"/>
                    <a:pt x="118" y="107"/>
                    <a:pt x="118" y="106"/>
                  </a:cubicBezTo>
                  <a:cubicBezTo>
                    <a:pt x="118" y="104"/>
                    <a:pt x="118" y="103"/>
                    <a:pt x="118" y="101"/>
                  </a:cubicBezTo>
                  <a:cubicBezTo>
                    <a:pt x="118" y="98"/>
                    <a:pt x="118" y="95"/>
                    <a:pt x="118" y="92"/>
                  </a:cubicBezTo>
                  <a:cubicBezTo>
                    <a:pt x="118" y="89"/>
                    <a:pt x="118" y="86"/>
                    <a:pt x="117" y="83"/>
                  </a:cubicBezTo>
                  <a:cubicBezTo>
                    <a:pt x="117" y="83"/>
                    <a:pt x="117" y="83"/>
                    <a:pt x="117" y="83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25" y="83"/>
                    <a:pt x="132" y="84"/>
                    <a:pt x="139" y="85"/>
                  </a:cubicBezTo>
                  <a:cubicBezTo>
                    <a:pt x="146" y="85"/>
                    <a:pt x="152" y="86"/>
                    <a:pt x="159" y="87"/>
                  </a:cubicBezTo>
                  <a:cubicBezTo>
                    <a:pt x="163" y="88"/>
                    <a:pt x="166" y="88"/>
                    <a:pt x="169" y="89"/>
                  </a:cubicBezTo>
                  <a:cubicBezTo>
                    <a:pt x="173" y="89"/>
                    <a:pt x="176" y="90"/>
                    <a:pt x="180" y="91"/>
                  </a:cubicBezTo>
                  <a:cubicBezTo>
                    <a:pt x="183" y="91"/>
                    <a:pt x="186" y="92"/>
                    <a:pt x="190" y="93"/>
                  </a:cubicBezTo>
                  <a:cubicBezTo>
                    <a:pt x="199" y="97"/>
                    <a:pt x="199" y="97"/>
                    <a:pt x="199" y="97"/>
                  </a:cubicBezTo>
                  <a:cubicBezTo>
                    <a:pt x="200" y="97"/>
                    <a:pt x="200" y="97"/>
                    <a:pt x="200" y="97"/>
                  </a:cubicBezTo>
                  <a:cubicBezTo>
                    <a:pt x="200" y="97"/>
                    <a:pt x="200" y="97"/>
                    <a:pt x="200" y="97"/>
                  </a:cubicBezTo>
                  <a:cubicBezTo>
                    <a:pt x="201" y="111"/>
                    <a:pt x="201" y="111"/>
                    <a:pt x="201" y="111"/>
                  </a:cubicBezTo>
                  <a:cubicBezTo>
                    <a:pt x="201" y="124"/>
                    <a:pt x="201" y="124"/>
                    <a:pt x="201" y="124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197" y="164"/>
                    <a:pt x="197" y="164"/>
                    <a:pt x="197" y="164"/>
                  </a:cubicBezTo>
                  <a:cubicBezTo>
                    <a:pt x="195" y="177"/>
                    <a:pt x="195" y="177"/>
                    <a:pt x="195" y="177"/>
                  </a:cubicBezTo>
                  <a:cubicBezTo>
                    <a:pt x="193" y="185"/>
                    <a:pt x="191" y="194"/>
                    <a:pt x="190" y="203"/>
                  </a:cubicBezTo>
                  <a:cubicBezTo>
                    <a:pt x="190" y="203"/>
                    <a:pt x="190" y="203"/>
                    <a:pt x="190" y="203"/>
                  </a:cubicBezTo>
                  <a:cubicBezTo>
                    <a:pt x="189" y="203"/>
                    <a:pt x="189" y="203"/>
                    <a:pt x="189" y="203"/>
                  </a:cubicBezTo>
                  <a:cubicBezTo>
                    <a:pt x="145" y="192"/>
                    <a:pt x="145" y="192"/>
                    <a:pt x="145" y="192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2" y="178"/>
                    <a:pt x="102" y="178"/>
                    <a:pt x="102" y="178"/>
                  </a:cubicBezTo>
                  <a:cubicBezTo>
                    <a:pt x="101" y="182"/>
                    <a:pt x="100" y="185"/>
                    <a:pt x="100" y="189"/>
                  </a:cubicBezTo>
                  <a:cubicBezTo>
                    <a:pt x="98" y="199"/>
                    <a:pt x="98" y="199"/>
                    <a:pt x="98" y="199"/>
                  </a:cubicBezTo>
                  <a:cubicBezTo>
                    <a:pt x="97" y="205"/>
                    <a:pt x="97" y="205"/>
                    <a:pt x="97" y="205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5" y="213"/>
                    <a:pt x="95" y="213"/>
                    <a:pt x="95" y="213"/>
                  </a:cubicBezTo>
                  <a:cubicBezTo>
                    <a:pt x="95" y="214"/>
                    <a:pt x="95" y="214"/>
                    <a:pt x="95" y="215"/>
                  </a:cubicBezTo>
                  <a:cubicBezTo>
                    <a:pt x="93" y="220"/>
                    <a:pt x="93" y="220"/>
                    <a:pt x="93" y="220"/>
                  </a:cubicBezTo>
                  <a:cubicBezTo>
                    <a:pt x="91" y="226"/>
                    <a:pt x="91" y="226"/>
                    <a:pt x="91" y="226"/>
                  </a:cubicBezTo>
                  <a:cubicBezTo>
                    <a:pt x="89" y="231"/>
                    <a:pt x="89" y="231"/>
                    <a:pt x="89" y="231"/>
                  </a:cubicBezTo>
                  <a:cubicBezTo>
                    <a:pt x="88" y="234"/>
                    <a:pt x="87" y="238"/>
                    <a:pt x="86" y="241"/>
                  </a:cubicBezTo>
                  <a:cubicBezTo>
                    <a:pt x="86" y="245"/>
                    <a:pt x="85" y="248"/>
                    <a:pt x="84" y="252"/>
                  </a:cubicBezTo>
                  <a:cubicBezTo>
                    <a:pt x="82" y="262"/>
                    <a:pt x="82" y="262"/>
                    <a:pt x="82" y="262"/>
                  </a:cubicBezTo>
                  <a:cubicBezTo>
                    <a:pt x="81" y="261"/>
                    <a:pt x="81" y="261"/>
                    <a:pt x="81" y="261"/>
                  </a:cubicBezTo>
                  <a:cubicBezTo>
                    <a:pt x="125" y="273"/>
                    <a:pt x="125" y="273"/>
                    <a:pt x="125" y="273"/>
                  </a:cubicBezTo>
                  <a:cubicBezTo>
                    <a:pt x="169" y="286"/>
                    <a:pt x="169" y="286"/>
                    <a:pt x="169" y="286"/>
                  </a:cubicBezTo>
                  <a:cubicBezTo>
                    <a:pt x="170" y="286"/>
                    <a:pt x="170" y="286"/>
                    <a:pt x="170" y="286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6" y="299"/>
                    <a:pt x="166" y="299"/>
                    <a:pt x="166" y="299"/>
                  </a:cubicBezTo>
                  <a:cubicBezTo>
                    <a:pt x="164" y="311"/>
                    <a:pt x="164" y="311"/>
                    <a:pt x="164" y="311"/>
                  </a:cubicBezTo>
                  <a:cubicBezTo>
                    <a:pt x="162" y="323"/>
                    <a:pt x="162" y="323"/>
                    <a:pt x="162" y="323"/>
                  </a:cubicBezTo>
                  <a:cubicBezTo>
                    <a:pt x="161" y="335"/>
                    <a:pt x="161" y="335"/>
                    <a:pt x="161" y="335"/>
                  </a:cubicBezTo>
                  <a:cubicBezTo>
                    <a:pt x="160" y="348"/>
                    <a:pt x="160" y="348"/>
                    <a:pt x="160" y="348"/>
                  </a:cubicBezTo>
                  <a:cubicBezTo>
                    <a:pt x="159" y="360"/>
                    <a:pt x="159" y="360"/>
                    <a:pt x="159" y="360"/>
                  </a:cubicBezTo>
                  <a:cubicBezTo>
                    <a:pt x="159" y="368"/>
                    <a:pt x="159" y="376"/>
                    <a:pt x="159" y="385"/>
                  </a:cubicBezTo>
                  <a:cubicBezTo>
                    <a:pt x="159" y="385"/>
                    <a:pt x="159" y="385"/>
                    <a:pt x="159" y="385"/>
                  </a:cubicBezTo>
                  <a:cubicBezTo>
                    <a:pt x="159" y="385"/>
                    <a:pt x="159" y="385"/>
                    <a:pt x="159" y="385"/>
                  </a:cubicBezTo>
                  <a:cubicBezTo>
                    <a:pt x="138" y="380"/>
                    <a:pt x="138" y="380"/>
                    <a:pt x="138" y="380"/>
                  </a:cubicBezTo>
                  <a:cubicBezTo>
                    <a:pt x="117" y="377"/>
                    <a:pt x="117" y="377"/>
                    <a:pt x="117" y="377"/>
                  </a:cubicBezTo>
                  <a:cubicBezTo>
                    <a:pt x="96" y="374"/>
                    <a:pt x="96" y="374"/>
                    <a:pt x="96" y="374"/>
                  </a:cubicBezTo>
                  <a:cubicBezTo>
                    <a:pt x="74" y="371"/>
                    <a:pt x="74" y="371"/>
                    <a:pt x="74" y="371"/>
                  </a:cubicBezTo>
                  <a:cubicBezTo>
                    <a:pt x="74" y="371"/>
                    <a:pt x="74" y="371"/>
                    <a:pt x="74" y="371"/>
                  </a:cubicBezTo>
                  <a:cubicBezTo>
                    <a:pt x="74" y="371"/>
                    <a:pt x="74" y="371"/>
                    <a:pt x="74" y="371"/>
                  </a:cubicBezTo>
                  <a:cubicBezTo>
                    <a:pt x="74" y="367"/>
                    <a:pt x="74" y="364"/>
                    <a:pt x="74" y="361"/>
                  </a:cubicBezTo>
                  <a:cubicBezTo>
                    <a:pt x="73" y="358"/>
                    <a:pt x="73" y="354"/>
                    <a:pt x="73" y="351"/>
                  </a:cubicBezTo>
                  <a:cubicBezTo>
                    <a:pt x="73" y="349"/>
                    <a:pt x="73" y="349"/>
                    <a:pt x="73" y="349"/>
                  </a:cubicBezTo>
                  <a:cubicBezTo>
                    <a:pt x="73" y="348"/>
                    <a:pt x="73" y="347"/>
                    <a:pt x="73" y="346"/>
                  </a:cubicBezTo>
                  <a:cubicBezTo>
                    <a:pt x="74" y="344"/>
                    <a:pt x="74" y="344"/>
                    <a:pt x="74" y="344"/>
                  </a:cubicBezTo>
                  <a:cubicBezTo>
                    <a:pt x="74" y="343"/>
                    <a:pt x="74" y="342"/>
                    <a:pt x="74" y="341"/>
                  </a:cubicBezTo>
                  <a:cubicBezTo>
                    <a:pt x="75" y="339"/>
                    <a:pt x="75" y="339"/>
                    <a:pt x="75" y="339"/>
                  </a:cubicBezTo>
                  <a:cubicBezTo>
                    <a:pt x="75" y="338"/>
                    <a:pt x="75" y="337"/>
                    <a:pt x="76" y="336"/>
                  </a:cubicBezTo>
                  <a:cubicBezTo>
                    <a:pt x="77" y="332"/>
                    <a:pt x="77" y="332"/>
                    <a:pt x="77" y="332"/>
                  </a:cubicBezTo>
                  <a:cubicBezTo>
                    <a:pt x="78" y="332"/>
                    <a:pt x="78" y="332"/>
                    <a:pt x="78" y="332"/>
                  </a:cubicBezTo>
                  <a:cubicBezTo>
                    <a:pt x="59" y="329"/>
                    <a:pt x="59" y="329"/>
                    <a:pt x="59" y="329"/>
                  </a:cubicBezTo>
                  <a:cubicBezTo>
                    <a:pt x="57" y="328"/>
                    <a:pt x="55" y="328"/>
                    <a:pt x="54" y="328"/>
                  </a:cubicBezTo>
                  <a:cubicBezTo>
                    <a:pt x="49" y="327"/>
                    <a:pt x="49" y="327"/>
                    <a:pt x="49" y="327"/>
                  </a:cubicBezTo>
                  <a:cubicBezTo>
                    <a:pt x="39" y="326"/>
                    <a:pt x="39" y="326"/>
                    <a:pt x="39" y="326"/>
                  </a:cubicBezTo>
                  <a:cubicBezTo>
                    <a:pt x="20" y="326"/>
                    <a:pt x="20" y="326"/>
                    <a:pt x="20" y="326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1" y="325"/>
                    <a:pt x="1" y="325"/>
                    <a:pt x="1" y="325"/>
                  </a:cubicBezTo>
                  <a:cubicBezTo>
                    <a:pt x="1" y="346"/>
                    <a:pt x="1" y="346"/>
                    <a:pt x="1" y="346"/>
                  </a:cubicBezTo>
                  <a:cubicBezTo>
                    <a:pt x="2" y="367"/>
                    <a:pt x="2" y="367"/>
                    <a:pt x="2" y="367"/>
                  </a:cubicBezTo>
                  <a:cubicBezTo>
                    <a:pt x="3" y="388"/>
                    <a:pt x="3" y="388"/>
                    <a:pt x="3" y="388"/>
                  </a:cubicBezTo>
                  <a:cubicBezTo>
                    <a:pt x="4" y="409"/>
                    <a:pt x="4" y="409"/>
                    <a:pt x="4" y="409"/>
                  </a:cubicBezTo>
                  <a:cubicBezTo>
                    <a:pt x="4" y="409"/>
                    <a:pt x="4" y="409"/>
                    <a:pt x="4" y="409"/>
                  </a:cubicBezTo>
                  <a:cubicBezTo>
                    <a:pt x="61" y="462"/>
                    <a:pt x="61" y="462"/>
                    <a:pt x="61" y="462"/>
                  </a:cubicBezTo>
                  <a:cubicBezTo>
                    <a:pt x="61" y="462"/>
                    <a:pt x="61" y="462"/>
                    <a:pt x="61" y="462"/>
                  </a:cubicBezTo>
                  <a:cubicBezTo>
                    <a:pt x="74" y="462"/>
                    <a:pt x="74" y="462"/>
                    <a:pt x="74" y="462"/>
                  </a:cubicBezTo>
                  <a:cubicBezTo>
                    <a:pt x="78" y="462"/>
                    <a:pt x="82" y="462"/>
                    <a:pt x="87" y="462"/>
                  </a:cubicBezTo>
                  <a:cubicBezTo>
                    <a:pt x="95" y="463"/>
                    <a:pt x="104" y="464"/>
                    <a:pt x="112" y="464"/>
                  </a:cubicBezTo>
                  <a:cubicBezTo>
                    <a:pt x="125" y="465"/>
                    <a:pt x="125" y="465"/>
                    <a:pt x="125" y="465"/>
                  </a:cubicBezTo>
                  <a:cubicBezTo>
                    <a:pt x="129" y="465"/>
                    <a:pt x="134" y="466"/>
                    <a:pt x="138" y="466"/>
                  </a:cubicBezTo>
                  <a:cubicBezTo>
                    <a:pt x="142" y="466"/>
                    <a:pt x="146" y="466"/>
                    <a:pt x="151" y="466"/>
                  </a:cubicBezTo>
                  <a:cubicBezTo>
                    <a:pt x="164" y="466"/>
                    <a:pt x="164" y="466"/>
                    <a:pt x="164" y="466"/>
                  </a:cubicBezTo>
                  <a:cubicBezTo>
                    <a:pt x="168" y="466"/>
                    <a:pt x="172" y="466"/>
                    <a:pt x="176" y="465"/>
                  </a:cubicBezTo>
                  <a:cubicBezTo>
                    <a:pt x="181" y="465"/>
                    <a:pt x="185" y="465"/>
                    <a:pt x="189" y="464"/>
                  </a:cubicBezTo>
                  <a:cubicBezTo>
                    <a:pt x="202" y="462"/>
                    <a:pt x="202" y="462"/>
                    <a:pt x="202" y="462"/>
                  </a:cubicBezTo>
                  <a:cubicBezTo>
                    <a:pt x="206" y="461"/>
                    <a:pt x="210" y="460"/>
                    <a:pt x="214" y="458"/>
                  </a:cubicBezTo>
                  <a:cubicBezTo>
                    <a:pt x="222" y="454"/>
                    <a:pt x="228" y="447"/>
                    <a:pt x="234" y="441"/>
                  </a:cubicBezTo>
                  <a:cubicBezTo>
                    <a:pt x="240" y="435"/>
                    <a:pt x="246" y="429"/>
                    <a:pt x="253" y="42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93"/>
            <p:cNvSpPr>
              <a:spLocks noEditPoints="1"/>
            </p:cNvSpPr>
            <p:nvPr/>
          </p:nvSpPr>
          <p:spPr bwMode="auto">
            <a:xfrm>
              <a:off x="3717926" y="5618163"/>
              <a:ext cx="806450" cy="1498600"/>
            </a:xfrm>
            <a:custGeom>
              <a:avLst/>
              <a:gdLst>
                <a:gd name="T0" fmla="*/ 400 w 508"/>
                <a:gd name="T1" fmla="*/ 944 h 944"/>
                <a:gd name="T2" fmla="*/ 400 w 508"/>
                <a:gd name="T3" fmla="*/ 944 h 944"/>
                <a:gd name="T4" fmla="*/ 108 w 508"/>
                <a:gd name="T5" fmla="*/ 944 h 944"/>
                <a:gd name="T6" fmla="*/ 2 w 508"/>
                <a:gd name="T7" fmla="*/ 846 h 944"/>
                <a:gd name="T8" fmla="*/ 2 w 508"/>
                <a:gd name="T9" fmla="*/ 846 h 944"/>
                <a:gd name="T10" fmla="*/ 0 w 508"/>
                <a:gd name="T11" fmla="*/ 693 h 944"/>
                <a:gd name="T12" fmla="*/ 169 w 508"/>
                <a:gd name="T13" fmla="*/ 693 h 944"/>
                <a:gd name="T14" fmla="*/ 169 w 508"/>
                <a:gd name="T15" fmla="*/ 693 h 944"/>
                <a:gd name="T16" fmla="*/ 169 w 508"/>
                <a:gd name="T17" fmla="*/ 768 h 944"/>
                <a:gd name="T18" fmla="*/ 339 w 508"/>
                <a:gd name="T19" fmla="*/ 770 h 944"/>
                <a:gd name="T20" fmla="*/ 341 w 508"/>
                <a:gd name="T21" fmla="*/ 562 h 944"/>
                <a:gd name="T22" fmla="*/ 155 w 508"/>
                <a:gd name="T23" fmla="*/ 562 h 944"/>
                <a:gd name="T24" fmla="*/ 155 w 508"/>
                <a:gd name="T25" fmla="*/ 386 h 944"/>
                <a:gd name="T26" fmla="*/ 157 w 508"/>
                <a:gd name="T27" fmla="*/ 384 h 944"/>
                <a:gd name="T28" fmla="*/ 339 w 508"/>
                <a:gd name="T29" fmla="*/ 386 h 944"/>
                <a:gd name="T30" fmla="*/ 341 w 508"/>
                <a:gd name="T31" fmla="*/ 178 h 944"/>
                <a:gd name="T32" fmla="*/ 169 w 508"/>
                <a:gd name="T33" fmla="*/ 176 h 944"/>
                <a:gd name="T34" fmla="*/ 169 w 508"/>
                <a:gd name="T35" fmla="*/ 253 h 944"/>
                <a:gd name="T36" fmla="*/ 2 w 508"/>
                <a:gd name="T37" fmla="*/ 253 h 944"/>
                <a:gd name="T38" fmla="*/ 0 w 508"/>
                <a:gd name="T39" fmla="*/ 251 h 944"/>
                <a:gd name="T40" fmla="*/ 0 w 508"/>
                <a:gd name="T41" fmla="*/ 0 h 944"/>
                <a:gd name="T42" fmla="*/ 169 w 508"/>
                <a:gd name="T43" fmla="*/ 2 h 944"/>
                <a:gd name="T44" fmla="*/ 169 w 508"/>
                <a:gd name="T45" fmla="*/ 2 h 944"/>
                <a:gd name="T46" fmla="*/ 167 w 508"/>
                <a:gd name="T47" fmla="*/ 51 h 944"/>
                <a:gd name="T48" fmla="*/ 222 w 508"/>
                <a:gd name="T49" fmla="*/ 2 h 944"/>
                <a:gd name="T50" fmla="*/ 400 w 508"/>
                <a:gd name="T51" fmla="*/ 2 h 944"/>
                <a:gd name="T52" fmla="*/ 402 w 508"/>
                <a:gd name="T53" fmla="*/ 2 h 944"/>
                <a:gd name="T54" fmla="*/ 508 w 508"/>
                <a:gd name="T55" fmla="*/ 100 h 944"/>
                <a:gd name="T56" fmla="*/ 508 w 508"/>
                <a:gd name="T57" fmla="*/ 390 h 944"/>
                <a:gd name="T58" fmla="*/ 508 w 508"/>
                <a:gd name="T59" fmla="*/ 390 h 944"/>
                <a:gd name="T60" fmla="*/ 445 w 508"/>
                <a:gd name="T61" fmla="*/ 472 h 944"/>
                <a:gd name="T62" fmla="*/ 508 w 508"/>
                <a:gd name="T63" fmla="*/ 556 h 944"/>
                <a:gd name="T64" fmla="*/ 508 w 508"/>
                <a:gd name="T65" fmla="*/ 846 h 944"/>
                <a:gd name="T66" fmla="*/ 508 w 508"/>
                <a:gd name="T67" fmla="*/ 556 h 944"/>
                <a:gd name="T68" fmla="*/ 443 w 508"/>
                <a:gd name="T69" fmla="*/ 474 h 944"/>
                <a:gd name="T70" fmla="*/ 443 w 508"/>
                <a:gd name="T71" fmla="*/ 472 h 944"/>
                <a:gd name="T72" fmla="*/ 508 w 508"/>
                <a:gd name="T73" fmla="*/ 390 h 944"/>
                <a:gd name="T74" fmla="*/ 508 w 508"/>
                <a:gd name="T75" fmla="*/ 102 h 944"/>
                <a:gd name="T76" fmla="*/ 400 w 508"/>
                <a:gd name="T77" fmla="*/ 2 h 944"/>
                <a:gd name="T78" fmla="*/ 222 w 508"/>
                <a:gd name="T79" fmla="*/ 2 h 944"/>
                <a:gd name="T80" fmla="*/ 167 w 508"/>
                <a:gd name="T81" fmla="*/ 53 h 944"/>
                <a:gd name="T82" fmla="*/ 167 w 508"/>
                <a:gd name="T83" fmla="*/ 2 h 944"/>
                <a:gd name="T84" fmla="*/ 2 w 508"/>
                <a:gd name="T85" fmla="*/ 4 h 944"/>
                <a:gd name="T86" fmla="*/ 2 w 508"/>
                <a:gd name="T87" fmla="*/ 251 h 944"/>
                <a:gd name="T88" fmla="*/ 169 w 508"/>
                <a:gd name="T89" fmla="*/ 251 h 944"/>
                <a:gd name="T90" fmla="*/ 167 w 508"/>
                <a:gd name="T91" fmla="*/ 176 h 944"/>
                <a:gd name="T92" fmla="*/ 169 w 508"/>
                <a:gd name="T93" fmla="*/ 173 h 944"/>
                <a:gd name="T94" fmla="*/ 343 w 508"/>
                <a:gd name="T95" fmla="*/ 173 h 944"/>
                <a:gd name="T96" fmla="*/ 341 w 508"/>
                <a:gd name="T97" fmla="*/ 386 h 944"/>
                <a:gd name="T98" fmla="*/ 341 w 508"/>
                <a:gd name="T99" fmla="*/ 386 h 944"/>
                <a:gd name="T100" fmla="*/ 159 w 508"/>
                <a:gd name="T101" fmla="*/ 386 h 944"/>
                <a:gd name="T102" fmla="*/ 157 w 508"/>
                <a:gd name="T103" fmla="*/ 558 h 944"/>
                <a:gd name="T104" fmla="*/ 341 w 508"/>
                <a:gd name="T105" fmla="*/ 558 h 944"/>
                <a:gd name="T106" fmla="*/ 341 w 508"/>
                <a:gd name="T107" fmla="*/ 770 h 944"/>
                <a:gd name="T108" fmla="*/ 341 w 508"/>
                <a:gd name="T109" fmla="*/ 770 h 944"/>
                <a:gd name="T110" fmla="*/ 167 w 508"/>
                <a:gd name="T111" fmla="*/ 770 h 944"/>
                <a:gd name="T112" fmla="*/ 167 w 508"/>
                <a:gd name="T113" fmla="*/ 693 h 944"/>
                <a:gd name="T114" fmla="*/ 2 w 508"/>
                <a:gd name="T115" fmla="*/ 695 h 944"/>
                <a:gd name="T116" fmla="*/ 2 w 508"/>
                <a:gd name="T117" fmla="*/ 846 h 944"/>
                <a:gd name="T118" fmla="*/ 108 w 508"/>
                <a:gd name="T119" fmla="*/ 942 h 944"/>
                <a:gd name="T120" fmla="*/ 400 w 508"/>
                <a:gd name="T121" fmla="*/ 944 h 944"/>
                <a:gd name="T122" fmla="*/ 508 w 508"/>
                <a:gd name="T123" fmla="*/ 846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8" h="944">
                  <a:moveTo>
                    <a:pt x="508" y="846"/>
                  </a:moveTo>
                  <a:lnTo>
                    <a:pt x="400" y="944"/>
                  </a:lnTo>
                  <a:lnTo>
                    <a:pt x="400" y="944"/>
                  </a:lnTo>
                  <a:lnTo>
                    <a:pt x="400" y="944"/>
                  </a:lnTo>
                  <a:lnTo>
                    <a:pt x="108" y="944"/>
                  </a:lnTo>
                  <a:lnTo>
                    <a:pt x="108" y="944"/>
                  </a:lnTo>
                  <a:lnTo>
                    <a:pt x="108" y="944"/>
                  </a:lnTo>
                  <a:lnTo>
                    <a:pt x="2" y="846"/>
                  </a:lnTo>
                  <a:lnTo>
                    <a:pt x="2" y="846"/>
                  </a:lnTo>
                  <a:lnTo>
                    <a:pt x="2" y="846"/>
                  </a:lnTo>
                  <a:lnTo>
                    <a:pt x="0" y="693"/>
                  </a:lnTo>
                  <a:lnTo>
                    <a:pt x="0" y="693"/>
                  </a:lnTo>
                  <a:lnTo>
                    <a:pt x="2" y="693"/>
                  </a:lnTo>
                  <a:lnTo>
                    <a:pt x="169" y="693"/>
                  </a:lnTo>
                  <a:lnTo>
                    <a:pt x="169" y="693"/>
                  </a:lnTo>
                  <a:lnTo>
                    <a:pt x="169" y="693"/>
                  </a:lnTo>
                  <a:lnTo>
                    <a:pt x="169" y="770"/>
                  </a:lnTo>
                  <a:lnTo>
                    <a:pt x="169" y="768"/>
                  </a:lnTo>
                  <a:lnTo>
                    <a:pt x="341" y="768"/>
                  </a:lnTo>
                  <a:lnTo>
                    <a:pt x="339" y="770"/>
                  </a:lnTo>
                  <a:lnTo>
                    <a:pt x="339" y="560"/>
                  </a:lnTo>
                  <a:lnTo>
                    <a:pt x="341" y="562"/>
                  </a:lnTo>
                  <a:lnTo>
                    <a:pt x="157" y="562"/>
                  </a:lnTo>
                  <a:lnTo>
                    <a:pt x="155" y="562"/>
                  </a:lnTo>
                  <a:lnTo>
                    <a:pt x="155" y="560"/>
                  </a:lnTo>
                  <a:lnTo>
                    <a:pt x="155" y="386"/>
                  </a:lnTo>
                  <a:lnTo>
                    <a:pt x="155" y="384"/>
                  </a:lnTo>
                  <a:lnTo>
                    <a:pt x="157" y="384"/>
                  </a:lnTo>
                  <a:lnTo>
                    <a:pt x="341" y="384"/>
                  </a:lnTo>
                  <a:lnTo>
                    <a:pt x="339" y="386"/>
                  </a:lnTo>
                  <a:lnTo>
                    <a:pt x="339" y="176"/>
                  </a:lnTo>
                  <a:lnTo>
                    <a:pt x="341" y="178"/>
                  </a:lnTo>
                  <a:lnTo>
                    <a:pt x="169" y="178"/>
                  </a:lnTo>
                  <a:lnTo>
                    <a:pt x="169" y="176"/>
                  </a:lnTo>
                  <a:lnTo>
                    <a:pt x="169" y="251"/>
                  </a:lnTo>
                  <a:lnTo>
                    <a:pt x="169" y="253"/>
                  </a:lnTo>
                  <a:lnTo>
                    <a:pt x="169" y="253"/>
                  </a:lnTo>
                  <a:lnTo>
                    <a:pt x="2" y="253"/>
                  </a:lnTo>
                  <a:lnTo>
                    <a:pt x="0" y="253"/>
                  </a:lnTo>
                  <a:lnTo>
                    <a:pt x="0" y="251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0"/>
                  </a:lnTo>
                  <a:lnTo>
                    <a:pt x="169" y="2"/>
                  </a:lnTo>
                  <a:lnTo>
                    <a:pt x="169" y="2"/>
                  </a:lnTo>
                  <a:lnTo>
                    <a:pt x="169" y="2"/>
                  </a:lnTo>
                  <a:lnTo>
                    <a:pt x="169" y="51"/>
                  </a:lnTo>
                  <a:lnTo>
                    <a:pt x="167" y="51"/>
                  </a:lnTo>
                  <a:lnTo>
                    <a:pt x="222" y="2"/>
                  </a:lnTo>
                  <a:lnTo>
                    <a:pt x="222" y="2"/>
                  </a:lnTo>
                  <a:lnTo>
                    <a:pt x="222" y="2"/>
                  </a:lnTo>
                  <a:lnTo>
                    <a:pt x="400" y="2"/>
                  </a:lnTo>
                  <a:lnTo>
                    <a:pt x="400" y="2"/>
                  </a:lnTo>
                  <a:lnTo>
                    <a:pt x="402" y="2"/>
                  </a:lnTo>
                  <a:lnTo>
                    <a:pt x="508" y="100"/>
                  </a:lnTo>
                  <a:lnTo>
                    <a:pt x="508" y="100"/>
                  </a:lnTo>
                  <a:lnTo>
                    <a:pt x="508" y="100"/>
                  </a:lnTo>
                  <a:lnTo>
                    <a:pt x="508" y="390"/>
                  </a:lnTo>
                  <a:lnTo>
                    <a:pt x="508" y="390"/>
                  </a:lnTo>
                  <a:lnTo>
                    <a:pt x="508" y="390"/>
                  </a:lnTo>
                  <a:lnTo>
                    <a:pt x="445" y="474"/>
                  </a:lnTo>
                  <a:lnTo>
                    <a:pt x="445" y="472"/>
                  </a:lnTo>
                  <a:lnTo>
                    <a:pt x="508" y="556"/>
                  </a:lnTo>
                  <a:lnTo>
                    <a:pt x="508" y="556"/>
                  </a:lnTo>
                  <a:lnTo>
                    <a:pt x="508" y="556"/>
                  </a:lnTo>
                  <a:lnTo>
                    <a:pt x="508" y="846"/>
                  </a:lnTo>
                  <a:close/>
                  <a:moveTo>
                    <a:pt x="508" y="846"/>
                  </a:moveTo>
                  <a:lnTo>
                    <a:pt x="508" y="556"/>
                  </a:lnTo>
                  <a:lnTo>
                    <a:pt x="508" y="556"/>
                  </a:lnTo>
                  <a:lnTo>
                    <a:pt x="443" y="474"/>
                  </a:lnTo>
                  <a:lnTo>
                    <a:pt x="443" y="472"/>
                  </a:lnTo>
                  <a:lnTo>
                    <a:pt x="443" y="472"/>
                  </a:lnTo>
                  <a:lnTo>
                    <a:pt x="508" y="390"/>
                  </a:lnTo>
                  <a:lnTo>
                    <a:pt x="508" y="390"/>
                  </a:lnTo>
                  <a:lnTo>
                    <a:pt x="508" y="100"/>
                  </a:lnTo>
                  <a:lnTo>
                    <a:pt x="508" y="102"/>
                  </a:lnTo>
                  <a:lnTo>
                    <a:pt x="400" y="2"/>
                  </a:lnTo>
                  <a:lnTo>
                    <a:pt x="400" y="2"/>
                  </a:lnTo>
                  <a:lnTo>
                    <a:pt x="222" y="4"/>
                  </a:lnTo>
                  <a:lnTo>
                    <a:pt x="222" y="2"/>
                  </a:lnTo>
                  <a:lnTo>
                    <a:pt x="169" y="51"/>
                  </a:lnTo>
                  <a:lnTo>
                    <a:pt x="167" y="53"/>
                  </a:lnTo>
                  <a:lnTo>
                    <a:pt x="167" y="51"/>
                  </a:lnTo>
                  <a:lnTo>
                    <a:pt x="167" y="2"/>
                  </a:lnTo>
                  <a:lnTo>
                    <a:pt x="169" y="4"/>
                  </a:lnTo>
                  <a:lnTo>
                    <a:pt x="2" y="4"/>
                  </a:lnTo>
                  <a:lnTo>
                    <a:pt x="2" y="2"/>
                  </a:lnTo>
                  <a:lnTo>
                    <a:pt x="2" y="251"/>
                  </a:lnTo>
                  <a:lnTo>
                    <a:pt x="2" y="251"/>
                  </a:lnTo>
                  <a:lnTo>
                    <a:pt x="169" y="251"/>
                  </a:lnTo>
                  <a:lnTo>
                    <a:pt x="167" y="251"/>
                  </a:lnTo>
                  <a:lnTo>
                    <a:pt x="167" y="176"/>
                  </a:lnTo>
                  <a:lnTo>
                    <a:pt x="167" y="173"/>
                  </a:lnTo>
                  <a:lnTo>
                    <a:pt x="169" y="173"/>
                  </a:lnTo>
                  <a:lnTo>
                    <a:pt x="341" y="173"/>
                  </a:lnTo>
                  <a:lnTo>
                    <a:pt x="343" y="173"/>
                  </a:lnTo>
                  <a:lnTo>
                    <a:pt x="343" y="176"/>
                  </a:lnTo>
                  <a:lnTo>
                    <a:pt x="341" y="386"/>
                  </a:lnTo>
                  <a:lnTo>
                    <a:pt x="341" y="386"/>
                  </a:lnTo>
                  <a:lnTo>
                    <a:pt x="341" y="386"/>
                  </a:lnTo>
                  <a:lnTo>
                    <a:pt x="157" y="386"/>
                  </a:lnTo>
                  <a:lnTo>
                    <a:pt x="159" y="386"/>
                  </a:lnTo>
                  <a:lnTo>
                    <a:pt x="159" y="560"/>
                  </a:lnTo>
                  <a:lnTo>
                    <a:pt x="157" y="558"/>
                  </a:lnTo>
                  <a:lnTo>
                    <a:pt x="341" y="558"/>
                  </a:lnTo>
                  <a:lnTo>
                    <a:pt x="341" y="558"/>
                  </a:lnTo>
                  <a:lnTo>
                    <a:pt x="341" y="560"/>
                  </a:lnTo>
                  <a:lnTo>
                    <a:pt x="341" y="770"/>
                  </a:lnTo>
                  <a:lnTo>
                    <a:pt x="341" y="770"/>
                  </a:lnTo>
                  <a:lnTo>
                    <a:pt x="341" y="770"/>
                  </a:lnTo>
                  <a:lnTo>
                    <a:pt x="169" y="770"/>
                  </a:lnTo>
                  <a:lnTo>
                    <a:pt x="167" y="770"/>
                  </a:lnTo>
                  <a:lnTo>
                    <a:pt x="167" y="770"/>
                  </a:lnTo>
                  <a:lnTo>
                    <a:pt x="167" y="693"/>
                  </a:lnTo>
                  <a:lnTo>
                    <a:pt x="169" y="695"/>
                  </a:lnTo>
                  <a:lnTo>
                    <a:pt x="2" y="695"/>
                  </a:lnTo>
                  <a:lnTo>
                    <a:pt x="2" y="693"/>
                  </a:lnTo>
                  <a:lnTo>
                    <a:pt x="2" y="846"/>
                  </a:lnTo>
                  <a:lnTo>
                    <a:pt x="2" y="844"/>
                  </a:lnTo>
                  <a:lnTo>
                    <a:pt x="108" y="942"/>
                  </a:lnTo>
                  <a:lnTo>
                    <a:pt x="108" y="942"/>
                  </a:lnTo>
                  <a:lnTo>
                    <a:pt x="400" y="944"/>
                  </a:lnTo>
                  <a:lnTo>
                    <a:pt x="400" y="944"/>
                  </a:lnTo>
                  <a:lnTo>
                    <a:pt x="508" y="8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94"/>
            <p:cNvSpPr>
              <a:spLocks noEditPoints="1"/>
            </p:cNvSpPr>
            <p:nvPr/>
          </p:nvSpPr>
          <p:spPr bwMode="auto">
            <a:xfrm>
              <a:off x="3717926" y="5640388"/>
              <a:ext cx="803275" cy="1417638"/>
            </a:xfrm>
            <a:custGeom>
              <a:avLst/>
              <a:gdLst>
                <a:gd name="T0" fmla="*/ 398 w 506"/>
                <a:gd name="T1" fmla="*/ 889 h 893"/>
                <a:gd name="T2" fmla="*/ 396 w 506"/>
                <a:gd name="T3" fmla="*/ 891 h 893"/>
                <a:gd name="T4" fmla="*/ 110 w 506"/>
                <a:gd name="T5" fmla="*/ 893 h 893"/>
                <a:gd name="T6" fmla="*/ 6 w 506"/>
                <a:gd name="T7" fmla="*/ 801 h 893"/>
                <a:gd name="T8" fmla="*/ 4 w 506"/>
                <a:gd name="T9" fmla="*/ 797 h 893"/>
                <a:gd name="T10" fmla="*/ 2 w 506"/>
                <a:gd name="T11" fmla="*/ 650 h 893"/>
                <a:gd name="T12" fmla="*/ 171 w 506"/>
                <a:gd name="T13" fmla="*/ 648 h 893"/>
                <a:gd name="T14" fmla="*/ 177 w 506"/>
                <a:gd name="T15" fmla="*/ 656 h 893"/>
                <a:gd name="T16" fmla="*/ 171 w 506"/>
                <a:gd name="T17" fmla="*/ 720 h 893"/>
                <a:gd name="T18" fmla="*/ 328 w 506"/>
                <a:gd name="T19" fmla="*/ 726 h 893"/>
                <a:gd name="T20" fmla="*/ 337 w 506"/>
                <a:gd name="T21" fmla="*/ 540 h 893"/>
                <a:gd name="T22" fmla="*/ 151 w 506"/>
                <a:gd name="T23" fmla="*/ 540 h 893"/>
                <a:gd name="T24" fmla="*/ 151 w 506"/>
                <a:gd name="T25" fmla="*/ 368 h 893"/>
                <a:gd name="T26" fmla="*/ 159 w 506"/>
                <a:gd name="T27" fmla="*/ 358 h 893"/>
                <a:gd name="T28" fmla="*/ 328 w 506"/>
                <a:gd name="T29" fmla="*/ 368 h 893"/>
                <a:gd name="T30" fmla="*/ 337 w 506"/>
                <a:gd name="T31" fmla="*/ 182 h 893"/>
                <a:gd name="T32" fmla="*/ 182 w 506"/>
                <a:gd name="T33" fmla="*/ 172 h 893"/>
                <a:gd name="T34" fmla="*/ 179 w 506"/>
                <a:gd name="T35" fmla="*/ 251 h 893"/>
                <a:gd name="T36" fmla="*/ 8 w 506"/>
                <a:gd name="T37" fmla="*/ 251 h 893"/>
                <a:gd name="T38" fmla="*/ 0 w 506"/>
                <a:gd name="T39" fmla="*/ 243 h 893"/>
                <a:gd name="T40" fmla="*/ 0 w 506"/>
                <a:gd name="T41" fmla="*/ 0 h 893"/>
                <a:gd name="T42" fmla="*/ 171 w 506"/>
                <a:gd name="T43" fmla="*/ 0 h 893"/>
                <a:gd name="T44" fmla="*/ 179 w 506"/>
                <a:gd name="T45" fmla="*/ 8 h 893"/>
                <a:gd name="T46" fmla="*/ 165 w 506"/>
                <a:gd name="T47" fmla="*/ 49 h 893"/>
                <a:gd name="T48" fmla="*/ 220 w 506"/>
                <a:gd name="T49" fmla="*/ 2 h 893"/>
                <a:gd name="T50" fmla="*/ 396 w 506"/>
                <a:gd name="T51" fmla="*/ 2 h 893"/>
                <a:gd name="T52" fmla="*/ 402 w 506"/>
                <a:gd name="T53" fmla="*/ 4 h 893"/>
                <a:gd name="T54" fmla="*/ 506 w 506"/>
                <a:gd name="T55" fmla="*/ 98 h 893"/>
                <a:gd name="T56" fmla="*/ 504 w 506"/>
                <a:gd name="T57" fmla="*/ 372 h 893"/>
                <a:gd name="T58" fmla="*/ 504 w 506"/>
                <a:gd name="T59" fmla="*/ 374 h 893"/>
                <a:gd name="T60" fmla="*/ 441 w 506"/>
                <a:gd name="T61" fmla="*/ 448 h 893"/>
                <a:gd name="T62" fmla="*/ 504 w 506"/>
                <a:gd name="T63" fmla="*/ 525 h 893"/>
                <a:gd name="T64" fmla="*/ 500 w 506"/>
                <a:gd name="T65" fmla="*/ 797 h 893"/>
                <a:gd name="T66" fmla="*/ 498 w 506"/>
                <a:gd name="T67" fmla="*/ 525 h 893"/>
                <a:gd name="T68" fmla="*/ 435 w 506"/>
                <a:gd name="T69" fmla="*/ 452 h 893"/>
                <a:gd name="T70" fmla="*/ 435 w 506"/>
                <a:gd name="T71" fmla="*/ 448 h 893"/>
                <a:gd name="T72" fmla="*/ 496 w 506"/>
                <a:gd name="T73" fmla="*/ 372 h 893"/>
                <a:gd name="T74" fmla="*/ 496 w 506"/>
                <a:gd name="T75" fmla="*/ 106 h 893"/>
                <a:gd name="T76" fmla="*/ 396 w 506"/>
                <a:gd name="T77" fmla="*/ 16 h 893"/>
                <a:gd name="T78" fmla="*/ 228 w 506"/>
                <a:gd name="T79" fmla="*/ 14 h 893"/>
                <a:gd name="T80" fmla="*/ 163 w 506"/>
                <a:gd name="T81" fmla="*/ 74 h 893"/>
                <a:gd name="T82" fmla="*/ 163 w 506"/>
                <a:gd name="T83" fmla="*/ 8 h 893"/>
                <a:gd name="T84" fmla="*/ 8 w 506"/>
                <a:gd name="T85" fmla="*/ 18 h 893"/>
                <a:gd name="T86" fmla="*/ 18 w 506"/>
                <a:gd name="T87" fmla="*/ 243 h 893"/>
                <a:gd name="T88" fmla="*/ 171 w 506"/>
                <a:gd name="T89" fmla="*/ 233 h 893"/>
                <a:gd name="T90" fmla="*/ 161 w 506"/>
                <a:gd name="T91" fmla="*/ 172 h 893"/>
                <a:gd name="T92" fmla="*/ 171 w 506"/>
                <a:gd name="T93" fmla="*/ 162 h 893"/>
                <a:gd name="T94" fmla="*/ 347 w 506"/>
                <a:gd name="T95" fmla="*/ 162 h 893"/>
                <a:gd name="T96" fmla="*/ 347 w 506"/>
                <a:gd name="T97" fmla="*/ 368 h 893"/>
                <a:gd name="T98" fmla="*/ 337 w 506"/>
                <a:gd name="T99" fmla="*/ 378 h 893"/>
                <a:gd name="T100" fmla="*/ 169 w 506"/>
                <a:gd name="T101" fmla="*/ 368 h 893"/>
                <a:gd name="T102" fmla="*/ 159 w 506"/>
                <a:gd name="T103" fmla="*/ 521 h 893"/>
                <a:gd name="T104" fmla="*/ 347 w 506"/>
                <a:gd name="T105" fmla="*/ 521 h 893"/>
                <a:gd name="T106" fmla="*/ 347 w 506"/>
                <a:gd name="T107" fmla="*/ 726 h 893"/>
                <a:gd name="T108" fmla="*/ 337 w 506"/>
                <a:gd name="T109" fmla="*/ 734 h 893"/>
                <a:gd name="T110" fmla="*/ 163 w 506"/>
                <a:gd name="T111" fmla="*/ 734 h 893"/>
                <a:gd name="T112" fmla="*/ 163 w 506"/>
                <a:gd name="T113" fmla="*/ 656 h 893"/>
                <a:gd name="T114" fmla="*/ 8 w 506"/>
                <a:gd name="T115" fmla="*/ 662 h 893"/>
                <a:gd name="T116" fmla="*/ 14 w 506"/>
                <a:gd name="T117" fmla="*/ 797 h 893"/>
                <a:gd name="T118" fmla="*/ 114 w 506"/>
                <a:gd name="T119" fmla="*/ 885 h 893"/>
                <a:gd name="T120" fmla="*/ 396 w 506"/>
                <a:gd name="T121" fmla="*/ 887 h 893"/>
                <a:gd name="T122" fmla="*/ 500 w 506"/>
                <a:gd name="T123" fmla="*/ 797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06" h="893">
                  <a:moveTo>
                    <a:pt x="500" y="797"/>
                  </a:moveTo>
                  <a:lnTo>
                    <a:pt x="398" y="889"/>
                  </a:lnTo>
                  <a:lnTo>
                    <a:pt x="398" y="891"/>
                  </a:lnTo>
                  <a:lnTo>
                    <a:pt x="396" y="891"/>
                  </a:lnTo>
                  <a:lnTo>
                    <a:pt x="112" y="893"/>
                  </a:lnTo>
                  <a:lnTo>
                    <a:pt x="110" y="893"/>
                  </a:lnTo>
                  <a:lnTo>
                    <a:pt x="110" y="891"/>
                  </a:lnTo>
                  <a:lnTo>
                    <a:pt x="6" y="801"/>
                  </a:lnTo>
                  <a:lnTo>
                    <a:pt x="4" y="799"/>
                  </a:lnTo>
                  <a:lnTo>
                    <a:pt x="4" y="797"/>
                  </a:lnTo>
                  <a:lnTo>
                    <a:pt x="2" y="656"/>
                  </a:lnTo>
                  <a:lnTo>
                    <a:pt x="2" y="650"/>
                  </a:lnTo>
                  <a:lnTo>
                    <a:pt x="8" y="650"/>
                  </a:lnTo>
                  <a:lnTo>
                    <a:pt x="171" y="648"/>
                  </a:lnTo>
                  <a:lnTo>
                    <a:pt x="177" y="648"/>
                  </a:lnTo>
                  <a:lnTo>
                    <a:pt x="177" y="656"/>
                  </a:lnTo>
                  <a:lnTo>
                    <a:pt x="177" y="726"/>
                  </a:lnTo>
                  <a:lnTo>
                    <a:pt x="171" y="720"/>
                  </a:lnTo>
                  <a:lnTo>
                    <a:pt x="337" y="717"/>
                  </a:lnTo>
                  <a:lnTo>
                    <a:pt x="328" y="726"/>
                  </a:lnTo>
                  <a:lnTo>
                    <a:pt x="328" y="531"/>
                  </a:lnTo>
                  <a:lnTo>
                    <a:pt x="337" y="540"/>
                  </a:lnTo>
                  <a:lnTo>
                    <a:pt x="159" y="540"/>
                  </a:lnTo>
                  <a:lnTo>
                    <a:pt x="151" y="540"/>
                  </a:lnTo>
                  <a:lnTo>
                    <a:pt x="151" y="531"/>
                  </a:lnTo>
                  <a:lnTo>
                    <a:pt x="151" y="368"/>
                  </a:lnTo>
                  <a:lnTo>
                    <a:pt x="151" y="358"/>
                  </a:lnTo>
                  <a:lnTo>
                    <a:pt x="159" y="358"/>
                  </a:lnTo>
                  <a:lnTo>
                    <a:pt x="337" y="358"/>
                  </a:lnTo>
                  <a:lnTo>
                    <a:pt x="328" y="368"/>
                  </a:lnTo>
                  <a:lnTo>
                    <a:pt x="328" y="172"/>
                  </a:lnTo>
                  <a:lnTo>
                    <a:pt x="337" y="182"/>
                  </a:lnTo>
                  <a:lnTo>
                    <a:pt x="171" y="182"/>
                  </a:lnTo>
                  <a:lnTo>
                    <a:pt x="182" y="172"/>
                  </a:lnTo>
                  <a:lnTo>
                    <a:pt x="179" y="243"/>
                  </a:lnTo>
                  <a:lnTo>
                    <a:pt x="179" y="251"/>
                  </a:lnTo>
                  <a:lnTo>
                    <a:pt x="171" y="251"/>
                  </a:lnTo>
                  <a:lnTo>
                    <a:pt x="8" y="251"/>
                  </a:lnTo>
                  <a:lnTo>
                    <a:pt x="0" y="251"/>
                  </a:lnTo>
                  <a:lnTo>
                    <a:pt x="0" y="243"/>
                  </a:lnTo>
                  <a:lnTo>
                    <a:pt x="0" y="8"/>
                  </a:lnTo>
                  <a:lnTo>
                    <a:pt x="0" y="0"/>
                  </a:lnTo>
                  <a:lnTo>
                    <a:pt x="8" y="0"/>
                  </a:lnTo>
                  <a:lnTo>
                    <a:pt x="171" y="0"/>
                  </a:lnTo>
                  <a:lnTo>
                    <a:pt x="179" y="0"/>
                  </a:lnTo>
                  <a:lnTo>
                    <a:pt x="179" y="8"/>
                  </a:lnTo>
                  <a:lnTo>
                    <a:pt x="179" y="55"/>
                  </a:lnTo>
                  <a:lnTo>
                    <a:pt x="165" y="49"/>
                  </a:lnTo>
                  <a:lnTo>
                    <a:pt x="218" y="2"/>
                  </a:lnTo>
                  <a:lnTo>
                    <a:pt x="220" y="2"/>
                  </a:lnTo>
                  <a:lnTo>
                    <a:pt x="224" y="2"/>
                  </a:lnTo>
                  <a:lnTo>
                    <a:pt x="396" y="2"/>
                  </a:lnTo>
                  <a:lnTo>
                    <a:pt x="400" y="2"/>
                  </a:lnTo>
                  <a:lnTo>
                    <a:pt x="402" y="4"/>
                  </a:lnTo>
                  <a:lnTo>
                    <a:pt x="504" y="96"/>
                  </a:lnTo>
                  <a:lnTo>
                    <a:pt x="506" y="98"/>
                  </a:lnTo>
                  <a:lnTo>
                    <a:pt x="506" y="102"/>
                  </a:lnTo>
                  <a:lnTo>
                    <a:pt x="504" y="372"/>
                  </a:lnTo>
                  <a:lnTo>
                    <a:pt x="504" y="374"/>
                  </a:lnTo>
                  <a:lnTo>
                    <a:pt x="504" y="374"/>
                  </a:lnTo>
                  <a:lnTo>
                    <a:pt x="441" y="452"/>
                  </a:lnTo>
                  <a:lnTo>
                    <a:pt x="441" y="448"/>
                  </a:lnTo>
                  <a:lnTo>
                    <a:pt x="502" y="523"/>
                  </a:lnTo>
                  <a:lnTo>
                    <a:pt x="504" y="525"/>
                  </a:lnTo>
                  <a:lnTo>
                    <a:pt x="504" y="525"/>
                  </a:lnTo>
                  <a:lnTo>
                    <a:pt x="500" y="797"/>
                  </a:lnTo>
                  <a:close/>
                  <a:moveTo>
                    <a:pt x="500" y="797"/>
                  </a:moveTo>
                  <a:lnTo>
                    <a:pt x="498" y="525"/>
                  </a:lnTo>
                  <a:lnTo>
                    <a:pt x="498" y="527"/>
                  </a:lnTo>
                  <a:lnTo>
                    <a:pt x="435" y="452"/>
                  </a:lnTo>
                  <a:lnTo>
                    <a:pt x="433" y="450"/>
                  </a:lnTo>
                  <a:lnTo>
                    <a:pt x="435" y="448"/>
                  </a:lnTo>
                  <a:lnTo>
                    <a:pt x="496" y="370"/>
                  </a:lnTo>
                  <a:lnTo>
                    <a:pt x="496" y="372"/>
                  </a:lnTo>
                  <a:lnTo>
                    <a:pt x="494" y="102"/>
                  </a:lnTo>
                  <a:lnTo>
                    <a:pt x="496" y="106"/>
                  </a:lnTo>
                  <a:lnTo>
                    <a:pt x="392" y="14"/>
                  </a:lnTo>
                  <a:lnTo>
                    <a:pt x="396" y="16"/>
                  </a:lnTo>
                  <a:lnTo>
                    <a:pt x="224" y="16"/>
                  </a:lnTo>
                  <a:lnTo>
                    <a:pt x="228" y="14"/>
                  </a:lnTo>
                  <a:lnTo>
                    <a:pt x="177" y="61"/>
                  </a:lnTo>
                  <a:lnTo>
                    <a:pt x="163" y="74"/>
                  </a:lnTo>
                  <a:lnTo>
                    <a:pt x="163" y="55"/>
                  </a:lnTo>
                  <a:lnTo>
                    <a:pt x="163" y="8"/>
                  </a:lnTo>
                  <a:lnTo>
                    <a:pt x="171" y="18"/>
                  </a:lnTo>
                  <a:lnTo>
                    <a:pt x="8" y="18"/>
                  </a:lnTo>
                  <a:lnTo>
                    <a:pt x="18" y="8"/>
                  </a:lnTo>
                  <a:lnTo>
                    <a:pt x="18" y="243"/>
                  </a:lnTo>
                  <a:lnTo>
                    <a:pt x="8" y="233"/>
                  </a:lnTo>
                  <a:lnTo>
                    <a:pt x="171" y="233"/>
                  </a:lnTo>
                  <a:lnTo>
                    <a:pt x="161" y="243"/>
                  </a:lnTo>
                  <a:lnTo>
                    <a:pt x="161" y="172"/>
                  </a:lnTo>
                  <a:lnTo>
                    <a:pt x="161" y="162"/>
                  </a:lnTo>
                  <a:lnTo>
                    <a:pt x="171" y="162"/>
                  </a:lnTo>
                  <a:lnTo>
                    <a:pt x="337" y="162"/>
                  </a:lnTo>
                  <a:lnTo>
                    <a:pt x="347" y="162"/>
                  </a:lnTo>
                  <a:lnTo>
                    <a:pt x="347" y="172"/>
                  </a:lnTo>
                  <a:lnTo>
                    <a:pt x="347" y="368"/>
                  </a:lnTo>
                  <a:lnTo>
                    <a:pt x="347" y="378"/>
                  </a:lnTo>
                  <a:lnTo>
                    <a:pt x="337" y="378"/>
                  </a:lnTo>
                  <a:lnTo>
                    <a:pt x="159" y="376"/>
                  </a:lnTo>
                  <a:lnTo>
                    <a:pt x="169" y="368"/>
                  </a:lnTo>
                  <a:lnTo>
                    <a:pt x="169" y="531"/>
                  </a:lnTo>
                  <a:lnTo>
                    <a:pt x="159" y="521"/>
                  </a:lnTo>
                  <a:lnTo>
                    <a:pt x="337" y="521"/>
                  </a:lnTo>
                  <a:lnTo>
                    <a:pt x="347" y="521"/>
                  </a:lnTo>
                  <a:lnTo>
                    <a:pt x="347" y="531"/>
                  </a:lnTo>
                  <a:lnTo>
                    <a:pt x="347" y="726"/>
                  </a:lnTo>
                  <a:lnTo>
                    <a:pt x="347" y="736"/>
                  </a:lnTo>
                  <a:lnTo>
                    <a:pt x="337" y="734"/>
                  </a:lnTo>
                  <a:lnTo>
                    <a:pt x="171" y="734"/>
                  </a:lnTo>
                  <a:lnTo>
                    <a:pt x="163" y="734"/>
                  </a:lnTo>
                  <a:lnTo>
                    <a:pt x="163" y="726"/>
                  </a:lnTo>
                  <a:lnTo>
                    <a:pt x="163" y="656"/>
                  </a:lnTo>
                  <a:lnTo>
                    <a:pt x="171" y="662"/>
                  </a:lnTo>
                  <a:lnTo>
                    <a:pt x="8" y="662"/>
                  </a:lnTo>
                  <a:lnTo>
                    <a:pt x="14" y="656"/>
                  </a:lnTo>
                  <a:lnTo>
                    <a:pt x="14" y="797"/>
                  </a:lnTo>
                  <a:lnTo>
                    <a:pt x="12" y="793"/>
                  </a:lnTo>
                  <a:lnTo>
                    <a:pt x="114" y="885"/>
                  </a:lnTo>
                  <a:lnTo>
                    <a:pt x="112" y="885"/>
                  </a:lnTo>
                  <a:lnTo>
                    <a:pt x="396" y="887"/>
                  </a:lnTo>
                  <a:lnTo>
                    <a:pt x="396" y="887"/>
                  </a:lnTo>
                  <a:lnTo>
                    <a:pt x="500" y="79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P7DL55LKF1O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" y="-15240"/>
            <a:ext cx="12192000" cy="811445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6575" y="1286510"/>
            <a:ext cx="434784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latin typeface="Arial" charset="0"/>
              </a:rPr>
              <a:t>N</a:t>
            </a:r>
            <a:r>
              <a:rPr lang="en-US" altLang="zh-CN" sz="3200" dirty="0">
                <a:latin typeface="Arial" charset="0"/>
              </a:rPr>
              <a:t>irvana </a:t>
            </a:r>
            <a:endParaRPr lang="en-US" altLang="zh-CN" sz="3200" dirty="0">
              <a:latin typeface="Arial" charset="0"/>
            </a:endParaRPr>
          </a:p>
          <a:p>
            <a:r>
              <a:rPr lang="en-US" altLang="zh-CN" sz="3200" dirty="0">
                <a:latin typeface="Arial" charset="0"/>
              </a:rPr>
              <a:t>         </a:t>
            </a:r>
            <a:r>
              <a:rPr lang="en-US" altLang="zh-CN" sz="3200" dirty="0" smtClean="0">
                <a:latin typeface="Arial" charset="0"/>
              </a:rPr>
              <a:t>  in </a:t>
            </a:r>
            <a:endParaRPr lang="en-US" altLang="zh-CN" sz="3200" dirty="0">
              <a:latin typeface="Arial" charset="0"/>
            </a:endParaRPr>
          </a:p>
          <a:p>
            <a:r>
              <a:rPr lang="en-US" altLang="zh-CN" sz="3200" dirty="0">
                <a:latin typeface="Arial" charset="0"/>
              </a:rPr>
              <a:t>         </a:t>
            </a:r>
            <a:r>
              <a:rPr lang="en-US" altLang="zh-CN" sz="3200" dirty="0" smtClean="0">
                <a:latin typeface="Arial" charset="0"/>
              </a:rPr>
              <a:t>  </a:t>
            </a:r>
            <a:r>
              <a:rPr lang="en-US" altLang="zh-CN" sz="3200" dirty="0">
                <a:latin typeface="Arial" charset="0"/>
              </a:rPr>
              <a:t>Fire</a:t>
            </a:r>
            <a:endParaRPr lang="en-US" altLang="zh-CN" sz="3200" dirty="0">
              <a:latin typeface="Arial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437i90a9w609fsfbisf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240" y="-397716"/>
            <a:ext cx="12192000" cy="76047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090160" y="3945255"/>
            <a:ext cx="6263005" cy="83883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</p:spPr>
        <p:txBody>
          <a:bodyPr wrap="square" rtlCol="0">
            <a:prstTxWarp prst="textArchUp">
              <a:avLst/>
            </a:prstTxWarp>
            <a:spAutoFit/>
          </a:bodyPr>
          <a:lstStyle/>
          <a:p>
            <a:r>
              <a:rPr lang="en-US" altLang="zh-CN" sz="3600">
                <a:ln>
                  <a:solidFill>
                    <a:sysClr val="windowText" lastClr="000000"/>
                  </a:solidFill>
                </a:ln>
                <a:latin typeface="Arial" charset="0"/>
              </a:rPr>
              <a:t>Z</a:t>
            </a:r>
            <a:r>
              <a:rPr lang="en-US" altLang="zh-CN" sz="4000">
                <a:ln>
                  <a:solidFill>
                    <a:sysClr val="windowText" lastClr="000000"/>
                  </a:solidFill>
                </a:ln>
                <a:latin typeface="Arial" charset="0"/>
              </a:rPr>
              <a:t>hen Huan Preach</a:t>
            </a:r>
            <a:endParaRPr lang="en-US" altLang="zh-CN" sz="4000">
              <a:ln>
                <a:solidFill>
                  <a:sysClr val="windowText" lastClr="000000"/>
                </a:solidFill>
              </a:ln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40774" y="1821771"/>
            <a:ext cx="11110452" cy="11079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smtClean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ABOUT DRAMAS</a:t>
            </a:r>
            <a:endParaRPr lang="zh-CN" altLang="en-US" sz="6600" b="1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2439414" y="3103563"/>
            <a:ext cx="7313171" cy="325437"/>
            <a:chOff x="2481804" y="4179888"/>
            <a:chExt cx="7313171" cy="325437"/>
          </a:xfrm>
          <a:solidFill>
            <a:schemeClr val="bg1">
              <a:lumMod val="75000"/>
            </a:schemeClr>
          </a:solidFill>
        </p:grpSpPr>
        <p:sp>
          <p:nvSpPr>
            <p:cNvPr id="14" name="Freeform 35"/>
            <p:cNvSpPr/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1"/>
            <p:cNvSpPr/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47"/>
            <p:cNvSpPr/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52"/>
            <p:cNvSpPr/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6"/>
            <p:cNvSpPr/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59"/>
            <p:cNvSpPr/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61"/>
            <p:cNvSpPr/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8"/>
            <p:cNvSpPr/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73"/>
            <p:cNvSpPr/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74"/>
            <p:cNvSpPr/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76"/>
            <p:cNvSpPr/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79"/>
            <p:cNvSpPr/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80"/>
            <p:cNvSpPr/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81"/>
            <p:cNvSpPr/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83"/>
            <p:cNvSpPr/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85"/>
            <p:cNvSpPr/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87"/>
            <p:cNvSpPr/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88"/>
            <p:cNvSpPr/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92"/>
            <p:cNvSpPr/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93"/>
            <p:cNvSpPr/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94"/>
            <p:cNvSpPr/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95"/>
            <p:cNvSpPr/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96"/>
            <p:cNvSpPr/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0"/>
            <p:cNvSpPr/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01"/>
            <p:cNvSpPr/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102"/>
            <p:cNvSpPr/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103"/>
            <p:cNvSpPr/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105"/>
            <p:cNvSpPr/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107"/>
            <p:cNvSpPr/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108"/>
            <p:cNvSpPr/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109"/>
            <p:cNvSpPr/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110"/>
            <p:cNvSpPr/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111"/>
            <p:cNvSpPr/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112"/>
            <p:cNvSpPr/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113"/>
            <p:cNvSpPr/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114"/>
            <p:cNvSpPr/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15"/>
            <p:cNvSpPr/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16"/>
            <p:cNvSpPr/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17"/>
            <p:cNvSpPr/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18"/>
            <p:cNvSpPr/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20"/>
            <p:cNvSpPr/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27"/>
            <p:cNvSpPr/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28"/>
            <p:cNvSpPr/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30"/>
            <p:cNvSpPr/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33"/>
            <p:cNvSpPr/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35"/>
            <p:cNvSpPr/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37"/>
            <p:cNvSpPr/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38"/>
            <p:cNvSpPr/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39"/>
            <p:cNvSpPr/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40"/>
            <p:cNvSpPr/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44"/>
            <p:cNvSpPr/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45"/>
            <p:cNvSpPr/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46"/>
            <p:cNvSpPr/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48"/>
            <p:cNvSpPr/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49"/>
            <p:cNvSpPr/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50"/>
            <p:cNvSpPr/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51"/>
            <p:cNvSpPr/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53"/>
            <p:cNvSpPr/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54"/>
            <p:cNvSpPr/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55"/>
            <p:cNvSpPr/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0" name="文本框 139"/>
          <p:cNvSpPr txBox="1"/>
          <p:nvPr/>
        </p:nvSpPr>
        <p:spPr>
          <a:xfrm>
            <a:off x="5736600" y="4669142"/>
            <a:ext cx="6234575" cy="9588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by  our team</a:t>
            </a:r>
            <a:endParaRPr lang="zh-CN" altLang="en-US" sz="5400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578398" y="6308695"/>
            <a:ext cx="473662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2016.5.XX.</a:t>
            </a:r>
            <a:endParaRPr lang="zh-CN" altLang="en-US" sz="1600" dirty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160507144656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0480" y="-581179"/>
            <a:ext cx="12192000" cy="76042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79720" y="2267585"/>
            <a:ext cx="501396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solidFill>
                  <a:schemeClr val="accent3">
                    <a:lumMod val="50000"/>
                  </a:schemeClr>
                </a:solidFill>
                <a:latin typeface="Courier New" charset="0"/>
              </a:rPr>
              <a:t>Battle of Changsha</a:t>
            </a:r>
            <a:endParaRPr lang="en-US" altLang="zh-CN" sz="3200" b="1">
              <a:solidFill>
                <a:schemeClr val="accent3">
                  <a:lumMod val="50000"/>
                </a:schemeClr>
              </a:solidFill>
              <a:latin typeface="Courier New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_371989106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4284" y="1356355"/>
            <a:ext cx="6048721" cy="4439761"/>
          </a:xfrm>
          <a:prstGeom prst="rect">
            <a:avLst/>
          </a:prstGeom>
        </p:spPr>
      </p:pic>
      <p:pic>
        <p:nvPicPr>
          <p:cNvPr id="3" name="图片 2" descr="d0356b758ccd67fbfe60dc5f58e1f04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6" y="0"/>
            <a:ext cx="4368153" cy="6858000"/>
          </a:xfrm>
          <a:prstGeom prst="rect">
            <a:avLst/>
          </a:prstGeom>
        </p:spPr>
      </p:pic>
    </p:spTree>
  </p:cSld>
  <p:clrMapOvr>
    <a:masterClrMapping/>
  </p:clrMapOvr>
  <p:transition>
    <p:push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20406180746941775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0320" y="-66040"/>
            <a:ext cx="11849100" cy="7144385"/>
          </a:xfrm>
          <a:prstGeom prst="rect">
            <a:avLst/>
          </a:prstGeom>
        </p:spPr>
      </p:pic>
      <p:pic>
        <p:nvPicPr>
          <p:cNvPr id="12" name="Jim Brickman - 在山林的空气中.mp3">
            <a:hlinkClick r:id="" action="ppaction://media"/>
          </p:cNvPr>
          <p:cNvPicPr>
            <a:picLocks noRot="1"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65499" y="3440577"/>
            <a:ext cx="244475" cy="244475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32">
                <p:cTn id="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1221170602_xzB4k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16050714442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0581" y="-338711"/>
            <a:ext cx="12434409" cy="8065893"/>
          </a:xfrm>
          <a:prstGeom prst="rect">
            <a:avLst/>
          </a:prstGeom>
        </p:spPr>
      </p:pic>
    </p:spTree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160507162914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40134" cy="7630879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E2DEF20OT94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5327" y="-701599"/>
            <a:ext cx="12437327" cy="777332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821748" y="4954270"/>
            <a:ext cx="5066665" cy="9588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BRIGHT FUTURE</a:t>
            </a:r>
            <a:endParaRPr lang="en-US" altLang="zh-CN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 rot="2651477">
            <a:off x="2473084" y="3731680"/>
            <a:ext cx="1095520" cy="202874"/>
            <a:chOff x="4811713" y="3189288"/>
            <a:chExt cx="2571751" cy="476251"/>
          </a:xfrm>
          <a:solidFill>
            <a:schemeClr val="bg1">
              <a:lumMod val="85000"/>
            </a:schemeClr>
          </a:solidFill>
        </p:grpSpPr>
        <p:sp>
          <p:nvSpPr>
            <p:cNvPr id="16" name="Freeform 5"/>
            <p:cNvSpPr/>
            <p:nvPr/>
          </p:nvSpPr>
          <p:spPr bwMode="auto">
            <a:xfrm>
              <a:off x="6980238" y="3281363"/>
              <a:ext cx="61913" cy="33338"/>
            </a:xfrm>
            <a:custGeom>
              <a:avLst/>
              <a:gdLst>
                <a:gd name="T0" fmla="*/ 3 w 19"/>
                <a:gd name="T1" fmla="*/ 8 h 10"/>
                <a:gd name="T2" fmla="*/ 13 w 19"/>
                <a:gd name="T3" fmla="*/ 5 h 10"/>
                <a:gd name="T4" fmla="*/ 13 w 19"/>
                <a:gd name="T5" fmla="*/ 9 h 10"/>
                <a:gd name="T6" fmla="*/ 15 w 19"/>
                <a:gd name="T7" fmla="*/ 4 h 10"/>
                <a:gd name="T8" fmla="*/ 19 w 19"/>
                <a:gd name="T9" fmla="*/ 2 h 10"/>
                <a:gd name="T10" fmla="*/ 18 w 19"/>
                <a:gd name="T11" fmla="*/ 0 h 10"/>
                <a:gd name="T12" fmla="*/ 14 w 19"/>
                <a:gd name="T13" fmla="*/ 0 h 10"/>
                <a:gd name="T14" fmla="*/ 8 w 19"/>
                <a:gd name="T15" fmla="*/ 0 h 10"/>
                <a:gd name="T16" fmla="*/ 3 w 19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3" y="8"/>
                  </a:moveTo>
                  <a:cubicBezTo>
                    <a:pt x="7" y="10"/>
                    <a:pt x="9" y="2"/>
                    <a:pt x="13" y="5"/>
                  </a:cubicBezTo>
                  <a:cubicBezTo>
                    <a:pt x="14" y="6"/>
                    <a:pt x="11" y="7"/>
                    <a:pt x="13" y="9"/>
                  </a:cubicBezTo>
                  <a:cubicBezTo>
                    <a:pt x="16" y="9"/>
                    <a:pt x="15" y="5"/>
                    <a:pt x="15" y="4"/>
                  </a:cubicBezTo>
                  <a:cubicBezTo>
                    <a:pt x="16" y="3"/>
                    <a:pt x="18" y="4"/>
                    <a:pt x="19" y="2"/>
                  </a:cubicBezTo>
                  <a:cubicBezTo>
                    <a:pt x="18" y="1"/>
                    <a:pt x="19" y="1"/>
                    <a:pt x="18" y="0"/>
                  </a:cubicBezTo>
                  <a:cubicBezTo>
                    <a:pt x="17" y="1"/>
                    <a:pt x="16" y="1"/>
                    <a:pt x="14" y="0"/>
                  </a:cubicBezTo>
                  <a:cubicBezTo>
                    <a:pt x="13" y="2"/>
                    <a:pt x="11" y="3"/>
                    <a:pt x="8" y="0"/>
                  </a:cubicBezTo>
                  <a:cubicBezTo>
                    <a:pt x="5" y="1"/>
                    <a:pt x="0" y="5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6"/>
            <p:cNvSpPr/>
            <p:nvPr/>
          </p:nvSpPr>
          <p:spPr bwMode="auto">
            <a:xfrm>
              <a:off x="6980238" y="3271838"/>
              <a:ext cx="12700" cy="12700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2 h 4"/>
                <a:gd name="T4" fmla="*/ 3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3"/>
                    <a:pt x="1" y="0"/>
                    <a:pt x="0" y="2"/>
                  </a:cubicBezTo>
                  <a:cubicBezTo>
                    <a:pt x="1" y="4"/>
                    <a:pt x="4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"/>
            <p:cNvSpPr/>
            <p:nvPr/>
          </p:nvSpPr>
          <p:spPr bwMode="auto">
            <a:xfrm>
              <a:off x="6958013" y="3271838"/>
              <a:ext cx="19050" cy="33338"/>
            </a:xfrm>
            <a:custGeom>
              <a:avLst/>
              <a:gdLst>
                <a:gd name="T0" fmla="*/ 5 w 6"/>
                <a:gd name="T1" fmla="*/ 9 h 10"/>
                <a:gd name="T2" fmla="*/ 6 w 6"/>
                <a:gd name="T3" fmla="*/ 2 h 10"/>
                <a:gd name="T4" fmla="*/ 3 w 6"/>
                <a:gd name="T5" fmla="*/ 1 h 10"/>
                <a:gd name="T6" fmla="*/ 0 w 6"/>
                <a:gd name="T7" fmla="*/ 8 h 10"/>
                <a:gd name="T8" fmla="*/ 5 w 6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5" y="9"/>
                  </a:moveTo>
                  <a:cubicBezTo>
                    <a:pt x="5" y="7"/>
                    <a:pt x="6" y="5"/>
                    <a:pt x="6" y="2"/>
                  </a:cubicBez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3" y="7"/>
                    <a:pt x="0" y="8"/>
                  </a:cubicBezTo>
                  <a:cubicBezTo>
                    <a:pt x="2" y="10"/>
                    <a:pt x="3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"/>
            <p:cNvSpPr/>
            <p:nvPr/>
          </p:nvSpPr>
          <p:spPr bwMode="auto">
            <a:xfrm>
              <a:off x="6927851" y="3262313"/>
              <a:ext cx="36513" cy="33338"/>
            </a:xfrm>
            <a:custGeom>
              <a:avLst/>
              <a:gdLst>
                <a:gd name="T0" fmla="*/ 4 w 11"/>
                <a:gd name="T1" fmla="*/ 3 h 10"/>
                <a:gd name="T2" fmla="*/ 3 w 11"/>
                <a:gd name="T3" fmla="*/ 10 h 10"/>
                <a:gd name="T4" fmla="*/ 4 w 11"/>
                <a:gd name="T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4" y="3"/>
                  </a:moveTo>
                  <a:cubicBezTo>
                    <a:pt x="4" y="5"/>
                    <a:pt x="0" y="8"/>
                    <a:pt x="3" y="10"/>
                  </a:cubicBezTo>
                  <a:cubicBezTo>
                    <a:pt x="7" y="8"/>
                    <a:pt x="11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9"/>
            <p:cNvSpPr>
              <a:spLocks noEditPoints="1"/>
            </p:cNvSpPr>
            <p:nvPr/>
          </p:nvSpPr>
          <p:spPr bwMode="auto">
            <a:xfrm>
              <a:off x="6980238" y="3338513"/>
              <a:ext cx="65088" cy="61913"/>
            </a:xfrm>
            <a:custGeom>
              <a:avLst/>
              <a:gdLst>
                <a:gd name="T0" fmla="*/ 5 w 20"/>
                <a:gd name="T1" fmla="*/ 14 h 19"/>
                <a:gd name="T2" fmla="*/ 0 w 20"/>
                <a:gd name="T3" fmla="*/ 18 h 19"/>
                <a:gd name="T4" fmla="*/ 15 w 20"/>
                <a:gd name="T5" fmla="*/ 16 h 19"/>
                <a:gd name="T6" fmla="*/ 12 w 20"/>
                <a:gd name="T7" fmla="*/ 14 h 19"/>
                <a:gd name="T8" fmla="*/ 10 w 20"/>
                <a:gd name="T9" fmla="*/ 16 h 19"/>
                <a:gd name="T10" fmla="*/ 13 w 20"/>
                <a:gd name="T11" fmla="*/ 7 h 19"/>
                <a:gd name="T12" fmla="*/ 14 w 20"/>
                <a:gd name="T13" fmla="*/ 13 h 19"/>
                <a:gd name="T14" fmla="*/ 20 w 20"/>
                <a:gd name="T15" fmla="*/ 6 h 19"/>
                <a:gd name="T16" fmla="*/ 17 w 20"/>
                <a:gd name="T17" fmla="*/ 1 h 19"/>
                <a:gd name="T18" fmla="*/ 7 w 20"/>
                <a:gd name="T19" fmla="*/ 4 h 19"/>
                <a:gd name="T20" fmla="*/ 3 w 20"/>
                <a:gd name="T21" fmla="*/ 0 h 19"/>
                <a:gd name="T22" fmla="*/ 2 w 20"/>
                <a:gd name="T23" fmla="*/ 4 h 19"/>
                <a:gd name="T24" fmla="*/ 5 w 20"/>
                <a:gd name="T25" fmla="*/ 14 h 19"/>
                <a:gd name="T26" fmla="*/ 11 w 20"/>
                <a:gd name="T27" fmla="*/ 3 h 19"/>
                <a:gd name="T28" fmla="*/ 12 w 20"/>
                <a:gd name="T29" fmla="*/ 3 h 19"/>
                <a:gd name="T30" fmla="*/ 11 w 20"/>
                <a:gd name="T31" fmla="*/ 5 h 19"/>
                <a:gd name="T32" fmla="*/ 11 w 20"/>
                <a:gd name="T33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9">
                  <a:moveTo>
                    <a:pt x="5" y="14"/>
                  </a:moveTo>
                  <a:cubicBezTo>
                    <a:pt x="3" y="15"/>
                    <a:pt x="0" y="15"/>
                    <a:pt x="0" y="18"/>
                  </a:cubicBezTo>
                  <a:cubicBezTo>
                    <a:pt x="5" y="16"/>
                    <a:pt x="10" y="19"/>
                    <a:pt x="15" y="16"/>
                  </a:cubicBezTo>
                  <a:cubicBezTo>
                    <a:pt x="14" y="15"/>
                    <a:pt x="13" y="15"/>
                    <a:pt x="12" y="14"/>
                  </a:cubicBezTo>
                  <a:cubicBezTo>
                    <a:pt x="12" y="15"/>
                    <a:pt x="11" y="16"/>
                    <a:pt x="10" y="16"/>
                  </a:cubicBezTo>
                  <a:cubicBezTo>
                    <a:pt x="6" y="13"/>
                    <a:pt x="9" y="7"/>
                    <a:pt x="13" y="7"/>
                  </a:cubicBezTo>
                  <a:cubicBezTo>
                    <a:pt x="15" y="9"/>
                    <a:pt x="13" y="11"/>
                    <a:pt x="14" y="13"/>
                  </a:cubicBezTo>
                  <a:cubicBezTo>
                    <a:pt x="16" y="9"/>
                    <a:pt x="20" y="9"/>
                    <a:pt x="20" y="6"/>
                  </a:cubicBezTo>
                  <a:cubicBezTo>
                    <a:pt x="16" y="5"/>
                    <a:pt x="19" y="2"/>
                    <a:pt x="17" y="1"/>
                  </a:cubicBezTo>
                  <a:cubicBezTo>
                    <a:pt x="12" y="0"/>
                    <a:pt x="11" y="3"/>
                    <a:pt x="7" y="4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5" y="1"/>
                    <a:pt x="3" y="3"/>
                    <a:pt x="2" y="4"/>
                  </a:cubicBezTo>
                  <a:cubicBezTo>
                    <a:pt x="5" y="7"/>
                    <a:pt x="4" y="10"/>
                    <a:pt x="5" y="14"/>
                  </a:cubicBezTo>
                  <a:close/>
                  <a:moveTo>
                    <a:pt x="11" y="3"/>
                  </a:moveTo>
                  <a:cubicBezTo>
                    <a:pt x="11" y="3"/>
                    <a:pt x="12" y="4"/>
                    <a:pt x="12" y="3"/>
                  </a:cubicBezTo>
                  <a:cubicBezTo>
                    <a:pt x="13" y="3"/>
                    <a:pt x="13" y="6"/>
                    <a:pt x="11" y="5"/>
                  </a:cubicBezTo>
                  <a:cubicBezTo>
                    <a:pt x="10" y="5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0"/>
            <p:cNvSpPr/>
            <p:nvPr/>
          </p:nvSpPr>
          <p:spPr bwMode="auto">
            <a:xfrm>
              <a:off x="6908801" y="3271838"/>
              <a:ext cx="22225" cy="23813"/>
            </a:xfrm>
            <a:custGeom>
              <a:avLst/>
              <a:gdLst>
                <a:gd name="T0" fmla="*/ 0 w 7"/>
                <a:gd name="T1" fmla="*/ 5 h 7"/>
                <a:gd name="T2" fmla="*/ 2 w 7"/>
                <a:gd name="T3" fmla="*/ 7 h 7"/>
                <a:gd name="T4" fmla="*/ 6 w 7"/>
                <a:gd name="T5" fmla="*/ 0 h 7"/>
                <a:gd name="T6" fmla="*/ 3 w 7"/>
                <a:gd name="T7" fmla="*/ 1 h 7"/>
                <a:gd name="T8" fmla="*/ 0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5"/>
                  </a:moveTo>
                  <a:cubicBezTo>
                    <a:pt x="1" y="7"/>
                    <a:pt x="0" y="7"/>
                    <a:pt x="2" y="7"/>
                  </a:cubicBezTo>
                  <a:cubicBezTo>
                    <a:pt x="5" y="5"/>
                    <a:pt x="7" y="3"/>
                    <a:pt x="6" y="0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1" y="2"/>
                    <a:pt x="2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1"/>
            <p:cNvSpPr/>
            <p:nvPr/>
          </p:nvSpPr>
          <p:spPr bwMode="auto">
            <a:xfrm>
              <a:off x="6784976" y="3259138"/>
              <a:ext cx="39688" cy="22225"/>
            </a:xfrm>
            <a:custGeom>
              <a:avLst/>
              <a:gdLst>
                <a:gd name="T0" fmla="*/ 9 w 12"/>
                <a:gd name="T1" fmla="*/ 4 h 7"/>
                <a:gd name="T2" fmla="*/ 12 w 12"/>
                <a:gd name="T3" fmla="*/ 0 h 7"/>
                <a:gd name="T4" fmla="*/ 8 w 12"/>
                <a:gd name="T5" fmla="*/ 0 h 7"/>
                <a:gd name="T6" fmla="*/ 5 w 12"/>
                <a:gd name="T7" fmla="*/ 5 h 7"/>
                <a:gd name="T8" fmla="*/ 0 w 12"/>
                <a:gd name="T9" fmla="*/ 6 h 7"/>
                <a:gd name="T10" fmla="*/ 11 w 12"/>
                <a:gd name="T11" fmla="*/ 7 h 7"/>
                <a:gd name="T12" fmla="*/ 9 w 12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9" y="4"/>
                  </a:moveTo>
                  <a:cubicBezTo>
                    <a:pt x="9" y="2"/>
                    <a:pt x="12" y="2"/>
                    <a:pt x="12" y="0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2"/>
                    <a:pt x="6" y="4"/>
                    <a:pt x="5" y="5"/>
                  </a:cubicBezTo>
                  <a:cubicBezTo>
                    <a:pt x="3" y="6"/>
                    <a:pt x="1" y="3"/>
                    <a:pt x="0" y="6"/>
                  </a:cubicBezTo>
                  <a:cubicBezTo>
                    <a:pt x="4" y="7"/>
                    <a:pt x="7" y="7"/>
                    <a:pt x="11" y="7"/>
                  </a:cubicBezTo>
                  <a:cubicBezTo>
                    <a:pt x="10" y="6"/>
                    <a:pt x="9" y="5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2"/>
            <p:cNvSpPr/>
            <p:nvPr/>
          </p:nvSpPr>
          <p:spPr bwMode="auto">
            <a:xfrm>
              <a:off x="6719888" y="3244851"/>
              <a:ext cx="58738" cy="33338"/>
            </a:xfrm>
            <a:custGeom>
              <a:avLst/>
              <a:gdLst>
                <a:gd name="T0" fmla="*/ 0 w 18"/>
                <a:gd name="T1" fmla="*/ 8 h 10"/>
                <a:gd name="T2" fmla="*/ 18 w 18"/>
                <a:gd name="T3" fmla="*/ 1 h 10"/>
                <a:gd name="T4" fmla="*/ 5 w 18"/>
                <a:gd name="T5" fmla="*/ 0 h 10"/>
                <a:gd name="T6" fmla="*/ 0 w 1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0">
                  <a:moveTo>
                    <a:pt x="0" y="8"/>
                  </a:moveTo>
                  <a:cubicBezTo>
                    <a:pt x="7" y="10"/>
                    <a:pt x="14" y="6"/>
                    <a:pt x="18" y="1"/>
                  </a:cubicBezTo>
                  <a:cubicBezTo>
                    <a:pt x="14" y="2"/>
                    <a:pt x="9" y="1"/>
                    <a:pt x="5" y="0"/>
                  </a:cubicBezTo>
                  <a:cubicBezTo>
                    <a:pt x="6" y="5"/>
                    <a:pt x="2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3"/>
            <p:cNvSpPr/>
            <p:nvPr/>
          </p:nvSpPr>
          <p:spPr bwMode="auto">
            <a:xfrm>
              <a:off x="6778626" y="3255963"/>
              <a:ext cx="15875" cy="12700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3 h 4"/>
                <a:gd name="T4" fmla="*/ 3 w 5"/>
                <a:gd name="T5" fmla="*/ 0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4" y="4"/>
                    <a:pt x="5" y="3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2" y="2"/>
                    <a:pt x="0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"/>
            <p:cNvSpPr/>
            <p:nvPr/>
          </p:nvSpPr>
          <p:spPr bwMode="auto">
            <a:xfrm>
              <a:off x="6675438" y="3235326"/>
              <a:ext cx="47625" cy="33338"/>
            </a:xfrm>
            <a:custGeom>
              <a:avLst/>
              <a:gdLst>
                <a:gd name="T0" fmla="*/ 4 w 15"/>
                <a:gd name="T1" fmla="*/ 10 h 10"/>
                <a:gd name="T2" fmla="*/ 4 w 15"/>
                <a:gd name="T3" fmla="*/ 5 h 10"/>
                <a:gd name="T4" fmla="*/ 9 w 15"/>
                <a:gd name="T5" fmla="*/ 4 h 10"/>
                <a:gd name="T6" fmla="*/ 10 w 15"/>
                <a:gd name="T7" fmla="*/ 9 h 10"/>
                <a:gd name="T8" fmla="*/ 14 w 15"/>
                <a:gd name="T9" fmla="*/ 2 h 10"/>
                <a:gd name="T10" fmla="*/ 9 w 15"/>
                <a:gd name="T11" fmla="*/ 1 h 10"/>
                <a:gd name="T12" fmla="*/ 0 w 15"/>
                <a:gd name="T13" fmla="*/ 5 h 10"/>
                <a:gd name="T14" fmla="*/ 4 w 15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4" y="10"/>
                  </a:moveTo>
                  <a:cubicBezTo>
                    <a:pt x="5" y="8"/>
                    <a:pt x="3" y="7"/>
                    <a:pt x="4" y="5"/>
                  </a:cubicBezTo>
                  <a:cubicBezTo>
                    <a:pt x="6" y="4"/>
                    <a:pt x="8" y="3"/>
                    <a:pt x="9" y="4"/>
                  </a:cubicBezTo>
                  <a:cubicBezTo>
                    <a:pt x="11" y="5"/>
                    <a:pt x="8" y="7"/>
                    <a:pt x="10" y="9"/>
                  </a:cubicBezTo>
                  <a:cubicBezTo>
                    <a:pt x="13" y="8"/>
                    <a:pt x="15" y="3"/>
                    <a:pt x="14" y="2"/>
                  </a:cubicBezTo>
                  <a:cubicBezTo>
                    <a:pt x="13" y="5"/>
                    <a:pt x="10" y="2"/>
                    <a:pt x="9" y="1"/>
                  </a:cubicBezTo>
                  <a:cubicBezTo>
                    <a:pt x="5" y="1"/>
                    <a:pt x="2" y="0"/>
                    <a:pt x="0" y="5"/>
                  </a:cubicBezTo>
                  <a:cubicBezTo>
                    <a:pt x="1" y="6"/>
                    <a:pt x="1" y="8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5"/>
            <p:cNvSpPr/>
            <p:nvPr/>
          </p:nvSpPr>
          <p:spPr bwMode="auto">
            <a:xfrm>
              <a:off x="6834188" y="3371851"/>
              <a:ext cx="19050" cy="9525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0 h 3"/>
                <a:gd name="T4" fmla="*/ 1 w 6"/>
                <a:gd name="T5" fmla="*/ 3 h 3"/>
                <a:gd name="T6" fmla="*/ 4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0" y="2"/>
                    <a:pt x="1" y="3"/>
                  </a:cubicBezTo>
                  <a:cubicBezTo>
                    <a:pt x="2" y="2"/>
                    <a:pt x="6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6"/>
            <p:cNvSpPr/>
            <p:nvPr/>
          </p:nvSpPr>
          <p:spPr bwMode="auto">
            <a:xfrm>
              <a:off x="6651626" y="3235326"/>
              <a:ext cx="17463" cy="9525"/>
            </a:xfrm>
            <a:custGeom>
              <a:avLst/>
              <a:gdLst>
                <a:gd name="T0" fmla="*/ 2 w 5"/>
                <a:gd name="T1" fmla="*/ 0 h 3"/>
                <a:gd name="T2" fmla="*/ 1 w 5"/>
                <a:gd name="T3" fmla="*/ 3 h 3"/>
                <a:gd name="T4" fmla="*/ 2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2" y="3"/>
                    <a:pt x="5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7"/>
            <p:cNvSpPr/>
            <p:nvPr/>
          </p:nvSpPr>
          <p:spPr bwMode="auto">
            <a:xfrm>
              <a:off x="6623051" y="3232151"/>
              <a:ext cx="28575" cy="15875"/>
            </a:xfrm>
            <a:custGeom>
              <a:avLst/>
              <a:gdLst>
                <a:gd name="T0" fmla="*/ 7 w 9"/>
                <a:gd name="T1" fmla="*/ 0 h 5"/>
                <a:gd name="T2" fmla="*/ 3 w 9"/>
                <a:gd name="T3" fmla="*/ 0 h 5"/>
                <a:gd name="T4" fmla="*/ 0 w 9"/>
                <a:gd name="T5" fmla="*/ 4 h 5"/>
                <a:gd name="T6" fmla="*/ 5 w 9"/>
                <a:gd name="T7" fmla="*/ 5 h 5"/>
                <a:gd name="T8" fmla="*/ 7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3"/>
                    <a:pt x="0" y="4"/>
                  </a:cubicBezTo>
                  <a:cubicBezTo>
                    <a:pt x="2" y="4"/>
                    <a:pt x="3" y="5"/>
                    <a:pt x="5" y="5"/>
                  </a:cubicBezTo>
                  <a:cubicBezTo>
                    <a:pt x="5" y="3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8"/>
            <p:cNvSpPr/>
            <p:nvPr/>
          </p:nvSpPr>
          <p:spPr bwMode="auto">
            <a:xfrm>
              <a:off x="6808788" y="3360738"/>
              <a:ext cx="19050" cy="26988"/>
            </a:xfrm>
            <a:custGeom>
              <a:avLst/>
              <a:gdLst>
                <a:gd name="T0" fmla="*/ 3 w 6"/>
                <a:gd name="T1" fmla="*/ 0 h 8"/>
                <a:gd name="T2" fmla="*/ 0 w 6"/>
                <a:gd name="T3" fmla="*/ 1 h 8"/>
                <a:gd name="T4" fmla="*/ 3 w 6"/>
                <a:gd name="T5" fmla="*/ 8 h 8"/>
                <a:gd name="T6" fmla="*/ 3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4" y="3"/>
                    <a:pt x="3" y="5"/>
                    <a:pt x="3" y="8"/>
                  </a:cubicBezTo>
                  <a:cubicBezTo>
                    <a:pt x="6" y="6"/>
                    <a:pt x="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9"/>
            <p:cNvSpPr/>
            <p:nvPr/>
          </p:nvSpPr>
          <p:spPr bwMode="auto">
            <a:xfrm>
              <a:off x="6661151" y="3251201"/>
              <a:ext cx="11113" cy="11113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0 h 3"/>
                <a:gd name="T4" fmla="*/ 1 w 3"/>
                <a:gd name="T5" fmla="*/ 3 h 3"/>
                <a:gd name="T6" fmla="*/ 3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"/>
            <p:cNvSpPr/>
            <p:nvPr/>
          </p:nvSpPr>
          <p:spPr bwMode="auto">
            <a:xfrm>
              <a:off x="6694488" y="3360738"/>
              <a:ext cx="103188" cy="60325"/>
            </a:xfrm>
            <a:custGeom>
              <a:avLst/>
              <a:gdLst>
                <a:gd name="T0" fmla="*/ 27 w 32"/>
                <a:gd name="T1" fmla="*/ 1 h 18"/>
                <a:gd name="T2" fmla="*/ 26 w 32"/>
                <a:gd name="T3" fmla="*/ 9 h 18"/>
                <a:gd name="T4" fmla="*/ 20 w 32"/>
                <a:gd name="T5" fmla="*/ 10 h 18"/>
                <a:gd name="T6" fmla="*/ 18 w 32"/>
                <a:gd name="T7" fmla="*/ 9 h 18"/>
                <a:gd name="T8" fmla="*/ 21 w 32"/>
                <a:gd name="T9" fmla="*/ 2 h 18"/>
                <a:gd name="T10" fmla="*/ 17 w 32"/>
                <a:gd name="T11" fmla="*/ 1 h 18"/>
                <a:gd name="T12" fmla="*/ 17 w 32"/>
                <a:gd name="T13" fmla="*/ 10 h 18"/>
                <a:gd name="T14" fmla="*/ 14 w 32"/>
                <a:gd name="T15" fmla="*/ 10 h 18"/>
                <a:gd name="T16" fmla="*/ 6 w 32"/>
                <a:gd name="T17" fmla="*/ 8 h 18"/>
                <a:gd name="T18" fmla="*/ 0 w 32"/>
                <a:gd name="T19" fmla="*/ 7 h 18"/>
                <a:gd name="T20" fmla="*/ 5 w 32"/>
                <a:gd name="T21" fmla="*/ 14 h 18"/>
                <a:gd name="T22" fmla="*/ 11 w 32"/>
                <a:gd name="T23" fmla="*/ 12 h 18"/>
                <a:gd name="T24" fmla="*/ 28 w 32"/>
                <a:gd name="T25" fmla="*/ 14 h 18"/>
                <a:gd name="T26" fmla="*/ 30 w 32"/>
                <a:gd name="T27" fmla="*/ 2 h 18"/>
                <a:gd name="T28" fmla="*/ 27 w 32"/>
                <a:gd name="T2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18">
                  <a:moveTo>
                    <a:pt x="27" y="1"/>
                  </a:moveTo>
                  <a:cubicBezTo>
                    <a:pt x="24" y="4"/>
                    <a:pt x="26" y="6"/>
                    <a:pt x="26" y="9"/>
                  </a:cubicBezTo>
                  <a:cubicBezTo>
                    <a:pt x="23" y="7"/>
                    <a:pt x="22" y="8"/>
                    <a:pt x="20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9" y="6"/>
                    <a:pt x="19" y="3"/>
                    <a:pt x="21" y="2"/>
                  </a:cubicBezTo>
                  <a:cubicBezTo>
                    <a:pt x="19" y="0"/>
                    <a:pt x="18" y="1"/>
                    <a:pt x="17" y="1"/>
                  </a:cubicBezTo>
                  <a:cubicBezTo>
                    <a:pt x="14" y="4"/>
                    <a:pt x="17" y="7"/>
                    <a:pt x="17" y="10"/>
                  </a:cubicBezTo>
                  <a:cubicBezTo>
                    <a:pt x="16" y="11"/>
                    <a:pt x="15" y="11"/>
                    <a:pt x="14" y="10"/>
                  </a:cubicBezTo>
                  <a:cubicBezTo>
                    <a:pt x="13" y="6"/>
                    <a:pt x="9" y="7"/>
                    <a:pt x="6" y="8"/>
                  </a:cubicBezTo>
                  <a:cubicBezTo>
                    <a:pt x="5" y="6"/>
                    <a:pt x="2" y="4"/>
                    <a:pt x="0" y="7"/>
                  </a:cubicBezTo>
                  <a:cubicBezTo>
                    <a:pt x="4" y="9"/>
                    <a:pt x="3" y="12"/>
                    <a:pt x="5" y="14"/>
                  </a:cubicBezTo>
                  <a:cubicBezTo>
                    <a:pt x="7" y="14"/>
                    <a:pt x="9" y="11"/>
                    <a:pt x="11" y="12"/>
                  </a:cubicBezTo>
                  <a:cubicBezTo>
                    <a:pt x="17" y="18"/>
                    <a:pt x="22" y="11"/>
                    <a:pt x="28" y="14"/>
                  </a:cubicBezTo>
                  <a:cubicBezTo>
                    <a:pt x="28" y="10"/>
                    <a:pt x="32" y="6"/>
                    <a:pt x="30" y="2"/>
                  </a:cubicBezTo>
                  <a:cubicBezTo>
                    <a:pt x="29" y="3"/>
                    <a:pt x="28" y="1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"/>
            <p:cNvSpPr/>
            <p:nvPr/>
          </p:nvSpPr>
          <p:spPr bwMode="auto">
            <a:xfrm>
              <a:off x="6586538" y="3222626"/>
              <a:ext cx="17463" cy="25400"/>
            </a:xfrm>
            <a:custGeom>
              <a:avLst/>
              <a:gdLst>
                <a:gd name="T0" fmla="*/ 5 w 5"/>
                <a:gd name="T1" fmla="*/ 5 h 8"/>
                <a:gd name="T2" fmla="*/ 0 w 5"/>
                <a:gd name="T3" fmla="*/ 3 h 8"/>
                <a:gd name="T4" fmla="*/ 5 w 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8">
                  <a:moveTo>
                    <a:pt x="5" y="5"/>
                  </a:moveTo>
                  <a:cubicBezTo>
                    <a:pt x="5" y="2"/>
                    <a:pt x="2" y="0"/>
                    <a:pt x="0" y="3"/>
                  </a:cubicBezTo>
                  <a:cubicBezTo>
                    <a:pt x="0" y="4"/>
                    <a:pt x="4" y="8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"/>
            <p:cNvSpPr/>
            <p:nvPr/>
          </p:nvSpPr>
          <p:spPr bwMode="auto">
            <a:xfrm>
              <a:off x="6607176" y="3244851"/>
              <a:ext cx="15875" cy="11113"/>
            </a:xfrm>
            <a:custGeom>
              <a:avLst/>
              <a:gdLst>
                <a:gd name="T0" fmla="*/ 3 w 5"/>
                <a:gd name="T1" fmla="*/ 3 h 3"/>
                <a:gd name="T2" fmla="*/ 5 w 5"/>
                <a:gd name="T3" fmla="*/ 0 h 3"/>
                <a:gd name="T4" fmla="*/ 2 w 5"/>
                <a:gd name="T5" fmla="*/ 0 h 3"/>
                <a:gd name="T6" fmla="*/ 0 w 5"/>
                <a:gd name="T7" fmla="*/ 1 h 3"/>
                <a:gd name="T8" fmla="*/ 3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4" y="1"/>
                    <a:pt x="5" y="2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3"/>
            <p:cNvSpPr/>
            <p:nvPr/>
          </p:nvSpPr>
          <p:spPr bwMode="auto">
            <a:xfrm>
              <a:off x="6567488" y="3228976"/>
              <a:ext cx="15875" cy="12700"/>
            </a:xfrm>
            <a:custGeom>
              <a:avLst/>
              <a:gdLst>
                <a:gd name="T0" fmla="*/ 5 w 5"/>
                <a:gd name="T1" fmla="*/ 2 h 4"/>
                <a:gd name="T2" fmla="*/ 0 w 5"/>
                <a:gd name="T3" fmla="*/ 2 h 4"/>
                <a:gd name="T4" fmla="*/ 2 w 5"/>
                <a:gd name="T5" fmla="*/ 4 h 4"/>
                <a:gd name="T6" fmla="*/ 5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3" y="1"/>
                    <a:pt x="1" y="0"/>
                    <a:pt x="0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3" y="2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4"/>
            <p:cNvSpPr/>
            <p:nvPr/>
          </p:nvSpPr>
          <p:spPr bwMode="auto">
            <a:xfrm>
              <a:off x="6508751" y="3228976"/>
              <a:ext cx="52388" cy="26988"/>
            </a:xfrm>
            <a:custGeom>
              <a:avLst/>
              <a:gdLst>
                <a:gd name="T0" fmla="*/ 9 w 16"/>
                <a:gd name="T1" fmla="*/ 8 h 8"/>
                <a:gd name="T2" fmla="*/ 11 w 16"/>
                <a:gd name="T3" fmla="*/ 4 h 8"/>
                <a:gd name="T4" fmla="*/ 16 w 16"/>
                <a:gd name="T5" fmla="*/ 3 h 8"/>
                <a:gd name="T6" fmla="*/ 15 w 16"/>
                <a:gd name="T7" fmla="*/ 1 h 8"/>
                <a:gd name="T8" fmla="*/ 8 w 16"/>
                <a:gd name="T9" fmla="*/ 1 h 8"/>
                <a:gd name="T10" fmla="*/ 0 w 16"/>
                <a:gd name="T11" fmla="*/ 7 h 8"/>
                <a:gd name="T12" fmla="*/ 9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9" y="8"/>
                  </a:moveTo>
                  <a:cubicBezTo>
                    <a:pt x="11" y="7"/>
                    <a:pt x="9" y="5"/>
                    <a:pt x="11" y="4"/>
                  </a:cubicBezTo>
                  <a:cubicBezTo>
                    <a:pt x="13" y="6"/>
                    <a:pt x="15" y="4"/>
                    <a:pt x="16" y="3"/>
                  </a:cubicBezTo>
                  <a:cubicBezTo>
                    <a:pt x="15" y="2"/>
                    <a:pt x="16" y="1"/>
                    <a:pt x="15" y="1"/>
                  </a:cubicBezTo>
                  <a:cubicBezTo>
                    <a:pt x="12" y="0"/>
                    <a:pt x="11" y="4"/>
                    <a:pt x="8" y="1"/>
                  </a:cubicBezTo>
                  <a:cubicBezTo>
                    <a:pt x="6" y="4"/>
                    <a:pt x="3" y="4"/>
                    <a:pt x="0" y="7"/>
                  </a:cubicBezTo>
                  <a:cubicBezTo>
                    <a:pt x="3" y="8"/>
                    <a:pt x="6" y="8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5"/>
            <p:cNvSpPr/>
            <p:nvPr/>
          </p:nvSpPr>
          <p:spPr bwMode="auto">
            <a:xfrm>
              <a:off x="6669088" y="3363913"/>
              <a:ext cx="31750" cy="23813"/>
            </a:xfrm>
            <a:custGeom>
              <a:avLst/>
              <a:gdLst>
                <a:gd name="T0" fmla="*/ 9 w 10"/>
                <a:gd name="T1" fmla="*/ 0 h 7"/>
                <a:gd name="T2" fmla="*/ 0 w 10"/>
                <a:gd name="T3" fmla="*/ 3 h 7"/>
                <a:gd name="T4" fmla="*/ 3 w 10"/>
                <a:gd name="T5" fmla="*/ 7 h 7"/>
                <a:gd name="T6" fmla="*/ 10 w 10"/>
                <a:gd name="T7" fmla="*/ 2 h 7"/>
                <a:gd name="T8" fmla="*/ 9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0"/>
                  </a:moveTo>
                  <a:cubicBezTo>
                    <a:pt x="6" y="1"/>
                    <a:pt x="3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4" y="3"/>
                    <a:pt x="7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6"/>
            <p:cNvSpPr/>
            <p:nvPr/>
          </p:nvSpPr>
          <p:spPr bwMode="auto">
            <a:xfrm>
              <a:off x="6477001" y="3219451"/>
              <a:ext cx="34925" cy="36513"/>
            </a:xfrm>
            <a:custGeom>
              <a:avLst/>
              <a:gdLst>
                <a:gd name="T0" fmla="*/ 8 w 11"/>
                <a:gd name="T1" fmla="*/ 11 h 11"/>
                <a:gd name="T2" fmla="*/ 10 w 11"/>
                <a:gd name="T3" fmla="*/ 4 h 11"/>
                <a:gd name="T4" fmla="*/ 4 w 11"/>
                <a:gd name="T5" fmla="*/ 0 h 11"/>
                <a:gd name="T6" fmla="*/ 3 w 11"/>
                <a:gd name="T7" fmla="*/ 5 h 11"/>
                <a:gd name="T8" fmla="*/ 6 w 11"/>
                <a:gd name="T9" fmla="*/ 9 h 11"/>
                <a:gd name="T10" fmla="*/ 1 w 11"/>
                <a:gd name="T11" fmla="*/ 8 h 11"/>
                <a:gd name="T12" fmla="*/ 8 w 1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8" y="11"/>
                  </a:moveTo>
                  <a:cubicBezTo>
                    <a:pt x="9" y="8"/>
                    <a:pt x="11" y="6"/>
                    <a:pt x="10" y="4"/>
                  </a:cubicBezTo>
                  <a:cubicBezTo>
                    <a:pt x="8" y="3"/>
                    <a:pt x="6" y="0"/>
                    <a:pt x="4" y="0"/>
                  </a:cubicBezTo>
                  <a:cubicBezTo>
                    <a:pt x="1" y="1"/>
                    <a:pt x="6" y="3"/>
                    <a:pt x="3" y="5"/>
                  </a:cubicBezTo>
                  <a:cubicBezTo>
                    <a:pt x="5" y="6"/>
                    <a:pt x="7" y="7"/>
                    <a:pt x="6" y="9"/>
                  </a:cubicBezTo>
                  <a:cubicBezTo>
                    <a:pt x="3" y="11"/>
                    <a:pt x="2" y="6"/>
                    <a:pt x="1" y="8"/>
                  </a:cubicBezTo>
                  <a:cubicBezTo>
                    <a:pt x="0" y="11"/>
                    <a:pt x="6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7"/>
            <p:cNvSpPr/>
            <p:nvPr/>
          </p:nvSpPr>
          <p:spPr bwMode="auto">
            <a:xfrm>
              <a:off x="6456363" y="3211513"/>
              <a:ext cx="23813" cy="39688"/>
            </a:xfrm>
            <a:custGeom>
              <a:avLst/>
              <a:gdLst>
                <a:gd name="T0" fmla="*/ 6 w 7"/>
                <a:gd name="T1" fmla="*/ 3 h 12"/>
                <a:gd name="T2" fmla="*/ 3 w 7"/>
                <a:gd name="T3" fmla="*/ 2 h 12"/>
                <a:gd name="T4" fmla="*/ 1 w 7"/>
                <a:gd name="T5" fmla="*/ 12 h 12"/>
                <a:gd name="T6" fmla="*/ 6 w 7"/>
                <a:gd name="T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">
                  <a:moveTo>
                    <a:pt x="6" y="3"/>
                  </a:moveTo>
                  <a:cubicBezTo>
                    <a:pt x="5" y="0"/>
                    <a:pt x="4" y="3"/>
                    <a:pt x="3" y="2"/>
                  </a:cubicBezTo>
                  <a:cubicBezTo>
                    <a:pt x="1" y="5"/>
                    <a:pt x="0" y="8"/>
                    <a:pt x="1" y="12"/>
                  </a:cubicBezTo>
                  <a:cubicBezTo>
                    <a:pt x="7" y="11"/>
                    <a:pt x="1" y="4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8"/>
            <p:cNvSpPr/>
            <p:nvPr/>
          </p:nvSpPr>
          <p:spPr bwMode="auto">
            <a:xfrm>
              <a:off x="6665913" y="3394076"/>
              <a:ext cx="31750" cy="23813"/>
            </a:xfrm>
            <a:custGeom>
              <a:avLst/>
              <a:gdLst>
                <a:gd name="T0" fmla="*/ 10 w 10"/>
                <a:gd name="T1" fmla="*/ 5 h 7"/>
                <a:gd name="T2" fmla="*/ 6 w 10"/>
                <a:gd name="T3" fmla="*/ 0 h 7"/>
                <a:gd name="T4" fmla="*/ 0 w 10"/>
                <a:gd name="T5" fmla="*/ 7 h 7"/>
                <a:gd name="T6" fmla="*/ 10 w 10"/>
                <a:gd name="T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cubicBezTo>
                    <a:pt x="9" y="2"/>
                    <a:pt x="9" y="0"/>
                    <a:pt x="6" y="0"/>
                  </a:cubicBezTo>
                  <a:cubicBezTo>
                    <a:pt x="5" y="4"/>
                    <a:pt x="0" y="4"/>
                    <a:pt x="0" y="7"/>
                  </a:cubicBezTo>
                  <a:cubicBezTo>
                    <a:pt x="3" y="4"/>
                    <a:pt x="7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9"/>
            <p:cNvSpPr/>
            <p:nvPr/>
          </p:nvSpPr>
          <p:spPr bwMode="auto">
            <a:xfrm>
              <a:off x="6424613" y="3216276"/>
              <a:ext cx="31750" cy="31750"/>
            </a:xfrm>
            <a:custGeom>
              <a:avLst/>
              <a:gdLst>
                <a:gd name="T0" fmla="*/ 7 w 10"/>
                <a:gd name="T1" fmla="*/ 8 h 10"/>
                <a:gd name="T2" fmla="*/ 0 w 10"/>
                <a:gd name="T3" fmla="*/ 8 h 10"/>
                <a:gd name="T4" fmla="*/ 7 w 10"/>
                <a:gd name="T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7" y="8"/>
                  </a:moveTo>
                  <a:cubicBezTo>
                    <a:pt x="10" y="0"/>
                    <a:pt x="0" y="0"/>
                    <a:pt x="0" y="8"/>
                  </a:cubicBezTo>
                  <a:cubicBezTo>
                    <a:pt x="3" y="10"/>
                    <a:pt x="5" y="10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0"/>
            <p:cNvSpPr/>
            <p:nvPr/>
          </p:nvSpPr>
          <p:spPr bwMode="auto">
            <a:xfrm>
              <a:off x="6551613" y="3367088"/>
              <a:ext cx="114300" cy="63500"/>
            </a:xfrm>
            <a:custGeom>
              <a:avLst/>
              <a:gdLst>
                <a:gd name="T0" fmla="*/ 10 w 35"/>
                <a:gd name="T1" fmla="*/ 7 h 19"/>
                <a:gd name="T2" fmla="*/ 7 w 35"/>
                <a:gd name="T3" fmla="*/ 13 h 19"/>
                <a:gd name="T4" fmla="*/ 4 w 35"/>
                <a:gd name="T5" fmla="*/ 11 h 19"/>
                <a:gd name="T6" fmla="*/ 0 w 35"/>
                <a:gd name="T7" fmla="*/ 17 h 19"/>
                <a:gd name="T8" fmla="*/ 10 w 35"/>
                <a:gd name="T9" fmla="*/ 15 h 19"/>
                <a:gd name="T10" fmla="*/ 15 w 35"/>
                <a:gd name="T11" fmla="*/ 8 h 19"/>
                <a:gd name="T12" fmla="*/ 12 w 35"/>
                <a:gd name="T13" fmla="*/ 13 h 19"/>
                <a:gd name="T14" fmla="*/ 17 w 35"/>
                <a:gd name="T15" fmla="*/ 15 h 19"/>
                <a:gd name="T16" fmla="*/ 23 w 35"/>
                <a:gd name="T17" fmla="*/ 4 h 19"/>
                <a:gd name="T18" fmla="*/ 23 w 35"/>
                <a:gd name="T19" fmla="*/ 11 h 19"/>
                <a:gd name="T20" fmla="*/ 29 w 35"/>
                <a:gd name="T21" fmla="*/ 10 h 19"/>
                <a:gd name="T22" fmla="*/ 30 w 35"/>
                <a:gd name="T23" fmla="*/ 13 h 19"/>
                <a:gd name="T24" fmla="*/ 35 w 35"/>
                <a:gd name="T25" fmla="*/ 8 h 19"/>
                <a:gd name="T26" fmla="*/ 32 w 35"/>
                <a:gd name="T27" fmla="*/ 3 h 19"/>
                <a:gd name="T28" fmla="*/ 27 w 35"/>
                <a:gd name="T29" fmla="*/ 6 h 19"/>
                <a:gd name="T30" fmla="*/ 25 w 35"/>
                <a:gd name="T31" fmla="*/ 3 h 19"/>
                <a:gd name="T32" fmla="*/ 28 w 35"/>
                <a:gd name="T33" fmla="*/ 1 h 19"/>
                <a:gd name="T34" fmla="*/ 22 w 35"/>
                <a:gd name="T35" fmla="*/ 0 h 19"/>
                <a:gd name="T36" fmla="*/ 21 w 35"/>
                <a:gd name="T37" fmla="*/ 4 h 19"/>
                <a:gd name="T38" fmla="*/ 13 w 35"/>
                <a:gd name="T39" fmla="*/ 8 h 19"/>
                <a:gd name="T40" fmla="*/ 10 w 35"/>
                <a:gd name="T4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19">
                  <a:moveTo>
                    <a:pt x="10" y="7"/>
                  </a:moveTo>
                  <a:cubicBezTo>
                    <a:pt x="8" y="9"/>
                    <a:pt x="9" y="11"/>
                    <a:pt x="7" y="13"/>
                  </a:cubicBezTo>
                  <a:cubicBezTo>
                    <a:pt x="5" y="12"/>
                    <a:pt x="5" y="13"/>
                    <a:pt x="4" y="11"/>
                  </a:cubicBezTo>
                  <a:cubicBezTo>
                    <a:pt x="3" y="14"/>
                    <a:pt x="0" y="15"/>
                    <a:pt x="0" y="17"/>
                  </a:cubicBezTo>
                  <a:cubicBezTo>
                    <a:pt x="4" y="19"/>
                    <a:pt x="6" y="12"/>
                    <a:pt x="10" y="15"/>
                  </a:cubicBezTo>
                  <a:cubicBezTo>
                    <a:pt x="11" y="13"/>
                    <a:pt x="12" y="9"/>
                    <a:pt x="15" y="8"/>
                  </a:cubicBezTo>
                  <a:cubicBezTo>
                    <a:pt x="15" y="10"/>
                    <a:pt x="14" y="11"/>
                    <a:pt x="12" y="13"/>
                  </a:cubicBezTo>
                  <a:cubicBezTo>
                    <a:pt x="14" y="14"/>
                    <a:pt x="16" y="16"/>
                    <a:pt x="17" y="15"/>
                  </a:cubicBezTo>
                  <a:cubicBezTo>
                    <a:pt x="12" y="11"/>
                    <a:pt x="21" y="7"/>
                    <a:pt x="23" y="4"/>
                  </a:cubicBezTo>
                  <a:cubicBezTo>
                    <a:pt x="26" y="6"/>
                    <a:pt x="21" y="9"/>
                    <a:pt x="23" y="11"/>
                  </a:cubicBezTo>
                  <a:cubicBezTo>
                    <a:pt x="25" y="12"/>
                    <a:pt x="27" y="9"/>
                    <a:pt x="29" y="10"/>
                  </a:cubicBezTo>
                  <a:cubicBezTo>
                    <a:pt x="29" y="11"/>
                    <a:pt x="28" y="12"/>
                    <a:pt x="30" y="13"/>
                  </a:cubicBezTo>
                  <a:cubicBezTo>
                    <a:pt x="31" y="10"/>
                    <a:pt x="33" y="10"/>
                    <a:pt x="35" y="8"/>
                  </a:cubicBezTo>
                  <a:cubicBezTo>
                    <a:pt x="34" y="6"/>
                    <a:pt x="34" y="4"/>
                    <a:pt x="32" y="3"/>
                  </a:cubicBezTo>
                  <a:cubicBezTo>
                    <a:pt x="30" y="2"/>
                    <a:pt x="29" y="7"/>
                    <a:pt x="27" y="6"/>
                  </a:cubicBezTo>
                  <a:cubicBezTo>
                    <a:pt x="26" y="5"/>
                    <a:pt x="25" y="4"/>
                    <a:pt x="25" y="3"/>
                  </a:cubicBezTo>
                  <a:cubicBezTo>
                    <a:pt x="26" y="3"/>
                    <a:pt x="27" y="2"/>
                    <a:pt x="28" y="1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24" y="1"/>
                    <a:pt x="22" y="3"/>
                    <a:pt x="21" y="4"/>
                  </a:cubicBezTo>
                  <a:cubicBezTo>
                    <a:pt x="17" y="2"/>
                    <a:pt x="15" y="4"/>
                    <a:pt x="13" y="8"/>
                  </a:cubicBezTo>
                  <a:cubicBezTo>
                    <a:pt x="12" y="7"/>
                    <a:pt x="11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1"/>
            <p:cNvSpPr/>
            <p:nvPr/>
          </p:nvSpPr>
          <p:spPr bwMode="auto">
            <a:xfrm>
              <a:off x="6378576" y="3216276"/>
              <a:ext cx="36513" cy="19050"/>
            </a:xfrm>
            <a:custGeom>
              <a:avLst/>
              <a:gdLst>
                <a:gd name="T0" fmla="*/ 9 w 11"/>
                <a:gd name="T1" fmla="*/ 0 h 6"/>
                <a:gd name="T2" fmla="*/ 1 w 11"/>
                <a:gd name="T3" fmla="*/ 0 h 6"/>
                <a:gd name="T4" fmla="*/ 2 w 11"/>
                <a:gd name="T5" fmla="*/ 6 h 6"/>
                <a:gd name="T6" fmla="*/ 8 w 11"/>
                <a:gd name="T7" fmla="*/ 6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6" y="1"/>
                    <a:pt x="4" y="1"/>
                    <a:pt x="1" y="0"/>
                  </a:cubicBezTo>
                  <a:cubicBezTo>
                    <a:pt x="2" y="2"/>
                    <a:pt x="0" y="5"/>
                    <a:pt x="2" y="6"/>
                  </a:cubicBezTo>
                  <a:cubicBezTo>
                    <a:pt x="4" y="6"/>
                    <a:pt x="5" y="4"/>
                    <a:pt x="8" y="6"/>
                  </a:cubicBezTo>
                  <a:cubicBezTo>
                    <a:pt x="10" y="4"/>
                    <a:pt x="11" y="2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2"/>
            <p:cNvSpPr/>
            <p:nvPr/>
          </p:nvSpPr>
          <p:spPr bwMode="auto">
            <a:xfrm>
              <a:off x="6359526" y="3211513"/>
              <a:ext cx="25400" cy="33338"/>
            </a:xfrm>
            <a:custGeom>
              <a:avLst/>
              <a:gdLst>
                <a:gd name="T0" fmla="*/ 3 w 8"/>
                <a:gd name="T1" fmla="*/ 10 h 10"/>
                <a:gd name="T2" fmla="*/ 6 w 8"/>
                <a:gd name="T3" fmla="*/ 3 h 10"/>
                <a:gd name="T4" fmla="*/ 5 w 8"/>
                <a:gd name="T5" fmla="*/ 0 h 10"/>
                <a:gd name="T6" fmla="*/ 3 w 8"/>
                <a:gd name="T7" fmla="*/ 0 h 10"/>
                <a:gd name="T8" fmla="*/ 0 w 8"/>
                <a:gd name="T9" fmla="*/ 8 h 10"/>
                <a:gd name="T10" fmla="*/ 3 w 8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3" y="10"/>
                  </a:moveTo>
                  <a:cubicBezTo>
                    <a:pt x="8" y="7"/>
                    <a:pt x="2" y="7"/>
                    <a:pt x="6" y="3"/>
                  </a:cubicBezTo>
                  <a:cubicBezTo>
                    <a:pt x="4" y="2"/>
                    <a:pt x="5" y="1"/>
                    <a:pt x="5" y="0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2" y="3"/>
                    <a:pt x="0" y="6"/>
                    <a:pt x="0" y="8"/>
                  </a:cubicBezTo>
                  <a:cubicBezTo>
                    <a:pt x="1" y="10"/>
                    <a:pt x="2" y="9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3"/>
            <p:cNvSpPr/>
            <p:nvPr/>
          </p:nvSpPr>
          <p:spPr bwMode="auto">
            <a:xfrm>
              <a:off x="6551613" y="3371851"/>
              <a:ext cx="41275" cy="34925"/>
            </a:xfrm>
            <a:custGeom>
              <a:avLst/>
              <a:gdLst>
                <a:gd name="T0" fmla="*/ 10 w 13"/>
                <a:gd name="T1" fmla="*/ 0 h 11"/>
                <a:gd name="T2" fmla="*/ 1 w 13"/>
                <a:gd name="T3" fmla="*/ 5 h 11"/>
                <a:gd name="T4" fmla="*/ 2 w 13"/>
                <a:gd name="T5" fmla="*/ 11 h 11"/>
                <a:gd name="T6" fmla="*/ 8 w 13"/>
                <a:gd name="T7" fmla="*/ 7 h 11"/>
                <a:gd name="T8" fmla="*/ 10 w 1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10" y="0"/>
                  </a:moveTo>
                  <a:cubicBezTo>
                    <a:pt x="7" y="2"/>
                    <a:pt x="3" y="0"/>
                    <a:pt x="1" y="5"/>
                  </a:cubicBezTo>
                  <a:cubicBezTo>
                    <a:pt x="0" y="6"/>
                    <a:pt x="1" y="9"/>
                    <a:pt x="2" y="11"/>
                  </a:cubicBezTo>
                  <a:cubicBezTo>
                    <a:pt x="3" y="7"/>
                    <a:pt x="4" y="6"/>
                    <a:pt x="8" y="7"/>
                  </a:cubicBezTo>
                  <a:cubicBezTo>
                    <a:pt x="4" y="4"/>
                    <a:pt x="13" y="3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6269038" y="3198813"/>
              <a:ext cx="84138" cy="46038"/>
            </a:xfrm>
            <a:custGeom>
              <a:avLst/>
              <a:gdLst>
                <a:gd name="T0" fmla="*/ 26 w 26"/>
                <a:gd name="T1" fmla="*/ 6 h 14"/>
                <a:gd name="T2" fmla="*/ 9 w 26"/>
                <a:gd name="T3" fmla="*/ 5 h 14"/>
                <a:gd name="T4" fmla="*/ 0 w 26"/>
                <a:gd name="T5" fmla="*/ 4 h 14"/>
                <a:gd name="T6" fmla="*/ 0 w 26"/>
                <a:gd name="T7" fmla="*/ 11 h 14"/>
                <a:gd name="T8" fmla="*/ 4 w 26"/>
                <a:gd name="T9" fmla="*/ 14 h 14"/>
                <a:gd name="T10" fmla="*/ 10 w 26"/>
                <a:gd name="T11" fmla="*/ 12 h 14"/>
                <a:gd name="T12" fmla="*/ 11 w 26"/>
                <a:gd name="T13" fmla="*/ 9 h 14"/>
                <a:gd name="T14" fmla="*/ 16 w 26"/>
                <a:gd name="T15" fmla="*/ 9 h 14"/>
                <a:gd name="T16" fmla="*/ 14 w 26"/>
                <a:gd name="T17" fmla="*/ 12 h 14"/>
                <a:gd name="T18" fmla="*/ 20 w 26"/>
                <a:gd name="T19" fmla="*/ 14 h 14"/>
                <a:gd name="T20" fmla="*/ 22 w 26"/>
                <a:gd name="T21" fmla="*/ 12 h 14"/>
                <a:gd name="T22" fmla="*/ 20 w 26"/>
                <a:gd name="T23" fmla="*/ 6 h 14"/>
                <a:gd name="T24" fmla="*/ 23 w 26"/>
                <a:gd name="T25" fmla="*/ 8 h 14"/>
                <a:gd name="T26" fmla="*/ 26 w 26"/>
                <a:gd name="T27" fmla="*/ 6 h 14"/>
                <a:gd name="T28" fmla="*/ 7 w 26"/>
                <a:gd name="T29" fmla="*/ 9 h 14"/>
                <a:gd name="T30" fmla="*/ 5 w 26"/>
                <a:gd name="T31" fmla="*/ 8 h 14"/>
                <a:gd name="T32" fmla="*/ 8 w 26"/>
                <a:gd name="T33" fmla="*/ 4 h 14"/>
                <a:gd name="T34" fmla="*/ 7 w 26"/>
                <a:gd name="T3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4">
                  <a:moveTo>
                    <a:pt x="26" y="6"/>
                  </a:moveTo>
                  <a:cubicBezTo>
                    <a:pt x="23" y="0"/>
                    <a:pt x="15" y="6"/>
                    <a:pt x="9" y="5"/>
                  </a:cubicBezTo>
                  <a:cubicBezTo>
                    <a:pt x="7" y="1"/>
                    <a:pt x="2" y="1"/>
                    <a:pt x="0" y="4"/>
                  </a:cubicBezTo>
                  <a:cubicBezTo>
                    <a:pt x="1" y="6"/>
                    <a:pt x="2" y="9"/>
                    <a:pt x="0" y="11"/>
                  </a:cubicBezTo>
                  <a:cubicBezTo>
                    <a:pt x="1" y="12"/>
                    <a:pt x="2" y="13"/>
                    <a:pt x="4" y="14"/>
                  </a:cubicBezTo>
                  <a:cubicBezTo>
                    <a:pt x="7" y="12"/>
                    <a:pt x="7" y="13"/>
                    <a:pt x="10" y="12"/>
                  </a:cubicBezTo>
                  <a:cubicBezTo>
                    <a:pt x="12" y="11"/>
                    <a:pt x="10" y="10"/>
                    <a:pt x="11" y="9"/>
                  </a:cubicBezTo>
                  <a:cubicBezTo>
                    <a:pt x="12" y="9"/>
                    <a:pt x="14" y="7"/>
                    <a:pt x="16" y="9"/>
                  </a:cubicBezTo>
                  <a:cubicBezTo>
                    <a:pt x="14" y="10"/>
                    <a:pt x="14" y="11"/>
                    <a:pt x="14" y="12"/>
                  </a:cubicBezTo>
                  <a:cubicBezTo>
                    <a:pt x="16" y="14"/>
                    <a:pt x="18" y="10"/>
                    <a:pt x="20" y="14"/>
                  </a:cubicBezTo>
                  <a:cubicBezTo>
                    <a:pt x="21" y="13"/>
                    <a:pt x="22" y="14"/>
                    <a:pt x="22" y="12"/>
                  </a:cubicBezTo>
                  <a:cubicBezTo>
                    <a:pt x="18" y="12"/>
                    <a:pt x="18" y="10"/>
                    <a:pt x="20" y="6"/>
                  </a:cubicBezTo>
                  <a:cubicBezTo>
                    <a:pt x="21" y="6"/>
                    <a:pt x="22" y="7"/>
                    <a:pt x="23" y="8"/>
                  </a:cubicBezTo>
                  <a:cubicBezTo>
                    <a:pt x="24" y="7"/>
                    <a:pt x="25" y="8"/>
                    <a:pt x="26" y="6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8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8" y="6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5"/>
            <p:cNvSpPr/>
            <p:nvPr/>
          </p:nvSpPr>
          <p:spPr bwMode="auto">
            <a:xfrm>
              <a:off x="6502401" y="3375026"/>
              <a:ext cx="46038" cy="55563"/>
            </a:xfrm>
            <a:custGeom>
              <a:avLst/>
              <a:gdLst>
                <a:gd name="T0" fmla="*/ 2 w 14"/>
                <a:gd name="T1" fmla="*/ 15 h 17"/>
                <a:gd name="T2" fmla="*/ 14 w 14"/>
                <a:gd name="T3" fmla="*/ 10 h 17"/>
                <a:gd name="T4" fmla="*/ 9 w 14"/>
                <a:gd name="T5" fmla="*/ 7 h 17"/>
                <a:gd name="T6" fmla="*/ 0 w 14"/>
                <a:gd name="T7" fmla="*/ 1 h 17"/>
                <a:gd name="T8" fmla="*/ 4 w 14"/>
                <a:gd name="T9" fmla="*/ 7 h 17"/>
                <a:gd name="T10" fmla="*/ 7 w 14"/>
                <a:gd name="T11" fmla="*/ 5 h 17"/>
                <a:gd name="T12" fmla="*/ 9 w 14"/>
                <a:gd name="T13" fmla="*/ 6 h 17"/>
                <a:gd name="T14" fmla="*/ 2 w 14"/>
                <a:gd name="T15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7">
                  <a:moveTo>
                    <a:pt x="2" y="15"/>
                  </a:moveTo>
                  <a:cubicBezTo>
                    <a:pt x="6" y="17"/>
                    <a:pt x="10" y="13"/>
                    <a:pt x="14" y="10"/>
                  </a:cubicBezTo>
                  <a:cubicBezTo>
                    <a:pt x="13" y="8"/>
                    <a:pt x="11" y="9"/>
                    <a:pt x="9" y="7"/>
                  </a:cubicBezTo>
                  <a:cubicBezTo>
                    <a:pt x="13" y="0"/>
                    <a:pt x="5" y="1"/>
                    <a:pt x="0" y="1"/>
                  </a:cubicBezTo>
                  <a:cubicBezTo>
                    <a:pt x="3" y="3"/>
                    <a:pt x="0" y="6"/>
                    <a:pt x="4" y="7"/>
                  </a:cubicBezTo>
                  <a:cubicBezTo>
                    <a:pt x="5" y="7"/>
                    <a:pt x="6" y="4"/>
                    <a:pt x="7" y="5"/>
                  </a:cubicBezTo>
                  <a:cubicBezTo>
                    <a:pt x="9" y="5"/>
                    <a:pt x="7" y="5"/>
                    <a:pt x="9" y="6"/>
                  </a:cubicBezTo>
                  <a:cubicBezTo>
                    <a:pt x="5" y="10"/>
                    <a:pt x="4" y="10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6"/>
            <p:cNvSpPr/>
            <p:nvPr/>
          </p:nvSpPr>
          <p:spPr bwMode="auto">
            <a:xfrm>
              <a:off x="6765926" y="3579813"/>
              <a:ext cx="19050" cy="12700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4 h 4"/>
                <a:gd name="T4" fmla="*/ 5 w 6"/>
                <a:gd name="T5" fmla="*/ 2 h 4"/>
                <a:gd name="T6" fmla="*/ 4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1"/>
                    <a:pt x="0" y="3"/>
                    <a:pt x="2" y="4"/>
                  </a:cubicBezTo>
                  <a:cubicBezTo>
                    <a:pt x="3" y="2"/>
                    <a:pt x="4" y="3"/>
                    <a:pt x="5" y="2"/>
                  </a:cubicBezTo>
                  <a:cubicBezTo>
                    <a:pt x="5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37"/>
            <p:cNvSpPr/>
            <p:nvPr/>
          </p:nvSpPr>
          <p:spPr bwMode="auto">
            <a:xfrm>
              <a:off x="6408738" y="3378201"/>
              <a:ext cx="71438" cy="52388"/>
            </a:xfrm>
            <a:custGeom>
              <a:avLst/>
              <a:gdLst>
                <a:gd name="T0" fmla="*/ 22 w 22"/>
                <a:gd name="T1" fmla="*/ 1 h 16"/>
                <a:gd name="T2" fmla="*/ 16 w 22"/>
                <a:gd name="T3" fmla="*/ 1 h 16"/>
                <a:gd name="T4" fmla="*/ 3 w 22"/>
                <a:gd name="T5" fmla="*/ 8 h 16"/>
                <a:gd name="T6" fmla="*/ 5 w 22"/>
                <a:gd name="T7" fmla="*/ 16 h 16"/>
                <a:gd name="T8" fmla="*/ 22 w 22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6">
                  <a:moveTo>
                    <a:pt x="22" y="1"/>
                  </a:moveTo>
                  <a:cubicBezTo>
                    <a:pt x="20" y="3"/>
                    <a:pt x="17" y="0"/>
                    <a:pt x="16" y="1"/>
                  </a:cubicBezTo>
                  <a:cubicBezTo>
                    <a:pt x="13" y="5"/>
                    <a:pt x="6" y="5"/>
                    <a:pt x="3" y="8"/>
                  </a:cubicBezTo>
                  <a:cubicBezTo>
                    <a:pt x="6" y="10"/>
                    <a:pt x="0" y="13"/>
                    <a:pt x="5" y="16"/>
                  </a:cubicBezTo>
                  <a:cubicBezTo>
                    <a:pt x="8" y="9"/>
                    <a:pt x="17" y="8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8"/>
            <p:cNvSpPr/>
            <p:nvPr/>
          </p:nvSpPr>
          <p:spPr bwMode="auto">
            <a:xfrm>
              <a:off x="6470651" y="3397251"/>
              <a:ext cx="31750" cy="26988"/>
            </a:xfrm>
            <a:custGeom>
              <a:avLst/>
              <a:gdLst>
                <a:gd name="T0" fmla="*/ 1 w 10"/>
                <a:gd name="T1" fmla="*/ 8 h 8"/>
                <a:gd name="T2" fmla="*/ 10 w 10"/>
                <a:gd name="T3" fmla="*/ 4 h 8"/>
                <a:gd name="T4" fmla="*/ 5 w 10"/>
                <a:gd name="T5" fmla="*/ 0 h 8"/>
                <a:gd name="T6" fmla="*/ 0 w 10"/>
                <a:gd name="T7" fmla="*/ 3 h 8"/>
                <a:gd name="T8" fmla="*/ 1 w 10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1" y="8"/>
                  </a:moveTo>
                  <a:cubicBezTo>
                    <a:pt x="4" y="6"/>
                    <a:pt x="8" y="7"/>
                    <a:pt x="10" y="4"/>
                  </a:cubicBezTo>
                  <a:cubicBezTo>
                    <a:pt x="9" y="1"/>
                    <a:pt x="5" y="3"/>
                    <a:pt x="5" y="0"/>
                  </a:cubicBezTo>
                  <a:cubicBezTo>
                    <a:pt x="3" y="2"/>
                    <a:pt x="1" y="1"/>
                    <a:pt x="0" y="3"/>
                  </a:cubicBezTo>
                  <a:cubicBezTo>
                    <a:pt x="3" y="4"/>
                    <a:pt x="1" y="6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39"/>
            <p:cNvSpPr/>
            <p:nvPr/>
          </p:nvSpPr>
          <p:spPr bwMode="auto">
            <a:xfrm>
              <a:off x="6319838" y="3397251"/>
              <a:ext cx="30163" cy="30163"/>
            </a:xfrm>
            <a:custGeom>
              <a:avLst/>
              <a:gdLst>
                <a:gd name="T0" fmla="*/ 2 w 9"/>
                <a:gd name="T1" fmla="*/ 0 h 9"/>
                <a:gd name="T2" fmla="*/ 0 w 9"/>
                <a:gd name="T3" fmla="*/ 6 h 9"/>
                <a:gd name="T4" fmla="*/ 9 w 9"/>
                <a:gd name="T5" fmla="*/ 4 h 9"/>
                <a:gd name="T6" fmla="*/ 6 w 9"/>
                <a:gd name="T7" fmla="*/ 0 h 9"/>
                <a:gd name="T8" fmla="*/ 2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0"/>
                  </a:moveTo>
                  <a:cubicBezTo>
                    <a:pt x="0" y="2"/>
                    <a:pt x="2" y="4"/>
                    <a:pt x="0" y="6"/>
                  </a:cubicBezTo>
                  <a:cubicBezTo>
                    <a:pt x="3" y="9"/>
                    <a:pt x="6" y="7"/>
                    <a:pt x="9" y="4"/>
                  </a:cubicBezTo>
                  <a:cubicBezTo>
                    <a:pt x="8" y="3"/>
                    <a:pt x="8" y="1"/>
                    <a:pt x="6" y="0"/>
                  </a:cubicBezTo>
                  <a:cubicBezTo>
                    <a:pt x="5" y="2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0"/>
            <p:cNvSpPr/>
            <p:nvPr/>
          </p:nvSpPr>
          <p:spPr bwMode="auto">
            <a:xfrm>
              <a:off x="6259513" y="3384551"/>
              <a:ext cx="44450" cy="73025"/>
            </a:xfrm>
            <a:custGeom>
              <a:avLst/>
              <a:gdLst>
                <a:gd name="T0" fmla="*/ 13 w 14"/>
                <a:gd name="T1" fmla="*/ 3 h 22"/>
                <a:gd name="T2" fmla="*/ 7 w 14"/>
                <a:gd name="T3" fmla="*/ 12 h 22"/>
                <a:gd name="T4" fmla="*/ 0 w 14"/>
                <a:gd name="T5" fmla="*/ 16 h 22"/>
                <a:gd name="T6" fmla="*/ 9 w 14"/>
                <a:gd name="T7" fmla="*/ 18 h 22"/>
                <a:gd name="T8" fmla="*/ 7 w 14"/>
                <a:gd name="T9" fmla="*/ 14 h 22"/>
                <a:gd name="T10" fmla="*/ 13 w 14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2">
                  <a:moveTo>
                    <a:pt x="13" y="3"/>
                  </a:moveTo>
                  <a:cubicBezTo>
                    <a:pt x="9" y="0"/>
                    <a:pt x="6" y="9"/>
                    <a:pt x="7" y="12"/>
                  </a:cubicBezTo>
                  <a:cubicBezTo>
                    <a:pt x="4" y="10"/>
                    <a:pt x="3" y="16"/>
                    <a:pt x="0" y="16"/>
                  </a:cubicBezTo>
                  <a:cubicBezTo>
                    <a:pt x="1" y="22"/>
                    <a:pt x="5" y="18"/>
                    <a:pt x="9" y="18"/>
                  </a:cubicBezTo>
                  <a:cubicBezTo>
                    <a:pt x="10" y="17"/>
                    <a:pt x="7" y="16"/>
                    <a:pt x="7" y="14"/>
                  </a:cubicBezTo>
                  <a:cubicBezTo>
                    <a:pt x="8" y="11"/>
                    <a:pt x="14" y="7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1"/>
            <p:cNvSpPr/>
            <p:nvPr/>
          </p:nvSpPr>
          <p:spPr bwMode="auto">
            <a:xfrm>
              <a:off x="6300788" y="3406776"/>
              <a:ext cx="9525" cy="14288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1 h 4"/>
                <a:gd name="T4" fmla="*/ 1 w 3"/>
                <a:gd name="T5" fmla="*/ 0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2" y="3"/>
                    <a:pt x="2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1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"/>
            <p:cNvSpPr/>
            <p:nvPr/>
          </p:nvSpPr>
          <p:spPr bwMode="auto">
            <a:xfrm>
              <a:off x="6291263" y="3427413"/>
              <a:ext cx="15875" cy="15875"/>
            </a:xfrm>
            <a:custGeom>
              <a:avLst/>
              <a:gdLst>
                <a:gd name="T0" fmla="*/ 0 w 5"/>
                <a:gd name="T1" fmla="*/ 5 h 5"/>
                <a:gd name="T2" fmla="*/ 4 w 5"/>
                <a:gd name="T3" fmla="*/ 3 h 5"/>
                <a:gd name="T4" fmla="*/ 4 w 5"/>
                <a:gd name="T5" fmla="*/ 0 h 5"/>
                <a:gd name="T6" fmla="*/ 0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3"/>
                    <a:pt x="3" y="5"/>
                    <a:pt x="4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1" y="0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3"/>
            <p:cNvSpPr/>
            <p:nvPr/>
          </p:nvSpPr>
          <p:spPr bwMode="auto">
            <a:xfrm>
              <a:off x="6118226" y="3400426"/>
              <a:ext cx="157163" cy="63500"/>
            </a:xfrm>
            <a:custGeom>
              <a:avLst/>
              <a:gdLst>
                <a:gd name="T0" fmla="*/ 44 w 48"/>
                <a:gd name="T1" fmla="*/ 2 h 19"/>
                <a:gd name="T2" fmla="*/ 37 w 48"/>
                <a:gd name="T3" fmla="*/ 7 h 19"/>
                <a:gd name="T4" fmla="*/ 39 w 48"/>
                <a:gd name="T5" fmla="*/ 0 h 19"/>
                <a:gd name="T6" fmla="*/ 32 w 48"/>
                <a:gd name="T7" fmla="*/ 8 h 19"/>
                <a:gd name="T8" fmla="*/ 30 w 48"/>
                <a:gd name="T9" fmla="*/ 7 h 19"/>
                <a:gd name="T10" fmla="*/ 30 w 48"/>
                <a:gd name="T11" fmla="*/ 3 h 19"/>
                <a:gd name="T12" fmla="*/ 26 w 48"/>
                <a:gd name="T13" fmla="*/ 3 h 19"/>
                <a:gd name="T14" fmla="*/ 17 w 48"/>
                <a:gd name="T15" fmla="*/ 6 h 19"/>
                <a:gd name="T16" fmla="*/ 14 w 48"/>
                <a:gd name="T17" fmla="*/ 2 h 19"/>
                <a:gd name="T18" fmla="*/ 4 w 48"/>
                <a:gd name="T19" fmla="*/ 15 h 19"/>
                <a:gd name="T20" fmla="*/ 2 w 48"/>
                <a:gd name="T21" fmla="*/ 18 h 19"/>
                <a:gd name="T22" fmla="*/ 8 w 48"/>
                <a:gd name="T23" fmla="*/ 19 h 19"/>
                <a:gd name="T24" fmla="*/ 11 w 48"/>
                <a:gd name="T25" fmla="*/ 7 h 19"/>
                <a:gd name="T26" fmla="*/ 15 w 48"/>
                <a:gd name="T27" fmla="*/ 18 h 19"/>
                <a:gd name="T28" fmla="*/ 19 w 48"/>
                <a:gd name="T29" fmla="*/ 10 h 19"/>
                <a:gd name="T30" fmla="*/ 16 w 48"/>
                <a:gd name="T31" fmla="*/ 8 h 19"/>
                <a:gd name="T32" fmla="*/ 19 w 48"/>
                <a:gd name="T33" fmla="*/ 8 h 19"/>
                <a:gd name="T34" fmla="*/ 22 w 48"/>
                <a:gd name="T35" fmla="*/ 12 h 19"/>
                <a:gd name="T36" fmla="*/ 27 w 48"/>
                <a:gd name="T37" fmla="*/ 7 h 19"/>
                <a:gd name="T38" fmla="*/ 28 w 48"/>
                <a:gd name="T39" fmla="*/ 12 h 19"/>
                <a:gd name="T40" fmla="*/ 25 w 48"/>
                <a:gd name="T41" fmla="*/ 17 h 19"/>
                <a:gd name="T42" fmla="*/ 31 w 48"/>
                <a:gd name="T43" fmla="*/ 16 h 19"/>
                <a:gd name="T44" fmla="*/ 29 w 48"/>
                <a:gd name="T45" fmla="*/ 13 h 19"/>
                <a:gd name="T46" fmla="*/ 33 w 48"/>
                <a:gd name="T47" fmla="*/ 9 h 19"/>
                <a:gd name="T48" fmla="*/ 35 w 48"/>
                <a:gd name="T49" fmla="*/ 14 h 19"/>
                <a:gd name="T50" fmla="*/ 48 w 48"/>
                <a:gd name="T51" fmla="*/ 5 h 19"/>
                <a:gd name="T52" fmla="*/ 44 w 48"/>
                <a:gd name="T5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19">
                  <a:moveTo>
                    <a:pt x="44" y="2"/>
                  </a:moveTo>
                  <a:cubicBezTo>
                    <a:pt x="41" y="5"/>
                    <a:pt x="41" y="8"/>
                    <a:pt x="37" y="7"/>
                  </a:cubicBezTo>
                  <a:cubicBezTo>
                    <a:pt x="35" y="4"/>
                    <a:pt x="38" y="2"/>
                    <a:pt x="39" y="0"/>
                  </a:cubicBezTo>
                  <a:cubicBezTo>
                    <a:pt x="35" y="0"/>
                    <a:pt x="35" y="4"/>
                    <a:pt x="32" y="8"/>
                  </a:cubicBezTo>
                  <a:cubicBezTo>
                    <a:pt x="31" y="8"/>
                    <a:pt x="31" y="8"/>
                    <a:pt x="30" y="7"/>
                  </a:cubicBezTo>
                  <a:cubicBezTo>
                    <a:pt x="31" y="6"/>
                    <a:pt x="32" y="4"/>
                    <a:pt x="30" y="3"/>
                  </a:cubicBezTo>
                  <a:cubicBezTo>
                    <a:pt x="29" y="4"/>
                    <a:pt x="26" y="6"/>
                    <a:pt x="26" y="3"/>
                  </a:cubicBezTo>
                  <a:cubicBezTo>
                    <a:pt x="23" y="5"/>
                    <a:pt x="20" y="4"/>
                    <a:pt x="17" y="6"/>
                  </a:cubicBezTo>
                  <a:cubicBezTo>
                    <a:pt x="15" y="5"/>
                    <a:pt x="15" y="3"/>
                    <a:pt x="14" y="2"/>
                  </a:cubicBezTo>
                  <a:cubicBezTo>
                    <a:pt x="8" y="2"/>
                    <a:pt x="2" y="9"/>
                    <a:pt x="4" y="15"/>
                  </a:cubicBezTo>
                  <a:cubicBezTo>
                    <a:pt x="2" y="15"/>
                    <a:pt x="0" y="16"/>
                    <a:pt x="2" y="18"/>
                  </a:cubicBezTo>
                  <a:cubicBezTo>
                    <a:pt x="4" y="17"/>
                    <a:pt x="6" y="18"/>
                    <a:pt x="8" y="19"/>
                  </a:cubicBezTo>
                  <a:cubicBezTo>
                    <a:pt x="10" y="15"/>
                    <a:pt x="5" y="10"/>
                    <a:pt x="11" y="7"/>
                  </a:cubicBezTo>
                  <a:cubicBezTo>
                    <a:pt x="15" y="10"/>
                    <a:pt x="12" y="14"/>
                    <a:pt x="15" y="18"/>
                  </a:cubicBezTo>
                  <a:cubicBezTo>
                    <a:pt x="15" y="14"/>
                    <a:pt x="17" y="13"/>
                    <a:pt x="19" y="10"/>
                  </a:cubicBezTo>
                  <a:cubicBezTo>
                    <a:pt x="18" y="8"/>
                    <a:pt x="16" y="9"/>
                    <a:pt x="16" y="8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9"/>
                    <a:pt x="20" y="11"/>
                    <a:pt x="22" y="12"/>
                  </a:cubicBezTo>
                  <a:cubicBezTo>
                    <a:pt x="24" y="11"/>
                    <a:pt x="25" y="7"/>
                    <a:pt x="27" y="7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5" y="12"/>
                    <a:pt x="24" y="15"/>
                    <a:pt x="25" y="17"/>
                  </a:cubicBezTo>
                  <a:cubicBezTo>
                    <a:pt x="27" y="14"/>
                    <a:pt x="28" y="18"/>
                    <a:pt x="31" y="16"/>
                  </a:cubicBezTo>
                  <a:cubicBezTo>
                    <a:pt x="30" y="15"/>
                    <a:pt x="28" y="14"/>
                    <a:pt x="29" y="13"/>
                  </a:cubicBezTo>
                  <a:cubicBezTo>
                    <a:pt x="30" y="12"/>
                    <a:pt x="31" y="9"/>
                    <a:pt x="33" y="9"/>
                  </a:cubicBezTo>
                  <a:cubicBezTo>
                    <a:pt x="35" y="11"/>
                    <a:pt x="32" y="13"/>
                    <a:pt x="35" y="14"/>
                  </a:cubicBezTo>
                  <a:cubicBezTo>
                    <a:pt x="40" y="11"/>
                    <a:pt x="43" y="7"/>
                    <a:pt x="48" y="5"/>
                  </a:cubicBezTo>
                  <a:cubicBezTo>
                    <a:pt x="46" y="3"/>
                    <a:pt x="46" y="2"/>
                    <a:pt x="4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4"/>
            <p:cNvSpPr/>
            <p:nvPr/>
          </p:nvSpPr>
          <p:spPr bwMode="auto">
            <a:xfrm>
              <a:off x="6030913" y="3433763"/>
              <a:ext cx="19050" cy="17463"/>
            </a:xfrm>
            <a:custGeom>
              <a:avLst/>
              <a:gdLst>
                <a:gd name="T0" fmla="*/ 4 w 6"/>
                <a:gd name="T1" fmla="*/ 5 h 5"/>
                <a:gd name="T2" fmla="*/ 6 w 6"/>
                <a:gd name="T3" fmla="*/ 3 h 5"/>
                <a:gd name="T4" fmla="*/ 0 w 6"/>
                <a:gd name="T5" fmla="*/ 2 h 5"/>
                <a:gd name="T6" fmla="*/ 4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4" y="4"/>
                    <a:pt x="5" y="3"/>
                    <a:pt x="6" y="3"/>
                  </a:cubicBezTo>
                  <a:cubicBezTo>
                    <a:pt x="3" y="1"/>
                    <a:pt x="1" y="0"/>
                    <a:pt x="0" y="2"/>
                  </a:cubicBezTo>
                  <a:cubicBezTo>
                    <a:pt x="0" y="3"/>
                    <a:pt x="2" y="3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5"/>
            <p:cNvSpPr/>
            <p:nvPr/>
          </p:nvSpPr>
          <p:spPr bwMode="auto">
            <a:xfrm>
              <a:off x="5862638" y="3440113"/>
              <a:ext cx="71438" cy="39688"/>
            </a:xfrm>
            <a:custGeom>
              <a:avLst/>
              <a:gdLst>
                <a:gd name="T0" fmla="*/ 22 w 22"/>
                <a:gd name="T1" fmla="*/ 1 h 12"/>
                <a:gd name="T2" fmla="*/ 18 w 22"/>
                <a:gd name="T3" fmla="*/ 0 h 12"/>
                <a:gd name="T4" fmla="*/ 11 w 22"/>
                <a:gd name="T5" fmla="*/ 7 h 12"/>
                <a:gd name="T6" fmla="*/ 10 w 22"/>
                <a:gd name="T7" fmla="*/ 1 h 12"/>
                <a:gd name="T8" fmla="*/ 7 w 22"/>
                <a:gd name="T9" fmla="*/ 1 h 12"/>
                <a:gd name="T10" fmla="*/ 2 w 22"/>
                <a:gd name="T11" fmla="*/ 12 h 12"/>
                <a:gd name="T12" fmla="*/ 4 w 22"/>
                <a:gd name="T13" fmla="*/ 12 h 12"/>
                <a:gd name="T14" fmla="*/ 9 w 22"/>
                <a:gd name="T15" fmla="*/ 7 h 12"/>
                <a:gd name="T16" fmla="*/ 10 w 22"/>
                <a:gd name="T17" fmla="*/ 11 h 12"/>
                <a:gd name="T18" fmla="*/ 22 w 22"/>
                <a:gd name="T1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2">
                  <a:moveTo>
                    <a:pt x="22" y="1"/>
                  </a:moveTo>
                  <a:cubicBezTo>
                    <a:pt x="21" y="0"/>
                    <a:pt x="20" y="0"/>
                    <a:pt x="18" y="0"/>
                  </a:cubicBezTo>
                  <a:cubicBezTo>
                    <a:pt x="16" y="1"/>
                    <a:pt x="14" y="8"/>
                    <a:pt x="11" y="7"/>
                  </a:cubicBezTo>
                  <a:cubicBezTo>
                    <a:pt x="11" y="5"/>
                    <a:pt x="11" y="3"/>
                    <a:pt x="10" y="1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6"/>
                    <a:pt x="0" y="8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6" y="10"/>
                    <a:pt x="5" y="7"/>
                    <a:pt x="9" y="7"/>
                  </a:cubicBezTo>
                  <a:cubicBezTo>
                    <a:pt x="9" y="8"/>
                    <a:pt x="10" y="9"/>
                    <a:pt x="10" y="11"/>
                  </a:cubicBezTo>
                  <a:cubicBezTo>
                    <a:pt x="16" y="12"/>
                    <a:pt x="19" y="3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6"/>
            <p:cNvSpPr/>
            <p:nvPr/>
          </p:nvSpPr>
          <p:spPr bwMode="auto">
            <a:xfrm>
              <a:off x="5953126" y="3476626"/>
              <a:ext cx="9525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2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0" y="3"/>
                    <a:pt x="2" y="3"/>
                    <a:pt x="3" y="2"/>
                  </a:cubicBezTo>
                  <a:cubicBezTo>
                    <a:pt x="2" y="1"/>
                    <a:pt x="1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7"/>
            <p:cNvSpPr/>
            <p:nvPr/>
          </p:nvSpPr>
          <p:spPr bwMode="auto">
            <a:xfrm>
              <a:off x="5816601" y="3443288"/>
              <a:ext cx="55563" cy="53975"/>
            </a:xfrm>
            <a:custGeom>
              <a:avLst/>
              <a:gdLst>
                <a:gd name="T0" fmla="*/ 9 w 17"/>
                <a:gd name="T1" fmla="*/ 9 h 16"/>
                <a:gd name="T2" fmla="*/ 17 w 17"/>
                <a:gd name="T3" fmla="*/ 4 h 16"/>
                <a:gd name="T4" fmla="*/ 16 w 17"/>
                <a:gd name="T5" fmla="*/ 1 h 16"/>
                <a:gd name="T6" fmla="*/ 11 w 17"/>
                <a:gd name="T7" fmla="*/ 2 h 16"/>
                <a:gd name="T8" fmla="*/ 10 w 17"/>
                <a:gd name="T9" fmla="*/ 7 h 16"/>
                <a:gd name="T10" fmla="*/ 10 w 17"/>
                <a:gd name="T11" fmla="*/ 3 h 16"/>
                <a:gd name="T12" fmla="*/ 0 w 17"/>
                <a:gd name="T13" fmla="*/ 8 h 16"/>
                <a:gd name="T14" fmla="*/ 5 w 17"/>
                <a:gd name="T15" fmla="*/ 9 h 16"/>
                <a:gd name="T16" fmla="*/ 1 w 17"/>
                <a:gd name="T17" fmla="*/ 15 h 16"/>
                <a:gd name="T18" fmla="*/ 10 w 17"/>
                <a:gd name="T19" fmla="*/ 15 h 16"/>
                <a:gd name="T20" fmla="*/ 11 w 17"/>
                <a:gd name="T21" fmla="*/ 12 h 16"/>
                <a:gd name="T22" fmla="*/ 9 w 17"/>
                <a:gd name="T2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6">
                  <a:moveTo>
                    <a:pt x="9" y="9"/>
                  </a:moveTo>
                  <a:cubicBezTo>
                    <a:pt x="12" y="8"/>
                    <a:pt x="13" y="4"/>
                    <a:pt x="17" y="4"/>
                  </a:cubicBezTo>
                  <a:cubicBezTo>
                    <a:pt x="15" y="3"/>
                    <a:pt x="17" y="2"/>
                    <a:pt x="16" y="1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12" y="3"/>
                    <a:pt x="13" y="7"/>
                    <a:pt x="10" y="7"/>
                  </a:cubicBezTo>
                  <a:cubicBezTo>
                    <a:pt x="10" y="5"/>
                    <a:pt x="12" y="5"/>
                    <a:pt x="10" y="3"/>
                  </a:cubicBezTo>
                  <a:cubicBezTo>
                    <a:pt x="7" y="5"/>
                    <a:pt x="1" y="4"/>
                    <a:pt x="0" y="8"/>
                  </a:cubicBezTo>
                  <a:cubicBezTo>
                    <a:pt x="1" y="8"/>
                    <a:pt x="3" y="6"/>
                    <a:pt x="5" y="9"/>
                  </a:cubicBezTo>
                  <a:cubicBezTo>
                    <a:pt x="6" y="12"/>
                    <a:pt x="3" y="13"/>
                    <a:pt x="1" y="15"/>
                  </a:cubicBezTo>
                  <a:cubicBezTo>
                    <a:pt x="4" y="16"/>
                    <a:pt x="7" y="14"/>
                    <a:pt x="10" y="15"/>
                  </a:cubicBezTo>
                  <a:cubicBezTo>
                    <a:pt x="11" y="14"/>
                    <a:pt x="12" y="13"/>
                    <a:pt x="11" y="12"/>
                  </a:cubicBezTo>
                  <a:cubicBezTo>
                    <a:pt x="10" y="13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8"/>
            <p:cNvSpPr/>
            <p:nvPr/>
          </p:nvSpPr>
          <p:spPr bwMode="auto">
            <a:xfrm>
              <a:off x="5894388" y="3479801"/>
              <a:ext cx="22225" cy="17463"/>
            </a:xfrm>
            <a:custGeom>
              <a:avLst/>
              <a:gdLst>
                <a:gd name="T0" fmla="*/ 2 w 7"/>
                <a:gd name="T1" fmla="*/ 0 h 5"/>
                <a:gd name="T2" fmla="*/ 0 w 7"/>
                <a:gd name="T3" fmla="*/ 3 h 5"/>
                <a:gd name="T4" fmla="*/ 7 w 7"/>
                <a:gd name="T5" fmla="*/ 2 h 5"/>
                <a:gd name="T6" fmla="*/ 2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1" y="1"/>
                    <a:pt x="2" y="2"/>
                    <a:pt x="0" y="3"/>
                  </a:cubicBezTo>
                  <a:cubicBezTo>
                    <a:pt x="3" y="4"/>
                    <a:pt x="6" y="5"/>
                    <a:pt x="7" y="2"/>
                  </a:cubicBezTo>
                  <a:cubicBezTo>
                    <a:pt x="5" y="0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9"/>
            <p:cNvSpPr/>
            <p:nvPr/>
          </p:nvSpPr>
          <p:spPr bwMode="auto">
            <a:xfrm>
              <a:off x="5735638" y="3451226"/>
              <a:ext cx="84138" cy="61913"/>
            </a:xfrm>
            <a:custGeom>
              <a:avLst/>
              <a:gdLst>
                <a:gd name="T0" fmla="*/ 21 w 26"/>
                <a:gd name="T1" fmla="*/ 1 h 19"/>
                <a:gd name="T2" fmla="*/ 19 w 26"/>
                <a:gd name="T3" fmla="*/ 0 h 19"/>
                <a:gd name="T4" fmla="*/ 15 w 26"/>
                <a:gd name="T5" fmla="*/ 2 h 19"/>
                <a:gd name="T6" fmla="*/ 11 w 26"/>
                <a:gd name="T7" fmla="*/ 5 h 19"/>
                <a:gd name="T8" fmla="*/ 9 w 26"/>
                <a:gd name="T9" fmla="*/ 2 h 19"/>
                <a:gd name="T10" fmla="*/ 5 w 26"/>
                <a:gd name="T11" fmla="*/ 11 h 19"/>
                <a:gd name="T12" fmla="*/ 4 w 26"/>
                <a:gd name="T13" fmla="*/ 9 h 19"/>
                <a:gd name="T14" fmla="*/ 2 w 26"/>
                <a:gd name="T15" fmla="*/ 14 h 19"/>
                <a:gd name="T16" fmla="*/ 5 w 26"/>
                <a:gd name="T17" fmla="*/ 12 h 19"/>
                <a:gd name="T18" fmla="*/ 6 w 26"/>
                <a:gd name="T19" fmla="*/ 16 h 19"/>
                <a:gd name="T20" fmla="*/ 12 w 26"/>
                <a:gd name="T21" fmla="*/ 12 h 19"/>
                <a:gd name="T22" fmla="*/ 17 w 26"/>
                <a:gd name="T23" fmla="*/ 10 h 19"/>
                <a:gd name="T24" fmla="*/ 14 w 26"/>
                <a:gd name="T25" fmla="*/ 8 h 19"/>
                <a:gd name="T26" fmla="*/ 15 w 26"/>
                <a:gd name="T27" fmla="*/ 7 h 19"/>
                <a:gd name="T28" fmla="*/ 20 w 26"/>
                <a:gd name="T29" fmla="*/ 5 h 19"/>
                <a:gd name="T30" fmla="*/ 20 w 26"/>
                <a:gd name="T31" fmla="*/ 11 h 19"/>
                <a:gd name="T32" fmla="*/ 26 w 26"/>
                <a:gd name="T33" fmla="*/ 14 h 19"/>
                <a:gd name="T34" fmla="*/ 21 w 26"/>
                <a:gd name="T3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9">
                  <a:moveTo>
                    <a:pt x="21" y="1"/>
                  </a:moveTo>
                  <a:cubicBezTo>
                    <a:pt x="20" y="1"/>
                    <a:pt x="20" y="0"/>
                    <a:pt x="19" y="0"/>
                  </a:cubicBezTo>
                  <a:cubicBezTo>
                    <a:pt x="18" y="2"/>
                    <a:pt x="16" y="0"/>
                    <a:pt x="15" y="2"/>
                  </a:cubicBezTo>
                  <a:cubicBezTo>
                    <a:pt x="17" y="4"/>
                    <a:pt x="12" y="6"/>
                    <a:pt x="11" y="5"/>
                  </a:cubicBezTo>
                  <a:cubicBezTo>
                    <a:pt x="10" y="4"/>
                    <a:pt x="11" y="2"/>
                    <a:pt x="9" y="2"/>
                  </a:cubicBezTo>
                  <a:cubicBezTo>
                    <a:pt x="7" y="5"/>
                    <a:pt x="8" y="8"/>
                    <a:pt x="5" y="11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3" y="11"/>
                    <a:pt x="0" y="13"/>
                    <a:pt x="2" y="14"/>
                  </a:cubicBezTo>
                  <a:cubicBezTo>
                    <a:pt x="3" y="14"/>
                    <a:pt x="4" y="11"/>
                    <a:pt x="5" y="12"/>
                  </a:cubicBezTo>
                  <a:cubicBezTo>
                    <a:pt x="6" y="14"/>
                    <a:pt x="7" y="15"/>
                    <a:pt x="6" y="16"/>
                  </a:cubicBezTo>
                  <a:cubicBezTo>
                    <a:pt x="9" y="19"/>
                    <a:pt x="10" y="13"/>
                    <a:pt x="12" y="12"/>
                  </a:cubicBezTo>
                  <a:cubicBezTo>
                    <a:pt x="13" y="15"/>
                    <a:pt x="17" y="13"/>
                    <a:pt x="17" y="10"/>
                  </a:cubicBezTo>
                  <a:cubicBezTo>
                    <a:pt x="17" y="8"/>
                    <a:pt x="14" y="10"/>
                    <a:pt x="14" y="8"/>
                  </a:cubicBezTo>
                  <a:cubicBezTo>
                    <a:pt x="15" y="8"/>
                    <a:pt x="14" y="8"/>
                    <a:pt x="15" y="7"/>
                  </a:cubicBezTo>
                  <a:cubicBezTo>
                    <a:pt x="16" y="6"/>
                    <a:pt x="18" y="6"/>
                    <a:pt x="20" y="5"/>
                  </a:cubicBezTo>
                  <a:cubicBezTo>
                    <a:pt x="21" y="7"/>
                    <a:pt x="21" y="9"/>
                    <a:pt x="20" y="11"/>
                  </a:cubicBezTo>
                  <a:cubicBezTo>
                    <a:pt x="22" y="12"/>
                    <a:pt x="23" y="16"/>
                    <a:pt x="26" y="14"/>
                  </a:cubicBezTo>
                  <a:cubicBezTo>
                    <a:pt x="25" y="9"/>
                    <a:pt x="20" y="6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0"/>
            <p:cNvSpPr/>
            <p:nvPr/>
          </p:nvSpPr>
          <p:spPr bwMode="auto">
            <a:xfrm>
              <a:off x="5791201" y="3494088"/>
              <a:ext cx="9525" cy="9525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1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2" y="3"/>
                    <a:pt x="3" y="1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1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51"/>
            <p:cNvSpPr/>
            <p:nvPr/>
          </p:nvSpPr>
          <p:spPr bwMode="auto">
            <a:xfrm>
              <a:off x="5719763" y="3497263"/>
              <a:ext cx="12700" cy="12700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2 h 4"/>
                <a:gd name="T4" fmla="*/ 2 w 4"/>
                <a:gd name="T5" fmla="*/ 0 h 4"/>
                <a:gd name="T6" fmla="*/ 1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2" y="2"/>
                    <a:pt x="3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52"/>
            <p:cNvSpPr/>
            <p:nvPr/>
          </p:nvSpPr>
          <p:spPr bwMode="auto">
            <a:xfrm>
              <a:off x="5595938" y="3473451"/>
              <a:ext cx="9525" cy="14288"/>
            </a:xfrm>
            <a:custGeom>
              <a:avLst/>
              <a:gdLst>
                <a:gd name="T0" fmla="*/ 1 w 3"/>
                <a:gd name="T1" fmla="*/ 4 h 4"/>
                <a:gd name="T2" fmla="*/ 2 w 3"/>
                <a:gd name="T3" fmla="*/ 0 h 4"/>
                <a:gd name="T4" fmla="*/ 0 w 3"/>
                <a:gd name="T5" fmla="*/ 1 h 4"/>
                <a:gd name="T6" fmla="*/ 1 w 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3" y="2"/>
                    <a:pt x="3" y="1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2" y="2"/>
                    <a:pt x="0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53"/>
            <p:cNvSpPr/>
            <p:nvPr/>
          </p:nvSpPr>
          <p:spPr bwMode="auto">
            <a:xfrm>
              <a:off x="5592763" y="3516313"/>
              <a:ext cx="12700" cy="11113"/>
            </a:xfrm>
            <a:custGeom>
              <a:avLst/>
              <a:gdLst>
                <a:gd name="T0" fmla="*/ 3 w 4"/>
                <a:gd name="T1" fmla="*/ 3 h 3"/>
                <a:gd name="T2" fmla="*/ 3 w 4"/>
                <a:gd name="T3" fmla="*/ 0 h 3"/>
                <a:gd name="T4" fmla="*/ 3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cubicBezTo>
                    <a:pt x="4" y="2"/>
                    <a:pt x="3" y="1"/>
                    <a:pt x="3" y="0"/>
                  </a:cubicBezTo>
                  <a:cubicBezTo>
                    <a:pt x="1" y="2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54"/>
            <p:cNvSpPr/>
            <p:nvPr/>
          </p:nvSpPr>
          <p:spPr bwMode="auto">
            <a:xfrm>
              <a:off x="5481638" y="3522663"/>
              <a:ext cx="25400" cy="23813"/>
            </a:xfrm>
            <a:custGeom>
              <a:avLst/>
              <a:gdLst>
                <a:gd name="T0" fmla="*/ 0 w 8"/>
                <a:gd name="T1" fmla="*/ 3 h 7"/>
                <a:gd name="T2" fmla="*/ 8 w 8"/>
                <a:gd name="T3" fmla="*/ 3 h 7"/>
                <a:gd name="T4" fmla="*/ 0 w 8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0" y="3"/>
                  </a:moveTo>
                  <a:cubicBezTo>
                    <a:pt x="1" y="6"/>
                    <a:pt x="6" y="7"/>
                    <a:pt x="8" y="3"/>
                  </a:cubicBezTo>
                  <a:cubicBezTo>
                    <a:pt x="5" y="0"/>
                    <a:pt x="3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55"/>
            <p:cNvSpPr/>
            <p:nvPr/>
          </p:nvSpPr>
          <p:spPr bwMode="auto">
            <a:xfrm>
              <a:off x="6856413" y="3262313"/>
              <a:ext cx="58738" cy="30163"/>
            </a:xfrm>
            <a:custGeom>
              <a:avLst/>
              <a:gdLst>
                <a:gd name="T0" fmla="*/ 3 w 18"/>
                <a:gd name="T1" fmla="*/ 6 h 9"/>
                <a:gd name="T2" fmla="*/ 2 w 18"/>
                <a:gd name="T3" fmla="*/ 8 h 9"/>
                <a:gd name="T4" fmla="*/ 4 w 18"/>
                <a:gd name="T5" fmla="*/ 9 h 9"/>
                <a:gd name="T6" fmla="*/ 9 w 18"/>
                <a:gd name="T7" fmla="*/ 4 h 9"/>
                <a:gd name="T8" fmla="*/ 11 w 18"/>
                <a:gd name="T9" fmla="*/ 8 h 9"/>
                <a:gd name="T10" fmla="*/ 18 w 18"/>
                <a:gd name="T11" fmla="*/ 1 h 9"/>
                <a:gd name="T12" fmla="*/ 1 w 18"/>
                <a:gd name="T13" fmla="*/ 1 h 9"/>
                <a:gd name="T14" fmla="*/ 0 w 18"/>
                <a:gd name="T15" fmla="*/ 4 h 9"/>
                <a:gd name="T16" fmla="*/ 3 w 1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9">
                  <a:moveTo>
                    <a:pt x="3" y="6"/>
                  </a:moveTo>
                  <a:cubicBezTo>
                    <a:pt x="3" y="7"/>
                    <a:pt x="0" y="7"/>
                    <a:pt x="2" y="8"/>
                  </a:cubicBezTo>
                  <a:cubicBezTo>
                    <a:pt x="3" y="6"/>
                    <a:pt x="2" y="9"/>
                    <a:pt x="4" y="9"/>
                  </a:cubicBezTo>
                  <a:cubicBezTo>
                    <a:pt x="7" y="9"/>
                    <a:pt x="5" y="5"/>
                    <a:pt x="9" y="4"/>
                  </a:cubicBezTo>
                  <a:cubicBezTo>
                    <a:pt x="11" y="5"/>
                    <a:pt x="9" y="7"/>
                    <a:pt x="11" y="8"/>
                  </a:cubicBezTo>
                  <a:cubicBezTo>
                    <a:pt x="14" y="6"/>
                    <a:pt x="13" y="1"/>
                    <a:pt x="18" y="1"/>
                  </a:cubicBezTo>
                  <a:cubicBezTo>
                    <a:pt x="12" y="0"/>
                    <a:pt x="7" y="3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2" y="4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56"/>
            <p:cNvSpPr/>
            <p:nvPr/>
          </p:nvSpPr>
          <p:spPr bwMode="auto">
            <a:xfrm>
              <a:off x="6797676" y="3327401"/>
              <a:ext cx="188913" cy="84138"/>
            </a:xfrm>
            <a:custGeom>
              <a:avLst/>
              <a:gdLst>
                <a:gd name="T0" fmla="*/ 6 w 58"/>
                <a:gd name="T1" fmla="*/ 23 h 25"/>
                <a:gd name="T2" fmla="*/ 1 w 58"/>
                <a:gd name="T3" fmla="*/ 19 h 25"/>
                <a:gd name="T4" fmla="*/ 1 w 58"/>
                <a:gd name="T5" fmla="*/ 23 h 25"/>
                <a:gd name="T6" fmla="*/ 16 w 58"/>
                <a:gd name="T7" fmla="*/ 24 h 25"/>
                <a:gd name="T8" fmla="*/ 18 w 58"/>
                <a:gd name="T9" fmla="*/ 19 h 25"/>
                <a:gd name="T10" fmla="*/ 28 w 58"/>
                <a:gd name="T11" fmla="*/ 21 h 25"/>
                <a:gd name="T12" fmla="*/ 32 w 58"/>
                <a:gd name="T13" fmla="*/ 18 h 25"/>
                <a:gd name="T14" fmla="*/ 35 w 58"/>
                <a:gd name="T15" fmla="*/ 12 h 25"/>
                <a:gd name="T16" fmla="*/ 39 w 58"/>
                <a:gd name="T17" fmla="*/ 15 h 25"/>
                <a:gd name="T18" fmla="*/ 33 w 58"/>
                <a:gd name="T19" fmla="*/ 17 h 25"/>
                <a:gd name="T20" fmla="*/ 33 w 58"/>
                <a:gd name="T21" fmla="*/ 21 h 25"/>
                <a:gd name="T22" fmla="*/ 39 w 58"/>
                <a:gd name="T23" fmla="*/ 22 h 25"/>
                <a:gd name="T24" fmla="*/ 41 w 58"/>
                <a:gd name="T25" fmla="*/ 13 h 25"/>
                <a:gd name="T26" fmla="*/ 51 w 58"/>
                <a:gd name="T27" fmla="*/ 10 h 25"/>
                <a:gd name="T28" fmla="*/ 50 w 58"/>
                <a:gd name="T29" fmla="*/ 14 h 25"/>
                <a:gd name="T30" fmla="*/ 47 w 58"/>
                <a:gd name="T31" fmla="*/ 13 h 25"/>
                <a:gd name="T32" fmla="*/ 43 w 58"/>
                <a:gd name="T33" fmla="*/ 19 h 25"/>
                <a:gd name="T34" fmla="*/ 51 w 58"/>
                <a:gd name="T35" fmla="*/ 20 h 25"/>
                <a:gd name="T36" fmla="*/ 48 w 58"/>
                <a:gd name="T37" fmla="*/ 17 h 25"/>
                <a:gd name="T38" fmla="*/ 58 w 58"/>
                <a:gd name="T39" fmla="*/ 11 h 25"/>
                <a:gd name="T40" fmla="*/ 55 w 58"/>
                <a:gd name="T41" fmla="*/ 2 h 25"/>
                <a:gd name="T42" fmla="*/ 50 w 58"/>
                <a:gd name="T43" fmla="*/ 2 h 25"/>
                <a:gd name="T44" fmla="*/ 51 w 58"/>
                <a:gd name="T45" fmla="*/ 6 h 25"/>
                <a:gd name="T46" fmla="*/ 48 w 58"/>
                <a:gd name="T47" fmla="*/ 9 h 25"/>
                <a:gd name="T48" fmla="*/ 30 w 58"/>
                <a:gd name="T49" fmla="*/ 13 h 25"/>
                <a:gd name="T50" fmla="*/ 20 w 58"/>
                <a:gd name="T51" fmla="*/ 10 h 25"/>
                <a:gd name="T52" fmla="*/ 6 w 58"/>
                <a:gd name="T5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25">
                  <a:moveTo>
                    <a:pt x="6" y="23"/>
                  </a:moveTo>
                  <a:cubicBezTo>
                    <a:pt x="6" y="21"/>
                    <a:pt x="3" y="19"/>
                    <a:pt x="1" y="19"/>
                  </a:cubicBezTo>
                  <a:cubicBezTo>
                    <a:pt x="0" y="21"/>
                    <a:pt x="1" y="22"/>
                    <a:pt x="1" y="23"/>
                  </a:cubicBezTo>
                  <a:cubicBezTo>
                    <a:pt x="6" y="25"/>
                    <a:pt x="11" y="23"/>
                    <a:pt x="16" y="24"/>
                  </a:cubicBezTo>
                  <a:cubicBezTo>
                    <a:pt x="18" y="22"/>
                    <a:pt x="17" y="21"/>
                    <a:pt x="18" y="19"/>
                  </a:cubicBezTo>
                  <a:cubicBezTo>
                    <a:pt x="21" y="20"/>
                    <a:pt x="25" y="22"/>
                    <a:pt x="28" y="21"/>
                  </a:cubicBezTo>
                  <a:cubicBezTo>
                    <a:pt x="24" y="17"/>
                    <a:pt x="31" y="16"/>
                    <a:pt x="32" y="18"/>
                  </a:cubicBezTo>
                  <a:cubicBezTo>
                    <a:pt x="33" y="16"/>
                    <a:pt x="33" y="16"/>
                    <a:pt x="35" y="12"/>
                  </a:cubicBezTo>
                  <a:cubicBezTo>
                    <a:pt x="36" y="12"/>
                    <a:pt x="39" y="13"/>
                    <a:pt x="39" y="15"/>
                  </a:cubicBezTo>
                  <a:cubicBezTo>
                    <a:pt x="37" y="18"/>
                    <a:pt x="35" y="16"/>
                    <a:pt x="33" y="17"/>
                  </a:cubicBezTo>
                  <a:cubicBezTo>
                    <a:pt x="36" y="18"/>
                    <a:pt x="34" y="20"/>
                    <a:pt x="33" y="21"/>
                  </a:cubicBezTo>
                  <a:cubicBezTo>
                    <a:pt x="35" y="23"/>
                    <a:pt x="37" y="22"/>
                    <a:pt x="39" y="22"/>
                  </a:cubicBezTo>
                  <a:cubicBezTo>
                    <a:pt x="40" y="19"/>
                    <a:pt x="41" y="16"/>
                    <a:pt x="41" y="13"/>
                  </a:cubicBezTo>
                  <a:cubicBezTo>
                    <a:pt x="44" y="12"/>
                    <a:pt x="47" y="10"/>
                    <a:pt x="51" y="10"/>
                  </a:cubicBezTo>
                  <a:cubicBezTo>
                    <a:pt x="50" y="12"/>
                    <a:pt x="51" y="13"/>
                    <a:pt x="50" y="14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3" y="15"/>
                    <a:pt x="45" y="17"/>
                    <a:pt x="43" y="19"/>
                  </a:cubicBezTo>
                  <a:cubicBezTo>
                    <a:pt x="46" y="20"/>
                    <a:pt x="49" y="23"/>
                    <a:pt x="51" y="20"/>
                  </a:cubicBezTo>
                  <a:cubicBezTo>
                    <a:pt x="50" y="19"/>
                    <a:pt x="47" y="18"/>
                    <a:pt x="48" y="17"/>
                  </a:cubicBezTo>
                  <a:cubicBezTo>
                    <a:pt x="52" y="18"/>
                    <a:pt x="54" y="14"/>
                    <a:pt x="58" y="11"/>
                  </a:cubicBezTo>
                  <a:cubicBezTo>
                    <a:pt x="57" y="8"/>
                    <a:pt x="54" y="5"/>
                    <a:pt x="55" y="2"/>
                  </a:cubicBezTo>
                  <a:cubicBezTo>
                    <a:pt x="53" y="2"/>
                    <a:pt x="52" y="0"/>
                    <a:pt x="50" y="2"/>
                  </a:cubicBezTo>
                  <a:cubicBezTo>
                    <a:pt x="50" y="3"/>
                    <a:pt x="51" y="5"/>
                    <a:pt x="51" y="6"/>
                  </a:cubicBezTo>
                  <a:cubicBezTo>
                    <a:pt x="50" y="8"/>
                    <a:pt x="49" y="7"/>
                    <a:pt x="48" y="9"/>
                  </a:cubicBezTo>
                  <a:cubicBezTo>
                    <a:pt x="43" y="6"/>
                    <a:pt x="35" y="8"/>
                    <a:pt x="30" y="13"/>
                  </a:cubicBezTo>
                  <a:cubicBezTo>
                    <a:pt x="27" y="9"/>
                    <a:pt x="21" y="15"/>
                    <a:pt x="20" y="10"/>
                  </a:cubicBezTo>
                  <a:cubicBezTo>
                    <a:pt x="22" y="17"/>
                    <a:pt x="10" y="20"/>
                    <a:pt x="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57"/>
            <p:cNvSpPr/>
            <p:nvPr/>
          </p:nvSpPr>
          <p:spPr bwMode="auto">
            <a:xfrm>
              <a:off x="6824663" y="3265488"/>
              <a:ext cx="28575" cy="33338"/>
            </a:xfrm>
            <a:custGeom>
              <a:avLst/>
              <a:gdLst>
                <a:gd name="T0" fmla="*/ 0 w 9"/>
                <a:gd name="T1" fmla="*/ 7 h 10"/>
                <a:gd name="T2" fmla="*/ 9 w 9"/>
                <a:gd name="T3" fmla="*/ 3 h 10"/>
                <a:gd name="T4" fmla="*/ 2 w 9"/>
                <a:gd name="T5" fmla="*/ 0 h 10"/>
                <a:gd name="T6" fmla="*/ 0 w 9"/>
                <a:gd name="T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0" y="7"/>
                  </a:moveTo>
                  <a:cubicBezTo>
                    <a:pt x="3" y="10"/>
                    <a:pt x="7" y="5"/>
                    <a:pt x="9" y="3"/>
                  </a:cubicBezTo>
                  <a:cubicBezTo>
                    <a:pt x="6" y="3"/>
                    <a:pt x="3" y="0"/>
                    <a:pt x="2" y="0"/>
                  </a:cubicBezTo>
                  <a:cubicBezTo>
                    <a:pt x="3" y="3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58"/>
            <p:cNvSpPr/>
            <p:nvPr/>
          </p:nvSpPr>
          <p:spPr bwMode="auto">
            <a:xfrm>
              <a:off x="6707188" y="3354388"/>
              <a:ext cx="30163" cy="17463"/>
            </a:xfrm>
            <a:custGeom>
              <a:avLst/>
              <a:gdLst>
                <a:gd name="T0" fmla="*/ 7 w 9"/>
                <a:gd name="T1" fmla="*/ 2 h 5"/>
                <a:gd name="T2" fmla="*/ 0 w 9"/>
                <a:gd name="T3" fmla="*/ 4 h 5"/>
                <a:gd name="T4" fmla="*/ 9 w 9"/>
                <a:gd name="T5" fmla="*/ 5 h 5"/>
                <a:gd name="T6" fmla="*/ 7 w 9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7" y="2"/>
                  </a:moveTo>
                  <a:cubicBezTo>
                    <a:pt x="5" y="4"/>
                    <a:pt x="1" y="0"/>
                    <a:pt x="0" y="4"/>
                  </a:cubicBezTo>
                  <a:cubicBezTo>
                    <a:pt x="4" y="4"/>
                    <a:pt x="6" y="4"/>
                    <a:pt x="9" y="5"/>
                  </a:cubicBezTo>
                  <a:cubicBezTo>
                    <a:pt x="9" y="4"/>
                    <a:pt x="8" y="3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59"/>
            <p:cNvSpPr/>
            <p:nvPr/>
          </p:nvSpPr>
          <p:spPr bwMode="auto">
            <a:xfrm>
              <a:off x="6446838" y="3406776"/>
              <a:ext cx="23813" cy="33338"/>
            </a:xfrm>
            <a:custGeom>
              <a:avLst/>
              <a:gdLst>
                <a:gd name="T0" fmla="*/ 5 w 7"/>
                <a:gd name="T1" fmla="*/ 1 h 10"/>
                <a:gd name="T2" fmla="*/ 2 w 7"/>
                <a:gd name="T3" fmla="*/ 1 h 10"/>
                <a:gd name="T4" fmla="*/ 3 w 7"/>
                <a:gd name="T5" fmla="*/ 9 h 10"/>
                <a:gd name="T6" fmla="*/ 2 w 7"/>
                <a:gd name="T7" fmla="*/ 9 h 10"/>
                <a:gd name="T8" fmla="*/ 7 w 7"/>
                <a:gd name="T9" fmla="*/ 8 h 10"/>
                <a:gd name="T10" fmla="*/ 5 w 7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0">
                  <a:moveTo>
                    <a:pt x="5" y="1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4"/>
                    <a:pt x="3" y="6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10"/>
                    <a:pt x="6" y="9"/>
                    <a:pt x="7" y="8"/>
                  </a:cubicBezTo>
                  <a:cubicBezTo>
                    <a:pt x="4" y="6"/>
                    <a:pt x="5" y="4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0"/>
            <p:cNvSpPr/>
            <p:nvPr/>
          </p:nvSpPr>
          <p:spPr bwMode="auto">
            <a:xfrm>
              <a:off x="5927726" y="3430588"/>
              <a:ext cx="103188" cy="52388"/>
            </a:xfrm>
            <a:custGeom>
              <a:avLst/>
              <a:gdLst>
                <a:gd name="T0" fmla="*/ 30 w 32"/>
                <a:gd name="T1" fmla="*/ 5 h 16"/>
                <a:gd name="T2" fmla="*/ 28 w 32"/>
                <a:gd name="T3" fmla="*/ 5 h 16"/>
                <a:gd name="T4" fmla="*/ 28 w 32"/>
                <a:gd name="T5" fmla="*/ 1 h 16"/>
                <a:gd name="T6" fmla="*/ 25 w 32"/>
                <a:gd name="T7" fmla="*/ 7 h 16"/>
                <a:gd name="T8" fmla="*/ 18 w 32"/>
                <a:gd name="T9" fmla="*/ 8 h 16"/>
                <a:gd name="T10" fmla="*/ 17 w 32"/>
                <a:gd name="T11" fmla="*/ 6 h 16"/>
                <a:gd name="T12" fmla="*/ 13 w 32"/>
                <a:gd name="T13" fmla="*/ 7 h 16"/>
                <a:gd name="T14" fmla="*/ 14 w 32"/>
                <a:gd name="T15" fmla="*/ 4 h 16"/>
                <a:gd name="T16" fmla="*/ 22 w 32"/>
                <a:gd name="T17" fmla="*/ 1 h 16"/>
                <a:gd name="T18" fmla="*/ 14 w 32"/>
                <a:gd name="T19" fmla="*/ 0 h 16"/>
                <a:gd name="T20" fmla="*/ 0 w 32"/>
                <a:gd name="T21" fmla="*/ 14 h 16"/>
                <a:gd name="T22" fmla="*/ 5 w 32"/>
                <a:gd name="T23" fmla="*/ 14 h 16"/>
                <a:gd name="T24" fmla="*/ 12 w 32"/>
                <a:gd name="T25" fmla="*/ 10 h 16"/>
                <a:gd name="T26" fmla="*/ 13 w 32"/>
                <a:gd name="T27" fmla="*/ 14 h 16"/>
                <a:gd name="T28" fmla="*/ 14 w 32"/>
                <a:gd name="T29" fmla="*/ 15 h 16"/>
                <a:gd name="T30" fmla="*/ 19 w 32"/>
                <a:gd name="T31" fmla="*/ 9 h 16"/>
                <a:gd name="T32" fmla="*/ 18 w 32"/>
                <a:gd name="T33" fmla="*/ 15 h 16"/>
                <a:gd name="T34" fmla="*/ 26 w 32"/>
                <a:gd name="T35" fmla="*/ 11 h 16"/>
                <a:gd name="T36" fmla="*/ 25 w 32"/>
                <a:gd name="T37" fmla="*/ 7 h 16"/>
                <a:gd name="T38" fmla="*/ 27 w 32"/>
                <a:gd name="T39" fmla="*/ 9 h 16"/>
                <a:gd name="T40" fmla="*/ 30 w 32"/>
                <a:gd name="T4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16">
                  <a:moveTo>
                    <a:pt x="30" y="5"/>
                  </a:moveTo>
                  <a:cubicBezTo>
                    <a:pt x="30" y="6"/>
                    <a:pt x="29" y="6"/>
                    <a:pt x="28" y="5"/>
                  </a:cubicBezTo>
                  <a:cubicBezTo>
                    <a:pt x="27" y="4"/>
                    <a:pt x="30" y="2"/>
                    <a:pt x="28" y="1"/>
                  </a:cubicBezTo>
                  <a:cubicBezTo>
                    <a:pt x="25" y="2"/>
                    <a:pt x="27" y="5"/>
                    <a:pt x="25" y="7"/>
                  </a:cubicBezTo>
                  <a:cubicBezTo>
                    <a:pt x="22" y="6"/>
                    <a:pt x="21" y="9"/>
                    <a:pt x="18" y="8"/>
                  </a:cubicBezTo>
                  <a:cubicBezTo>
                    <a:pt x="19" y="7"/>
                    <a:pt x="18" y="7"/>
                    <a:pt x="17" y="6"/>
                  </a:cubicBezTo>
                  <a:cubicBezTo>
                    <a:pt x="16" y="7"/>
                    <a:pt x="15" y="8"/>
                    <a:pt x="13" y="7"/>
                  </a:cubicBezTo>
                  <a:cubicBezTo>
                    <a:pt x="12" y="6"/>
                    <a:pt x="13" y="5"/>
                    <a:pt x="14" y="4"/>
                  </a:cubicBezTo>
                  <a:cubicBezTo>
                    <a:pt x="17" y="6"/>
                    <a:pt x="19" y="2"/>
                    <a:pt x="22" y="1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1" y="7"/>
                    <a:pt x="3" y="5"/>
                    <a:pt x="0" y="14"/>
                  </a:cubicBezTo>
                  <a:cubicBezTo>
                    <a:pt x="2" y="13"/>
                    <a:pt x="3" y="14"/>
                    <a:pt x="5" y="14"/>
                  </a:cubicBezTo>
                  <a:cubicBezTo>
                    <a:pt x="6" y="11"/>
                    <a:pt x="9" y="9"/>
                    <a:pt x="12" y="10"/>
                  </a:cubicBezTo>
                  <a:cubicBezTo>
                    <a:pt x="14" y="11"/>
                    <a:pt x="10" y="13"/>
                    <a:pt x="13" y="14"/>
                  </a:cubicBezTo>
                  <a:cubicBezTo>
                    <a:pt x="13" y="14"/>
                    <a:pt x="14" y="14"/>
                    <a:pt x="14" y="15"/>
                  </a:cubicBezTo>
                  <a:cubicBezTo>
                    <a:pt x="17" y="12"/>
                    <a:pt x="17" y="10"/>
                    <a:pt x="19" y="9"/>
                  </a:cubicBezTo>
                  <a:cubicBezTo>
                    <a:pt x="21" y="11"/>
                    <a:pt x="18" y="14"/>
                    <a:pt x="18" y="15"/>
                  </a:cubicBezTo>
                  <a:cubicBezTo>
                    <a:pt x="21" y="16"/>
                    <a:pt x="23" y="13"/>
                    <a:pt x="26" y="11"/>
                  </a:cubicBezTo>
                  <a:cubicBezTo>
                    <a:pt x="24" y="10"/>
                    <a:pt x="24" y="9"/>
                    <a:pt x="25" y="7"/>
                  </a:cubicBezTo>
                  <a:cubicBezTo>
                    <a:pt x="26" y="8"/>
                    <a:pt x="26" y="9"/>
                    <a:pt x="27" y="9"/>
                  </a:cubicBezTo>
                  <a:cubicBezTo>
                    <a:pt x="28" y="7"/>
                    <a:pt x="32" y="6"/>
                    <a:pt x="3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61"/>
            <p:cNvSpPr/>
            <p:nvPr/>
          </p:nvSpPr>
          <p:spPr bwMode="auto">
            <a:xfrm>
              <a:off x="5422901" y="3487738"/>
              <a:ext cx="80963" cy="65088"/>
            </a:xfrm>
            <a:custGeom>
              <a:avLst/>
              <a:gdLst>
                <a:gd name="T0" fmla="*/ 23 w 25"/>
                <a:gd name="T1" fmla="*/ 0 h 20"/>
                <a:gd name="T2" fmla="*/ 13 w 25"/>
                <a:gd name="T3" fmla="*/ 4 h 20"/>
                <a:gd name="T4" fmla="*/ 9 w 25"/>
                <a:gd name="T5" fmla="*/ 2 h 20"/>
                <a:gd name="T6" fmla="*/ 0 w 25"/>
                <a:gd name="T7" fmla="*/ 12 h 20"/>
                <a:gd name="T8" fmla="*/ 3 w 25"/>
                <a:gd name="T9" fmla="*/ 20 h 20"/>
                <a:gd name="T10" fmla="*/ 16 w 25"/>
                <a:gd name="T11" fmla="*/ 17 h 20"/>
                <a:gd name="T12" fmla="*/ 12 w 25"/>
                <a:gd name="T13" fmla="*/ 10 h 20"/>
                <a:gd name="T14" fmla="*/ 10 w 25"/>
                <a:gd name="T15" fmla="*/ 14 h 20"/>
                <a:gd name="T16" fmla="*/ 5 w 25"/>
                <a:gd name="T17" fmla="*/ 10 h 20"/>
                <a:gd name="T18" fmla="*/ 12 w 25"/>
                <a:gd name="T19" fmla="*/ 10 h 20"/>
                <a:gd name="T20" fmla="*/ 13 w 25"/>
                <a:gd name="T21" fmla="*/ 5 h 20"/>
                <a:gd name="T22" fmla="*/ 18 w 25"/>
                <a:gd name="T23" fmla="*/ 7 h 20"/>
                <a:gd name="T24" fmla="*/ 20 w 25"/>
                <a:gd name="T25" fmla="*/ 4 h 20"/>
                <a:gd name="T26" fmla="*/ 23 w 25"/>
                <a:gd name="T27" fmla="*/ 5 h 20"/>
                <a:gd name="T28" fmla="*/ 23 w 25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0">
                  <a:moveTo>
                    <a:pt x="23" y="0"/>
                  </a:moveTo>
                  <a:cubicBezTo>
                    <a:pt x="20" y="2"/>
                    <a:pt x="16" y="0"/>
                    <a:pt x="13" y="4"/>
                  </a:cubicBezTo>
                  <a:cubicBezTo>
                    <a:pt x="12" y="3"/>
                    <a:pt x="11" y="3"/>
                    <a:pt x="9" y="2"/>
                  </a:cubicBezTo>
                  <a:cubicBezTo>
                    <a:pt x="5" y="5"/>
                    <a:pt x="2" y="6"/>
                    <a:pt x="0" y="12"/>
                  </a:cubicBezTo>
                  <a:cubicBezTo>
                    <a:pt x="2" y="14"/>
                    <a:pt x="2" y="17"/>
                    <a:pt x="3" y="20"/>
                  </a:cubicBezTo>
                  <a:cubicBezTo>
                    <a:pt x="6" y="14"/>
                    <a:pt x="12" y="20"/>
                    <a:pt x="16" y="17"/>
                  </a:cubicBezTo>
                  <a:cubicBezTo>
                    <a:pt x="16" y="15"/>
                    <a:pt x="14" y="12"/>
                    <a:pt x="12" y="10"/>
                  </a:cubicBezTo>
                  <a:cubicBezTo>
                    <a:pt x="12" y="11"/>
                    <a:pt x="11" y="12"/>
                    <a:pt x="10" y="14"/>
                  </a:cubicBezTo>
                  <a:cubicBezTo>
                    <a:pt x="7" y="13"/>
                    <a:pt x="6" y="11"/>
                    <a:pt x="5" y="10"/>
                  </a:cubicBezTo>
                  <a:cubicBezTo>
                    <a:pt x="7" y="8"/>
                    <a:pt x="9" y="8"/>
                    <a:pt x="12" y="10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5" y="7"/>
                    <a:pt x="16" y="5"/>
                    <a:pt x="18" y="7"/>
                  </a:cubicBezTo>
                  <a:cubicBezTo>
                    <a:pt x="19" y="6"/>
                    <a:pt x="19" y="5"/>
                    <a:pt x="20" y="4"/>
                  </a:cubicBezTo>
                  <a:cubicBezTo>
                    <a:pt x="21" y="4"/>
                    <a:pt x="22" y="4"/>
                    <a:pt x="23" y="5"/>
                  </a:cubicBezTo>
                  <a:cubicBezTo>
                    <a:pt x="25" y="4"/>
                    <a:pt x="25" y="2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62"/>
            <p:cNvSpPr>
              <a:spLocks noEditPoints="1"/>
            </p:cNvSpPr>
            <p:nvPr/>
          </p:nvSpPr>
          <p:spPr bwMode="auto">
            <a:xfrm>
              <a:off x="5465763" y="3446463"/>
              <a:ext cx="249238" cy="90488"/>
            </a:xfrm>
            <a:custGeom>
              <a:avLst/>
              <a:gdLst>
                <a:gd name="T0" fmla="*/ 60 w 77"/>
                <a:gd name="T1" fmla="*/ 9 h 27"/>
                <a:gd name="T2" fmla="*/ 61 w 77"/>
                <a:gd name="T3" fmla="*/ 15 h 27"/>
                <a:gd name="T4" fmla="*/ 48 w 77"/>
                <a:gd name="T5" fmla="*/ 19 h 27"/>
                <a:gd name="T6" fmla="*/ 47 w 77"/>
                <a:gd name="T7" fmla="*/ 17 h 27"/>
                <a:gd name="T8" fmla="*/ 53 w 77"/>
                <a:gd name="T9" fmla="*/ 12 h 27"/>
                <a:gd name="T10" fmla="*/ 55 w 77"/>
                <a:gd name="T11" fmla="*/ 16 h 27"/>
                <a:gd name="T12" fmla="*/ 56 w 77"/>
                <a:gd name="T13" fmla="*/ 8 h 27"/>
                <a:gd name="T14" fmla="*/ 48 w 77"/>
                <a:gd name="T15" fmla="*/ 12 h 27"/>
                <a:gd name="T16" fmla="*/ 45 w 77"/>
                <a:gd name="T17" fmla="*/ 10 h 27"/>
                <a:gd name="T18" fmla="*/ 40 w 77"/>
                <a:gd name="T19" fmla="*/ 14 h 27"/>
                <a:gd name="T20" fmla="*/ 35 w 77"/>
                <a:gd name="T21" fmla="*/ 9 h 27"/>
                <a:gd name="T22" fmla="*/ 27 w 77"/>
                <a:gd name="T23" fmla="*/ 12 h 27"/>
                <a:gd name="T24" fmla="*/ 26 w 77"/>
                <a:gd name="T25" fmla="*/ 17 h 27"/>
                <a:gd name="T26" fmla="*/ 22 w 77"/>
                <a:gd name="T27" fmla="*/ 18 h 27"/>
                <a:gd name="T28" fmla="*/ 22 w 77"/>
                <a:gd name="T29" fmla="*/ 12 h 27"/>
                <a:gd name="T30" fmla="*/ 14 w 77"/>
                <a:gd name="T31" fmla="*/ 17 h 27"/>
                <a:gd name="T32" fmla="*/ 10 w 77"/>
                <a:gd name="T33" fmla="*/ 17 h 27"/>
                <a:gd name="T34" fmla="*/ 8 w 77"/>
                <a:gd name="T35" fmla="*/ 20 h 27"/>
                <a:gd name="T36" fmla="*/ 4 w 77"/>
                <a:gd name="T37" fmla="*/ 23 h 27"/>
                <a:gd name="T38" fmla="*/ 8 w 77"/>
                <a:gd name="T39" fmla="*/ 21 h 27"/>
                <a:gd name="T40" fmla="*/ 9 w 77"/>
                <a:gd name="T41" fmla="*/ 23 h 27"/>
                <a:gd name="T42" fmla="*/ 18 w 77"/>
                <a:gd name="T43" fmla="*/ 21 h 27"/>
                <a:gd name="T44" fmla="*/ 18 w 77"/>
                <a:gd name="T45" fmla="*/ 27 h 27"/>
                <a:gd name="T46" fmla="*/ 29 w 77"/>
                <a:gd name="T47" fmla="*/ 25 h 27"/>
                <a:gd name="T48" fmla="*/ 37 w 77"/>
                <a:gd name="T49" fmla="*/ 20 h 27"/>
                <a:gd name="T50" fmla="*/ 41 w 77"/>
                <a:gd name="T51" fmla="*/ 16 h 27"/>
                <a:gd name="T52" fmla="*/ 46 w 77"/>
                <a:gd name="T53" fmla="*/ 18 h 27"/>
                <a:gd name="T54" fmla="*/ 46 w 77"/>
                <a:gd name="T55" fmla="*/ 24 h 27"/>
                <a:gd name="T56" fmla="*/ 58 w 77"/>
                <a:gd name="T57" fmla="*/ 21 h 27"/>
                <a:gd name="T58" fmla="*/ 62 w 77"/>
                <a:gd name="T59" fmla="*/ 17 h 27"/>
                <a:gd name="T60" fmla="*/ 64 w 77"/>
                <a:gd name="T61" fmla="*/ 21 h 27"/>
                <a:gd name="T62" fmla="*/ 68 w 77"/>
                <a:gd name="T63" fmla="*/ 16 h 27"/>
                <a:gd name="T64" fmla="*/ 73 w 77"/>
                <a:gd name="T65" fmla="*/ 17 h 27"/>
                <a:gd name="T66" fmla="*/ 72 w 77"/>
                <a:gd name="T67" fmla="*/ 21 h 27"/>
                <a:gd name="T68" fmla="*/ 75 w 77"/>
                <a:gd name="T69" fmla="*/ 22 h 27"/>
                <a:gd name="T70" fmla="*/ 77 w 77"/>
                <a:gd name="T71" fmla="*/ 18 h 27"/>
                <a:gd name="T72" fmla="*/ 60 w 77"/>
                <a:gd name="T73" fmla="*/ 9 h 27"/>
                <a:gd name="T74" fmla="*/ 26 w 77"/>
                <a:gd name="T75" fmla="*/ 21 h 27"/>
                <a:gd name="T76" fmla="*/ 28 w 77"/>
                <a:gd name="T77" fmla="*/ 23 h 27"/>
                <a:gd name="T78" fmla="*/ 26 w 77"/>
                <a:gd name="T79" fmla="*/ 21 h 27"/>
                <a:gd name="T80" fmla="*/ 66 w 77"/>
                <a:gd name="T81" fmla="*/ 15 h 27"/>
                <a:gd name="T82" fmla="*/ 66 w 77"/>
                <a:gd name="T83" fmla="*/ 10 h 27"/>
                <a:gd name="T84" fmla="*/ 66 w 77"/>
                <a:gd name="T8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7" h="27">
                  <a:moveTo>
                    <a:pt x="60" y="9"/>
                  </a:moveTo>
                  <a:cubicBezTo>
                    <a:pt x="60" y="11"/>
                    <a:pt x="61" y="13"/>
                    <a:pt x="61" y="15"/>
                  </a:cubicBezTo>
                  <a:cubicBezTo>
                    <a:pt x="57" y="17"/>
                    <a:pt x="53" y="18"/>
                    <a:pt x="48" y="19"/>
                  </a:cubicBezTo>
                  <a:cubicBezTo>
                    <a:pt x="48" y="19"/>
                    <a:pt x="46" y="18"/>
                    <a:pt x="47" y="17"/>
                  </a:cubicBezTo>
                  <a:cubicBezTo>
                    <a:pt x="49" y="16"/>
                    <a:pt x="51" y="13"/>
                    <a:pt x="53" y="12"/>
                  </a:cubicBezTo>
                  <a:cubicBezTo>
                    <a:pt x="54" y="13"/>
                    <a:pt x="53" y="15"/>
                    <a:pt x="55" y="16"/>
                  </a:cubicBezTo>
                  <a:cubicBezTo>
                    <a:pt x="58" y="14"/>
                    <a:pt x="57" y="10"/>
                    <a:pt x="56" y="8"/>
                  </a:cubicBezTo>
                  <a:cubicBezTo>
                    <a:pt x="53" y="6"/>
                    <a:pt x="50" y="8"/>
                    <a:pt x="48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4" y="12"/>
                    <a:pt x="43" y="15"/>
                    <a:pt x="40" y="14"/>
                  </a:cubicBezTo>
                  <a:cubicBezTo>
                    <a:pt x="41" y="12"/>
                    <a:pt x="37" y="12"/>
                    <a:pt x="35" y="9"/>
                  </a:cubicBezTo>
                  <a:cubicBezTo>
                    <a:pt x="32" y="11"/>
                    <a:pt x="30" y="9"/>
                    <a:pt x="27" y="12"/>
                  </a:cubicBezTo>
                  <a:cubicBezTo>
                    <a:pt x="25" y="14"/>
                    <a:pt x="28" y="15"/>
                    <a:pt x="26" y="17"/>
                  </a:cubicBezTo>
                  <a:cubicBezTo>
                    <a:pt x="25" y="18"/>
                    <a:pt x="24" y="20"/>
                    <a:pt x="22" y="18"/>
                  </a:cubicBezTo>
                  <a:cubicBezTo>
                    <a:pt x="24" y="15"/>
                    <a:pt x="24" y="13"/>
                    <a:pt x="22" y="12"/>
                  </a:cubicBezTo>
                  <a:cubicBezTo>
                    <a:pt x="20" y="16"/>
                    <a:pt x="17" y="13"/>
                    <a:pt x="14" y="17"/>
                  </a:cubicBezTo>
                  <a:cubicBezTo>
                    <a:pt x="12" y="15"/>
                    <a:pt x="12" y="17"/>
                    <a:pt x="10" y="17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6" y="19"/>
                    <a:pt x="0" y="21"/>
                    <a:pt x="4" y="23"/>
                  </a:cubicBezTo>
                  <a:cubicBezTo>
                    <a:pt x="6" y="23"/>
                    <a:pt x="5" y="21"/>
                    <a:pt x="8" y="21"/>
                  </a:cubicBezTo>
                  <a:cubicBezTo>
                    <a:pt x="8" y="22"/>
                    <a:pt x="8" y="23"/>
                    <a:pt x="9" y="23"/>
                  </a:cubicBezTo>
                  <a:cubicBezTo>
                    <a:pt x="12" y="22"/>
                    <a:pt x="15" y="17"/>
                    <a:pt x="18" y="21"/>
                  </a:cubicBezTo>
                  <a:cubicBezTo>
                    <a:pt x="17" y="24"/>
                    <a:pt x="19" y="25"/>
                    <a:pt x="18" y="27"/>
                  </a:cubicBezTo>
                  <a:cubicBezTo>
                    <a:pt x="22" y="25"/>
                    <a:pt x="26" y="27"/>
                    <a:pt x="29" y="25"/>
                  </a:cubicBezTo>
                  <a:cubicBezTo>
                    <a:pt x="31" y="23"/>
                    <a:pt x="35" y="18"/>
                    <a:pt x="37" y="20"/>
                  </a:cubicBezTo>
                  <a:cubicBezTo>
                    <a:pt x="38" y="19"/>
                    <a:pt x="39" y="17"/>
                    <a:pt x="41" y="16"/>
                  </a:cubicBezTo>
                  <a:cubicBezTo>
                    <a:pt x="42" y="17"/>
                    <a:pt x="44" y="17"/>
                    <a:pt x="46" y="18"/>
                  </a:cubicBezTo>
                  <a:cubicBezTo>
                    <a:pt x="45" y="20"/>
                    <a:pt x="46" y="22"/>
                    <a:pt x="46" y="24"/>
                  </a:cubicBezTo>
                  <a:cubicBezTo>
                    <a:pt x="50" y="22"/>
                    <a:pt x="54" y="22"/>
                    <a:pt x="58" y="21"/>
                  </a:cubicBezTo>
                  <a:cubicBezTo>
                    <a:pt x="58" y="19"/>
                    <a:pt x="61" y="17"/>
                    <a:pt x="62" y="17"/>
                  </a:cubicBezTo>
                  <a:cubicBezTo>
                    <a:pt x="63" y="19"/>
                    <a:pt x="62" y="20"/>
                    <a:pt x="64" y="21"/>
                  </a:cubicBezTo>
                  <a:cubicBezTo>
                    <a:pt x="66" y="20"/>
                    <a:pt x="66" y="18"/>
                    <a:pt x="68" y="16"/>
                  </a:cubicBezTo>
                  <a:cubicBezTo>
                    <a:pt x="70" y="17"/>
                    <a:pt x="71" y="16"/>
                    <a:pt x="73" y="17"/>
                  </a:cubicBezTo>
                  <a:cubicBezTo>
                    <a:pt x="72" y="19"/>
                    <a:pt x="72" y="19"/>
                    <a:pt x="72" y="21"/>
                  </a:cubicBezTo>
                  <a:cubicBezTo>
                    <a:pt x="73" y="22"/>
                    <a:pt x="74" y="21"/>
                    <a:pt x="75" y="22"/>
                  </a:cubicBezTo>
                  <a:cubicBezTo>
                    <a:pt x="77" y="20"/>
                    <a:pt x="76" y="19"/>
                    <a:pt x="77" y="18"/>
                  </a:cubicBezTo>
                  <a:cubicBezTo>
                    <a:pt x="71" y="14"/>
                    <a:pt x="68" y="0"/>
                    <a:pt x="60" y="9"/>
                  </a:cubicBezTo>
                  <a:close/>
                  <a:moveTo>
                    <a:pt x="26" y="21"/>
                  </a:moveTo>
                  <a:cubicBezTo>
                    <a:pt x="26" y="22"/>
                    <a:pt x="27" y="22"/>
                    <a:pt x="28" y="23"/>
                  </a:cubicBezTo>
                  <a:cubicBezTo>
                    <a:pt x="26" y="25"/>
                    <a:pt x="23" y="23"/>
                    <a:pt x="26" y="21"/>
                  </a:cubicBezTo>
                  <a:close/>
                  <a:moveTo>
                    <a:pt x="66" y="15"/>
                  </a:moveTo>
                  <a:cubicBezTo>
                    <a:pt x="64" y="14"/>
                    <a:pt x="64" y="12"/>
                    <a:pt x="66" y="10"/>
                  </a:cubicBezTo>
                  <a:cubicBezTo>
                    <a:pt x="70" y="12"/>
                    <a:pt x="69" y="15"/>
                    <a:pt x="6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63"/>
            <p:cNvSpPr>
              <a:spLocks noEditPoints="1"/>
            </p:cNvSpPr>
            <p:nvPr/>
          </p:nvSpPr>
          <p:spPr bwMode="auto">
            <a:xfrm>
              <a:off x="5302251" y="3509963"/>
              <a:ext cx="114300" cy="63500"/>
            </a:xfrm>
            <a:custGeom>
              <a:avLst/>
              <a:gdLst>
                <a:gd name="T0" fmla="*/ 32 w 35"/>
                <a:gd name="T1" fmla="*/ 1 h 19"/>
                <a:gd name="T2" fmla="*/ 27 w 35"/>
                <a:gd name="T3" fmla="*/ 3 h 19"/>
                <a:gd name="T4" fmla="*/ 25 w 35"/>
                <a:gd name="T5" fmla="*/ 1 h 19"/>
                <a:gd name="T6" fmla="*/ 15 w 35"/>
                <a:gd name="T7" fmla="*/ 3 h 19"/>
                <a:gd name="T8" fmla="*/ 13 w 35"/>
                <a:gd name="T9" fmla="*/ 0 h 19"/>
                <a:gd name="T10" fmla="*/ 5 w 35"/>
                <a:gd name="T11" fmla="*/ 4 h 19"/>
                <a:gd name="T12" fmla="*/ 5 w 35"/>
                <a:gd name="T13" fmla="*/ 1 h 19"/>
                <a:gd name="T14" fmla="*/ 2 w 35"/>
                <a:gd name="T15" fmla="*/ 3 h 19"/>
                <a:gd name="T16" fmla="*/ 4 w 35"/>
                <a:gd name="T17" fmla="*/ 6 h 19"/>
                <a:gd name="T18" fmla="*/ 0 w 35"/>
                <a:gd name="T19" fmla="*/ 16 h 19"/>
                <a:gd name="T20" fmla="*/ 3 w 35"/>
                <a:gd name="T21" fmla="*/ 19 h 19"/>
                <a:gd name="T22" fmla="*/ 13 w 35"/>
                <a:gd name="T23" fmla="*/ 12 h 19"/>
                <a:gd name="T24" fmla="*/ 11 w 35"/>
                <a:gd name="T25" fmla="*/ 7 h 19"/>
                <a:gd name="T26" fmla="*/ 14 w 35"/>
                <a:gd name="T27" fmla="*/ 14 h 19"/>
                <a:gd name="T28" fmla="*/ 24 w 35"/>
                <a:gd name="T29" fmla="*/ 14 h 19"/>
                <a:gd name="T30" fmla="*/ 27 w 35"/>
                <a:gd name="T31" fmla="*/ 9 h 19"/>
                <a:gd name="T32" fmla="*/ 29 w 35"/>
                <a:gd name="T33" fmla="*/ 15 h 19"/>
                <a:gd name="T34" fmla="*/ 35 w 35"/>
                <a:gd name="T35" fmla="*/ 10 h 19"/>
                <a:gd name="T36" fmla="*/ 32 w 35"/>
                <a:gd name="T37" fmla="*/ 1 h 19"/>
                <a:gd name="T38" fmla="*/ 19 w 35"/>
                <a:gd name="T39" fmla="*/ 13 h 19"/>
                <a:gd name="T40" fmla="*/ 20 w 35"/>
                <a:gd name="T41" fmla="*/ 6 h 19"/>
                <a:gd name="T42" fmla="*/ 19 w 35"/>
                <a:gd name="T43" fmla="*/ 13 h 19"/>
                <a:gd name="T44" fmla="*/ 22 w 35"/>
                <a:gd name="T45" fmla="*/ 4 h 19"/>
                <a:gd name="T46" fmla="*/ 25 w 35"/>
                <a:gd name="T47" fmla="*/ 5 h 19"/>
                <a:gd name="T48" fmla="*/ 22 w 35"/>
                <a:gd name="T4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19">
                  <a:moveTo>
                    <a:pt x="32" y="1"/>
                  </a:moveTo>
                  <a:cubicBezTo>
                    <a:pt x="30" y="2"/>
                    <a:pt x="29" y="5"/>
                    <a:pt x="27" y="3"/>
                  </a:cubicBezTo>
                  <a:cubicBezTo>
                    <a:pt x="26" y="2"/>
                    <a:pt x="27" y="1"/>
                    <a:pt x="25" y="1"/>
                  </a:cubicBezTo>
                  <a:cubicBezTo>
                    <a:pt x="22" y="2"/>
                    <a:pt x="18" y="0"/>
                    <a:pt x="15" y="3"/>
                  </a:cubicBezTo>
                  <a:cubicBezTo>
                    <a:pt x="12" y="2"/>
                    <a:pt x="15" y="1"/>
                    <a:pt x="13" y="0"/>
                  </a:cubicBezTo>
                  <a:cubicBezTo>
                    <a:pt x="11" y="1"/>
                    <a:pt x="8" y="6"/>
                    <a:pt x="5" y="4"/>
                  </a:cubicBezTo>
                  <a:cubicBezTo>
                    <a:pt x="4" y="3"/>
                    <a:pt x="7" y="2"/>
                    <a:pt x="5" y="1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2" y="4"/>
                    <a:pt x="2" y="5"/>
                    <a:pt x="4" y="6"/>
                  </a:cubicBezTo>
                  <a:cubicBezTo>
                    <a:pt x="4" y="11"/>
                    <a:pt x="3" y="15"/>
                    <a:pt x="0" y="16"/>
                  </a:cubicBezTo>
                  <a:cubicBezTo>
                    <a:pt x="1" y="17"/>
                    <a:pt x="1" y="18"/>
                    <a:pt x="3" y="19"/>
                  </a:cubicBezTo>
                  <a:cubicBezTo>
                    <a:pt x="6" y="17"/>
                    <a:pt x="8" y="15"/>
                    <a:pt x="13" y="12"/>
                  </a:cubicBezTo>
                  <a:cubicBezTo>
                    <a:pt x="11" y="11"/>
                    <a:pt x="9" y="9"/>
                    <a:pt x="11" y="7"/>
                  </a:cubicBezTo>
                  <a:cubicBezTo>
                    <a:pt x="14" y="9"/>
                    <a:pt x="15" y="12"/>
                    <a:pt x="14" y="14"/>
                  </a:cubicBezTo>
                  <a:cubicBezTo>
                    <a:pt x="18" y="16"/>
                    <a:pt x="21" y="15"/>
                    <a:pt x="24" y="14"/>
                  </a:cubicBezTo>
                  <a:cubicBezTo>
                    <a:pt x="26" y="12"/>
                    <a:pt x="23" y="9"/>
                    <a:pt x="27" y="9"/>
                  </a:cubicBezTo>
                  <a:cubicBezTo>
                    <a:pt x="27" y="11"/>
                    <a:pt x="28" y="13"/>
                    <a:pt x="29" y="15"/>
                  </a:cubicBezTo>
                  <a:cubicBezTo>
                    <a:pt x="31" y="13"/>
                    <a:pt x="34" y="13"/>
                    <a:pt x="35" y="10"/>
                  </a:cubicBezTo>
                  <a:cubicBezTo>
                    <a:pt x="32" y="8"/>
                    <a:pt x="35" y="4"/>
                    <a:pt x="32" y="1"/>
                  </a:cubicBezTo>
                  <a:close/>
                  <a:moveTo>
                    <a:pt x="19" y="13"/>
                  </a:moveTo>
                  <a:cubicBezTo>
                    <a:pt x="16" y="11"/>
                    <a:pt x="17" y="8"/>
                    <a:pt x="20" y="6"/>
                  </a:cubicBezTo>
                  <a:cubicBezTo>
                    <a:pt x="22" y="8"/>
                    <a:pt x="21" y="12"/>
                    <a:pt x="19" y="13"/>
                  </a:cubicBezTo>
                  <a:close/>
                  <a:moveTo>
                    <a:pt x="22" y="4"/>
                  </a:moveTo>
                  <a:cubicBezTo>
                    <a:pt x="23" y="3"/>
                    <a:pt x="24" y="3"/>
                    <a:pt x="25" y="5"/>
                  </a:cubicBezTo>
                  <a:cubicBezTo>
                    <a:pt x="24" y="5"/>
                    <a:pt x="23" y="5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64"/>
            <p:cNvSpPr>
              <a:spLocks noEditPoints="1"/>
            </p:cNvSpPr>
            <p:nvPr/>
          </p:nvSpPr>
          <p:spPr bwMode="auto">
            <a:xfrm>
              <a:off x="4811713" y="3516313"/>
              <a:ext cx="490538" cy="119063"/>
            </a:xfrm>
            <a:custGeom>
              <a:avLst/>
              <a:gdLst>
                <a:gd name="T0" fmla="*/ 151 w 151"/>
                <a:gd name="T1" fmla="*/ 0 h 36"/>
                <a:gd name="T2" fmla="*/ 136 w 151"/>
                <a:gd name="T3" fmla="*/ 5 h 36"/>
                <a:gd name="T4" fmla="*/ 131 w 151"/>
                <a:gd name="T5" fmla="*/ 5 h 36"/>
                <a:gd name="T6" fmla="*/ 106 w 151"/>
                <a:gd name="T7" fmla="*/ 10 h 36"/>
                <a:gd name="T8" fmla="*/ 95 w 151"/>
                <a:gd name="T9" fmla="*/ 7 h 36"/>
                <a:gd name="T10" fmla="*/ 87 w 151"/>
                <a:gd name="T11" fmla="*/ 16 h 36"/>
                <a:gd name="T12" fmla="*/ 90 w 151"/>
                <a:gd name="T13" fmla="*/ 17 h 36"/>
                <a:gd name="T14" fmla="*/ 84 w 151"/>
                <a:gd name="T15" fmla="*/ 15 h 36"/>
                <a:gd name="T16" fmla="*/ 87 w 151"/>
                <a:gd name="T17" fmla="*/ 9 h 36"/>
                <a:gd name="T18" fmla="*/ 69 w 151"/>
                <a:gd name="T19" fmla="*/ 11 h 36"/>
                <a:gd name="T20" fmla="*/ 58 w 151"/>
                <a:gd name="T21" fmla="*/ 14 h 36"/>
                <a:gd name="T22" fmla="*/ 44 w 151"/>
                <a:gd name="T23" fmla="*/ 14 h 36"/>
                <a:gd name="T24" fmla="*/ 37 w 151"/>
                <a:gd name="T25" fmla="*/ 15 h 36"/>
                <a:gd name="T26" fmla="*/ 34 w 151"/>
                <a:gd name="T27" fmla="*/ 20 h 36"/>
                <a:gd name="T28" fmla="*/ 23 w 151"/>
                <a:gd name="T29" fmla="*/ 16 h 36"/>
                <a:gd name="T30" fmla="*/ 20 w 151"/>
                <a:gd name="T31" fmla="*/ 17 h 36"/>
                <a:gd name="T32" fmla="*/ 13 w 151"/>
                <a:gd name="T33" fmla="*/ 21 h 36"/>
                <a:gd name="T34" fmla="*/ 2 w 151"/>
                <a:gd name="T35" fmla="*/ 28 h 36"/>
                <a:gd name="T36" fmla="*/ 9 w 151"/>
                <a:gd name="T37" fmla="*/ 29 h 36"/>
                <a:gd name="T38" fmla="*/ 11 w 151"/>
                <a:gd name="T39" fmla="*/ 33 h 36"/>
                <a:gd name="T40" fmla="*/ 22 w 151"/>
                <a:gd name="T41" fmla="*/ 35 h 36"/>
                <a:gd name="T42" fmla="*/ 31 w 151"/>
                <a:gd name="T43" fmla="*/ 33 h 36"/>
                <a:gd name="T44" fmla="*/ 40 w 151"/>
                <a:gd name="T45" fmla="*/ 33 h 36"/>
                <a:gd name="T46" fmla="*/ 55 w 151"/>
                <a:gd name="T47" fmla="*/ 24 h 36"/>
                <a:gd name="T48" fmla="*/ 68 w 151"/>
                <a:gd name="T49" fmla="*/ 25 h 36"/>
                <a:gd name="T50" fmla="*/ 69 w 151"/>
                <a:gd name="T51" fmla="*/ 29 h 36"/>
                <a:gd name="T52" fmla="*/ 92 w 151"/>
                <a:gd name="T53" fmla="*/ 23 h 36"/>
                <a:gd name="T54" fmla="*/ 99 w 151"/>
                <a:gd name="T55" fmla="*/ 22 h 36"/>
                <a:gd name="T56" fmla="*/ 107 w 151"/>
                <a:gd name="T57" fmla="*/ 17 h 36"/>
                <a:gd name="T58" fmla="*/ 113 w 151"/>
                <a:gd name="T59" fmla="*/ 22 h 36"/>
                <a:gd name="T60" fmla="*/ 127 w 151"/>
                <a:gd name="T61" fmla="*/ 18 h 36"/>
                <a:gd name="T62" fmla="*/ 134 w 151"/>
                <a:gd name="T63" fmla="*/ 11 h 36"/>
                <a:gd name="T64" fmla="*/ 132 w 151"/>
                <a:gd name="T65" fmla="*/ 16 h 36"/>
                <a:gd name="T66" fmla="*/ 144 w 151"/>
                <a:gd name="T67" fmla="*/ 8 h 36"/>
                <a:gd name="T68" fmla="*/ 144 w 151"/>
                <a:gd name="T69" fmla="*/ 18 h 36"/>
                <a:gd name="T70" fmla="*/ 151 w 151"/>
                <a:gd name="T71" fmla="*/ 8 h 36"/>
                <a:gd name="T72" fmla="*/ 16 w 151"/>
                <a:gd name="T73" fmla="*/ 23 h 36"/>
                <a:gd name="T74" fmla="*/ 20 w 151"/>
                <a:gd name="T75" fmla="*/ 23 h 36"/>
                <a:gd name="T76" fmla="*/ 32 w 151"/>
                <a:gd name="T77" fmla="*/ 21 h 36"/>
                <a:gd name="T78" fmla="*/ 30 w 151"/>
                <a:gd name="T79" fmla="*/ 24 h 36"/>
                <a:gd name="T80" fmla="*/ 46 w 151"/>
                <a:gd name="T81" fmla="*/ 24 h 36"/>
                <a:gd name="T82" fmla="*/ 73 w 151"/>
                <a:gd name="T83" fmla="*/ 28 h 36"/>
                <a:gd name="T84" fmla="*/ 73 w 151"/>
                <a:gd name="T85" fmla="*/ 28 h 36"/>
                <a:gd name="T86" fmla="*/ 73 w 151"/>
                <a:gd name="T87" fmla="*/ 23 h 36"/>
                <a:gd name="T88" fmla="*/ 79 w 151"/>
                <a:gd name="T89" fmla="*/ 11 h 36"/>
                <a:gd name="T90" fmla="*/ 77 w 151"/>
                <a:gd name="T91" fmla="*/ 13 h 36"/>
                <a:gd name="T92" fmla="*/ 103 w 151"/>
                <a:gd name="T93" fmla="*/ 15 h 36"/>
                <a:gd name="T94" fmla="*/ 102 w 151"/>
                <a:gd name="T95" fmla="*/ 17 h 36"/>
                <a:gd name="T96" fmla="*/ 111 w 151"/>
                <a:gd name="T97" fmla="*/ 11 h 36"/>
                <a:gd name="T98" fmla="*/ 111 w 151"/>
                <a:gd name="T99" fmla="*/ 14 h 36"/>
                <a:gd name="T100" fmla="*/ 119 w 151"/>
                <a:gd name="T10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1" h="36">
                  <a:moveTo>
                    <a:pt x="151" y="8"/>
                  </a:moveTo>
                  <a:cubicBezTo>
                    <a:pt x="147" y="5"/>
                    <a:pt x="150" y="2"/>
                    <a:pt x="151" y="0"/>
                  </a:cubicBezTo>
                  <a:cubicBezTo>
                    <a:pt x="148" y="0"/>
                    <a:pt x="145" y="0"/>
                    <a:pt x="143" y="1"/>
                  </a:cubicBezTo>
                  <a:cubicBezTo>
                    <a:pt x="143" y="4"/>
                    <a:pt x="139" y="5"/>
                    <a:pt x="136" y="5"/>
                  </a:cubicBezTo>
                  <a:cubicBezTo>
                    <a:pt x="137" y="4"/>
                    <a:pt x="136" y="3"/>
                    <a:pt x="135" y="2"/>
                  </a:cubicBezTo>
                  <a:cubicBezTo>
                    <a:pt x="134" y="2"/>
                    <a:pt x="133" y="7"/>
                    <a:pt x="131" y="5"/>
                  </a:cubicBezTo>
                  <a:cubicBezTo>
                    <a:pt x="131" y="4"/>
                    <a:pt x="130" y="3"/>
                    <a:pt x="128" y="2"/>
                  </a:cubicBezTo>
                  <a:cubicBezTo>
                    <a:pt x="123" y="9"/>
                    <a:pt x="111" y="2"/>
                    <a:pt x="106" y="10"/>
                  </a:cubicBezTo>
                  <a:cubicBezTo>
                    <a:pt x="102" y="8"/>
                    <a:pt x="99" y="11"/>
                    <a:pt x="96" y="10"/>
                  </a:cubicBezTo>
                  <a:cubicBezTo>
                    <a:pt x="95" y="9"/>
                    <a:pt x="97" y="8"/>
                    <a:pt x="95" y="7"/>
                  </a:cubicBezTo>
                  <a:cubicBezTo>
                    <a:pt x="92" y="10"/>
                    <a:pt x="89" y="9"/>
                    <a:pt x="85" y="15"/>
                  </a:cubicBezTo>
                  <a:cubicBezTo>
                    <a:pt x="86" y="15"/>
                    <a:pt x="86" y="16"/>
                    <a:pt x="87" y="16"/>
                  </a:cubicBezTo>
                  <a:cubicBezTo>
                    <a:pt x="89" y="15"/>
                    <a:pt x="91" y="11"/>
                    <a:pt x="94" y="11"/>
                  </a:cubicBezTo>
                  <a:cubicBezTo>
                    <a:pt x="94" y="13"/>
                    <a:pt x="91" y="15"/>
                    <a:pt x="90" y="17"/>
                  </a:cubicBezTo>
                  <a:cubicBezTo>
                    <a:pt x="86" y="15"/>
                    <a:pt x="83" y="20"/>
                    <a:pt x="80" y="18"/>
                  </a:cubicBezTo>
                  <a:cubicBezTo>
                    <a:pt x="81" y="15"/>
                    <a:pt x="83" y="17"/>
                    <a:pt x="84" y="15"/>
                  </a:cubicBezTo>
                  <a:cubicBezTo>
                    <a:pt x="85" y="13"/>
                    <a:pt x="83" y="12"/>
                    <a:pt x="83" y="10"/>
                  </a:cubicBezTo>
                  <a:cubicBezTo>
                    <a:pt x="85" y="10"/>
                    <a:pt x="86" y="10"/>
                    <a:pt x="87" y="9"/>
                  </a:cubicBezTo>
                  <a:cubicBezTo>
                    <a:pt x="85" y="9"/>
                    <a:pt x="86" y="6"/>
                    <a:pt x="85" y="8"/>
                  </a:cubicBezTo>
                  <a:cubicBezTo>
                    <a:pt x="81" y="8"/>
                    <a:pt x="74" y="10"/>
                    <a:pt x="69" y="11"/>
                  </a:cubicBezTo>
                  <a:cubicBezTo>
                    <a:pt x="67" y="12"/>
                    <a:pt x="69" y="14"/>
                    <a:pt x="67" y="16"/>
                  </a:cubicBezTo>
                  <a:cubicBezTo>
                    <a:pt x="64" y="14"/>
                    <a:pt x="61" y="13"/>
                    <a:pt x="58" y="14"/>
                  </a:cubicBezTo>
                  <a:cubicBezTo>
                    <a:pt x="59" y="15"/>
                    <a:pt x="59" y="16"/>
                    <a:pt x="58" y="17"/>
                  </a:cubicBezTo>
                  <a:cubicBezTo>
                    <a:pt x="56" y="13"/>
                    <a:pt x="49" y="17"/>
                    <a:pt x="44" y="14"/>
                  </a:cubicBezTo>
                  <a:cubicBezTo>
                    <a:pt x="42" y="16"/>
                    <a:pt x="44" y="17"/>
                    <a:pt x="42" y="18"/>
                  </a:cubicBezTo>
                  <a:cubicBezTo>
                    <a:pt x="40" y="17"/>
                    <a:pt x="40" y="15"/>
                    <a:pt x="37" y="15"/>
                  </a:cubicBezTo>
                  <a:cubicBezTo>
                    <a:pt x="36" y="17"/>
                    <a:pt x="39" y="18"/>
                    <a:pt x="37" y="20"/>
                  </a:cubicBezTo>
                  <a:cubicBezTo>
                    <a:pt x="36" y="21"/>
                    <a:pt x="35" y="21"/>
                    <a:pt x="34" y="20"/>
                  </a:cubicBezTo>
                  <a:cubicBezTo>
                    <a:pt x="35" y="19"/>
                    <a:pt x="34" y="18"/>
                    <a:pt x="35" y="17"/>
                  </a:cubicBezTo>
                  <a:cubicBezTo>
                    <a:pt x="29" y="13"/>
                    <a:pt x="28" y="19"/>
                    <a:pt x="23" y="16"/>
                  </a:cubicBezTo>
                  <a:cubicBezTo>
                    <a:pt x="22" y="18"/>
                    <a:pt x="20" y="19"/>
                    <a:pt x="18" y="19"/>
                  </a:cubicBezTo>
                  <a:cubicBezTo>
                    <a:pt x="19" y="17"/>
                    <a:pt x="20" y="18"/>
                    <a:pt x="20" y="17"/>
                  </a:cubicBezTo>
                  <a:cubicBezTo>
                    <a:pt x="18" y="15"/>
                    <a:pt x="17" y="19"/>
                    <a:pt x="15" y="17"/>
                  </a:cubicBezTo>
                  <a:cubicBezTo>
                    <a:pt x="14" y="19"/>
                    <a:pt x="13" y="20"/>
                    <a:pt x="13" y="21"/>
                  </a:cubicBezTo>
                  <a:cubicBezTo>
                    <a:pt x="8" y="20"/>
                    <a:pt x="2" y="24"/>
                    <a:pt x="0" y="26"/>
                  </a:cubicBezTo>
                  <a:cubicBezTo>
                    <a:pt x="1" y="27"/>
                    <a:pt x="2" y="27"/>
                    <a:pt x="2" y="28"/>
                  </a:cubicBezTo>
                  <a:cubicBezTo>
                    <a:pt x="4" y="26"/>
                    <a:pt x="5" y="25"/>
                    <a:pt x="7" y="25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10" y="28"/>
                    <a:pt x="11" y="26"/>
                    <a:pt x="13" y="28"/>
                  </a:cubicBezTo>
                  <a:cubicBezTo>
                    <a:pt x="14" y="30"/>
                    <a:pt x="11" y="31"/>
                    <a:pt x="11" y="33"/>
                  </a:cubicBezTo>
                  <a:cubicBezTo>
                    <a:pt x="12" y="32"/>
                    <a:pt x="13" y="33"/>
                    <a:pt x="13" y="34"/>
                  </a:cubicBezTo>
                  <a:cubicBezTo>
                    <a:pt x="15" y="31"/>
                    <a:pt x="19" y="36"/>
                    <a:pt x="22" y="35"/>
                  </a:cubicBezTo>
                  <a:cubicBezTo>
                    <a:pt x="23" y="34"/>
                    <a:pt x="23" y="32"/>
                    <a:pt x="24" y="31"/>
                  </a:cubicBezTo>
                  <a:cubicBezTo>
                    <a:pt x="27" y="34"/>
                    <a:pt x="28" y="30"/>
                    <a:pt x="31" y="33"/>
                  </a:cubicBezTo>
                  <a:cubicBezTo>
                    <a:pt x="34" y="33"/>
                    <a:pt x="36" y="31"/>
                    <a:pt x="39" y="31"/>
                  </a:cubicBezTo>
                  <a:cubicBezTo>
                    <a:pt x="39" y="32"/>
                    <a:pt x="39" y="33"/>
                    <a:pt x="40" y="33"/>
                  </a:cubicBezTo>
                  <a:cubicBezTo>
                    <a:pt x="44" y="34"/>
                    <a:pt x="47" y="27"/>
                    <a:pt x="51" y="31"/>
                  </a:cubicBezTo>
                  <a:cubicBezTo>
                    <a:pt x="53" y="29"/>
                    <a:pt x="51" y="25"/>
                    <a:pt x="55" y="24"/>
                  </a:cubicBezTo>
                  <a:cubicBezTo>
                    <a:pt x="56" y="26"/>
                    <a:pt x="54" y="27"/>
                    <a:pt x="54" y="29"/>
                  </a:cubicBezTo>
                  <a:cubicBezTo>
                    <a:pt x="59" y="32"/>
                    <a:pt x="64" y="29"/>
                    <a:pt x="68" y="25"/>
                  </a:cubicBezTo>
                  <a:cubicBezTo>
                    <a:pt x="67" y="23"/>
                    <a:pt x="63" y="26"/>
                    <a:pt x="63" y="23"/>
                  </a:cubicBezTo>
                  <a:cubicBezTo>
                    <a:pt x="65" y="20"/>
                    <a:pt x="72" y="26"/>
                    <a:pt x="69" y="29"/>
                  </a:cubicBezTo>
                  <a:cubicBezTo>
                    <a:pt x="73" y="30"/>
                    <a:pt x="78" y="29"/>
                    <a:pt x="81" y="24"/>
                  </a:cubicBezTo>
                  <a:cubicBezTo>
                    <a:pt x="85" y="26"/>
                    <a:pt x="88" y="23"/>
                    <a:pt x="92" y="23"/>
                  </a:cubicBezTo>
                  <a:cubicBezTo>
                    <a:pt x="92" y="21"/>
                    <a:pt x="92" y="20"/>
                    <a:pt x="93" y="18"/>
                  </a:cubicBezTo>
                  <a:cubicBezTo>
                    <a:pt x="95" y="18"/>
                    <a:pt x="97" y="21"/>
                    <a:pt x="99" y="22"/>
                  </a:cubicBezTo>
                  <a:cubicBezTo>
                    <a:pt x="100" y="20"/>
                    <a:pt x="102" y="22"/>
                    <a:pt x="104" y="21"/>
                  </a:cubicBezTo>
                  <a:cubicBezTo>
                    <a:pt x="106" y="20"/>
                    <a:pt x="104" y="17"/>
                    <a:pt x="107" y="17"/>
                  </a:cubicBezTo>
                  <a:cubicBezTo>
                    <a:pt x="109" y="18"/>
                    <a:pt x="106" y="19"/>
                    <a:pt x="107" y="20"/>
                  </a:cubicBezTo>
                  <a:cubicBezTo>
                    <a:pt x="109" y="19"/>
                    <a:pt x="111" y="22"/>
                    <a:pt x="113" y="22"/>
                  </a:cubicBezTo>
                  <a:cubicBezTo>
                    <a:pt x="115" y="22"/>
                    <a:pt x="113" y="20"/>
                    <a:pt x="114" y="19"/>
                  </a:cubicBezTo>
                  <a:cubicBezTo>
                    <a:pt x="119" y="19"/>
                    <a:pt x="123" y="21"/>
                    <a:pt x="127" y="18"/>
                  </a:cubicBezTo>
                  <a:cubicBezTo>
                    <a:pt x="126" y="17"/>
                    <a:pt x="124" y="17"/>
                    <a:pt x="125" y="16"/>
                  </a:cubicBezTo>
                  <a:cubicBezTo>
                    <a:pt x="128" y="15"/>
                    <a:pt x="131" y="10"/>
                    <a:pt x="134" y="11"/>
                  </a:cubicBezTo>
                  <a:cubicBezTo>
                    <a:pt x="134" y="12"/>
                    <a:pt x="135" y="13"/>
                    <a:pt x="135" y="14"/>
                  </a:cubicBezTo>
                  <a:cubicBezTo>
                    <a:pt x="134" y="15"/>
                    <a:pt x="133" y="15"/>
                    <a:pt x="132" y="16"/>
                  </a:cubicBezTo>
                  <a:cubicBezTo>
                    <a:pt x="135" y="19"/>
                    <a:pt x="139" y="16"/>
                    <a:pt x="140" y="18"/>
                  </a:cubicBezTo>
                  <a:cubicBezTo>
                    <a:pt x="140" y="14"/>
                    <a:pt x="138" y="9"/>
                    <a:pt x="144" y="8"/>
                  </a:cubicBezTo>
                  <a:cubicBezTo>
                    <a:pt x="145" y="11"/>
                    <a:pt x="144" y="14"/>
                    <a:pt x="142" y="17"/>
                  </a:cubicBezTo>
                  <a:cubicBezTo>
                    <a:pt x="143" y="18"/>
                    <a:pt x="144" y="18"/>
                    <a:pt x="144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2" y="15"/>
                    <a:pt x="148" y="12"/>
                    <a:pt x="151" y="8"/>
                  </a:cubicBezTo>
                  <a:close/>
                  <a:moveTo>
                    <a:pt x="20" y="23"/>
                  </a:moveTo>
                  <a:cubicBezTo>
                    <a:pt x="19" y="25"/>
                    <a:pt x="17" y="24"/>
                    <a:pt x="16" y="23"/>
                  </a:cubicBezTo>
                  <a:cubicBezTo>
                    <a:pt x="16" y="21"/>
                    <a:pt x="15" y="21"/>
                    <a:pt x="16" y="19"/>
                  </a:cubicBezTo>
                  <a:cubicBezTo>
                    <a:pt x="18" y="19"/>
                    <a:pt x="20" y="22"/>
                    <a:pt x="20" y="23"/>
                  </a:cubicBezTo>
                  <a:close/>
                  <a:moveTo>
                    <a:pt x="30" y="24"/>
                  </a:moveTo>
                  <a:cubicBezTo>
                    <a:pt x="30" y="23"/>
                    <a:pt x="30" y="22"/>
                    <a:pt x="32" y="21"/>
                  </a:cubicBezTo>
                  <a:cubicBezTo>
                    <a:pt x="33" y="22"/>
                    <a:pt x="33" y="22"/>
                    <a:pt x="34" y="22"/>
                  </a:cubicBezTo>
                  <a:cubicBezTo>
                    <a:pt x="32" y="24"/>
                    <a:pt x="31" y="26"/>
                    <a:pt x="30" y="24"/>
                  </a:cubicBezTo>
                  <a:close/>
                  <a:moveTo>
                    <a:pt x="46" y="28"/>
                  </a:moveTo>
                  <a:cubicBezTo>
                    <a:pt x="44" y="26"/>
                    <a:pt x="44" y="25"/>
                    <a:pt x="46" y="24"/>
                  </a:cubicBezTo>
                  <a:cubicBezTo>
                    <a:pt x="48" y="25"/>
                    <a:pt x="47" y="26"/>
                    <a:pt x="46" y="28"/>
                  </a:cubicBezTo>
                  <a:close/>
                  <a:moveTo>
                    <a:pt x="73" y="28"/>
                  </a:moveTo>
                  <a:cubicBezTo>
                    <a:pt x="72" y="26"/>
                    <a:pt x="75" y="26"/>
                    <a:pt x="75" y="24"/>
                  </a:cubicBezTo>
                  <a:cubicBezTo>
                    <a:pt x="78" y="26"/>
                    <a:pt x="74" y="27"/>
                    <a:pt x="73" y="28"/>
                  </a:cubicBezTo>
                  <a:close/>
                  <a:moveTo>
                    <a:pt x="77" y="13"/>
                  </a:moveTo>
                  <a:cubicBezTo>
                    <a:pt x="77" y="17"/>
                    <a:pt x="74" y="19"/>
                    <a:pt x="73" y="23"/>
                  </a:cubicBezTo>
                  <a:cubicBezTo>
                    <a:pt x="69" y="19"/>
                    <a:pt x="75" y="15"/>
                    <a:pt x="75" y="11"/>
                  </a:cubicBezTo>
                  <a:cubicBezTo>
                    <a:pt x="77" y="13"/>
                    <a:pt x="78" y="12"/>
                    <a:pt x="79" y="11"/>
                  </a:cubicBezTo>
                  <a:cubicBezTo>
                    <a:pt x="80" y="12"/>
                    <a:pt x="80" y="13"/>
                    <a:pt x="80" y="13"/>
                  </a:cubicBezTo>
                  <a:cubicBezTo>
                    <a:pt x="79" y="15"/>
                    <a:pt x="78" y="12"/>
                    <a:pt x="77" y="13"/>
                  </a:cubicBezTo>
                  <a:close/>
                  <a:moveTo>
                    <a:pt x="102" y="17"/>
                  </a:moveTo>
                  <a:cubicBezTo>
                    <a:pt x="102" y="16"/>
                    <a:pt x="103" y="16"/>
                    <a:pt x="103" y="15"/>
                  </a:cubicBezTo>
                  <a:cubicBezTo>
                    <a:pt x="105" y="16"/>
                    <a:pt x="105" y="16"/>
                    <a:pt x="105" y="17"/>
                  </a:cubicBezTo>
                  <a:cubicBezTo>
                    <a:pt x="104" y="17"/>
                    <a:pt x="103" y="19"/>
                    <a:pt x="102" y="17"/>
                  </a:cubicBezTo>
                  <a:close/>
                  <a:moveTo>
                    <a:pt x="111" y="14"/>
                  </a:moveTo>
                  <a:cubicBezTo>
                    <a:pt x="109" y="13"/>
                    <a:pt x="109" y="12"/>
                    <a:pt x="111" y="11"/>
                  </a:cubicBezTo>
                  <a:cubicBezTo>
                    <a:pt x="111" y="11"/>
                    <a:pt x="112" y="12"/>
                    <a:pt x="113" y="12"/>
                  </a:cubicBezTo>
                  <a:cubicBezTo>
                    <a:pt x="112" y="13"/>
                    <a:pt x="112" y="14"/>
                    <a:pt x="111" y="14"/>
                  </a:cubicBezTo>
                  <a:close/>
                  <a:moveTo>
                    <a:pt x="117" y="18"/>
                  </a:moveTo>
                  <a:cubicBezTo>
                    <a:pt x="115" y="15"/>
                    <a:pt x="115" y="10"/>
                    <a:pt x="119" y="11"/>
                  </a:cubicBezTo>
                  <a:cubicBezTo>
                    <a:pt x="120" y="13"/>
                    <a:pt x="119" y="15"/>
                    <a:pt x="11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5"/>
            <p:cNvSpPr>
              <a:spLocks noEditPoints="1"/>
            </p:cNvSpPr>
            <p:nvPr/>
          </p:nvSpPr>
          <p:spPr bwMode="auto">
            <a:xfrm>
              <a:off x="6772276" y="3287713"/>
              <a:ext cx="611188" cy="298450"/>
            </a:xfrm>
            <a:custGeom>
              <a:avLst/>
              <a:gdLst>
                <a:gd name="T0" fmla="*/ 148 w 188"/>
                <a:gd name="T1" fmla="*/ 7 h 90"/>
                <a:gd name="T2" fmla="*/ 132 w 188"/>
                <a:gd name="T3" fmla="*/ 7 h 90"/>
                <a:gd name="T4" fmla="*/ 114 w 188"/>
                <a:gd name="T5" fmla="*/ 4 h 90"/>
                <a:gd name="T6" fmla="*/ 122 w 188"/>
                <a:gd name="T7" fmla="*/ 9 h 90"/>
                <a:gd name="T8" fmla="*/ 105 w 188"/>
                <a:gd name="T9" fmla="*/ 18 h 90"/>
                <a:gd name="T10" fmla="*/ 95 w 188"/>
                <a:gd name="T11" fmla="*/ 18 h 90"/>
                <a:gd name="T12" fmla="*/ 81 w 188"/>
                <a:gd name="T13" fmla="*/ 32 h 90"/>
                <a:gd name="T14" fmla="*/ 90 w 188"/>
                <a:gd name="T15" fmla="*/ 40 h 90"/>
                <a:gd name="T16" fmla="*/ 82 w 188"/>
                <a:gd name="T17" fmla="*/ 50 h 90"/>
                <a:gd name="T18" fmla="*/ 60 w 188"/>
                <a:gd name="T19" fmla="*/ 49 h 90"/>
                <a:gd name="T20" fmla="*/ 45 w 188"/>
                <a:gd name="T21" fmla="*/ 54 h 90"/>
                <a:gd name="T22" fmla="*/ 31 w 188"/>
                <a:gd name="T23" fmla="*/ 72 h 90"/>
                <a:gd name="T24" fmla="*/ 22 w 188"/>
                <a:gd name="T25" fmla="*/ 63 h 90"/>
                <a:gd name="T26" fmla="*/ 4 w 188"/>
                <a:gd name="T27" fmla="*/ 83 h 90"/>
                <a:gd name="T28" fmla="*/ 13 w 188"/>
                <a:gd name="T29" fmla="*/ 87 h 90"/>
                <a:gd name="T30" fmla="*/ 19 w 188"/>
                <a:gd name="T31" fmla="*/ 80 h 90"/>
                <a:gd name="T32" fmla="*/ 35 w 188"/>
                <a:gd name="T33" fmla="*/ 76 h 90"/>
                <a:gd name="T34" fmla="*/ 53 w 188"/>
                <a:gd name="T35" fmla="*/ 74 h 90"/>
                <a:gd name="T36" fmla="*/ 63 w 188"/>
                <a:gd name="T37" fmla="*/ 62 h 90"/>
                <a:gd name="T38" fmla="*/ 81 w 188"/>
                <a:gd name="T39" fmla="*/ 57 h 90"/>
                <a:gd name="T40" fmla="*/ 84 w 188"/>
                <a:gd name="T41" fmla="*/ 57 h 90"/>
                <a:gd name="T42" fmla="*/ 89 w 188"/>
                <a:gd name="T43" fmla="*/ 50 h 90"/>
                <a:gd name="T44" fmla="*/ 95 w 188"/>
                <a:gd name="T45" fmla="*/ 52 h 90"/>
                <a:gd name="T46" fmla="*/ 110 w 188"/>
                <a:gd name="T47" fmla="*/ 48 h 90"/>
                <a:gd name="T48" fmla="*/ 117 w 188"/>
                <a:gd name="T49" fmla="*/ 40 h 90"/>
                <a:gd name="T50" fmla="*/ 120 w 188"/>
                <a:gd name="T51" fmla="*/ 43 h 90"/>
                <a:gd name="T52" fmla="*/ 137 w 188"/>
                <a:gd name="T53" fmla="*/ 34 h 90"/>
                <a:gd name="T54" fmla="*/ 155 w 188"/>
                <a:gd name="T55" fmla="*/ 26 h 90"/>
                <a:gd name="T56" fmla="*/ 161 w 188"/>
                <a:gd name="T57" fmla="*/ 30 h 90"/>
                <a:gd name="T58" fmla="*/ 181 w 188"/>
                <a:gd name="T59" fmla="*/ 8 h 90"/>
                <a:gd name="T60" fmla="*/ 7 w 188"/>
                <a:gd name="T61" fmla="*/ 77 h 90"/>
                <a:gd name="T62" fmla="*/ 19 w 188"/>
                <a:gd name="T63" fmla="*/ 68 h 90"/>
                <a:gd name="T64" fmla="*/ 42 w 188"/>
                <a:gd name="T65" fmla="*/ 68 h 90"/>
                <a:gd name="T66" fmla="*/ 42 w 188"/>
                <a:gd name="T67" fmla="*/ 66 h 90"/>
                <a:gd name="T68" fmla="*/ 42 w 188"/>
                <a:gd name="T69" fmla="*/ 68 h 90"/>
                <a:gd name="T70" fmla="*/ 52 w 188"/>
                <a:gd name="T71" fmla="*/ 61 h 90"/>
                <a:gd name="T72" fmla="*/ 57 w 188"/>
                <a:gd name="T73" fmla="*/ 55 h 90"/>
                <a:gd name="T74" fmla="*/ 70 w 188"/>
                <a:gd name="T75" fmla="*/ 60 h 90"/>
                <a:gd name="T76" fmla="*/ 70 w 188"/>
                <a:gd name="T77" fmla="*/ 51 h 90"/>
                <a:gd name="T78" fmla="*/ 70 w 188"/>
                <a:gd name="T79" fmla="*/ 60 h 90"/>
                <a:gd name="T80" fmla="*/ 79 w 188"/>
                <a:gd name="T81" fmla="*/ 50 h 90"/>
                <a:gd name="T82" fmla="*/ 95 w 188"/>
                <a:gd name="T83" fmla="*/ 20 h 90"/>
                <a:gd name="T84" fmla="*/ 98 w 188"/>
                <a:gd name="T85" fmla="*/ 39 h 90"/>
                <a:gd name="T86" fmla="*/ 100 w 188"/>
                <a:gd name="T87" fmla="*/ 39 h 90"/>
                <a:gd name="T88" fmla="*/ 91 w 188"/>
                <a:gd name="T89" fmla="*/ 33 h 90"/>
                <a:gd name="T90" fmla="*/ 97 w 188"/>
                <a:gd name="T91" fmla="*/ 30 h 90"/>
                <a:gd name="T92" fmla="*/ 104 w 188"/>
                <a:gd name="T93" fmla="*/ 35 h 90"/>
                <a:gd name="T94" fmla="*/ 111 w 188"/>
                <a:gd name="T95" fmla="*/ 30 h 90"/>
                <a:gd name="T96" fmla="*/ 122 w 188"/>
                <a:gd name="T97" fmla="*/ 21 h 90"/>
                <a:gd name="T98" fmla="*/ 130 w 188"/>
                <a:gd name="T99" fmla="*/ 28 h 90"/>
                <a:gd name="T100" fmla="*/ 130 w 188"/>
                <a:gd name="T101" fmla="*/ 17 h 90"/>
                <a:gd name="T102" fmla="*/ 130 w 188"/>
                <a:gd name="T103" fmla="*/ 1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8" h="90">
                  <a:moveTo>
                    <a:pt x="181" y="8"/>
                  </a:moveTo>
                  <a:cubicBezTo>
                    <a:pt x="172" y="4"/>
                    <a:pt x="163" y="4"/>
                    <a:pt x="155" y="2"/>
                  </a:cubicBezTo>
                  <a:cubicBezTo>
                    <a:pt x="154" y="5"/>
                    <a:pt x="150" y="8"/>
                    <a:pt x="148" y="7"/>
                  </a:cubicBezTo>
                  <a:cubicBezTo>
                    <a:pt x="148" y="3"/>
                    <a:pt x="151" y="5"/>
                    <a:pt x="153" y="1"/>
                  </a:cubicBezTo>
                  <a:cubicBezTo>
                    <a:pt x="150" y="0"/>
                    <a:pt x="147" y="1"/>
                    <a:pt x="144" y="4"/>
                  </a:cubicBezTo>
                  <a:cubicBezTo>
                    <a:pt x="140" y="4"/>
                    <a:pt x="136" y="2"/>
                    <a:pt x="132" y="7"/>
                  </a:cubicBezTo>
                  <a:cubicBezTo>
                    <a:pt x="131" y="5"/>
                    <a:pt x="127" y="7"/>
                    <a:pt x="128" y="5"/>
                  </a:cubicBezTo>
                  <a:cubicBezTo>
                    <a:pt x="129" y="4"/>
                    <a:pt x="130" y="4"/>
                    <a:pt x="132" y="1"/>
                  </a:cubicBezTo>
                  <a:cubicBezTo>
                    <a:pt x="126" y="2"/>
                    <a:pt x="120" y="0"/>
                    <a:pt x="114" y="4"/>
                  </a:cubicBezTo>
                  <a:cubicBezTo>
                    <a:pt x="111" y="1"/>
                    <a:pt x="109" y="2"/>
                    <a:pt x="107" y="3"/>
                  </a:cubicBezTo>
                  <a:cubicBezTo>
                    <a:pt x="104" y="7"/>
                    <a:pt x="111" y="8"/>
                    <a:pt x="113" y="12"/>
                  </a:cubicBezTo>
                  <a:cubicBezTo>
                    <a:pt x="116" y="9"/>
                    <a:pt x="120" y="13"/>
                    <a:pt x="122" y="9"/>
                  </a:cubicBezTo>
                  <a:cubicBezTo>
                    <a:pt x="124" y="12"/>
                    <a:pt x="121" y="17"/>
                    <a:pt x="119" y="20"/>
                  </a:cubicBezTo>
                  <a:cubicBezTo>
                    <a:pt x="117" y="18"/>
                    <a:pt x="119" y="15"/>
                    <a:pt x="116" y="14"/>
                  </a:cubicBezTo>
                  <a:cubicBezTo>
                    <a:pt x="112" y="17"/>
                    <a:pt x="108" y="16"/>
                    <a:pt x="105" y="18"/>
                  </a:cubicBezTo>
                  <a:cubicBezTo>
                    <a:pt x="106" y="20"/>
                    <a:pt x="105" y="22"/>
                    <a:pt x="103" y="24"/>
                  </a:cubicBezTo>
                  <a:cubicBezTo>
                    <a:pt x="100" y="21"/>
                    <a:pt x="105" y="19"/>
                    <a:pt x="103" y="16"/>
                  </a:cubicBezTo>
                  <a:cubicBezTo>
                    <a:pt x="101" y="19"/>
                    <a:pt x="96" y="16"/>
                    <a:pt x="95" y="18"/>
                  </a:cubicBezTo>
                  <a:cubicBezTo>
                    <a:pt x="94" y="18"/>
                    <a:pt x="93" y="17"/>
                    <a:pt x="92" y="16"/>
                  </a:cubicBezTo>
                  <a:cubicBezTo>
                    <a:pt x="85" y="16"/>
                    <a:pt x="90" y="27"/>
                    <a:pt x="84" y="27"/>
                  </a:cubicBezTo>
                  <a:cubicBezTo>
                    <a:pt x="84" y="30"/>
                    <a:pt x="84" y="31"/>
                    <a:pt x="81" y="32"/>
                  </a:cubicBezTo>
                  <a:cubicBezTo>
                    <a:pt x="82" y="33"/>
                    <a:pt x="83" y="32"/>
                    <a:pt x="84" y="34"/>
                  </a:cubicBezTo>
                  <a:cubicBezTo>
                    <a:pt x="85" y="33"/>
                    <a:pt x="84" y="31"/>
                    <a:pt x="86" y="31"/>
                  </a:cubicBezTo>
                  <a:cubicBezTo>
                    <a:pt x="89" y="34"/>
                    <a:pt x="92" y="35"/>
                    <a:pt x="90" y="40"/>
                  </a:cubicBezTo>
                  <a:cubicBezTo>
                    <a:pt x="88" y="39"/>
                    <a:pt x="87" y="41"/>
                    <a:pt x="86" y="40"/>
                  </a:cubicBezTo>
                  <a:cubicBezTo>
                    <a:pt x="84" y="44"/>
                    <a:pt x="87" y="47"/>
                    <a:pt x="86" y="51"/>
                  </a:cubicBezTo>
                  <a:cubicBezTo>
                    <a:pt x="85" y="50"/>
                    <a:pt x="84" y="51"/>
                    <a:pt x="82" y="50"/>
                  </a:cubicBezTo>
                  <a:cubicBezTo>
                    <a:pt x="84" y="47"/>
                    <a:pt x="82" y="44"/>
                    <a:pt x="80" y="41"/>
                  </a:cubicBezTo>
                  <a:cubicBezTo>
                    <a:pt x="75" y="43"/>
                    <a:pt x="68" y="45"/>
                    <a:pt x="66" y="52"/>
                  </a:cubicBezTo>
                  <a:cubicBezTo>
                    <a:pt x="64" y="50"/>
                    <a:pt x="63" y="48"/>
                    <a:pt x="60" y="49"/>
                  </a:cubicBezTo>
                  <a:cubicBezTo>
                    <a:pt x="61" y="51"/>
                    <a:pt x="63" y="52"/>
                    <a:pt x="62" y="53"/>
                  </a:cubicBezTo>
                  <a:cubicBezTo>
                    <a:pt x="60" y="53"/>
                    <a:pt x="58" y="52"/>
                    <a:pt x="57" y="55"/>
                  </a:cubicBezTo>
                  <a:cubicBezTo>
                    <a:pt x="54" y="50"/>
                    <a:pt x="48" y="59"/>
                    <a:pt x="45" y="54"/>
                  </a:cubicBezTo>
                  <a:cubicBezTo>
                    <a:pt x="41" y="56"/>
                    <a:pt x="42" y="61"/>
                    <a:pt x="41" y="64"/>
                  </a:cubicBezTo>
                  <a:cubicBezTo>
                    <a:pt x="37" y="64"/>
                    <a:pt x="39" y="60"/>
                    <a:pt x="37" y="60"/>
                  </a:cubicBezTo>
                  <a:cubicBezTo>
                    <a:pt x="34" y="64"/>
                    <a:pt x="32" y="68"/>
                    <a:pt x="31" y="72"/>
                  </a:cubicBezTo>
                  <a:cubicBezTo>
                    <a:pt x="29" y="73"/>
                    <a:pt x="28" y="73"/>
                    <a:pt x="27" y="72"/>
                  </a:cubicBezTo>
                  <a:cubicBezTo>
                    <a:pt x="27" y="67"/>
                    <a:pt x="33" y="66"/>
                    <a:pt x="31" y="62"/>
                  </a:cubicBezTo>
                  <a:cubicBezTo>
                    <a:pt x="27" y="60"/>
                    <a:pt x="25" y="67"/>
                    <a:pt x="22" y="63"/>
                  </a:cubicBezTo>
                  <a:cubicBezTo>
                    <a:pt x="17" y="74"/>
                    <a:pt x="4" y="67"/>
                    <a:pt x="0" y="77"/>
                  </a:cubicBezTo>
                  <a:cubicBezTo>
                    <a:pt x="2" y="80"/>
                    <a:pt x="4" y="78"/>
                    <a:pt x="6" y="79"/>
                  </a:cubicBezTo>
                  <a:cubicBezTo>
                    <a:pt x="5" y="81"/>
                    <a:pt x="6" y="83"/>
                    <a:pt x="4" y="83"/>
                  </a:cubicBezTo>
                  <a:cubicBezTo>
                    <a:pt x="6" y="84"/>
                    <a:pt x="6" y="85"/>
                    <a:pt x="7" y="86"/>
                  </a:cubicBezTo>
                  <a:cubicBezTo>
                    <a:pt x="6" y="88"/>
                    <a:pt x="6" y="89"/>
                    <a:pt x="6" y="90"/>
                  </a:cubicBezTo>
                  <a:cubicBezTo>
                    <a:pt x="8" y="88"/>
                    <a:pt x="11" y="90"/>
                    <a:pt x="13" y="87"/>
                  </a:cubicBezTo>
                  <a:cubicBezTo>
                    <a:pt x="12" y="86"/>
                    <a:pt x="12" y="82"/>
                    <a:pt x="15" y="82"/>
                  </a:cubicBezTo>
                  <a:cubicBezTo>
                    <a:pt x="16" y="83"/>
                    <a:pt x="16" y="86"/>
                    <a:pt x="18" y="85"/>
                  </a:cubicBezTo>
                  <a:cubicBezTo>
                    <a:pt x="17" y="84"/>
                    <a:pt x="18" y="82"/>
                    <a:pt x="19" y="80"/>
                  </a:cubicBezTo>
                  <a:cubicBezTo>
                    <a:pt x="23" y="85"/>
                    <a:pt x="29" y="76"/>
                    <a:pt x="30" y="81"/>
                  </a:cubicBezTo>
                  <a:cubicBezTo>
                    <a:pt x="34" y="80"/>
                    <a:pt x="31" y="76"/>
                    <a:pt x="32" y="74"/>
                  </a:cubicBezTo>
                  <a:cubicBezTo>
                    <a:pt x="34" y="73"/>
                    <a:pt x="33" y="75"/>
                    <a:pt x="35" y="76"/>
                  </a:cubicBezTo>
                  <a:cubicBezTo>
                    <a:pt x="39" y="74"/>
                    <a:pt x="43" y="76"/>
                    <a:pt x="47" y="74"/>
                  </a:cubicBezTo>
                  <a:cubicBezTo>
                    <a:pt x="47" y="73"/>
                    <a:pt x="44" y="72"/>
                    <a:pt x="45" y="70"/>
                  </a:cubicBezTo>
                  <a:cubicBezTo>
                    <a:pt x="48" y="68"/>
                    <a:pt x="52" y="72"/>
                    <a:pt x="53" y="74"/>
                  </a:cubicBezTo>
                  <a:cubicBezTo>
                    <a:pt x="55" y="72"/>
                    <a:pt x="54" y="71"/>
                    <a:pt x="55" y="69"/>
                  </a:cubicBezTo>
                  <a:cubicBezTo>
                    <a:pt x="57" y="69"/>
                    <a:pt x="58" y="69"/>
                    <a:pt x="59" y="69"/>
                  </a:cubicBezTo>
                  <a:cubicBezTo>
                    <a:pt x="62" y="67"/>
                    <a:pt x="60" y="65"/>
                    <a:pt x="63" y="62"/>
                  </a:cubicBezTo>
                  <a:cubicBezTo>
                    <a:pt x="64" y="63"/>
                    <a:pt x="65" y="62"/>
                    <a:pt x="66" y="62"/>
                  </a:cubicBezTo>
                  <a:cubicBezTo>
                    <a:pt x="66" y="65"/>
                    <a:pt x="68" y="64"/>
                    <a:pt x="69" y="66"/>
                  </a:cubicBezTo>
                  <a:cubicBezTo>
                    <a:pt x="73" y="62"/>
                    <a:pt x="77" y="62"/>
                    <a:pt x="81" y="57"/>
                  </a:cubicBezTo>
                  <a:cubicBezTo>
                    <a:pt x="81" y="56"/>
                    <a:pt x="79" y="55"/>
                    <a:pt x="79" y="54"/>
                  </a:cubicBezTo>
                  <a:cubicBezTo>
                    <a:pt x="82" y="52"/>
                    <a:pt x="85" y="54"/>
                    <a:pt x="86" y="52"/>
                  </a:cubicBezTo>
                  <a:cubicBezTo>
                    <a:pt x="90" y="54"/>
                    <a:pt x="85" y="55"/>
                    <a:pt x="84" y="57"/>
                  </a:cubicBezTo>
                  <a:cubicBezTo>
                    <a:pt x="88" y="59"/>
                    <a:pt x="91" y="55"/>
                    <a:pt x="93" y="55"/>
                  </a:cubicBezTo>
                  <a:cubicBezTo>
                    <a:pt x="94" y="54"/>
                    <a:pt x="93" y="53"/>
                    <a:pt x="94" y="51"/>
                  </a:cubicBezTo>
                  <a:cubicBezTo>
                    <a:pt x="92" y="50"/>
                    <a:pt x="91" y="52"/>
                    <a:pt x="89" y="50"/>
                  </a:cubicBezTo>
                  <a:cubicBezTo>
                    <a:pt x="91" y="44"/>
                    <a:pt x="100" y="43"/>
                    <a:pt x="105" y="41"/>
                  </a:cubicBezTo>
                  <a:cubicBezTo>
                    <a:pt x="104" y="46"/>
                    <a:pt x="99" y="45"/>
                    <a:pt x="96" y="45"/>
                  </a:cubicBezTo>
                  <a:cubicBezTo>
                    <a:pt x="95" y="48"/>
                    <a:pt x="95" y="50"/>
                    <a:pt x="95" y="52"/>
                  </a:cubicBezTo>
                  <a:cubicBezTo>
                    <a:pt x="95" y="53"/>
                    <a:pt x="98" y="52"/>
                    <a:pt x="98" y="52"/>
                  </a:cubicBezTo>
                  <a:cubicBezTo>
                    <a:pt x="98" y="51"/>
                    <a:pt x="99" y="50"/>
                    <a:pt x="99" y="49"/>
                  </a:cubicBezTo>
                  <a:cubicBezTo>
                    <a:pt x="102" y="49"/>
                    <a:pt x="109" y="49"/>
                    <a:pt x="110" y="48"/>
                  </a:cubicBezTo>
                  <a:cubicBezTo>
                    <a:pt x="111" y="46"/>
                    <a:pt x="108" y="45"/>
                    <a:pt x="110" y="43"/>
                  </a:cubicBezTo>
                  <a:cubicBezTo>
                    <a:pt x="112" y="43"/>
                    <a:pt x="114" y="45"/>
                    <a:pt x="115" y="44"/>
                  </a:cubicBezTo>
                  <a:cubicBezTo>
                    <a:pt x="115" y="42"/>
                    <a:pt x="117" y="41"/>
                    <a:pt x="117" y="40"/>
                  </a:cubicBezTo>
                  <a:cubicBezTo>
                    <a:pt x="115" y="40"/>
                    <a:pt x="114" y="42"/>
                    <a:pt x="113" y="41"/>
                  </a:cubicBezTo>
                  <a:cubicBezTo>
                    <a:pt x="115" y="38"/>
                    <a:pt x="111" y="37"/>
                    <a:pt x="113" y="34"/>
                  </a:cubicBezTo>
                  <a:cubicBezTo>
                    <a:pt x="117" y="35"/>
                    <a:pt x="117" y="40"/>
                    <a:pt x="120" y="43"/>
                  </a:cubicBezTo>
                  <a:cubicBezTo>
                    <a:pt x="123" y="41"/>
                    <a:pt x="125" y="41"/>
                    <a:pt x="128" y="39"/>
                  </a:cubicBezTo>
                  <a:cubicBezTo>
                    <a:pt x="127" y="38"/>
                    <a:pt x="126" y="38"/>
                    <a:pt x="126" y="37"/>
                  </a:cubicBezTo>
                  <a:cubicBezTo>
                    <a:pt x="131" y="36"/>
                    <a:pt x="133" y="39"/>
                    <a:pt x="137" y="34"/>
                  </a:cubicBezTo>
                  <a:cubicBezTo>
                    <a:pt x="136" y="31"/>
                    <a:pt x="135" y="36"/>
                    <a:pt x="134" y="33"/>
                  </a:cubicBezTo>
                  <a:cubicBezTo>
                    <a:pt x="142" y="26"/>
                    <a:pt x="149" y="30"/>
                    <a:pt x="158" y="29"/>
                  </a:cubicBezTo>
                  <a:cubicBezTo>
                    <a:pt x="156" y="27"/>
                    <a:pt x="155" y="28"/>
                    <a:pt x="155" y="26"/>
                  </a:cubicBezTo>
                  <a:cubicBezTo>
                    <a:pt x="157" y="22"/>
                    <a:pt x="160" y="20"/>
                    <a:pt x="163" y="22"/>
                  </a:cubicBezTo>
                  <a:cubicBezTo>
                    <a:pt x="162" y="23"/>
                    <a:pt x="161" y="24"/>
                    <a:pt x="159" y="25"/>
                  </a:cubicBezTo>
                  <a:cubicBezTo>
                    <a:pt x="162" y="27"/>
                    <a:pt x="162" y="28"/>
                    <a:pt x="161" y="30"/>
                  </a:cubicBezTo>
                  <a:cubicBezTo>
                    <a:pt x="166" y="29"/>
                    <a:pt x="172" y="28"/>
                    <a:pt x="175" y="23"/>
                  </a:cubicBezTo>
                  <a:cubicBezTo>
                    <a:pt x="182" y="28"/>
                    <a:pt x="184" y="19"/>
                    <a:pt x="188" y="16"/>
                  </a:cubicBezTo>
                  <a:cubicBezTo>
                    <a:pt x="185" y="12"/>
                    <a:pt x="182" y="11"/>
                    <a:pt x="181" y="8"/>
                  </a:cubicBezTo>
                  <a:close/>
                  <a:moveTo>
                    <a:pt x="21" y="80"/>
                  </a:moveTo>
                  <a:cubicBezTo>
                    <a:pt x="19" y="78"/>
                    <a:pt x="21" y="75"/>
                    <a:pt x="20" y="73"/>
                  </a:cubicBezTo>
                  <a:cubicBezTo>
                    <a:pt x="14" y="70"/>
                    <a:pt x="14" y="81"/>
                    <a:pt x="7" y="77"/>
                  </a:cubicBezTo>
                  <a:cubicBezTo>
                    <a:pt x="8" y="74"/>
                    <a:pt x="11" y="75"/>
                    <a:pt x="11" y="72"/>
                  </a:cubicBezTo>
                  <a:cubicBezTo>
                    <a:pt x="12" y="73"/>
                    <a:pt x="13" y="72"/>
                    <a:pt x="14" y="73"/>
                  </a:cubicBezTo>
                  <a:cubicBezTo>
                    <a:pt x="15" y="71"/>
                    <a:pt x="19" y="70"/>
                    <a:pt x="19" y="68"/>
                  </a:cubicBezTo>
                  <a:cubicBezTo>
                    <a:pt x="23" y="68"/>
                    <a:pt x="23" y="73"/>
                    <a:pt x="26" y="74"/>
                  </a:cubicBezTo>
                  <a:cubicBezTo>
                    <a:pt x="25" y="76"/>
                    <a:pt x="23" y="80"/>
                    <a:pt x="21" y="80"/>
                  </a:cubicBezTo>
                  <a:close/>
                  <a:moveTo>
                    <a:pt x="42" y="68"/>
                  </a:moveTo>
                  <a:cubicBezTo>
                    <a:pt x="40" y="70"/>
                    <a:pt x="43" y="71"/>
                    <a:pt x="41" y="72"/>
                  </a:cubicBezTo>
                  <a:cubicBezTo>
                    <a:pt x="38" y="72"/>
                    <a:pt x="35" y="69"/>
                    <a:pt x="36" y="66"/>
                  </a:cubicBezTo>
                  <a:cubicBezTo>
                    <a:pt x="38" y="65"/>
                    <a:pt x="40" y="67"/>
                    <a:pt x="42" y="66"/>
                  </a:cubicBezTo>
                  <a:cubicBezTo>
                    <a:pt x="45" y="60"/>
                    <a:pt x="47" y="61"/>
                    <a:pt x="50" y="57"/>
                  </a:cubicBezTo>
                  <a:cubicBezTo>
                    <a:pt x="52" y="58"/>
                    <a:pt x="51" y="59"/>
                    <a:pt x="52" y="60"/>
                  </a:cubicBezTo>
                  <a:cubicBezTo>
                    <a:pt x="47" y="61"/>
                    <a:pt x="47" y="67"/>
                    <a:pt x="42" y="68"/>
                  </a:cubicBezTo>
                  <a:close/>
                  <a:moveTo>
                    <a:pt x="54" y="68"/>
                  </a:moveTo>
                  <a:cubicBezTo>
                    <a:pt x="53" y="68"/>
                    <a:pt x="52" y="68"/>
                    <a:pt x="52" y="68"/>
                  </a:cubicBezTo>
                  <a:cubicBezTo>
                    <a:pt x="51" y="66"/>
                    <a:pt x="50" y="64"/>
                    <a:pt x="52" y="61"/>
                  </a:cubicBezTo>
                  <a:cubicBezTo>
                    <a:pt x="52" y="64"/>
                    <a:pt x="56" y="65"/>
                    <a:pt x="54" y="68"/>
                  </a:cubicBezTo>
                  <a:close/>
                  <a:moveTo>
                    <a:pt x="59" y="64"/>
                  </a:moveTo>
                  <a:cubicBezTo>
                    <a:pt x="59" y="61"/>
                    <a:pt x="58" y="58"/>
                    <a:pt x="57" y="55"/>
                  </a:cubicBezTo>
                  <a:cubicBezTo>
                    <a:pt x="59" y="54"/>
                    <a:pt x="60" y="54"/>
                    <a:pt x="62" y="54"/>
                  </a:cubicBezTo>
                  <a:cubicBezTo>
                    <a:pt x="63" y="57"/>
                    <a:pt x="61" y="62"/>
                    <a:pt x="59" y="64"/>
                  </a:cubicBezTo>
                  <a:close/>
                  <a:moveTo>
                    <a:pt x="70" y="60"/>
                  </a:moveTo>
                  <a:cubicBezTo>
                    <a:pt x="70" y="57"/>
                    <a:pt x="68" y="58"/>
                    <a:pt x="66" y="59"/>
                  </a:cubicBezTo>
                  <a:cubicBezTo>
                    <a:pt x="64" y="57"/>
                    <a:pt x="67" y="54"/>
                    <a:pt x="67" y="51"/>
                  </a:cubicBezTo>
                  <a:cubicBezTo>
                    <a:pt x="68" y="51"/>
                    <a:pt x="69" y="52"/>
                    <a:pt x="70" y="51"/>
                  </a:cubicBezTo>
                  <a:cubicBezTo>
                    <a:pt x="70" y="52"/>
                    <a:pt x="68" y="54"/>
                    <a:pt x="70" y="55"/>
                  </a:cubicBezTo>
                  <a:cubicBezTo>
                    <a:pt x="73" y="57"/>
                    <a:pt x="75" y="52"/>
                    <a:pt x="79" y="55"/>
                  </a:cubicBezTo>
                  <a:cubicBezTo>
                    <a:pt x="76" y="57"/>
                    <a:pt x="73" y="57"/>
                    <a:pt x="70" y="60"/>
                  </a:cubicBezTo>
                  <a:close/>
                  <a:moveTo>
                    <a:pt x="75" y="52"/>
                  </a:moveTo>
                  <a:cubicBezTo>
                    <a:pt x="73" y="50"/>
                    <a:pt x="74" y="48"/>
                    <a:pt x="76" y="46"/>
                  </a:cubicBezTo>
                  <a:cubicBezTo>
                    <a:pt x="78" y="47"/>
                    <a:pt x="79" y="48"/>
                    <a:pt x="79" y="50"/>
                  </a:cubicBezTo>
                  <a:cubicBezTo>
                    <a:pt x="78" y="52"/>
                    <a:pt x="76" y="51"/>
                    <a:pt x="75" y="52"/>
                  </a:cubicBezTo>
                  <a:close/>
                  <a:moveTo>
                    <a:pt x="98" y="22"/>
                  </a:moveTo>
                  <a:cubicBezTo>
                    <a:pt x="96" y="23"/>
                    <a:pt x="95" y="21"/>
                    <a:pt x="95" y="20"/>
                  </a:cubicBezTo>
                  <a:cubicBezTo>
                    <a:pt x="97" y="18"/>
                    <a:pt x="96" y="21"/>
                    <a:pt x="98" y="22"/>
                  </a:cubicBezTo>
                  <a:close/>
                  <a:moveTo>
                    <a:pt x="100" y="39"/>
                  </a:moveTo>
                  <a:cubicBezTo>
                    <a:pt x="100" y="39"/>
                    <a:pt x="99" y="39"/>
                    <a:pt x="98" y="39"/>
                  </a:cubicBezTo>
                  <a:cubicBezTo>
                    <a:pt x="96" y="38"/>
                    <a:pt x="97" y="37"/>
                    <a:pt x="96" y="36"/>
                  </a:cubicBezTo>
                  <a:cubicBezTo>
                    <a:pt x="98" y="35"/>
                    <a:pt x="99" y="35"/>
                    <a:pt x="101" y="35"/>
                  </a:cubicBezTo>
                  <a:cubicBezTo>
                    <a:pt x="101" y="36"/>
                    <a:pt x="101" y="37"/>
                    <a:pt x="100" y="39"/>
                  </a:cubicBezTo>
                  <a:close/>
                  <a:moveTo>
                    <a:pt x="97" y="30"/>
                  </a:moveTo>
                  <a:cubicBezTo>
                    <a:pt x="96" y="31"/>
                    <a:pt x="95" y="33"/>
                    <a:pt x="96" y="33"/>
                  </a:cubicBezTo>
                  <a:cubicBezTo>
                    <a:pt x="95" y="33"/>
                    <a:pt x="93" y="33"/>
                    <a:pt x="91" y="33"/>
                  </a:cubicBezTo>
                  <a:cubicBezTo>
                    <a:pt x="92" y="30"/>
                    <a:pt x="92" y="30"/>
                    <a:pt x="93" y="27"/>
                  </a:cubicBezTo>
                  <a:cubicBezTo>
                    <a:pt x="96" y="29"/>
                    <a:pt x="98" y="29"/>
                    <a:pt x="103" y="30"/>
                  </a:cubicBezTo>
                  <a:cubicBezTo>
                    <a:pt x="101" y="33"/>
                    <a:pt x="99" y="30"/>
                    <a:pt x="97" y="30"/>
                  </a:cubicBezTo>
                  <a:close/>
                  <a:moveTo>
                    <a:pt x="104" y="35"/>
                  </a:moveTo>
                  <a:cubicBezTo>
                    <a:pt x="102" y="33"/>
                    <a:pt x="103" y="29"/>
                    <a:pt x="106" y="28"/>
                  </a:cubicBezTo>
                  <a:cubicBezTo>
                    <a:pt x="107" y="30"/>
                    <a:pt x="106" y="33"/>
                    <a:pt x="104" y="35"/>
                  </a:cubicBezTo>
                  <a:close/>
                  <a:moveTo>
                    <a:pt x="111" y="30"/>
                  </a:moveTo>
                  <a:cubicBezTo>
                    <a:pt x="112" y="28"/>
                    <a:pt x="113" y="28"/>
                    <a:pt x="114" y="29"/>
                  </a:cubicBezTo>
                  <a:cubicBezTo>
                    <a:pt x="114" y="31"/>
                    <a:pt x="112" y="31"/>
                    <a:pt x="111" y="30"/>
                  </a:cubicBezTo>
                  <a:close/>
                  <a:moveTo>
                    <a:pt x="121" y="24"/>
                  </a:moveTo>
                  <a:cubicBezTo>
                    <a:pt x="120" y="22"/>
                    <a:pt x="120" y="21"/>
                    <a:pt x="121" y="20"/>
                  </a:cubicBezTo>
                  <a:cubicBezTo>
                    <a:pt x="121" y="20"/>
                    <a:pt x="122" y="21"/>
                    <a:pt x="122" y="21"/>
                  </a:cubicBezTo>
                  <a:cubicBezTo>
                    <a:pt x="122" y="22"/>
                    <a:pt x="122" y="23"/>
                    <a:pt x="121" y="24"/>
                  </a:cubicBezTo>
                  <a:close/>
                  <a:moveTo>
                    <a:pt x="130" y="31"/>
                  </a:moveTo>
                  <a:cubicBezTo>
                    <a:pt x="129" y="30"/>
                    <a:pt x="129" y="29"/>
                    <a:pt x="130" y="28"/>
                  </a:cubicBezTo>
                  <a:cubicBezTo>
                    <a:pt x="131" y="28"/>
                    <a:pt x="132" y="29"/>
                    <a:pt x="132" y="29"/>
                  </a:cubicBezTo>
                  <a:cubicBezTo>
                    <a:pt x="131" y="30"/>
                    <a:pt x="131" y="30"/>
                    <a:pt x="130" y="31"/>
                  </a:cubicBezTo>
                  <a:close/>
                  <a:moveTo>
                    <a:pt x="130" y="17"/>
                  </a:moveTo>
                  <a:cubicBezTo>
                    <a:pt x="127" y="17"/>
                    <a:pt x="130" y="14"/>
                    <a:pt x="128" y="15"/>
                  </a:cubicBezTo>
                  <a:cubicBezTo>
                    <a:pt x="127" y="14"/>
                    <a:pt x="132" y="14"/>
                    <a:pt x="131" y="16"/>
                  </a:cubicBezTo>
                  <a:cubicBezTo>
                    <a:pt x="131" y="16"/>
                    <a:pt x="130" y="16"/>
                    <a:pt x="13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6"/>
            <p:cNvSpPr/>
            <p:nvPr/>
          </p:nvSpPr>
          <p:spPr bwMode="auto">
            <a:xfrm>
              <a:off x="7038976" y="3284538"/>
              <a:ext cx="80963" cy="53975"/>
            </a:xfrm>
            <a:custGeom>
              <a:avLst/>
              <a:gdLst>
                <a:gd name="T0" fmla="*/ 4 w 25"/>
                <a:gd name="T1" fmla="*/ 10 h 16"/>
                <a:gd name="T2" fmla="*/ 5 w 25"/>
                <a:gd name="T3" fmla="*/ 7 h 16"/>
                <a:gd name="T4" fmla="*/ 15 w 25"/>
                <a:gd name="T5" fmla="*/ 8 h 16"/>
                <a:gd name="T6" fmla="*/ 25 w 25"/>
                <a:gd name="T7" fmla="*/ 2 h 16"/>
                <a:gd name="T8" fmla="*/ 11 w 25"/>
                <a:gd name="T9" fmla="*/ 3 h 16"/>
                <a:gd name="T10" fmla="*/ 11 w 25"/>
                <a:gd name="T11" fmla="*/ 0 h 16"/>
                <a:gd name="T12" fmla="*/ 0 w 25"/>
                <a:gd name="T13" fmla="*/ 6 h 16"/>
                <a:gd name="T14" fmla="*/ 4 w 25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6">
                  <a:moveTo>
                    <a:pt x="4" y="10"/>
                  </a:moveTo>
                  <a:cubicBezTo>
                    <a:pt x="6" y="9"/>
                    <a:pt x="5" y="9"/>
                    <a:pt x="5" y="7"/>
                  </a:cubicBezTo>
                  <a:cubicBezTo>
                    <a:pt x="9" y="11"/>
                    <a:pt x="11" y="8"/>
                    <a:pt x="15" y="8"/>
                  </a:cubicBezTo>
                  <a:cubicBezTo>
                    <a:pt x="18" y="16"/>
                    <a:pt x="25" y="3"/>
                    <a:pt x="25" y="2"/>
                  </a:cubicBezTo>
                  <a:cubicBezTo>
                    <a:pt x="21" y="1"/>
                    <a:pt x="15" y="2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6" y="1"/>
                    <a:pt x="5" y="5"/>
                    <a:pt x="0" y="6"/>
                  </a:cubicBezTo>
                  <a:cubicBezTo>
                    <a:pt x="1" y="9"/>
                    <a:pt x="2" y="9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7"/>
            <p:cNvSpPr>
              <a:spLocks noEditPoints="1"/>
            </p:cNvSpPr>
            <p:nvPr/>
          </p:nvSpPr>
          <p:spPr bwMode="auto">
            <a:xfrm>
              <a:off x="6164263" y="3189288"/>
              <a:ext cx="101600" cy="58738"/>
            </a:xfrm>
            <a:custGeom>
              <a:avLst/>
              <a:gdLst>
                <a:gd name="T0" fmla="*/ 31 w 31"/>
                <a:gd name="T1" fmla="*/ 7 h 18"/>
                <a:gd name="T2" fmla="*/ 5 w 31"/>
                <a:gd name="T3" fmla="*/ 3 h 18"/>
                <a:gd name="T4" fmla="*/ 0 w 31"/>
                <a:gd name="T5" fmla="*/ 10 h 18"/>
                <a:gd name="T6" fmla="*/ 31 w 31"/>
                <a:gd name="T7" fmla="*/ 7 h 18"/>
                <a:gd name="T8" fmla="*/ 3 w 31"/>
                <a:gd name="T9" fmla="*/ 8 h 18"/>
                <a:gd name="T10" fmla="*/ 5 w 31"/>
                <a:gd name="T11" fmla="*/ 10 h 18"/>
                <a:gd name="T12" fmla="*/ 3 w 31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8">
                  <a:moveTo>
                    <a:pt x="31" y="7"/>
                  </a:moveTo>
                  <a:cubicBezTo>
                    <a:pt x="21" y="0"/>
                    <a:pt x="16" y="6"/>
                    <a:pt x="5" y="3"/>
                  </a:cubicBezTo>
                  <a:cubicBezTo>
                    <a:pt x="3" y="5"/>
                    <a:pt x="0" y="7"/>
                    <a:pt x="0" y="10"/>
                  </a:cubicBezTo>
                  <a:cubicBezTo>
                    <a:pt x="8" y="15"/>
                    <a:pt x="31" y="18"/>
                    <a:pt x="31" y="7"/>
                  </a:cubicBezTo>
                  <a:close/>
                  <a:moveTo>
                    <a:pt x="3" y="8"/>
                  </a:moveTo>
                  <a:cubicBezTo>
                    <a:pt x="4" y="8"/>
                    <a:pt x="5" y="9"/>
                    <a:pt x="5" y="10"/>
                  </a:cubicBezTo>
                  <a:cubicBezTo>
                    <a:pt x="3" y="12"/>
                    <a:pt x="3" y="9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68"/>
            <p:cNvSpPr/>
            <p:nvPr/>
          </p:nvSpPr>
          <p:spPr bwMode="auto">
            <a:xfrm>
              <a:off x="6362701" y="3390901"/>
              <a:ext cx="39688" cy="49213"/>
            </a:xfrm>
            <a:custGeom>
              <a:avLst/>
              <a:gdLst>
                <a:gd name="T0" fmla="*/ 8 w 12"/>
                <a:gd name="T1" fmla="*/ 0 h 15"/>
                <a:gd name="T2" fmla="*/ 0 w 12"/>
                <a:gd name="T3" fmla="*/ 7 h 15"/>
                <a:gd name="T4" fmla="*/ 4 w 12"/>
                <a:gd name="T5" fmla="*/ 9 h 15"/>
                <a:gd name="T6" fmla="*/ 2 w 12"/>
                <a:gd name="T7" fmla="*/ 13 h 15"/>
                <a:gd name="T8" fmla="*/ 8 w 12"/>
                <a:gd name="T9" fmla="*/ 14 h 15"/>
                <a:gd name="T10" fmla="*/ 8 w 12"/>
                <a:gd name="T11" fmla="*/ 8 h 15"/>
                <a:gd name="T12" fmla="*/ 12 w 12"/>
                <a:gd name="T13" fmla="*/ 5 h 15"/>
                <a:gd name="T14" fmla="*/ 10 w 12"/>
                <a:gd name="T15" fmla="*/ 0 h 15"/>
                <a:gd name="T16" fmla="*/ 8 w 1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7" y="5"/>
                    <a:pt x="3" y="3"/>
                    <a:pt x="0" y="7"/>
                  </a:cubicBezTo>
                  <a:cubicBezTo>
                    <a:pt x="0" y="9"/>
                    <a:pt x="3" y="8"/>
                    <a:pt x="4" y="9"/>
                  </a:cubicBezTo>
                  <a:cubicBezTo>
                    <a:pt x="4" y="10"/>
                    <a:pt x="3" y="12"/>
                    <a:pt x="2" y="13"/>
                  </a:cubicBezTo>
                  <a:cubicBezTo>
                    <a:pt x="4" y="15"/>
                    <a:pt x="6" y="15"/>
                    <a:pt x="8" y="14"/>
                  </a:cubicBezTo>
                  <a:cubicBezTo>
                    <a:pt x="7" y="12"/>
                    <a:pt x="8" y="10"/>
                    <a:pt x="8" y="8"/>
                  </a:cubicBezTo>
                  <a:cubicBezTo>
                    <a:pt x="9" y="7"/>
                    <a:pt x="11" y="7"/>
                    <a:pt x="12" y="5"/>
                  </a:cubicBezTo>
                  <a:cubicBezTo>
                    <a:pt x="12" y="4"/>
                    <a:pt x="12" y="2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9"/>
            <p:cNvSpPr>
              <a:spLocks noEditPoints="1"/>
            </p:cNvSpPr>
            <p:nvPr/>
          </p:nvSpPr>
          <p:spPr bwMode="auto">
            <a:xfrm>
              <a:off x="6489701" y="3536951"/>
              <a:ext cx="282575" cy="128588"/>
            </a:xfrm>
            <a:custGeom>
              <a:avLst/>
              <a:gdLst>
                <a:gd name="T0" fmla="*/ 87 w 87"/>
                <a:gd name="T1" fmla="*/ 4 h 39"/>
                <a:gd name="T2" fmla="*/ 80 w 87"/>
                <a:gd name="T3" fmla="*/ 3 h 39"/>
                <a:gd name="T4" fmla="*/ 81 w 87"/>
                <a:gd name="T5" fmla="*/ 6 h 39"/>
                <a:gd name="T6" fmla="*/ 71 w 87"/>
                <a:gd name="T7" fmla="*/ 13 h 39"/>
                <a:gd name="T8" fmla="*/ 77 w 87"/>
                <a:gd name="T9" fmla="*/ 8 h 39"/>
                <a:gd name="T10" fmla="*/ 78 w 87"/>
                <a:gd name="T11" fmla="*/ 6 h 39"/>
                <a:gd name="T12" fmla="*/ 63 w 87"/>
                <a:gd name="T13" fmla="*/ 8 h 39"/>
                <a:gd name="T14" fmla="*/ 60 w 87"/>
                <a:gd name="T15" fmla="*/ 11 h 39"/>
                <a:gd name="T16" fmla="*/ 56 w 87"/>
                <a:gd name="T17" fmla="*/ 8 h 39"/>
                <a:gd name="T18" fmla="*/ 49 w 87"/>
                <a:gd name="T19" fmla="*/ 12 h 39"/>
                <a:gd name="T20" fmla="*/ 39 w 87"/>
                <a:gd name="T21" fmla="*/ 12 h 39"/>
                <a:gd name="T22" fmla="*/ 42 w 87"/>
                <a:gd name="T23" fmla="*/ 15 h 39"/>
                <a:gd name="T24" fmla="*/ 45 w 87"/>
                <a:gd name="T25" fmla="*/ 16 h 39"/>
                <a:gd name="T26" fmla="*/ 45 w 87"/>
                <a:gd name="T27" fmla="*/ 20 h 39"/>
                <a:gd name="T28" fmla="*/ 36 w 87"/>
                <a:gd name="T29" fmla="*/ 17 h 39"/>
                <a:gd name="T30" fmla="*/ 38 w 87"/>
                <a:gd name="T31" fmla="*/ 15 h 39"/>
                <a:gd name="T32" fmla="*/ 24 w 87"/>
                <a:gd name="T33" fmla="*/ 20 h 39"/>
                <a:gd name="T34" fmla="*/ 25 w 87"/>
                <a:gd name="T35" fmla="*/ 23 h 39"/>
                <a:gd name="T36" fmla="*/ 24 w 87"/>
                <a:gd name="T37" fmla="*/ 23 h 39"/>
                <a:gd name="T38" fmla="*/ 18 w 87"/>
                <a:gd name="T39" fmla="*/ 17 h 39"/>
                <a:gd name="T40" fmla="*/ 16 w 87"/>
                <a:gd name="T41" fmla="*/ 19 h 39"/>
                <a:gd name="T42" fmla="*/ 4 w 87"/>
                <a:gd name="T43" fmla="*/ 26 h 39"/>
                <a:gd name="T44" fmla="*/ 1 w 87"/>
                <a:gd name="T45" fmla="*/ 28 h 39"/>
                <a:gd name="T46" fmla="*/ 12 w 87"/>
                <a:gd name="T47" fmla="*/ 35 h 39"/>
                <a:gd name="T48" fmla="*/ 11 w 87"/>
                <a:gd name="T49" fmla="*/ 37 h 39"/>
                <a:gd name="T50" fmla="*/ 27 w 87"/>
                <a:gd name="T51" fmla="*/ 35 h 39"/>
                <a:gd name="T52" fmla="*/ 29 w 87"/>
                <a:gd name="T53" fmla="*/ 32 h 39"/>
                <a:gd name="T54" fmla="*/ 25 w 87"/>
                <a:gd name="T55" fmla="*/ 32 h 39"/>
                <a:gd name="T56" fmla="*/ 26 w 87"/>
                <a:gd name="T57" fmla="*/ 29 h 39"/>
                <a:gd name="T58" fmla="*/ 34 w 87"/>
                <a:gd name="T59" fmla="*/ 30 h 39"/>
                <a:gd name="T60" fmla="*/ 51 w 87"/>
                <a:gd name="T61" fmla="*/ 26 h 39"/>
                <a:gd name="T62" fmla="*/ 57 w 87"/>
                <a:gd name="T63" fmla="*/ 23 h 39"/>
                <a:gd name="T64" fmla="*/ 56 w 87"/>
                <a:gd name="T65" fmla="*/ 26 h 39"/>
                <a:gd name="T66" fmla="*/ 61 w 87"/>
                <a:gd name="T67" fmla="*/ 26 h 39"/>
                <a:gd name="T68" fmla="*/ 65 w 87"/>
                <a:gd name="T69" fmla="*/ 19 h 39"/>
                <a:gd name="T70" fmla="*/ 66 w 87"/>
                <a:gd name="T71" fmla="*/ 24 h 39"/>
                <a:gd name="T72" fmla="*/ 72 w 87"/>
                <a:gd name="T73" fmla="*/ 18 h 39"/>
                <a:gd name="T74" fmla="*/ 72 w 87"/>
                <a:gd name="T75" fmla="*/ 21 h 39"/>
                <a:gd name="T76" fmla="*/ 78 w 87"/>
                <a:gd name="T77" fmla="*/ 16 h 39"/>
                <a:gd name="T78" fmla="*/ 81 w 87"/>
                <a:gd name="T79" fmla="*/ 17 h 39"/>
                <a:gd name="T80" fmla="*/ 87 w 87"/>
                <a:gd name="T81" fmla="*/ 8 h 39"/>
                <a:gd name="T82" fmla="*/ 87 w 87"/>
                <a:gd name="T83" fmla="*/ 4 h 39"/>
                <a:gd name="T84" fmla="*/ 34 w 87"/>
                <a:gd name="T85" fmla="*/ 26 h 39"/>
                <a:gd name="T86" fmla="*/ 36 w 87"/>
                <a:gd name="T87" fmla="*/ 24 h 39"/>
                <a:gd name="T88" fmla="*/ 34 w 87"/>
                <a:gd name="T89" fmla="*/ 26 h 39"/>
                <a:gd name="T90" fmla="*/ 53 w 87"/>
                <a:gd name="T91" fmla="*/ 20 h 39"/>
                <a:gd name="T92" fmla="*/ 51 w 87"/>
                <a:gd name="T93" fmla="*/ 11 h 39"/>
                <a:gd name="T94" fmla="*/ 56 w 87"/>
                <a:gd name="T95" fmla="*/ 15 h 39"/>
                <a:gd name="T96" fmla="*/ 53 w 87"/>
                <a:gd name="T97" fmla="*/ 20 h 39"/>
                <a:gd name="T98" fmla="*/ 60 w 87"/>
                <a:gd name="T99" fmla="*/ 19 h 39"/>
                <a:gd name="T100" fmla="*/ 60 w 87"/>
                <a:gd name="T101" fmla="*/ 14 h 39"/>
                <a:gd name="T102" fmla="*/ 62 w 87"/>
                <a:gd name="T103" fmla="*/ 15 h 39"/>
                <a:gd name="T104" fmla="*/ 60 w 87"/>
                <a:gd name="T10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7" h="39">
                  <a:moveTo>
                    <a:pt x="87" y="4"/>
                  </a:moveTo>
                  <a:cubicBezTo>
                    <a:pt x="85" y="1"/>
                    <a:pt x="83" y="0"/>
                    <a:pt x="80" y="3"/>
                  </a:cubicBezTo>
                  <a:cubicBezTo>
                    <a:pt x="79" y="4"/>
                    <a:pt x="82" y="5"/>
                    <a:pt x="81" y="6"/>
                  </a:cubicBezTo>
                  <a:cubicBezTo>
                    <a:pt x="77" y="10"/>
                    <a:pt x="76" y="13"/>
                    <a:pt x="71" y="13"/>
                  </a:cubicBezTo>
                  <a:cubicBezTo>
                    <a:pt x="72" y="11"/>
                    <a:pt x="75" y="9"/>
                    <a:pt x="77" y="8"/>
                  </a:cubicBezTo>
                  <a:cubicBezTo>
                    <a:pt x="77" y="8"/>
                    <a:pt x="78" y="7"/>
                    <a:pt x="78" y="6"/>
                  </a:cubicBezTo>
                  <a:cubicBezTo>
                    <a:pt x="72" y="1"/>
                    <a:pt x="68" y="10"/>
                    <a:pt x="63" y="8"/>
                  </a:cubicBezTo>
                  <a:cubicBezTo>
                    <a:pt x="61" y="9"/>
                    <a:pt x="62" y="9"/>
                    <a:pt x="60" y="11"/>
                  </a:cubicBezTo>
                  <a:cubicBezTo>
                    <a:pt x="59" y="10"/>
                    <a:pt x="57" y="9"/>
                    <a:pt x="56" y="8"/>
                  </a:cubicBezTo>
                  <a:cubicBezTo>
                    <a:pt x="53" y="10"/>
                    <a:pt x="48" y="9"/>
                    <a:pt x="49" y="12"/>
                  </a:cubicBezTo>
                  <a:cubicBezTo>
                    <a:pt x="46" y="12"/>
                    <a:pt x="42" y="10"/>
                    <a:pt x="39" y="12"/>
                  </a:cubicBezTo>
                  <a:cubicBezTo>
                    <a:pt x="42" y="12"/>
                    <a:pt x="40" y="13"/>
                    <a:pt x="42" y="15"/>
                  </a:cubicBezTo>
                  <a:cubicBezTo>
                    <a:pt x="43" y="15"/>
                    <a:pt x="44" y="15"/>
                    <a:pt x="45" y="16"/>
                  </a:cubicBezTo>
                  <a:cubicBezTo>
                    <a:pt x="44" y="17"/>
                    <a:pt x="47" y="18"/>
                    <a:pt x="45" y="20"/>
                  </a:cubicBezTo>
                  <a:cubicBezTo>
                    <a:pt x="45" y="16"/>
                    <a:pt x="39" y="18"/>
                    <a:pt x="36" y="17"/>
                  </a:cubicBezTo>
                  <a:cubicBezTo>
                    <a:pt x="36" y="16"/>
                    <a:pt x="37" y="16"/>
                    <a:pt x="38" y="15"/>
                  </a:cubicBezTo>
                  <a:cubicBezTo>
                    <a:pt x="33" y="13"/>
                    <a:pt x="25" y="14"/>
                    <a:pt x="24" y="20"/>
                  </a:cubicBezTo>
                  <a:cubicBezTo>
                    <a:pt x="26" y="19"/>
                    <a:pt x="27" y="22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4" y="20"/>
                    <a:pt x="22" y="18"/>
                    <a:pt x="18" y="17"/>
                  </a:cubicBezTo>
                  <a:cubicBezTo>
                    <a:pt x="16" y="17"/>
                    <a:pt x="17" y="18"/>
                    <a:pt x="16" y="19"/>
                  </a:cubicBezTo>
                  <a:cubicBezTo>
                    <a:pt x="12" y="17"/>
                    <a:pt x="0" y="21"/>
                    <a:pt x="4" y="26"/>
                  </a:cubicBezTo>
                  <a:cubicBezTo>
                    <a:pt x="3" y="28"/>
                    <a:pt x="2" y="26"/>
                    <a:pt x="1" y="28"/>
                  </a:cubicBezTo>
                  <a:cubicBezTo>
                    <a:pt x="2" y="33"/>
                    <a:pt x="7" y="33"/>
                    <a:pt x="12" y="35"/>
                  </a:cubicBezTo>
                  <a:cubicBezTo>
                    <a:pt x="12" y="36"/>
                    <a:pt x="11" y="37"/>
                    <a:pt x="11" y="37"/>
                  </a:cubicBezTo>
                  <a:cubicBezTo>
                    <a:pt x="16" y="38"/>
                    <a:pt x="22" y="39"/>
                    <a:pt x="27" y="35"/>
                  </a:cubicBezTo>
                  <a:cubicBezTo>
                    <a:pt x="24" y="33"/>
                    <a:pt x="30" y="34"/>
                    <a:pt x="29" y="32"/>
                  </a:cubicBezTo>
                  <a:cubicBezTo>
                    <a:pt x="28" y="33"/>
                    <a:pt x="26" y="32"/>
                    <a:pt x="25" y="32"/>
                  </a:cubicBezTo>
                  <a:cubicBezTo>
                    <a:pt x="26" y="31"/>
                    <a:pt x="25" y="30"/>
                    <a:pt x="26" y="29"/>
                  </a:cubicBezTo>
                  <a:cubicBezTo>
                    <a:pt x="30" y="28"/>
                    <a:pt x="31" y="31"/>
                    <a:pt x="34" y="30"/>
                  </a:cubicBezTo>
                  <a:cubicBezTo>
                    <a:pt x="39" y="39"/>
                    <a:pt x="46" y="20"/>
                    <a:pt x="51" y="26"/>
                  </a:cubicBezTo>
                  <a:cubicBezTo>
                    <a:pt x="53" y="23"/>
                    <a:pt x="55" y="24"/>
                    <a:pt x="57" y="23"/>
                  </a:cubicBezTo>
                  <a:cubicBezTo>
                    <a:pt x="58" y="24"/>
                    <a:pt x="58" y="26"/>
                    <a:pt x="56" y="26"/>
                  </a:cubicBezTo>
                  <a:cubicBezTo>
                    <a:pt x="58" y="27"/>
                    <a:pt x="60" y="26"/>
                    <a:pt x="61" y="26"/>
                  </a:cubicBezTo>
                  <a:cubicBezTo>
                    <a:pt x="62" y="23"/>
                    <a:pt x="61" y="20"/>
                    <a:pt x="65" y="19"/>
                  </a:cubicBezTo>
                  <a:cubicBezTo>
                    <a:pt x="66" y="20"/>
                    <a:pt x="64" y="22"/>
                    <a:pt x="66" y="24"/>
                  </a:cubicBezTo>
                  <a:cubicBezTo>
                    <a:pt x="68" y="22"/>
                    <a:pt x="71" y="19"/>
                    <a:pt x="72" y="18"/>
                  </a:cubicBezTo>
                  <a:cubicBezTo>
                    <a:pt x="72" y="19"/>
                    <a:pt x="70" y="20"/>
                    <a:pt x="72" y="21"/>
                  </a:cubicBezTo>
                  <a:cubicBezTo>
                    <a:pt x="75" y="21"/>
                    <a:pt x="76" y="19"/>
                    <a:pt x="78" y="16"/>
                  </a:cubicBezTo>
                  <a:cubicBezTo>
                    <a:pt x="79" y="17"/>
                    <a:pt x="80" y="16"/>
                    <a:pt x="81" y="17"/>
                  </a:cubicBezTo>
                  <a:cubicBezTo>
                    <a:pt x="82" y="14"/>
                    <a:pt x="84" y="11"/>
                    <a:pt x="87" y="8"/>
                  </a:cubicBezTo>
                  <a:cubicBezTo>
                    <a:pt x="86" y="7"/>
                    <a:pt x="85" y="5"/>
                    <a:pt x="87" y="4"/>
                  </a:cubicBezTo>
                  <a:close/>
                  <a:moveTo>
                    <a:pt x="34" y="26"/>
                  </a:moveTo>
                  <a:cubicBezTo>
                    <a:pt x="30" y="25"/>
                    <a:pt x="34" y="21"/>
                    <a:pt x="36" y="24"/>
                  </a:cubicBezTo>
                  <a:cubicBezTo>
                    <a:pt x="35" y="24"/>
                    <a:pt x="36" y="25"/>
                    <a:pt x="34" y="26"/>
                  </a:cubicBezTo>
                  <a:close/>
                  <a:moveTo>
                    <a:pt x="53" y="20"/>
                  </a:moveTo>
                  <a:cubicBezTo>
                    <a:pt x="52" y="17"/>
                    <a:pt x="49" y="14"/>
                    <a:pt x="51" y="11"/>
                  </a:cubicBezTo>
                  <a:cubicBezTo>
                    <a:pt x="54" y="11"/>
                    <a:pt x="54" y="14"/>
                    <a:pt x="56" y="15"/>
                  </a:cubicBezTo>
                  <a:cubicBezTo>
                    <a:pt x="55" y="17"/>
                    <a:pt x="55" y="18"/>
                    <a:pt x="53" y="20"/>
                  </a:cubicBezTo>
                  <a:close/>
                  <a:moveTo>
                    <a:pt x="60" y="19"/>
                  </a:moveTo>
                  <a:cubicBezTo>
                    <a:pt x="59" y="17"/>
                    <a:pt x="57" y="15"/>
                    <a:pt x="60" y="14"/>
                  </a:cubicBezTo>
                  <a:cubicBezTo>
                    <a:pt x="61" y="14"/>
                    <a:pt x="61" y="15"/>
                    <a:pt x="62" y="15"/>
                  </a:cubicBezTo>
                  <a:cubicBezTo>
                    <a:pt x="62" y="16"/>
                    <a:pt x="61" y="19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70"/>
            <p:cNvSpPr/>
            <p:nvPr/>
          </p:nvSpPr>
          <p:spPr bwMode="auto">
            <a:xfrm>
              <a:off x="6024563" y="3403601"/>
              <a:ext cx="104775" cy="73025"/>
            </a:xfrm>
            <a:custGeom>
              <a:avLst/>
              <a:gdLst>
                <a:gd name="T0" fmla="*/ 29 w 32"/>
                <a:gd name="T1" fmla="*/ 6 h 22"/>
                <a:gd name="T2" fmla="*/ 17 w 32"/>
                <a:gd name="T3" fmla="*/ 8 h 22"/>
                <a:gd name="T4" fmla="*/ 14 w 32"/>
                <a:gd name="T5" fmla="*/ 4 h 22"/>
                <a:gd name="T6" fmla="*/ 14 w 32"/>
                <a:gd name="T7" fmla="*/ 11 h 22"/>
                <a:gd name="T8" fmla="*/ 9 w 32"/>
                <a:gd name="T9" fmla="*/ 11 h 22"/>
                <a:gd name="T10" fmla="*/ 8 w 32"/>
                <a:gd name="T11" fmla="*/ 16 h 22"/>
                <a:gd name="T12" fmla="*/ 0 w 32"/>
                <a:gd name="T13" fmla="*/ 21 h 22"/>
                <a:gd name="T14" fmla="*/ 7 w 32"/>
                <a:gd name="T15" fmla="*/ 21 h 22"/>
                <a:gd name="T16" fmla="*/ 16 w 32"/>
                <a:gd name="T17" fmla="*/ 16 h 22"/>
                <a:gd name="T18" fmla="*/ 15 w 32"/>
                <a:gd name="T19" fmla="*/ 20 h 22"/>
                <a:gd name="T20" fmla="*/ 28 w 32"/>
                <a:gd name="T21" fmla="*/ 9 h 22"/>
                <a:gd name="T22" fmla="*/ 25 w 32"/>
                <a:gd name="T23" fmla="*/ 14 h 22"/>
                <a:gd name="T24" fmla="*/ 18 w 32"/>
                <a:gd name="T25" fmla="*/ 14 h 22"/>
                <a:gd name="T26" fmla="*/ 29 w 32"/>
                <a:gd name="T27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2">
                  <a:moveTo>
                    <a:pt x="29" y="6"/>
                  </a:moveTo>
                  <a:cubicBezTo>
                    <a:pt x="28" y="0"/>
                    <a:pt x="21" y="6"/>
                    <a:pt x="17" y="8"/>
                  </a:cubicBezTo>
                  <a:cubicBezTo>
                    <a:pt x="14" y="7"/>
                    <a:pt x="16" y="5"/>
                    <a:pt x="14" y="4"/>
                  </a:cubicBezTo>
                  <a:cubicBezTo>
                    <a:pt x="11" y="6"/>
                    <a:pt x="16" y="8"/>
                    <a:pt x="14" y="11"/>
                  </a:cubicBezTo>
                  <a:cubicBezTo>
                    <a:pt x="12" y="14"/>
                    <a:pt x="10" y="8"/>
                    <a:pt x="9" y="11"/>
                  </a:cubicBezTo>
                  <a:cubicBezTo>
                    <a:pt x="7" y="11"/>
                    <a:pt x="10" y="14"/>
                    <a:pt x="8" y="16"/>
                  </a:cubicBezTo>
                  <a:cubicBezTo>
                    <a:pt x="5" y="19"/>
                    <a:pt x="2" y="18"/>
                    <a:pt x="0" y="21"/>
                  </a:cubicBezTo>
                  <a:cubicBezTo>
                    <a:pt x="2" y="22"/>
                    <a:pt x="5" y="20"/>
                    <a:pt x="7" y="21"/>
                  </a:cubicBezTo>
                  <a:cubicBezTo>
                    <a:pt x="9" y="19"/>
                    <a:pt x="12" y="12"/>
                    <a:pt x="16" y="16"/>
                  </a:cubicBezTo>
                  <a:cubicBezTo>
                    <a:pt x="16" y="17"/>
                    <a:pt x="16" y="18"/>
                    <a:pt x="15" y="20"/>
                  </a:cubicBezTo>
                  <a:cubicBezTo>
                    <a:pt x="19" y="19"/>
                    <a:pt x="32" y="15"/>
                    <a:pt x="28" y="9"/>
                  </a:cubicBezTo>
                  <a:cubicBezTo>
                    <a:pt x="27" y="11"/>
                    <a:pt x="26" y="12"/>
                    <a:pt x="25" y="14"/>
                  </a:cubicBezTo>
                  <a:cubicBezTo>
                    <a:pt x="22" y="12"/>
                    <a:pt x="20" y="15"/>
                    <a:pt x="18" y="14"/>
                  </a:cubicBezTo>
                  <a:cubicBezTo>
                    <a:pt x="20" y="8"/>
                    <a:pt x="26" y="9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71"/>
            <p:cNvSpPr/>
            <p:nvPr/>
          </p:nvSpPr>
          <p:spPr bwMode="auto">
            <a:xfrm>
              <a:off x="5699126" y="3457576"/>
              <a:ext cx="55563" cy="33338"/>
            </a:xfrm>
            <a:custGeom>
              <a:avLst/>
              <a:gdLst>
                <a:gd name="T0" fmla="*/ 17 w 17"/>
                <a:gd name="T1" fmla="*/ 4 h 10"/>
                <a:gd name="T2" fmla="*/ 12 w 17"/>
                <a:gd name="T3" fmla="*/ 0 h 10"/>
                <a:gd name="T4" fmla="*/ 7 w 17"/>
                <a:gd name="T5" fmla="*/ 0 h 10"/>
                <a:gd name="T6" fmla="*/ 6 w 17"/>
                <a:gd name="T7" fmla="*/ 4 h 10"/>
                <a:gd name="T8" fmla="*/ 4 w 17"/>
                <a:gd name="T9" fmla="*/ 6 h 10"/>
                <a:gd name="T10" fmla="*/ 0 w 17"/>
                <a:gd name="T11" fmla="*/ 3 h 10"/>
                <a:gd name="T12" fmla="*/ 1 w 17"/>
                <a:gd name="T13" fmla="*/ 7 h 10"/>
                <a:gd name="T14" fmla="*/ 6 w 17"/>
                <a:gd name="T15" fmla="*/ 10 h 10"/>
                <a:gd name="T16" fmla="*/ 17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7" y="4"/>
                  </a:moveTo>
                  <a:cubicBezTo>
                    <a:pt x="14" y="3"/>
                    <a:pt x="13" y="3"/>
                    <a:pt x="12" y="0"/>
                  </a:cubicBezTo>
                  <a:cubicBezTo>
                    <a:pt x="11" y="2"/>
                    <a:pt x="9" y="2"/>
                    <a:pt x="7" y="0"/>
                  </a:cubicBezTo>
                  <a:cubicBezTo>
                    <a:pt x="4" y="2"/>
                    <a:pt x="6" y="3"/>
                    <a:pt x="6" y="4"/>
                  </a:cubicBezTo>
                  <a:cubicBezTo>
                    <a:pt x="6" y="4"/>
                    <a:pt x="5" y="6"/>
                    <a:pt x="4" y="6"/>
                  </a:cubicBezTo>
                  <a:cubicBezTo>
                    <a:pt x="2" y="5"/>
                    <a:pt x="2" y="2"/>
                    <a:pt x="0" y="3"/>
                  </a:cubicBezTo>
                  <a:cubicBezTo>
                    <a:pt x="0" y="4"/>
                    <a:pt x="2" y="6"/>
                    <a:pt x="1" y="7"/>
                  </a:cubicBezTo>
                  <a:cubicBezTo>
                    <a:pt x="5" y="7"/>
                    <a:pt x="5" y="7"/>
                    <a:pt x="6" y="10"/>
                  </a:cubicBezTo>
                  <a:cubicBezTo>
                    <a:pt x="9" y="7"/>
                    <a:pt x="15" y="9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922166" y="2521085"/>
            <a:ext cx="2702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American</a:t>
            </a:r>
            <a:endParaRPr lang="zh-CN" altLang="en-US" sz="4000" b="1" dirty="0" smtClean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  <a:p>
            <a:pPr algn="ctr"/>
            <a:endParaRPr lang="en-US" altLang="zh-CN" sz="2000" dirty="0" smtClean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4751367" y="2565047"/>
            <a:ext cx="2702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Korea</a:t>
            </a:r>
            <a:endParaRPr lang="zh-CN" altLang="en-US" sz="4000" b="1" dirty="0" smtClean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  <a:p>
            <a:pPr algn="ctr"/>
            <a:endParaRPr lang="en-US" altLang="zh-CN" sz="2000" dirty="0" smtClean="0">
              <a:blipFill>
                <a:blip r:embed="rId1"/>
                <a:stretch>
                  <a:fillRect/>
                </a:stretch>
              </a:blipFill>
            </a:endParaRPr>
          </a:p>
        </p:txBody>
      </p:sp>
      <p:grpSp>
        <p:nvGrpSpPr>
          <p:cNvPr id="153" name="组合 152"/>
          <p:cNvGrpSpPr/>
          <p:nvPr/>
        </p:nvGrpSpPr>
        <p:grpSpPr>
          <a:xfrm rot="8411477">
            <a:off x="8697310" y="3914560"/>
            <a:ext cx="1095520" cy="202874"/>
            <a:chOff x="4811713" y="3189288"/>
            <a:chExt cx="2571751" cy="476251"/>
          </a:xfrm>
          <a:solidFill>
            <a:schemeClr val="bg1">
              <a:lumMod val="85000"/>
            </a:schemeClr>
          </a:solidFill>
        </p:grpSpPr>
        <p:sp>
          <p:nvSpPr>
            <p:cNvPr id="154" name="Freeform 5"/>
            <p:cNvSpPr/>
            <p:nvPr/>
          </p:nvSpPr>
          <p:spPr bwMode="auto">
            <a:xfrm>
              <a:off x="6980238" y="3281363"/>
              <a:ext cx="61913" cy="33338"/>
            </a:xfrm>
            <a:custGeom>
              <a:avLst/>
              <a:gdLst>
                <a:gd name="T0" fmla="*/ 3 w 19"/>
                <a:gd name="T1" fmla="*/ 8 h 10"/>
                <a:gd name="T2" fmla="*/ 13 w 19"/>
                <a:gd name="T3" fmla="*/ 5 h 10"/>
                <a:gd name="T4" fmla="*/ 13 w 19"/>
                <a:gd name="T5" fmla="*/ 9 h 10"/>
                <a:gd name="T6" fmla="*/ 15 w 19"/>
                <a:gd name="T7" fmla="*/ 4 h 10"/>
                <a:gd name="T8" fmla="*/ 19 w 19"/>
                <a:gd name="T9" fmla="*/ 2 h 10"/>
                <a:gd name="T10" fmla="*/ 18 w 19"/>
                <a:gd name="T11" fmla="*/ 0 h 10"/>
                <a:gd name="T12" fmla="*/ 14 w 19"/>
                <a:gd name="T13" fmla="*/ 0 h 10"/>
                <a:gd name="T14" fmla="*/ 8 w 19"/>
                <a:gd name="T15" fmla="*/ 0 h 10"/>
                <a:gd name="T16" fmla="*/ 3 w 19"/>
                <a:gd name="T1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0">
                  <a:moveTo>
                    <a:pt x="3" y="8"/>
                  </a:moveTo>
                  <a:cubicBezTo>
                    <a:pt x="7" y="10"/>
                    <a:pt x="9" y="2"/>
                    <a:pt x="13" y="5"/>
                  </a:cubicBezTo>
                  <a:cubicBezTo>
                    <a:pt x="14" y="6"/>
                    <a:pt x="11" y="7"/>
                    <a:pt x="13" y="9"/>
                  </a:cubicBezTo>
                  <a:cubicBezTo>
                    <a:pt x="16" y="9"/>
                    <a:pt x="15" y="5"/>
                    <a:pt x="15" y="4"/>
                  </a:cubicBezTo>
                  <a:cubicBezTo>
                    <a:pt x="16" y="3"/>
                    <a:pt x="18" y="4"/>
                    <a:pt x="19" y="2"/>
                  </a:cubicBezTo>
                  <a:cubicBezTo>
                    <a:pt x="18" y="1"/>
                    <a:pt x="19" y="1"/>
                    <a:pt x="18" y="0"/>
                  </a:cubicBezTo>
                  <a:cubicBezTo>
                    <a:pt x="17" y="1"/>
                    <a:pt x="16" y="1"/>
                    <a:pt x="14" y="0"/>
                  </a:cubicBezTo>
                  <a:cubicBezTo>
                    <a:pt x="13" y="2"/>
                    <a:pt x="11" y="3"/>
                    <a:pt x="8" y="0"/>
                  </a:cubicBezTo>
                  <a:cubicBezTo>
                    <a:pt x="5" y="1"/>
                    <a:pt x="0" y="5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6"/>
            <p:cNvSpPr/>
            <p:nvPr/>
          </p:nvSpPr>
          <p:spPr bwMode="auto">
            <a:xfrm>
              <a:off x="6980238" y="3271838"/>
              <a:ext cx="12700" cy="12700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2 h 4"/>
                <a:gd name="T4" fmla="*/ 3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3"/>
                    <a:pt x="1" y="0"/>
                    <a:pt x="0" y="2"/>
                  </a:cubicBezTo>
                  <a:cubicBezTo>
                    <a:pt x="1" y="4"/>
                    <a:pt x="4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7"/>
            <p:cNvSpPr/>
            <p:nvPr/>
          </p:nvSpPr>
          <p:spPr bwMode="auto">
            <a:xfrm>
              <a:off x="6958013" y="3271838"/>
              <a:ext cx="19050" cy="33338"/>
            </a:xfrm>
            <a:custGeom>
              <a:avLst/>
              <a:gdLst>
                <a:gd name="T0" fmla="*/ 5 w 6"/>
                <a:gd name="T1" fmla="*/ 9 h 10"/>
                <a:gd name="T2" fmla="*/ 6 w 6"/>
                <a:gd name="T3" fmla="*/ 2 h 10"/>
                <a:gd name="T4" fmla="*/ 3 w 6"/>
                <a:gd name="T5" fmla="*/ 1 h 10"/>
                <a:gd name="T6" fmla="*/ 0 w 6"/>
                <a:gd name="T7" fmla="*/ 8 h 10"/>
                <a:gd name="T8" fmla="*/ 5 w 6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5" y="9"/>
                  </a:moveTo>
                  <a:cubicBezTo>
                    <a:pt x="5" y="7"/>
                    <a:pt x="6" y="5"/>
                    <a:pt x="6" y="2"/>
                  </a:cubicBezTo>
                  <a:cubicBezTo>
                    <a:pt x="5" y="1"/>
                    <a:pt x="4" y="0"/>
                    <a:pt x="3" y="1"/>
                  </a:cubicBezTo>
                  <a:cubicBezTo>
                    <a:pt x="0" y="3"/>
                    <a:pt x="3" y="7"/>
                    <a:pt x="0" y="8"/>
                  </a:cubicBezTo>
                  <a:cubicBezTo>
                    <a:pt x="2" y="10"/>
                    <a:pt x="3" y="9"/>
                    <a:pt x="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8"/>
            <p:cNvSpPr/>
            <p:nvPr/>
          </p:nvSpPr>
          <p:spPr bwMode="auto">
            <a:xfrm>
              <a:off x="6927851" y="3262313"/>
              <a:ext cx="36513" cy="33338"/>
            </a:xfrm>
            <a:custGeom>
              <a:avLst/>
              <a:gdLst>
                <a:gd name="T0" fmla="*/ 4 w 11"/>
                <a:gd name="T1" fmla="*/ 3 h 10"/>
                <a:gd name="T2" fmla="*/ 3 w 11"/>
                <a:gd name="T3" fmla="*/ 10 h 10"/>
                <a:gd name="T4" fmla="*/ 4 w 11"/>
                <a:gd name="T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0">
                  <a:moveTo>
                    <a:pt x="4" y="3"/>
                  </a:moveTo>
                  <a:cubicBezTo>
                    <a:pt x="4" y="5"/>
                    <a:pt x="0" y="8"/>
                    <a:pt x="3" y="10"/>
                  </a:cubicBezTo>
                  <a:cubicBezTo>
                    <a:pt x="7" y="8"/>
                    <a:pt x="11" y="0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9"/>
            <p:cNvSpPr>
              <a:spLocks noEditPoints="1"/>
            </p:cNvSpPr>
            <p:nvPr/>
          </p:nvSpPr>
          <p:spPr bwMode="auto">
            <a:xfrm>
              <a:off x="6980238" y="3338513"/>
              <a:ext cx="65088" cy="61913"/>
            </a:xfrm>
            <a:custGeom>
              <a:avLst/>
              <a:gdLst>
                <a:gd name="T0" fmla="*/ 5 w 20"/>
                <a:gd name="T1" fmla="*/ 14 h 19"/>
                <a:gd name="T2" fmla="*/ 0 w 20"/>
                <a:gd name="T3" fmla="*/ 18 h 19"/>
                <a:gd name="T4" fmla="*/ 15 w 20"/>
                <a:gd name="T5" fmla="*/ 16 h 19"/>
                <a:gd name="T6" fmla="*/ 12 w 20"/>
                <a:gd name="T7" fmla="*/ 14 h 19"/>
                <a:gd name="T8" fmla="*/ 10 w 20"/>
                <a:gd name="T9" fmla="*/ 16 h 19"/>
                <a:gd name="T10" fmla="*/ 13 w 20"/>
                <a:gd name="T11" fmla="*/ 7 h 19"/>
                <a:gd name="T12" fmla="*/ 14 w 20"/>
                <a:gd name="T13" fmla="*/ 13 h 19"/>
                <a:gd name="T14" fmla="*/ 20 w 20"/>
                <a:gd name="T15" fmla="*/ 6 h 19"/>
                <a:gd name="T16" fmla="*/ 17 w 20"/>
                <a:gd name="T17" fmla="*/ 1 h 19"/>
                <a:gd name="T18" fmla="*/ 7 w 20"/>
                <a:gd name="T19" fmla="*/ 4 h 19"/>
                <a:gd name="T20" fmla="*/ 3 w 20"/>
                <a:gd name="T21" fmla="*/ 0 h 19"/>
                <a:gd name="T22" fmla="*/ 2 w 20"/>
                <a:gd name="T23" fmla="*/ 4 h 19"/>
                <a:gd name="T24" fmla="*/ 5 w 20"/>
                <a:gd name="T25" fmla="*/ 14 h 19"/>
                <a:gd name="T26" fmla="*/ 11 w 20"/>
                <a:gd name="T27" fmla="*/ 3 h 19"/>
                <a:gd name="T28" fmla="*/ 12 w 20"/>
                <a:gd name="T29" fmla="*/ 3 h 19"/>
                <a:gd name="T30" fmla="*/ 11 w 20"/>
                <a:gd name="T31" fmla="*/ 5 h 19"/>
                <a:gd name="T32" fmla="*/ 11 w 20"/>
                <a:gd name="T33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" h="19">
                  <a:moveTo>
                    <a:pt x="5" y="14"/>
                  </a:moveTo>
                  <a:cubicBezTo>
                    <a:pt x="3" y="15"/>
                    <a:pt x="0" y="15"/>
                    <a:pt x="0" y="18"/>
                  </a:cubicBezTo>
                  <a:cubicBezTo>
                    <a:pt x="5" y="16"/>
                    <a:pt x="10" y="19"/>
                    <a:pt x="15" y="16"/>
                  </a:cubicBezTo>
                  <a:cubicBezTo>
                    <a:pt x="14" y="15"/>
                    <a:pt x="13" y="15"/>
                    <a:pt x="12" y="14"/>
                  </a:cubicBezTo>
                  <a:cubicBezTo>
                    <a:pt x="12" y="15"/>
                    <a:pt x="11" y="16"/>
                    <a:pt x="10" y="16"/>
                  </a:cubicBezTo>
                  <a:cubicBezTo>
                    <a:pt x="6" y="13"/>
                    <a:pt x="9" y="7"/>
                    <a:pt x="13" y="7"/>
                  </a:cubicBezTo>
                  <a:cubicBezTo>
                    <a:pt x="15" y="9"/>
                    <a:pt x="13" y="11"/>
                    <a:pt x="14" y="13"/>
                  </a:cubicBezTo>
                  <a:cubicBezTo>
                    <a:pt x="16" y="9"/>
                    <a:pt x="20" y="9"/>
                    <a:pt x="20" y="6"/>
                  </a:cubicBezTo>
                  <a:cubicBezTo>
                    <a:pt x="16" y="5"/>
                    <a:pt x="19" y="2"/>
                    <a:pt x="17" y="1"/>
                  </a:cubicBezTo>
                  <a:cubicBezTo>
                    <a:pt x="12" y="0"/>
                    <a:pt x="11" y="3"/>
                    <a:pt x="7" y="4"/>
                  </a:cubicBezTo>
                  <a:cubicBezTo>
                    <a:pt x="4" y="3"/>
                    <a:pt x="6" y="0"/>
                    <a:pt x="3" y="0"/>
                  </a:cubicBezTo>
                  <a:cubicBezTo>
                    <a:pt x="5" y="1"/>
                    <a:pt x="3" y="3"/>
                    <a:pt x="2" y="4"/>
                  </a:cubicBezTo>
                  <a:cubicBezTo>
                    <a:pt x="5" y="7"/>
                    <a:pt x="4" y="10"/>
                    <a:pt x="5" y="14"/>
                  </a:cubicBezTo>
                  <a:close/>
                  <a:moveTo>
                    <a:pt x="11" y="3"/>
                  </a:moveTo>
                  <a:cubicBezTo>
                    <a:pt x="11" y="3"/>
                    <a:pt x="12" y="4"/>
                    <a:pt x="12" y="3"/>
                  </a:cubicBezTo>
                  <a:cubicBezTo>
                    <a:pt x="13" y="3"/>
                    <a:pt x="13" y="6"/>
                    <a:pt x="11" y="5"/>
                  </a:cubicBezTo>
                  <a:cubicBezTo>
                    <a:pt x="10" y="5"/>
                    <a:pt x="11" y="4"/>
                    <a:pt x="1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0"/>
            <p:cNvSpPr/>
            <p:nvPr/>
          </p:nvSpPr>
          <p:spPr bwMode="auto">
            <a:xfrm>
              <a:off x="6908801" y="3271838"/>
              <a:ext cx="22225" cy="23813"/>
            </a:xfrm>
            <a:custGeom>
              <a:avLst/>
              <a:gdLst>
                <a:gd name="T0" fmla="*/ 0 w 7"/>
                <a:gd name="T1" fmla="*/ 5 h 7"/>
                <a:gd name="T2" fmla="*/ 2 w 7"/>
                <a:gd name="T3" fmla="*/ 7 h 7"/>
                <a:gd name="T4" fmla="*/ 6 w 7"/>
                <a:gd name="T5" fmla="*/ 0 h 7"/>
                <a:gd name="T6" fmla="*/ 3 w 7"/>
                <a:gd name="T7" fmla="*/ 1 h 7"/>
                <a:gd name="T8" fmla="*/ 0 w 7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5"/>
                  </a:moveTo>
                  <a:cubicBezTo>
                    <a:pt x="1" y="7"/>
                    <a:pt x="0" y="7"/>
                    <a:pt x="2" y="7"/>
                  </a:cubicBezTo>
                  <a:cubicBezTo>
                    <a:pt x="5" y="5"/>
                    <a:pt x="7" y="3"/>
                    <a:pt x="6" y="0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1" y="2"/>
                    <a:pt x="2" y="4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1"/>
            <p:cNvSpPr/>
            <p:nvPr/>
          </p:nvSpPr>
          <p:spPr bwMode="auto">
            <a:xfrm>
              <a:off x="6784976" y="3259138"/>
              <a:ext cx="39688" cy="22225"/>
            </a:xfrm>
            <a:custGeom>
              <a:avLst/>
              <a:gdLst>
                <a:gd name="T0" fmla="*/ 9 w 12"/>
                <a:gd name="T1" fmla="*/ 4 h 7"/>
                <a:gd name="T2" fmla="*/ 12 w 12"/>
                <a:gd name="T3" fmla="*/ 0 h 7"/>
                <a:gd name="T4" fmla="*/ 8 w 12"/>
                <a:gd name="T5" fmla="*/ 0 h 7"/>
                <a:gd name="T6" fmla="*/ 5 w 12"/>
                <a:gd name="T7" fmla="*/ 5 h 7"/>
                <a:gd name="T8" fmla="*/ 0 w 12"/>
                <a:gd name="T9" fmla="*/ 6 h 7"/>
                <a:gd name="T10" fmla="*/ 11 w 12"/>
                <a:gd name="T11" fmla="*/ 7 h 7"/>
                <a:gd name="T12" fmla="*/ 9 w 12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7">
                  <a:moveTo>
                    <a:pt x="9" y="4"/>
                  </a:moveTo>
                  <a:cubicBezTo>
                    <a:pt x="9" y="2"/>
                    <a:pt x="12" y="2"/>
                    <a:pt x="12" y="0"/>
                  </a:cubicBezTo>
                  <a:cubicBezTo>
                    <a:pt x="10" y="1"/>
                    <a:pt x="9" y="0"/>
                    <a:pt x="8" y="0"/>
                  </a:cubicBezTo>
                  <a:cubicBezTo>
                    <a:pt x="7" y="2"/>
                    <a:pt x="6" y="4"/>
                    <a:pt x="5" y="5"/>
                  </a:cubicBezTo>
                  <a:cubicBezTo>
                    <a:pt x="3" y="6"/>
                    <a:pt x="1" y="3"/>
                    <a:pt x="0" y="6"/>
                  </a:cubicBezTo>
                  <a:cubicBezTo>
                    <a:pt x="4" y="7"/>
                    <a:pt x="7" y="7"/>
                    <a:pt x="11" y="7"/>
                  </a:cubicBezTo>
                  <a:cubicBezTo>
                    <a:pt x="10" y="6"/>
                    <a:pt x="9" y="5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2"/>
            <p:cNvSpPr/>
            <p:nvPr/>
          </p:nvSpPr>
          <p:spPr bwMode="auto">
            <a:xfrm>
              <a:off x="6719888" y="3244851"/>
              <a:ext cx="58738" cy="33338"/>
            </a:xfrm>
            <a:custGeom>
              <a:avLst/>
              <a:gdLst>
                <a:gd name="T0" fmla="*/ 0 w 18"/>
                <a:gd name="T1" fmla="*/ 8 h 10"/>
                <a:gd name="T2" fmla="*/ 18 w 18"/>
                <a:gd name="T3" fmla="*/ 1 h 10"/>
                <a:gd name="T4" fmla="*/ 5 w 18"/>
                <a:gd name="T5" fmla="*/ 0 h 10"/>
                <a:gd name="T6" fmla="*/ 0 w 18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0">
                  <a:moveTo>
                    <a:pt x="0" y="8"/>
                  </a:moveTo>
                  <a:cubicBezTo>
                    <a:pt x="7" y="10"/>
                    <a:pt x="14" y="6"/>
                    <a:pt x="18" y="1"/>
                  </a:cubicBezTo>
                  <a:cubicBezTo>
                    <a:pt x="14" y="2"/>
                    <a:pt x="9" y="1"/>
                    <a:pt x="5" y="0"/>
                  </a:cubicBezTo>
                  <a:cubicBezTo>
                    <a:pt x="6" y="5"/>
                    <a:pt x="2" y="5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3"/>
            <p:cNvSpPr/>
            <p:nvPr/>
          </p:nvSpPr>
          <p:spPr bwMode="auto">
            <a:xfrm>
              <a:off x="6778626" y="3255963"/>
              <a:ext cx="15875" cy="12700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3 h 4"/>
                <a:gd name="T4" fmla="*/ 3 w 5"/>
                <a:gd name="T5" fmla="*/ 0 h 4"/>
                <a:gd name="T6" fmla="*/ 2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4"/>
                    <a:pt x="4" y="4"/>
                    <a:pt x="5" y="3"/>
                  </a:cubicBezTo>
                  <a:cubicBezTo>
                    <a:pt x="5" y="2"/>
                    <a:pt x="4" y="1"/>
                    <a:pt x="3" y="0"/>
                  </a:cubicBezTo>
                  <a:cubicBezTo>
                    <a:pt x="2" y="2"/>
                    <a:pt x="0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4"/>
            <p:cNvSpPr/>
            <p:nvPr/>
          </p:nvSpPr>
          <p:spPr bwMode="auto">
            <a:xfrm>
              <a:off x="6675438" y="3235326"/>
              <a:ext cx="47625" cy="33338"/>
            </a:xfrm>
            <a:custGeom>
              <a:avLst/>
              <a:gdLst>
                <a:gd name="T0" fmla="*/ 4 w 15"/>
                <a:gd name="T1" fmla="*/ 10 h 10"/>
                <a:gd name="T2" fmla="*/ 4 w 15"/>
                <a:gd name="T3" fmla="*/ 5 h 10"/>
                <a:gd name="T4" fmla="*/ 9 w 15"/>
                <a:gd name="T5" fmla="*/ 4 h 10"/>
                <a:gd name="T6" fmla="*/ 10 w 15"/>
                <a:gd name="T7" fmla="*/ 9 h 10"/>
                <a:gd name="T8" fmla="*/ 14 w 15"/>
                <a:gd name="T9" fmla="*/ 2 h 10"/>
                <a:gd name="T10" fmla="*/ 9 w 15"/>
                <a:gd name="T11" fmla="*/ 1 h 10"/>
                <a:gd name="T12" fmla="*/ 0 w 15"/>
                <a:gd name="T13" fmla="*/ 5 h 10"/>
                <a:gd name="T14" fmla="*/ 4 w 15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10">
                  <a:moveTo>
                    <a:pt x="4" y="10"/>
                  </a:moveTo>
                  <a:cubicBezTo>
                    <a:pt x="5" y="8"/>
                    <a:pt x="3" y="7"/>
                    <a:pt x="4" y="5"/>
                  </a:cubicBezTo>
                  <a:cubicBezTo>
                    <a:pt x="6" y="4"/>
                    <a:pt x="8" y="3"/>
                    <a:pt x="9" y="4"/>
                  </a:cubicBezTo>
                  <a:cubicBezTo>
                    <a:pt x="11" y="5"/>
                    <a:pt x="8" y="7"/>
                    <a:pt x="10" y="9"/>
                  </a:cubicBezTo>
                  <a:cubicBezTo>
                    <a:pt x="13" y="8"/>
                    <a:pt x="15" y="3"/>
                    <a:pt x="14" y="2"/>
                  </a:cubicBezTo>
                  <a:cubicBezTo>
                    <a:pt x="13" y="5"/>
                    <a:pt x="10" y="2"/>
                    <a:pt x="9" y="1"/>
                  </a:cubicBezTo>
                  <a:cubicBezTo>
                    <a:pt x="5" y="1"/>
                    <a:pt x="2" y="0"/>
                    <a:pt x="0" y="5"/>
                  </a:cubicBezTo>
                  <a:cubicBezTo>
                    <a:pt x="1" y="6"/>
                    <a:pt x="1" y="8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5"/>
            <p:cNvSpPr/>
            <p:nvPr/>
          </p:nvSpPr>
          <p:spPr bwMode="auto">
            <a:xfrm>
              <a:off x="6834188" y="3371851"/>
              <a:ext cx="19050" cy="9525"/>
            </a:xfrm>
            <a:custGeom>
              <a:avLst/>
              <a:gdLst>
                <a:gd name="T0" fmla="*/ 4 w 6"/>
                <a:gd name="T1" fmla="*/ 0 h 3"/>
                <a:gd name="T2" fmla="*/ 3 w 6"/>
                <a:gd name="T3" fmla="*/ 0 h 3"/>
                <a:gd name="T4" fmla="*/ 1 w 6"/>
                <a:gd name="T5" fmla="*/ 3 h 3"/>
                <a:gd name="T6" fmla="*/ 4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2" y="1"/>
                    <a:pt x="0" y="2"/>
                    <a:pt x="1" y="3"/>
                  </a:cubicBezTo>
                  <a:cubicBezTo>
                    <a:pt x="2" y="2"/>
                    <a:pt x="6" y="2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"/>
            <p:cNvSpPr/>
            <p:nvPr/>
          </p:nvSpPr>
          <p:spPr bwMode="auto">
            <a:xfrm>
              <a:off x="6651626" y="3235326"/>
              <a:ext cx="17463" cy="9525"/>
            </a:xfrm>
            <a:custGeom>
              <a:avLst/>
              <a:gdLst>
                <a:gd name="T0" fmla="*/ 2 w 5"/>
                <a:gd name="T1" fmla="*/ 0 h 3"/>
                <a:gd name="T2" fmla="*/ 1 w 5"/>
                <a:gd name="T3" fmla="*/ 3 h 3"/>
                <a:gd name="T4" fmla="*/ 2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2" y="3"/>
                    <a:pt x="5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7"/>
            <p:cNvSpPr/>
            <p:nvPr/>
          </p:nvSpPr>
          <p:spPr bwMode="auto">
            <a:xfrm>
              <a:off x="6623051" y="3232151"/>
              <a:ext cx="28575" cy="15875"/>
            </a:xfrm>
            <a:custGeom>
              <a:avLst/>
              <a:gdLst>
                <a:gd name="T0" fmla="*/ 7 w 9"/>
                <a:gd name="T1" fmla="*/ 0 h 5"/>
                <a:gd name="T2" fmla="*/ 3 w 9"/>
                <a:gd name="T3" fmla="*/ 0 h 5"/>
                <a:gd name="T4" fmla="*/ 0 w 9"/>
                <a:gd name="T5" fmla="*/ 4 h 5"/>
                <a:gd name="T6" fmla="*/ 5 w 9"/>
                <a:gd name="T7" fmla="*/ 5 h 5"/>
                <a:gd name="T8" fmla="*/ 7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3"/>
                    <a:pt x="0" y="4"/>
                  </a:cubicBezTo>
                  <a:cubicBezTo>
                    <a:pt x="2" y="4"/>
                    <a:pt x="3" y="5"/>
                    <a:pt x="5" y="5"/>
                  </a:cubicBezTo>
                  <a:cubicBezTo>
                    <a:pt x="5" y="3"/>
                    <a:pt x="9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8"/>
            <p:cNvSpPr/>
            <p:nvPr/>
          </p:nvSpPr>
          <p:spPr bwMode="auto">
            <a:xfrm>
              <a:off x="6808788" y="3360738"/>
              <a:ext cx="19050" cy="26988"/>
            </a:xfrm>
            <a:custGeom>
              <a:avLst/>
              <a:gdLst>
                <a:gd name="T0" fmla="*/ 3 w 6"/>
                <a:gd name="T1" fmla="*/ 0 h 8"/>
                <a:gd name="T2" fmla="*/ 0 w 6"/>
                <a:gd name="T3" fmla="*/ 1 h 8"/>
                <a:gd name="T4" fmla="*/ 3 w 6"/>
                <a:gd name="T5" fmla="*/ 8 h 8"/>
                <a:gd name="T6" fmla="*/ 3 w 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3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4" y="3"/>
                    <a:pt x="3" y="5"/>
                    <a:pt x="3" y="8"/>
                  </a:cubicBezTo>
                  <a:cubicBezTo>
                    <a:pt x="6" y="6"/>
                    <a:pt x="5" y="2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9"/>
            <p:cNvSpPr/>
            <p:nvPr/>
          </p:nvSpPr>
          <p:spPr bwMode="auto">
            <a:xfrm>
              <a:off x="6661151" y="3251201"/>
              <a:ext cx="11113" cy="11113"/>
            </a:xfrm>
            <a:custGeom>
              <a:avLst/>
              <a:gdLst>
                <a:gd name="T0" fmla="*/ 3 w 3"/>
                <a:gd name="T1" fmla="*/ 1 h 3"/>
                <a:gd name="T2" fmla="*/ 1 w 3"/>
                <a:gd name="T3" fmla="*/ 0 h 3"/>
                <a:gd name="T4" fmla="*/ 1 w 3"/>
                <a:gd name="T5" fmla="*/ 3 h 3"/>
                <a:gd name="T6" fmla="*/ 3 w 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3" y="1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1" y="3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20"/>
            <p:cNvSpPr/>
            <p:nvPr/>
          </p:nvSpPr>
          <p:spPr bwMode="auto">
            <a:xfrm>
              <a:off x="6694488" y="3360738"/>
              <a:ext cx="103188" cy="60325"/>
            </a:xfrm>
            <a:custGeom>
              <a:avLst/>
              <a:gdLst>
                <a:gd name="T0" fmla="*/ 27 w 32"/>
                <a:gd name="T1" fmla="*/ 1 h 18"/>
                <a:gd name="T2" fmla="*/ 26 w 32"/>
                <a:gd name="T3" fmla="*/ 9 h 18"/>
                <a:gd name="T4" fmla="*/ 20 w 32"/>
                <a:gd name="T5" fmla="*/ 10 h 18"/>
                <a:gd name="T6" fmla="*/ 18 w 32"/>
                <a:gd name="T7" fmla="*/ 9 h 18"/>
                <a:gd name="T8" fmla="*/ 21 w 32"/>
                <a:gd name="T9" fmla="*/ 2 h 18"/>
                <a:gd name="T10" fmla="*/ 17 w 32"/>
                <a:gd name="T11" fmla="*/ 1 h 18"/>
                <a:gd name="T12" fmla="*/ 17 w 32"/>
                <a:gd name="T13" fmla="*/ 10 h 18"/>
                <a:gd name="T14" fmla="*/ 14 w 32"/>
                <a:gd name="T15" fmla="*/ 10 h 18"/>
                <a:gd name="T16" fmla="*/ 6 w 32"/>
                <a:gd name="T17" fmla="*/ 8 h 18"/>
                <a:gd name="T18" fmla="*/ 0 w 32"/>
                <a:gd name="T19" fmla="*/ 7 h 18"/>
                <a:gd name="T20" fmla="*/ 5 w 32"/>
                <a:gd name="T21" fmla="*/ 14 h 18"/>
                <a:gd name="T22" fmla="*/ 11 w 32"/>
                <a:gd name="T23" fmla="*/ 12 h 18"/>
                <a:gd name="T24" fmla="*/ 28 w 32"/>
                <a:gd name="T25" fmla="*/ 14 h 18"/>
                <a:gd name="T26" fmla="*/ 30 w 32"/>
                <a:gd name="T27" fmla="*/ 2 h 18"/>
                <a:gd name="T28" fmla="*/ 27 w 32"/>
                <a:gd name="T2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18">
                  <a:moveTo>
                    <a:pt x="27" y="1"/>
                  </a:moveTo>
                  <a:cubicBezTo>
                    <a:pt x="24" y="4"/>
                    <a:pt x="26" y="6"/>
                    <a:pt x="26" y="9"/>
                  </a:cubicBezTo>
                  <a:cubicBezTo>
                    <a:pt x="23" y="7"/>
                    <a:pt x="22" y="8"/>
                    <a:pt x="20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9" y="6"/>
                    <a:pt x="19" y="3"/>
                    <a:pt x="21" y="2"/>
                  </a:cubicBezTo>
                  <a:cubicBezTo>
                    <a:pt x="19" y="0"/>
                    <a:pt x="18" y="1"/>
                    <a:pt x="17" y="1"/>
                  </a:cubicBezTo>
                  <a:cubicBezTo>
                    <a:pt x="14" y="4"/>
                    <a:pt x="17" y="7"/>
                    <a:pt x="17" y="10"/>
                  </a:cubicBezTo>
                  <a:cubicBezTo>
                    <a:pt x="16" y="11"/>
                    <a:pt x="15" y="11"/>
                    <a:pt x="14" y="10"/>
                  </a:cubicBezTo>
                  <a:cubicBezTo>
                    <a:pt x="13" y="6"/>
                    <a:pt x="9" y="7"/>
                    <a:pt x="6" y="8"/>
                  </a:cubicBezTo>
                  <a:cubicBezTo>
                    <a:pt x="5" y="6"/>
                    <a:pt x="2" y="4"/>
                    <a:pt x="0" y="7"/>
                  </a:cubicBezTo>
                  <a:cubicBezTo>
                    <a:pt x="4" y="9"/>
                    <a:pt x="3" y="12"/>
                    <a:pt x="5" y="14"/>
                  </a:cubicBezTo>
                  <a:cubicBezTo>
                    <a:pt x="7" y="14"/>
                    <a:pt x="9" y="11"/>
                    <a:pt x="11" y="12"/>
                  </a:cubicBezTo>
                  <a:cubicBezTo>
                    <a:pt x="17" y="18"/>
                    <a:pt x="22" y="11"/>
                    <a:pt x="28" y="14"/>
                  </a:cubicBezTo>
                  <a:cubicBezTo>
                    <a:pt x="28" y="10"/>
                    <a:pt x="32" y="6"/>
                    <a:pt x="30" y="2"/>
                  </a:cubicBezTo>
                  <a:cubicBezTo>
                    <a:pt x="29" y="3"/>
                    <a:pt x="28" y="1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21"/>
            <p:cNvSpPr/>
            <p:nvPr/>
          </p:nvSpPr>
          <p:spPr bwMode="auto">
            <a:xfrm>
              <a:off x="6586538" y="3222626"/>
              <a:ext cx="17463" cy="25400"/>
            </a:xfrm>
            <a:custGeom>
              <a:avLst/>
              <a:gdLst>
                <a:gd name="T0" fmla="*/ 5 w 5"/>
                <a:gd name="T1" fmla="*/ 5 h 8"/>
                <a:gd name="T2" fmla="*/ 0 w 5"/>
                <a:gd name="T3" fmla="*/ 3 h 8"/>
                <a:gd name="T4" fmla="*/ 5 w 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8">
                  <a:moveTo>
                    <a:pt x="5" y="5"/>
                  </a:moveTo>
                  <a:cubicBezTo>
                    <a:pt x="5" y="2"/>
                    <a:pt x="2" y="0"/>
                    <a:pt x="0" y="3"/>
                  </a:cubicBezTo>
                  <a:cubicBezTo>
                    <a:pt x="0" y="4"/>
                    <a:pt x="4" y="8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22"/>
            <p:cNvSpPr/>
            <p:nvPr/>
          </p:nvSpPr>
          <p:spPr bwMode="auto">
            <a:xfrm>
              <a:off x="6607176" y="3244851"/>
              <a:ext cx="15875" cy="11113"/>
            </a:xfrm>
            <a:custGeom>
              <a:avLst/>
              <a:gdLst>
                <a:gd name="T0" fmla="*/ 3 w 5"/>
                <a:gd name="T1" fmla="*/ 3 h 3"/>
                <a:gd name="T2" fmla="*/ 5 w 5"/>
                <a:gd name="T3" fmla="*/ 0 h 3"/>
                <a:gd name="T4" fmla="*/ 2 w 5"/>
                <a:gd name="T5" fmla="*/ 0 h 3"/>
                <a:gd name="T6" fmla="*/ 0 w 5"/>
                <a:gd name="T7" fmla="*/ 1 h 3"/>
                <a:gd name="T8" fmla="*/ 3 w 5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">
                  <a:moveTo>
                    <a:pt x="3" y="3"/>
                  </a:moveTo>
                  <a:cubicBezTo>
                    <a:pt x="4" y="1"/>
                    <a:pt x="5" y="2"/>
                    <a:pt x="5" y="0"/>
                  </a:cubicBezTo>
                  <a:cubicBezTo>
                    <a:pt x="4" y="0"/>
                    <a:pt x="3" y="0"/>
                    <a:pt x="2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2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23"/>
            <p:cNvSpPr/>
            <p:nvPr/>
          </p:nvSpPr>
          <p:spPr bwMode="auto">
            <a:xfrm>
              <a:off x="6567488" y="3228976"/>
              <a:ext cx="15875" cy="12700"/>
            </a:xfrm>
            <a:custGeom>
              <a:avLst/>
              <a:gdLst>
                <a:gd name="T0" fmla="*/ 5 w 5"/>
                <a:gd name="T1" fmla="*/ 2 h 4"/>
                <a:gd name="T2" fmla="*/ 0 w 5"/>
                <a:gd name="T3" fmla="*/ 2 h 4"/>
                <a:gd name="T4" fmla="*/ 2 w 5"/>
                <a:gd name="T5" fmla="*/ 4 h 4"/>
                <a:gd name="T6" fmla="*/ 5 w 5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3" y="1"/>
                    <a:pt x="1" y="0"/>
                    <a:pt x="0" y="2"/>
                  </a:cubicBezTo>
                  <a:cubicBezTo>
                    <a:pt x="1" y="3"/>
                    <a:pt x="1" y="3"/>
                    <a:pt x="2" y="4"/>
                  </a:cubicBezTo>
                  <a:cubicBezTo>
                    <a:pt x="3" y="2"/>
                    <a:pt x="4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24"/>
            <p:cNvSpPr/>
            <p:nvPr/>
          </p:nvSpPr>
          <p:spPr bwMode="auto">
            <a:xfrm>
              <a:off x="6508751" y="3228976"/>
              <a:ext cx="52388" cy="26988"/>
            </a:xfrm>
            <a:custGeom>
              <a:avLst/>
              <a:gdLst>
                <a:gd name="T0" fmla="*/ 9 w 16"/>
                <a:gd name="T1" fmla="*/ 8 h 8"/>
                <a:gd name="T2" fmla="*/ 11 w 16"/>
                <a:gd name="T3" fmla="*/ 4 h 8"/>
                <a:gd name="T4" fmla="*/ 16 w 16"/>
                <a:gd name="T5" fmla="*/ 3 h 8"/>
                <a:gd name="T6" fmla="*/ 15 w 16"/>
                <a:gd name="T7" fmla="*/ 1 h 8"/>
                <a:gd name="T8" fmla="*/ 8 w 16"/>
                <a:gd name="T9" fmla="*/ 1 h 8"/>
                <a:gd name="T10" fmla="*/ 0 w 16"/>
                <a:gd name="T11" fmla="*/ 7 h 8"/>
                <a:gd name="T12" fmla="*/ 9 w 16"/>
                <a:gd name="T13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8">
                  <a:moveTo>
                    <a:pt x="9" y="8"/>
                  </a:moveTo>
                  <a:cubicBezTo>
                    <a:pt x="11" y="7"/>
                    <a:pt x="9" y="5"/>
                    <a:pt x="11" y="4"/>
                  </a:cubicBezTo>
                  <a:cubicBezTo>
                    <a:pt x="13" y="6"/>
                    <a:pt x="15" y="4"/>
                    <a:pt x="16" y="3"/>
                  </a:cubicBezTo>
                  <a:cubicBezTo>
                    <a:pt x="15" y="2"/>
                    <a:pt x="16" y="1"/>
                    <a:pt x="15" y="1"/>
                  </a:cubicBezTo>
                  <a:cubicBezTo>
                    <a:pt x="12" y="0"/>
                    <a:pt x="11" y="4"/>
                    <a:pt x="8" y="1"/>
                  </a:cubicBezTo>
                  <a:cubicBezTo>
                    <a:pt x="6" y="4"/>
                    <a:pt x="3" y="4"/>
                    <a:pt x="0" y="7"/>
                  </a:cubicBezTo>
                  <a:cubicBezTo>
                    <a:pt x="3" y="8"/>
                    <a:pt x="6" y="8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25"/>
            <p:cNvSpPr/>
            <p:nvPr/>
          </p:nvSpPr>
          <p:spPr bwMode="auto">
            <a:xfrm>
              <a:off x="6669088" y="3363913"/>
              <a:ext cx="31750" cy="23813"/>
            </a:xfrm>
            <a:custGeom>
              <a:avLst/>
              <a:gdLst>
                <a:gd name="T0" fmla="*/ 9 w 10"/>
                <a:gd name="T1" fmla="*/ 0 h 7"/>
                <a:gd name="T2" fmla="*/ 0 w 10"/>
                <a:gd name="T3" fmla="*/ 3 h 7"/>
                <a:gd name="T4" fmla="*/ 3 w 10"/>
                <a:gd name="T5" fmla="*/ 7 h 7"/>
                <a:gd name="T6" fmla="*/ 10 w 10"/>
                <a:gd name="T7" fmla="*/ 2 h 7"/>
                <a:gd name="T8" fmla="*/ 9 w 10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9" y="0"/>
                  </a:moveTo>
                  <a:cubicBezTo>
                    <a:pt x="6" y="1"/>
                    <a:pt x="3" y="1"/>
                    <a:pt x="0" y="3"/>
                  </a:cubicBezTo>
                  <a:cubicBezTo>
                    <a:pt x="0" y="5"/>
                    <a:pt x="1" y="7"/>
                    <a:pt x="3" y="7"/>
                  </a:cubicBezTo>
                  <a:cubicBezTo>
                    <a:pt x="4" y="3"/>
                    <a:pt x="7" y="4"/>
                    <a:pt x="10" y="2"/>
                  </a:cubicBezTo>
                  <a:cubicBezTo>
                    <a:pt x="10" y="1"/>
                    <a:pt x="10" y="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26"/>
            <p:cNvSpPr/>
            <p:nvPr/>
          </p:nvSpPr>
          <p:spPr bwMode="auto">
            <a:xfrm>
              <a:off x="6477001" y="3219451"/>
              <a:ext cx="34925" cy="36513"/>
            </a:xfrm>
            <a:custGeom>
              <a:avLst/>
              <a:gdLst>
                <a:gd name="T0" fmla="*/ 8 w 11"/>
                <a:gd name="T1" fmla="*/ 11 h 11"/>
                <a:gd name="T2" fmla="*/ 10 w 11"/>
                <a:gd name="T3" fmla="*/ 4 h 11"/>
                <a:gd name="T4" fmla="*/ 4 w 11"/>
                <a:gd name="T5" fmla="*/ 0 h 11"/>
                <a:gd name="T6" fmla="*/ 3 w 11"/>
                <a:gd name="T7" fmla="*/ 5 h 11"/>
                <a:gd name="T8" fmla="*/ 6 w 11"/>
                <a:gd name="T9" fmla="*/ 9 h 11"/>
                <a:gd name="T10" fmla="*/ 1 w 11"/>
                <a:gd name="T11" fmla="*/ 8 h 11"/>
                <a:gd name="T12" fmla="*/ 8 w 1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1">
                  <a:moveTo>
                    <a:pt x="8" y="11"/>
                  </a:moveTo>
                  <a:cubicBezTo>
                    <a:pt x="9" y="8"/>
                    <a:pt x="11" y="6"/>
                    <a:pt x="10" y="4"/>
                  </a:cubicBezTo>
                  <a:cubicBezTo>
                    <a:pt x="8" y="3"/>
                    <a:pt x="6" y="0"/>
                    <a:pt x="4" y="0"/>
                  </a:cubicBezTo>
                  <a:cubicBezTo>
                    <a:pt x="1" y="1"/>
                    <a:pt x="6" y="3"/>
                    <a:pt x="3" y="5"/>
                  </a:cubicBezTo>
                  <a:cubicBezTo>
                    <a:pt x="5" y="6"/>
                    <a:pt x="7" y="7"/>
                    <a:pt x="6" y="9"/>
                  </a:cubicBezTo>
                  <a:cubicBezTo>
                    <a:pt x="3" y="11"/>
                    <a:pt x="2" y="6"/>
                    <a:pt x="1" y="8"/>
                  </a:cubicBezTo>
                  <a:cubicBezTo>
                    <a:pt x="0" y="11"/>
                    <a:pt x="6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27"/>
            <p:cNvSpPr/>
            <p:nvPr/>
          </p:nvSpPr>
          <p:spPr bwMode="auto">
            <a:xfrm>
              <a:off x="6456363" y="3211513"/>
              <a:ext cx="23813" cy="39688"/>
            </a:xfrm>
            <a:custGeom>
              <a:avLst/>
              <a:gdLst>
                <a:gd name="T0" fmla="*/ 6 w 7"/>
                <a:gd name="T1" fmla="*/ 3 h 12"/>
                <a:gd name="T2" fmla="*/ 3 w 7"/>
                <a:gd name="T3" fmla="*/ 2 h 12"/>
                <a:gd name="T4" fmla="*/ 1 w 7"/>
                <a:gd name="T5" fmla="*/ 12 h 12"/>
                <a:gd name="T6" fmla="*/ 6 w 7"/>
                <a:gd name="T7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12">
                  <a:moveTo>
                    <a:pt x="6" y="3"/>
                  </a:moveTo>
                  <a:cubicBezTo>
                    <a:pt x="5" y="0"/>
                    <a:pt x="4" y="3"/>
                    <a:pt x="3" y="2"/>
                  </a:cubicBezTo>
                  <a:cubicBezTo>
                    <a:pt x="1" y="5"/>
                    <a:pt x="0" y="8"/>
                    <a:pt x="1" y="12"/>
                  </a:cubicBezTo>
                  <a:cubicBezTo>
                    <a:pt x="7" y="11"/>
                    <a:pt x="1" y="4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28"/>
            <p:cNvSpPr/>
            <p:nvPr/>
          </p:nvSpPr>
          <p:spPr bwMode="auto">
            <a:xfrm>
              <a:off x="6665913" y="3394076"/>
              <a:ext cx="31750" cy="23813"/>
            </a:xfrm>
            <a:custGeom>
              <a:avLst/>
              <a:gdLst>
                <a:gd name="T0" fmla="*/ 10 w 10"/>
                <a:gd name="T1" fmla="*/ 5 h 7"/>
                <a:gd name="T2" fmla="*/ 6 w 10"/>
                <a:gd name="T3" fmla="*/ 0 h 7"/>
                <a:gd name="T4" fmla="*/ 0 w 10"/>
                <a:gd name="T5" fmla="*/ 7 h 7"/>
                <a:gd name="T6" fmla="*/ 10 w 10"/>
                <a:gd name="T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7">
                  <a:moveTo>
                    <a:pt x="10" y="5"/>
                  </a:moveTo>
                  <a:cubicBezTo>
                    <a:pt x="9" y="2"/>
                    <a:pt x="9" y="0"/>
                    <a:pt x="6" y="0"/>
                  </a:cubicBezTo>
                  <a:cubicBezTo>
                    <a:pt x="5" y="4"/>
                    <a:pt x="0" y="4"/>
                    <a:pt x="0" y="7"/>
                  </a:cubicBezTo>
                  <a:cubicBezTo>
                    <a:pt x="3" y="4"/>
                    <a:pt x="7" y="7"/>
                    <a:pt x="1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29"/>
            <p:cNvSpPr/>
            <p:nvPr/>
          </p:nvSpPr>
          <p:spPr bwMode="auto">
            <a:xfrm>
              <a:off x="6424613" y="3216276"/>
              <a:ext cx="31750" cy="31750"/>
            </a:xfrm>
            <a:custGeom>
              <a:avLst/>
              <a:gdLst>
                <a:gd name="T0" fmla="*/ 7 w 10"/>
                <a:gd name="T1" fmla="*/ 8 h 10"/>
                <a:gd name="T2" fmla="*/ 0 w 10"/>
                <a:gd name="T3" fmla="*/ 8 h 10"/>
                <a:gd name="T4" fmla="*/ 7 w 10"/>
                <a:gd name="T5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10">
                  <a:moveTo>
                    <a:pt x="7" y="8"/>
                  </a:moveTo>
                  <a:cubicBezTo>
                    <a:pt x="10" y="0"/>
                    <a:pt x="0" y="0"/>
                    <a:pt x="0" y="8"/>
                  </a:cubicBezTo>
                  <a:cubicBezTo>
                    <a:pt x="3" y="10"/>
                    <a:pt x="5" y="10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30"/>
            <p:cNvSpPr/>
            <p:nvPr/>
          </p:nvSpPr>
          <p:spPr bwMode="auto">
            <a:xfrm>
              <a:off x="6551613" y="3367088"/>
              <a:ext cx="114300" cy="63500"/>
            </a:xfrm>
            <a:custGeom>
              <a:avLst/>
              <a:gdLst>
                <a:gd name="T0" fmla="*/ 10 w 35"/>
                <a:gd name="T1" fmla="*/ 7 h 19"/>
                <a:gd name="T2" fmla="*/ 7 w 35"/>
                <a:gd name="T3" fmla="*/ 13 h 19"/>
                <a:gd name="T4" fmla="*/ 4 w 35"/>
                <a:gd name="T5" fmla="*/ 11 h 19"/>
                <a:gd name="T6" fmla="*/ 0 w 35"/>
                <a:gd name="T7" fmla="*/ 17 h 19"/>
                <a:gd name="T8" fmla="*/ 10 w 35"/>
                <a:gd name="T9" fmla="*/ 15 h 19"/>
                <a:gd name="T10" fmla="*/ 15 w 35"/>
                <a:gd name="T11" fmla="*/ 8 h 19"/>
                <a:gd name="T12" fmla="*/ 12 w 35"/>
                <a:gd name="T13" fmla="*/ 13 h 19"/>
                <a:gd name="T14" fmla="*/ 17 w 35"/>
                <a:gd name="T15" fmla="*/ 15 h 19"/>
                <a:gd name="T16" fmla="*/ 23 w 35"/>
                <a:gd name="T17" fmla="*/ 4 h 19"/>
                <a:gd name="T18" fmla="*/ 23 w 35"/>
                <a:gd name="T19" fmla="*/ 11 h 19"/>
                <a:gd name="T20" fmla="*/ 29 w 35"/>
                <a:gd name="T21" fmla="*/ 10 h 19"/>
                <a:gd name="T22" fmla="*/ 30 w 35"/>
                <a:gd name="T23" fmla="*/ 13 h 19"/>
                <a:gd name="T24" fmla="*/ 35 w 35"/>
                <a:gd name="T25" fmla="*/ 8 h 19"/>
                <a:gd name="T26" fmla="*/ 32 w 35"/>
                <a:gd name="T27" fmla="*/ 3 h 19"/>
                <a:gd name="T28" fmla="*/ 27 w 35"/>
                <a:gd name="T29" fmla="*/ 6 h 19"/>
                <a:gd name="T30" fmla="*/ 25 w 35"/>
                <a:gd name="T31" fmla="*/ 3 h 19"/>
                <a:gd name="T32" fmla="*/ 28 w 35"/>
                <a:gd name="T33" fmla="*/ 1 h 19"/>
                <a:gd name="T34" fmla="*/ 22 w 35"/>
                <a:gd name="T35" fmla="*/ 0 h 19"/>
                <a:gd name="T36" fmla="*/ 21 w 35"/>
                <a:gd name="T37" fmla="*/ 4 h 19"/>
                <a:gd name="T38" fmla="*/ 13 w 35"/>
                <a:gd name="T39" fmla="*/ 8 h 19"/>
                <a:gd name="T40" fmla="*/ 10 w 35"/>
                <a:gd name="T4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19">
                  <a:moveTo>
                    <a:pt x="10" y="7"/>
                  </a:moveTo>
                  <a:cubicBezTo>
                    <a:pt x="8" y="9"/>
                    <a:pt x="9" y="11"/>
                    <a:pt x="7" y="13"/>
                  </a:cubicBezTo>
                  <a:cubicBezTo>
                    <a:pt x="5" y="12"/>
                    <a:pt x="5" y="13"/>
                    <a:pt x="4" y="11"/>
                  </a:cubicBezTo>
                  <a:cubicBezTo>
                    <a:pt x="3" y="14"/>
                    <a:pt x="0" y="15"/>
                    <a:pt x="0" y="17"/>
                  </a:cubicBezTo>
                  <a:cubicBezTo>
                    <a:pt x="4" y="19"/>
                    <a:pt x="6" y="12"/>
                    <a:pt x="10" y="15"/>
                  </a:cubicBezTo>
                  <a:cubicBezTo>
                    <a:pt x="11" y="13"/>
                    <a:pt x="12" y="9"/>
                    <a:pt x="15" y="8"/>
                  </a:cubicBezTo>
                  <a:cubicBezTo>
                    <a:pt x="15" y="10"/>
                    <a:pt x="14" y="11"/>
                    <a:pt x="12" y="13"/>
                  </a:cubicBezTo>
                  <a:cubicBezTo>
                    <a:pt x="14" y="14"/>
                    <a:pt x="16" y="16"/>
                    <a:pt x="17" y="15"/>
                  </a:cubicBezTo>
                  <a:cubicBezTo>
                    <a:pt x="12" y="11"/>
                    <a:pt x="21" y="7"/>
                    <a:pt x="23" y="4"/>
                  </a:cubicBezTo>
                  <a:cubicBezTo>
                    <a:pt x="26" y="6"/>
                    <a:pt x="21" y="9"/>
                    <a:pt x="23" y="11"/>
                  </a:cubicBezTo>
                  <a:cubicBezTo>
                    <a:pt x="25" y="12"/>
                    <a:pt x="27" y="9"/>
                    <a:pt x="29" y="10"/>
                  </a:cubicBezTo>
                  <a:cubicBezTo>
                    <a:pt x="29" y="11"/>
                    <a:pt x="28" y="12"/>
                    <a:pt x="30" y="13"/>
                  </a:cubicBezTo>
                  <a:cubicBezTo>
                    <a:pt x="31" y="10"/>
                    <a:pt x="33" y="10"/>
                    <a:pt x="35" y="8"/>
                  </a:cubicBezTo>
                  <a:cubicBezTo>
                    <a:pt x="34" y="6"/>
                    <a:pt x="34" y="4"/>
                    <a:pt x="32" y="3"/>
                  </a:cubicBezTo>
                  <a:cubicBezTo>
                    <a:pt x="30" y="2"/>
                    <a:pt x="29" y="7"/>
                    <a:pt x="27" y="6"/>
                  </a:cubicBezTo>
                  <a:cubicBezTo>
                    <a:pt x="26" y="5"/>
                    <a:pt x="25" y="4"/>
                    <a:pt x="25" y="3"/>
                  </a:cubicBezTo>
                  <a:cubicBezTo>
                    <a:pt x="26" y="3"/>
                    <a:pt x="27" y="2"/>
                    <a:pt x="28" y="1"/>
                  </a:cubicBezTo>
                  <a:cubicBezTo>
                    <a:pt x="26" y="0"/>
                    <a:pt x="24" y="0"/>
                    <a:pt x="22" y="0"/>
                  </a:cubicBezTo>
                  <a:cubicBezTo>
                    <a:pt x="24" y="1"/>
                    <a:pt x="22" y="3"/>
                    <a:pt x="21" y="4"/>
                  </a:cubicBezTo>
                  <a:cubicBezTo>
                    <a:pt x="17" y="2"/>
                    <a:pt x="15" y="4"/>
                    <a:pt x="13" y="8"/>
                  </a:cubicBezTo>
                  <a:cubicBezTo>
                    <a:pt x="12" y="7"/>
                    <a:pt x="11" y="7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31"/>
            <p:cNvSpPr/>
            <p:nvPr/>
          </p:nvSpPr>
          <p:spPr bwMode="auto">
            <a:xfrm>
              <a:off x="6378576" y="3216276"/>
              <a:ext cx="36513" cy="19050"/>
            </a:xfrm>
            <a:custGeom>
              <a:avLst/>
              <a:gdLst>
                <a:gd name="T0" fmla="*/ 9 w 11"/>
                <a:gd name="T1" fmla="*/ 0 h 6"/>
                <a:gd name="T2" fmla="*/ 1 w 11"/>
                <a:gd name="T3" fmla="*/ 0 h 6"/>
                <a:gd name="T4" fmla="*/ 2 w 11"/>
                <a:gd name="T5" fmla="*/ 6 h 6"/>
                <a:gd name="T6" fmla="*/ 8 w 11"/>
                <a:gd name="T7" fmla="*/ 6 h 6"/>
                <a:gd name="T8" fmla="*/ 9 w 1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9" y="0"/>
                  </a:moveTo>
                  <a:cubicBezTo>
                    <a:pt x="6" y="1"/>
                    <a:pt x="4" y="1"/>
                    <a:pt x="1" y="0"/>
                  </a:cubicBezTo>
                  <a:cubicBezTo>
                    <a:pt x="2" y="2"/>
                    <a:pt x="0" y="5"/>
                    <a:pt x="2" y="6"/>
                  </a:cubicBezTo>
                  <a:cubicBezTo>
                    <a:pt x="4" y="6"/>
                    <a:pt x="5" y="4"/>
                    <a:pt x="8" y="6"/>
                  </a:cubicBezTo>
                  <a:cubicBezTo>
                    <a:pt x="10" y="4"/>
                    <a:pt x="11" y="2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32"/>
            <p:cNvSpPr/>
            <p:nvPr/>
          </p:nvSpPr>
          <p:spPr bwMode="auto">
            <a:xfrm>
              <a:off x="6359526" y="3211513"/>
              <a:ext cx="25400" cy="33338"/>
            </a:xfrm>
            <a:custGeom>
              <a:avLst/>
              <a:gdLst>
                <a:gd name="T0" fmla="*/ 3 w 8"/>
                <a:gd name="T1" fmla="*/ 10 h 10"/>
                <a:gd name="T2" fmla="*/ 6 w 8"/>
                <a:gd name="T3" fmla="*/ 3 h 10"/>
                <a:gd name="T4" fmla="*/ 5 w 8"/>
                <a:gd name="T5" fmla="*/ 0 h 10"/>
                <a:gd name="T6" fmla="*/ 3 w 8"/>
                <a:gd name="T7" fmla="*/ 0 h 10"/>
                <a:gd name="T8" fmla="*/ 0 w 8"/>
                <a:gd name="T9" fmla="*/ 8 h 10"/>
                <a:gd name="T10" fmla="*/ 3 w 8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0">
                  <a:moveTo>
                    <a:pt x="3" y="10"/>
                  </a:moveTo>
                  <a:cubicBezTo>
                    <a:pt x="8" y="7"/>
                    <a:pt x="2" y="7"/>
                    <a:pt x="6" y="3"/>
                  </a:cubicBezTo>
                  <a:cubicBezTo>
                    <a:pt x="4" y="2"/>
                    <a:pt x="5" y="1"/>
                    <a:pt x="5" y="0"/>
                  </a:cubicBezTo>
                  <a:cubicBezTo>
                    <a:pt x="4" y="1"/>
                    <a:pt x="4" y="1"/>
                    <a:pt x="3" y="0"/>
                  </a:cubicBezTo>
                  <a:cubicBezTo>
                    <a:pt x="2" y="3"/>
                    <a:pt x="0" y="6"/>
                    <a:pt x="0" y="8"/>
                  </a:cubicBezTo>
                  <a:cubicBezTo>
                    <a:pt x="1" y="10"/>
                    <a:pt x="2" y="9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33"/>
            <p:cNvSpPr/>
            <p:nvPr/>
          </p:nvSpPr>
          <p:spPr bwMode="auto">
            <a:xfrm>
              <a:off x="6551613" y="3371851"/>
              <a:ext cx="41275" cy="34925"/>
            </a:xfrm>
            <a:custGeom>
              <a:avLst/>
              <a:gdLst>
                <a:gd name="T0" fmla="*/ 10 w 13"/>
                <a:gd name="T1" fmla="*/ 0 h 11"/>
                <a:gd name="T2" fmla="*/ 1 w 13"/>
                <a:gd name="T3" fmla="*/ 5 h 11"/>
                <a:gd name="T4" fmla="*/ 2 w 13"/>
                <a:gd name="T5" fmla="*/ 11 h 11"/>
                <a:gd name="T6" fmla="*/ 8 w 13"/>
                <a:gd name="T7" fmla="*/ 7 h 11"/>
                <a:gd name="T8" fmla="*/ 10 w 13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10" y="0"/>
                  </a:moveTo>
                  <a:cubicBezTo>
                    <a:pt x="7" y="2"/>
                    <a:pt x="3" y="0"/>
                    <a:pt x="1" y="5"/>
                  </a:cubicBezTo>
                  <a:cubicBezTo>
                    <a:pt x="0" y="6"/>
                    <a:pt x="1" y="9"/>
                    <a:pt x="2" y="11"/>
                  </a:cubicBezTo>
                  <a:cubicBezTo>
                    <a:pt x="3" y="7"/>
                    <a:pt x="4" y="6"/>
                    <a:pt x="8" y="7"/>
                  </a:cubicBezTo>
                  <a:cubicBezTo>
                    <a:pt x="4" y="4"/>
                    <a:pt x="13" y="3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34"/>
            <p:cNvSpPr>
              <a:spLocks noEditPoints="1"/>
            </p:cNvSpPr>
            <p:nvPr/>
          </p:nvSpPr>
          <p:spPr bwMode="auto">
            <a:xfrm>
              <a:off x="6269038" y="3198813"/>
              <a:ext cx="84138" cy="46038"/>
            </a:xfrm>
            <a:custGeom>
              <a:avLst/>
              <a:gdLst>
                <a:gd name="T0" fmla="*/ 26 w 26"/>
                <a:gd name="T1" fmla="*/ 6 h 14"/>
                <a:gd name="T2" fmla="*/ 9 w 26"/>
                <a:gd name="T3" fmla="*/ 5 h 14"/>
                <a:gd name="T4" fmla="*/ 0 w 26"/>
                <a:gd name="T5" fmla="*/ 4 h 14"/>
                <a:gd name="T6" fmla="*/ 0 w 26"/>
                <a:gd name="T7" fmla="*/ 11 h 14"/>
                <a:gd name="T8" fmla="*/ 4 w 26"/>
                <a:gd name="T9" fmla="*/ 14 h 14"/>
                <a:gd name="T10" fmla="*/ 10 w 26"/>
                <a:gd name="T11" fmla="*/ 12 h 14"/>
                <a:gd name="T12" fmla="*/ 11 w 26"/>
                <a:gd name="T13" fmla="*/ 9 h 14"/>
                <a:gd name="T14" fmla="*/ 16 w 26"/>
                <a:gd name="T15" fmla="*/ 9 h 14"/>
                <a:gd name="T16" fmla="*/ 14 w 26"/>
                <a:gd name="T17" fmla="*/ 12 h 14"/>
                <a:gd name="T18" fmla="*/ 20 w 26"/>
                <a:gd name="T19" fmla="*/ 14 h 14"/>
                <a:gd name="T20" fmla="*/ 22 w 26"/>
                <a:gd name="T21" fmla="*/ 12 h 14"/>
                <a:gd name="T22" fmla="*/ 20 w 26"/>
                <a:gd name="T23" fmla="*/ 6 h 14"/>
                <a:gd name="T24" fmla="*/ 23 w 26"/>
                <a:gd name="T25" fmla="*/ 8 h 14"/>
                <a:gd name="T26" fmla="*/ 26 w 26"/>
                <a:gd name="T27" fmla="*/ 6 h 14"/>
                <a:gd name="T28" fmla="*/ 7 w 26"/>
                <a:gd name="T29" fmla="*/ 9 h 14"/>
                <a:gd name="T30" fmla="*/ 5 w 26"/>
                <a:gd name="T31" fmla="*/ 8 h 14"/>
                <a:gd name="T32" fmla="*/ 8 w 26"/>
                <a:gd name="T33" fmla="*/ 4 h 14"/>
                <a:gd name="T34" fmla="*/ 7 w 26"/>
                <a:gd name="T35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4">
                  <a:moveTo>
                    <a:pt x="26" y="6"/>
                  </a:moveTo>
                  <a:cubicBezTo>
                    <a:pt x="23" y="0"/>
                    <a:pt x="15" y="6"/>
                    <a:pt x="9" y="5"/>
                  </a:cubicBezTo>
                  <a:cubicBezTo>
                    <a:pt x="7" y="1"/>
                    <a:pt x="2" y="1"/>
                    <a:pt x="0" y="4"/>
                  </a:cubicBezTo>
                  <a:cubicBezTo>
                    <a:pt x="1" y="6"/>
                    <a:pt x="2" y="9"/>
                    <a:pt x="0" y="11"/>
                  </a:cubicBezTo>
                  <a:cubicBezTo>
                    <a:pt x="1" y="12"/>
                    <a:pt x="2" y="13"/>
                    <a:pt x="4" y="14"/>
                  </a:cubicBezTo>
                  <a:cubicBezTo>
                    <a:pt x="7" y="12"/>
                    <a:pt x="7" y="13"/>
                    <a:pt x="10" y="12"/>
                  </a:cubicBezTo>
                  <a:cubicBezTo>
                    <a:pt x="12" y="11"/>
                    <a:pt x="10" y="10"/>
                    <a:pt x="11" y="9"/>
                  </a:cubicBezTo>
                  <a:cubicBezTo>
                    <a:pt x="12" y="9"/>
                    <a:pt x="14" y="7"/>
                    <a:pt x="16" y="9"/>
                  </a:cubicBezTo>
                  <a:cubicBezTo>
                    <a:pt x="14" y="10"/>
                    <a:pt x="14" y="11"/>
                    <a:pt x="14" y="12"/>
                  </a:cubicBezTo>
                  <a:cubicBezTo>
                    <a:pt x="16" y="14"/>
                    <a:pt x="18" y="10"/>
                    <a:pt x="20" y="14"/>
                  </a:cubicBezTo>
                  <a:cubicBezTo>
                    <a:pt x="21" y="13"/>
                    <a:pt x="22" y="14"/>
                    <a:pt x="22" y="12"/>
                  </a:cubicBezTo>
                  <a:cubicBezTo>
                    <a:pt x="18" y="12"/>
                    <a:pt x="18" y="10"/>
                    <a:pt x="20" y="6"/>
                  </a:cubicBezTo>
                  <a:cubicBezTo>
                    <a:pt x="21" y="6"/>
                    <a:pt x="22" y="7"/>
                    <a:pt x="23" y="8"/>
                  </a:cubicBezTo>
                  <a:cubicBezTo>
                    <a:pt x="24" y="7"/>
                    <a:pt x="25" y="8"/>
                    <a:pt x="26" y="6"/>
                  </a:cubicBezTo>
                  <a:close/>
                  <a:moveTo>
                    <a:pt x="7" y="9"/>
                  </a:moveTo>
                  <a:cubicBezTo>
                    <a:pt x="6" y="9"/>
                    <a:pt x="5" y="8"/>
                    <a:pt x="5" y="8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8" y="6"/>
                    <a:pt x="8" y="9"/>
                    <a:pt x="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35"/>
            <p:cNvSpPr/>
            <p:nvPr/>
          </p:nvSpPr>
          <p:spPr bwMode="auto">
            <a:xfrm>
              <a:off x="6502401" y="3375026"/>
              <a:ext cx="46038" cy="55563"/>
            </a:xfrm>
            <a:custGeom>
              <a:avLst/>
              <a:gdLst>
                <a:gd name="T0" fmla="*/ 2 w 14"/>
                <a:gd name="T1" fmla="*/ 15 h 17"/>
                <a:gd name="T2" fmla="*/ 14 w 14"/>
                <a:gd name="T3" fmla="*/ 10 h 17"/>
                <a:gd name="T4" fmla="*/ 9 w 14"/>
                <a:gd name="T5" fmla="*/ 7 h 17"/>
                <a:gd name="T6" fmla="*/ 0 w 14"/>
                <a:gd name="T7" fmla="*/ 1 h 17"/>
                <a:gd name="T8" fmla="*/ 4 w 14"/>
                <a:gd name="T9" fmla="*/ 7 h 17"/>
                <a:gd name="T10" fmla="*/ 7 w 14"/>
                <a:gd name="T11" fmla="*/ 5 h 17"/>
                <a:gd name="T12" fmla="*/ 9 w 14"/>
                <a:gd name="T13" fmla="*/ 6 h 17"/>
                <a:gd name="T14" fmla="*/ 2 w 14"/>
                <a:gd name="T15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7">
                  <a:moveTo>
                    <a:pt x="2" y="15"/>
                  </a:moveTo>
                  <a:cubicBezTo>
                    <a:pt x="6" y="17"/>
                    <a:pt x="10" y="13"/>
                    <a:pt x="14" y="10"/>
                  </a:cubicBezTo>
                  <a:cubicBezTo>
                    <a:pt x="13" y="8"/>
                    <a:pt x="11" y="9"/>
                    <a:pt x="9" y="7"/>
                  </a:cubicBezTo>
                  <a:cubicBezTo>
                    <a:pt x="13" y="0"/>
                    <a:pt x="5" y="1"/>
                    <a:pt x="0" y="1"/>
                  </a:cubicBezTo>
                  <a:cubicBezTo>
                    <a:pt x="3" y="3"/>
                    <a:pt x="0" y="6"/>
                    <a:pt x="4" y="7"/>
                  </a:cubicBezTo>
                  <a:cubicBezTo>
                    <a:pt x="5" y="7"/>
                    <a:pt x="6" y="4"/>
                    <a:pt x="7" y="5"/>
                  </a:cubicBezTo>
                  <a:cubicBezTo>
                    <a:pt x="9" y="5"/>
                    <a:pt x="7" y="5"/>
                    <a:pt x="9" y="6"/>
                  </a:cubicBezTo>
                  <a:cubicBezTo>
                    <a:pt x="5" y="10"/>
                    <a:pt x="4" y="10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36"/>
            <p:cNvSpPr/>
            <p:nvPr/>
          </p:nvSpPr>
          <p:spPr bwMode="auto">
            <a:xfrm>
              <a:off x="6765926" y="3579813"/>
              <a:ext cx="19050" cy="12700"/>
            </a:xfrm>
            <a:custGeom>
              <a:avLst/>
              <a:gdLst>
                <a:gd name="T0" fmla="*/ 4 w 6"/>
                <a:gd name="T1" fmla="*/ 0 h 4"/>
                <a:gd name="T2" fmla="*/ 2 w 6"/>
                <a:gd name="T3" fmla="*/ 4 h 4"/>
                <a:gd name="T4" fmla="*/ 5 w 6"/>
                <a:gd name="T5" fmla="*/ 2 h 4"/>
                <a:gd name="T6" fmla="*/ 4 w 6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4">
                  <a:moveTo>
                    <a:pt x="4" y="0"/>
                  </a:moveTo>
                  <a:cubicBezTo>
                    <a:pt x="3" y="1"/>
                    <a:pt x="0" y="3"/>
                    <a:pt x="2" y="4"/>
                  </a:cubicBezTo>
                  <a:cubicBezTo>
                    <a:pt x="3" y="2"/>
                    <a:pt x="4" y="3"/>
                    <a:pt x="5" y="2"/>
                  </a:cubicBezTo>
                  <a:cubicBezTo>
                    <a:pt x="5" y="1"/>
                    <a:pt x="6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37"/>
            <p:cNvSpPr/>
            <p:nvPr/>
          </p:nvSpPr>
          <p:spPr bwMode="auto">
            <a:xfrm>
              <a:off x="6408738" y="3378201"/>
              <a:ext cx="71438" cy="52388"/>
            </a:xfrm>
            <a:custGeom>
              <a:avLst/>
              <a:gdLst>
                <a:gd name="T0" fmla="*/ 22 w 22"/>
                <a:gd name="T1" fmla="*/ 1 h 16"/>
                <a:gd name="T2" fmla="*/ 16 w 22"/>
                <a:gd name="T3" fmla="*/ 1 h 16"/>
                <a:gd name="T4" fmla="*/ 3 w 22"/>
                <a:gd name="T5" fmla="*/ 8 h 16"/>
                <a:gd name="T6" fmla="*/ 5 w 22"/>
                <a:gd name="T7" fmla="*/ 16 h 16"/>
                <a:gd name="T8" fmla="*/ 22 w 22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6">
                  <a:moveTo>
                    <a:pt x="22" y="1"/>
                  </a:moveTo>
                  <a:cubicBezTo>
                    <a:pt x="20" y="3"/>
                    <a:pt x="17" y="0"/>
                    <a:pt x="16" y="1"/>
                  </a:cubicBezTo>
                  <a:cubicBezTo>
                    <a:pt x="13" y="5"/>
                    <a:pt x="6" y="5"/>
                    <a:pt x="3" y="8"/>
                  </a:cubicBezTo>
                  <a:cubicBezTo>
                    <a:pt x="6" y="10"/>
                    <a:pt x="0" y="13"/>
                    <a:pt x="5" y="16"/>
                  </a:cubicBezTo>
                  <a:cubicBezTo>
                    <a:pt x="8" y="9"/>
                    <a:pt x="17" y="8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38"/>
            <p:cNvSpPr/>
            <p:nvPr/>
          </p:nvSpPr>
          <p:spPr bwMode="auto">
            <a:xfrm>
              <a:off x="6470651" y="3397251"/>
              <a:ext cx="31750" cy="26988"/>
            </a:xfrm>
            <a:custGeom>
              <a:avLst/>
              <a:gdLst>
                <a:gd name="T0" fmla="*/ 1 w 10"/>
                <a:gd name="T1" fmla="*/ 8 h 8"/>
                <a:gd name="T2" fmla="*/ 10 w 10"/>
                <a:gd name="T3" fmla="*/ 4 h 8"/>
                <a:gd name="T4" fmla="*/ 5 w 10"/>
                <a:gd name="T5" fmla="*/ 0 h 8"/>
                <a:gd name="T6" fmla="*/ 0 w 10"/>
                <a:gd name="T7" fmla="*/ 3 h 8"/>
                <a:gd name="T8" fmla="*/ 1 w 10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8">
                  <a:moveTo>
                    <a:pt x="1" y="8"/>
                  </a:moveTo>
                  <a:cubicBezTo>
                    <a:pt x="4" y="6"/>
                    <a:pt x="8" y="7"/>
                    <a:pt x="10" y="4"/>
                  </a:cubicBezTo>
                  <a:cubicBezTo>
                    <a:pt x="9" y="1"/>
                    <a:pt x="5" y="3"/>
                    <a:pt x="5" y="0"/>
                  </a:cubicBezTo>
                  <a:cubicBezTo>
                    <a:pt x="3" y="2"/>
                    <a:pt x="1" y="1"/>
                    <a:pt x="0" y="3"/>
                  </a:cubicBezTo>
                  <a:cubicBezTo>
                    <a:pt x="3" y="4"/>
                    <a:pt x="1" y="6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39"/>
            <p:cNvSpPr/>
            <p:nvPr/>
          </p:nvSpPr>
          <p:spPr bwMode="auto">
            <a:xfrm>
              <a:off x="6319838" y="3397251"/>
              <a:ext cx="30163" cy="30163"/>
            </a:xfrm>
            <a:custGeom>
              <a:avLst/>
              <a:gdLst>
                <a:gd name="T0" fmla="*/ 2 w 9"/>
                <a:gd name="T1" fmla="*/ 0 h 9"/>
                <a:gd name="T2" fmla="*/ 0 w 9"/>
                <a:gd name="T3" fmla="*/ 6 h 9"/>
                <a:gd name="T4" fmla="*/ 9 w 9"/>
                <a:gd name="T5" fmla="*/ 4 h 9"/>
                <a:gd name="T6" fmla="*/ 6 w 9"/>
                <a:gd name="T7" fmla="*/ 0 h 9"/>
                <a:gd name="T8" fmla="*/ 2 w 9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2" y="0"/>
                  </a:moveTo>
                  <a:cubicBezTo>
                    <a:pt x="0" y="2"/>
                    <a:pt x="2" y="4"/>
                    <a:pt x="0" y="6"/>
                  </a:cubicBezTo>
                  <a:cubicBezTo>
                    <a:pt x="3" y="9"/>
                    <a:pt x="6" y="7"/>
                    <a:pt x="9" y="4"/>
                  </a:cubicBezTo>
                  <a:cubicBezTo>
                    <a:pt x="8" y="3"/>
                    <a:pt x="8" y="1"/>
                    <a:pt x="6" y="0"/>
                  </a:cubicBezTo>
                  <a:cubicBezTo>
                    <a:pt x="5" y="2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40"/>
            <p:cNvSpPr/>
            <p:nvPr/>
          </p:nvSpPr>
          <p:spPr bwMode="auto">
            <a:xfrm>
              <a:off x="6259513" y="3384551"/>
              <a:ext cx="44450" cy="73025"/>
            </a:xfrm>
            <a:custGeom>
              <a:avLst/>
              <a:gdLst>
                <a:gd name="T0" fmla="*/ 13 w 14"/>
                <a:gd name="T1" fmla="*/ 3 h 22"/>
                <a:gd name="T2" fmla="*/ 7 w 14"/>
                <a:gd name="T3" fmla="*/ 12 h 22"/>
                <a:gd name="T4" fmla="*/ 0 w 14"/>
                <a:gd name="T5" fmla="*/ 16 h 22"/>
                <a:gd name="T6" fmla="*/ 9 w 14"/>
                <a:gd name="T7" fmla="*/ 18 h 22"/>
                <a:gd name="T8" fmla="*/ 7 w 14"/>
                <a:gd name="T9" fmla="*/ 14 h 22"/>
                <a:gd name="T10" fmla="*/ 13 w 14"/>
                <a:gd name="T1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2">
                  <a:moveTo>
                    <a:pt x="13" y="3"/>
                  </a:moveTo>
                  <a:cubicBezTo>
                    <a:pt x="9" y="0"/>
                    <a:pt x="6" y="9"/>
                    <a:pt x="7" y="12"/>
                  </a:cubicBezTo>
                  <a:cubicBezTo>
                    <a:pt x="4" y="10"/>
                    <a:pt x="3" y="16"/>
                    <a:pt x="0" y="16"/>
                  </a:cubicBezTo>
                  <a:cubicBezTo>
                    <a:pt x="1" y="22"/>
                    <a:pt x="5" y="18"/>
                    <a:pt x="9" y="18"/>
                  </a:cubicBezTo>
                  <a:cubicBezTo>
                    <a:pt x="10" y="17"/>
                    <a:pt x="7" y="16"/>
                    <a:pt x="7" y="14"/>
                  </a:cubicBezTo>
                  <a:cubicBezTo>
                    <a:pt x="8" y="11"/>
                    <a:pt x="14" y="7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41"/>
            <p:cNvSpPr/>
            <p:nvPr/>
          </p:nvSpPr>
          <p:spPr bwMode="auto">
            <a:xfrm>
              <a:off x="6300788" y="3406776"/>
              <a:ext cx="9525" cy="14288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1 h 4"/>
                <a:gd name="T4" fmla="*/ 1 w 3"/>
                <a:gd name="T5" fmla="*/ 0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2" y="3"/>
                    <a:pt x="2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1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42"/>
            <p:cNvSpPr/>
            <p:nvPr/>
          </p:nvSpPr>
          <p:spPr bwMode="auto">
            <a:xfrm>
              <a:off x="6291263" y="3427413"/>
              <a:ext cx="15875" cy="15875"/>
            </a:xfrm>
            <a:custGeom>
              <a:avLst/>
              <a:gdLst>
                <a:gd name="T0" fmla="*/ 0 w 5"/>
                <a:gd name="T1" fmla="*/ 5 h 5"/>
                <a:gd name="T2" fmla="*/ 4 w 5"/>
                <a:gd name="T3" fmla="*/ 3 h 5"/>
                <a:gd name="T4" fmla="*/ 4 w 5"/>
                <a:gd name="T5" fmla="*/ 0 h 5"/>
                <a:gd name="T6" fmla="*/ 0 w 5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5">
                  <a:moveTo>
                    <a:pt x="0" y="5"/>
                  </a:moveTo>
                  <a:cubicBezTo>
                    <a:pt x="1" y="3"/>
                    <a:pt x="3" y="5"/>
                    <a:pt x="4" y="3"/>
                  </a:cubicBezTo>
                  <a:cubicBezTo>
                    <a:pt x="5" y="2"/>
                    <a:pt x="4" y="1"/>
                    <a:pt x="4" y="0"/>
                  </a:cubicBezTo>
                  <a:cubicBezTo>
                    <a:pt x="1" y="0"/>
                    <a:pt x="0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43"/>
            <p:cNvSpPr/>
            <p:nvPr/>
          </p:nvSpPr>
          <p:spPr bwMode="auto">
            <a:xfrm>
              <a:off x="6118226" y="3400426"/>
              <a:ext cx="157163" cy="63500"/>
            </a:xfrm>
            <a:custGeom>
              <a:avLst/>
              <a:gdLst>
                <a:gd name="T0" fmla="*/ 44 w 48"/>
                <a:gd name="T1" fmla="*/ 2 h 19"/>
                <a:gd name="T2" fmla="*/ 37 w 48"/>
                <a:gd name="T3" fmla="*/ 7 h 19"/>
                <a:gd name="T4" fmla="*/ 39 w 48"/>
                <a:gd name="T5" fmla="*/ 0 h 19"/>
                <a:gd name="T6" fmla="*/ 32 w 48"/>
                <a:gd name="T7" fmla="*/ 8 h 19"/>
                <a:gd name="T8" fmla="*/ 30 w 48"/>
                <a:gd name="T9" fmla="*/ 7 h 19"/>
                <a:gd name="T10" fmla="*/ 30 w 48"/>
                <a:gd name="T11" fmla="*/ 3 h 19"/>
                <a:gd name="T12" fmla="*/ 26 w 48"/>
                <a:gd name="T13" fmla="*/ 3 h 19"/>
                <a:gd name="T14" fmla="*/ 17 w 48"/>
                <a:gd name="T15" fmla="*/ 6 h 19"/>
                <a:gd name="T16" fmla="*/ 14 w 48"/>
                <a:gd name="T17" fmla="*/ 2 h 19"/>
                <a:gd name="T18" fmla="*/ 4 w 48"/>
                <a:gd name="T19" fmla="*/ 15 h 19"/>
                <a:gd name="T20" fmla="*/ 2 w 48"/>
                <a:gd name="T21" fmla="*/ 18 h 19"/>
                <a:gd name="T22" fmla="*/ 8 w 48"/>
                <a:gd name="T23" fmla="*/ 19 h 19"/>
                <a:gd name="T24" fmla="*/ 11 w 48"/>
                <a:gd name="T25" fmla="*/ 7 h 19"/>
                <a:gd name="T26" fmla="*/ 15 w 48"/>
                <a:gd name="T27" fmla="*/ 18 h 19"/>
                <a:gd name="T28" fmla="*/ 19 w 48"/>
                <a:gd name="T29" fmla="*/ 10 h 19"/>
                <a:gd name="T30" fmla="*/ 16 w 48"/>
                <a:gd name="T31" fmla="*/ 8 h 19"/>
                <a:gd name="T32" fmla="*/ 19 w 48"/>
                <a:gd name="T33" fmla="*/ 8 h 19"/>
                <a:gd name="T34" fmla="*/ 22 w 48"/>
                <a:gd name="T35" fmla="*/ 12 h 19"/>
                <a:gd name="T36" fmla="*/ 27 w 48"/>
                <a:gd name="T37" fmla="*/ 7 h 19"/>
                <a:gd name="T38" fmla="*/ 28 w 48"/>
                <a:gd name="T39" fmla="*/ 12 h 19"/>
                <a:gd name="T40" fmla="*/ 25 w 48"/>
                <a:gd name="T41" fmla="*/ 17 h 19"/>
                <a:gd name="T42" fmla="*/ 31 w 48"/>
                <a:gd name="T43" fmla="*/ 16 h 19"/>
                <a:gd name="T44" fmla="*/ 29 w 48"/>
                <a:gd name="T45" fmla="*/ 13 h 19"/>
                <a:gd name="T46" fmla="*/ 33 w 48"/>
                <a:gd name="T47" fmla="*/ 9 h 19"/>
                <a:gd name="T48" fmla="*/ 35 w 48"/>
                <a:gd name="T49" fmla="*/ 14 h 19"/>
                <a:gd name="T50" fmla="*/ 48 w 48"/>
                <a:gd name="T51" fmla="*/ 5 h 19"/>
                <a:gd name="T52" fmla="*/ 44 w 48"/>
                <a:gd name="T53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8" h="19">
                  <a:moveTo>
                    <a:pt x="44" y="2"/>
                  </a:moveTo>
                  <a:cubicBezTo>
                    <a:pt x="41" y="5"/>
                    <a:pt x="41" y="8"/>
                    <a:pt x="37" y="7"/>
                  </a:cubicBezTo>
                  <a:cubicBezTo>
                    <a:pt x="35" y="4"/>
                    <a:pt x="38" y="2"/>
                    <a:pt x="39" y="0"/>
                  </a:cubicBezTo>
                  <a:cubicBezTo>
                    <a:pt x="35" y="0"/>
                    <a:pt x="35" y="4"/>
                    <a:pt x="32" y="8"/>
                  </a:cubicBezTo>
                  <a:cubicBezTo>
                    <a:pt x="31" y="8"/>
                    <a:pt x="31" y="8"/>
                    <a:pt x="30" y="7"/>
                  </a:cubicBezTo>
                  <a:cubicBezTo>
                    <a:pt x="31" y="6"/>
                    <a:pt x="32" y="4"/>
                    <a:pt x="30" y="3"/>
                  </a:cubicBezTo>
                  <a:cubicBezTo>
                    <a:pt x="29" y="4"/>
                    <a:pt x="26" y="6"/>
                    <a:pt x="26" y="3"/>
                  </a:cubicBezTo>
                  <a:cubicBezTo>
                    <a:pt x="23" y="5"/>
                    <a:pt x="20" y="4"/>
                    <a:pt x="17" y="6"/>
                  </a:cubicBezTo>
                  <a:cubicBezTo>
                    <a:pt x="15" y="5"/>
                    <a:pt x="15" y="3"/>
                    <a:pt x="14" y="2"/>
                  </a:cubicBezTo>
                  <a:cubicBezTo>
                    <a:pt x="8" y="2"/>
                    <a:pt x="2" y="9"/>
                    <a:pt x="4" y="15"/>
                  </a:cubicBezTo>
                  <a:cubicBezTo>
                    <a:pt x="2" y="15"/>
                    <a:pt x="0" y="16"/>
                    <a:pt x="2" y="18"/>
                  </a:cubicBezTo>
                  <a:cubicBezTo>
                    <a:pt x="4" y="17"/>
                    <a:pt x="6" y="18"/>
                    <a:pt x="8" y="19"/>
                  </a:cubicBezTo>
                  <a:cubicBezTo>
                    <a:pt x="10" y="15"/>
                    <a:pt x="5" y="10"/>
                    <a:pt x="11" y="7"/>
                  </a:cubicBezTo>
                  <a:cubicBezTo>
                    <a:pt x="15" y="10"/>
                    <a:pt x="12" y="14"/>
                    <a:pt x="15" y="18"/>
                  </a:cubicBezTo>
                  <a:cubicBezTo>
                    <a:pt x="15" y="14"/>
                    <a:pt x="17" y="13"/>
                    <a:pt x="19" y="10"/>
                  </a:cubicBezTo>
                  <a:cubicBezTo>
                    <a:pt x="18" y="8"/>
                    <a:pt x="16" y="9"/>
                    <a:pt x="16" y="8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9"/>
                    <a:pt x="20" y="11"/>
                    <a:pt x="22" y="12"/>
                  </a:cubicBezTo>
                  <a:cubicBezTo>
                    <a:pt x="24" y="11"/>
                    <a:pt x="25" y="7"/>
                    <a:pt x="27" y="7"/>
                  </a:cubicBezTo>
                  <a:cubicBezTo>
                    <a:pt x="29" y="9"/>
                    <a:pt x="28" y="10"/>
                    <a:pt x="28" y="12"/>
                  </a:cubicBezTo>
                  <a:cubicBezTo>
                    <a:pt x="25" y="12"/>
                    <a:pt x="24" y="15"/>
                    <a:pt x="25" y="17"/>
                  </a:cubicBezTo>
                  <a:cubicBezTo>
                    <a:pt x="27" y="14"/>
                    <a:pt x="28" y="18"/>
                    <a:pt x="31" y="16"/>
                  </a:cubicBezTo>
                  <a:cubicBezTo>
                    <a:pt x="30" y="15"/>
                    <a:pt x="28" y="14"/>
                    <a:pt x="29" y="13"/>
                  </a:cubicBezTo>
                  <a:cubicBezTo>
                    <a:pt x="30" y="12"/>
                    <a:pt x="31" y="9"/>
                    <a:pt x="33" y="9"/>
                  </a:cubicBezTo>
                  <a:cubicBezTo>
                    <a:pt x="35" y="11"/>
                    <a:pt x="32" y="13"/>
                    <a:pt x="35" y="14"/>
                  </a:cubicBezTo>
                  <a:cubicBezTo>
                    <a:pt x="40" y="11"/>
                    <a:pt x="43" y="7"/>
                    <a:pt x="48" y="5"/>
                  </a:cubicBezTo>
                  <a:cubicBezTo>
                    <a:pt x="46" y="3"/>
                    <a:pt x="46" y="2"/>
                    <a:pt x="4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44"/>
            <p:cNvSpPr/>
            <p:nvPr/>
          </p:nvSpPr>
          <p:spPr bwMode="auto">
            <a:xfrm>
              <a:off x="6030913" y="3433763"/>
              <a:ext cx="19050" cy="17463"/>
            </a:xfrm>
            <a:custGeom>
              <a:avLst/>
              <a:gdLst>
                <a:gd name="T0" fmla="*/ 4 w 6"/>
                <a:gd name="T1" fmla="*/ 5 h 5"/>
                <a:gd name="T2" fmla="*/ 6 w 6"/>
                <a:gd name="T3" fmla="*/ 3 h 5"/>
                <a:gd name="T4" fmla="*/ 0 w 6"/>
                <a:gd name="T5" fmla="*/ 2 h 5"/>
                <a:gd name="T6" fmla="*/ 4 w 6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4" y="4"/>
                    <a:pt x="5" y="3"/>
                    <a:pt x="6" y="3"/>
                  </a:cubicBezTo>
                  <a:cubicBezTo>
                    <a:pt x="3" y="1"/>
                    <a:pt x="1" y="0"/>
                    <a:pt x="0" y="2"/>
                  </a:cubicBezTo>
                  <a:cubicBezTo>
                    <a:pt x="0" y="3"/>
                    <a:pt x="2" y="3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45"/>
            <p:cNvSpPr/>
            <p:nvPr/>
          </p:nvSpPr>
          <p:spPr bwMode="auto">
            <a:xfrm>
              <a:off x="5862638" y="3440113"/>
              <a:ext cx="71438" cy="39688"/>
            </a:xfrm>
            <a:custGeom>
              <a:avLst/>
              <a:gdLst>
                <a:gd name="T0" fmla="*/ 22 w 22"/>
                <a:gd name="T1" fmla="*/ 1 h 12"/>
                <a:gd name="T2" fmla="*/ 18 w 22"/>
                <a:gd name="T3" fmla="*/ 0 h 12"/>
                <a:gd name="T4" fmla="*/ 11 w 22"/>
                <a:gd name="T5" fmla="*/ 7 h 12"/>
                <a:gd name="T6" fmla="*/ 10 w 22"/>
                <a:gd name="T7" fmla="*/ 1 h 12"/>
                <a:gd name="T8" fmla="*/ 7 w 22"/>
                <a:gd name="T9" fmla="*/ 1 h 12"/>
                <a:gd name="T10" fmla="*/ 2 w 22"/>
                <a:gd name="T11" fmla="*/ 12 h 12"/>
                <a:gd name="T12" fmla="*/ 4 w 22"/>
                <a:gd name="T13" fmla="*/ 12 h 12"/>
                <a:gd name="T14" fmla="*/ 9 w 22"/>
                <a:gd name="T15" fmla="*/ 7 h 12"/>
                <a:gd name="T16" fmla="*/ 10 w 22"/>
                <a:gd name="T17" fmla="*/ 11 h 12"/>
                <a:gd name="T18" fmla="*/ 22 w 22"/>
                <a:gd name="T19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2">
                  <a:moveTo>
                    <a:pt x="22" y="1"/>
                  </a:moveTo>
                  <a:cubicBezTo>
                    <a:pt x="21" y="0"/>
                    <a:pt x="20" y="0"/>
                    <a:pt x="18" y="0"/>
                  </a:cubicBezTo>
                  <a:cubicBezTo>
                    <a:pt x="16" y="1"/>
                    <a:pt x="14" y="8"/>
                    <a:pt x="11" y="7"/>
                  </a:cubicBezTo>
                  <a:cubicBezTo>
                    <a:pt x="11" y="5"/>
                    <a:pt x="11" y="3"/>
                    <a:pt x="10" y="1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6"/>
                    <a:pt x="0" y="8"/>
                    <a:pt x="2" y="12"/>
                  </a:cubicBezTo>
                  <a:cubicBezTo>
                    <a:pt x="2" y="12"/>
                    <a:pt x="3" y="12"/>
                    <a:pt x="4" y="12"/>
                  </a:cubicBezTo>
                  <a:cubicBezTo>
                    <a:pt x="6" y="10"/>
                    <a:pt x="5" y="7"/>
                    <a:pt x="9" y="7"/>
                  </a:cubicBezTo>
                  <a:cubicBezTo>
                    <a:pt x="9" y="8"/>
                    <a:pt x="10" y="9"/>
                    <a:pt x="10" y="11"/>
                  </a:cubicBezTo>
                  <a:cubicBezTo>
                    <a:pt x="16" y="12"/>
                    <a:pt x="19" y="3"/>
                    <a:pt x="2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46"/>
            <p:cNvSpPr/>
            <p:nvPr/>
          </p:nvSpPr>
          <p:spPr bwMode="auto">
            <a:xfrm>
              <a:off x="5953126" y="3476626"/>
              <a:ext cx="9525" cy="11113"/>
            </a:xfrm>
            <a:custGeom>
              <a:avLst/>
              <a:gdLst>
                <a:gd name="T0" fmla="*/ 0 w 3"/>
                <a:gd name="T1" fmla="*/ 2 h 3"/>
                <a:gd name="T2" fmla="*/ 3 w 3"/>
                <a:gd name="T3" fmla="*/ 2 h 3"/>
                <a:gd name="T4" fmla="*/ 0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0" y="2"/>
                  </a:moveTo>
                  <a:cubicBezTo>
                    <a:pt x="0" y="3"/>
                    <a:pt x="2" y="3"/>
                    <a:pt x="3" y="2"/>
                  </a:cubicBezTo>
                  <a:cubicBezTo>
                    <a:pt x="2" y="1"/>
                    <a:pt x="1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47"/>
            <p:cNvSpPr/>
            <p:nvPr/>
          </p:nvSpPr>
          <p:spPr bwMode="auto">
            <a:xfrm>
              <a:off x="5816601" y="3443288"/>
              <a:ext cx="55563" cy="53975"/>
            </a:xfrm>
            <a:custGeom>
              <a:avLst/>
              <a:gdLst>
                <a:gd name="T0" fmla="*/ 9 w 17"/>
                <a:gd name="T1" fmla="*/ 9 h 16"/>
                <a:gd name="T2" fmla="*/ 17 w 17"/>
                <a:gd name="T3" fmla="*/ 4 h 16"/>
                <a:gd name="T4" fmla="*/ 16 w 17"/>
                <a:gd name="T5" fmla="*/ 1 h 16"/>
                <a:gd name="T6" fmla="*/ 11 w 17"/>
                <a:gd name="T7" fmla="*/ 2 h 16"/>
                <a:gd name="T8" fmla="*/ 10 w 17"/>
                <a:gd name="T9" fmla="*/ 7 h 16"/>
                <a:gd name="T10" fmla="*/ 10 w 17"/>
                <a:gd name="T11" fmla="*/ 3 h 16"/>
                <a:gd name="T12" fmla="*/ 0 w 17"/>
                <a:gd name="T13" fmla="*/ 8 h 16"/>
                <a:gd name="T14" fmla="*/ 5 w 17"/>
                <a:gd name="T15" fmla="*/ 9 h 16"/>
                <a:gd name="T16" fmla="*/ 1 w 17"/>
                <a:gd name="T17" fmla="*/ 15 h 16"/>
                <a:gd name="T18" fmla="*/ 10 w 17"/>
                <a:gd name="T19" fmla="*/ 15 h 16"/>
                <a:gd name="T20" fmla="*/ 11 w 17"/>
                <a:gd name="T21" fmla="*/ 12 h 16"/>
                <a:gd name="T22" fmla="*/ 9 w 17"/>
                <a:gd name="T2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16">
                  <a:moveTo>
                    <a:pt x="9" y="9"/>
                  </a:moveTo>
                  <a:cubicBezTo>
                    <a:pt x="12" y="8"/>
                    <a:pt x="13" y="4"/>
                    <a:pt x="17" y="4"/>
                  </a:cubicBezTo>
                  <a:cubicBezTo>
                    <a:pt x="15" y="3"/>
                    <a:pt x="17" y="2"/>
                    <a:pt x="16" y="1"/>
                  </a:cubicBezTo>
                  <a:cubicBezTo>
                    <a:pt x="15" y="1"/>
                    <a:pt x="13" y="0"/>
                    <a:pt x="11" y="2"/>
                  </a:cubicBezTo>
                  <a:cubicBezTo>
                    <a:pt x="12" y="3"/>
                    <a:pt x="13" y="7"/>
                    <a:pt x="10" y="7"/>
                  </a:cubicBezTo>
                  <a:cubicBezTo>
                    <a:pt x="10" y="5"/>
                    <a:pt x="12" y="5"/>
                    <a:pt x="10" y="3"/>
                  </a:cubicBezTo>
                  <a:cubicBezTo>
                    <a:pt x="7" y="5"/>
                    <a:pt x="1" y="4"/>
                    <a:pt x="0" y="8"/>
                  </a:cubicBezTo>
                  <a:cubicBezTo>
                    <a:pt x="1" y="8"/>
                    <a:pt x="3" y="6"/>
                    <a:pt x="5" y="9"/>
                  </a:cubicBezTo>
                  <a:cubicBezTo>
                    <a:pt x="6" y="12"/>
                    <a:pt x="3" y="13"/>
                    <a:pt x="1" y="15"/>
                  </a:cubicBezTo>
                  <a:cubicBezTo>
                    <a:pt x="4" y="16"/>
                    <a:pt x="7" y="14"/>
                    <a:pt x="10" y="15"/>
                  </a:cubicBezTo>
                  <a:cubicBezTo>
                    <a:pt x="11" y="14"/>
                    <a:pt x="12" y="13"/>
                    <a:pt x="11" y="12"/>
                  </a:cubicBezTo>
                  <a:cubicBezTo>
                    <a:pt x="10" y="13"/>
                    <a:pt x="8" y="10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48"/>
            <p:cNvSpPr/>
            <p:nvPr/>
          </p:nvSpPr>
          <p:spPr bwMode="auto">
            <a:xfrm>
              <a:off x="5894388" y="3479801"/>
              <a:ext cx="22225" cy="17463"/>
            </a:xfrm>
            <a:custGeom>
              <a:avLst/>
              <a:gdLst>
                <a:gd name="T0" fmla="*/ 2 w 7"/>
                <a:gd name="T1" fmla="*/ 0 h 5"/>
                <a:gd name="T2" fmla="*/ 0 w 7"/>
                <a:gd name="T3" fmla="*/ 3 h 5"/>
                <a:gd name="T4" fmla="*/ 7 w 7"/>
                <a:gd name="T5" fmla="*/ 2 h 5"/>
                <a:gd name="T6" fmla="*/ 2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2" y="0"/>
                  </a:moveTo>
                  <a:cubicBezTo>
                    <a:pt x="1" y="1"/>
                    <a:pt x="2" y="2"/>
                    <a:pt x="0" y="3"/>
                  </a:cubicBezTo>
                  <a:cubicBezTo>
                    <a:pt x="3" y="4"/>
                    <a:pt x="6" y="5"/>
                    <a:pt x="7" y="2"/>
                  </a:cubicBezTo>
                  <a:cubicBezTo>
                    <a:pt x="5" y="0"/>
                    <a:pt x="4" y="2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49"/>
            <p:cNvSpPr/>
            <p:nvPr/>
          </p:nvSpPr>
          <p:spPr bwMode="auto">
            <a:xfrm>
              <a:off x="5735638" y="3451226"/>
              <a:ext cx="84138" cy="61913"/>
            </a:xfrm>
            <a:custGeom>
              <a:avLst/>
              <a:gdLst>
                <a:gd name="T0" fmla="*/ 21 w 26"/>
                <a:gd name="T1" fmla="*/ 1 h 19"/>
                <a:gd name="T2" fmla="*/ 19 w 26"/>
                <a:gd name="T3" fmla="*/ 0 h 19"/>
                <a:gd name="T4" fmla="*/ 15 w 26"/>
                <a:gd name="T5" fmla="*/ 2 h 19"/>
                <a:gd name="T6" fmla="*/ 11 w 26"/>
                <a:gd name="T7" fmla="*/ 5 h 19"/>
                <a:gd name="T8" fmla="*/ 9 w 26"/>
                <a:gd name="T9" fmla="*/ 2 h 19"/>
                <a:gd name="T10" fmla="*/ 5 w 26"/>
                <a:gd name="T11" fmla="*/ 11 h 19"/>
                <a:gd name="T12" fmla="*/ 4 w 26"/>
                <a:gd name="T13" fmla="*/ 9 h 19"/>
                <a:gd name="T14" fmla="*/ 2 w 26"/>
                <a:gd name="T15" fmla="*/ 14 h 19"/>
                <a:gd name="T16" fmla="*/ 5 w 26"/>
                <a:gd name="T17" fmla="*/ 12 h 19"/>
                <a:gd name="T18" fmla="*/ 6 w 26"/>
                <a:gd name="T19" fmla="*/ 16 h 19"/>
                <a:gd name="T20" fmla="*/ 12 w 26"/>
                <a:gd name="T21" fmla="*/ 12 h 19"/>
                <a:gd name="T22" fmla="*/ 17 w 26"/>
                <a:gd name="T23" fmla="*/ 10 h 19"/>
                <a:gd name="T24" fmla="*/ 14 w 26"/>
                <a:gd name="T25" fmla="*/ 8 h 19"/>
                <a:gd name="T26" fmla="*/ 15 w 26"/>
                <a:gd name="T27" fmla="*/ 7 h 19"/>
                <a:gd name="T28" fmla="*/ 20 w 26"/>
                <a:gd name="T29" fmla="*/ 5 h 19"/>
                <a:gd name="T30" fmla="*/ 20 w 26"/>
                <a:gd name="T31" fmla="*/ 11 h 19"/>
                <a:gd name="T32" fmla="*/ 26 w 26"/>
                <a:gd name="T33" fmla="*/ 14 h 19"/>
                <a:gd name="T34" fmla="*/ 21 w 26"/>
                <a:gd name="T3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6" h="19">
                  <a:moveTo>
                    <a:pt x="21" y="1"/>
                  </a:moveTo>
                  <a:cubicBezTo>
                    <a:pt x="20" y="1"/>
                    <a:pt x="20" y="0"/>
                    <a:pt x="19" y="0"/>
                  </a:cubicBezTo>
                  <a:cubicBezTo>
                    <a:pt x="18" y="2"/>
                    <a:pt x="16" y="0"/>
                    <a:pt x="15" y="2"/>
                  </a:cubicBezTo>
                  <a:cubicBezTo>
                    <a:pt x="17" y="4"/>
                    <a:pt x="12" y="6"/>
                    <a:pt x="11" y="5"/>
                  </a:cubicBezTo>
                  <a:cubicBezTo>
                    <a:pt x="10" y="4"/>
                    <a:pt x="11" y="2"/>
                    <a:pt x="9" y="2"/>
                  </a:cubicBezTo>
                  <a:cubicBezTo>
                    <a:pt x="7" y="5"/>
                    <a:pt x="8" y="8"/>
                    <a:pt x="5" y="11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3" y="11"/>
                    <a:pt x="0" y="13"/>
                    <a:pt x="2" y="14"/>
                  </a:cubicBezTo>
                  <a:cubicBezTo>
                    <a:pt x="3" y="14"/>
                    <a:pt x="4" y="11"/>
                    <a:pt x="5" y="12"/>
                  </a:cubicBezTo>
                  <a:cubicBezTo>
                    <a:pt x="6" y="14"/>
                    <a:pt x="7" y="15"/>
                    <a:pt x="6" y="16"/>
                  </a:cubicBezTo>
                  <a:cubicBezTo>
                    <a:pt x="9" y="19"/>
                    <a:pt x="10" y="13"/>
                    <a:pt x="12" y="12"/>
                  </a:cubicBezTo>
                  <a:cubicBezTo>
                    <a:pt x="13" y="15"/>
                    <a:pt x="17" y="13"/>
                    <a:pt x="17" y="10"/>
                  </a:cubicBezTo>
                  <a:cubicBezTo>
                    <a:pt x="17" y="8"/>
                    <a:pt x="14" y="10"/>
                    <a:pt x="14" y="8"/>
                  </a:cubicBezTo>
                  <a:cubicBezTo>
                    <a:pt x="15" y="8"/>
                    <a:pt x="14" y="8"/>
                    <a:pt x="15" y="7"/>
                  </a:cubicBezTo>
                  <a:cubicBezTo>
                    <a:pt x="16" y="6"/>
                    <a:pt x="18" y="6"/>
                    <a:pt x="20" y="5"/>
                  </a:cubicBezTo>
                  <a:cubicBezTo>
                    <a:pt x="21" y="7"/>
                    <a:pt x="21" y="9"/>
                    <a:pt x="20" y="11"/>
                  </a:cubicBezTo>
                  <a:cubicBezTo>
                    <a:pt x="22" y="12"/>
                    <a:pt x="23" y="16"/>
                    <a:pt x="26" y="14"/>
                  </a:cubicBezTo>
                  <a:cubicBezTo>
                    <a:pt x="25" y="9"/>
                    <a:pt x="20" y="6"/>
                    <a:pt x="2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50"/>
            <p:cNvSpPr/>
            <p:nvPr/>
          </p:nvSpPr>
          <p:spPr bwMode="auto">
            <a:xfrm>
              <a:off x="5791201" y="3494088"/>
              <a:ext cx="9525" cy="9525"/>
            </a:xfrm>
            <a:custGeom>
              <a:avLst/>
              <a:gdLst>
                <a:gd name="T0" fmla="*/ 1 w 3"/>
                <a:gd name="T1" fmla="*/ 3 h 3"/>
                <a:gd name="T2" fmla="*/ 3 w 3"/>
                <a:gd name="T3" fmla="*/ 1 h 3"/>
                <a:gd name="T4" fmla="*/ 2 w 3"/>
                <a:gd name="T5" fmla="*/ 0 h 3"/>
                <a:gd name="T6" fmla="*/ 1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1" y="3"/>
                    <a:pt x="2" y="3"/>
                    <a:pt x="3" y="1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1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51"/>
            <p:cNvSpPr/>
            <p:nvPr/>
          </p:nvSpPr>
          <p:spPr bwMode="auto">
            <a:xfrm>
              <a:off x="5719763" y="3497263"/>
              <a:ext cx="12700" cy="12700"/>
            </a:xfrm>
            <a:custGeom>
              <a:avLst/>
              <a:gdLst>
                <a:gd name="T0" fmla="*/ 1 w 4"/>
                <a:gd name="T1" fmla="*/ 3 h 4"/>
                <a:gd name="T2" fmla="*/ 4 w 4"/>
                <a:gd name="T3" fmla="*/ 2 h 4"/>
                <a:gd name="T4" fmla="*/ 2 w 4"/>
                <a:gd name="T5" fmla="*/ 0 h 4"/>
                <a:gd name="T6" fmla="*/ 1 w 4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1" y="3"/>
                  </a:moveTo>
                  <a:cubicBezTo>
                    <a:pt x="2" y="2"/>
                    <a:pt x="3" y="4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1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52"/>
            <p:cNvSpPr/>
            <p:nvPr/>
          </p:nvSpPr>
          <p:spPr bwMode="auto">
            <a:xfrm>
              <a:off x="5595938" y="3473451"/>
              <a:ext cx="9525" cy="14288"/>
            </a:xfrm>
            <a:custGeom>
              <a:avLst/>
              <a:gdLst>
                <a:gd name="T0" fmla="*/ 1 w 3"/>
                <a:gd name="T1" fmla="*/ 4 h 4"/>
                <a:gd name="T2" fmla="*/ 2 w 3"/>
                <a:gd name="T3" fmla="*/ 0 h 4"/>
                <a:gd name="T4" fmla="*/ 0 w 3"/>
                <a:gd name="T5" fmla="*/ 1 h 4"/>
                <a:gd name="T6" fmla="*/ 1 w 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3" y="2"/>
                    <a:pt x="3" y="1"/>
                    <a:pt x="2" y="0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2" y="2"/>
                    <a:pt x="0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53"/>
            <p:cNvSpPr/>
            <p:nvPr/>
          </p:nvSpPr>
          <p:spPr bwMode="auto">
            <a:xfrm>
              <a:off x="5592763" y="3516313"/>
              <a:ext cx="12700" cy="11113"/>
            </a:xfrm>
            <a:custGeom>
              <a:avLst/>
              <a:gdLst>
                <a:gd name="T0" fmla="*/ 3 w 4"/>
                <a:gd name="T1" fmla="*/ 3 h 3"/>
                <a:gd name="T2" fmla="*/ 3 w 4"/>
                <a:gd name="T3" fmla="*/ 0 h 3"/>
                <a:gd name="T4" fmla="*/ 3 w 4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3">
                  <a:moveTo>
                    <a:pt x="3" y="3"/>
                  </a:moveTo>
                  <a:cubicBezTo>
                    <a:pt x="4" y="2"/>
                    <a:pt x="3" y="1"/>
                    <a:pt x="3" y="0"/>
                  </a:cubicBezTo>
                  <a:cubicBezTo>
                    <a:pt x="1" y="2"/>
                    <a:pt x="0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54"/>
            <p:cNvSpPr/>
            <p:nvPr/>
          </p:nvSpPr>
          <p:spPr bwMode="auto">
            <a:xfrm>
              <a:off x="5481638" y="3522663"/>
              <a:ext cx="25400" cy="23813"/>
            </a:xfrm>
            <a:custGeom>
              <a:avLst/>
              <a:gdLst>
                <a:gd name="T0" fmla="*/ 0 w 8"/>
                <a:gd name="T1" fmla="*/ 3 h 7"/>
                <a:gd name="T2" fmla="*/ 8 w 8"/>
                <a:gd name="T3" fmla="*/ 3 h 7"/>
                <a:gd name="T4" fmla="*/ 0 w 8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7">
                  <a:moveTo>
                    <a:pt x="0" y="3"/>
                  </a:moveTo>
                  <a:cubicBezTo>
                    <a:pt x="1" y="6"/>
                    <a:pt x="6" y="7"/>
                    <a:pt x="8" y="3"/>
                  </a:cubicBezTo>
                  <a:cubicBezTo>
                    <a:pt x="5" y="0"/>
                    <a:pt x="3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55"/>
            <p:cNvSpPr/>
            <p:nvPr/>
          </p:nvSpPr>
          <p:spPr bwMode="auto">
            <a:xfrm>
              <a:off x="6856413" y="3262313"/>
              <a:ext cx="58738" cy="30163"/>
            </a:xfrm>
            <a:custGeom>
              <a:avLst/>
              <a:gdLst>
                <a:gd name="T0" fmla="*/ 3 w 18"/>
                <a:gd name="T1" fmla="*/ 6 h 9"/>
                <a:gd name="T2" fmla="*/ 2 w 18"/>
                <a:gd name="T3" fmla="*/ 8 h 9"/>
                <a:gd name="T4" fmla="*/ 4 w 18"/>
                <a:gd name="T5" fmla="*/ 9 h 9"/>
                <a:gd name="T6" fmla="*/ 9 w 18"/>
                <a:gd name="T7" fmla="*/ 4 h 9"/>
                <a:gd name="T8" fmla="*/ 11 w 18"/>
                <a:gd name="T9" fmla="*/ 8 h 9"/>
                <a:gd name="T10" fmla="*/ 18 w 18"/>
                <a:gd name="T11" fmla="*/ 1 h 9"/>
                <a:gd name="T12" fmla="*/ 1 w 18"/>
                <a:gd name="T13" fmla="*/ 1 h 9"/>
                <a:gd name="T14" fmla="*/ 0 w 18"/>
                <a:gd name="T15" fmla="*/ 4 h 9"/>
                <a:gd name="T16" fmla="*/ 3 w 18"/>
                <a:gd name="T1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9">
                  <a:moveTo>
                    <a:pt x="3" y="6"/>
                  </a:moveTo>
                  <a:cubicBezTo>
                    <a:pt x="3" y="7"/>
                    <a:pt x="0" y="7"/>
                    <a:pt x="2" y="8"/>
                  </a:cubicBezTo>
                  <a:cubicBezTo>
                    <a:pt x="3" y="6"/>
                    <a:pt x="2" y="9"/>
                    <a:pt x="4" y="9"/>
                  </a:cubicBezTo>
                  <a:cubicBezTo>
                    <a:pt x="7" y="9"/>
                    <a:pt x="5" y="5"/>
                    <a:pt x="9" y="4"/>
                  </a:cubicBezTo>
                  <a:cubicBezTo>
                    <a:pt x="11" y="5"/>
                    <a:pt x="9" y="7"/>
                    <a:pt x="11" y="8"/>
                  </a:cubicBezTo>
                  <a:cubicBezTo>
                    <a:pt x="14" y="6"/>
                    <a:pt x="13" y="1"/>
                    <a:pt x="18" y="1"/>
                  </a:cubicBezTo>
                  <a:cubicBezTo>
                    <a:pt x="12" y="0"/>
                    <a:pt x="7" y="3"/>
                    <a:pt x="1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1" y="5"/>
                    <a:pt x="2" y="4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56"/>
            <p:cNvSpPr/>
            <p:nvPr/>
          </p:nvSpPr>
          <p:spPr bwMode="auto">
            <a:xfrm>
              <a:off x="6797676" y="3327401"/>
              <a:ext cx="188913" cy="84138"/>
            </a:xfrm>
            <a:custGeom>
              <a:avLst/>
              <a:gdLst>
                <a:gd name="T0" fmla="*/ 6 w 58"/>
                <a:gd name="T1" fmla="*/ 23 h 25"/>
                <a:gd name="T2" fmla="*/ 1 w 58"/>
                <a:gd name="T3" fmla="*/ 19 h 25"/>
                <a:gd name="T4" fmla="*/ 1 w 58"/>
                <a:gd name="T5" fmla="*/ 23 h 25"/>
                <a:gd name="T6" fmla="*/ 16 w 58"/>
                <a:gd name="T7" fmla="*/ 24 h 25"/>
                <a:gd name="T8" fmla="*/ 18 w 58"/>
                <a:gd name="T9" fmla="*/ 19 h 25"/>
                <a:gd name="T10" fmla="*/ 28 w 58"/>
                <a:gd name="T11" fmla="*/ 21 h 25"/>
                <a:gd name="T12" fmla="*/ 32 w 58"/>
                <a:gd name="T13" fmla="*/ 18 h 25"/>
                <a:gd name="T14" fmla="*/ 35 w 58"/>
                <a:gd name="T15" fmla="*/ 12 h 25"/>
                <a:gd name="T16" fmla="*/ 39 w 58"/>
                <a:gd name="T17" fmla="*/ 15 h 25"/>
                <a:gd name="T18" fmla="*/ 33 w 58"/>
                <a:gd name="T19" fmla="*/ 17 h 25"/>
                <a:gd name="T20" fmla="*/ 33 w 58"/>
                <a:gd name="T21" fmla="*/ 21 h 25"/>
                <a:gd name="T22" fmla="*/ 39 w 58"/>
                <a:gd name="T23" fmla="*/ 22 h 25"/>
                <a:gd name="T24" fmla="*/ 41 w 58"/>
                <a:gd name="T25" fmla="*/ 13 h 25"/>
                <a:gd name="T26" fmla="*/ 51 w 58"/>
                <a:gd name="T27" fmla="*/ 10 h 25"/>
                <a:gd name="T28" fmla="*/ 50 w 58"/>
                <a:gd name="T29" fmla="*/ 14 h 25"/>
                <a:gd name="T30" fmla="*/ 47 w 58"/>
                <a:gd name="T31" fmla="*/ 13 h 25"/>
                <a:gd name="T32" fmla="*/ 43 w 58"/>
                <a:gd name="T33" fmla="*/ 19 h 25"/>
                <a:gd name="T34" fmla="*/ 51 w 58"/>
                <a:gd name="T35" fmla="*/ 20 h 25"/>
                <a:gd name="T36" fmla="*/ 48 w 58"/>
                <a:gd name="T37" fmla="*/ 17 h 25"/>
                <a:gd name="T38" fmla="*/ 58 w 58"/>
                <a:gd name="T39" fmla="*/ 11 h 25"/>
                <a:gd name="T40" fmla="*/ 55 w 58"/>
                <a:gd name="T41" fmla="*/ 2 h 25"/>
                <a:gd name="T42" fmla="*/ 50 w 58"/>
                <a:gd name="T43" fmla="*/ 2 h 25"/>
                <a:gd name="T44" fmla="*/ 51 w 58"/>
                <a:gd name="T45" fmla="*/ 6 h 25"/>
                <a:gd name="T46" fmla="*/ 48 w 58"/>
                <a:gd name="T47" fmla="*/ 9 h 25"/>
                <a:gd name="T48" fmla="*/ 30 w 58"/>
                <a:gd name="T49" fmla="*/ 13 h 25"/>
                <a:gd name="T50" fmla="*/ 20 w 58"/>
                <a:gd name="T51" fmla="*/ 10 h 25"/>
                <a:gd name="T52" fmla="*/ 6 w 58"/>
                <a:gd name="T53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8" h="25">
                  <a:moveTo>
                    <a:pt x="6" y="23"/>
                  </a:moveTo>
                  <a:cubicBezTo>
                    <a:pt x="6" y="21"/>
                    <a:pt x="3" y="19"/>
                    <a:pt x="1" y="19"/>
                  </a:cubicBezTo>
                  <a:cubicBezTo>
                    <a:pt x="0" y="21"/>
                    <a:pt x="1" y="22"/>
                    <a:pt x="1" y="23"/>
                  </a:cubicBezTo>
                  <a:cubicBezTo>
                    <a:pt x="6" y="25"/>
                    <a:pt x="11" y="23"/>
                    <a:pt x="16" y="24"/>
                  </a:cubicBezTo>
                  <a:cubicBezTo>
                    <a:pt x="18" y="22"/>
                    <a:pt x="17" y="21"/>
                    <a:pt x="18" y="19"/>
                  </a:cubicBezTo>
                  <a:cubicBezTo>
                    <a:pt x="21" y="20"/>
                    <a:pt x="25" y="22"/>
                    <a:pt x="28" y="21"/>
                  </a:cubicBezTo>
                  <a:cubicBezTo>
                    <a:pt x="24" y="17"/>
                    <a:pt x="31" y="16"/>
                    <a:pt x="32" y="18"/>
                  </a:cubicBezTo>
                  <a:cubicBezTo>
                    <a:pt x="33" y="16"/>
                    <a:pt x="33" y="16"/>
                    <a:pt x="35" y="12"/>
                  </a:cubicBezTo>
                  <a:cubicBezTo>
                    <a:pt x="36" y="12"/>
                    <a:pt x="39" y="13"/>
                    <a:pt x="39" y="15"/>
                  </a:cubicBezTo>
                  <a:cubicBezTo>
                    <a:pt x="37" y="18"/>
                    <a:pt x="35" y="16"/>
                    <a:pt x="33" y="17"/>
                  </a:cubicBezTo>
                  <a:cubicBezTo>
                    <a:pt x="36" y="18"/>
                    <a:pt x="34" y="20"/>
                    <a:pt x="33" y="21"/>
                  </a:cubicBezTo>
                  <a:cubicBezTo>
                    <a:pt x="35" y="23"/>
                    <a:pt x="37" y="22"/>
                    <a:pt x="39" y="22"/>
                  </a:cubicBezTo>
                  <a:cubicBezTo>
                    <a:pt x="40" y="19"/>
                    <a:pt x="41" y="16"/>
                    <a:pt x="41" y="13"/>
                  </a:cubicBezTo>
                  <a:cubicBezTo>
                    <a:pt x="44" y="12"/>
                    <a:pt x="47" y="10"/>
                    <a:pt x="51" y="10"/>
                  </a:cubicBezTo>
                  <a:cubicBezTo>
                    <a:pt x="50" y="12"/>
                    <a:pt x="51" y="13"/>
                    <a:pt x="50" y="14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3" y="15"/>
                    <a:pt x="45" y="17"/>
                    <a:pt x="43" y="19"/>
                  </a:cubicBezTo>
                  <a:cubicBezTo>
                    <a:pt x="46" y="20"/>
                    <a:pt x="49" y="23"/>
                    <a:pt x="51" y="20"/>
                  </a:cubicBezTo>
                  <a:cubicBezTo>
                    <a:pt x="50" y="19"/>
                    <a:pt x="47" y="18"/>
                    <a:pt x="48" y="17"/>
                  </a:cubicBezTo>
                  <a:cubicBezTo>
                    <a:pt x="52" y="18"/>
                    <a:pt x="54" y="14"/>
                    <a:pt x="58" y="11"/>
                  </a:cubicBezTo>
                  <a:cubicBezTo>
                    <a:pt x="57" y="8"/>
                    <a:pt x="54" y="5"/>
                    <a:pt x="55" y="2"/>
                  </a:cubicBezTo>
                  <a:cubicBezTo>
                    <a:pt x="53" y="2"/>
                    <a:pt x="52" y="0"/>
                    <a:pt x="50" y="2"/>
                  </a:cubicBezTo>
                  <a:cubicBezTo>
                    <a:pt x="50" y="3"/>
                    <a:pt x="51" y="5"/>
                    <a:pt x="51" y="6"/>
                  </a:cubicBezTo>
                  <a:cubicBezTo>
                    <a:pt x="50" y="8"/>
                    <a:pt x="49" y="7"/>
                    <a:pt x="48" y="9"/>
                  </a:cubicBezTo>
                  <a:cubicBezTo>
                    <a:pt x="43" y="6"/>
                    <a:pt x="35" y="8"/>
                    <a:pt x="30" y="13"/>
                  </a:cubicBezTo>
                  <a:cubicBezTo>
                    <a:pt x="27" y="9"/>
                    <a:pt x="21" y="15"/>
                    <a:pt x="20" y="10"/>
                  </a:cubicBezTo>
                  <a:cubicBezTo>
                    <a:pt x="22" y="17"/>
                    <a:pt x="10" y="20"/>
                    <a:pt x="6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57"/>
            <p:cNvSpPr/>
            <p:nvPr/>
          </p:nvSpPr>
          <p:spPr bwMode="auto">
            <a:xfrm>
              <a:off x="6824663" y="3265488"/>
              <a:ext cx="28575" cy="33338"/>
            </a:xfrm>
            <a:custGeom>
              <a:avLst/>
              <a:gdLst>
                <a:gd name="T0" fmla="*/ 0 w 9"/>
                <a:gd name="T1" fmla="*/ 7 h 10"/>
                <a:gd name="T2" fmla="*/ 9 w 9"/>
                <a:gd name="T3" fmla="*/ 3 h 10"/>
                <a:gd name="T4" fmla="*/ 2 w 9"/>
                <a:gd name="T5" fmla="*/ 0 h 10"/>
                <a:gd name="T6" fmla="*/ 0 w 9"/>
                <a:gd name="T7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0" y="7"/>
                  </a:moveTo>
                  <a:cubicBezTo>
                    <a:pt x="3" y="10"/>
                    <a:pt x="7" y="5"/>
                    <a:pt x="9" y="3"/>
                  </a:cubicBezTo>
                  <a:cubicBezTo>
                    <a:pt x="6" y="3"/>
                    <a:pt x="3" y="0"/>
                    <a:pt x="2" y="0"/>
                  </a:cubicBezTo>
                  <a:cubicBezTo>
                    <a:pt x="3" y="3"/>
                    <a:pt x="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58"/>
            <p:cNvSpPr/>
            <p:nvPr/>
          </p:nvSpPr>
          <p:spPr bwMode="auto">
            <a:xfrm>
              <a:off x="6707188" y="3354388"/>
              <a:ext cx="30163" cy="17463"/>
            </a:xfrm>
            <a:custGeom>
              <a:avLst/>
              <a:gdLst>
                <a:gd name="T0" fmla="*/ 7 w 9"/>
                <a:gd name="T1" fmla="*/ 2 h 5"/>
                <a:gd name="T2" fmla="*/ 0 w 9"/>
                <a:gd name="T3" fmla="*/ 4 h 5"/>
                <a:gd name="T4" fmla="*/ 9 w 9"/>
                <a:gd name="T5" fmla="*/ 5 h 5"/>
                <a:gd name="T6" fmla="*/ 7 w 9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7" y="2"/>
                  </a:moveTo>
                  <a:cubicBezTo>
                    <a:pt x="5" y="4"/>
                    <a:pt x="1" y="0"/>
                    <a:pt x="0" y="4"/>
                  </a:cubicBezTo>
                  <a:cubicBezTo>
                    <a:pt x="4" y="4"/>
                    <a:pt x="6" y="4"/>
                    <a:pt x="9" y="5"/>
                  </a:cubicBezTo>
                  <a:cubicBezTo>
                    <a:pt x="9" y="4"/>
                    <a:pt x="8" y="3"/>
                    <a:pt x="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59"/>
            <p:cNvSpPr/>
            <p:nvPr/>
          </p:nvSpPr>
          <p:spPr bwMode="auto">
            <a:xfrm>
              <a:off x="6446838" y="3406776"/>
              <a:ext cx="23813" cy="33338"/>
            </a:xfrm>
            <a:custGeom>
              <a:avLst/>
              <a:gdLst>
                <a:gd name="T0" fmla="*/ 5 w 7"/>
                <a:gd name="T1" fmla="*/ 1 h 10"/>
                <a:gd name="T2" fmla="*/ 2 w 7"/>
                <a:gd name="T3" fmla="*/ 1 h 10"/>
                <a:gd name="T4" fmla="*/ 3 w 7"/>
                <a:gd name="T5" fmla="*/ 9 h 10"/>
                <a:gd name="T6" fmla="*/ 2 w 7"/>
                <a:gd name="T7" fmla="*/ 9 h 10"/>
                <a:gd name="T8" fmla="*/ 7 w 7"/>
                <a:gd name="T9" fmla="*/ 8 h 10"/>
                <a:gd name="T10" fmla="*/ 5 w 7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0">
                  <a:moveTo>
                    <a:pt x="5" y="1"/>
                  </a:moveTo>
                  <a:cubicBezTo>
                    <a:pt x="4" y="0"/>
                    <a:pt x="3" y="1"/>
                    <a:pt x="2" y="1"/>
                  </a:cubicBezTo>
                  <a:cubicBezTo>
                    <a:pt x="0" y="4"/>
                    <a:pt x="3" y="6"/>
                    <a:pt x="3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4" y="10"/>
                    <a:pt x="6" y="9"/>
                    <a:pt x="7" y="8"/>
                  </a:cubicBezTo>
                  <a:cubicBezTo>
                    <a:pt x="4" y="6"/>
                    <a:pt x="5" y="4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60"/>
            <p:cNvSpPr/>
            <p:nvPr/>
          </p:nvSpPr>
          <p:spPr bwMode="auto">
            <a:xfrm>
              <a:off x="5927726" y="3430588"/>
              <a:ext cx="103188" cy="52388"/>
            </a:xfrm>
            <a:custGeom>
              <a:avLst/>
              <a:gdLst>
                <a:gd name="T0" fmla="*/ 30 w 32"/>
                <a:gd name="T1" fmla="*/ 5 h 16"/>
                <a:gd name="T2" fmla="*/ 28 w 32"/>
                <a:gd name="T3" fmla="*/ 5 h 16"/>
                <a:gd name="T4" fmla="*/ 28 w 32"/>
                <a:gd name="T5" fmla="*/ 1 h 16"/>
                <a:gd name="T6" fmla="*/ 25 w 32"/>
                <a:gd name="T7" fmla="*/ 7 h 16"/>
                <a:gd name="T8" fmla="*/ 18 w 32"/>
                <a:gd name="T9" fmla="*/ 8 h 16"/>
                <a:gd name="T10" fmla="*/ 17 w 32"/>
                <a:gd name="T11" fmla="*/ 6 h 16"/>
                <a:gd name="T12" fmla="*/ 13 w 32"/>
                <a:gd name="T13" fmla="*/ 7 h 16"/>
                <a:gd name="T14" fmla="*/ 14 w 32"/>
                <a:gd name="T15" fmla="*/ 4 h 16"/>
                <a:gd name="T16" fmla="*/ 22 w 32"/>
                <a:gd name="T17" fmla="*/ 1 h 16"/>
                <a:gd name="T18" fmla="*/ 14 w 32"/>
                <a:gd name="T19" fmla="*/ 0 h 16"/>
                <a:gd name="T20" fmla="*/ 0 w 32"/>
                <a:gd name="T21" fmla="*/ 14 h 16"/>
                <a:gd name="T22" fmla="*/ 5 w 32"/>
                <a:gd name="T23" fmla="*/ 14 h 16"/>
                <a:gd name="T24" fmla="*/ 12 w 32"/>
                <a:gd name="T25" fmla="*/ 10 h 16"/>
                <a:gd name="T26" fmla="*/ 13 w 32"/>
                <a:gd name="T27" fmla="*/ 14 h 16"/>
                <a:gd name="T28" fmla="*/ 14 w 32"/>
                <a:gd name="T29" fmla="*/ 15 h 16"/>
                <a:gd name="T30" fmla="*/ 19 w 32"/>
                <a:gd name="T31" fmla="*/ 9 h 16"/>
                <a:gd name="T32" fmla="*/ 18 w 32"/>
                <a:gd name="T33" fmla="*/ 15 h 16"/>
                <a:gd name="T34" fmla="*/ 26 w 32"/>
                <a:gd name="T35" fmla="*/ 11 h 16"/>
                <a:gd name="T36" fmla="*/ 25 w 32"/>
                <a:gd name="T37" fmla="*/ 7 h 16"/>
                <a:gd name="T38" fmla="*/ 27 w 32"/>
                <a:gd name="T39" fmla="*/ 9 h 16"/>
                <a:gd name="T40" fmla="*/ 30 w 32"/>
                <a:gd name="T41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16">
                  <a:moveTo>
                    <a:pt x="30" y="5"/>
                  </a:moveTo>
                  <a:cubicBezTo>
                    <a:pt x="30" y="6"/>
                    <a:pt x="29" y="6"/>
                    <a:pt x="28" y="5"/>
                  </a:cubicBezTo>
                  <a:cubicBezTo>
                    <a:pt x="27" y="4"/>
                    <a:pt x="30" y="2"/>
                    <a:pt x="28" y="1"/>
                  </a:cubicBezTo>
                  <a:cubicBezTo>
                    <a:pt x="25" y="2"/>
                    <a:pt x="27" y="5"/>
                    <a:pt x="25" y="7"/>
                  </a:cubicBezTo>
                  <a:cubicBezTo>
                    <a:pt x="22" y="6"/>
                    <a:pt x="21" y="9"/>
                    <a:pt x="18" y="8"/>
                  </a:cubicBezTo>
                  <a:cubicBezTo>
                    <a:pt x="19" y="7"/>
                    <a:pt x="18" y="7"/>
                    <a:pt x="17" y="6"/>
                  </a:cubicBezTo>
                  <a:cubicBezTo>
                    <a:pt x="16" y="7"/>
                    <a:pt x="15" y="8"/>
                    <a:pt x="13" y="7"/>
                  </a:cubicBezTo>
                  <a:cubicBezTo>
                    <a:pt x="12" y="6"/>
                    <a:pt x="13" y="5"/>
                    <a:pt x="14" y="4"/>
                  </a:cubicBezTo>
                  <a:cubicBezTo>
                    <a:pt x="17" y="6"/>
                    <a:pt x="19" y="2"/>
                    <a:pt x="22" y="1"/>
                  </a:cubicBezTo>
                  <a:cubicBezTo>
                    <a:pt x="19" y="0"/>
                    <a:pt x="17" y="0"/>
                    <a:pt x="14" y="0"/>
                  </a:cubicBezTo>
                  <a:cubicBezTo>
                    <a:pt x="11" y="7"/>
                    <a:pt x="3" y="5"/>
                    <a:pt x="0" y="14"/>
                  </a:cubicBezTo>
                  <a:cubicBezTo>
                    <a:pt x="2" y="13"/>
                    <a:pt x="3" y="14"/>
                    <a:pt x="5" y="14"/>
                  </a:cubicBezTo>
                  <a:cubicBezTo>
                    <a:pt x="6" y="11"/>
                    <a:pt x="9" y="9"/>
                    <a:pt x="12" y="10"/>
                  </a:cubicBezTo>
                  <a:cubicBezTo>
                    <a:pt x="14" y="11"/>
                    <a:pt x="10" y="13"/>
                    <a:pt x="13" y="14"/>
                  </a:cubicBezTo>
                  <a:cubicBezTo>
                    <a:pt x="13" y="14"/>
                    <a:pt x="14" y="14"/>
                    <a:pt x="14" y="15"/>
                  </a:cubicBezTo>
                  <a:cubicBezTo>
                    <a:pt x="17" y="12"/>
                    <a:pt x="17" y="10"/>
                    <a:pt x="19" y="9"/>
                  </a:cubicBezTo>
                  <a:cubicBezTo>
                    <a:pt x="21" y="11"/>
                    <a:pt x="18" y="14"/>
                    <a:pt x="18" y="15"/>
                  </a:cubicBezTo>
                  <a:cubicBezTo>
                    <a:pt x="21" y="16"/>
                    <a:pt x="23" y="13"/>
                    <a:pt x="26" y="11"/>
                  </a:cubicBezTo>
                  <a:cubicBezTo>
                    <a:pt x="24" y="10"/>
                    <a:pt x="24" y="9"/>
                    <a:pt x="25" y="7"/>
                  </a:cubicBezTo>
                  <a:cubicBezTo>
                    <a:pt x="26" y="8"/>
                    <a:pt x="26" y="9"/>
                    <a:pt x="27" y="9"/>
                  </a:cubicBezTo>
                  <a:cubicBezTo>
                    <a:pt x="28" y="7"/>
                    <a:pt x="32" y="6"/>
                    <a:pt x="3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61"/>
            <p:cNvSpPr/>
            <p:nvPr/>
          </p:nvSpPr>
          <p:spPr bwMode="auto">
            <a:xfrm>
              <a:off x="5422901" y="3487738"/>
              <a:ext cx="80963" cy="65088"/>
            </a:xfrm>
            <a:custGeom>
              <a:avLst/>
              <a:gdLst>
                <a:gd name="T0" fmla="*/ 23 w 25"/>
                <a:gd name="T1" fmla="*/ 0 h 20"/>
                <a:gd name="T2" fmla="*/ 13 w 25"/>
                <a:gd name="T3" fmla="*/ 4 h 20"/>
                <a:gd name="T4" fmla="*/ 9 w 25"/>
                <a:gd name="T5" fmla="*/ 2 h 20"/>
                <a:gd name="T6" fmla="*/ 0 w 25"/>
                <a:gd name="T7" fmla="*/ 12 h 20"/>
                <a:gd name="T8" fmla="*/ 3 w 25"/>
                <a:gd name="T9" fmla="*/ 20 h 20"/>
                <a:gd name="T10" fmla="*/ 16 w 25"/>
                <a:gd name="T11" fmla="*/ 17 h 20"/>
                <a:gd name="T12" fmla="*/ 12 w 25"/>
                <a:gd name="T13" fmla="*/ 10 h 20"/>
                <a:gd name="T14" fmla="*/ 10 w 25"/>
                <a:gd name="T15" fmla="*/ 14 h 20"/>
                <a:gd name="T16" fmla="*/ 5 w 25"/>
                <a:gd name="T17" fmla="*/ 10 h 20"/>
                <a:gd name="T18" fmla="*/ 12 w 25"/>
                <a:gd name="T19" fmla="*/ 10 h 20"/>
                <a:gd name="T20" fmla="*/ 13 w 25"/>
                <a:gd name="T21" fmla="*/ 5 h 20"/>
                <a:gd name="T22" fmla="*/ 18 w 25"/>
                <a:gd name="T23" fmla="*/ 7 h 20"/>
                <a:gd name="T24" fmla="*/ 20 w 25"/>
                <a:gd name="T25" fmla="*/ 4 h 20"/>
                <a:gd name="T26" fmla="*/ 23 w 25"/>
                <a:gd name="T27" fmla="*/ 5 h 20"/>
                <a:gd name="T28" fmla="*/ 23 w 25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0">
                  <a:moveTo>
                    <a:pt x="23" y="0"/>
                  </a:moveTo>
                  <a:cubicBezTo>
                    <a:pt x="20" y="2"/>
                    <a:pt x="16" y="0"/>
                    <a:pt x="13" y="4"/>
                  </a:cubicBezTo>
                  <a:cubicBezTo>
                    <a:pt x="12" y="3"/>
                    <a:pt x="11" y="3"/>
                    <a:pt x="9" y="2"/>
                  </a:cubicBezTo>
                  <a:cubicBezTo>
                    <a:pt x="5" y="5"/>
                    <a:pt x="2" y="6"/>
                    <a:pt x="0" y="12"/>
                  </a:cubicBezTo>
                  <a:cubicBezTo>
                    <a:pt x="2" y="14"/>
                    <a:pt x="2" y="17"/>
                    <a:pt x="3" y="20"/>
                  </a:cubicBezTo>
                  <a:cubicBezTo>
                    <a:pt x="6" y="14"/>
                    <a:pt x="12" y="20"/>
                    <a:pt x="16" y="17"/>
                  </a:cubicBezTo>
                  <a:cubicBezTo>
                    <a:pt x="16" y="15"/>
                    <a:pt x="14" y="12"/>
                    <a:pt x="12" y="10"/>
                  </a:cubicBezTo>
                  <a:cubicBezTo>
                    <a:pt x="12" y="11"/>
                    <a:pt x="11" y="12"/>
                    <a:pt x="10" y="14"/>
                  </a:cubicBezTo>
                  <a:cubicBezTo>
                    <a:pt x="7" y="13"/>
                    <a:pt x="6" y="11"/>
                    <a:pt x="5" y="10"/>
                  </a:cubicBezTo>
                  <a:cubicBezTo>
                    <a:pt x="7" y="8"/>
                    <a:pt x="9" y="8"/>
                    <a:pt x="12" y="10"/>
                  </a:cubicBezTo>
                  <a:cubicBezTo>
                    <a:pt x="14" y="8"/>
                    <a:pt x="13" y="7"/>
                    <a:pt x="13" y="5"/>
                  </a:cubicBezTo>
                  <a:cubicBezTo>
                    <a:pt x="15" y="7"/>
                    <a:pt x="16" y="5"/>
                    <a:pt x="18" y="7"/>
                  </a:cubicBezTo>
                  <a:cubicBezTo>
                    <a:pt x="19" y="6"/>
                    <a:pt x="19" y="5"/>
                    <a:pt x="20" y="4"/>
                  </a:cubicBezTo>
                  <a:cubicBezTo>
                    <a:pt x="21" y="4"/>
                    <a:pt x="22" y="4"/>
                    <a:pt x="23" y="5"/>
                  </a:cubicBezTo>
                  <a:cubicBezTo>
                    <a:pt x="25" y="4"/>
                    <a:pt x="25" y="2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auto">
            <a:xfrm>
              <a:off x="5465763" y="3446463"/>
              <a:ext cx="249238" cy="90488"/>
            </a:xfrm>
            <a:custGeom>
              <a:avLst/>
              <a:gdLst>
                <a:gd name="T0" fmla="*/ 60 w 77"/>
                <a:gd name="T1" fmla="*/ 9 h 27"/>
                <a:gd name="T2" fmla="*/ 61 w 77"/>
                <a:gd name="T3" fmla="*/ 15 h 27"/>
                <a:gd name="T4" fmla="*/ 48 w 77"/>
                <a:gd name="T5" fmla="*/ 19 h 27"/>
                <a:gd name="T6" fmla="*/ 47 w 77"/>
                <a:gd name="T7" fmla="*/ 17 h 27"/>
                <a:gd name="T8" fmla="*/ 53 w 77"/>
                <a:gd name="T9" fmla="*/ 12 h 27"/>
                <a:gd name="T10" fmla="*/ 55 w 77"/>
                <a:gd name="T11" fmla="*/ 16 h 27"/>
                <a:gd name="T12" fmla="*/ 56 w 77"/>
                <a:gd name="T13" fmla="*/ 8 h 27"/>
                <a:gd name="T14" fmla="*/ 48 w 77"/>
                <a:gd name="T15" fmla="*/ 12 h 27"/>
                <a:gd name="T16" fmla="*/ 45 w 77"/>
                <a:gd name="T17" fmla="*/ 10 h 27"/>
                <a:gd name="T18" fmla="*/ 40 w 77"/>
                <a:gd name="T19" fmla="*/ 14 h 27"/>
                <a:gd name="T20" fmla="*/ 35 w 77"/>
                <a:gd name="T21" fmla="*/ 9 h 27"/>
                <a:gd name="T22" fmla="*/ 27 w 77"/>
                <a:gd name="T23" fmla="*/ 12 h 27"/>
                <a:gd name="T24" fmla="*/ 26 w 77"/>
                <a:gd name="T25" fmla="*/ 17 h 27"/>
                <a:gd name="T26" fmla="*/ 22 w 77"/>
                <a:gd name="T27" fmla="*/ 18 h 27"/>
                <a:gd name="T28" fmla="*/ 22 w 77"/>
                <a:gd name="T29" fmla="*/ 12 h 27"/>
                <a:gd name="T30" fmla="*/ 14 w 77"/>
                <a:gd name="T31" fmla="*/ 17 h 27"/>
                <a:gd name="T32" fmla="*/ 10 w 77"/>
                <a:gd name="T33" fmla="*/ 17 h 27"/>
                <a:gd name="T34" fmla="*/ 8 w 77"/>
                <a:gd name="T35" fmla="*/ 20 h 27"/>
                <a:gd name="T36" fmla="*/ 4 w 77"/>
                <a:gd name="T37" fmla="*/ 23 h 27"/>
                <a:gd name="T38" fmla="*/ 8 w 77"/>
                <a:gd name="T39" fmla="*/ 21 h 27"/>
                <a:gd name="T40" fmla="*/ 9 w 77"/>
                <a:gd name="T41" fmla="*/ 23 h 27"/>
                <a:gd name="T42" fmla="*/ 18 w 77"/>
                <a:gd name="T43" fmla="*/ 21 h 27"/>
                <a:gd name="T44" fmla="*/ 18 w 77"/>
                <a:gd name="T45" fmla="*/ 27 h 27"/>
                <a:gd name="T46" fmla="*/ 29 w 77"/>
                <a:gd name="T47" fmla="*/ 25 h 27"/>
                <a:gd name="T48" fmla="*/ 37 w 77"/>
                <a:gd name="T49" fmla="*/ 20 h 27"/>
                <a:gd name="T50" fmla="*/ 41 w 77"/>
                <a:gd name="T51" fmla="*/ 16 h 27"/>
                <a:gd name="T52" fmla="*/ 46 w 77"/>
                <a:gd name="T53" fmla="*/ 18 h 27"/>
                <a:gd name="T54" fmla="*/ 46 w 77"/>
                <a:gd name="T55" fmla="*/ 24 h 27"/>
                <a:gd name="T56" fmla="*/ 58 w 77"/>
                <a:gd name="T57" fmla="*/ 21 h 27"/>
                <a:gd name="T58" fmla="*/ 62 w 77"/>
                <a:gd name="T59" fmla="*/ 17 h 27"/>
                <a:gd name="T60" fmla="*/ 64 w 77"/>
                <a:gd name="T61" fmla="*/ 21 h 27"/>
                <a:gd name="T62" fmla="*/ 68 w 77"/>
                <a:gd name="T63" fmla="*/ 16 h 27"/>
                <a:gd name="T64" fmla="*/ 73 w 77"/>
                <a:gd name="T65" fmla="*/ 17 h 27"/>
                <a:gd name="T66" fmla="*/ 72 w 77"/>
                <a:gd name="T67" fmla="*/ 21 h 27"/>
                <a:gd name="T68" fmla="*/ 75 w 77"/>
                <a:gd name="T69" fmla="*/ 22 h 27"/>
                <a:gd name="T70" fmla="*/ 77 w 77"/>
                <a:gd name="T71" fmla="*/ 18 h 27"/>
                <a:gd name="T72" fmla="*/ 60 w 77"/>
                <a:gd name="T73" fmla="*/ 9 h 27"/>
                <a:gd name="T74" fmla="*/ 26 w 77"/>
                <a:gd name="T75" fmla="*/ 21 h 27"/>
                <a:gd name="T76" fmla="*/ 28 w 77"/>
                <a:gd name="T77" fmla="*/ 23 h 27"/>
                <a:gd name="T78" fmla="*/ 26 w 77"/>
                <a:gd name="T79" fmla="*/ 21 h 27"/>
                <a:gd name="T80" fmla="*/ 66 w 77"/>
                <a:gd name="T81" fmla="*/ 15 h 27"/>
                <a:gd name="T82" fmla="*/ 66 w 77"/>
                <a:gd name="T83" fmla="*/ 10 h 27"/>
                <a:gd name="T84" fmla="*/ 66 w 77"/>
                <a:gd name="T8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7" h="27">
                  <a:moveTo>
                    <a:pt x="60" y="9"/>
                  </a:moveTo>
                  <a:cubicBezTo>
                    <a:pt x="60" y="11"/>
                    <a:pt x="61" y="13"/>
                    <a:pt x="61" y="15"/>
                  </a:cubicBezTo>
                  <a:cubicBezTo>
                    <a:pt x="57" y="17"/>
                    <a:pt x="53" y="18"/>
                    <a:pt x="48" y="19"/>
                  </a:cubicBezTo>
                  <a:cubicBezTo>
                    <a:pt x="48" y="19"/>
                    <a:pt x="46" y="18"/>
                    <a:pt x="47" y="17"/>
                  </a:cubicBezTo>
                  <a:cubicBezTo>
                    <a:pt x="49" y="16"/>
                    <a:pt x="51" y="13"/>
                    <a:pt x="53" y="12"/>
                  </a:cubicBezTo>
                  <a:cubicBezTo>
                    <a:pt x="54" y="13"/>
                    <a:pt x="53" y="15"/>
                    <a:pt x="55" y="16"/>
                  </a:cubicBezTo>
                  <a:cubicBezTo>
                    <a:pt x="58" y="14"/>
                    <a:pt x="57" y="10"/>
                    <a:pt x="56" y="8"/>
                  </a:cubicBezTo>
                  <a:cubicBezTo>
                    <a:pt x="53" y="6"/>
                    <a:pt x="50" y="8"/>
                    <a:pt x="48" y="12"/>
                  </a:cubicBezTo>
                  <a:cubicBezTo>
                    <a:pt x="47" y="11"/>
                    <a:pt x="46" y="10"/>
                    <a:pt x="45" y="10"/>
                  </a:cubicBezTo>
                  <a:cubicBezTo>
                    <a:pt x="44" y="12"/>
                    <a:pt x="43" y="15"/>
                    <a:pt x="40" y="14"/>
                  </a:cubicBezTo>
                  <a:cubicBezTo>
                    <a:pt x="41" y="12"/>
                    <a:pt x="37" y="12"/>
                    <a:pt x="35" y="9"/>
                  </a:cubicBezTo>
                  <a:cubicBezTo>
                    <a:pt x="32" y="11"/>
                    <a:pt x="30" y="9"/>
                    <a:pt x="27" y="12"/>
                  </a:cubicBezTo>
                  <a:cubicBezTo>
                    <a:pt x="25" y="14"/>
                    <a:pt x="28" y="15"/>
                    <a:pt x="26" y="17"/>
                  </a:cubicBezTo>
                  <a:cubicBezTo>
                    <a:pt x="25" y="18"/>
                    <a:pt x="24" y="20"/>
                    <a:pt x="22" y="18"/>
                  </a:cubicBezTo>
                  <a:cubicBezTo>
                    <a:pt x="24" y="15"/>
                    <a:pt x="24" y="13"/>
                    <a:pt x="22" y="12"/>
                  </a:cubicBezTo>
                  <a:cubicBezTo>
                    <a:pt x="20" y="16"/>
                    <a:pt x="17" y="13"/>
                    <a:pt x="14" y="17"/>
                  </a:cubicBezTo>
                  <a:cubicBezTo>
                    <a:pt x="12" y="15"/>
                    <a:pt x="12" y="17"/>
                    <a:pt x="10" y="17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6" y="19"/>
                    <a:pt x="0" y="21"/>
                    <a:pt x="4" y="23"/>
                  </a:cubicBezTo>
                  <a:cubicBezTo>
                    <a:pt x="6" y="23"/>
                    <a:pt x="5" y="21"/>
                    <a:pt x="8" y="21"/>
                  </a:cubicBezTo>
                  <a:cubicBezTo>
                    <a:pt x="8" y="22"/>
                    <a:pt x="8" y="23"/>
                    <a:pt x="9" y="23"/>
                  </a:cubicBezTo>
                  <a:cubicBezTo>
                    <a:pt x="12" y="22"/>
                    <a:pt x="15" y="17"/>
                    <a:pt x="18" y="21"/>
                  </a:cubicBezTo>
                  <a:cubicBezTo>
                    <a:pt x="17" y="24"/>
                    <a:pt x="19" y="25"/>
                    <a:pt x="18" y="27"/>
                  </a:cubicBezTo>
                  <a:cubicBezTo>
                    <a:pt x="22" y="25"/>
                    <a:pt x="26" y="27"/>
                    <a:pt x="29" y="25"/>
                  </a:cubicBezTo>
                  <a:cubicBezTo>
                    <a:pt x="31" y="23"/>
                    <a:pt x="35" y="18"/>
                    <a:pt x="37" y="20"/>
                  </a:cubicBezTo>
                  <a:cubicBezTo>
                    <a:pt x="38" y="19"/>
                    <a:pt x="39" y="17"/>
                    <a:pt x="41" y="16"/>
                  </a:cubicBezTo>
                  <a:cubicBezTo>
                    <a:pt x="42" y="17"/>
                    <a:pt x="44" y="17"/>
                    <a:pt x="46" y="18"/>
                  </a:cubicBezTo>
                  <a:cubicBezTo>
                    <a:pt x="45" y="20"/>
                    <a:pt x="46" y="22"/>
                    <a:pt x="46" y="24"/>
                  </a:cubicBezTo>
                  <a:cubicBezTo>
                    <a:pt x="50" y="22"/>
                    <a:pt x="54" y="22"/>
                    <a:pt x="58" y="21"/>
                  </a:cubicBezTo>
                  <a:cubicBezTo>
                    <a:pt x="58" y="19"/>
                    <a:pt x="61" y="17"/>
                    <a:pt x="62" y="17"/>
                  </a:cubicBezTo>
                  <a:cubicBezTo>
                    <a:pt x="63" y="19"/>
                    <a:pt x="62" y="20"/>
                    <a:pt x="64" y="21"/>
                  </a:cubicBezTo>
                  <a:cubicBezTo>
                    <a:pt x="66" y="20"/>
                    <a:pt x="66" y="18"/>
                    <a:pt x="68" y="16"/>
                  </a:cubicBezTo>
                  <a:cubicBezTo>
                    <a:pt x="70" y="17"/>
                    <a:pt x="71" y="16"/>
                    <a:pt x="73" y="17"/>
                  </a:cubicBezTo>
                  <a:cubicBezTo>
                    <a:pt x="72" y="19"/>
                    <a:pt x="72" y="19"/>
                    <a:pt x="72" y="21"/>
                  </a:cubicBezTo>
                  <a:cubicBezTo>
                    <a:pt x="73" y="22"/>
                    <a:pt x="74" y="21"/>
                    <a:pt x="75" y="22"/>
                  </a:cubicBezTo>
                  <a:cubicBezTo>
                    <a:pt x="77" y="20"/>
                    <a:pt x="76" y="19"/>
                    <a:pt x="77" y="18"/>
                  </a:cubicBezTo>
                  <a:cubicBezTo>
                    <a:pt x="71" y="14"/>
                    <a:pt x="68" y="0"/>
                    <a:pt x="60" y="9"/>
                  </a:cubicBezTo>
                  <a:close/>
                  <a:moveTo>
                    <a:pt x="26" y="21"/>
                  </a:moveTo>
                  <a:cubicBezTo>
                    <a:pt x="26" y="22"/>
                    <a:pt x="27" y="22"/>
                    <a:pt x="28" y="23"/>
                  </a:cubicBezTo>
                  <a:cubicBezTo>
                    <a:pt x="26" y="25"/>
                    <a:pt x="23" y="23"/>
                    <a:pt x="26" y="21"/>
                  </a:cubicBezTo>
                  <a:close/>
                  <a:moveTo>
                    <a:pt x="66" y="15"/>
                  </a:moveTo>
                  <a:cubicBezTo>
                    <a:pt x="64" y="14"/>
                    <a:pt x="64" y="12"/>
                    <a:pt x="66" y="10"/>
                  </a:cubicBezTo>
                  <a:cubicBezTo>
                    <a:pt x="70" y="12"/>
                    <a:pt x="69" y="15"/>
                    <a:pt x="6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63"/>
            <p:cNvSpPr>
              <a:spLocks noEditPoints="1"/>
            </p:cNvSpPr>
            <p:nvPr/>
          </p:nvSpPr>
          <p:spPr bwMode="auto">
            <a:xfrm>
              <a:off x="5302251" y="3509963"/>
              <a:ext cx="114300" cy="63500"/>
            </a:xfrm>
            <a:custGeom>
              <a:avLst/>
              <a:gdLst>
                <a:gd name="T0" fmla="*/ 32 w 35"/>
                <a:gd name="T1" fmla="*/ 1 h 19"/>
                <a:gd name="T2" fmla="*/ 27 w 35"/>
                <a:gd name="T3" fmla="*/ 3 h 19"/>
                <a:gd name="T4" fmla="*/ 25 w 35"/>
                <a:gd name="T5" fmla="*/ 1 h 19"/>
                <a:gd name="T6" fmla="*/ 15 w 35"/>
                <a:gd name="T7" fmla="*/ 3 h 19"/>
                <a:gd name="T8" fmla="*/ 13 w 35"/>
                <a:gd name="T9" fmla="*/ 0 h 19"/>
                <a:gd name="T10" fmla="*/ 5 w 35"/>
                <a:gd name="T11" fmla="*/ 4 h 19"/>
                <a:gd name="T12" fmla="*/ 5 w 35"/>
                <a:gd name="T13" fmla="*/ 1 h 19"/>
                <a:gd name="T14" fmla="*/ 2 w 35"/>
                <a:gd name="T15" fmla="*/ 3 h 19"/>
                <a:gd name="T16" fmla="*/ 4 w 35"/>
                <a:gd name="T17" fmla="*/ 6 h 19"/>
                <a:gd name="T18" fmla="*/ 0 w 35"/>
                <a:gd name="T19" fmla="*/ 16 h 19"/>
                <a:gd name="T20" fmla="*/ 3 w 35"/>
                <a:gd name="T21" fmla="*/ 19 h 19"/>
                <a:gd name="T22" fmla="*/ 13 w 35"/>
                <a:gd name="T23" fmla="*/ 12 h 19"/>
                <a:gd name="T24" fmla="*/ 11 w 35"/>
                <a:gd name="T25" fmla="*/ 7 h 19"/>
                <a:gd name="T26" fmla="*/ 14 w 35"/>
                <a:gd name="T27" fmla="*/ 14 h 19"/>
                <a:gd name="T28" fmla="*/ 24 w 35"/>
                <a:gd name="T29" fmla="*/ 14 h 19"/>
                <a:gd name="T30" fmla="*/ 27 w 35"/>
                <a:gd name="T31" fmla="*/ 9 h 19"/>
                <a:gd name="T32" fmla="*/ 29 w 35"/>
                <a:gd name="T33" fmla="*/ 15 h 19"/>
                <a:gd name="T34" fmla="*/ 35 w 35"/>
                <a:gd name="T35" fmla="*/ 10 h 19"/>
                <a:gd name="T36" fmla="*/ 32 w 35"/>
                <a:gd name="T37" fmla="*/ 1 h 19"/>
                <a:gd name="T38" fmla="*/ 19 w 35"/>
                <a:gd name="T39" fmla="*/ 13 h 19"/>
                <a:gd name="T40" fmla="*/ 20 w 35"/>
                <a:gd name="T41" fmla="*/ 6 h 19"/>
                <a:gd name="T42" fmla="*/ 19 w 35"/>
                <a:gd name="T43" fmla="*/ 13 h 19"/>
                <a:gd name="T44" fmla="*/ 22 w 35"/>
                <a:gd name="T45" fmla="*/ 4 h 19"/>
                <a:gd name="T46" fmla="*/ 25 w 35"/>
                <a:gd name="T47" fmla="*/ 5 h 19"/>
                <a:gd name="T48" fmla="*/ 22 w 35"/>
                <a:gd name="T49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19">
                  <a:moveTo>
                    <a:pt x="32" y="1"/>
                  </a:moveTo>
                  <a:cubicBezTo>
                    <a:pt x="30" y="2"/>
                    <a:pt x="29" y="5"/>
                    <a:pt x="27" y="3"/>
                  </a:cubicBezTo>
                  <a:cubicBezTo>
                    <a:pt x="26" y="2"/>
                    <a:pt x="27" y="1"/>
                    <a:pt x="25" y="1"/>
                  </a:cubicBezTo>
                  <a:cubicBezTo>
                    <a:pt x="22" y="2"/>
                    <a:pt x="18" y="0"/>
                    <a:pt x="15" y="3"/>
                  </a:cubicBezTo>
                  <a:cubicBezTo>
                    <a:pt x="12" y="2"/>
                    <a:pt x="15" y="1"/>
                    <a:pt x="13" y="0"/>
                  </a:cubicBezTo>
                  <a:cubicBezTo>
                    <a:pt x="11" y="1"/>
                    <a:pt x="8" y="6"/>
                    <a:pt x="5" y="4"/>
                  </a:cubicBezTo>
                  <a:cubicBezTo>
                    <a:pt x="4" y="3"/>
                    <a:pt x="7" y="2"/>
                    <a:pt x="5" y="1"/>
                  </a:cubicBezTo>
                  <a:cubicBezTo>
                    <a:pt x="4" y="2"/>
                    <a:pt x="2" y="2"/>
                    <a:pt x="2" y="3"/>
                  </a:cubicBezTo>
                  <a:cubicBezTo>
                    <a:pt x="2" y="4"/>
                    <a:pt x="2" y="5"/>
                    <a:pt x="4" y="6"/>
                  </a:cubicBezTo>
                  <a:cubicBezTo>
                    <a:pt x="4" y="11"/>
                    <a:pt x="3" y="15"/>
                    <a:pt x="0" y="16"/>
                  </a:cubicBezTo>
                  <a:cubicBezTo>
                    <a:pt x="1" y="17"/>
                    <a:pt x="1" y="18"/>
                    <a:pt x="3" y="19"/>
                  </a:cubicBezTo>
                  <a:cubicBezTo>
                    <a:pt x="6" y="17"/>
                    <a:pt x="8" y="15"/>
                    <a:pt x="13" y="12"/>
                  </a:cubicBezTo>
                  <a:cubicBezTo>
                    <a:pt x="11" y="11"/>
                    <a:pt x="9" y="9"/>
                    <a:pt x="11" y="7"/>
                  </a:cubicBezTo>
                  <a:cubicBezTo>
                    <a:pt x="14" y="9"/>
                    <a:pt x="15" y="12"/>
                    <a:pt x="14" y="14"/>
                  </a:cubicBezTo>
                  <a:cubicBezTo>
                    <a:pt x="18" y="16"/>
                    <a:pt x="21" y="15"/>
                    <a:pt x="24" y="14"/>
                  </a:cubicBezTo>
                  <a:cubicBezTo>
                    <a:pt x="26" y="12"/>
                    <a:pt x="23" y="9"/>
                    <a:pt x="27" y="9"/>
                  </a:cubicBezTo>
                  <a:cubicBezTo>
                    <a:pt x="27" y="11"/>
                    <a:pt x="28" y="13"/>
                    <a:pt x="29" y="15"/>
                  </a:cubicBezTo>
                  <a:cubicBezTo>
                    <a:pt x="31" y="13"/>
                    <a:pt x="34" y="13"/>
                    <a:pt x="35" y="10"/>
                  </a:cubicBezTo>
                  <a:cubicBezTo>
                    <a:pt x="32" y="8"/>
                    <a:pt x="35" y="4"/>
                    <a:pt x="32" y="1"/>
                  </a:cubicBezTo>
                  <a:close/>
                  <a:moveTo>
                    <a:pt x="19" y="13"/>
                  </a:moveTo>
                  <a:cubicBezTo>
                    <a:pt x="16" y="11"/>
                    <a:pt x="17" y="8"/>
                    <a:pt x="20" y="6"/>
                  </a:cubicBezTo>
                  <a:cubicBezTo>
                    <a:pt x="22" y="8"/>
                    <a:pt x="21" y="12"/>
                    <a:pt x="19" y="13"/>
                  </a:cubicBezTo>
                  <a:close/>
                  <a:moveTo>
                    <a:pt x="22" y="4"/>
                  </a:moveTo>
                  <a:cubicBezTo>
                    <a:pt x="23" y="3"/>
                    <a:pt x="24" y="3"/>
                    <a:pt x="25" y="5"/>
                  </a:cubicBezTo>
                  <a:cubicBezTo>
                    <a:pt x="24" y="5"/>
                    <a:pt x="23" y="5"/>
                    <a:pt x="2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64"/>
            <p:cNvSpPr>
              <a:spLocks noEditPoints="1"/>
            </p:cNvSpPr>
            <p:nvPr/>
          </p:nvSpPr>
          <p:spPr bwMode="auto">
            <a:xfrm>
              <a:off x="4811713" y="3516313"/>
              <a:ext cx="490538" cy="119063"/>
            </a:xfrm>
            <a:custGeom>
              <a:avLst/>
              <a:gdLst>
                <a:gd name="T0" fmla="*/ 151 w 151"/>
                <a:gd name="T1" fmla="*/ 0 h 36"/>
                <a:gd name="T2" fmla="*/ 136 w 151"/>
                <a:gd name="T3" fmla="*/ 5 h 36"/>
                <a:gd name="T4" fmla="*/ 131 w 151"/>
                <a:gd name="T5" fmla="*/ 5 h 36"/>
                <a:gd name="T6" fmla="*/ 106 w 151"/>
                <a:gd name="T7" fmla="*/ 10 h 36"/>
                <a:gd name="T8" fmla="*/ 95 w 151"/>
                <a:gd name="T9" fmla="*/ 7 h 36"/>
                <a:gd name="T10" fmla="*/ 87 w 151"/>
                <a:gd name="T11" fmla="*/ 16 h 36"/>
                <a:gd name="T12" fmla="*/ 90 w 151"/>
                <a:gd name="T13" fmla="*/ 17 h 36"/>
                <a:gd name="T14" fmla="*/ 84 w 151"/>
                <a:gd name="T15" fmla="*/ 15 h 36"/>
                <a:gd name="T16" fmla="*/ 87 w 151"/>
                <a:gd name="T17" fmla="*/ 9 h 36"/>
                <a:gd name="T18" fmla="*/ 69 w 151"/>
                <a:gd name="T19" fmla="*/ 11 h 36"/>
                <a:gd name="T20" fmla="*/ 58 w 151"/>
                <a:gd name="T21" fmla="*/ 14 h 36"/>
                <a:gd name="T22" fmla="*/ 44 w 151"/>
                <a:gd name="T23" fmla="*/ 14 h 36"/>
                <a:gd name="T24" fmla="*/ 37 w 151"/>
                <a:gd name="T25" fmla="*/ 15 h 36"/>
                <a:gd name="T26" fmla="*/ 34 w 151"/>
                <a:gd name="T27" fmla="*/ 20 h 36"/>
                <a:gd name="T28" fmla="*/ 23 w 151"/>
                <a:gd name="T29" fmla="*/ 16 h 36"/>
                <a:gd name="T30" fmla="*/ 20 w 151"/>
                <a:gd name="T31" fmla="*/ 17 h 36"/>
                <a:gd name="T32" fmla="*/ 13 w 151"/>
                <a:gd name="T33" fmla="*/ 21 h 36"/>
                <a:gd name="T34" fmla="*/ 2 w 151"/>
                <a:gd name="T35" fmla="*/ 28 h 36"/>
                <a:gd name="T36" fmla="*/ 9 w 151"/>
                <a:gd name="T37" fmla="*/ 29 h 36"/>
                <a:gd name="T38" fmla="*/ 11 w 151"/>
                <a:gd name="T39" fmla="*/ 33 h 36"/>
                <a:gd name="T40" fmla="*/ 22 w 151"/>
                <a:gd name="T41" fmla="*/ 35 h 36"/>
                <a:gd name="T42" fmla="*/ 31 w 151"/>
                <a:gd name="T43" fmla="*/ 33 h 36"/>
                <a:gd name="T44" fmla="*/ 40 w 151"/>
                <a:gd name="T45" fmla="*/ 33 h 36"/>
                <a:gd name="T46" fmla="*/ 55 w 151"/>
                <a:gd name="T47" fmla="*/ 24 h 36"/>
                <a:gd name="T48" fmla="*/ 68 w 151"/>
                <a:gd name="T49" fmla="*/ 25 h 36"/>
                <a:gd name="T50" fmla="*/ 69 w 151"/>
                <a:gd name="T51" fmla="*/ 29 h 36"/>
                <a:gd name="T52" fmla="*/ 92 w 151"/>
                <a:gd name="T53" fmla="*/ 23 h 36"/>
                <a:gd name="T54" fmla="*/ 99 w 151"/>
                <a:gd name="T55" fmla="*/ 22 h 36"/>
                <a:gd name="T56" fmla="*/ 107 w 151"/>
                <a:gd name="T57" fmla="*/ 17 h 36"/>
                <a:gd name="T58" fmla="*/ 113 w 151"/>
                <a:gd name="T59" fmla="*/ 22 h 36"/>
                <a:gd name="T60" fmla="*/ 127 w 151"/>
                <a:gd name="T61" fmla="*/ 18 h 36"/>
                <a:gd name="T62" fmla="*/ 134 w 151"/>
                <a:gd name="T63" fmla="*/ 11 h 36"/>
                <a:gd name="T64" fmla="*/ 132 w 151"/>
                <a:gd name="T65" fmla="*/ 16 h 36"/>
                <a:gd name="T66" fmla="*/ 144 w 151"/>
                <a:gd name="T67" fmla="*/ 8 h 36"/>
                <a:gd name="T68" fmla="*/ 144 w 151"/>
                <a:gd name="T69" fmla="*/ 18 h 36"/>
                <a:gd name="T70" fmla="*/ 151 w 151"/>
                <a:gd name="T71" fmla="*/ 8 h 36"/>
                <a:gd name="T72" fmla="*/ 16 w 151"/>
                <a:gd name="T73" fmla="*/ 23 h 36"/>
                <a:gd name="T74" fmla="*/ 20 w 151"/>
                <a:gd name="T75" fmla="*/ 23 h 36"/>
                <a:gd name="T76" fmla="*/ 32 w 151"/>
                <a:gd name="T77" fmla="*/ 21 h 36"/>
                <a:gd name="T78" fmla="*/ 30 w 151"/>
                <a:gd name="T79" fmla="*/ 24 h 36"/>
                <a:gd name="T80" fmla="*/ 46 w 151"/>
                <a:gd name="T81" fmla="*/ 24 h 36"/>
                <a:gd name="T82" fmla="*/ 73 w 151"/>
                <a:gd name="T83" fmla="*/ 28 h 36"/>
                <a:gd name="T84" fmla="*/ 73 w 151"/>
                <a:gd name="T85" fmla="*/ 28 h 36"/>
                <a:gd name="T86" fmla="*/ 73 w 151"/>
                <a:gd name="T87" fmla="*/ 23 h 36"/>
                <a:gd name="T88" fmla="*/ 79 w 151"/>
                <a:gd name="T89" fmla="*/ 11 h 36"/>
                <a:gd name="T90" fmla="*/ 77 w 151"/>
                <a:gd name="T91" fmla="*/ 13 h 36"/>
                <a:gd name="T92" fmla="*/ 103 w 151"/>
                <a:gd name="T93" fmla="*/ 15 h 36"/>
                <a:gd name="T94" fmla="*/ 102 w 151"/>
                <a:gd name="T95" fmla="*/ 17 h 36"/>
                <a:gd name="T96" fmla="*/ 111 w 151"/>
                <a:gd name="T97" fmla="*/ 11 h 36"/>
                <a:gd name="T98" fmla="*/ 111 w 151"/>
                <a:gd name="T99" fmla="*/ 14 h 36"/>
                <a:gd name="T100" fmla="*/ 119 w 151"/>
                <a:gd name="T101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1" h="36">
                  <a:moveTo>
                    <a:pt x="151" y="8"/>
                  </a:moveTo>
                  <a:cubicBezTo>
                    <a:pt x="147" y="5"/>
                    <a:pt x="150" y="2"/>
                    <a:pt x="151" y="0"/>
                  </a:cubicBezTo>
                  <a:cubicBezTo>
                    <a:pt x="148" y="0"/>
                    <a:pt x="145" y="0"/>
                    <a:pt x="143" y="1"/>
                  </a:cubicBezTo>
                  <a:cubicBezTo>
                    <a:pt x="143" y="4"/>
                    <a:pt x="139" y="5"/>
                    <a:pt x="136" y="5"/>
                  </a:cubicBezTo>
                  <a:cubicBezTo>
                    <a:pt x="137" y="4"/>
                    <a:pt x="136" y="3"/>
                    <a:pt x="135" y="2"/>
                  </a:cubicBezTo>
                  <a:cubicBezTo>
                    <a:pt x="134" y="2"/>
                    <a:pt x="133" y="7"/>
                    <a:pt x="131" y="5"/>
                  </a:cubicBezTo>
                  <a:cubicBezTo>
                    <a:pt x="131" y="4"/>
                    <a:pt x="130" y="3"/>
                    <a:pt x="128" y="2"/>
                  </a:cubicBezTo>
                  <a:cubicBezTo>
                    <a:pt x="123" y="9"/>
                    <a:pt x="111" y="2"/>
                    <a:pt x="106" y="10"/>
                  </a:cubicBezTo>
                  <a:cubicBezTo>
                    <a:pt x="102" y="8"/>
                    <a:pt x="99" y="11"/>
                    <a:pt x="96" y="10"/>
                  </a:cubicBezTo>
                  <a:cubicBezTo>
                    <a:pt x="95" y="9"/>
                    <a:pt x="97" y="8"/>
                    <a:pt x="95" y="7"/>
                  </a:cubicBezTo>
                  <a:cubicBezTo>
                    <a:pt x="92" y="10"/>
                    <a:pt x="89" y="9"/>
                    <a:pt x="85" y="15"/>
                  </a:cubicBezTo>
                  <a:cubicBezTo>
                    <a:pt x="86" y="15"/>
                    <a:pt x="86" y="16"/>
                    <a:pt x="87" y="16"/>
                  </a:cubicBezTo>
                  <a:cubicBezTo>
                    <a:pt x="89" y="15"/>
                    <a:pt x="91" y="11"/>
                    <a:pt x="94" y="11"/>
                  </a:cubicBezTo>
                  <a:cubicBezTo>
                    <a:pt x="94" y="13"/>
                    <a:pt x="91" y="15"/>
                    <a:pt x="90" y="17"/>
                  </a:cubicBezTo>
                  <a:cubicBezTo>
                    <a:pt x="86" y="15"/>
                    <a:pt x="83" y="20"/>
                    <a:pt x="80" y="18"/>
                  </a:cubicBezTo>
                  <a:cubicBezTo>
                    <a:pt x="81" y="15"/>
                    <a:pt x="83" y="17"/>
                    <a:pt x="84" y="15"/>
                  </a:cubicBezTo>
                  <a:cubicBezTo>
                    <a:pt x="85" y="13"/>
                    <a:pt x="83" y="12"/>
                    <a:pt x="83" y="10"/>
                  </a:cubicBezTo>
                  <a:cubicBezTo>
                    <a:pt x="85" y="10"/>
                    <a:pt x="86" y="10"/>
                    <a:pt x="87" y="9"/>
                  </a:cubicBezTo>
                  <a:cubicBezTo>
                    <a:pt x="85" y="9"/>
                    <a:pt x="86" y="6"/>
                    <a:pt x="85" y="8"/>
                  </a:cubicBezTo>
                  <a:cubicBezTo>
                    <a:pt x="81" y="8"/>
                    <a:pt x="74" y="10"/>
                    <a:pt x="69" y="11"/>
                  </a:cubicBezTo>
                  <a:cubicBezTo>
                    <a:pt x="67" y="12"/>
                    <a:pt x="69" y="14"/>
                    <a:pt x="67" y="16"/>
                  </a:cubicBezTo>
                  <a:cubicBezTo>
                    <a:pt x="64" y="14"/>
                    <a:pt x="61" y="13"/>
                    <a:pt x="58" y="14"/>
                  </a:cubicBezTo>
                  <a:cubicBezTo>
                    <a:pt x="59" y="15"/>
                    <a:pt x="59" y="16"/>
                    <a:pt x="58" y="17"/>
                  </a:cubicBezTo>
                  <a:cubicBezTo>
                    <a:pt x="56" y="13"/>
                    <a:pt x="49" y="17"/>
                    <a:pt x="44" y="14"/>
                  </a:cubicBezTo>
                  <a:cubicBezTo>
                    <a:pt x="42" y="16"/>
                    <a:pt x="44" y="17"/>
                    <a:pt x="42" y="18"/>
                  </a:cubicBezTo>
                  <a:cubicBezTo>
                    <a:pt x="40" y="17"/>
                    <a:pt x="40" y="15"/>
                    <a:pt x="37" y="15"/>
                  </a:cubicBezTo>
                  <a:cubicBezTo>
                    <a:pt x="36" y="17"/>
                    <a:pt x="39" y="18"/>
                    <a:pt x="37" y="20"/>
                  </a:cubicBezTo>
                  <a:cubicBezTo>
                    <a:pt x="36" y="21"/>
                    <a:pt x="35" y="21"/>
                    <a:pt x="34" y="20"/>
                  </a:cubicBezTo>
                  <a:cubicBezTo>
                    <a:pt x="35" y="19"/>
                    <a:pt x="34" y="18"/>
                    <a:pt x="35" y="17"/>
                  </a:cubicBezTo>
                  <a:cubicBezTo>
                    <a:pt x="29" y="13"/>
                    <a:pt x="28" y="19"/>
                    <a:pt x="23" y="16"/>
                  </a:cubicBezTo>
                  <a:cubicBezTo>
                    <a:pt x="22" y="18"/>
                    <a:pt x="20" y="19"/>
                    <a:pt x="18" y="19"/>
                  </a:cubicBezTo>
                  <a:cubicBezTo>
                    <a:pt x="19" y="17"/>
                    <a:pt x="20" y="18"/>
                    <a:pt x="20" y="17"/>
                  </a:cubicBezTo>
                  <a:cubicBezTo>
                    <a:pt x="18" y="15"/>
                    <a:pt x="17" y="19"/>
                    <a:pt x="15" y="17"/>
                  </a:cubicBezTo>
                  <a:cubicBezTo>
                    <a:pt x="14" y="19"/>
                    <a:pt x="13" y="20"/>
                    <a:pt x="13" y="21"/>
                  </a:cubicBezTo>
                  <a:cubicBezTo>
                    <a:pt x="8" y="20"/>
                    <a:pt x="2" y="24"/>
                    <a:pt x="0" y="26"/>
                  </a:cubicBezTo>
                  <a:cubicBezTo>
                    <a:pt x="1" y="27"/>
                    <a:pt x="2" y="27"/>
                    <a:pt x="2" y="28"/>
                  </a:cubicBezTo>
                  <a:cubicBezTo>
                    <a:pt x="4" y="26"/>
                    <a:pt x="5" y="25"/>
                    <a:pt x="7" y="25"/>
                  </a:cubicBezTo>
                  <a:cubicBezTo>
                    <a:pt x="6" y="26"/>
                    <a:pt x="8" y="27"/>
                    <a:pt x="9" y="29"/>
                  </a:cubicBezTo>
                  <a:cubicBezTo>
                    <a:pt x="10" y="28"/>
                    <a:pt x="11" y="26"/>
                    <a:pt x="13" y="28"/>
                  </a:cubicBezTo>
                  <a:cubicBezTo>
                    <a:pt x="14" y="30"/>
                    <a:pt x="11" y="31"/>
                    <a:pt x="11" y="33"/>
                  </a:cubicBezTo>
                  <a:cubicBezTo>
                    <a:pt x="12" y="32"/>
                    <a:pt x="13" y="33"/>
                    <a:pt x="13" y="34"/>
                  </a:cubicBezTo>
                  <a:cubicBezTo>
                    <a:pt x="15" y="31"/>
                    <a:pt x="19" y="36"/>
                    <a:pt x="22" y="35"/>
                  </a:cubicBezTo>
                  <a:cubicBezTo>
                    <a:pt x="23" y="34"/>
                    <a:pt x="23" y="32"/>
                    <a:pt x="24" y="31"/>
                  </a:cubicBezTo>
                  <a:cubicBezTo>
                    <a:pt x="27" y="34"/>
                    <a:pt x="28" y="30"/>
                    <a:pt x="31" y="33"/>
                  </a:cubicBezTo>
                  <a:cubicBezTo>
                    <a:pt x="34" y="33"/>
                    <a:pt x="36" y="31"/>
                    <a:pt x="39" y="31"/>
                  </a:cubicBezTo>
                  <a:cubicBezTo>
                    <a:pt x="39" y="32"/>
                    <a:pt x="39" y="33"/>
                    <a:pt x="40" y="33"/>
                  </a:cubicBezTo>
                  <a:cubicBezTo>
                    <a:pt x="44" y="34"/>
                    <a:pt x="47" y="27"/>
                    <a:pt x="51" y="31"/>
                  </a:cubicBezTo>
                  <a:cubicBezTo>
                    <a:pt x="53" y="29"/>
                    <a:pt x="51" y="25"/>
                    <a:pt x="55" y="24"/>
                  </a:cubicBezTo>
                  <a:cubicBezTo>
                    <a:pt x="56" y="26"/>
                    <a:pt x="54" y="27"/>
                    <a:pt x="54" y="29"/>
                  </a:cubicBezTo>
                  <a:cubicBezTo>
                    <a:pt x="59" y="32"/>
                    <a:pt x="64" y="29"/>
                    <a:pt x="68" y="25"/>
                  </a:cubicBezTo>
                  <a:cubicBezTo>
                    <a:pt x="67" y="23"/>
                    <a:pt x="63" y="26"/>
                    <a:pt x="63" y="23"/>
                  </a:cubicBezTo>
                  <a:cubicBezTo>
                    <a:pt x="65" y="20"/>
                    <a:pt x="72" y="26"/>
                    <a:pt x="69" y="29"/>
                  </a:cubicBezTo>
                  <a:cubicBezTo>
                    <a:pt x="73" y="30"/>
                    <a:pt x="78" y="29"/>
                    <a:pt x="81" y="24"/>
                  </a:cubicBezTo>
                  <a:cubicBezTo>
                    <a:pt x="85" y="26"/>
                    <a:pt x="88" y="23"/>
                    <a:pt x="92" y="23"/>
                  </a:cubicBezTo>
                  <a:cubicBezTo>
                    <a:pt x="92" y="21"/>
                    <a:pt x="92" y="20"/>
                    <a:pt x="93" y="18"/>
                  </a:cubicBezTo>
                  <a:cubicBezTo>
                    <a:pt x="95" y="18"/>
                    <a:pt x="97" y="21"/>
                    <a:pt x="99" y="22"/>
                  </a:cubicBezTo>
                  <a:cubicBezTo>
                    <a:pt x="100" y="20"/>
                    <a:pt x="102" y="22"/>
                    <a:pt x="104" y="21"/>
                  </a:cubicBezTo>
                  <a:cubicBezTo>
                    <a:pt x="106" y="20"/>
                    <a:pt x="104" y="17"/>
                    <a:pt x="107" y="17"/>
                  </a:cubicBezTo>
                  <a:cubicBezTo>
                    <a:pt x="109" y="18"/>
                    <a:pt x="106" y="19"/>
                    <a:pt x="107" y="20"/>
                  </a:cubicBezTo>
                  <a:cubicBezTo>
                    <a:pt x="109" y="19"/>
                    <a:pt x="111" y="22"/>
                    <a:pt x="113" y="22"/>
                  </a:cubicBezTo>
                  <a:cubicBezTo>
                    <a:pt x="115" y="22"/>
                    <a:pt x="113" y="20"/>
                    <a:pt x="114" y="19"/>
                  </a:cubicBezTo>
                  <a:cubicBezTo>
                    <a:pt x="119" y="19"/>
                    <a:pt x="123" y="21"/>
                    <a:pt x="127" y="18"/>
                  </a:cubicBezTo>
                  <a:cubicBezTo>
                    <a:pt x="126" y="17"/>
                    <a:pt x="124" y="17"/>
                    <a:pt x="125" y="16"/>
                  </a:cubicBezTo>
                  <a:cubicBezTo>
                    <a:pt x="128" y="15"/>
                    <a:pt x="131" y="10"/>
                    <a:pt x="134" y="11"/>
                  </a:cubicBezTo>
                  <a:cubicBezTo>
                    <a:pt x="134" y="12"/>
                    <a:pt x="135" y="13"/>
                    <a:pt x="135" y="14"/>
                  </a:cubicBezTo>
                  <a:cubicBezTo>
                    <a:pt x="134" y="15"/>
                    <a:pt x="133" y="15"/>
                    <a:pt x="132" y="16"/>
                  </a:cubicBezTo>
                  <a:cubicBezTo>
                    <a:pt x="135" y="19"/>
                    <a:pt x="139" y="16"/>
                    <a:pt x="140" y="18"/>
                  </a:cubicBezTo>
                  <a:cubicBezTo>
                    <a:pt x="140" y="14"/>
                    <a:pt x="138" y="9"/>
                    <a:pt x="144" y="8"/>
                  </a:cubicBezTo>
                  <a:cubicBezTo>
                    <a:pt x="145" y="11"/>
                    <a:pt x="144" y="14"/>
                    <a:pt x="142" y="17"/>
                  </a:cubicBezTo>
                  <a:cubicBezTo>
                    <a:pt x="143" y="18"/>
                    <a:pt x="144" y="18"/>
                    <a:pt x="144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2" y="15"/>
                    <a:pt x="148" y="12"/>
                    <a:pt x="151" y="8"/>
                  </a:cubicBezTo>
                  <a:close/>
                  <a:moveTo>
                    <a:pt x="20" y="23"/>
                  </a:moveTo>
                  <a:cubicBezTo>
                    <a:pt x="19" y="25"/>
                    <a:pt x="17" y="24"/>
                    <a:pt x="16" y="23"/>
                  </a:cubicBezTo>
                  <a:cubicBezTo>
                    <a:pt x="16" y="21"/>
                    <a:pt x="15" y="21"/>
                    <a:pt x="16" y="19"/>
                  </a:cubicBezTo>
                  <a:cubicBezTo>
                    <a:pt x="18" y="19"/>
                    <a:pt x="20" y="22"/>
                    <a:pt x="20" y="23"/>
                  </a:cubicBezTo>
                  <a:close/>
                  <a:moveTo>
                    <a:pt x="30" y="24"/>
                  </a:moveTo>
                  <a:cubicBezTo>
                    <a:pt x="30" y="23"/>
                    <a:pt x="30" y="22"/>
                    <a:pt x="32" y="21"/>
                  </a:cubicBezTo>
                  <a:cubicBezTo>
                    <a:pt x="33" y="22"/>
                    <a:pt x="33" y="22"/>
                    <a:pt x="34" y="22"/>
                  </a:cubicBezTo>
                  <a:cubicBezTo>
                    <a:pt x="32" y="24"/>
                    <a:pt x="31" y="26"/>
                    <a:pt x="30" y="24"/>
                  </a:cubicBezTo>
                  <a:close/>
                  <a:moveTo>
                    <a:pt x="46" y="28"/>
                  </a:moveTo>
                  <a:cubicBezTo>
                    <a:pt x="44" y="26"/>
                    <a:pt x="44" y="25"/>
                    <a:pt x="46" y="24"/>
                  </a:cubicBezTo>
                  <a:cubicBezTo>
                    <a:pt x="48" y="25"/>
                    <a:pt x="47" y="26"/>
                    <a:pt x="46" y="28"/>
                  </a:cubicBezTo>
                  <a:close/>
                  <a:moveTo>
                    <a:pt x="73" y="28"/>
                  </a:moveTo>
                  <a:cubicBezTo>
                    <a:pt x="72" y="26"/>
                    <a:pt x="75" y="26"/>
                    <a:pt x="75" y="24"/>
                  </a:cubicBezTo>
                  <a:cubicBezTo>
                    <a:pt x="78" y="26"/>
                    <a:pt x="74" y="27"/>
                    <a:pt x="73" y="28"/>
                  </a:cubicBezTo>
                  <a:close/>
                  <a:moveTo>
                    <a:pt x="77" y="13"/>
                  </a:moveTo>
                  <a:cubicBezTo>
                    <a:pt x="77" y="17"/>
                    <a:pt x="74" y="19"/>
                    <a:pt x="73" y="23"/>
                  </a:cubicBezTo>
                  <a:cubicBezTo>
                    <a:pt x="69" y="19"/>
                    <a:pt x="75" y="15"/>
                    <a:pt x="75" y="11"/>
                  </a:cubicBezTo>
                  <a:cubicBezTo>
                    <a:pt x="77" y="13"/>
                    <a:pt x="78" y="12"/>
                    <a:pt x="79" y="11"/>
                  </a:cubicBezTo>
                  <a:cubicBezTo>
                    <a:pt x="80" y="12"/>
                    <a:pt x="80" y="13"/>
                    <a:pt x="80" y="13"/>
                  </a:cubicBezTo>
                  <a:cubicBezTo>
                    <a:pt x="79" y="15"/>
                    <a:pt x="78" y="12"/>
                    <a:pt x="77" y="13"/>
                  </a:cubicBezTo>
                  <a:close/>
                  <a:moveTo>
                    <a:pt x="102" y="17"/>
                  </a:moveTo>
                  <a:cubicBezTo>
                    <a:pt x="102" y="16"/>
                    <a:pt x="103" y="16"/>
                    <a:pt x="103" y="15"/>
                  </a:cubicBezTo>
                  <a:cubicBezTo>
                    <a:pt x="105" y="16"/>
                    <a:pt x="105" y="16"/>
                    <a:pt x="105" y="17"/>
                  </a:cubicBezTo>
                  <a:cubicBezTo>
                    <a:pt x="104" y="17"/>
                    <a:pt x="103" y="19"/>
                    <a:pt x="102" y="17"/>
                  </a:cubicBezTo>
                  <a:close/>
                  <a:moveTo>
                    <a:pt x="111" y="14"/>
                  </a:moveTo>
                  <a:cubicBezTo>
                    <a:pt x="109" y="13"/>
                    <a:pt x="109" y="12"/>
                    <a:pt x="111" y="11"/>
                  </a:cubicBezTo>
                  <a:cubicBezTo>
                    <a:pt x="111" y="11"/>
                    <a:pt x="112" y="12"/>
                    <a:pt x="113" y="12"/>
                  </a:cubicBezTo>
                  <a:cubicBezTo>
                    <a:pt x="112" y="13"/>
                    <a:pt x="112" y="14"/>
                    <a:pt x="111" y="14"/>
                  </a:cubicBezTo>
                  <a:close/>
                  <a:moveTo>
                    <a:pt x="117" y="18"/>
                  </a:moveTo>
                  <a:cubicBezTo>
                    <a:pt x="115" y="15"/>
                    <a:pt x="115" y="10"/>
                    <a:pt x="119" y="11"/>
                  </a:cubicBezTo>
                  <a:cubicBezTo>
                    <a:pt x="120" y="13"/>
                    <a:pt x="119" y="15"/>
                    <a:pt x="11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65"/>
            <p:cNvSpPr>
              <a:spLocks noEditPoints="1"/>
            </p:cNvSpPr>
            <p:nvPr/>
          </p:nvSpPr>
          <p:spPr bwMode="auto">
            <a:xfrm>
              <a:off x="6772276" y="3287713"/>
              <a:ext cx="611188" cy="298450"/>
            </a:xfrm>
            <a:custGeom>
              <a:avLst/>
              <a:gdLst>
                <a:gd name="T0" fmla="*/ 148 w 188"/>
                <a:gd name="T1" fmla="*/ 7 h 90"/>
                <a:gd name="T2" fmla="*/ 132 w 188"/>
                <a:gd name="T3" fmla="*/ 7 h 90"/>
                <a:gd name="T4" fmla="*/ 114 w 188"/>
                <a:gd name="T5" fmla="*/ 4 h 90"/>
                <a:gd name="T6" fmla="*/ 122 w 188"/>
                <a:gd name="T7" fmla="*/ 9 h 90"/>
                <a:gd name="T8" fmla="*/ 105 w 188"/>
                <a:gd name="T9" fmla="*/ 18 h 90"/>
                <a:gd name="T10" fmla="*/ 95 w 188"/>
                <a:gd name="T11" fmla="*/ 18 h 90"/>
                <a:gd name="T12" fmla="*/ 81 w 188"/>
                <a:gd name="T13" fmla="*/ 32 h 90"/>
                <a:gd name="T14" fmla="*/ 90 w 188"/>
                <a:gd name="T15" fmla="*/ 40 h 90"/>
                <a:gd name="T16" fmla="*/ 82 w 188"/>
                <a:gd name="T17" fmla="*/ 50 h 90"/>
                <a:gd name="T18" fmla="*/ 60 w 188"/>
                <a:gd name="T19" fmla="*/ 49 h 90"/>
                <a:gd name="T20" fmla="*/ 45 w 188"/>
                <a:gd name="T21" fmla="*/ 54 h 90"/>
                <a:gd name="T22" fmla="*/ 31 w 188"/>
                <a:gd name="T23" fmla="*/ 72 h 90"/>
                <a:gd name="T24" fmla="*/ 22 w 188"/>
                <a:gd name="T25" fmla="*/ 63 h 90"/>
                <a:gd name="T26" fmla="*/ 4 w 188"/>
                <a:gd name="T27" fmla="*/ 83 h 90"/>
                <a:gd name="T28" fmla="*/ 13 w 188"/>
                <a:gd name="T29" fmla="*/ 87 h 90"/>
                <a:gd name="T30" fmla="*/ 19 w 188"/>
                <a:gd name="T31" fmla="*/ 80 h 90"/>
                <a:gd name="T32" fmla="*/ 35 w 188"/>
                <a:gd name="T33" fmla="*/ 76 h 90"/>
                <a:gd name="T34" fmla="*/ 53 w 188"/>
                <a:gd name="T35" fmla="*/ 74 h 90"/>
                <a:gd name="T36" fmla="*/ 63 w 188"/>
                <a:gd name="T37" fmla="*/ 62 h 90"/>
                <a:gd name="T38" fmla="*/ 81 w 188"/>
                <a:gd name="T39" fmla="*/ 57 h 90"/>
                <a:gd name="T40" fmla="*/ 84 w 188"/>
                <a:gd name="T41" fmla="*/ 57 h 90"/>
                <a:gd name="T42" fmla="*/ 89 w 188"/>
                <a:gd name="T43" fmla="*/ 50 h 90"/>
                <a:gd name="T44" fmla="*/ 95 w 188"/>
                <a:gd name="T45" fmla="*/ 52 h 90"/>
                <a:gd name="T46" fmla="*/ 110 w 188"/>
                <a:gd name="T47" fmla="*/ 48 h 90"/>
                <a:gd name="T48" fmla="*/ 117 w 188"/>
                <a:gd name="T49" fmla="*/ 40 h 90"/>
                <a:gd name="T50" fmla="*/ 120 w 188"/>
                <a:gd name="T51" fmla="*/ 43 h 90"/>
                <a:gd name="T52" fmla="*/ 137 w 188"/>
                <a:gd name="T53" fmla="*/ 34 h 90"/>
                <a:gd name="T54" fmla="*/ 155 w 188"/>
                <a:gd name="T55" fmla="*/ 26 h 90"/>
                <a:gd name="T56" fmla="*/ 161 w 188"/>
                <a:gd name="T57" fmla="*/ 30 h 90"/>
                <a:gd name="T58" fmla="*/ 181 w 188"/>
                <a:gd name="T59" fmla="*/ 8 h 90"/>
                <a:gd name="T60" fmla="*/ 7 w 188"/>
                <a:gd name="T61" fmla="*/ 77 h 90"/>
                <a:gd name="T62" fmla="*/ 19 w 188"/>
                <a:gd name="T63" fmla="*/ 68 h 90"/>
                <a:gd name="T64" fmla="*/ 42 w 188"/>
                <a:gd name="T65" fmla="*/ 68 h 90"/>
                <a:gd name="T66" fmla="*/ 42 w 188"/>
                <a:gd name="T67" fmla="*/ 66 h 90"/>
                <a:gd name="T68" fmla="*/ 42 w 188"/>
                <a:gd name="T69" fmla="*/ 68 h 90"/>
                <a:gd name="T70" fmla="*/ 52 w 188"/>
                <a:gd name="T71" fmla="*/ 61 h 90"/>
                <a:gd name="T72" fmla="*/ 57 w 188"/>
                <a:gd name="T73" fmla="*/ 55 h 90"/>
                <a:gd name="T74" fmla="*/ 70 w 188"/>
                <a:gd name="T75" fmla="*/ 60 h 90"/>
                <a:gd name="T76" fmla="*/ 70 w 188"/>
                <a:gd name="T77" fmla="*/ 51 h 90"/>
                <a:gd name="T78" fmla="*/ 70 w 188"/>
                <a:gd name="T79" fmla="*/ 60 h 90"/>
                <a:gd name="T80" fmla="*/ 79 w 188"/>
                <a:gd name="T81" fmla="*/ 50 h 90"/>
                <a:gd name="T82" fmla="*/ 95 w 188"/>
                <a:gd name="T83" fmla="*/ 20 h 90"/>
                <a:gd name="T84" fmla="*/ 98 w 188"/>
                <a:gd name="T85" fmla="*/ 39 h 90"/>
                <a:gd name="T86" fmla="*/ 100 w 188"/>
                <a:gd name="T87" fmla="*/ 39 h 90"/>
                <a:gd name="T88" fmla="*/ 91 w 188"/>
                <a:gd name="T89" fmla="*/ 33 h 90"/>
                <a:gd name="T90" fmla="*/ 97 w 188"/>
                <a:gd name="T91" fmla="*/ 30 h 90"/>
                <a:gd name="T92" fmla="*/ 104 w 188"/>
                <a:gd name="T93" fmla="*/ 35 h 90"/>
                <a:gd name="T94" fmla="*/ 111 w 188"/>
                <a:gd name="T95" fmla="*/ 30 h 90"/>
                <a:gd name="T96" fmla="*/ 122 w 188"/>
                <a:gd name="T97" fmla="*/ 21 h 90"/>
                <a:gd name="T98" fmla="*/ 130 w 188"/>
                <a:gd name="T99" fmla="*/ 28 h 90"/>
                <a:gd name="T100" fmla="*/ 130 w 188"/>
                <a:gd name="T101" fmla="*/ 17 h 90"/>
                <a:gd name="T102" fmla="*/ 130 w 188"/>
                <a:gd name="T103" fmla="*/ 1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88" h="90">
                  <a:moveTo>
                    <a:pt x="181" y="8"/>
                  </a:moveTo>
                  <a:cubicBezTo>
                    <a:pt x="172" y="4"/>
                    <a:pt x="163" y="4"/>
                    <a:pt x="155" y="2"/>
                  </a:cubicBezTo>
                  <a:cubicBezTo>
                    <a:pt x="154" y="5"/>
                    <a:pt x="150" y="8"/>
                    <a:pt x="148" y="7"/>
                  </a:cubicBezTo>
                  <a:cubicBezTo>
                    <a:pt x="148" y="3"/>
                    <a:pt x="151" y="5"/>
                    <a:pt x="153" y="1"/>
                  </a:cubicBezTo>
                  <a:cubicBezTo>
                    <a:pt x="150" y="0"/>
                    <a:pt x="147" y="1"/>
                    <a:pt x="144" y="4"/>
                  </a:cubicBezTo>
                  <a:cubicBezTo>
                    <a:pt x="140" y="4"/>
                    <a:pt x="136" y="2"/>
                    <a:pt x="132" y="7"/>
                  </a:cubicBezTo>
                  <a:cubicBezTo>
                    <a:pt x="131" y="5"/>
                    <a:pt x="127" y="7"/>
                    <a:pt x="128" y="5"/>
                  </a:cubicBezTo>
                  <a:cubicBezTo>
                    <a:pt x="129" y="4"/>
                    <a:pt x="130" y="4"/>
                    <a:pt x="132" y="1"/>
                  </a:cubicBezTo>
                  <a:cubicBezTo>
                    <a:pt x="126" y="2"/>
                    <a:pt x="120" y="0"/>
                    <a:pt x="114" y="4"/>
                  </a:cubicBezTo>
                  <a:cubicBezTo>
                    <a:pt x="111" y="1"/>
                    <a:pt x="109" y="2"/>
                    <a:pt x="107" y="3"/>
                  </a:cubicBezTo>
                  <a:cubicBezTo>
                    <a:pt x="104" y="7"/>
                    <a:pt x="111" y="8"/>
                    <a:pt x="113" y="12"/>
                  </a:cubicBezTo>
                  <a:cubicBezTo>
                    <a:pt x="116" y="9"/>
                    <a:pt x="120" y="13"/>
                    <a:pt x="122" y="9"/>
                  </a:cubicBezTo>
                  <a:cubicBezTo>
                    <a:pt x="124" y="12"/>
                    <a:pt x="121" y="17"/>
                    <a:pt x="119" y="20"/>
                  </a:cubicBezTo>
                  <a:cubicBezTo>
                    <a:pt x="117" y="18"/>
                    <a:pt x="119" y="15"/>
                    <a:pt x="116" y="14"/>
                  </a:cubicBezTo>
                  <a:cubicBezTo>
                    <a:pt x="112" y="17"/>
                    <a:pt x="108" y="16"/>
                    <a:pt x="105" y="18"/>
                  </a:cubicBezTo>
                  <a:cubicBezTo>
                    <a:pt x="106" y="20"/>
                    <a:pt x="105" y="22"/>
                    <a:pt x="103" y="24"/>
                  </a:cubicBezTo>
                  <a:cubicBezTo>
                    <a:pt x="100" y="21"/>
                    <a:pt x="105" y="19"/>
                    <a:pt x="103" y="16"/>
                  </a:cubicBezTo>
                  <a:cubicBezTo>
                    <a:pt x="101" y="19"/>
                    <a:pt x="96" y="16"/>
                    <a:pt x="95" y="18"/>
                  </a:cubicBezTo>
                  <a:cubicBezTo>
                    <a:pt x="94" y="18"/>
                    <a:pt x="93" y="17"/>
                    <a:pt x="92" y="16"/>
                  </a:cubicBezTo>
                  <a:cubicBezTo>
                    <a:pt x="85" y="16"/>
                    <a:pt x="90" y="27"/>
                    <a:pt x="84" y="27"/>
                  </a:cubicBezTo>
                  <a:cubicBezTo>
                    <a:pt x="84" y="30"/>
                    <a:pt x="84" y="31"/>
                    <a:pt x="81" y="32"/>
                  </a:cubicBezTo>
                  <a:cubicBezTo>
                    <a:pt x="82" y="33"/>
                    <a:pt x="83" y="32"/>
                    <a:pt x="84" y="34"/>
                  </a:cubicBezTo>
                  <a:cubicBezTo>
                    <a:pt x="85" y="33"/>
                    <a:pt x="84" y="31"/>
                    <a:pt x="86" y="31"/>
                  </a:cubicBezTo>
                  <a:cubicBezTo>
                    <a:pt x="89" y="34"/>
                    <a:pt x="92" y="35"/>
                    <a:pt x="90" y="40"/>
                  </a:cubicBezTo>
                  <a:cubicBezTo>
                    <a:pt x="88" y="39"/>
                    <a:pt x="87" y="41"/>
                    <a:pt x="86" y="40"/>
                  </a:cubicBezTo>
                  <a:cubicBezTo>
                    <a:pt x="84" y="44"/>
                    <a:pt x="87" y="47"/>
                    <a:pt x="86" y="51"/>
                  </a:cubicBezTo>
                  <a:cubicBezTo>
                    <a:pt x="85" y="50"/>
                    <a:pt x="84" y="51"/>
                    <a:pt x="82" y="50"/>
                  </a:cubicBezTo>
                  <a:cubicBezTo>
                    <a:pt x="84" y="47"/>
                    <a:pt x="82" y="44"/>
                    <a:pt x="80" y="41"/>
                  </a:cubicBezTo>
                  <a:cubicBezTo>
                    <a:pt x="75" y="43"/>
                    <a:pt x="68" y="45"/>
                    <a:pt x="66" y="52"/>
                  </a:cubicBezTo>
                  <a:cubicBezTo>
                    <a:pt x="64" y="50"/>
                    <a:pt x="63" y="48"/>
                    <a:pt x="60" y="49"/>
                  </a:cubicBezTo>
                  <a:cubicBezTo>
                    <a:pt x="61" y="51"/>
                    <a:pt x="63" y="52"/>
                    <a:pt x="62" y="53"/>
                  </a:cubicBezTo>
                  <a:cubicBezTo>
                    <a:pt x="60" y="53"/>
                    <a:pt x="58" y="52"/>
                    <a:pt x="57" y="55"/>
                  </a:cubicBezTo>
                  <a:cubicBezTo>
                    <a:pt x="54" y="50"/>
                    <a:pt x="48" y="59"/>
                    <a:pt x="45" y="54"/>
                  </a:cubicBezTo>
                  <a:cubicBezTo>
                    <a:pt x="41" y="56"/>
                    <a:pt x="42" y="61"/>
                    <a:pt x="41" y="64"/>
                  </a:cubicBezTo>
                  <a:cubicBezTo>
                    <a:pt x="37" y="64"/>
                    <a:pt x="39" y="60"/>
                    <a:pt x="37" y="60"/>
                  </a:cubicBezTo>
                  <a:cubicBezTo>
                    <a:pt x="34" y="64"/>
                    <a:pt x="32" y="68"/>
                    <a:pt x="31" y="72"/>
                  </a:cubicBezTo>
                  <a:cubicBezTo>
                    <a:pt x="29" y="73"/>
                    <a:pt x="28" y="73"/>
                    <a:pt x="27" y="72"/>
                  </a:cubicBezTo>
                  <a:cubicBezTo>
                    <a:pt x="27" y="67"/>
                    <a:pt x="33" y="66"/>
                    <a:pt x="31" y="62"/>
                  </a:cubicBezTo>
                  <a:cubicBezTo>
                    <a:pt x="27" y="60"/>
                    <a:pt x="25" y="67"/>
                    <a:pt x="22" y="63"/>
                  </a:cubicBezTo>
                  <a:cubicBezTo>
                    <a:pt x="17" y="74"/>
                    <a:pt x="4" y="67"/>
                    <a:pt x="0" y="77"/>
                  </a:cubicBezTo>
                  <a:cubicBezTo>
                    <a:pt x="2" y="80"/>
                    <a:pt x="4" y="78"/>
                    <a:pt x="6" y="79"/>
                  </a:cubicBezTo>
                  <a:cubicBezTo>
                    <a:pt x="5" y="81"/>
                    <a:pt x="6" y="83"/>
                    <a:pt x="4" y="83"/>
                  </a:cubicBezTo>
                  <a:cubicBezTo>
                    <a:pt x="6" y="84"/>
                    <a:pt x="6" y="85"/>
                    <a:pt x="7" y="86"/>
                  </a:cubicBezTo>
                  <a:cubicBezTo>
                    <a:pt x="6" y="88"/>
                    <a:pt x="6" y="89"/>
                    <a:pt x="6" y="90"/>
                  </a:cubicBezTo>
                  <a:cubicBezTo>
                    <a:pt x="8" y="88"/>
                    <a:pt x="11" y="90"/>
                    <a:pt x="13" y="87"/>
                  </a:cubicBezTo>
                  <a:cubicBezTo>
                    <a:pt x="12" y="86"/>
                    <a:pt x="12" y="82"/>
                    <a:pt x="15" y="82"/>
                  </a:cubicBezTo>
                  <a:cubicBezTo>
                    <a:pt x="16" y="83"/>
                    <a:pt x="16" y="86"/>
                    <a:pt x="18" y="85"/>
                  </a:cubicBezTo>
                  <a:cubicBezTo>
                    <a:pt x="17" y="84"/>
                    <a:pt x="18" y="82"/>
                    <a:pt x="19" y="80"/>
                  </a:cubicBezTo>
                  <a:cubicBezTo>
                    <a:pt x="23" y="85"/>
                    <a:pt x="29" y="76"/>
                    <a:pt x="30" y="81"/>
                  </a:cubicBezTo>
                  <a:cubicBezTo>
                    <a:pt x="34" y="80"/>
                    <a:pt x="31" y="76"/>
                    <a:pt x="32" y="74"/>
                  </a:cubicBezTo>
                  <a:cubicBezTo>
                    <a:pt x="34" y="73"/>
                    <a:pt x="33" y="75"/>
                    <a:pt x="35" y="76"/>
                  </a:cubicBezTo>
                  <a:cubicBezTo>
                    <a:pt x="39" y="74"/>
                    <a:pt x="43" y="76"/>
                    <a:pt x="47" y="74"/>
                  </a:cubicBezTo>
                  <a:cubicBezTo>
                    <a:pt x="47" y="73"/>
                    <a:pt x="44" y="72"/>
                    <a:pt x="45" y="70"/>
                  </a:cubicBezTo>
                  <a:cubicBezTo>
                    <a:pt x="48" y="68"/>
                    <a:pt x="52" y="72"/>
                    <a:pt x="53" y="74"/>
                  </a:cubicBezTo>
                  <a:cubicBezTo>
                    <a:pt x="55" y="72"/>
                    <a:pt x="54" y="71"/>
                    <a:pt x="55" y="69"/>
                  </a:cubicBezTo>
                  <a:cubicBezTo>
                    <a:pt x="57" y="69"/>
                    <a:pt x="58" y="69"/>
                    <a:pt x="59" y="69"/>
                  </a:cubicBezTo>
                  <a:cubicBezTo>
                    <a:pt x="62" y="67"/>
                    <a:pt x="60" y="65"/>
                    <a:pt x="63" y="62"/>
                  </a:cubicBezTo>
                  <a:cubicBezTo>
                    <a:pt x="64" y="63"/>
                    <a:pt x="65" y="62"/>
                    <a:pt x="66" y="62"/>
                  </a:cubicBezTo>
                  <a:cubicBezTo>
                    <a:pt x="66" y="65"/>
                    <a:pt x="68" y="64"/>
                    <a:pt x="69" y="66"/>
                  </a:cubicBezTo>
                  <a:cubicBezTo>
                    <a:pt x="73" y="62"/>
                    <a:pt x="77" y="62"/>
                    <a:pt x="81" y="57"/>
                  </a:cubicBezTo>
                  <a:cubicBezTo>
                    <a:pt x="81" y="56"/>
                    <a:pt x="79" y="55"/>
                    <a:pt x="79" y="54"/>
                  </a:cubicBezTo>
                  <a:cubicBezTo>
                    <a:pt x="82" y="52"/>
                    <a:pt x="85" y="54"/>
                    <a:pt x="86" y="52"/>
                  </a:cubicBezTo>
                  <a:cubicBezTo>
                    <a:pt x="90" y="54"/>
                    <a:pt x="85" y="55"/>
                    <a:pt x="84" y="57"/>
                  </a:cubicBezTo>
                  <a:cubicBezTo>
                    <a:pt x="88" y="59"/>
                    <a:pt x="91" y="55"/>
                    <a:pt x="93" y="55"/>
                  </a:cubicBezTo>
                  <a:cubicBezTo>
                    <a:pt x="94" y="54"/>
                    <a:pt x="93" y="53"/>
                    <a:pt x="94" y="51"/>
                  </a:cubicBezTo>
                  <a:cubicBezTo>
                    <a:pt x="92" y="50"/>
                    <a:pt x="91" y="52"/>
                    <a:pt x="89" y="50"/>
                  </a:cubicBezTo>
                  <a:cubicBezTo>
                    <a:pt x="91" y="44"/>
                    <a:pt x="100" y="43"/>
                    <a:pt x="105" y="41"/>
                  </a:cubicBezTo>
                  <a:cubicBezTo>
                    <a:pt x="104" y="46"/>
                    <a:pt x="99" y="45"/>
                    <a:pt x="96" y="45"/>
                  </a:cubicBezTo>
                  <a:cubicBezTo>
                    <a:pt x="95" y="48"/>
                    <a:pt x="95" y="50"/>
                    <a:pt x="95" y="52"/>
                  </a:cubicBezTo>
                  <a:cubicBezTo>
                    <a:pt x="95" y="53"/>
                    <a:pt x="98" y="52"/>
                    <a:pt x="98" y="52"/>
                  </a:cubicBezTo>
                  <a:cubicBezTo>
                    <a:pt x="98" y="51"/>
                    <a:pt x="99" y="50"/>
                    <a:pt x="99" y="49"/>
                  </a:cubicBezTo>
                  <a:cubicBezTo>
                    <a:pt x="102" y="49"/>
                    <a:pt x="109" y="49"/>
                    <a:pt x="110" y="48"/>
                  </a:cubicBezTo>
                  <a:cubicBezTo>
                    <a:pt x="111" y="46"/>
                    <a:pt x="108" y="45"/>
                    <a:pt x="110" y="43"/>
                  </a:cubicBezTo>
                  <a:cubicBezTo>
                    <a:pt x="112" y="43"/>
                    <a:pt x="114" y="45"/>
                    <a:pt x="115" y="44"/>
                  </a:cubicBezTo>
                  <a:cubicBezTo>
                    <a:pt x="115" y="42"/>
                    <a:pt x="117" y="41"/>
                    <a:pt x="117" y="40"/>
                  </a:cubicBezTo>
                  <a:cubicBezTo>
                    <a:pt x="115" y="40"/>
                    <a:pt x="114" y="42"/>
                    <a:pt x="113" y="41"/>
                  </a:cubicBezTo>
                  <a:cubicBezTo>
                    <a:pt x="115" y="38"/>
                    <a:pt x="111" y="37"/>
                    <a:pt x="113" y="34"/>
                  </a:cubicBezTo>
                  <a:cubicBezTo>
                    <a:pt x="117" y="35"/>
                    <a:pt x="117" y="40"/>
                    <a:pt x="120" y="43"/>
                  </a:cubicBezTo>
                  <a:cubicBezTo>
                    <a:pt x="123" y="41"/>
                    <a:pt x="125" y="41"/>
                    <a:pt x="128" y="39"/>
                  </a:cubicBezTo>
                  <a:cubicBezTo>
                    <a:pt x="127" y="38"/>
                    <a:pt x="126" y="38"/>
                    <a:pt x="126" y="37"/>
                  </a:cubicBezTo>
                  <a:cubicBezTo>
                    <a:pt x="131" y="36"/>
                    <a:pt x="133" y="39"/>
                    <a:pt x="137" y="34"/>
                  </a:cubicBezTo>
                  <a:cubicBezTo>
                    <a:pt x="136" y="31"/>
                    <a:pt x="135" y="36"/>
                    <a:pt x="134" y="33"/>
                  </a:cubicBezTo>
                  <a:cubicBezTo>
                    <a:pt x="142" y="26"/>
                    <a:pt x="149" y="30"/>
                    <a:pt x="158" y="29"/>
                  </a:cubicBezTo>
                  <a:cubicBezTo>
                    <a:pt x="156" y="27"/>
                    <a:pt x="155" y="28"/>
                    <a:pt x="155" y="26"/>
                  </a:cubicBezTo>
                  <a:cubicBezTo>
                    <a:pt x="157" y="22"/>
                    <a:pt x="160" y="20"/>
                    <a:pt x="163" y="22"/>
                  </a:cubicBezTo>
                  <a:cubicBezTo>
                    <a:pt x="162" y="23"/>
                    <a:pt x="161" y="24"/>
                    <a:pt x="159" y="25"/>
                  </a:cubicBezTo>
                  <a:cubicBezTo>
                    <a:pt x="162" y="27"/>
                    <a:pt x="162" y="28"/>
                    <a:pt x="161" y="30"/>
                  </a:cubicBezTo>
                  <a:cubicBezTo>
                    <a:pt x="166" y="29"/>
                    <a:pt x="172" y="28"/>
                    <a:pt x="175" y="23"/>
                  </a:cubicBezTo>
                  <a:cubicBezTo>
                    <a:pt x="182" y="28"/>
                    <a:pt x="184" y="19"/>
                    <a:pt x="188" y="16"/>
                  </a:cubicBezTo>
                  <a:cubicBezTo>
                    <a:pt x="185" y="12"/>
                    <a:pt x="182" y="11"/>
                    <a:pt x="181" y="8"/>
                  </a:cubicBezTo>
                  <a:close/>
                  <a:moveTo>
                    <a:pt x="21" y="80"/>
                  </a:moveTo>
                  <a:cubicBezTo>
                    <a:pt x="19" y="78"/>
                    <a:pt x="21" y="75"/>
                    <a:pt x="20" y="73"/>
                  </a:cubicBezTo>
                  <a:cubicBezTo>
                    <a:pt x="14" y="70"/>
                    <a:pt x="14" y="81"/>
                    <a:pt x="7" y="77"/>
                  </a:cubicBezTo>
                  <a:cubicBezTo>
                    <a:pt x="8" y="74"/>
                    <a:pt x="11" y="75"/>
                    <a:pt x="11" y="72"/>
                  </a:cubicBezTo>
                  <a:cubicBezTo>
                    <a:pt x="12" y="73"/>
                    <a:pt x="13" y="72"/>
                    <a:pt x="14" y="73"/>
                  </a:cubicBezTo>
                  <a:cubicBezTo>
                    <a:pt x="15" y="71"/>
                    <a:pt x="19" y="70"/>
                    <a:pt x="19" y="68"/>
                  </a:cubicBezTo>
                  <a:cubicBezTo>
                    <a:pt x="23" y="68"/>
                    <a:pt x="23" y="73"/>
                    <a:pt x="26" y="74"/>
                  </a:cubicBezTo>
                  <a:cubicBezTo>
                    <a:pt x="25" y="76"/>
                    <a:pt x="23" y="80"/>
                    <a:pt x="21" y="80"/>
                  </a:cubicBezTo>
                  <a:close/>
                  <a:moveTo>
                    <a:pt x="42" y="68"/>
                  </a:moveTo>
                  <a:cubicBezTo>
                    <a:pt x="40" y="70"/>
                    <a:pt x="43" y="71"/>
                    <a:pt x="41" y="72"/>
                  </a:cubicBezTo>
                  <a:cubicBezTo>
                    <a:pt x="38" y="72"/>
                    <a:pt x="35" y="69"/>
                    <a:pt x="36" y="66"/>
                  </a:cubicBezTo>
                  <a:cubicBezTo>
                    <a:pt x="38" y="65"/>
                    <a:pt x="40" y="67"/>
                    <a:pt x="42" y="66"/>
                  </a:cubicBezTo>
                  <a:cubicBezTo>
                    <a:pt x="45" y="60"/>
                    <a:pt x="47" y="61"/>
                    <a:pt x="50" y="57"/>
                  </a:cubicBezTo>
                  <a:cubicBezTo>
                    <a:pt x="52" y="58"/>
                    <a:pt x="51" y="59"/>
                    <a:pt x="52" y="60"/>
                  </a:cubicBezTo>
                  <a:cubicBezTo>
                    <a:pt x="47" y="61"/>
                    <a:pt x="47" y="67"/>
                    <a:pt x="42" y="68"/>
                  </a:cubicBezTo>
                  <a:close/>
                  <a:moveTo>
                    <a:pt x="54" y="68"/>
                  </a:moveTo>
                  <a:cubicBezTo>
                    <a:pt x="53" y="68"/>
                    <a:pt x="52" y="68"/>
                    <a:pt x="52" y="68"/>
                  </a:cubicBezTo>
                  <a:cubicBezTo>
                    <a:pt x="51" y="66"/>
                    <a:pt x="50" y="64"/>
                    <a:pt x="52" y="61"/>
                  </a:cubicBezTo>
                  <a:cubicBezTo>
                    <a:pt x="52" y="64"/>
                    <a:pt x="56" y="65"/>
                    <a:pt x="54" y="68"/>
                  </a:cubicBezTo>
                  <a:close/>
                  <a:moveTo>
                    <a:pt x="59" y="64"/>
                  </a:moveTo>
                  <a:cubicBezTo>
                    <a:pt x="59" y="61"/>
                    <a:pt x="58" y="58"/>
                    <a:pt x="57" y="55"/>
                  </a:cubicBezTo>
                  <a:cubicBezTo>
                    <a:pt x="59" y="54"/>
                    <a:pt x="60" y="54"/>
                    <a:pt x="62" y="54"/>
                  </a:cubicBezTo>
                  <a:cubicBezTo>
                    <a:pt x="63" y="57"/>
                    <a:pt x="61" y="62"/>
                    <a:pt x="59" y="64"/>
                  </a:cubicBezTo>
                  <a:close/>
                  <a:moveTo>
                    <a:pt x="70" y="60"/>
                  </a:moveTo>
                  <a:cubicBezTo>
                    <a:pt x="70" y="57"/>
                    <a:pt x="68" y="58"/>
                    <a:pt x="66" y="59"/>
                  </a:cubicBezTo>
                  <a:cubicBezTo>
                    <a:pt x="64" y="57"/>
                    <a:pt x="67" y="54"/>
                    <a:pt x="67" y="51"/>
                  </a:cubicBezTo>
                  <a:cubicBezTo>
                    <a:pt x="68" y="51"/>
                    <a:pt x="69" y="52"/>
                    <a:pt x="70" y="51"/>
                  </a:cubicBezTo>
                  <a:cubicBezTo>
                    <a:pt x="70" y="52"/>
                    <a:pt x="68" y="54"/>
                    <a:pt x="70" y="55"/>
                  </a:cubicBezTo>
                  <a:cubicBezTo>
                    <a:pt x="73" y="57"/>
                    <a:pt x="75" y="52"/>
                    <a:pt x="79" y="55"/>
                  </a:cubicBezTo>
                  <a:cubicBezTo>
                    <a:pt x="76" y="57"/>
                    <a:pt x="73" y="57"/>
                    <a:pt x="70" y="60"/>
                  </a:cubicBezTo>
                  <a:close/>
                  <a:moveTo>
                    <a:pt x="75" y="52"/>
                  </a:moveTo>
                  <a:cubicBezTo>
                    <a:pt x="73" y="50"/>
                    <a:pt x="74" y="48"/>
                    <a:pt x="76" y="46"/>
                  </a:cubicBezTo>
                  <a:cubicBezTo>
                    <a:pt x="78" y="47"/>
                    <a:pt x="79" y="48"/>
                    <a:pt x="79" y="50"/>
                  </a:cubicBezTo>
                  <a:cubicBezTo>
                    <a:pt x="78" y="52"/>
                    <a:pt x="76" y="51"/>
                    <a:pt x="75" y="52"/>
                  </a:cubicBezTo>
                  <a:close/>
                  <a:moveTo>
                    <a:pt x="98" y="22"/>
                  </a:moveTo>
                  <a:cubicBezTo>
                    <a:pt x="96" y="23"/>
                    <a:pt x="95" y="21"/>
                    <a:pt x="95" y="20"/>
                  </a:cubicBezTo>
                  <a:cubicBezTo>
                    <a:pt x="97" y="18"/>
                    <a:pt x="96" y="21"/>
                    <a:pt x="98" y="22"/>
                  </a:cubicBezTo>
                  <a:close/>
                  <a:moveTo>
                    <a:pt x="100" y="39"/>
                  </a:moveTo>
                  <a:cubicBezTo>
                    <a:pt x="100" y="39"/>
                    <a:pt x="99" y="39"/>
                    <a:pt x="98" y="39"/>
                  </a:cubicBezTo>
                  <a:cubicBezTo>
                    <a:pt x="96" y="38"/>
                    <a:pt x="97" y="37"/>
                    <a:pt x="96" y="36"/>
                  </a:cubicBezTo>
                  <a:cubicBezTo>
                    <a:pt x="98" y="35"/>
                    <a:pt x="99" y="35"/>
                    <a:pt x="101" y="35"/>
                  </a:cubicBezTo>
                  <a:cubicBezTo>
                    <a:pt x="101" y="36"/>
                    <a:pt x="101" y="37"/>
                    <a:pt x="100" y="39"/>
                  </a:cubicBezTo>
                  <a:close/>
                  <a:moveTo>
                    <a:pt x="97" y="30"/>
                  </a:moveTo>
                  <a:cubicBezTo>
                    <a:pt x="96" y="31"/>
                    <a:pt x="95" y="33"/>
                    <a:pt x="96" y="33"/>
                  </a:cubicBezTo>
                  <a:cubicBezTo>
                    <a:pt x="95" y="33"/>
                    <a:pt x="93" y="33"/>
                    <a:pt x="91" y="33"/>
                  </a:cubicBezTo>
                  <a:cubicBezTo>
                    <a:pt x="92" y="30"/>
                    <a:pt x="92" y="30"/>
                    <a:pt x="93" y="27"/>
                  </a:cubicBezTo>
                  <a:cubicBezTo>
                    <a:pt x="96" y="29"/>
                    <a:pt x="98" y="29"/>
                    <a:pt x="103" y="30"/>
                  </a:cubicBezTo>
                  <a:cubicBezTo>
                    <a:pt x="101" y="33"/>
                    <a:pt x="99" y="30"/>
                    <a:pt x="97" y="30"/>
                  </a:cubicBezTo>
                  <a:close/>
                  <a:moveTo>
                    <a:pt x="104" y="35"/>
                  </a:moveTo>
                  <a:cubicBezTo>
                    <a:pt x="102" y="33"/>
                    <a:pt x="103" y="29"/>
                    <a:pt x="106" y="28"/>
                  </a:cubicBezTo>
                  <a:cubicBezTo>
                    <a:pt x="107" y="30"/>
                    <a:pt x="106" y="33"/>
                    <a:pt x="104" y="35"/>
                  </a:cubicBezTo>
                  <a:close/>
                  <a:moveTo>
                    <a:pt x="111" y="30"/>
                  </a:moveTo>
                  <a:cubicBezTo>
                    <a:pt x="112" y="28"/>
                    <a:pt x="113" y="28"/>
                    <a:pt x="114" y="29"/>
                  </a:cubicBezTo>
                  <a:cubicBezTo>
                    <a:pt x="114" y="31"/>
                    <a:pt x="112" y="31"/>
                    <a:pt x="111" y="30"/>
                  </a:cubicBezTo>
                  <a:close/>
                  <a:moveTo>
                    <a:pt x="121" y="24"/>
                  </a:moveTo>
                  <a:cubicBezTo>
                    <a:pt x="120" y="22"/>
                    <a:pt x="120" y="21"/>
                    <a:pt x="121" y="20"/>
                  </a:cubicBezTo>
                  <a:cubicBezTo>
                    <a:pt x="121" y="20"/>
                    <a:pt x="122" y="21"/>
                    <a:pt x="122" y="21"/>
                  </a:cubicBezTo>
                  <a:cubicBezTo>
                    <a:pt x="122" y="22"/>
                    <a:pt x="122" y="23"/>
                    <a:pt x="121" y="24"/>
                  </a:cubicBezTo>
                  <a:close/>
                  <a:moveTo>
                    <a:pt x="130" y="31"/>
                  </a:moveTo>
                  <a:cubicBezTo>
                    <a:pt x="129" y="30"/>
                    <a:pt x="129" y="29"/>
                    <a:pt x="130" y="28"/>
                  </a:cubicBezTo>
                  <a:cubicBezTo>
                    <a:pt x="131" y="28"/>
                    <a:pt x="132" y="29"/>
                    <a:pt x="132" y="29"/>
                  </a:cubicBezTo>
                  <a:cubicBezTo>
                    <a:pt x="131" y="30"/>
                    <a:pt x="131" y="30"/>
                    <a:pt x="130" y="31"/>
                  </a:cubicBezTo>
                  <a:close/>
                  <a:moveTo>
                    <a:pt x="130" y="17"/>
                  </a:moveTo>
                  <a:cubicBezTo>
                    <a:pt x="127" y="17"/>
                    <a:pt x="130" y="14"/>
                    <a:pt x="128" y="15"/>
                  </a:cubicBezTo>
                  <a:cubicBezTo>
                    <a:pt x="127" y="14"/>
                    <a:pt x="132" y="14"/>
                    <a:pt x="131" y="16"/>
                  </a:cubicBezTo>
                  <a:cubicBezTo>
                    <a:pt x="131" y="16"/>
                    <a:pt x="130" y="16"/>
                    <a:pt x="13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66"/>
            <p:cNvSpPr/>
            <p:nvPr/>
          </p:nvSpPr>
          <p:spPr bwMode="auto">
            <a:xfrm>
              <a:off x="7038976" y="3284538"/>
              <a:ext cx="80963" cy="53975"/>
            </a:xfrm>
            <a:custGeom>
              <a:avLst/>
              <a:gdLst>
                <a:gd name="T0" fmla="*/ 4 w 25"/>
                <a:gd name="T1" fmla="*/ 10 h 16"/>
                <a:gd name="T2" fmla="*/ 5 w 25"/>
                <a:gd name="T3" fmla="*/ 7 h 16"/>
                <a:gd name="T4" fmla="*/ 15 w 25"/>
                <a:gd name="T5" fmla="*/ 8 h 16"/>
                <a:gd name="T6" fmla="*/ 25 w 25"/>
                <a:gd name="T7" fmla="*/ 2 h 16"/>
                <a:gd name="T8" fmla="*/ 11 w 25"/>
                <a:gd name="T9" fmla="*/ 3 h 16"/>
                <a:gd name="T10" fmla="*/ 11 w 25"/>
                <a:gd name="T11" fmla="*/ 0 h 16"/>
                <a:gd name="T12" fmla="*/ 0 w 25"/>
                <a:gd name="T13" fmla="*/ 6 h 16"/>
                <a:gd name="T14" fmla="*/ 4 w 25"/>
                <a:gd name="T15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16">
                  <a:moveTo>
                    <a:pt x="4" y="10"/>
                  </a:moveTo>
                  <a:cubicBezTo>
                    <a:pt x="6" y="9"/>
                    <a:pt x="5" y="9"/>
                    <a:pt x="5" y="7"/>
                  </a:cubicBezTo>
                  <a:cubicBezTo>
                    <a:pt x="9" y="11"/>
                    <a:pt x="11" y="8"/>
                    <a:pt x="15" y="8"/>
                  </a:cubicBezTo>
                  <a:cubicBezTo>
                    <a:pt x="18" y="16"/>
                    <a:pt x="25" y="3"/>
                    <a:pt x="25" y="2"/>
                  </a:cubicBezTo>
                  <a:cubicBezTo>
                    <a:pt x="21" y="1"/>
                    <a:pt x="15" y="2"/>
                    <a:pt x="11" y="3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6" y="1"/>
                    <a:pt x="5" y="5"/>
                    <a:pt x="0" y="6"/>
                  </a:cubicBezTo>
                  <a:cubicBezTo>
                    <a:pt x="1" y="9"/>
                    <a:pt x="2" y="9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67"/>
            <p:cNvSpPr>
              <a:spLocks noEditPoints="1"/>
            </p:cNvSpPr>
            <p:nvPr/>
          </p:nvSpPr>
          <p:spPr bwMode="auto">
            <a:xfrm>
              <a:off x="6164263" y="3189288"/>
              <a:ext cx="101600" cy="58738"/>
            </a:xfrm>
            <a:custGeom>
              <a:avLst/>
              <a:gdLst>
                <a:gd name="T0" fmla="*/ 31 w 31"/>
                <a:gd name="T1" fmla="*/ 7 h 18"/>
                <a:gd name="T2" fmla="*/ 5 w 31"/>
                <a:gd name="T3" fmla="*/ 3 h 18"/>
                <a:gd name="T4" fmla="*/ 0 w 31"/>
                <a:gd name="T5" fmla="*/ 10 h 18"/>
                <a:gd name="T6" fmla="*/ 31 w 31"/>
                <a:gd name="T7" fmla="*/ 7 h 18"/>
                <a:gd name="T8" fmla="*/ 3 w 31"/>
                <a:gd name="T9" fmla="*/ 8 h 18"/>
                <a:gd name="T10" fmla="*/ 5 w 31"/>
                <a:gd name="T11" fmla="*/ 10 h 18"/>
                <a:gd name="T12" fmla="*/ 3 w 31"/>
                <a:gd name="T1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8">
                  <a:moveTo>
                    <a:pt x="31" y="7"/>
                  </a:moveTo>
                  <a:cubicBezTo>
                    <a:pt x="21" y="0"/>
                    <a:pt x="16" y="6"/>
                    <a:pt x="5" y="3"/>
                  </a:cubicBezTo>
                  <a:cubicBezTo>
                    <a:pt x="3" y="5"/>
                    <a:pt x="0" y="7"/>
                    <a:pt x="0" y="10"/>
                  </a:cubicBezTo>
                  <a:cubicBezTo>
                    <a:pt x="8" y="15"/>
                    <a:pt x="31" y="18"/>
                    <a:pt x="31" y="7"/>
                  </a:cubicBezTo>
                  <a:close/>
                  <a:moveTo>
                    <a:pt x="3" y="8"/>
                  </a:moveTo>
                  <a:cubicBezTo>
                    <a:pt x="4" y="8"/>
                    <a:pt x="5" y="9"/>
                    <a:pt x="5" y="10"/>
                  </a:cubicBezTo>
                  <a:cubicBezTo>
                    <a:pt x="3" y="12"/>
                    <a:pt x="3" y="9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68"/>
            <p:cNvSpPr/>
            <p:nvPr/>
          </p:nvSpPr>
          <p:spPr bwMode="auto">
            <a:xfrm>
              <a:off x="6362701" y="3390901"/>
              <a:ext cx="39688" cy="49213"/>
            </a:xfrm>
            <a:custGeom>
              <a:avLst/>
              <a:gdLst>
                <a:gd name="T0" fmla="*/ 8 w 12"/>
                <a:gd name="T1" fmla="*/ 0 h 15"/>
                <a:gd name="T2" fmla="*/ 0 w 12"/>
                <a:gd name="T3" fmla="*/ 7 h 15"/>
                <a:gd name="T4" fmla="*/ 4 w 12"/>
                <a:gd name="T5" fmla="*/ 9 h 15"/>
                <a:gd name="T6" fmla="*/ 2 w 12"/>
                <a:gd name="T7" fmla="*/ 13 h 15"/>
                <a:gd name="T8" fmla="*/ 8 w 12"/>
                <a:gd name="T9" fmla="*/ 14 h 15"/>
                <a:gd name="T10" fmla="*/ 8 w 12"/>
                <a:gd name="T11" fmla="*/ 8 h 15"/>
                <a:gd name="T12" fmla="*/ 12 w 12"/>
                <a:gd name="T13" fmla="*/ 5 h 15"/>
                <a:gd name="T14" fmla="*/ 10 w 12"/>
                <a:gd name="T15" fmla="*/ 0 h 15"/>
                <a:gd name="T16" fmla="*/ 8 w 12"/>
                <a:gd name="T1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5">
                  <a:moveTo>
                    <a:pt x="8" y="0"/>
                  </a:moveTo>
                  <a:cubicBezTo>
                    <a:pt x="7" y="5"/>
                    <a:pt x="3" y="3"/>
                    <a:pt x="0" y="7"/>
                  </a:cubicBezTo>
                  <a:cubicBezTo>
                    <a:pt x="0" y="9"/>
                    <a:pt x="3" y="8"/>
                    <a:pt x="4" y="9"/>
                  </a:cubicBezTo>
                  <a:cubicBezTo>
                    <a:pt x="4" y="10"/>
                    <a:pt x="3" y="12"/>
                    <a:pt x="2" y="13"/>
                  </a:cubicBezTo>
                  <a:cubicBezTo>
                    <a:pt x="4" y="15"/>
                    <a:pt x="6" y="15"/>
                    <a:pt x="8" y="14"/>
                  </a:cubicBezTo>
                  <a:cubicBezTo>
                    <a:pt x="7" y="12"/>
                    <a:pt x="8" y="10"/>
                    <a:pt x="8" y="8"/>
                  </a:cubicBezTo>
                  <a:cubicBezTo>
                    <a:pt x="9" y="7"/>
                    <a:pt x="11" y="7"/>
                    <a:pt x="12" y="5"/>
                  </a:cubicBezTo>
                  <a:cubicBezTo>
                    <a:pt x="12" y="4"/>
                    <a:pt x="12" y="2"/>
                    <a:pt x="10" y="0"/>
                  </a:cubicBezTo>
                  <a:cubicBezTo>
                    <a:pt x="10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69"/>
            <p:cNvSpPr>
              <a:spLocks noEditPoints="1"/>
            </p:cNvSpPr>
            <p:nvPr/>
          </p:nvSpPr>
          <p:spPr bwMode="auto">
            <a:xfrm>
              <a:off x="6489701" y="3536951"/>
              <a:ext cx="282575" cy="128588"/>
            </a:xfrm>
            <a:custGeom>
              <a:avLst/>
              <a:gdLst>
                <a:gd name="T0" fmla="*/ 87 w 87"/>
                <a:gd name="T1" fmla="*/ 4 h 39"/>
                <a:gd name="T2" fmla="*/ 80 w 87"/>
                <a:gd name="T3" fmla="*/ 3 h 39"/>
                <a:gd name="T4" fmla="*/ 81 w 87"/>
                <a:gd name="T5" fmla="*/ 6 h 39"/>
                <a:gd name="T6" fmla="*/ 71 w 87"/>
                <a:gd name="T7" fmla="*/ 13 h 39"/>
                <a:gd name="T8" fmla="*/ 77 w 87"/>
                <a:gd name="T9" fmla="*/ 8 h 39"/>
                <a:gd name="T10" fmla="*/ 78 w 87"/>
                <a:gd name="T11" fmla="*/ 6 h 39"/>
                <a:gd name="T12" fmla="*/ 63 w 87"/>
                <a:gd name="T13" fmla="*/ 8 h 39"/>
                <a:gd name="T14" fmla="*/ 60 w 87"/>
                <a:gd name="T15" fmla="*/ 11 h 39"/>
                <a:gd name="T16" fmla="*/ 56 w 87"/>
                <a:gd name="T17" fmla="*/ 8 h 39"/>
                <a:gd name="T18" fmla="*/ 49 w 87"/>
                <a:gd name="T19" fmla="*/ 12 h 39"/>
                <a:gd name="T20" fmla="*/ 39 w 87"/>
                <a:gd name="T21" fmla="*/ 12 h 39"/>
                <a:gd name="T22" fmla="*/ 42 w 87"/>
                <a:gd name="T23" fmla="*/ 15 h 39"/>
                <a:gd name="T24" fmla="*/ 45 w 87"/>
                <a:gd name="T25" fmla="*/ 16 h 39"/>
                <a:gd name="T26" fmla="*/ 45 w 87"/>
                <a:gd name="T27" fmla="*/ 20 h 39"/>
                <a:gd name="T28" fmla="*/ 36 w 87"/>
                <a:gd name="T29" fmla="*/ 17 h 39"/>
                <a:gd name="T30" fmla="*/ 38 w 87"/>
                <a:gd name="T31" fmla="*/ 15 h 39"/>
                <a:gd name="T32" fmla="*/ 24 w 87"/>
                <a:gd name="T33" fmla="*/ 20 h 39"/>
                <a:gd name="T34" fmla="*/ 25 w 87"/>
                <a:gd name="T35" fmla="*/ 23 h 39"/>
                <a:gd name="T36" fmla="*/ 24 w 87"/>
                <a:gd name="T37" fmla="*/ 23 h 39"/>
                <a:gd name="T38" fmla="*/ 18 w 87"/>
                <a:gd name="T39" fmla="*/ 17 h 39"/>
                <a:gd name="T40" fmla="*/ 16 w 87"/>
                <a:gd name="T41" fmla="*/ 19 h 39"/>
                <a:gd name="T42" fmla="*/ 4 w 87"/>
                <a:gd name="T43" fmla="*/ 26 h 39"/>
                <a:gd name="T44" fmla="*/ 1 w 87"/>
                <a:gd name="T45" fmla="*/ 28 h 39"/>
                <a:gd name="T46" fmla="*/ 12 w 87"/>
                <a:gd name="T47" fmla="*/ 35 h 39"/>
                <a:gd name="T48" fmla="*/ 11 w 87"/>
                <a:gd name="T49" fmla="*/ 37 h 39"/>
                <a:gd name="T50" fmla="*/ 27 w 87"/>
                <a:gd name="T51" fmla="*/ 35 h 39"/>
                <a:gd name="T52" fmla="*/ 29 w 87"/>
                <a:gd name="T53" fmla="*/ 32 h 39"/>
                <a:gd name="T54" fmla="*/ 25 w 87"/>
                <a:gd name="T55" fmla="*/ 32 h 39"/>
                <a:gd name="T56" fmla="*/ 26 w 87"/>
                <a:gd name="T57" fmla="*/ 29 h 39"/>
                <a:gd name="T58" fmla="*/ 34 w 87"/>
                <a:gd name="T59" fmla="*/ 30 h 39"/>
                <a:gd name="T60" fmla="*/ 51 w 87"/>
                <a:gd name="T61" fmla="*/ 26 h 39"/>
                <a:gd name="T62" fmla="*/ 57 w 87"/>
                <a:gd name="T63" fmla="*/ 23 h 39"/>
                <a:gd name="T64" fmla="*/ 56 w 87"/>
                <a:gd name="T65" fmla="*/ 26 h 39"/>
                <a:gd name="T66" fmla="*/ 61 w 87"/>
                <a:gd name="T67" fmla="*/ 26 h 39"/>
                <a:gd name="T68" fmla="*/ 65 w 87"/>
                <a:gd name="T69" fmla="*/ 19 h 39"/>
                <a:gd name="T70" fmla="*/ 66 w 87"/>
                <a:gd name="T71" fmla="*/ 24 h 39"/>
                <a:gd name="T72" fmla="*/ 72 w 87"/>
                <a:gd name="T73" fmla="*/ 18 h 39"/>
                <a:gd name="T74" fmla="*/ 72 w 87"/>
                <a:gd name="T75" fmla="*/ 21 h 39"/>
                <a:gd name="T76" fmla="*/ 78 w 87"/>
                <a:gd name="T77" fmla="*/ 16 h 39"/>
                <a:gd name="T78" fmla="*/ 81 w 87"/>
                <a:gd name="T79" fmla="*/ 17 h 39"/>
                <a:gd name="T80" fmla="*/ 87 w 87"/>
                <a:gd name="T81" fmla="*/ 8 h 39"/>
                <a:gd name="T82" fmla="*/ 87 w 87"/>
                <a:gd name="T83" fmla="*/ 4 h 39"/>
                <a:gd name="T84" fmla="*/ 34 w 87"/>
                <a:gd name="T85" fmla="*/ 26 h 39"/>
                <a:gd name="T86" fmla="*/ 36 w 87"/>
                <a:gd name="T87" fmla="*/ 24 h 39"/>
                <a:gd name="T88" fmla="*/ 34 w 87"/>
                <a:gd name="T89" fmla="*/ 26 h 39"/>
                <a:gd name="T90" fmla="*/ 53 w 87"/>
                <a:gd name="T91" fmla="*/ 20 h 39"/>
                <a:gd name="T92" fmla="*/ 51 w 87"/>
                <a:gd name="T93" fmla="*/ 11 h 39"/>
                <a:gd name="T94" fmla="*/ 56 w 87"/>
                <a:gd name="T95" fmla="*/ 15 h 39"/>
                <a:gd name="T96" fmla="*/ 53 w 87"/>
                <a:gd name="T97" fmla="*/ 20 h 39"/>
                <a:gd name="T98" fmla="*/ 60 w 87"/>
                <a:gd name="T99" fmla="*/ 19 h 39"/>
                <a:gd name="T100" fmla="*/ 60 w 87"/>
                <a:gd name="T101" fmla="*/ 14 h 39"/>
                <a:gd name="T102" fmla="*/ 62 w 87"/>
                <a:gd name="T103" fmla="*/ 15 h 39"/>
                <a:gd name="T104" fmla="*/ 60 w 87"/>
                <a:gd name="T105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7" h="39">
                  <a:moveTo>
                    <a:pt x="87" y="4"/>
                  </a:moveTo>
                  <a:cubicBezTo>
                    <a:pt x="85" y="1"/>
                    <a:pt x="83" y="0"/>
                    <a:pt x="80" y="3"/>
                  </a:cubicBezTo>
                  <a:cubicBezTo>
                    <a:pt x="79" y="4"/>
                    <a:pt x="82" y="5"/>
                    <a:pt x="81" y="6"/>
                  </a:cubicBezTo>
                  <a:cubicBezTo>
                    <a:pt x="77" y="10"/>
                    <a:pt x="76" y="13"/>
                    <a:pt x="71" y="13"/>
                  </a:cubicBezTo>
                  <a:cubicBezTo>
                    <a:pt x="72" y="11"/>
                    <a:pt x="75" y="9"/>
                    <a:pt x="77" y="8"/>
                  </a:cubicBezTo>
                  <a:cubicBezTo>
                    <a:pt x="77" y="8"/>
                    <a:pt x="78" y="7"/>
                    <a:pt x="78" y="6"/>
                  </a:cubicBezTo>
                  <a:cubicBezTo>
                    <a:pt x="72" y="1"/>
                    <a:pt x="68" y="10"/>
                    <a:pt x="63" y="8"/>
                  </a:cubicBezTo>
                  <a:cubicBezTo>
                    <a:pt x="61" y="9"/>
                    <a:pt x="62" y="9"/>
                    <a:pt x="60" y="11"/>
                  </a:cubicBezTo>
                  <a:cubicBezTo>
                    <a:pt x="59" y="10"/>
                    <a:pt x="57" y="9"/>
                    <a:pt x="56" y="8"/>
                  </a:cubicBezTo>
                  <a:cubicBezTo>
                    <a:pt x="53" y="10"/>
                    <a:pt x="48" y="9"/>
                    <a:pt x="49" y="12"/>
                  </a:cubicBezTo>
                  <a:cubicBezTo>
                    <a:pt x="46" y="12"/>
                    <a:pt x="42" y="10"/>
                    <a:pt x="39" y="12"/>
                  </a:cubicBezTo>
                  <a:cubicBezTo>
                    <a:pt x="42" y="12"/>
                    <a:pt x="40" y="13"/>
                    <a:pt x="42" y="15"/>
                  </a:cubicBezTo>
                  <a:cubicBezTo>
                    <a:pt x="43" y="15"/>
                    <a:pt x="44" y="15"/>
                    <a:pt x="45" y="16"/>
                  </a:cubicBezTo>
                  <a:cubicBezTo>
                    <a:pt x="44" y="17"/>
                    <a:pt x="47" y="18"/>
                    <a:pt x="45" y="20"/>
                  </a:cubicBezTo>
                  <a:cubicBezTo>
                    <a:pt x="45" y="16"/>
                    <a:pt x="39" y="18"/>
                    <a:pt x="36" y="17"/>
                  </a:cubicBezTo>
                  <a:cubicBezTo>
                    <a:pt x="36" y="16"/>
                    <a:pt x="37" y="16"/>
                    <a:pt x="38" y="15"/>
                  </a:cubicBezTo>
                  <a:cubicBezTo>
                    <a:pt x="33" y="13"/>
                    <a:pt x="25" y="14"/>
                    <a:pt x="24" y="20"/>
                  </a:cubicBezTo>
                  <a:cubicBezTo>
                    <a:pt x="26" y="19"/>
                    <a:pt x="27" y="22"/>
                    <a:pt x="25" y="23"/>
                  </a:cubicBezTo>
                  <a:cubicBezTo>
                    <a:pt x="25" y="23"/>
                    <a:pt x="24" y="23"/>
                    <a:pt x="24" y="23"/>
                  </a:cubicBezTo>
                  <a:cubicBezTo>
                    <a:pt x="24" y="20"/>
                    <a:pt x="22" y="18"/>
                    <a:pt x="18" y="17"/>
                  </a:cubicBezTo>
                  <a:cubicBezTo>
                    <a:pt x="16" y="17"/>
                    <a:pt x="17" y="18"/>
                    <a:pt x="16" y="19"/>
                  </a:cubicBezTo>
                  <a:cubicBezTo>
                    <a:pt x="12" y="17"/>
                    <a:pt x="0" y="21"/>
                    <a:pt x="4" y="26"/>
                  </a:cubicBezTo>
                  <a:cubicBezTo>
                    <a:pt x="3" y="28"/>
                    <a:pt x="2" y="26"/>
                    <a:pt x="1" y="28"/>
                  </a:cubicBezTo>
                  <a:cubicBezTo>
                    <a:pt x="2" y="33"/>
                    <a:pt x="7" y="33"/>
                    <a:pt x="12" y="35"/>
                  </a:cubicBezTo>
                  <a:cubicBezTo>
                    <a:pt x="12" y="36"/>
                    <a:pt x="11" y="37"/>
                    <a:pt x="11" y="37"/>
                  </a:cubicBezTo>
                  <a:cubicBezTo>
                    <a:pt x="16" y="38"/>
                    <a:pt x="22" y="39"/>
                    <a:pt x="27" y="35"/>
                  </a:cubicBezTo>
                  <a:cubicBezTo>
                    <a:pt x="24" y="33"/>
                    <a:pt x="30" y="34"/>
                    <a:pt x="29" y="32"/>
                  </a:cubicBezTo>
                  <a:cubicBezTo>
                    <a:pt x="28" y="33"/>
                    <a:pt x="26" y="32"/>
                    <a:pt x="25" y="32"/>
                  </a:cubicBezTo>
                  <a:cubicBezTo>
                    <a:pt x="26" y="31"/>
                    <a:pt x="25" y="30"/>
                    <a:pt x="26" y="29"/>
                  </a:cubicBezTo>
                  <a:cubicBezTo>
                    <a:pt x="30" y="28"/>
                    <a:pt x="31" y="31"/>
                    <a:pt x="34" y="30"/>
                  </a:cubicBezTo>
                  <a:cubicBezTo>
                    <a:pt x="39" y="39"/>
                    <a:pt x="46" y="20"/>
                    <a:pt x="51" y="26"/>
                  </a:cubicBezTo>
                  <a:cubicBezTo>
                    <a:pt x="53" y="23"/>
                    <a:pt x="55" y="24"/>
                    <a:pt x="57" y="23"/>
                  </a:cubicBezTo>
                  <a:cubicBezTo>
                    <a:pt x="58" y="24"/>
                    <a:pt x="58" y="26"/>
                    <a:pt x="56" y="26"/>
                  </a:cubicBezTo>
                  <a:cubicBezTo>
                    <a:pt x="58" y="27"/>
                    <a:pt x="60" y="26"/>
                    <a:pt x="61" y="26"/>
                  </a:cubicBezTo>
                  <a:cubicBezTo>
                    <a:pt x="62" y="23"/>
                    <a:pt x="61" y="20"/>
                    <a:pt x="65" y="19"/>
                  </a:cubicBezTo>
                  <a:cubicBezTo>
                    <a:pt x="66" y="20"/>
                    <a:pt x="64" y="22"/>
                    <a:pt x="66" y="24"/>
                  </a:cubicBezTo>
                  <a:cubicBezTo>
                    <a:pt x="68" y="22"/>
                    <a:pt x="71" y="19"/>
                    <a:pt x="72" y="18"/>
                  </a:cubicBezTo>
                  <a:cubicBezTo>
                    <a:pt x="72" y="19"/>
                    <a:pt x="70" y="20"/>
                    <a:pt x="72" y="21"/>
                  </a:cubicBezTo>
                  <a:cubicBezTo>
                    <a:pt x="75" y="21"/>
                    <a:pt x="76" y="19"/>
                    <a:pt x="78" y="16"/>
                  </a:cubicBezTo>
                  <a:cubicBezTo>
                    <a:pt x="79" y="17"/>
                    <a:pt x="80" y="16"/>
                    <a:pt x="81" y="17"/>
                  </a:cubicBezTo>
                  <a:cubicBezTo>
                    <a:pt x="82" y="14"/>
                    <a:pt x="84" y="11"/>
                    <a:pt x="87" y="8"/>
                  </a:cubicBezTo>
                  <a:cubicBezTo>
                    <a:pt x="86" y="7"/>
                    <a:pt x="85" y="5"/>
                    <a:pt x="87" y="4"/>
                  </a:cubicBezTo>
                  <a:close/>
                  <a:moveTo>
                    <a:pt x="34" y="26"/>
                  </a:moveTo>
                  <a:cubicBezTo>
                    <a:pt x="30" y="25"/>
                    <a:pt x="34" y="21"/>
                    <a:pt x="36" y="24"/>
                  </a:cubicBezTo>
                  <a:cubicBezTo>
                    <a:pt x="35" y="24"/>
                    <a:pt x="36" y="25"/>
                    <a:pt x="34" y="26"/>
                  </a:cubicBezTo>
                  <a:close/>
                  <a:moveTo>
                    <a:pt x="53" y="20"/>
                  </a:moveTo>
                  <a:cubicBezTo>
                    <a:pt x="52" y="17"/>
                    <a:pt x="49" y="14"/>
                    <a:pt x="51" y="11"/>
                  </a:cubicBezTo>
                  <a:cubicBezTo>
                    <a:pt x="54" y="11"/>
                    <a:pt x="54" y="14"/>
                    <a:pt x="56" y="15"/>
                  </a:cubicBezTo>
                  <a:cubicBezTo>
                    <a:pt x="55" y="17"/>
                    <a:pt x="55" y="18"/>
                    <a:pt x="53" y="20"/>
                  </a:cubicBezTo>
                  <a:close/>
                  <a:moveTo>
                    <a:pt x="60" y="19"/>
                  </a:moveTo>
                  <a:cubicBezTo>
                    <a:pt x="59" y="17"/>
                    <a:pt x="57" y="15"/>
                    <a:pt x="60" y="14"/>
                  </a:cubicBezTo>
                  <a:cubicBezTo>
                    <a:pt x="61" y="14"/>
                    <a:pt x="61" y="15"/>
                    <a:pt x="62" y="15"/>
                  </a:cubicBezTo>
                  <a:cubicBezTo>
                    <a:pt x="62" y="16"/>
                    <a:pt x="61" y="19"/>
                    <a:pt x="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70"/>
            <p:cNvSpPr/>
            <p:nvPr/>
          </p:nvSpPr>
          <p:spPr bwMode="auto">
            <a:xfrm>
              <a:off x="6024563" y="3403601"/>
              <a:ext cx="104775" cy="73025"/>
            </a:xfrm>
            <a:custGeom>
              <a:avLst/>
              <a:gdLst>
                <a:gd name="T0" fmla="*/ 29 w 32"/>
                <a:gd name="T1" fmla="*/ 6 h 22"/>
                <a:gd name="T2" fmla="*/ 17 w 32"/>
                <a:gd name="T3" fmla="*/ 8 h 22"/>
                <a:gd name="T4" fmla="*/ 14 w 32"/>
                <a:gd name="T5" fmla="*/ 4 h 22"/>
                <a:gd name="T6" fmla="*/ 14 w 32"/>
                <a:gd name="T7" fmla="*/ 11 h 22"/>
                <a:gd name="T8" fmla="*/ 9 w 32"/>
                <a:gd name="T9" fmla="*/ 11 h 22"/>
                <a:gd name="T10" fmla="*/ 8 w 32"/>
                <a:gd name="T11" fmla="*/ 16 h 22"/>
                <a:gd name="T12" fmla="*/ 0 w 32"/>
                <a:gd name="T13" fmla="*/ 21 h 22"/>
                <a:gd name="T14" fmla="*/ 7 w 32"/>
                <a:gd name="T15" fmla="*/ 21 h 22"/>
                <a:gd name="T16" fmla="*/ 16 w 32"/>
                <a:gd name="T17" fmla="*/ 16 h 22"/>
                <a:gd name="T18" fmla="*/ 15 w 32"/>
                <a:gd name="T19" fmla="*/ 20 h 22"/>
                <a:gd name="T20" fmla="*/ 28 w 32"/>
                <a:gd name="T21" fmla="*/ 9 h 22"/>
                <a:gd name="T22" fmla="*/ 25 w 32"/>
                <a:gd name="T23" fmla="*/ 14 h 22"/>
                <a:gd name="T24" fmla="*/ 18 w 32"/>
                <a:gd name="T25" fmla="*/ 14 h 22"/>
                <a:gd name="T26" fmla="*/ 29 w 32"/>
                <a:gd name="T27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22">
                  <a:moveTo>
                    <a:pt x="29" y="6"/>
                  </a:moveTo>
                  <a:cubicBezTo>
                    <a:pt x="28" y="0"/>
                    <a:pt x="21" y="6"/>
                    <a:pt x="17" y="8"/>
                  </a:cubicBezTo>
                  <a:cubicBezTo>
                    <a:pt x="14" y="7"/>
                    <a:pt x="16" y="5"/>
                    <a:pt x="14" y="4"/>
                  </a:cubicBezTo>
                  <a:cubicBezTo>
                    <a:pt x="11" y="6"/>
                    <a:pt x="16" y="8"/>
                    <a:pt x="14" y="11"/>
                  </a:cubicBezTo>
                  <a:cubicBezTo>
                    <a:pt x="12" y="14"/>
                    <a:pt x="10" y="8"/>
                    <a:pt x="9" y="11"/>
                  </a:cubicBezTo>
                  <a:cubicBezTo>
                    <a:pt x="7" y="11"/>
                    <a:pt x="10" y="14"/>
                    <a:pt x="8" y="16"/>
                  </a:cubicBezTo>
                  <a:cubicBezTo>
                    <a:pt x="5" y="19"/>
                    <a:pt x="2" y="18"/>
                    <a:pt x="0" y="21"/>
                  </a:cubicBezTo>
                  <a:cubicBezTo>
                    <a:pt x="2" y="22"/>
                    <a:pt x="5" y="20"/>
                    <a:pt x="7" y="21"/>
                  </a:cubicBezTo>
                  <a:cubicBezTo>
                    <a:pt x="9" y="19"/>
                    <a:pt x="12" y="12"/>
                    <a:pt x="16" y="16"/>
                  </a:cubicBezTo>
                  <a:cubicBezTo>
                    <a:pt x="16" y="17"/>
                    <a:pt x="16" y="18"/>
                    <a:pt x="15" y="20"/>
                  </a:cubicBezTo>
                  <a:cubicBezTo>
                    <a:pt x="19" y="19"/>
                    <a:pt x="32" y="15"/>
                    <a:pt x="28" y="9"/>
                  </a:cubicBezTo>
                  <a:cubicBezTo>
                    <a:pt x="27" y="11"/>
                    <a:pt x="26" y="12"/>
                    <a:pt x="25" y="14"/>
                  </a:cubicBezTo>
                  <a:cubicBezTo>
                    <a:pt x="22" y="12"/>
                    <a:pt x="20" y="15"/>
                    <a:pt x="18" y="14"/>
                  </a:cubicBezTo>
                  <a:cubicBezTo>
                    <a:pt x="20" y="8"/>
                    <a:pt x="26" y="9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71"/>
            <p:cNvSpPr/>
            <p:nvPr/>
          </p:nvSpPr>
          <p:spPr bwMode="auto">
            <a:xfrm>
              <a:off x="5699126" y="3457576"/>
              <a:ext cx="55563" cy="33338"/>
            </a:xfrm>
            <a:custGeom>
              <a:avLst/>
              <a:gdLst>
                <a:gd name="T0" fmla="*/ 17 w 17"/>
                <a:gd name="T1" fmla="*/ 4 h 10"/>
                <a:gd name="T2" fmla="*/ 12 w 17"/>
                <a:gd name="T3" fmla="*/ 0 h 10"/>
                <a:gd name="T4" fmla="*/ 7 w 17"/>
                <a:gd name="T5" fmla="*/ 0 h 10"/>
                <a:gd name="T6" fmla="*/ 6 w 17"/>
                <a:gd name="T7" fmla="*/ 4 h 10"/>
                <a:gd name="T8" fmla="*/ 4 w 17"/>
                <a:gd name="T9" fmla="*/ 6 h 10"/>
                <a:gd name="T10" fmla="*/ 0 w 17"/>
                <a:gd name="T11" fmla="*/ 3 h 10"/>
                <a:gd name="T12" fmla="*/ 1 w 17"/>
                <a:gd name="T13" fmla="*/ 7 h 10"/>
                <a:gd name="T14" fmla="*/ 6 w 17"/>
                <a:gd name="T15" fmla="*/ 10 h 10"/>
                <a:gd name="T16" fmla="*/ 17 w 17"/>
                <a:gd name="T17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0">
                  <a:moveTo>
                    <a:pt x="17" y="4"/>
                  </a:moveTo>
                  <a:cubicBezTo>
                    <a:pt x="14" y="3"/>
                    <a:pt x="13" y="3"/>
                    <a:pt x="12" y="0"/>
                  </a:cubicBezTo>
                  <a:cubicBezTo>
                    <a:pt x="11" y="2"/>
                    <a:pt x="9" y="2"/>
                    <a:pt x="7" y="0"/>
                  </a:cubicBezTo>
                  <a:cubicBezTo>
                    <a:pt x="4" y="2"/>
                    <a:pt x="6" y="3"/>
                    <a:pt x="6" y="4"/>
                  </a:cubicBezTo>
                  <a:cubicBezTo>
                    <a:pt x="6" y="4"/>
                    <a:pt x="5" y="6"/>
                    <a:pt x="4" y="6"/>
                  </a:cubicBezTo>
                  <a:cubicBezTo>
                    <a:pt x="2" y="5"/>
                    <a:pt x="2" y="2"/>
                    <a:pt x="0" y="3"/>
                  </a:cubicBezTo>
                  <a:cubicBezTo>
                    <a:pt x="0" y="4"/>
                    <a:pt x="2" y="6"/>
                    <a:pt x="1" y="7"/>
                  </a:cubicBezTo>
                  <a:cubicBezTo>
                    <a:pt x="5" y="7"/>
                    <a:pt x="5" y="7"/>
                    <a:pt x="6" y="10"/>
                  </a:cubicBezTo>
                  <a:cubicBezTo>
                    <a:pt x="9" y="7"/>
                    <a:pt x="15" y="9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1" name="文本框 220"/>
          <p:cNvSpPr txBox="1"/>
          <p:nvPr/>
        </p:nvSpPr>
        <p:spPr>
          <a:xfrm>
            <a:off x="8598152" y="2565047"/>
            <a:ext cx="2702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blipFill dpi="0" rotWithShape="1">
                  <a:blip r:embed="rId1"/>
                  <a:srcRect/>
                  <a:stretch>
                    <a:fillRect/>
                  </a:stretch>
                </a:blipFill>
              </a:rPr>
              <a:t>Mainland</a:t>
            </a:r>
            <a:endParaRPr lang="zh-CN" altLang="en-US" sz="4000" b="1" dirty="0" smtClean="0">
              <a:blipFill dpi="0" rotWithShape="1">
                <a:blip r:embed="rId1"/>
                <a:srcRect/>
                <a:stretch>
                  <a:fillRect/>
                </a:stretch>
              </a:blipFill>
            </a:endParaRPr>
          </a:p>
          <a:p>
            <a:pPr algn="ctr"/>
            <a:endParaRPr lang="en-US" altLang="zh-CN" sz="2000" dirty="0" smtClean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3782455" y="5838344"/>
            <a:ext cx="47676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b="1" dirty="0" smtClean="0">
                <a:blipFill>
                  <a:blip r:embed="rId1"/>
                  <a:stretch>
                    <a:fillRect/>
                  </a:stretch>
                </a:blipFill>
              </a:rPr>
              <a:t>Each has his own merits</a:t>
            </a:r>
            <a:endParaRPr lang="zh-CN" altLang="en-US" sz="3200" b="1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grpSp>
        <p:nvGrpSpPr>
          <p:cNvPr id="291" name="组合 290"/>
          <p:cNvGrpSpPr/>
          <p:nvPr/>
        </p:nvGrpSpPr>
        <p:grpSpPr>
          <a:xfrm>
            <a:off x="4368628" y="7404099"/>
            <a:ext cx="3454745" cy="153737"/>
            <a:chOff x="2481804" y="4179888"/>
            <a:chExt cx="7313171" cy="325437"/>
          </a:xfrm>
          <a:solidFill>
            <a:schemeClr val="bg1">
              <a:lumMod val="75000"/>
            </a:schemeClr>
          </a:solidFill>
        </p:grpSpPr>
        <p:sp>
          <p:nvSpPr>
            <p:cNvPr id="292" name="Freeform 35"/>
            <p:cNvSpPr/>
            <p:nvPr/>
          </p:nvSpPr>
          <p:spPr bwMode="auto">
            <a:xfrm>
              <a:off x="9686693" y="4210050"/>
              <a:ext cx="108282" cy="19050"/>
            </a:xfrm>
            <a:custGeom>
              <a:avLst/>
              <a:gdLst>
                <a:gd name="T0" fmla="*/ 3 w 19"/>
                <a:gd name="T1" fmla="*/ 2 h 6"/>
                <a:gd name="T2" fmla="*/ 19 w 19"/>
                <a:gd name="T3" fmla="*/ 3 h 6"/>
                <a:gd name="T4" fmla="*/ 3 w 19"/>
                <a:gd name="T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6">
                  <a:moveTo>
                    <a:pt x="3" y="2"/>
                  </a:moveTo>
                  <a:cubicBezTo>
                    <a:pt x="7" y="4"/>
                    <a:pt x="14" y="0"/>
                    <a:pt x="19" y="3"/>
                  </a:cubicBezTo>
                  <a:cubicBezTo>
                    <a:pt x="14" y="3"/>
                    <a:pt x="0" y="6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41"/>
            <p:cNvSpPr/>
            <p:nvPr/>
          </p:nvSpPr>
          <p:spPr bwMode="auto">
            <a:xfrm>
              <a:off x="9545093" y="4219575"/>
              <a:ext cx="91624" cy="9525"/>
            </a:xfrm>
            <a:custGeom>
              <a:avLst/>
              <a:gdLst>
                <a:gd name="T0" fmla="*/ 12 w 16"/>
                <a:gd name="T1" fmla="*/ 2 h 3"/>
                <a:gd name="T2" fmla="*/ 3 w 16"/>
                <a:gd name="T3" fmla="*/ 1 h 3"/>
                <a:gd name="T4" fmla="*/ 12 w 16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12" y="2"/>
                  </a:moveTo>
                  <a:cubicBezTo>
                    <a:pt x="10" y="2"/>
                    <a:pt x="0" y="3"/>
                    <a:pt x="3" y="1"/>
                  </a:cubicBezTo>
                  <a:cubicBezTo>
                    <a:pt x="6" y="1"/>
                    <a:pt x="16" y="0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47"/>
            <p:cNvSpPr/>
            <p:nvPr/>
          </p:nvSpPr>
          <p:spPr bwMode="auto">
            <a:xfrm>
              <a:off x="9148061" y="4271963"/>
              <a:ext cx="108282" cy="14288"/>
            </a:xfrm>
            <a:custGeom>
              <a:avLst/>
              <a:gdLst>
                <a:gd name="T0" fmla="*/ 0 w 19"/>
                <a:gd name="T1" fmla="*/ 2 h 4"/>
                <a:gd name="T2" fmla="*/ 19 w 19"/>
                <a:gd name="T3" fmla="*/ 2 h 4"/>
                <a:gd name="T4" fmla="*/ 0 w 19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4">
                  <a:moveTo>
                    <a:pt x="0" y="2"/>
                  </a:moveTo>
                  <a:cubicBezTo>
                    <a:pt x="8" y="1"/>
                    <a:pt x="12" y="0"/>
                    <a:pt x="19" y="2"/>
                  </a:cubicBezTo>
                  <a:cubicBezTo>
                    <a:pt x="13" y="2"/>
                    <a:pt x="4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52"/>
            <p:cNvSpPr/>
            <p:nvPr/>
          </p:nvSpPr>
          <p:spPr bwMode="auto">
            <a:xfrm>
              <a:off x="8403973" y="4268788"/>
              <a:ext cx="161034" cy="17463"/>
            </a:xfrm>
            <a:custGeom>
              <a:avLst/>
              <a:gdLst>
                <a:gd name="T0" fmla="*/ 8 w 28"/>
                <a:gd name="T1" fmla="*/ 4 h 5"/>
                <a:gd name="T2" fmla="*/ 0 w 28"/>
                <a:gd name="T3" fmla="*/ 3 h 5"/>
                <a:gd name="T4" fmla="*/ 10 w 28"/>
                <a:gd name="T5" fmla="*/ 3 h 5"/>
                <a:gd name="T6" fmla="*/ 28 w 28"/>
                <a:gd name="T7" fmla="*/ 4 h 5"/>
                <a:gd name="T8" fmla="*/ 8 w 28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8" y="4"/>
                  </a:moveTo>
                  <a:cubicBezTo>
                    <a:pt x="6" y="3"/>
                    <a:pt x="0" y="5"/>
                    <a:pt x="0" y="3"/>
                  </a:cubicBezTo>
                  <a:cubicBezTo>
                    <a:pt x="3" y="3"/>
                    <a:pt x="7" y="3"/>
                    <a:pt x="10" y="3"/>
                  </a:cubicBezTo>
                  <a:cubicBezTo>
                    <a:pt x="16" y="4"/>
                    <a:pt x="26" y="0"/>
                    <a:pt x="28" y="4"/>
                  </a:cubicBezTo>
                  <a:cubicBezTo>
                    <a:pt x="22" y="3"/>
                    <a:pt x="16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56"/>
            <p:cNvSpPr/>
            <p:nvPr/>
          </p:nvSpPr>
          <p:spPr bwMode="auto">
            <a:xfrm>
              <a:off x="8309574" y="4278313"/>
              <a:ext cx="88846" cy="11113"/>
            </a:xfrm>
            <a:custGeom>
              <a:avLst/>
              <a:gdLst>
                <a:gd name="T0" fmla="*/ 3 w 16"/>
                <a:gd name="T1" fmla="*/ 1 h 3"/>
                <a:gd name="T2" fmla="*/ 13 w 16"/>
                <a:gd name="T3" fmla="*/ 1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1"/>
                    <a:pt x="16" y="0"/>
                    <a:pt x="13" y="1"/>
                  </a:cubicBezTo>
                  <a:cubicBezTo>
                    <a:pt x="11" y="1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59"/>
            <p:cNvSpPr/>
            <p:nvPr/>
          </p:nvSpPr>
          <p:spPr bwMode="auto">
            <a:xfrm>
              <a:off x="8212397" y="4308475"/>
              <a:ext cx="33317" cy="12700"/>
            </a:xfrm>
            <a:custGeom>
              <a:avLst/>
              <a:gdLst>
                <a:gd name="T0" fmla="*/ 0 w 6"/>
                <a:gd name="T1" fmla="*/ 2 h 4"/>
                <a:gd name="T2" fmla="*/ 3 w 6"/>
                <a:gd name="T3" fmla="*/ 1 h 4"/>
                <a:gd name="T4" fmla="*/ 1 w 6"/>
                <a:gd name="T5" fmla="*/ 0 h 4"/>
                <a:gd name="T6" fmla="*/ 6 w 6"/>
                <a:gd name="T7" fmla="*/ 1 h 4"/>
                <a:gd name="T8" fmla="*/ 5 w 6"/>
                <a:gd name="T9" fmla="*/ 3 h 4"/>
                <a:gd name="T10" fmla="*/ 0 w 6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0" y="2"/>
                  </a:moveTo>
                  <a:cubicBezTo>
                    <a:pt x="1" y="2"/>
                    <a:pt x="3" y="2"/>
                    <a:pt x="3" y="1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3" y="1"/>
                    <a:pt x="6" y="0"/>
                    <a:pt x="6" y="1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3" y="3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61"/>
            <p:cNvSpPr/>
            <p:nvPr/>
          </p:nvSpPr>
          <p:spPr bwMode="auto">
            <a:xfrm>
              <a:off x="8043034" y="4305300"/>
              <a:ext cx="99952" cy="19050"/>
            </a:xfrm>
            <a:custGeom>
              <a:avLst/>
              <a:gdLst>
                <a:gd name="T0" fmla="*/ 16 w 18"/>
                <a:gd name="T1" fmla="*/ 5 h 6"/>
                <a:gd name="T2" fmla="*/ 9 w 18"/>
                <a:gd name="T3" fmla="*/ 3 h 6"/>
                <a:gd name="T4" fmla="*/ 16 w 18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6">
                  <a:moveTo>
                    <a:pt x="16" y="5"/>
                  </a:moveTo>
                  <a:cubicBezTo>
                    <a:pt x="12" y="6"/>
                    <a:pt x="13" y="3"/>
                    <a:pt x="9" y="3"/>
                  </a:cubicBezTo>
                  <a:cubicBezTo>
                    <a:pt x="0" y="3"/>
                    <a:pt x="18" y="0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68"/>
            <p:cNvSpPr/>
            <p:nvPr/>
          </p:nvSpPr>
          <p:spPr bwMode="auto">
            <a:xfrm>
              <a:off x="7429438" y="4286250"/>
              <a:ext cx="136047" cy="22225"/>
            </a:xfrm>
            <a:custGeom>
              <a:avLst/>
              <a:gdLst>
                <a:gd name="T0" fmla="*/ 0 w 24"/>
                <a:gd name="T1" fmla="*/ 4 h 7"/>
                <a:gd name="T2" fmla="*/ 23 w 24"/>
                <a:gd name="T3" fmla="*/ 4 h 7"/>
                <a:gd name="T4" fmla="*/ 0 w 24"/>
                <a:gd name="T5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7">
                  <a:moveTo>
                    <a:pt x="0" y="4"/>
                  </a:moveTo>
                  <a:cubicBezTo>
                    <a:pt x="6" y="4"/>
                    <a:pt x="24" y="0"/>
                    <a:pt x="23" y="4"/>
                  </a:cubicBezTo>
                  <a:cubicBezTo>
                    <a:pt x="18" y="4"/>
                    <a:pt x="6" y="7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73"/>
            <p:cNvSpPr/>
            <p:nvPr/>
          </p:nvSpPr>
          <p:spPr bwMode="auto">
            <a:xfrm>
              <a:off x="7179558" y="4341813"/>
              <a:ext cx="61082" cy="15875"/>
            </a:xfrm>
            <a:custGeom>
              <a:avLst/>
              <a:gdLst>
                <a:gd name="T0" fmla="*/ 11 w 11"/>
                <a:gd name="T1" fmla="*/ 2 h 5"/>
                <a:gd name="T2" fmla="*/ 7 w 11"/>
                <a:gd name="T3" fmla="*/ 5 h 5"/>
                <a:gd name="T4" fmla="*/ 0 w 11"/>
                <a:gd name="T5" fmla="*/ 2 h 5"/>
                <a:gd name="T6" fmla="*/ 11 w 11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5">
                  <a:moveTo>
                    <a:pt x="11" y="2"/>
                  </a:moveTo>
                  <a:cubicBezTo>
                    <a:pt x="6" y="1"/>
                    <a:pt x="10" y="5"/>
                    <a:pt x="7" y="5"/>
                  </a:cubicBezTo>
                  <a:cubicBezTo>
                    <a:pt x="5" y="4"/>
                    <a:pt x="0" y="5"/>
                    <a:pt x="0" y="2"/>
                  </a:cubicBezTo>
                  <a:cubicBezTo>
                    <a:pt x="3" y="2"/>
                    <a:pt x="9" y="0"/>
                    <a:pt x="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74"/>
            <p:cNvSpPr/>
            <p:nvPr/>
          </p:nvSpPr>
          <p:spPr bwMode="auto">
            <a:xfrm>
              <a:off x="6951889" y="4324350"/>
              <a:ext cx="124941" cy="14288"/>
            </a:xfrm>
            <a:custGeom>
              <a:avLst/>
              <a:gdLst>
                <a:gd name="T0" fmla="*/ 22 w 22"/>
                <a:gd name="T1" fmla="*/ 2 h 4"/>
                <a:gd name="T2" fmla="*/ 0 w 22"/>
                <a:gd name="T3" fmla="*/ 2 h 4"/>
                <a:gd name="T4" fmla="*/ 22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22" y="2"/>
                  </a:moveTo>
                  <a:cubicBezTo>
                    <a:pt x="16" y="2"/>
                    <a:pt x="1" y="4"/>
                    <a:pt x="0" y="2"/>
                  </a:cubicBezTo>
                  <a:cubicBezTo>
                    <a:pt x="6" y="2"/>
                    <a:pt x="22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76"/>
            <p:cNvSpPr/>
            <p:nvPr/>
          </p:nvSpPr>
          <p:spPr bwMode="auto">
            <a:xfrm>
              <a:off x="6907466" y="4308475"/>
              <a:ext cx="102730" cy="9525"/>
            </a:xfrm>
            <a:custGeom>
              <a:avLst/>
              <a:gdLst>
                <a:gd name="T0" fmla="*/ 0 w 18"/>
                <a:gd name="T1" fmla="*/ 2 h 3"/>
                <a:gd name="T2" fmla="*/ 18 w 18"/>
                <a:gd name="T3" fmla="*/ 2 h 3"/>
                <a:gd name="T4" fmla="*/ 0 w 18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0" y="2"/>
                  </a:moveTo>
                  <a:cubicBezTo>
                    <a:pt x="3" y="1"/>
                    <a:pt x="15" y="0"/>
                    <a:pt x="18" y="2"/>
                  </a:cubicBezTo>
                  <a:cubicBezTo>
                    <a:pt x="11" y="3"/>
                    <a:pt x="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79"/>
            <p:cNvSpPr/>
            <p:nvPr/>
          </p:nvSpPr>
          <p:spPr bwMode="auto">
            <a:xfrm>
              <a:off x="6771420" y="4314825"/>
              <a:ext cx="72188" cy="9525"/>
            </a:xfrm>
            <a:custGeom>
              <a:avLst/>
              <a:gdLst>
                <a:gd name="T0" fmla="*/ 11 w 13"/>
                <a:gd name="T1" fmla="*/ 0 h 3"/>
                <a:gd name="T2" fmla="*/ 13 w 13"/>
                <a:gd name="T3" fmla="*/ 2 h 3"/>
                <a:gd name="T4" fmla="*/ 11 w 1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" h="3">
                  <a:moveTo>
                    <a:pt x="11" y="0"/>
                  </a:moveTo>
                  <a:cubicBezTo>
                    <a:pt x="11" y="1"/>
                    <a:pt x="13" y="1"/>
                    <a:pt x="13" y="2"/>
                  </a:cubicBezTo>
                  <a:cubicBezTo>
                    <a:pt x="1" y="3"/>
                    <a:pt x="0" y="2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80"/>
            <p:cNvSpPr/>
            <p:nvPr/>
          </p:nvSpPr>
          <p:spPr bwMode="auto">
            <a:xfrm>
              <a:off x="6629821" y="4330700"/>
              <a:ext cx="124941" cy="14288"/>
            </a:xfrm>
            <a:custGeom>
              <a:avLst/>
              <a:gdLst>
                <a:gd name="T0" fmla="*/ 0 w 22"/>
                <a:gd name="T1" fmla="*/ 2 h 4"/>
                <a:gd name="T2" fmla="*/ 22 w 22"/>
                <a:gd name="T3" fmla="*/ 2 h 4"/>
                <a:gd name="T4" fmla="*/ 0 w 2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4">
                  <a:moveTo>
                    <a:pt x="0" y="2"/>
                  </a:moveTo>
                  <a:cubicBezTo>
                    <a:pt x="2" y="0"/>
                    <a:pt x="20" y="2"/>
                    <a:pt x="22" y="2"/>
                  </a:cubicBezTo>
                  <a:cubicBezTo>
                    <a:pt x="15" y="2"/>
                    <a:pt x="5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81"/>
            <p:cNvSpPr/>
            <p:nvPr/>
          </p:nvSpPr>
          <p:spPr bwMode="auto">
            <a:xfrm>
              <a:off x="6646479" y="4318000"/>
              <a:ext cx="97177" cy="9525"/>
            </a:xfrm>
            <a:custGeom>
              <a:avLst/>
              <a:gdLst>
                <a:gd name="T0" fmla="*/ 2 w 17"/>
                <a:gd name="T1" fmla="*/ 1 h 3"/>
                <a:gd name="T2" fmla="*/ 15 w 17"/>
                <a:gd name="T3" fmla="*/ 2 h 3"/>
                <a:gd name="T4" fmla="*/ 2 w 1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">
                  <a:moveTo>
                    <a:pt x="2" y="1"/>
                  </a:moveTo>
                  <a:cubicBezTo>
                    <a:pt x="6" y="2"/>
                    <a:pt x="17" y="0"/>
                    <a:pt x="15" y="2"/>
                  </a:cubicBezTo>
                  <a:cubicBezTo>
                    <a:pt x="12" y="1"/>
                    <a:pt x="0" y="3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83"/>
            <p:cNvSpPr/>
            <p:nvPr/>
          </p:nvSpPr>
          <p:spPr bwMode="auto">
            <a:xfrm>
              <a:off x="6452128" y="4318000"/>
              <a:ext cx="147153" cy="17463"/>
            </a:xfrm>
            <a:custGeom>
              <a:avLst/>
              <a:gdLst>
                <a:gd name="T0" fmla="*/ 0 w 26"/>
                <a:gd name="T1" fmla="*/ 3 h 5"/>
                <a:gd name="T2" fmla="*/ 26 w 26"/>
                <a:gd name="T3" fmla="*/ 3 h 5"/>
                <a:gd name="T4" fmla="*/ 0 w 2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0" y="3"/>
                  </a:moveTo>
                  <a:cubicBezTo>
                    <a:pt x="10" y="2"/>
                    <a:pt x="17" y="0"/>
                    <a:pt x="26" y="3"/>
                  </a:cubicBezTo>
                  <a:cubicBezTo>
                    <a:pt x="20" y="3"/>
                    <a:pt x="7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85"/>
            <p:cNvSpPr/>
            <p:nvPr/>
          </p:nvSpPr>
          <p:spPr bwMode="auto">
            <a:xfrm>
              <a:off x="6402152" y="4200525"/>
              <a:ext cx="80518" cy="12700"/>
            </a:xfrm>
            <a:custGeom>
              <a:avLst/>
              <a:gdLst>
                <a:gd name="T0" fmla="*/ 13 w 14"/>
                <a:gd name="T1" fmla="*/ 3 h 4"/>
                <a:gd name="T2" fmla="*/ 1 w 14"/>
                <a:gd name="T3" fmla="*/ 4 h 4"/>
                <a:gd name="T4" fmla="*/ 13 w 14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4">
                  <a:moveTo>
                    <a:pt x="13" y="3"/>
                  </a:moveTo>
                  <a:cubicBezTo>
                    <a:pt x="8" y="4"/>
                    <a:pt x="5" y="2"/>
                    <a:pt x="1" y="4"/>
                  </a:cubicBezTo>
                  <a:cubicBezTo>
                    <a:pt x="0" y="1"/>
                    <a:pt x="14" y="0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87"/>
            <p:cNvSpPr/>
            <p:nvPr/>
          </p:nvSpPr>
          <p:spPr bwMode="auto">
            <a:xfrm>
              <a:off x="6304977" y="4252913"/>
              <a:ext cx="97177" cy="12700"/>
            </a:xfrm>
            <a:custGeom>
              <a:avLst/>
              <a:gdLst>
                <a:gd name="T0" fmla="*/ 15 w 17"/>
                <a:gd name="T1" fmla="*/ 2 h 4"/>
                <a:gd name="T2" fmla="*/ 3 w 17"/>
                <a:gd name="T3" fmla="*/ 2 h 4"/>
                <a:gd name="T4" fmla="*/ 15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15" y="2"/>
                  </a:moveTo>
                  <a:cubicBezTo>
                    <a:pt x="12" y="2"/>
                    <a:pt x="0" y="4"/>
                    <a:pt x="3" y="2"/>
                  </a:cubicBezTo>
                  <a:cubicBezTo>
                    <a:pt x="6" y="2"/>
                    <a:pt x="17" y="0"/>
                    <a:pt x="1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88"/>
            <p:cNvSpPr/>
            <p:nvPr/>
          </p:nvSpPr>
          <p:spPr bwMode="auto">
            <a:xfrm>
              <a:off x="6266107" y="4321175"/>
              <a:ext cx="113835" cy="23813"/>
            </a:xfrm>
            <a:custGeom>
              <a:avLst/>
              <a:gdLst>
                <a:gd name="T0" fmla="*/ 0 w 20"/>
                <a:gd name="T1" fmla="*/ 3 h 7"/>
                <a:gd name="T2" fmla="*/ 20 w 20"/>
                <a:gd name="T3" fmla="*/ 4 h 7"/>
                <a:gd name="T4" fmla="*/ 0 w 20"/>
                <a:gd name="T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7">
                  <a:moveTo>
                    <a:pt x="0" y="3"/>
                  </a:moveTo>
                  <a:cubicBezTo>
                    <a:pt x="7" y="3"/>
                    <a:pt x="17" y="0"/>
                    <a:pt x="20" y="4"/>
                  </a:cubicBezTo>
                  <a:cubicBezTo>
                    <a:pt x="15" y="2"/>
                    <a:pt x="4" y="7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92"/>
            <p:cNvSpPr/>
            <p:nvPr/>
          </p:nvSpPr>
          <p:spPr bwMode="auto">
            <a:xfrm>
              <a:off x="6157824" y="4327525"/>
              <a:ext cx="102730" cy="14288"/>
            </a:xfrm>
            <a:custGeom>
              <a:avLst/>
              <a:gdLst>
                <a:gd name="T0" fmla="*/ 0 w 18"/>
                <a:gd name="T1" fmla="*/ 3 h 4"/>
                <a:gd name="T2" fmla="*/ 18 w 18"/>
                <a:gd name="T3" fmla="*/ 2 h 4"/>
                <a:gd name="T4" fmla="*/ 0 w 18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4">
                  <a:moveTo>
                    <a:pt x="0" y="3"/>
                  </a:moveTo>
                  <a:cubicBezTo>
                    <a:pt x="1" y="0"/>
                    <a:pt x="15" y="1"/>
                    <a:pt x="18" y="2"/>
                  </a:cubicBezTo>
                  <a:cubicBezTo>
                    <a:pt x="12" y="4"/>
                    <a:pt x="8" y="2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93"/>
            <p:cNvSpPr/>
            <p:nvPr/>
          </p:nvSpPr>
          <p:spPr bwMode="auto">
            <a:xfrm>
              <a:off x="6113401" y="4348163"/>
              <a:ext cx="88846" cy="9525"/>
            </a:xfrm>
            <a:custGeom>
              <a:avLst/>
              <a:gdLst>
                <a:gd name="T0" fmla="*/ 3 w 16"/>
                <a:gd name="T1" fmla="*/ 1 h 3"/>
                <a:gd name="T2" fmla="*/ 12 w 16"/>
                <a:gd name="T3" fmla="*/ 2 h 3"/>
                <a:gd name="T4" fmla="*/ 3 w 16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">
                  <a:moveTo>
                    <a:pt x="3" y="1"/>
                  </a:moveTo>
                  <a:cubicBezTo>
                    <a:pt x="6" y="2"/>
                    <a:pt x="16" y="0"/>
                    <a:pt x="12" y="2"/>
                  </a:cubicBezTo>
                  <a:cubicBezTo>
                    <a:pt x="10" y="2"/>
                    <a:pt x="0" y="3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94"/>
            <p:cNvSpPr/>
            <p:nvPr/>
          </p:nvSpPr>
          <p:spPr bwMode="auto">
            <a:xfrm>
              <a:off x="5308230" y="4206875"/>
              <a:ext cx="844041" cy="25400"/>
            </a:xfrm>
            <a:custGeom>
              <a:avLst/>
              <a:gdLst>
                <a:gd name="T0" fmla="*/ 0 w 149"/>
                <a:gd name="T1" fmla="*/ 5 h 8"/>
                <a:gd name="T2" fmla="*/ 149 w 149"/>
                <a:gd name="T3" fmla="*/ 3 h 8"/>
                <a:gd name="T4" fmla="*/ 74 w 149"/>
                <a:gd name="T5" fmla="*/ 6 h 8"/>
                <a:gd name="T6" fmla="*/ 0 w 149"/>
                <a:gd name="T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" h="8">
                  <a:moveTo>
                    <a:pt x="0" y="5"/>
                  </a:moveTo>
                  <a:cubicBezTo>
                    <a:pt x="45" y="6"/>
                    <a:pt x="109" y="0"/>
                    <a:pt x="149" y="3"/>
                  </a:cubicBezTo>
                  <a:cubicBezTo>
                    <a:pt x="126" y="5"/>
                    <a:pt x="100" y="6"/>
                    <a:pt x="74" y="6"/>
                  </a:cubicBezTo>
                  <a:cubicBezTo>
                    <a:pt x="51" y="7"/>
                    <a:pt x="26" y="8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95"/>
            <p:cNvSpPr/>
            <p:nvPr/>
          </p:nvSpPr>
          <p:spPr bwMode="auto">
            <a:xfrm>
              <a:off x="5941261" y="4351338"/>
              <a:ext cx="172140" cy="15875"/>
            </a:xfrm>
            <a:custGeom>
              <a:avLst/>
              <a:gdLst>
                <a:gd name="T0" fmla="*/ 0 w 30"/>
                <a:gd name="T1" fmla="*/ 1 h 5"/>
                <a:gd name="T2" fmla="*/ 30 w 30"/>
                <a:gd name="T3" fmla="*/ 2 h 5"/>
                <a:gd name="T4" fmla="*/ 0 w 3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5">
                  <a:moveTo>
                    <a:pt x="0" y="1"/>
                  </a:moveTo>
                  <a:cubicBezTo>
                    <a:pt x="10" y="1"/>
                    <a:pt x="23" y="0"/>
                    <a:pt x="30" y="2"/>
                  </a:cubicBezTo>
                  <a:cubicBezTo>
                    <a:pt x="20" y="1"/>
                    <a:pt x="3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96"/>
            <p:cNvSpPr/>
            <p:nvPr/>
          </p:nvSpPr>
          <p:spPr bwMode="auto">
            <a:xfrm>
              <a:off x="5624746" y="4338638"/>
              <a:ext cx="169364" cy="9525"/>
            </a:xfrm>
            <a:custGeom>
              <a:avLst/>
              <a:gdLst>
                <a:gd name="T0" fmla="*/ 0 w 30"/>
                <a:gd name="T1" fmla="*/ 2 h 3"/>
                <a:gd name="T2" fmla="*/ 30 w 30"/>
                <a:gd name="T3" fmla="*/ 1 h 3"/>
                <a:gd name="T4" fmla="*/ 0 w 30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">
                  <a:moveTo>
                    <a:pt x="0" y="2"/>
                  </a:moveTo>
                  <a:cubicBezTo>
                    <a:pt x="12" y="0"/>
                    <a:pt x="18" y="0"/>
                    <a:pt x="30" y="1"/>
                  </a:cubicBezTo>
                  <a:cubicBezTo>
                    <a:pt x="21" y="3"/>
                    <a:pt x="14" y="3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100"/>
            <p:cNvSpPr/>
            <p:nvPr/>
          </p:nvSpPr>
          <p:spPr bwMode="auto">
            <a:xfrm>
              <a:off x="5438724" y="4341813"/>
              <a:ext cx="116611" cy="12700"/>
            </a:xfrm>
            <a:custGeom>
              <a:avLst/>
              <a:gdLst>
                <a:gd name="T0" fmla="*/ 0 w 21"/>
                <a:gd name="T1" fmla="*/ 2 h 4"/>
                <a:gd name="T2" fmla="*/ 21 w 21"/>
                <a:gd name="T3" fmla="*/ 1 h 4"/>
                <a:gd name="T4" fmla="*/ 0 w 21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4">
                  <a:moveTo>
                    <a:pt x="0" y="2"/>
                  </a:moveTo>
                  <a:cubicBezTo>
                    <a:pt x="6" y="1"/>
                    <a:pt x="14" y="0"/>
                    <a:pt x="21" y="1"/>
                  </a:cubicBezTo>
                  <a:cubicBezTo>
                    <a:pt x="15" y="3"/>
                    <a:pt x="7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101"/>
            <p:cNvSpPr/>
            <p:nvPr/>
          </p:nvSpPr>
          <p:spPr bwMode="auto">
            <a:xfrm>
              <a:off x="5466489" y="4179888"/>
              <a:ext cx="83293" cy="14288"/>
            </a:xfrm>
            <a:custGeom>
              <a:avLst/>
              <a:gdLst>
                <a:gd name="T0" fmla="*/ 12 w 15"/>
                <a:gd name="T1" fmla="*/ 2 h 4"/>
                <a:gd name="T2" fmla="*/ 2 w 15"/>
                <a:gd name="T3" fmla="*/ 4 h 4"/>
                <a:gd name="T4" fmla="*/ 12 w 15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4">
                  <a:moveTo>
                    <a:pt x="12" y="2"/>
                  </a:moveTo>
                  <a:cubicBezTo>
                    <a:pt x="8" y="3"/>
                    <a:pt x="4" y="2"/>
                    <a:pt x="2" y="4"/>
                  </a:cubicBezTo>
                  <a:cubicBezTo>
                    <a:pt x="0" y="0"/>
                    <a:pt x="15" y="1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102"/>
            <p:cNvSpPr/>
            <p:nvPr/>
          </p:nvSpPr>
          <p:spPr bwMode="auto">
            <a:xfrm>
              <a:off x="5283243" y="4338638"/>
              <a:ext cx="149928" cy="15875"/>
            </a:xfrm>
            <a:custGeom>
              <a:avLst/>
              <a:gdLst>
                <a:gd name="T0" fmla="*/ 26 w 26"/>
                <a:gd name="T1" fmla="*/ 4 h 5"/>
                <a:gd name="T2" fmla="*/ 0 w 26"/>
                <a:gd name="T3" fmla="*/ 3 h 5"/>
                <a:gd name="T4" fmla="*/ 26 w 26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5">
                  <a:moveTo>
                    <a:pt x="26" y="4"/>
                  </a:moveTo>
                  <a:cubicBezTo>
                    <a:pt x="16" y="5"/>
                    <a:pt x="10" y="4"/>
                    <a:pt x="0" y="3"/>
                  </a:cubicBezTo>
                  <a:cubicBezTo>
                    <a:pt x="8" y="2"/>
                    <a:pt x="24" y="0"/>
                    <a:pt x="2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103"/>
            <p:cNvSpPr/>
            <p:nvPr/>
          </p:nvSpPr>
          <p:spPr bwMode="auto">
            <a:xfrm>
              <a:off x="5261032" y="4360863"/>
              <a:ext cx="141600" cy="9525"/>
            </a:xfrm>
            <a:custGeom>
              <a:avLst/>
              <a:gdLst>
                <a:gd name="T0" fmla="*/ 8 w 25"/>
                <a:gd name="T1" fmla="*/ 0 h 3"/>
                <a:gd name="T2" fmla="*/ 14 w 25"/>
                <a:gd name="T3" fmla="*/ 2 h 3"/>
                <a:gd name="T4" fmla="*/ 0 w 25"/>
                <a:gd name="T5" fmla="*/ 1 h 3"/>
                <a:gd name="T6" fmla="*/ 8 w 25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">
                  <a:moveTo>
                    <a:pt x="8" y="0"/>
                  </a:moveTo>
                  <a:cubicBezTo>
                    <a:pt x="11" y="0"/>
                    <a:pt x="25" y="1"/>
                    <a:pt x="14" y="2"/>
                  </a:cubicBezTo>
                  <a:cubicBezTo>
                    <a:pt x="11" y="2"/>
                    <a:pt x="5" y="3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105"/>
            <p:cNvSpPr/>
            <p:nvPr/>
          </p:nvSpPr>
          <p:spPr bwMode="auto">
            <a:xfrm>
              <a:off x="5199950" y="4219575"/>
              <a:ext cx="88846" cy="17463"/>
            </a:xfrm>
            <a:custGeom>
              <a:avLst/>
              <a:gdLst>
                <a:gd name="T0" fmla="*/ 0 w 16"/>
                <a:gd name="T1" fmla="*/ 3 h 5"/>
                <a:gd name="T2" fmla="*/ 16 w 16"/>
                <a:gd name="T3" fmla="*/ 3 h 5"/>
                <a:gd name="T4" fmla="*/ 0 w 16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5">
                  <a:moveTo>
                    <a:pt x="0" y="3"/>
                  </a:moveTo>
                  <a:cubicBezTo>
                    <a:pt x="2" y="2"/>
                    <a:pt x="12" y="0"/>
                    <a:pt x="16" y="3"/>
                  </a:cubicBezTo>
                  <a:cubicBezTo>
                    <a:pt x="11" y="3"/>
                    <a:pt x="3" y="5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107"/>
            <p:cNvSpPr/>
            <p:nvPr/>
          </p:nvSpPr>
          <p:spPr bwMode="auto">
            <a:xfrm>
              <a:off x="5027810" y="4344988"/>
              <a:ext cx="136047" cy="12700"/>
            </a:xfrm>
            <a:custGeom>
              <a:avLst/>
              <a:gdLst>
                <a:gd name="T0" fmla="*/ 24 w 24"/>
                <a:gd name="T1" fmla="*/ 1 h 4"/>
                <a:gd name="T2" fmla="*/ 0 w 24"/>
                <a:gd name="T3" fmla="*/ 2 h 4"/>
                <a:gd name="T4" fmla="*/ 24 w 2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4">
                  <a:moveTo>
                    <a:pt x="24" y="1"/>
                  </a:moveTo>
                  <a:cubicBezTo>
                    <a:pt x="15" y="4"/>
                    <a:pt x="8" y="4"/>
                    <a:pt x="0" y="2"/>
                  </a:cubicBezTo>
                  <a:cubicBezTo>
                    <a:pt x="7" y="2"/>
                    <a:pt x="18" y="0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108"/>
            <p:cNvSpPr/>
            <p:nvPr/>
          </p:nvSpPr>
          <p:spPr bwMode="auto">
            <a:xfrm>
              <a:off x="4433650" y="4222750"/>
              <a:ext cx="702443" cy="20638"/>
            </a:xfrm>
            <a:custGeom>
              <a:avLst/>
              <a:gdLst>
                <a:gd name="T0" fmla="*/ 0 w 124"/>
                <a:gd name="T1" fmla="*/ 0 h 6"/>
                <a:gd name="T2" fmla="*/ 123 w 124"/>
                <a:gd name="T3" fmla="*/ 1 h 6"/>
                <a:gd name="T4" fmla="*/ 123 w 124"/>
                <a:gd name="T5" fmla="*/ 3 h 6"/>
                <a:gd name="T6" fmla="*/ 22 w 124"/>
                <a:gd name="T7" fmla="*/ 3 h 6"/>
                <a:gd name="T8" fmla="*/ 0 w 12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6">
                  <a:moveTo>
                    <a:pt x="0" y="0"/>
                  </a:moveTo>
                  <a:cubicBezTo>
                    <a:pt x="43" y="0"/>
                    <a:pt x="80" y="0"/>
                    <a:pt x="123" y="1"/>
                  </a:cubicBezTo>
                  <a:cubicBezTo>
                    <a:pt x="124" y="1"/>
                    <a:pt x="124" y="3"/>
                    <a:pt x="123" y="3"/>
                  </a:cubicBezTo>
                  <a:cubicBezTo>
                    <a:pt x="90" y="3"/>
                    <a:pt x="53" y="3"/>
                    <a:pt x="22" y="3"/>
                  </a:cubicBezTo>
                  <a:cubicBezTo>
                    <a:pt x="15" y="3"/>
                    <a:pt x="5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109"/>
            <p:cNvSpPr/>
            <p:nvPr/>
          </p:nvSpPr>
          <p:spPr bwMode="auto">
            <a:xfrm>
              <a:off x="4955622" y="4305300"/>
              <a:ext cx="49976" cy="9525"/>
            </a:xfrm>
            <a:custGeom>
              <a:avLst/>
              <a:gdLst>
                <a:gd name="T0" fmla="*/ 0 w 9"/>
                <a:gd name="T1" fmla="*/ 1 h 3"/>
                <a:gd name="T2" fmla="*/ 9 w 9"/>
                <a:gd name="T3" fmla="*/ 2 h 3"/>
                <a:gd name="T4" fmla="*/ 0 w 9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0" y="1"/>
                  </a:moveTo>
                  <a:cubicBezTo>
                    <a:pt x="4" y="1"/>
                    <a:pt x="8" y="0"/>
                    <a:pt x="9" y="2"/>
                  </a:cubicBezTo>
                  <a:cubicBezTo>
                    <a:pt x="5" y="2"/>
                    <a:pt x="1" y="3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110"/>
            <p:cNvSpPr/>
            <p:nvPr/>
          </p:nvSpPr>
          <p:spPr bwMode="auto">
            <a:xfrm>
              <a:off x="4902869" y="4256088"/>
              <a:ext cx="58306" cy="15875"/>
            </a:xfrm>
            <a:custGeom>
              <a:avLst/>
              <a:gdLst>
                <a:gd name="T0" fmla="*/ 0 w 10"/>
                <a:gd name="T1" fmla="*/ 2 h 5"/>
                <a:gd name="T2" fmla="*/ 9 w 10"/>
                <a:gd name="T3" fmla="*/ 3 h 5"/>
                <a:gd name="T4" fmla="*/ 0 w 10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0" y="2"/>
                  </a:moveTo>
                  <a:cubicBezTo>
                    <a:pt x="3" y="2"/>
                    <a:pt x="10" y="0"/>
                    <a:pt x="9" y="3"/>
                  </a:cubicBezTo>
                  <a:cubicBezTo>
                    <a:pt x="4" y="2"/>
                    <a:pt x="2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111"/>
            <p:cNvSpPr/>
            <p:nvPr/>
          </p:nvSpPr>
          <p:spPr bwMode="auto">
            <a:xfrm>
              <a:off x="4814022" y="4489450"/>
              <a:ext cx="66635" cy="15875"/>
            </a:xfrm>
            <a:custGeom>
              <a:avLst/>
              <a:gdLst>
                <a:gd name="T0" fmla="*/ 0 w 12"/>
                <a:gd name="T1" fmla="*/ 1 h 5"/>
                <a:gd name="T2" fmla="*/ 12 w 12"/>
                <a:gd name="T3" fmla="*/ 2 h 5"/>
                <a:gd name="T4" fmla="*/ 0 w 12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5">
                  <a:moveTo>
                    <a:pt x="0" y="1"/>
                  </a:moveTo>
                  <a:cubicBezTo>
                    <a:pt x="5" y="0"/>
                    <a:pt x="9" y="1"/>
                    <a:pt x="12" y="2"/>
                  </a:cubicBezTo>
                  <a:cubicBezTo>
                    <a:pt x="8" y="1"/>
                    <a:pt x="0" y="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112"/>
            <p:cNvSpPr/>
            <p:nvPr/>
          </p:nvSpPr>
          <p:spPr bwMode="auto">
            <a:xfrm>
              <a:off x="4575248" y="4271963"/>
              <a:ext cx="102730" cy="9525"/>
            </a:xfrm>
            <a:custGeom>
              <a:avLst/>
              <a:gdLst>
                <a:gd name="T0" fmla="*/ 18 w 18"/>
                <a:gd name="T1" fmla="*/ 1 h 3"/>
                <a:gd name="T2" fmla="*/ 0 w 18"/>
                <a:gd name="T3" fmla="*/ 0 h 3"/>
                <a:gd name="T4" fmla="*/ 18 w 18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3">
                  <a:moveTo>
                    <a:pt x="18" y="1"/>
                  </a:moveTo>
                  <a:cubicBezTo>
                    <a:pt x="11" y="2"/>
                    <a:pt x="4" y="3"/>
                    <a:pt x="0" y="0"/>
                  </a:cubicBezTo>
                  <a:cubicBezTo>
                    <a:pt x="5" y="1"/>
                    <a:pt x="17" y="0"/>
                    <a:pt x="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113"/>
            <p:cNvSpPr/>
            <p:nvPr/>
          </p:nvSpPr>
          <p:spPr bwMode="auto">
            <a:xfrm>
              <a:off x="3939442" y="4471988"/>
              <a:ext cx="44423" cy="14288"/>
            </a:xfrm>
            <a:custGeom>
              <a:avLst/>
              <a:gdLst>
                <a:gd name="T0" fmla="*/ 0 w 8"/>
                <a:gd name="T1" fmla="*/ 1 h 4"/>
                <a:gd name="T2" fmla="*/ 8 w 8"/>
                <a:gd name="T3" fmla="*/ 2 h 4"/>
                <a:gd name="T4" fmla="*/ 0 w 8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1"/>
                  </a:moveTo>
                  <a:cubicBezTo>
                    <a:pt x="3" y="2"/>
                    <a:pt x="8" y="0"/>
                    <a:pt x="8" y="2"/>
                  </a:cubicBezTo>
                  <a:cubicBezTo>
                    <a:pt x="5" y="3"/>
                    <a:pt x="2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114"/>
            <p:cNvSpPr/>
            <p:nvPr/>
          </p:nvSpPr>
          <p:spPr bwMode="auto">
            <a:xfrm>
              <a:off x="3336951" y="4430713"/>
              <a:ext cx="63859" cy="12700"/>
            </a:xfrm>
            <a:custGeom>
              <a:avLst/>
              <a:gdLst>
                <a:gd name="T0" fmla="*/ 0 w 11"/>
                <a:gd name="T1" fmla="*/ 0 h 4"/>
                <a:gd name="T2" fmla="*/ 11 w 11"/>
                <a:gd name="T3" fmla="*/ 1 h 4"/>
                <a:gd name="T4" fmla="*/ 0 w 11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4">
                  <a:moveTo>
                    <a:pt x="0" y="0"/>
                  </a:moveTo>
                  <a:cubicBezTo>
                    <a:pt x="4" y="0"/>
                    <a:pt x="8" y="0"/>
                    <a:pt x="11" y="1"/>
                  </a:cubicBezTo>
                  <a:cubicBezTo>
                    <a:pt x="7" y="0"/>
                    <a:pt x="0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115"/>
            <p:cNvSpPr/>
            <p:nvPr/>
          </p:nvSpPr>
          <p:spPr bwMode="auto">
            <a:xfrm>
              <a:off x="3248105" y="4425950"/>
              <a:ext cx="88846" cy="14288"/>
            </a:xfrm>
            <a:custGeom>
              <a:avLst/>
              <a:gdLst>
                <a:gd name="T0" fmla="*/ 0 w 16"/>
                <a:gd name="T1" fmla="*/ 1 h 4"/>
                <a:gd name="T2" fmla="*/ 14 w 16"/>
                <a:gd name="T3" fmla="*/ 3 h 4"/>
                <a:gd name="T4" fmla="*/ 0 w 16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4">
                  <a:moveTo>
                    <a:pt x="0" y="1"/>
                  </a:moveTo>
                  <a:cubicBezTo>
                    <a:pt x="3" y="0"/>
                    <a:pt x="16" y="0"/>
                    <a:pt x="14" y="3"/>
                  </a:cubicBezTo>
                  <a:cubicBezTo>
                    <a:pt x="11" y="1"/>
                    <a:pt x="4" y="4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116"/>
            <p:cNvSpPr/>
            <p:nvPr/>
          </p:nvSpPr>
          <p:spPr bwMode="auto">
            <a:xfrm>
              <a:off x="2820531" y="4425950"/>
              <a:ext cx="410915" cy="20638"/>
            </a:xfrm>
            <a:custGeom>
              <a:avLst/>
              <a:gdLst>
                <a:gd name="T0" fmla="*/ 0 w 72"/>
                <a:gd name="T1" fmla="*/ 1 h 6"/>
                <a:gd name="T2" fmla="*/ 72 w 72"/>
                <a:gd name="T3" fmla="*/ 2 h 6"/>
                <a:gd name="T4" fmla="*/ 42 w 72"/>
                <a:gd name="T5" fmla="*/ 2 h 6"/>
                <a:gd name="T6" fmla="*/ 0 w 72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6">
                  <a:moveTo>
                    <a:pt x="0" y="1"/>
                  </a:moveTo>
                  <a:cubicBezTo>
                    <a:pt x="24" y="1"/>
                    <a:pt x="50" y="0"/>
                    <a:pt x="72" y="2"/>
                  </a:cubicBezTo>
                  <a:cubicBezTo>
                    <a:pt x="63" y="3"/>
                    <a:pt x="53" y="2"/>
                    <a:pt x="42" y="2"/>
                  </a:cubicBezTo>
                  <a:cubicBezTo>
                    <a:pt x="27" y="2"/>
                    <a:pt x="10" y="6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117"/>
            <p:cNvSpPr/>
            <p:nvPr/>
          </p:nvSpPr>
          <p:spPr bwMode="auto">
            <a:xfrm>
              <a:off x="2748344" y="4425950"/>
              <a:ext cx="55529" cy="20638"/>
            </a:xfrm>
            <a:custGeom>
              <a:avLst/>
              <a:gdLst>
                <a:gd name="T0" fmla="*/ 10 w 10"/>
                <a:gd name="T1" fmla="*/ 4 h 6"/>
                <a:gd name="T2" fmla="*/ 2 w 10"/>
                <a:gd name="T3" fmla="*/ 3 h 6"/>
                <a:gd name="T4" fmla="*/ 3 w 10"/>
                <a:gd name="T5" fmla="*/ 2 h 6"/>
                <a:gd name="T6" fmla="*/ 0 w 10"/>
                <a:gd name="T7" fmla="*/ 2 h 6"/>
                <a:gd name="T8" fmla="*/ 10 w 10"/>
                <a:gd name="T9" fmla="*/ 2 h 6"/>
                <a:gd name="T10" fmla="*/ 10 w 10"/>
                <a:gd name="T11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10" y="4"/>
                  </a:moveTo>
                  <a:cubicBezTo>
                    <a:pt x="8" y="4"/>
                    <a:pt x="3" y="6"/>
                    <a:pt x="2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2" y="2"/>
                    <a:pt x="0" y="3"/>
                    <a:pt x="0" y="2"/>
                  </a:cubicBezTo>
                  <a:cubicBezTo>
                    <a:pt x="2" y="0"/>
                    <a:pt x="9" y="0"/>
                    <a:pt x="10" y="2"/>
                  </a:cubicBezTo>
                  <a:cubicBezTo>
                    <a:pt x="9" y="2"/>
                    <a:pt x="10" y="3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118"/>
            <p:cNvSpPr/>
            <p:nvPr/>
          </p:nvSpPr>
          <p:spPr bwMode="auto">
            <a:xfrm>
              <a:off x="2531781" y="4286250"/>
              <a:ext cx="124941" cy="15875"/>
            </a:xfrm>
            <a:custGeom>
              <a:avLst/>
              <a:gdLst>
                <a:gd name="T0" fmla="*/ 0 w 22"/>
                <a:gd name="T1" fmla="*/ 2 h 5"/>
                <a:gd name="T2" fmla="*/ 22 w 22"/>
                <a:gd name="T3" fmla="*/ 2 h 5"/>
                <a:gd name="T4" fmla="*/ 0 w 22"/>
                <a:gd name="T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5">
                  <a:moveTo>
                    <a:pt x="0" y="2"/>
                  </a:moveTo>
                  <a:cubicBezTo>
                    <a:pt x="7" y="1"/>
                    <a:pt x="18" y="0"/>
                    <a:pt x="22" y="2"/>
                  </a:cubicBezTo>
                  <a:cubicBezTo>
                    <a:pt x="11" y="2"/>
                    <a:pt x="8" y="5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120"/>
            <p:cNvSpPr/>
            <p:nvPr/>
          </p:nvSpPr>
          <p:spPr bwMode="auto">
            <a:xfrm>
              <a:off x="2606746" y="4479925"/>
              <a:ext cx="49976" cy="9525"/>
            </a:xfrm>
            <a:custGeom>
              <a:avLst/>
              <a:gdLst>
                <a:gd name="T0" fmla="*/ 9 w 9"/>
                <a:gd name="T1" fmla="*/ 2 h 3"/>
                <a:gd name="T2" fmla="*/ 2 w 9"/>
                <a:gd name="T3" fmla="*/ 3 h 3"/>
                <a:gd name="T4" fmla="*/ 9 w 9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3">
                  <a:moveTo>
                    <a:pt x="9" y="2"/>
                  </a:moveTo>
                  <a:cubicBezTo>
                    <a:pt x="8" y="3"/>
                    <a:pt x="5" y="3"/>
                    <a:pt x="2" y="3"/>
                  </a:cubicBezTo>
                  <a:cubicBezTo>
                    <a:pt x="0" y="0"/>
                    <a:pt x="9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127"/>
            <p:cNvSpPr/>
            <p:nvPr/>
          </p:nvSpPr>
          <p:spPr bwMode="auto">
            <a:xfrm>
              <a:off x="9300765" y="4262438"/>
              <a:ext cx="222116" cy="15875"/>
            </a:xfrm>
            <a:custGeom>
              <a:avLst/>
              <a:gdLst>
                <a:gd name="T0" fmla="*/ 0 w 39"/>
                <a:gd name="T1" fmla="*/ 4 h 5"/>
                <a:gd name="T2" fmla="*/ 39 w 39"/>
                <a:gd name="T3" fmla="*/ 3 h 5"/>
                <a:gd name="T4" fmla="*/ 0 w 39"/>
                <a:gd name="T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5">
                  <a:moveTo>
                    <a:pt x="0" y="4"/>
                  </a:moveTo>
                  <a:cubicBezTo>
                    <a:pt x="10" y="2"/>
                    <a:pt x="31" y="0"/>
                    <a:pt x="39" y="3"/>
                  </a:cubicBezTo>
                  <a:cubicBezTo>
                    <a:pt x="28" y="3"/>
                    <a:pt x="7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128"/>
            <p:cNvSpPr/>
            <p:nvPr/>
          </p:nvSpPr>
          <p:spPr bwMode="auto">
            <a:xfrm>
              <a:off x="9206366" y="4229100"/>
              <a:ext cx="191576" cy="14288"/>
            </a:xfrm>
            <a:custGeom>
              <a:avLst/>
              <a:gdLst>
                <a:gd name="T0" fmla="*/ 27 w 34"/>
                <a:gd name="T1" fmla="*/ 0 h 4"/>
                <a:gd name="T2" fmla="*/ 34 w 34"/>
                <a:gd name="T3" fmla="*/ 0 h 4"/>
                <a:gd name="T4" fmla="*/ 0 w 34"/>
                <a:gd name="T5" fmla="*/ 1 h 4"/>
                <a:gd name="T6" fmla="*/ 27 w 3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4">
                  <a:moveTo>
                    <a:pt x="27" y="0"/>
                  </a:moveTo>
                  <a:cubicBezTo>
                    <a:pt x="29" y="0"/>
                    <a:pt x="32" y="0"/>
                    <a:pt x="34" y="0"/>
                  </a:cubicBezTo>
                  <a:cubicBezTo>
                    <a:pt x="23" y="2"/>
                    <a:pt x="6" y="4"/>
                    <a:pt x="0" y="1"/>
                  </a:cubicBezTo>
                  <a:cubicBezTo>
                    <a:pt x="7" y="1"/>
                    <a:pt x="18" y="1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130"/>
            <p:cNvSpPr/>
            <p:nvPr/>
          </p:nvSpPr>
          <p:spPr bwMode="auto">
            <a:xfrm>
              <a:off x="8523359" y="4292600"/>
              <a:ext cx="69412" cy="12700"/>
            </a:xfrm>
            <a:custGeom>
              <a:avLst/>
              <a:gdLst>
                <a:gd name="T0" fmla="*/ 0 w 12"/>
                <a:gd name="T1" fmla="*/ 2 h 4"/>
                <a:gd name="T2" fmla="*/ 12 w 12"/>
                <a:gd name="T3" fmla="*/ 3 h 4"/>
                <a:gd name="T4" fmla="*/ 0 w 12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4" y="4"/>
                    <a:pt x="8" y="0"/>
                    <a:pt x="12" y="3"/>
                  </a:cubicBezTo>
                  <a:cubicBezTo>
                    <a:pt x="8" y="4"/>
                    <a:pt x="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133"/>
            <p:cNvSpPr/>
            <p:nvPr/>
          </p:nvSpPr>
          <p:spPr bwMode="auto">
            <a:xfrm>
              <a:off x="8120775" y="4308475"/>
              <a:ext cx="74965" cy="15875"/>
            </a:xfrm>
            <a:custGeom>
              <a:avLst/>
              <a:gdLst>
                <a:gd name="T0" fmla="*/ 5 w 13"/>
                <a:gd name="T1" fmla="*/ 2 h 5"/>
                <a:gd name="T2" fmla="*/ 2 w 13"/>
                <a:gd name="T3" fmla="*/ 1 h 5"/>
                <a:gd name="T4" fmla="*/ 13 w 13"/>
                <a:gd name="T5" fmla="*/ 2 h 5"/>
                <a:gd name="T6" fmla="*/ 4 w 13"/>
                <a:gd name="T7" fmla="*/ 4 h 5"/>
                <a:gd name="T8" fmla="*/ 5 w 1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5">
                  <a:moveTo>
                    <a:pt x="5" y="2"/>
                  </a:moveTo>
                  <a:cubicBezTo>
                    <a:pt x="3" y="2"/>
                    <a:pt x="0" y="2"/>
                    <a:pt x="2" y="1"/>
                  </a:cubicBezTo>
                  <a:cubicBezTo>
                    <a:pt x="5" y="2"/>
                    <a:pt x="12" y="0"/>
                    <a:pt x="13" y="2"/>
                  </a:cubicBezTo>
                  <a:cubicBezTo>
                    <a:pt x="8" y="2"/>
                    <a:pt x="7" y="5"/>
                    <a:pt x="4" y="4"/>
                  </a:cubicBezTo>
                  <a:cubicBezTo>
                    <a:pt x="4" y="4"/>
                    <a:pt x="5" y="3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135"/>
            <p:cNvSpPr/>
            <p:nvPr/>
          </p:nvSpPr>
          <p:spPr bwMode="auto">
            <a:xfrm>
              <a:off x="7690424" y="4311650"/>
              <a:ext cx="347057" cy="33338"/>
            </a:xfrm>
            <a:custGeom>
              <a:avLst/>
              <a:gdLst>
                <a:gd name="T0" fmla="*/ 29 w 61"/>
                <a:gd name="T1" fmla="*/ 5 h 10"/>
                <a:gd name="T2" fmla="*/ 38 w 61"/>
                <a:gd name="T3" fmla="*/ 5 h 10"/>
                <a:gd name="T4" fmla="*/ 37 w 61"/>
                <a:gd name="T5" fmla="*/ 2 h 10"/>
                <a:gd name="T6" fmla="*/ 61 w 61"/>
                <a:gd name="T7" fmla="*/ 2 h 10"/>
                <a:gd name="T8" fmla="*/ 60 w 61"/>
                <a:gd name="T9" fmla="*/ 3 h 10"/>
                <a:gd name="T10" fmla="*/ 61 w 61"/>
                <a:gd name="T11" fmla="*/ 4 h 10"/>
                <a:gd name="T12" fmla="*/ 56 w 61"/>
                <a:gd name="T13" fmla="*/ 5 h 10"/>
                <a:gd name="T14" fmla="*/ 42 w 61"/>
                <a:gd name="T15" fmla="*/ 7 h 10"/>
                <a:gd name="T16" fmla="*/ 42 w 61"/>
                <a:gd name="T17" fmla="*/ 3 h 10"/>
                <a:gd name="T18" fmla="*/ 39 w 61"/>
                <a:gd name="T19" fmla="*/ 5 h 10"/>
                <a:gd name="T20" fmla="*/ 41 w 61"/>
                <a:gd name="T21" fmla="*/ 7 h 10"/>
                <a:gd name="T22" fmla="*/ 0 w 61"/>
                <a:gd name="T23" fmla="*/ 5 h 10"/>
                <a:gd name="T24" fmla="*/ 29 w 61"/>
                <a:gd name="T2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10">
                  <a:moveTo>
                    <a:pt x="29" y="5"/>
                  </a:moveTo>
                  <a:cubicBezTo>
                    <a:pt x="35" y="4"/>
                    <a:pt x="32" y="3"/>
                    <a:pt x="38" y="5"/>
                  </a:cubicBezTo>
                  <a:cubicBezTo>
                    <a:pt x="37" y="4"/>
                    <a:pt x="36" y="3"/>
                    <a:pt x="37" y="2"/>
                  </a:cubicBezTo>
                  <a:cubicBezTo>
                    <a:pt x="44" y="3"/>
                    <a:pt x="53" y="0"/>
                    <a:pt x="61" y="2"/>
                  </a:cubicBezTo>
                  <a:cubicBezTo>
                    <a:pt x="60" y="2"/>
                    <a:pt x="59" y="2"/>
                    <a:pt x="60" y="3"/>
                  </a:cubicBezTo>
                  <a:cubicBezTo>
                    <a:pt x="60" y="3"/>
                    <a:pt x="61" y="3"/>
                    <a:pt x="61" y="4"/>
                  </a:cubicBezTo>
                  <a:cubicBezTo>
                    <a:pt x="58" y="4"/>
                    <a:pt x="54" y="2"/>
                    <a:pt x="56" y="5"/>
                  </a:cubicBezTo>
                  <a:cubicBezTo>
                    <a:pt x="49" y="5"/>
                    <a:pt x="47" y="2"/>
                    <a:pt x="42" y="7"/>
                  </a:cubicBezTo>
                  <a:cubicBezTo>
                    <a:pt x="41" y="5"/>
                    <a:pt x="46" y="3"/>
                    <a:pt x="42" y="3"/>
                  </a:cubicBezTo>
                  <a:cubicBezTo>
                    <a:pt x="41" y="3"/>
                    <a:pt x="39" y="4"/>
                    <a:pt x="39" y="5"/>
                  </a:cubicBezTo>
                  <a:cubicBezTo>
                    <a:pt x="40" y="5"/>
                    <a:pt x="41" y="5"/>
                    <a:pt x="41" y="7"/>
                  </a:cubicBezTo>
                  <a:cubicBezTo>
                    <a:pt x="30" y="10"/>
                    <a:pt x="9" y="10"/>
                    <a:pt x="0" y="5"/>
                  </a:cubicBezTo>
                  <a:cubicBezTo>
                    <a:pt x="11" y="5"/>
                    <a:pt x="28" y="1"/>
                    <a:pt x="2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136"/>
            <p:cNvSpPr>
              <a:spLocks noEditPoints="1"/>
            </p:cNvSpPr>
            <p:nvPr/>
          </p:nvSpPr>
          <p:spPr bwMode="auto">
            <a:xfrm>
              <a:off x="2498463" y="4229100"/>
              <a:ext cx="5225279" cy="184150"/>
            </a:xfrm>
            <a:custGeom>
              <a:avLst/>
              <a:gdLst>
                <a:gd name="T0" fmla="*/ 48 w 921"/>
                <a:gd name="T1" fmla="*/ 20 h 56"/>
                <a:gd name="T2" fmla="*/ 31 w 921"/>
                <a:gd name="T3" fmla="*/ 23 h 56"/>
                <a:gd name="T4" fmla="*/ 5 w 921"/>
                <a:gd name="T5" fmla="*/ 31 h 56"/>
                <a:gd name="T6" fmla="*/ 2 w 921"/>
                <a:gd name="T7" fmla="*/ 43 h 56"/>
                <a:gd name="T8" fmla="*/ 148 w 921"/>
                <a:gd name="T9" fmla="*/ 51 h 56"/>
                <a:gd name="T10" fmla="*/ 166 w 921"/>
                <a:gd name="T11" fmla="*/ 53 h 56"/>
                <a:gd name="T12" fmla="*/ 344 w 921"/>
                <a:gd name="T13" fmla="*/ 53 h 56"/>
                <a:gd name="T14" fmla="*/ 644 w 921"/>
                <a:gd name="T15" fmla="*/ 49 h 56"/>
                <a:gd name="T16" fmla="*/ 783 w 921"/>
                <a:gd name="T17" fmla="*/ 41 h 56"/>
                <a:gd name="T18" fmla="*/ 826 w 921"/>
                <a:gd name="T19" fmla="*/ 39 h 56"/>
                <a:gd name="T20" fmla="*/ 645 w 921"/>
                <a:gd name="T21" fmla="*/ 45 h 56"/>
                <a:gd name="T22" fmla="*/ 287 w 921"/>
                <a:gd name="T23" fmla="*/ 44 h 56"/>
                <a:gd name="T24" fmla="*/ 406 w 921"/>
                <a:gd name="T25" fmla="*/ 42 h 56"/>
                <a:gd name="T26" fmla="*/ 386 w 921"/>
                <a:gd name="T27" fmla="*/ 37 h 56"/>
                <a:gd name="T28" fmla="*/ 373 w 921"/>
                <a:gd name="T29" fmla="*/ 41 h 56"/>
                <a:gd name="T30" fmla="*/ 349 w 921"/>
                <a:gd name="T31" fmla="*/ 41 h 56"/>
                <a:gd name="T32" fmla="*/ 193 w 921"/>
                <a:gd name="T33" fmla="*/ 38 h 56"/>
                <a:gd name="T34" fmla="*/ 115 w 921"/>
                <a:gd name="T35" fmla="*/ 37 h 56"/>
                <a:gd name="T36" fmla="*/ 264 w 921"/>
                <a:gd name="T37" fmla="*/ 29 h 56"/>
                <a:gd name="T38" fmla="*/ 281 w 921"/>
                <a:gd name="T39" fmla="*/ 25 h 56"/>
                <a:gd name="T40" fmla="*/ 314 w 921"/>
                <a:gd name="T41" fmla="*/ 31 h 56"/>
                <a:gd name="T42" fmla="*/ 296 w 921"/>
                <a:gd name="T43" fmla="*/ 27 h 56"/>
                <a:gd name="T44" fmla="*/ 329 w 921"/>
                <a:gd name="T45" fmla="*/ 23 h 56"/>
                <a:gd name="T46" fmla="*/ 377 w 921"/>
                <a:gd name="T47" fmla="*/ 19 h 56"/>
                <a:gd name="T48" fmla="*/ 530 w 921"/>
                <a:gd name="T49" fmla="*/ 20 h 56"/>
                <a:gd name="T50" fmla="*/ 921 w 921"/>
                <a:gd name="T51" fmla="*/ 0 h 56"/>
                <a:gd name="T52" fmla="*/ 618 w 921"/>
                <a:gd name="T53" fmla="*/ 11 h 56"/>
                <a:gd name="T54" fmla="*/ 525 w 921"/>
                <a:gd name="T55" fmla="*/ 16 h 56"/>
                <a:gd name="T56" fmla="*/ 495 w 921"/>
                <a:gd name="T57" fmla="*/ 13 h 56"/>
                <a:gd name="T58" fmla="*/ 447 w 921"/>
                <a:gd name="T59" fmla="*/ 16 h 56"/>
                <a:gd name="T60" fmla="*/ 427 w 921"/>
                <a:gd name="T61" fmla="*/ 14 h 56"/>
                <a:gd name="T62" fmla="*/ 391 w 921"/>
                <a:gd name="T63" fmla="*/ 13 h 56"/>
                <a:gd name="T64" fmla="*/ 347 w 921"/>
                <a:gd name="T65" fmla="*/ 16 h 56"/>
                <a:gd name="T66" fmla="*/ 341 w 921"/>
                <a:gd name="T67" fmla="*/ 13 h 56"/>
                <a:gd name="T68" fmla="*/ 329 w 921"/>
                <a:gd name="T69" fmla="*/ 16 h 56"/>
                <a:gd name="T70" fmla="*/ 318 w 921"/>
                <a:gd name="T71" fmla="*/ 13 h 56"/>
                <a:gd name="T72" fmla="*/ 296 w 921"/>
                <a:gd name="T73" fmla="*/ 15 h 56"/>
                <a:gd name="T74" fmla="*/ 278 w 921"/>
                <a:gd name="T75" fmla="*/ 12 h 56"/>
                <a:gd name="T76" fmla="*/ 29 w 921"/>
                <a:gd name="T77" fmla="*/ 17 h 56"/>
                <a:gd name="T78" fmla="*/ 33 w 921"/>
                <a:gd name="T79" fmla="*/ 22 h 56"/>
                <a:gd name="T80" fmla="*/ 180 w 921"/>
                <a:gd name="T81" fmla="*/ 42 h 56"/>
                <a:gd name="T82" fmla="*/ 135 w 921"/>
                <a:gd name="T83" fmla="*/ 41 h 56"/>
                <a:gd name="T84" fmla="*/ 135 w 921"/>
                <a:gd name="T85" fmla="*/ 41 h 56"/>
                <a:gd name="T86" fmla="*/ 233 w 921"/>
                <a:gd name="T87" fmla="*/ 28 h 56"/>
                <a:gd name="T88" fmla="*/ 233 w 921"/>
                <a:gd name="T89" fmla="*/ 2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21" h="56">
                  <a:moveTo>
                    <a:pt x="33" y="22"/>
                  </a:moveTo>
                  <a:cubicBezTo>
                    <a:pt x="38" y="22"/>
                    <a:pt x="41" y="20"/>
                    <a:pt x="48" y="20"/>
                  </a:cubicBezTo>
                  <a:cubicBezTo>
                    <a:pt x="47" y="26"/>
                    <a:pt x="34" y="23"/>
                    <a:pt x="30" y="25"/>
                  </a:cubicBezTo>
                  <a:cubicBezTo>
                    <a:pt x="29" y="24"/>
                    <a:pt x="30" y="23"/>
                    <a:pt x="31" y="23"/>
                  </a:cubicBezTo>
                  <a:cubicBezTo>
                    <a:pt x="28" y="22"/>
                    <a:pt x="19" y="22"/>
                    <a:pt x="21" y="27"/>
                  </a:cubicBezTo>
                  <a:cubicBezTo>
                    <a:pt x="13" y="28"/>
                    <a:pt x="7" y="26"/>
                    <a:pt x="5" y="31"/>
                  </a:cubicBezTo>
                  <a:cubicBezTo>
                    <a:pt x="6" y="35"/>
                    <a:pt x="12" y="35"/>
                    <a:pt x="17" y="36"/>
                  </a:cubicBezTo>
                  <a:cubicBezTo>
                    <a:pt x="13" y="39"/>
                    <a:pt x="2" y="37"/>
                    <a:pt x="2" y="43"/>
                  </a:cubicBezTo>
                  <a:cubicBezTo>
                    <a:pt x="8" y="39"/>
                    <a:pt x="0" y="50"/>
                    <a:pt x="6" y="53"/>
                  </a:cubicBezTo>
                  <a:cubicBezTo>
                    <a:pt x="53" y="52"/>
                    <a:pt x="107" y="51"/>
                    <a:pt x="148" y="51"/>
                  </a:cubicBezTo>
                  <a:cubicBezTo>
                    <a:pt x="147" y="53"/>
                    <a:pt x="146" y="51"/>
                    <a:pt x="144" y="51"/>
                  </a:cubicBezTo>
                  <a:cubicBezTo>
                    <a:pt x="146" y="56"/>
                    <a:pt x="164" y="45"/>
                    <a:pt x="166" y="53"/>
                  </a:cubicBezTo>
                  <a:cubicBezTo>
                    <a:pt x="214" y="49"/>
                    <a:pt x="290" y="55"/>
                    <a:pt x="343" y="52"/>
                  </a:cubicBezTo>
                  <a:cubicBezTo>
                    <a:pt x="345" y="51"/>
                    <a:pt x="346" y="53"/>
                    <a:pt x="344" y="53"/>
                  </a:cubicBezTo>
                  <a:cubicBezTo>
                    <a:pt x="408" y="53"/>
                    <a:pt x="479" y="52"/>
                    <a:pt x="540" y="51"/>
                  </a:cubicBezTo>
                  <a:cubicBezTo>
                    <a:pt x="572" y="50"/>
                    <a:pt x="612" y="52"/>
                    <a:pt x="644" y="49"/>
                  </a:cubicBezTo>
                  <a:cubicBezTo>
                    <a:pt x="652" y="48"/>
                    <a:pt x="659" y="44"/>
                    <a:pt x="660" y="48"/>
                  </a:cubicBezTo>
                  <a:cubicBezTo>
                    <a:pt x="705" y="44"/>
                    <a:pt x="740" y="44"/>
                    <a:pt x="783" y="41"/>
                  </a:cubicBezTo>
                  <a:cubicBezTo>
                    <a:pt x="783" y="40"/>
                    <a:pt x="781" y="41"/>
                    <a:pt x="781" y="40"/>
                  </a:cubicBezTo>
                  <a:cubicBezTo>
                    <a:pt x="803" y="43"/>
                    <a:pt x="807" y="38"/>
                    <a:pt x="826" y="39"/>
                  </a:cubicBezTo>
                  <a:cubicBezTo>
                    <a:pt x="827" y="36"/>
                    <a:pt x="821" y="39"/>
                    <a:pt x="823" y="36"/>
                  </a:cubicBezTo>
                  <a:cubicBezTo>
                    <a:pt x="754" y="39"/>
                    <a:pt x="702" y="43"/>
                    <a:pt x="645" y="45"/>
                  </a:cubicBezTo>
                  <a:cubicBezTo>
                    <a:pt x="527" y="49"/>
                    <a:pt x="400" y="49"/>
                    <a:pt x="290" y="46"/>
                  </a:cubicBezTo>
                  <a:cubicBezTo>
                    <a:pt x="288" y="46"/>
                    <a:pt x="288" y="44"/>
                    <a:pt x="287" y="44"/>
                  </a:cubicBezTo>
                  <a:cubicBezTo>
                    <a:pt x="260" y="44"/>
                    <a:pt x="232" y="42"/>
                    <a:pt x="206" y="41"/>
                  </a:cubicBezTo>
                  <a:cubicBezTo>
                    <a:pt x="275" y="39"/>
                    <a:pt x="332" y="44"/>
                    <a:pt x="406" y="42"/>
                  </a:cubicBezTo>
                  <a:cubicBezTo>
                    <a:pt x="400" y="39"/>
                    <a:pt x="385" y="42"/>
                    <a:pt x="378" y="40"/>
                  </a:cubicBezTo>
                  <a:cubicBezTo>
                    <a:pt x="379" y="36"/>
                    <a:pt x="383" y="40"/>
                    <a:pt x="386" y="37"/>
                  </a:cubicBezTo>
                  <a:cubicBezTo>
                    <a:pt x="384" y="35"/>
                    <a:pt x="377" y="37"/>
                    <a:pt x="373" y="37"/>
                  </a:cubicBezTo>
                  <a:cubicBezTo>
                    <a:pt x="373" y="38"/>
                    <a:pt x="373" y="40"/>
                    <a:pt x="373" y="41"/>
                  </a:cubicBezTo>
                  <a:cubicBezTo>
                    <a:pt x="366" y="40"/>
                    <a:pt x="358" y="40"/>
                    <a:pt x="352" y="38"/>
                  </a:cubicBezTo>
                  <a:cubicBezTo>
                    <a:pt x="348" y="37"/>
                    <a:pt x="351" y="41"/>
                    <a:pt x="349" y="41"/>
                  </a:cubicBezTo>
                  <a:cubicBezTo>
                    <a:pt x="316" y="39"/>
                    <a:pt x="277" y="42"/>
                    <a:pt x="246" y="36"/>
                  </a:cubicBezTo>
                  <a:cubicBezTo>
                    <a:pt x="235" y="40"/>
                    <a:pt x="210" y="36"/>
                    <a:pt x="193" y="38"/>
                  </a:cubicBezTo>
                  <a:cubicBezTo>
                    <a:pt x="169" y="39"/>
                    <a:pt x="140" y="35"/>
                    <a:pt x="122" y="35"/>
                  </a:cubicBezTo>
                  <a:cubicBezTo>
                    <a:pt x="122" y="35"/>
                    <a:pt x="117" y="37"/>
                    <a:pt x="115" y="37"/>
                  </a:cubicBezTo>
                  <a:cubicBezTo>
                    <a:pt x="106" y="38"/>
                    <a:pt x="96" y="36"/>
                    <a:pt x="89" y="35"/>
                  </a:cubicBezTo>
                  <a:cubicBezTo>
                    <a:pt x="145" y="28"/>
                    <a:pt x="219" y="35"/>
                    <a:pt x="264" y="29"/>
                  </a:cubicBezTo>
                  <a:cubicBezTo>
                    <a:pt x="253" y="29"/>
                    <a:pt x="246" y="29"/>
                    <a:pt x="241" y="26"/>
                  </a:cubicBezTo>
                  <a:cubicBezTo>
                    <a:pt x="256" y="28"/>
                    <a:pt x="258" y="23"/>
                    <a:pt x="281" y="25"/>
                  </a:cubicBezTo>
                  <a:cubicBezTo>
                    <a:pt x="285" y="27"/>
                    <a:pt x="277" y="30"/>
                    <a:pt x="280" y="31"/>
                  </a:cubicBezTo>
                  <a:cubicBezTo>
                    <a:pt x="292" y="30"/>
                    <a:pt x="301" y="33"/>
                    <a:pt x="314" y="31"/>
                  </a:cubicBezTo>
                  <a:cubicBezTo>
                    <a:pt x="307" y="29"/>
                    <a:pt x="299" y="28"/>
                    <a:pt x="291" y="28"/>
                  </a:cubicBezTo>
                  <a:cubicBezTo>
                    <a:pt x="290" y="26"/>
                    <a:pt x="295" y="28"/>
                    <a:pt x="296" y="27"/>
                  </a:cubicBezTo>
                  <a:cubicBezTo>
                    <a:pt x="282" y="23"/>
                    <a:pt x="315" y="25"/>
                    <a:pt x="319" y="25"/>
                  </a:cubicBezTo>
                  <a:cubicBezTo>
                    <a:pt x="323" y="25"/>
                    <a:pt x="327" y="23"/>
                    <a:pt x="329" y="23"/>
                  </a:cubicBezTo>
                  <a:cubicBezTo>
                    <a:pt x="339" y="22"/>
                    <a:pt x="361" y="22"/>
                    <a:pt x="372" y="23"/>
                  </a:cubicBezTo>
                  <a:cubicBezTo>
                    <a:pt x="372" y="20"/>
                    <a:pt x="375" y="20"/>
                    <a:pt x="377" y="19"/>
                  </a:cubicBezTo>
                  <a:cubicBezTo>
                    <a:pt x="381" y="19"/>
                    <a:pt x="384" y="21"/>
                    <a:pt x="388" y="22"/>
                  </a:cubicBezTo>
                  <a:cubicBezTo>
                    <a:pt x="433" y="19"/>
                    <a:pt x="486" y="18"/>
                    <a:pt x="530" y="20"/>
                  </a:cubicBezTo>
                  <a:cubicBezTo>
                    <a:pt x="530" y="19"/>
                    <a:pt x="529" y="19"/>
                    <a:pt x="530" y="18"/>
                  </a:cubicBezTo>
                  <a:cubicBezTo>
                    <a:pt x="648" y="16"/>
                    <a:pt x="801" y="9"/>
                    <a:pt x="921" y="0"/>
                  </a:cubicBezTo>
                  <a:cubicBezTo>
                    <a:pt x="823" y="2"/>
                    <a:pt x="728" y="10"/>
                    <a:pt x="635" y="13"/>
                  </a:cubicBezTo>
                  <a:cubicBezTo>
                    <a:pt x="631" y="10"/>
                    <a:pt x="625" y="10"/>
                    <a:pt x="618" y="11"/>
                  </a:cubicBezTo>
                  <a:cubicBezTo>
                    <a:pt x="621" y="12"/>
                    <a:pt x="628" y="11"/>
                    <a:pt x="632" y="12"/>
                  </a:cubicBezTo>
                  <a:cubicBezTo>
                    <a:pt x="603" y="14"/>
                    <a:pt x="556" y="14"/>
                    <a:pt x="525" y="16"/>
                  </a:cubicBezTo>
                  <a:cubicBezTo>
                    <a:pt x="521" y="16"/>
                    <a:pt x="528" y="12"/>
                    <a:pt x="524" y="13"/>
                  </a:cubicBezTo>
                  <a:cubicBezTo>
                    <a:pt x="511" y="14"/>
                    <a:pt x="505" y="13"/>
                    <a:pt x="495" y="13"/>
                  </a:cubicBezTo>
                  <a:cubicBezTo>
                    <a:pt x="499" y="15"/>
                    <a:pt x="505" y="15"/>
                    <a:pt x="511" y="14"/>
                  </a:cubicBezTo>
                  <a:cubicBezTo>
                    <a:pt x="489" y="17"/>
                    <a:pt x="467" y="17"/>
                    <a:pt x="447" y="16"/>
                  </a:cubicBezTo>
                  <a:cubicBezTo>
                    <a:pt x="445" y="14"/>
                    <a:pt x="443" y="13"/>
                    <a:pt x="432" y="14"/>
                  </a:cubicBezTo>
                  <a:cubicBezTo>
                    <a:pt x="431" y="14"/>
                    <a:pt x="427" y="14"/>
                    <a:pt x="427" y="14"/>
                  </a:cubicBezTo>
                  <a:cubicBezTo>
                    <a:pt x="426" y="15"/>
                    <a:pt x="424" y="17"/>
                    <a:pt x="418" y="16"/>
                  </a:cubicBezTo>
                  <a:cubicBezTo>
                    <a:pt x="420" y="12"/>
                    <a:pt x="400" y="14"/>
                    <a:pt x="391" y="13"/>
                  </a:cubicBezTo>
                  <a:cubicBezTo>
                    <a:pt x="391" y="14"/>
                    <a:pt x="393" y="14"/>
                    <a:pt x="393" y="15"/>
                  </a:cubicBezTo>
                  <a:cubicBezTo>
                    <a:pt x="378" y="16"/>
                    <a:pt x="363" y="17"/>
                    <a:pt x="347" y="16"/>
                  </a:cubicBezTo>
                  <a:cubicBezTo>
                    <a:pt x="349" y="14"/>
                    <a:pt x="356" y="15"/>
                    <a:pt x="358" y="14"/>
                  </a:cubicBezTo>
                  <a:cubicBezTo>
                    <a:pt x="354" y="11"/>
                    <a:pt x="345" y="15"/>
                    <a:pt x="341" y="13"/>
                  </a:cubicBezTo>
                  <a:cubicBezTo>
                    <a:pt x="341" y="15"/>
                    <a:pt x="346" y="13"/>
                    <a:pt x="346" y="15"/>
                  </a:cubicBezTo>
                  <a:cubicBezTo>
                    <a:pt x="340" y="17"/>
                    <a:pt x="336" y="16"/>
                    <a:pt x="329" y="16"/>
                  </a:cubicBezTo>
                  <a:cubicBezTo>
                    <a:pt x="334" y="13"/>
                    <a:pt x="325" y="10"/>
                    <a:pt x="332" y="10"/>
                  </a:cubicBezTo>
                  <a:cubicBezTo>
                    <a:pt x="326" y="8"/>
                    <a:pt x="321" y="9"/>
                    <a:pt x="318" y="13"/>
                  </a:cubicBezTo>
                  <a:cubicBezTo>
                    <a:pt x="319" y="15"/>
                    <a:pt x="323" y="14"/>
                    <a:pt x="327" y="14"/>
                  </a:cubicBezTo>
                  <a:cubicBezTo>
                    <a:pt x="318" y="17"/>
                    <a:pt x="308" y="16"/>
                    <a:pt x="296" y="15"/>
                  </a:cubicBezTo>
                  <a:cubicBezTo>
                    <a:pt x="297" y="12"/>
                    <a:pt x="302" y="14"/>
                    <a:pt x="305" y="13"/>
                  </a:cubicBezTo>
                  <a:cubicBezTo>
                    <a:pt x="298" y="11"/>
                    <a:pt x="289" y="12"/>
                    <a:pt x="278" y="12"/>
                  </a:cubicBezTo>
                  <a:cubicBezTo>
                    <a:pt x="277" y="11"/>
                    <a:pt x="281" y="10"/>
                    <a:pt x="277" y="8"/>
                  </a:cubicBezTo>
                  <a:cubicBezTo>
                    <a:pt x="194" y="2"/>
                    <a:pt x="109" y="12"/>
                    <a:pt x="29" y="17"/>
                  </a:cubicBezTo>
                  <a:cubicBezTo>
                    <a:pt x="28" y="21"/>
                    <a:pt x="34" y="18"/>
                    <a:pt x="36" y="19"/>
                  </a:cubicBezTo>
                  <a:cubicBezTo>
                    <a:pt x="37" y="21"/>
                    <a:pt x="31" y="18"/>
                    <a:pt x="33" y="22"/>
                  </a:cubicBezTo>
                  <a:close/>
                  <a:moveTo>
                    <a:pt x="162" y="41"/>
                  </a:moveTo>
                  <a:cubicBezTo>
                    <a:pt x="168" y="40"/>
                    <a:pt x="177" y="38"/>
                    <a:pt x="180" y="42"/>
                  </a:cubicBezTo>
                  <a:cubicBezTo>
                    <a:pt x="174" y="42"/>
                    <a:pt x="165" y="44"/>
                    <a:pt x="162" y="41"/>
                  </a:cubicBezTo>
                  <a:close/>
                  <a:moveTo>
                    <a:pt x="135" y="41"/>
                  </a:moveTo>
                  <a:cubicBezTo>
                    <a:pt x="148" y="41"/>
                    <a:pt x="152" y="40"/>
                    <a:pt x="161" y="42"/>
                  </a:cubicBezTo>
                  <a:cubicBezTo>
                    <a:pt x="152" y="42"/>
                    <a:pt x="141" y="44"/>
                    <a:pt x="135" y="41"/>
                  </a:cubicBezTo>
                  <a:close/>
                  <a:moveTo>
                    <a:pt x="233" y="25"/>
                  </a:moveTo>
                  <a:cubicBezTo>
                    <a:pt x="233" y="26"/>
                    <a:pt x="233" y="27"/>
                    <a:pt x="233" y="28"/>
                  </a:cubicBezTo>
                  <a:cubicBezTo>
                    <a:pt x="225" y="30"/>
                    <a:pt x="216" y="27"/>
                    <a:pt x="208" y="25"/>
                  </a:cubicBezTo>
                  <a:cubicBezTo>
                    <a:pt x="218" y="23"/>
                    <a:pt x="225" y="26"/>
                    <a:pt x="23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137"/>
            <p:cNvSpPr/>
            <p:nvPr/>
          </p:nvSpPr>
          <p:spPr bwMode="auto">
            <a:xfrm>
              <a:off x="4922305" y="4271963"/>
              <a:ext cx="0" cy="3175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138"/>
            <p:cNvSpPr/>
            <p:nvPr/>
          </p:nvSpPr>
          <p:spPr bwMode="auto">
            <a:xfrm>
              <a:off x="7609908" y="4324350"/>
              <a:ext cx="52753" cy="14288"/>
            </a:xfrm>
            <a:custGeom>
              <a:avLst/>
              <a:gdLst>
                <a:gd name="T0" fmla="*/ 9 w 9"/>
                <a:gd name="T1" fmla="*/ 2 h 4"/>
                <a:gd name="T2" fmla="*/ 6 w 9"/>
                <a:gd name="T3" fmla="*/ 3 h 4"/>
                <a:gd name="T4" fmla="*/ 6 w 9"/>
                <a:gd name="T5" fmla="*/ 4 h 4"/>
                <a:gd name="T6" fmla="*/ 0 w 9"/>
                <a:gd name="T7" fmla="*/ 4 h 4"/>
                <a:gd name="T8" fmla="*/ 0 w 9"/>
                <a:gd name="T9" fmla="*/ 1 h 4"/>
                <a:gd name="T10" fmla="*/ 9 w 9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4">
                  <a:moveTo>
                    <a:pt x="9" y="2"/>
                  </a:moveTo>
                  <a:cubicBezTo>
                    <a:pt x="8" y="2"/>
                    <a:pt x="6" y="2"/>
                    <a:pt x="6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4" y="4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4" y="3"/>
                    <a:pt x="6" y="0"/>
                    <a:pt x="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139"/>
            <p:cNvSpPr/>
            <p:nvPr/>
          </p:nvSpPr>
          <p:spPr bwMode="auto">
            <a:xfrm>
              <a:off x="7207322" y="4298950"/>
              <a:ext cx="130494" cy="12700"/>
            </a:xfrm>
            <a:custGeom>
              <a:avLst/>
              <a:gdLst>
                <a:gd name="T0" fmla="*/ 23 w 23"/>
                <a:gd name="T1" fmla="*/ 2 h 4"/>
                <a:gd name="T2" fmla="*/ 2 w 23"/>
                <a:gd name="T3" fmla="*/ 2 h 4"/>
                <a:gd name="T4" fmla="*/ 23 w 23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4">
                  <a:moveTo>
                    <a:pt x="23" y="2"/>
                  </a:moveTo>
                  <a:cubicBezTo>
                    <a:pt x="17" y="4"/>
                    <a:pt x="0" y="4"/>
                    <a:pt x="2" y="2"/>
                  </a:cubicBezTo>
                  <a:cubicBezTo>
                    <a:pt x="5" y="2"/>
                    <a:pt x="20" y="0"/>
                    <a:pt x="2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140"/>
            <p:cNvSpPr/>
            <p:nvPr/>
          </p:nvSpPr>
          <p:spPr bwMode="auto">
            <a:xfrm>
              <a:off x="7223981" y="4344988"/>
              <a:ext cx="63859" cy="15875"/>
            </a:xfrm>
            <a:custGeom>
              <a:avLst/>
              <a:gdLst>
                <a:gd name="T0" fmla="*/ 4 w 11"/>
                <a:gd name="T1" fmla="*/ 2 h 5"/>
                <a:gd name="T2" fmla="*/ 9 w 11"/>
                <a:gd name="T3" fmla="*/ 2 h 5"/>
                <a:gd name="T4" fmla="*/ 8 w 11"/>
                <a:gd name="T5" fmla="*/ 0 h 5"/>
                <a:gd name="T6" fmla="*/ 11 w 11"/>
                <a:gd name="T7" fmla="*/ 4 h 5"/>
                <a:gd name="T8" fmla="*/ 4 w 11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4" y="2"/>
                  </a:moveTo>
                  <a:cubicBezTo>
                    <a:pt x="3" y="4"/>
                    <a:pt x="9" y="3"/>
                    <a:pt x="9" y="2"/>
                  </a:cubicBezTo>
                  <a:cubicBezTo>
                    <a:pt x="7" y="2"/>
                    <a:pt x="7" y="0"/>
                    <a:pt x="8" y="0"/>
                  </a:cubicBezTo>
                  <a:cubicBezTo>
                    <a:pt x="8" y="3"/>
                    <a:pt x="11" y="2"/>
                    <a:pt x="11" y="4"/>
                  </a:cubicBezTo>
                  <a:cubicBezTo>
                    <a:pt x="8" y="4"/>
                    <a:pt x="0" y="5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144"/>
            <p:cNvSpPr/>
            <p:nvPr/>
          </p:nvSpPr>
          <p:spPr bwMode="auto">
            <a:xfrm>
              <a:off x="6157824" y="4194175"/>
              <a:ext cx="238775" cy="28575"/>
            </a:xfrm>
            <a:custGeom>
              <a:avLst/>
              <a:gdLst>
                <a:gd name="T0" fmla="*/ 0 w 42"/>
                <a:gd name="T1" fmla="*/ 6 h 9"/>
                <a:gd name="T2" fmla="*/ 34 w 42"/>
                <a:gd name="T3" fmla="*/ 5 h 9"/>
                <a:gd name="T4" fmla="*/ 42 w 42"/>
                <a:gd name="T5" fmla="*/ 6 h 9"/>
                <a:gd name="T6" fmla="*/ 0 w 42"/>
                <a:gd name="T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9">
                  <a:moveTo>
                    <a:pt x="0" y="6"/>
                  </a:moveTo>
                  <a:cubicBezTo>
                    <a:pt x="8" y="3"/>
                    <a:pt x="23" y="5"/>
                    <a:pt x="34" y="5"/>
                  </a:cubicBezTo>
                  <a:cubicBezTo>
                    <a:pt x="36" y="5"/>
                    <a:pt x="42" y="0"/>
                    <a:pt x="42" y="6"/>
                  </a:cubicBezTo>
                  <a:cubicBezTo>
                    <a:pt x="29" y="6"/>
                    <a:pt x="4" y="9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145"/>
            <p:cNvSpPr/>
            <p:nvPr/>
          </p:nvSpPr>
          <p:spPr bwMode="auto">
            <a:xfrm>
              <a:off x="5907944" y="4330700"/>
              <a:ext cx="97177" cy="14288"/>
            </a:xfrm>
            <a:custGeom>
              <a:avLst/>
              <a:gdLst>
                <a:gd name="T0" fmla="*/ 3 w 17"/>
                <a:gd name="T1" fmla="*/ 2 h 4"/>
                <a:gd name="T2" fmla="*/ 17 w 17"/>
                <a:gd name="T3" fmla="*/ 3 h 4"/>
                <a:gd name="T4" fmla="*/ 3 w 17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4">
                  <a:moveTo>
                    <a:pt x="3" y="2"/>
                  </a:moveTo>
                  <a:cubicBezTo>
                    <a:pt x="4" y="2"/>
                    <a:pt x="14" y="0"/>
                    <a:pt x="17" y="3"/>
                  </a:cubicBezTo>
                  <a:cubicBezTo>
                    <a:pt x="15" y="4"/>
                    <a:pt x="0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146"/>
            <p:cNvSpPr/>
            <p:nvPr/>
          </p:nvSpPr>
          <p:spPr bwMode="auto">
            <a:xfrm>
              <a:off x="5466489" y="4357688"/>
              <a:ext cx="397033" cy="9525"/>
            </a:xfrm>
            <a:custGeom>
              <a:avLst/>
              <a:gdLst>
                <a:gd name="T0" fmla="*/ 70 w 70"/>
                <a:gd name="T1" fmla="*/ 1 h 3"/>
                <a:gd name="T2" fmla="*/ 0 w 70"/>
                <a:gd name="T3" fmla="*/ 2 h 3"/>
                <a:gd name="T4" fmla="*/ 70 w 70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0" h="3">
                  <a:moveTo>
                    <a:pt x="70" y="1"/>
                  </a:moveTo>
                  <a:cubicBezTo>
                    <a:pt x="40" y="2"/>
                    <a:pt x="28" y="3"/>
                    <a:pt x="0" y="2"/>
                  </a:cubicBezTo>
                  <a:cubicBezTo>
                    <a:pt x="22" y="1"/>
                    <a:pt x="51" y="0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148"/>
            <p:cNvSpPr/>
            <p:nvPr/>
          </p:nvSpPr>
          <p:spPr bwMode="auto">
            <a:xfrm>
              <a:off x="4808469" y="4354513"/>
              <a:ext cx="435904" cy="15875"/>
            </a:xfrm>
            <a:custGeom>
              <a:avLst/>
              <a:gdLst>
                <a:gd name="T0" fmla="*/ 14 w 77"/>
                <a:gd name="T1" fmla="*/ 0 h 5"/>
                <a:gd name="T2" fmla="*/ 21 w 77"/>
                <a:gd name="T3" fmla="*/ 3 h 5"/>
                <a:gd name="T4" fmla="*/ 62 w 77"/>
                <a:gd name="T5" fmla="*/ 3 h 5"/>
                <a:gd name="T6" fmla="*/ 53 w 77"/>
                <a:gd name="T7" fmla="*/ 5 h 5"/>
                <a:gd name="T8" fmla="*/ 0 w 77"/>
                <a:gd name="T9" fmla="*/ 3 h 5"/>
                <a:gd name="T10" fmla="*/ 14 w 77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5">
                  <a:moveTo>
                    <a:pt x="14" y="0"/>
                  </a:moveTo>
                  <a:cubicBezTo>
                    <a:pt x="16" y="2"/>
                    <a:pt x="18" y="3"/>
                    <a:pt x="21" y="3"/>
                  </a:cubicBezTo>
                  <a:cubicBezTo>
                    <a:pt x="35" y="3"/>
                    <a:pt x="47" y="3"/>
                    <a:pt x="62" y="3"/>
                  </a:cubicBezTo>
                  <a:cubicBezTo>
                    <a:pt x="77" y="4"/>
                    <a:pt x="56" y="5"/>
                    <a:pt x="53" y="5"/>
                  </a:cubicBezTo>
                  <a:cubicBezTo>
                    <a:pt x="41" y="5"/>
                    <a:pt x="12" y="5"/>
                    <a:pt x="0" y="3"/>
                  </a:cubicBezTo>
                  <a:cubicBezTo>
                    <a:pt x="8" y="3"/>
                    <a:pt x="12" y="5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149"/>
            <p:cNvSpPr/>
            <p:nvPr/>
          </p:nvSpPr>
          <p:spPr bwMode="auto">
            <a:xfrm>
              <a:off x="4466967" y="4479925"/>
              <a:ext cx="63859" cy="19050"/>
            </a:xfrm>
            <a:custGeom>
              <a:avLst/>
              <a:gdLst>
                <a:gd name="T0" fmla="*/ 8 w 11"/>
                <a:gd name="T1" fmla="*/ 3 h 6"/>
                <a:gd name="T2" fmla="*/ 7 w 11"/>
                <a:gd name="T3" fmla="*/ 4 h 6"/>
                <a:gd name="T4" fmla="*/ 9 w 11"/>
                <a:gd name="T5" fmla="*/ 5 h 6"/>
                <a:gd name="T6" fmla="*/ 3 w 11"/>
                <a:gd name="T7" fmla="*/ 2 h 6"/>
                <a:gd name="T8" fmla="*/ 8 w 11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6">
                  <a:moveTo>
                    <a:pt x="8" y="3"/>
                  </a:moveTo>
                  <a:cubicBezTo>
                    <a:pt x="7" y="3"/>
                    <a:pt x="7" y="3"/>
                    <a:pt x="7" y="4"/>
                  </a:cubicBezTo>
                  <a:cubicBezTo>
                    <a:pt x="8" y="4"/>
                    <a:pt x="9" y="4"/>
                    <a:pt x="9" y="5"/>
                  </a:cubicBezTo>
                  <a:cubicBezTo>
                    <a:pt x="6" y="6"/>
                    <a:pt x="0" y="4"/>
                    <a:pt x="3" y="2"/>
                  </a:cubicBezTo>
                  <a:cubicBezTo>
                    <a:pt x="4" y="5"/>
                    <a:pt x="11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150"/>
            <p:cNvSpPr/>
            <p:nvPr/>
          </p:nvSpPr>
          <p:spPr bwMode="auto">
            <a:xfrm>
              <a:off x="3770077" y="4475163"/>
              <a:ext cx="169364" cy="14288"/>
            </a:xfrm>
            <a:custGeom>
              <a:avLst/>
              <a:gdLst>
                <a:gd name="T0" fmla="*/ 0 w 30"/>
                <a:gd name="T1" fmla="*/ 2 h 4"/>
                <a:gd name="T2" fmla="*/ 30 w 30"/>
                <a:gd name="T3" fmla="*/ 4 h 4"/>
                <a:gd name="T4" fmla="*/ 0 w 30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">
                  <a:moveTo>
                    <a:pt x="0" y="2"/>
                  </a:moveTo>
                  <a:cubicBezTo>
                    <a:pt x="8" y="0"/>
                    <a:pt x="22" y="2"/>
                    <a:pt x="30" y="4"/>
                  </a:cubicBezTo>
                  <a:cubicBezTo>
                    <a:pt x="20" y="3"/>
                    <a:pt x="8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151"/>
            <p:cNvSpPr/>
            <p:nvPr/>
          </p:nvSpPr>
          <p:spPr bwMode="auto">
            <a:xfrm>
              <a:off x="2481804" y="4249738"/>
              <a:ext cx="77741" cy="15875"/>
            </a:xfrm>
            <a:custGeom>
              <a:avLst/>
              <a:gdLst>
                <a:gd name="T0" fmla="*/ 14 w 14"/>
                <a:gd name="T1" fmla="*/ 2 h 5"/>
                <a:gd name="T2" fmla="*/ 14 w 14"/>
                <a:gd name="T3" fmla="*/ 4 h 5"/>
                <a:gd name="T4" fmla="*/ 1 w 14"/>
                <a:gd name="T5" fmla="*/ 5 h 5"/>
                <a:gd name="T6" fmla="*/ 14 w 14"/>
                <a:gd name="T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3" y="3"/>
                    <a:pt x="13" y="3"/>
                    <a:pt x="14" y="4"/>
                  </a:cubicBezTo>
                  <a:cubicBezTo>
                    <a:pt x="9" y="2"/>
                    <a:pt x="7" y="5"/>
                    <a:pt x="1" y="5"/>
                  </a:cubicBezTo>
                  <a:cubicBezTo>
                    <a:pt x="0" y="0"/>
                    <a:pt x="12" y="4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153"/>
            <p:cNvSpPr/>
            <p:nvPr/>
          </p:nvSpPr>
          <p:spPr bwMode="auto">
            <a:xfrm>
              <a:off x="7526615" y="4327525"/>
              <a:ext cx="44423" cy="20638"/>
            </a:xfrm>
            <a:custGeom>
              <a:avLst/>
              <a:gdLst>
                <a:gd name="T0" fmla="*/ 8 w 8"/>
                <a:gd name="T1" fmla="*/ 3 h 6"/>
                <a:gd name="T2" fmla="*/ 2 w 8"/>
                <a:gd name="T3" fmla="*/ 6 h 6"/>
                <a:gd name="T4" fmla="*/ 0 w 8"/>
                <a:gd name="T5" fmla="*/ 2 h 6"/>
                <a:gd name="T6" fmla="*/ 8 w 8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8" y="3"/>
                  </a:moveTo>
                  <a:cubicBezTo>
                    <a:pt x="6" y="5"/>
                    <a:pt x="5" y="3"/>
                    <a:pt x="2" y="6"/>
                  </a:cubicBezTo>
                  <a:cubicBezTo>
                    <a:pt x="2" y="4"/>
                    <a:pt x="1" y="3"/>
                    <a:pt x="0" y="2"/>
                  </a:cubicBezTo>
                  <a:cubicBezTo>
                    <a:pt x="2" y="2"/>
                    <a:pt x="7" y="0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154"/>
            <p:cNvSpPr/>
            <p:nvPr/>
          </p:nvSpPr>
          <p:spPr bwMode="auto">
            <a:xfrm>
              <a:off x="7371134" y="4330700"/>
              <a:ext cx="124941" cy="23813"/>
            </a:xfrm>
            <a:custGeom>
              <a:avLst/>
              <a:gdLst>
                <a:gd name="T0" fmla="*/ 22 w 22"/>
                <a:gd name="T1" fmla="*/ 2 h 7"/>
                <a:gd name="T2" fmla="*/ 22 w 22"/>
                <a:gd name="T3" fmla="*/ 4 h 7"/>
                <a:gd name="T4" fmla="*/ 0 w 22"/>
                <a:gd name="T5" fmla="*/ 7 h 7"/>
                <a:gd name="T6" fmla="*/ 0 w 22"/>
                <a:gd name="T7" fmla="*/ 2 h 7"/>
                <a:gd name="T8" fmla="*/ 22 w 22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7">
                  <a:moveTo>
                    <a:pt x="22" y="2"/>
                  </a:moveTo>
                  <a:cubicBezTo>
                    <a:pt x="21" y="2"/>
                    <a:pt x="22" y="3"/>
                    <a:pt x="22" y="4"/>
                  </a:cubicBezTo>
                  <a:cubicBezTo>
                    <a:pt x="15" y="5"/>
                    <a:pt x="7" y="5"/>
                    <a:pt x="0" y="7"/>
                  </a:cubicBezTo>
                  <a:cubicBezTo>
                    <a:pt x="0" y="5"/>
                    <a:pt x="0" y="4"/>
                    <a:pt x="0" y="2"/>
                  </a:cubicBezTo>
                  <a:cubicBezTo>
                    <a:pt x="5" y="4"/>
                    <a:pt x="16" y="0"/>
                    <a:pt x="2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155"/>
            <p:cNvSpPr/>
            <p:nvPr/>
          </p:nvSpPr>
          <p:spPr bwMode="auto">
            <a:xfrm>
              <a:off x="2645616" y="4449763"/>
              <a:ext cx="1043945" cy="42863"/>
            </a:xfrm>
            <a:custGeom>
              <a:avLst/>
              <a:gdLst>
                <a:gd name="T0" fmla="*/ 65 w 184"/>
                <a:gd name="T1" fmla="*/ 4 h 13"/>
                <a:gd name="T2" fmla="*/ 158 w 184"/>
                <a:gd name="T3" fmla="*/ 8 h 13"/>
                <a:gd name="T4" fmla="*/ 184 w 184"/>
                <a:gd name="T5" fmla="*/ 8 h 13"/>
                <a:gd name="T6" fmla="*/ 116 w 184"/>
                <a:gd name="T7" fmla="*/ 9 h 13"/>
                <a:gd name="T8" fmla="*/ 83 w 184"/>
                <a:gd name="T9" fmla="*/ 12 h 13"/>
                <a:gd name="T10" fmla="*/ 45 w 184"/>
                <a:gd name="T11" fmla="*/ 10 h 13"/>
                <a:gd name="T12" fmla="*/ 0 w 184"/>
                <a:gd name="T13" fmla="*/ 6 h 13"/>
                <a:gd name="T14" fmla="*/ 65 w 184"/>
                <a:gd name="T15" fmla="*/ 4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3">
                  <a:moveTo>
                    <a:pt x="65" y="4"/>
                  </a:moveTo>
                  <a:cubicBezTo>
                    <a:pt x="97" y="12"/>
                    <a:pt x="129" y="5"/>
                    <a:pt x="158" y="8"/>
                  </a:cubicBezTo>
                  <a:cubicBezTo>
                    <a:pt x="160" y="4"/>
                    <a:pt x="177" y="7"/>
                    <a:pt x="184" y="8"/>
                  </a:cubicBezTo>
                  <a:cubicBezTo>
                    <a:pt x="167" y="13"/>
                    <a:pt x="142" y="9"/>
                    <a:pt x="116" y="9"/>
                  </a:cubicBezTo>
                  <a:cubicBezTo>
                    <a:pt x="104" y="10"/>
                    <a:pt x="93" y="12"/>
                    <a:pt x="83" y="12"/>
                  </a:cubicBezTo>
                  <a:cubicBezTo>
                    <a:pt x="71" y="11"/>
                    <a:pt x="60" y="10"/>
                    <a:pt x="45" y="10"/>
                  </a:cubicBezTo>
                  <a:cubicBezTo>
                    <a:pt x="31" y="10"/>
                    <a:pt x="12" y="12"/>
                    <a:pt x="0" y="6"/>
                  </a:cubicBezTo>
                  <a:cubicBezTo>
                    <a:pt x="19" y="0"/>
                    <a:pt x="44" y="11"/>
                    <a:pt x="6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3" name="Group 16"/>
          <p:cNvGrpSpPr>
            <a:grpSpLocks noChangeAspect="1"/>
          </p:cNvGrpSpPr>
          <p:nvPr/>
        </p:nvGrpSpPr>
        <p:grpSpPr bwMode="auto">
          <a:xfrm>
            <a:off x="8592434" y="5882005"/>
            <a:ext cx="341132" cy="520142"/>
            <a:chOff x="4481" y="3175"/>
            <a:chExt cx="404" cy="616"/>
          </a:xfrm>
        </p:grpSpPr>
        <p:sp>
          <p:nvSpPr>
            <p:cNvPr id="354" name="AutoShape 15"/>
            <p:cNvSpPr>
              <a:spLocks noChangeAspect="1" noChangeArrowheads="1" noTextEdit="1"/>
            </p:cNvSpPr>
            <p:nvPr/>
          </p:nvSpPr>
          <p:spPr bwMode="auto">
            <a:xfrm>
              <a:off x="4481" y="3177"/>
              <a:ext cx="404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17"/>
            <p:cNvSpPr>
              <a:spLocks noEditPoints="1"/>
            </p:cNvSpPr>
            <p:nvPr/>
          </p:nvSpPr>
          <p:spPr bwMode="auto">
            <a:xfrm>
              <a:off x="4481" y="3175"/>
              <a:ext cx="404" cy="616"/>
            </a:xfrm>
            <a:custGeom>
              <a:avLst/>
              <a:gdLst>
                <a:gd name="T0" fmla="*/ 42 w 195"/>
                <a:gd name="T1" fmla="*/ 257 h 299"/>
                <a:gd name="T2" fmla="*/ 163 w 195"/>
                <a:gd name="T3" fmla="*/ 253 h 299"/>
                <a:gd name="T4" fmla="*/ 118 w 195"/>
                <a:gd name="T5" fmla="*/ 163 h 299"/>
                <a:gd name="T6" fmla="*/ 2 w 195"/>
                <a:gd name="T7" fmla="*/ 159 h 299"/>
                <a:gd name="T8" fmla="*/ 74 w 195"/>
                <a:gd name="T9" fmla="*/ 286 h 299"/>
                <a:gd name="T10" fmla="*/ 117 w 195"/>
                <a:gd name="T11" fmla="*/ 180 h 299"/>
                <a:gd name="T12" fmla="*/ 144 w 195"/>
                <a:gd name="T13" fmla="*/ 184 h 299"/>
                <a:gd name="T14" fmla="*/ 151 w 195"/>
                <a:gd name="T15" fmla="*/ 92 h 299"/>
                <a:gd name="T16" fmla="*/ 157 w 195"/>
                <a:gd name="T17" fmla="*/ 63 h 299"/>
                <a:gd name="T18" fmla="*/ 33 w 195"/>
                <a:gd name="T19" fmla="*/ 175 h 299"/>
                <a:gd name="T20" fmla="*/ 57 w 195"/>
                <a:gd name="T21" fmla="*/ 195 h 299"/>
                <a:gd name="T22" fmla="*/ 61 w 195"/>
                <a:gd name="T23" fmla="*/ 231 h 299"/>
                <a:gd name="T24" fmla="*/ 159 w 195"/>
                <a:gd name="T25" fmla="*/ 249 h 299"/>
                <a:gd name="T26" fmla="*/ 45 w 195"/>
                <a:gd name="T27" fmla="*/ 63 h 299"/>
                <a:gd name="T28" fmla="*/ 45 w 195"/>
                <a:gd name="T29" fmla="*/ 247 h 299"/>
                <a:gd name="T30" fmla="*/ 149 w 195"/>
                <a:gd name="T31" fmla="*/ 136 h 299"/>
                <a:gd name="T32" fmla="*/ 126 w 195"/>
                <a:gd name="T33" fmla="*/ 220 h 299"/>
                <a:gd name="T34" fmla="*/ 134 w 195"/>
                <a:gd name="T35" fmla="*/ 238 h 299"/>
                <a:gd name="T36" fmla="*/ 161 w 195"/>
                <a:gd name="T37" fmla="*/ 70 h 299"/>
                <a:gd name="T38" fmla="*/ 57 w 195"/>
                <a:gd name="T39" fmla="*/ 119 h 299"/>
                <a:gd name="T40" fmla="*/ 162 w 195"/>
                <a:gd name="T41" fmla="*/ 85 h 299"/>
                <a:gd name="T42" fmla="*/ 52 w 195"/>
                <a:gd name="T43" fmla="*/ 59 h 299"/>
                <a:gd name="T44" fmla="*/ 145 w 195"/>
                <a:gd name="T45" fmla="*/ 76 h 299"/>
                <a:gd name="T46" fmla="*/ 39 w 195"/>
                <a:gd name="T47" fmla="*/ 154 h 299"/>
                <a:gd name="T48" fmla="*/ 98 w 195"/>
                <a:gd name="T49" fmla="*/ 268 h 299"/>
                <a:gd name="T50" fmla="*/ 157 w 195"/>
                <a:gd name="T51" fmla="*/ 110 h 299"/>
                <a:gd name="T52" fmla="*/ 26 w 195"/>
                <a:gd name="T53" fmla="*/ 153 h 299"/>
                <a:gd name="T54" fmla="*/ 92 w 195"/>
                <a:gd name="T55" fmla="*/ 28 h 299"/>
                <a:gd name="T56" fmla="*/ 68 w 195"/>
                <a:gd name="T57" fmla="*/ 279 h 299"/>
                <a:gd name="T58" fmla="*/ 52 w 195"/>
                <a:gd name="T59" fmla="*/ 217 h 299"/>
                <a:gd name="T60" fmla="*/ 19 w 195"/>
                <a:gd name="T61" fmla="*/ 100 h 299"/>
                <a:gd name="T62" fmla="*/ 23 w 195"/>
                <a:gd name="T63" fmla="*/ 161 h 299"/>
                <a:gd name="T64" fmla="*/ 80 w 195"/>
                <a:gd name="T65" fmla="*/ 280 h 299"/>
                <a:gd name="T66" fmla="*/ 65 w 195"/>
                <a:gd name="T67" fmla="*/ 268 h 299"/>
                <a:gd name="T68" fmla="*/ 22 w 195"/>
                <a:gd name="T69" fmla="*/ 204 h 299"/>
                <a:gd name="T70" fmla="*/ 59 w 195"/>
                <a:gd name="T71" fmla="*/ 242 h 299"/>
                <a:gd name="T72" fmla="*/ 24 w 195"/>
                <a:gd name="T73" fmla="*/ 164 h 299"/>
                <a:gd name="T74" fmla="*/ 138 w 195"/>
                <a:gd name="T75" fmla="*/ 27 h 299"/>
                <a:gd name="T76" fmla="*/ 120 w 195"/>
                <a:gd name="T77" fmla="*/ 43 h 299"/>
                <a:gd name="T78" fmla="*/ 30 w 195"/>
                <a:gd name="T79" fmla="*/ 238 h 299"/>
                <a:gd name="T80" fmla="*/ 98 w 195"/>
                <a:gd name="T81" fmla="*/ 257 h 299"/>
                <a:gd name="T82" fmla="*/ 45 w 195"/>
                <a:gd name="T83" fmla="*/ 97 h 299"/>
                <a:gd name="T84" fmla="*/ 129 w 195"/>
                <a:gd name="T85" fmla="*/ 80 h 299"/>
                <a:gd name="T86" fmla="*/ 126 w 195"/>
                <a:gd name="T87" fmla="*/ 243 h 299"/>
                <a:gd name="T88" fmla="*/ 116 w 195"/>
                <a:gd name="T89" fmla="*/ 267 h 299"/>
                <a:gd name="T90" fmla="*/ 59 w 195"/>
                <a:gd name="T91" fmla="*/ 263 h 299"/>
                <a:gd name="T92" fmla="*/ 142 w 195"/>
                <a:gd name="T93" fmla="*/ 110 h 299"/>
                <a:gd name="T94" fmla="*/ 65 w 195"/>
                <a:gd name="T95" fmla="*/ 86 h 299"/>
                <a:gd name="T96" fmla="*/ 45 w 195"/>
                <a:gd name="T97" fmla="*/ 187 h 299"/>
                <a:gd name="T98" fmla="*/ 138 w 195"/>
                <a:gd name="T99" fmla="*/ 35 h 299"/>
                <a:gd name="T100" fmla="*/ 117 w 195"/>
                <a:gd name="T101" fmla="*/ 28 h 299"/>
                <a:gd name="T102" fmla="*/ 91 w 195"/>
                <a:gd name="T103" fmla="*/ 277 h 299"/>
                <a:gd name="T104" fmla="*/ 179 w 195"/>
                <a:gd name="T105" fmla="*/ 121 h 299"/>
                <a:gd name="T106" fmla="*/ 101 w 195"/>
                <a:gd name="T107" fmla="*/ 204 h 299"/>
                <a:gd name="T108" fmla="*/ 29 w 195"/>
                <a:gd name="T109" fmla="*/ 203 h 299"/>
                <a:gd name="T110" fmla="*/ 147 w 195"/>
                <a:gd name="T111" fmla="*/ 232 h 299"/>
                <a:gd name="T112" fmla="*/ 43 w 195"/>
                <a:gd name="T113" fmla="*/ 53 h 299"/>
                <a:gd name="T114" fmla="*/ 168 w 195"/>
                <a:gd name="T115" fmla="*/ 189 h 299"/>
                <a:gd name="T116" fmla="*/ 145 w 195"/>
                <a:gd name="T117" fmla="*/ 273 h 299"/>
                <a:gd name="T118" fmla="*/ 148 w 195"/>
                <a:gd name="T119" fmla="*/ 23 h 299"/>
                <a:gd name="T120" fmla="*/ 53 w 195"/>
                <a:gd name="T121" fmla="*/ 180 h 299"/>
                <a:gd name="T122" fmla="*/ 17 w 195"/>
                <a:gd name="T123" fmla="*/ 15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5" h="299">
                  <a:moveTo>
                    <a:pt x="195" y="126"/>
                  </a:moveTo>
                  <a:cubicBezTo>
                    <a:pt x="195" y="132"/>
                    <a:pt x="195" y="139"/>
                    <a:pt x="194" y="145"/>
                  </a:cubicBezTo>
                  <a:cubicBezTo>
                    <a:pt x="194" y="150"/>
                    <a:pt x="194" y="156"/>
                    <a:pt x="193" y="162"/>
                  </a:cubicBezTo>
                  <a:cubicBezTo>
                    <a:pt x="192" y="169"/>
                    <a:pt x="192" y="175"/>
                    <a:pt x="191" y="182"/>
                  </a:cubicBezTo>
                  <a:cubicBezTo>
                    <a:pt x="190" y="190"/>
                    <a:pt x="189" y="198"/>
                    <a:pt x="187" y="205"/>
                  </a:cubicBezTo>
                  <a:cubicBezTo>
                    <a:pt x="184" y="219"/>
                    <a:pt x="180" y="232"/>
                    <a:pt x="175" y="245"/>
                  </a:cubicBezTo>
                  <a:cubicBezTo>
                    <a:pt x="172" y="252"/>
                    <a:pt x="168" y="258"/>
                    <a:pt x="163" y="264"/>
                  </a:cubicBezTo>
                  <a:cubicBezTo>
                    <a:pt x="159" y="270"/>
                    <a:pt x="153" y="276"/>
                    <a:pt x="147" y="280"/>
                  </a:cubicBezTo>
                  <a:cubicBezTo>
                    <a:pt x="146" y="280"/>
                    <a:pt x="145" y="281"/>
                    <a:pt x="144" y="282"/>
                  </a:cubicBezTo>
                  <a:cubicBezTo>
                    <a:pt x="138" y="287"/>
                    <a:pt x="131" y="291"/>
                    <a:pt x="123" y="294"/>
                  </a:cubicBezTo>
                  <a:cubicBezTo>
                    <a:pt x="117" y="297"/>
                    <a:pt x="111" y="298"/>
                    <a:pt x="105" y="298"/>
                  </a:cubicBezTo>
                  <a:cubicBezTo>
                    <a:pt x="101" y="298"/>
                    <a:pt x="98" y="299"/>
                    <a:pt x="95" y="298"/>
                  </a:cubicBezTo>
                  <a:cubicBezTo>
                    <a:pt x="86" y="298"/>
                    <a:pt x="78" y="296"/>
                    <a:pt x="70" y="292"/>
                  </a:cubicBezTo>
                  <a:cubicBezTo>
                    <a:pt x="70" y="292"/>
                    <a:pt x="69" y="292"/>
                    <a:pt x="69" y="291"/>
                  </a:cubicBezTo>
                  <a:cubicBezTo>
                    <a:pt x="58" y="288"/>
                    <a:pt x="48" y="281"/>
                    <a:pt x="39" y="273"/>
                  </a:cubicBezTo>
                  <a:cubicBezTo>
                    <a:pt x="33" y="266"/>
                    <a:pt x="27" y="259"/>
                    <a:pt x="23" y="250"/>
                  </a:cubicBezTo>
                  <a:cubicBezTo>
                    <a:pt x="17" y="239"/>
                    <a:pt x="12" y="228"/>
                    <a:pt x="9" y="216"/>
                  </a:cubicBezTo>
                  <a:cubicBezTo>
                    <a:pt x="7" y="207"/>
                    <a:pt x="4" y="198"/>
                    <a:pt x="3" y="188"/>
                  </a:cubicBezTo>
                  <a:cubicBezTo>
                    <a:pt x="2" y="184"/>
                    <a:pt x="1" y="179"/>
                    <a:pt x="1" y="175"/>
                  </a:cubicBezTo>
                  <a:cubicBezTo>
                    <a:pt x="0" y="168"/>
                    <a:pt x="0" y="161"/>
                    <a:pt x="0" y="154"/>
                  </a:cubicBezTo>
                  <a:cubicBezTo>
                    <a:pt x="0" y="147"/>
                    <a:pt x="0" y="140"/>
                    <a:pt x="1" y="133"/>
                  </a:cubicBezTo>
                  <a:cubicBezTo>
                    <a:pt x="1" y="125"/>
                    <a:pt x="2" y="117"/>
                    <a:pt x="3" y="109"/>
                  </a:cubicBezTo>
                  <a:cubicBezTo>
                    <a:pt x="4" y="98"/>
                    <a:pt x="6" y="87"/>
                    <a:pt x="9" y="77"/>
                  </a:cubicBezTo>
                  <a:cubicBezTo>
                    <a:pt x="11" y="71"/>
                    <a:pt x="12" y="65"/>
                    <a:pt x="14" y="60"/>
                  </a:cubicBezTo>
                  <a:cubicBezTo>
                    <a:pt x="19" y="48"/>
                    <a:pt x="26" y="37"/>
                    <a:pt x="35" y="28"/>
                  </a:cubicBezTo>
                  <a:cubicBezTo>
                    <a:pt x="40" y="24"/>
                    <a:pt x="45" y="20"/>
                    <a:pt x="51" y="17"/>
                  </a:cubicBezTo>
                  <a:cubicBezTo>
                    <a:pt x="51" y="16"/>
                    <a:pt x="52" y="16"/>
                    <a:pt x="53" y="15"/>
                  </a:cubicBezTo>
                  <a:cubicBezTo>
                    <a:pt x="61" y="9"/>
                    <a:pt x="71" y="4"/>
                    <a:pt x="81" y="2"/>
                  </a:cubicBezTo>
                  <a:cubicBezTo>
                    <a:pt x="84" y="2"/>
                    <a:pt x="87" y="1"/>
                    <a:pt x="90" y="1"/>
                  </a:cubicBezTo>
                  <a:cubicBezTo>
                    <a:pt x="91" y="1"/>
                    <a:pt x="91" y="1"/>
                    <a:pt x="92" y="1"/>
                  </a:cubicBezTo>
                  <a:cubicBezTo>
                    <a:pt x="101" y="0"/>
                    <a:pt x="109" y="1"/>
                    <a:pt x="118" y="3"/>
                  </a:cubicBezTo>
                  <a:cubicBezTo>
                    <a:pt x="122" y="4"/>
                    <a:pt x="126" y="5"/>
                    <a:pt x="130" y="7"/>
                  </a:cubicBezTo>
                  <a:cubicBezTo>
                    <a:pt x="131" y="8"/>
                    <a:pt x="132" y="8"/>
                    <a:pt x="134" y="9"/>
                  </a:cubicBezTo>
                  <a:cubicBezTo>
                    <a:pt x="138" y="10"/>
                    <a:pt x="141" y="12"/>
                    <a:pt x="145" y="15"/>
                  </a:cubicBezTo>
                  <a:cubicBezTo>
                    <a:pt x="147" y="17"/>
                    <a:pt x="149" y="18"/>
                    <a:pt x="151" y="20"/>
                  </a:cubicBezTo>
                  <a:cubicBezTo>
                    <a:pt x="158" y="25"/>
                    <a:pt x="164" y="32"/>
                    <a:pt x="170" y="38"/>
                  </a:cubicBezTo>
                  <a:cubicBezTo>
                    <a:pt x="173" y="42"/>
                    <a:pt x="177" y="46"/>
                    <a:pt x="179" y="51"/>
                  </a:cubicBezTo>
                  <a:cubicBezTo>
                    <a:pt x="183" y="57"/>
                    <a:pt x="186" y="63"/>
                    <a:pt x="188" y="70"/>
                  </a:cubicBezTo>
                  <a:cubicBezTo>
                    <a:pt x="191" y="78"/>
                    <a:pt x="193" y="85"/>
                    <a:pt x="194" y="93"/>
                  </a:cubicBezTo>
                  <a:cubicBezTo>
                    <a:pt x="195" y="103"/>
                    <a:pt x="195" y="112"/>
                    <a:pt x="195" y="122"/>
                  </a:cubicBezTo>
                  <a:cubicBezTo>
                    <a:pt x="195" y="123"/>
                    <a:pt x="195" y="125"/>
                    <a:pt x="195" y="126"/>
                  </a:cubicBezTo>
                  <a:close/>
                  <a:moveTo>
                    <a:pt x="41" y="256"/>
                  </a:moveTo>
                  <a:cubicBezTo>
                    <a:pt x="41" y="256"/>
                    <a:pt x="41" y="256"/>
                    <a:pt x="41" y="255"/>
                  </a:cubicBezTo>
                  <a:cubicBezTo>
                    <a:pt x="41" y="255"/>
                    <a:pt x="41" y="255"/>
                    <a:pt x="40" y="255"/>
                  </a:cubicBezTo>
                  <a:cubicBezTo>
                    <a:pt x="38" y="252"/>
                    <a:pt x="37" y="249"/>
                    <a:pt x="35" y="246"/>
                  </a:cubicBezTo>
                  <a:cubicBezTo>
                    <a:pt x="35" y="245"/>
                    <a:pt x="35" y="244"/>
                    <a:pt x="35" y="243"/>
                  </a:cubicBezTo>
                  <a:cubicBezTo>
                    <a:pt x="35" y="243"/>
                    <a:pt x="34" y="242"/>
                    <a:pt x="34" y="242"/>
                  </a:cubicBezTo>
                  <a:cubicBezTo>
                    <a:pt x="34" y="244"/>
                    <a:pt x="34" y="246"/>
                    <a:pt x="35" y="248"/>
                  </a:cubicBezTo>
                  <a:cubicBezTo>
                    <a:pt x="37" y="250"/>
                    <a:pt x="38" y="253"/>
                    <a:pt x="40" y="255"/>
                  </a:cubicBezTo>
                  <a:cubicBezTo>
                    <a:pt x="40" y="255"/>
                    <a:pt x="41" y="255"/>
                    <a:pt x="41" y="255"/>
                  </a:cubicBezTo>
                  <a:cubicBezTo>
                    <a:pt x="41" y="256"/>
                    <a:pt x="41" y="256"/>
                    <a:pt x="41" y="256"/>
                  </a:cubicBezTo>
                  <a:cubicBezTo>
                    <a:pt x="42" y="256"/>
                    <a:pt x="42" y="257"/>
                    <a:pt x="42" y="257"/>
                  </a:cubicBezTo>
                  <a:cubicBezTo>
                    <a:pt x="42" y="257"/>
                    <a:pt x="42" y="257"/>
                    <a:pt x="42" y="257"/>
                  </a:cubicBezTo>
                  <a:cubicBezTo>
                    <a:pt x="42" y="257"/>
                    <a:pt x="42" y="256"/>
                    <a:pt x="41" y="256"/>
                  </a:cubicBezTo>
                  <a:close/>
                  <a:moveTo>
                    <a:pt x="172" y="44"/>
                  </a:moveTo>
                  <a:cubicBezTo>
                    <a:pt x="172" y="44"/>
                    <a:pt x="172" y="44"/>
                    <a:pt x="172" y="43"/>
                  </a:cubicBezTo>
                  <a:cubicBezTo>
                    <a:pt x="172" y="43"/>
                    <a:pt x="171" y="43"/>
                    <a:pt x="171" y="43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5"/>
                    <a:pt x="173" y="45"/>
                  </a:cubicBezTo>
                  <a:cubicBezTo>
                    <a:pt x="173" y="45"/>
                    <a:pt x="173" y="46"/>
                    <a:pt x="173" y="46"/>
                  </a:cubicBezTo>
                  <a:cubicBezTo>
                    <a:pt x="174" y="46"/>
                    <a:pt x="174" y="46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6" y="51"/>
                    <a:pt x="178" y="54"/>
                    <a:pt x="180" y="57"/>
                  </a:cubicBezTo>
                  <a:cubicBezTo>
                    <a:pt x="180" y="58"/>
                    <a:pt x="181" y="58"/>
                    <a:pt x="181" y="58"/>
                  </a:cubicBezTo>
                  <a:cubicBezTo>
                    <a:pt x="181" y="58"/>
                    <a:pt x="181" y="57"/>
                    <a:pt x="180" y="57"/>
                  </a:cubicBezTo>
                  <a:cubicBezTo>
                    <a:pt x="179" y="54"/>
                    <a:pt x="177" y="50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6"/>
                    <a:pt x="173" y="46"/>
                    <a:pt x="173" y="46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3" y="45"/>
                    <a:pt x="172" y="44"/>
                    <a:pt x="172" y="44"/>
                  </a:cubicBezTo>
                  <a:close/>
                  <a:moveTo>
                    <a:pt x="107" y="200"/>
                  </a:moveTo>
                  <a:cubicBezTo>
                    <a:pt x="106" y="201"/>
                    <a:pt x="104" y="202"/>
                    <a:pt x="103" y="203"/>
                  </a:cubicBezTo>
                  <a:cubicBezTo>
                    <a:pt x="103" y="203"/>
                    <a:pt x="103" y="203"/>
                    <a:pt x="103" y="203"/>
                  </a:cubicBezTo>
                  <a:cubicBezTo>
                    <a:pt x="103" y="203"/>
                    <a:pt x="104" y="203"/>
                    <a:pt x="104" y="203"/>
                  </a:cubicBezTo>
                  <a:cubicBezTo>
                    <a:pt x="105" y="202"/>
                    <a:pt x="106" y="201"/>
                    <a:pt x="107" y="200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08" y="200"/>
                    <a:pt x="108" y="200"/>
                    <a:pt x="108" y="199"/>
                  </a:cubicBezTo>
                  <a:cubicBezTo>
                    <a:pt x="108" y="200"/>
                    <a:pt x="108" y="200"/>
                    <a:pt x="107" y="200"/>
                  </a:cubicBezTo>
                  <a:close/>
                  <a:moveTo>
                    <a:pt x="104" y="218"/>
                  </a:moveTo>
                  <a:cubicBezTo>
                    <a:pt x="104" y="217"/>
                    <a:pt x="103" y="216"/>
                    <a:pt x="103" y="215"/>
                  </a:cubicBezTo>
                  <a:cubicBezTo>
                    <a:pt x="102" y="215"/>
                    <a:pt x="102" y="215"/>
                    <a:pt x="101" y="215"/>
                  </a:cubicBezTo>
                  <a:cubicBezTo>
                    <a:pt x="101" y="216"/>
                    <a:pt x="101" y="216"/>
                    <a:pt x="100" y="216"/>
                  </a:cubicBezTo>
                  <a:cubicBezTo>
                    <a:pt x="102" y="216"/>
                    <a:pt x="103" y="217"/>
                    <a:pt x="103" y="218"/>
                  </a:cubicBezTo>
                  <a:cubicBezTo>
                    <a:pt x="103" y="218"/>
                    <a:pt x="104" y="218"/>
                    <a:pt x="104" y="218"/>
                  </a:cubicBezTo>
                  <a:cubicBezTo>
                    <a:pt x="104" y="218"/>
                    <a:pt x="105" y="218"/>
                    <a:pt x="106" y="218"/>
                  </a:cubicBezTo>
                  <a:cubicBezTo>
                    <a:pt x="106" y="219"/>
                    <a:pt x="107" y="219"/>
                    <a:pt x="107" y="219"/>
                  </a:cubicBezTo>
                  <a:cubicBezTo>
                    <a:pt x="107" y="218"/>
                    <a:pt x="108" y="217"/>
                    <a:pt x="108" y="216"/>
                  </a:cubicBezTo>
                  <a:cubicBezTo>
                    <a:pt x="107" y="216"/>
                    <a:pt x="107" y="215"/>
                    <a:pt x="106" y="215"/>
                  </a:cubicBezTo>
                  <a:cubicBezTo>
                    <a:pt x="106" y="216"/>
                    <a:pt x="106" y="216"/>
                    <a:pt x="106" y="217"/>
                  </a:cubicBezTo>
                  <a:cubicBezTo>
                    <a:pt x="105" y="218"/>
                    <a:pt x="105" y="218"/>
                    <a:pt x="104" y="218"/>
                  </a:cubicBezTo>
                  <a:close/>
                  <a:moveTo>
                    <a:pt x="164" y="250"/>
                  </a:moveTo>
                  <a:cubicBezTo>
                    <a:pt x="165" y="249"/>
                    <a:pt x="166" y="247"/>
                    <a:pt x="166" y="246"/>
                  </a:cubicBezTo>
                  <a:cubicBezTo>
                    <a:pt x="167" y="243"/>
                    <a:pt x="169" y="240"/>
                    <a:pt x="170" y="237"/>
                  </a:cubicBezTo>
                  <a:cubicBezTo>
                    <a:pt x="170" y="237"/>
                    <a:pt x="170" y="237"/>
                    <a:pt x="170" y="236"/>
                  </a:cubicBezTo>
                  <a:cubicBezTo>
                    <a:pt x="170" y="236"/>
                    <a:pt x="169" y="236"/>
                    <a:pt x="169" y="236"/>
                  </a:cubicBezTo>
                  <a:cubicBezTo>
                    <a:pt x="169" y="236"/>
                    <a:pt x="169" y="237"/>
                    <a:pt x="169" y="237"/>
                  </a:cubicBezTo>
                  <a:cubicBezTo>
                    <a:pt x="168" y="241"/>
                    <a:pt x="166" y="245"/>
                    <a:pt x="165" y="249"/>
                  </a:cubicBezTo>
                  <a:cubicBezTo>
                    <a:pt x="164" y="249"/>
                    <a:pt x="164" y="250"/>
                    <a:pt x="164" y="250"/>
                  </a:cubicBezTo>
                  <a:cubicBezTo>
                    <a:pt x="163" y="251"/>
                    <a:pt x="163" y="252"/>
                    <a:pt x="163" y="252"/>
                  </a:cubicBezTo>
                  <a:cubicBezTo>
                    <a:pt x="160" y="257"/>
                    <a:pt x="158" y="262"/>
                    <a:pt x="155" y="266"/>
                  </a:cubicBezTo>
                  <a:cubicBezTo>
                    <a:pt x="155" y="266"/>
                    <a:pt x="155" y="266"/>
                    <a:pt x="154" y="266"/>
                  </a:cubicBezTo>
                  <a:cubicBezTo>
                    <a:pt x="155" y="266"/>
                    <a:pt x="155" y="266"/>
                    <a:pt x="155" y="266"/>
                  </a:cubicBezTo>
                  <a:cubicBezTo>
                    <a:pt x="155" y="266"/>
                    <a:pt x="155" y="265"/>
                    <a:pt x="156" y="265"/>
                  </a:cubicBezTo>
                  <a:cubicBezTo>
                    <a:pt x="158" y="261"/>
                    <a:pt x="160" y="257"/>
                    <a:pt x="163" y="253"/>
                  </a:cubicBezTo>
                  <a:cubicBezTo>
                    <a:pt x="163" y="252"/>
                    <a:pt x="164" y="251"/>
                    <a:pt x="164" y="250"/>
                  </a:cubicBezTo>
                  <a:close/>
                  <a:moveTo>
                    <a:pt x="130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0"/>
                    <a:pt x="128" y="10"/>
                  </a:cubicBezTo>
                  <a:cubicBezTo>
                    <a:pt x="129" y="10"/>
                    <a:pt x="129" y="10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ubicBezTo>
                    <a:pt x="134" y="13"/>
                    <a:pt x="137" y="15"/>
                    <a:pt x="139" y="17"/>
                  </a:cubicBezTo>
                  <a:cubicBezTo>
                    <a:pt x="140" y="18"/>
                    <a:pt x="141" y="19"/>
                    <a:pt x="142" y="19"/>
                  </a:cubicBezTo>
                  <a:cubicBezTo>
                    <a:pt x="142" y="20"/>
                    <a:pt x="142" y="20"/>
                    <a:pt x="143" y="20"/>
                  </a:cubicBezTo>
                  <a:cubicBezTo>
                    <a:pt x="143" y="19"/>
                    <a:pt x="143" y="19"/>
                    <a:pt x="142" y="19"/>
                  </a:cubicBezTo>
                  <a:cubicBezTo>
                    <a:pt x="142" y="18"/>
                    <a:pt x="141" y="17"/>
                    <a:pt x="140" y="16"/>
                  </a:cubicBezTo>
                  <a:cubicBezTo>
                    <a:pt x="139" y="15"/>
                    <a:pt x="138" y="15"/>
                    <a:pt x="138" y="14"/>
                  </a:cubicBezTo>
                  <a:cubicBezTo>
                    <a:pt x="135" y="13"/>
                    <a:pt x="133" y="12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2" y="140"/>
                  </a:moveTo>
                  <a:cubicBezTo>
                    <a:pt x="2" y="140"/>
                    <a:pt x="3" y="140"/>
                    <a:pt x="3" y="139"/>
                  </a:cubicBezTo>
                  <a:cubicBezTo>
                    <a:pt x="3" y="138"/>
                    <a:pt x="3" y="137"/>
                    <a:pt x="3" y="135"/>
                  </a:cubicBezTo>
                  <a:cubicBezTo>
                    <a:pt x="4" y="133"/>
                    <a:pt x="4" y="130"/>
                    <a:pt x="4" y="127"/>
                  </a:cubicBezTo>
                  <a:cubicBezTo>
                    <a:pt x="4" y="127"/>
                    <a:pt x="4" y="126"/>
                    <a:pt x="4" y="126"/>
                  </a:cubicBezTo>
                  <a:cubicBezTo>
                    <a:pt x="4" y="125"/>
                    <a:pt x="4" y="125"/>
                    <a:pt x="4" y="124"/>
                  </a:cubicBezTo>
                  <a:cubicBezTo>
                    <a:pt x="4" y="124"/>
                    <a:pt x="5" y="124"/>
                    <a:pt x="5" y="123"/>
                  </a:cubicBezTo>
                  <a:cubicBezTo>
                    <a:pt x="5" y="117"/>
                    <a:pt x="6" y="111"/>
                    <a:pt x="6" y="104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9"/>
                    <a:pt x="4" y="113"/>
                    <a:pt x="4" y="118"/>
                  </a:cubicBezTo>
                  <a:cubicBezTo>
                    <a:pt x="3" y="122"/>
                    <a:pt x="3" y="127"/>
                    <a:pt x="3" y="132"/>
                  </a:cubicBezTo>
                  <a:cubicBezTo>
                    <a:pt x="3" y="134"/>
                    <a:pt x="2" y="137"/>
                    <a:pt x="2" y="140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2" y="141"/>
                    <a:pt x="2" y="140"/>
                    <a:pt x="2" y="140"/>
                  </a:cubicBezTo>
                  <a:close/>
                  <a:moveTo>
                    <a:pt x="93" y="51"/>
                  </a:moveTo>
                  <a:cubicBezTo>
                    <a:pt x="93" y="52"/>
                    <a:pt x="93" y="52"/>
                    <a:pt x="93" y="53"/>
                  </a:cubicBezTo>
                  <a:cubicBezTo>
                    <a:pt x="93" y="54"/>
                    <a:pt x="92" y="54"/>
                    <a:pt x="92" y="55"/>
                  </a:cubicBezTo>
                  <a:cubicBezTo>
                    <a:pt x="91" y="55"/>
                    <a:pt x="91" y="55"/>
                    <a:pt x="90" y="55"/>
                  </a:cubicBezTo>
                  <a:cubicBezTo>
                    <a:pt x="88" y="54"/>
                    <a:pt x="86" y="53"/>
                    <a:pt x="85" y="54"/>
                  </a:cubicBezTo>
                  <a:cubicBezTo>
                    <a:pt x="83" y="54"/>
                    <a:pt x="81" y="54"/>
                    <a:pt x="80" y="55"/>
                  </a:cubicBezTo>
                  <a:cubicBezTo>
                    <a:pt x="77" y="56"/>
                    <a:pt x="78" y="56"/>
                    <a:pt x="77" y="59"/>
                  </a:cubicBezTo>
                  <a:cubicBezTo>
                    <a:pt x="75" y="62"/>
                    <a:pt x="75" y="65"/>
                    <a:pt x="74" y="69"/>
                  </a:cubicBezTo>
                  <a:cubicBezTo>
                    <a:pt x="74" y="73"/>
                    <a:pt x="74" y="78"/>
                    <a:pt x="74" y="82"/>
                  </a:cubicBezTo>
                  <a:cubicBezTo>
                    <a:pt x="73" y="90"/>
                    <a:pt x="73" y="99"/>
                    <a:pt x="73" y="107"/>
                  </a:cubicBezTo>
                  <a:cubicBezTo>
                    <a:pt x="73" y="108"/>
                    <a:pt x="73" y="110"/>
                    <a:pt x="74" y="111"/>
                  </a:cubicBezTo>
                  <a:cubicBezTo>
                    <a:pt x="74" y="113"/>
                    <a:pt x="74" y="114"/>
                    <a:pt x="74" y="115"/>
                  </a:cubicBezTo>
                  <a:cubicBezTo>
                    <a:pt x="74" y="119"/>
                    <a:pt x="74" y="123"/>
                    <a:pt x="75" y="127"/>
                  </a:cubicBezTo>
                  <a:cubicBezTo>
                    <a:pt x="75" y="133"/>
                    <a:pt x="76" y="139"/>
                    <a:pt x="76" y="144"/>
                  </a:cubicBezTo>
                  <a:cubicBezTo>
                    <a:pt x="77" y="151"/>
                    <a:pt x="77" y="158"/>
                    <a:pt x="78" y="165"/>
                  </a:cubicBezTo>
                  <a:cubicBezTo>
                    <a:pt x="78" y="170"/>
                    <a:pt x="79" y="176"/>
                    <a:pt x="79" y="182"/>
                  </a:cubicBezTo>
                  <a:cubicBezTo>
                    <a:pt x="80" y="186"/>
                    <a:pt x="80" y="189"/>
                    <a:pt x="81" y="192"/>
                  </a:cubicBezTo>
                  <a:cubicBezTo>
                    <a:pt x="82" y="194"/>
                    <a:pt x="83" y="196"/>
                    <a:pt x="84" y="197"/>
                  </a:cubicBezTo>
                  <a:cubicBezTo>
                    <a:pt x="86" y="199"/>
                    <a:pt x="87" y="200"/>
                    <a:pt x="88" y="201"/>
                  </a:cubicBezTo>
                  <a:cubicBezTo>
                    <a:pt x="89" y="201"/>
                    <a:pt x="89" y="201"/>
                    <a:pt x="90" y="201"/>
                  </a:cubicBezTo>
                  <a:cubicBezTo>
                    <a:pt x="94" y="201"/>
                    <a:pt x="97" y="200"/>
                    <a:pt x="101" y="198"/>
                  </a:cubicBezTo>
                  <a:cubicBezTo>
                    <a:pt x="107" y="194"/>
                    <a:pt x="112" y="188"/>
                    <a:pt x="115" y="181"/>
                  </a:cubicBezTo>
                  <a:cubicBezTo>
                    <a:pt x="117" y="175"/>
                    <a:pt x="118" y="169"/>
                    <a:pt x="118" y="163"/>
                  </a:cubicBezTo>
                  <a:cubicBezTo>
                    <a:pt x="119" y="159"/>
                    <a:pt x="119" y="156"/>
                    <a:pt x="120" y="152"/>
                  </a:cubicBezTo>
                  <a:cubicBezTo>
                    <a:pt x="120" y="146"/>
                    <a:pt x="121" y="141"/>
                    <a:pt x="121" y="135"/>
                  </a:cubicBezTo>
                  <a:cubicBezTo>
                    <a:pt x="121" y="132"/>
                    <a:pt x="122" y="128"/>
                    <a:pt x="122" y="124"/>
                  </a:cubicBezTo>
                  <a:cubicBezTo>
                    <a:pt x="122" y="121"/>
                    <a:pt x="122" y="118"/>
                    <a:pt x="122" y="116"/>
                  </a:cubicBezTo>
                  <a:cubicBezTo>
                    <a:pt x="123" y="109"/>
                    <a:pt x="123" y="103"/>
                    <a:pt x="123" y="97"/>
                  </a:cubicBezTo>
                  <a:cubicBezTo>
                    <a:pt x="123" y="91"/>
                    <a:pt x="123" y="85"/>
                    <a:pt x="123" y="79"/>
                  </a:cubicBezTo>
                  <a:cubicBezTo>
                    <a:pt x="123" y="75"/>
                    <a:pt x="123" y="71"/>
                    <a:pt x="121" y="67"/>
                  </a:cubicBezTo>
                  <a:cubicBezTo>
                    <a:pt x="121" y="67"/>
                    <a:pt x="121" y="66"/>
                    <a:pt x="121" y="66"/>
                  </a:cubicBezTo>
                  <a:cubicBezTo>
                    <a:pt x="118" y="62"/>
                    <a:pt x="116" y="59"/>
                    <a:pt x="113" y="57"/>
                  </a:cubicBezTo>
                  <a:cubicBezTo>
                    <a:pt x="112" y="57"/>
                    <a:pt x="111" y="56"/>
                    <a:pt x="111" y="56"/>
                  </a:cubicBezTo>
                  <a:cubicBezTo>
                    <a:pt x="110" y="57"/>
                    <a:pt x="109" y="56"/>
                    <a:pt x="109" y="55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04" y="52"/>
                    <a:pt x="98" y="52"/>
                    <a:pt x="93" y="51"/>
                  </a:cubicBezTo>
                  <a:close/>
                  <a:moveTo>
                    <a:pt x="102" y="254"/>
                  </a:moveTo>
                  <a:cubicBezTo>
                    <a:pt x="105" y="254"/>
                    <a:pt x="108" y="253"/>
                    <a:pt x="110" y="252"/>
                  </a:cubicBezTo>
                  <a:cubicBezTo>
                    <a:pt x="110" y="252"/>
                    <a:pt x="111" y="252"/>
                    <a:pt x="111" y="252"/>
                  </a:cubicBezTo>
                  <a:cubicBezTo>
                    <a:pt x="114" y="248"/>
                    <a:pt x="116" y="243"/>
                    <a:pt x="116" y="238"/>
                  </a:cubicBezTo>
                  <a:cubicBezTo>
                    <a:pt x="116" y="237"/>
                    <a:pt x="116" y="236"/>
                    <a:pt x="116" y="236"/>
                  </a:cubicBezTo>
                  <a:cubicBezTo>
                    <a:pt x="115" y="233"/>
                    <a:pt x="113" y="231"/>
                    <a:pt x="112" y="229"/>
                  </a:cubicBezTo>
                  <a:cubicBezTo>
                    <a:pt x="107" y="223"/>
                    <a:pt x="101" y="221"/>
                    <a:pt x="94" y="221"/>
                  </a:cubicBezTo>
                  <a:cubicBezTo>
                    <a:pt x="91" y="221"/>
                    <a:pt x="89" y="222"/>
                    <a:pt x="88" y="224"/>
                  </a:cubicBezTo>
                  <a:cubicBezTo>
                    <a:pt x="87" y="224"/>
                    <a:pt x="87" y="225"/>
                    <a:pt x="86" y="225"/>
                  </a:cubicBezTo>
                  <a:cubicBezTo>
                    <a:pt x="86" y="226"/>
                    <a:pt x="85" y="227"/>
                    <a:pt x="84" y="228"/>
                  </a:cubicBezTo>
                  <a:cubicBezTo>
                    <a:pt x="84" y="229"/>
                    <a:pt x="84" y="229"/>
                    <a:pt x="83" y="230"/>
                  </a:cubicBezTo>
                  <a:cubicBezTo>
                    <a:pt x="82" y="234"/>
                    <a:pt x="82" y="238"/>
                    <a:pt x="82" y="242"/>
                  </a:cubicBezTo>
                  <a:cubicBezTo>
                    <a:pt x="82" y="242"/>
                    <a:pt x="82" y="243"/>
                    <a:pt x="82" y="243"/>
                  </a:cubicBezTo>
                  <a:cubicBezTo>
                    <a:pt x="81" y="243"/>
                    <a:pt x="82" y="244"/>
                    <a:pt x="82" y="244"/>
                  </a:cubicBezTo>
                  <a:cubicBezTo>
                    <a:pt x="83" y="246"/>
                    <a:pt x="84" y="247"/>
                    <a:pt x="85" y="249"/>
                  </a:cubicBezTo>
                  <a:cubicBezTo>
                    <a:pt x="85" y="249"/>
                    <a:pt x="86" y="250"/>
                    <a:pt x="87" y="250"/>
                  </a:cubicBezTo>
                  <a:cubicBezTo>
                    <a:pt x="92" y="253"/>
                    <a:pt x="97" y="253"/>
                    <a:pt x="102" y="254"/>
                  </a:cubicBezTo>
                  <a:close/>
                  <a:moveTo>
                    <a:pt x="191" y="153"/>
                  </a:moveTo>
                  <a:cubicBezTo>
                    <a:pt x="190" y="153"/>
                    <a:pt x="190" y="154"/>
                    <a:pt x="190" y="154"/>
                  </a:cubicBezTo>
                  <a:cubicBezTo>
                    <a:pt x="190" y="156"/>
                    <a:pt x="190" y="159"/>
                    <a:pt x="190" y="161"/>
                  </a:cubicBezTo>
                  <a:cubicBezTo>
                    <a:pt x="190" y="164"/>
                    <a:pt x="189" y="168"/>
                    <a:pt x="189" y="171"/>
                  </a:cubicBezTo>
                  <a:cubicBezTo>
                    <a:pt x="188" y="177"/>
                    <a:pt x="187" y="183"/>
                    <a:pt x="186" y="189"/>
                  </a:cubicBezTo>
                  <a:cubicBezTo>
                    <a:pt x="183" y="200"/>
                    <a:pt x="179" y="212"/>
                    <a:pt x="176" y="223"/>
                  </a:cubicBezTo>
                  <a:cubicBezTo>
                    <a:pt x="174" y="233"/>
                    <a:pt x="170" y="243"/>
                    <a:pt x="166" y="252"/>
                  </a:cubicBezTo>
                  <a:cubicBezTo>
                    <a:pt x="166" y="252"/>
                    <a:pt x="166" y="252"/>
                    <a:pt x="166" y="252"/>
                  </a:cubicBezTo>
                  <a:cubicBezTo>
                    <a:pt x="168" y="248"/>
                    <a:pt x="171" y="244"/>
                    <a:pt x="173" y="239"/>
                  </a:cubicBezTo>
                  <a:cubicBezTo>
                    <a:pt x="176" y="233"/>
                    <a:pt x="178" y="226"/>
                    <a:pt x="180" y="219"/>
                  </a:cubicBezTo>
                  <a:cubicBezTo>
                    <a:pt x="183" y="209"/>
                    <a:pt x="184" y="200"/>
                    <a:pt x="186" y="190"/>
                  </a:cubicBezTo>
                  <a:cubicBezTo>
                    <a:pt x="187" y="183"/>
                    <a:pt x="188" y="176"/>
                    <a:pt x="190" y="168"/>
                  </a:cubicBezTo>
                  <a:cubicBezTo>
                    <a:pt x="190" y="165"/>
                    <a:pt x="190" y="163"/>
                    <a:pt x="191" y="160"/>
                  </a:cubicBezTo>
                  <a:cubicBezTo>
                    <a:pt x="191" y="157"/>
                    <a:pt x="191" y="155"/>
                    <a:pt x="191" y="153"/>
                  </a:cubicBezTo>
                  <a:close/>
                  <a:moveTo>
                    <a:pt x="14" y="226"/>
                  </a:moveTo>
                  <a:cubicBezTo>
                    <a:pt x="14" y="226"/>
                    <a:pt x="15" y="226"/>
                    <a:pt x="15" y="226"/>
                  </a:cubicBezTo>
                  <a:cubicBezTo>
                    <a:pt x="15" y="226"/>
                    <a:pt x="14" y="226"/>
                    <a:pt x="14" y="225"/>
                  </a:cubicBezTo>
                  <a:cubicBezTo>
                    <a:pt x="14" y="222"/>
                    <a:pt x="13" y="218"/>
                    <a:pt x="12" y="215"/>
                  </a:cubicBezTo>
                  <a:cubicBezTo>
                    <a:pt x="11" y="211"/>
                    <a:pt x="11" y="208"/>
                    <a:pt x="10" y="205"/>
                  </a:cubicBezTo>
                  <a:cubicBezTo>
                    <a:pt x="9" y="200"/>
                    <a:pt x="8" y="195"/>
                    <a:pt x="7" y="189"/>
                  </a:cubicBezTo>
                  <a:cubicBezTo>
                    <a:pt x="6" y="187"/>
                    <a:pt x="6" y="184"/>
                    <a:pt x="6" y="182"/>
                  </a:cubicBezTo>
                  <a:cubicBezTo>
                    <a:pt x="4" y="174"/>
                    <a:pt x="3" y="167"/>
                    <a:pt x="2" y="159"/>
                  </a:cubicBezTo>
                  <a:cubicBezTo>
                    <a:pt x="2" y="158"/>
                    <a:pt x="2" y="157"/>
                    <a:pt x="2" y="156"/>
                  </a:cubicBezTo>
                  <a:cubicBezTo>
                    <a:pt x="2" y="157"/>
                    <a:pt x="2" y="158"/>
                    <a:pt x="2" y="158"/>
                  </a:cubicBezTo>
                  <a:cubicBezTo>
                    <a:pt x="2" y="162"/>
                    <a:pt x="2" y="166"/>
                    <a:pt x="3" y="170"/>
                  </a:cubicBezTo>
                  <a:cubicBezTo>
                    <a:pt x="3" y="179"/>
                    <a:pt x="5" y="188"/>
                    <a:pt x="7" y="197"/>
                  </a:cubicBezTo>
                  <a:cubicBezTo>
                    <a:pt x="8" y="205"/>
                    <a:pt x="10" y="213"/>
                    <a:pt x="13" y="220"/>
                  </a:cubicBezTo>
                  <a:cubicBezTo>
                    <a:pt x="13" y="222"/>
                    <a:pt x="14" y="224"/>
                    <a:pt x="14" y="226"/>
                  </a:cubicBezTo>
                  <a:close/>
                  <a:moveTo>
                    <a:pt x="69" y="92"/>
                  </a:moveTo>
                  <a:cubicBezTo>
                    <a:pt x="69" y="92"/>
                    <a:pt x="69" y="92"/>
                    <a:pt x="69" y="92"/>
                  </a:cubicBezTo>
                  <a:cubicBezTo>
                    <a:pt x="69" y="105"/>
                    <a:pt x="70" y="117"/>
                    <a:pt x="69" y="130"/>
                  </a:cubicBezTo>
                  <a:cubicBezTo>
                    <a:pt x="69" y="130"/>
                    <a:pt x="69" y="131"/>
                    <a:pt x="69" y="131"/>
                  </a:cubicBezTo>
                  <a:cubicBezTo>
                    <a:pt x="70" y="131"/>
                    <a:pt x="70" y="132"/>
                    <a:pt x="70" y="133"/>
                  </a:cubicBezTo>
                  <a:cubicBezTo>
                    <a:pt x="70" y="138"/>
                    <a:pt x="71" y="144"/>
                    <a:pt x="71" y="149"/>
                  </a:cubicBezTo>
                  <a:cubicBezTo>
                    <a:pt x="71" y="153"/>
                    <a:pt x="71" y="156"/>
                    <a:pt x="71" y="160"/>
                  </a:cubicBezTo>
                  <a:cubicBezTo>
                    <a:pt x="71" y="162"/>
                    <a:pt x="71" y="164"/>
                    <a:pt x="71" y="166"/>
                  </a:cubicBezTo>
                  <a:cubicBezTo>
                    <a:pt x="71" y="166"/>
                    <a:pt x="71" y="166"/>
                    <a:pt x="72" y="166"/>
                  </a:cubicBezTo>
                  <a:cubicBezTo>
                    <a:pt x="72" y="165"/>
                    <a:pt x="72" y="164"/>
                    <a:pt x="72" y="164"/>
                  </a:cubicBezTo>
                  <a:cubicBezTo>
                    <a:pt x="71" y="153"/>
                    <a:pt x="71" y="143"/>
                    <a:pt x="71" y="132"/>
                  </a:cubicBezTo>
                  <a:cubicBezTo>
                    <a:pt x="71" y="124"/>
                    <a:pt x="71" y="116"/>
                    <a:pt x="71" y="108"/>
                  </a:cubicBezTo>
                  <a:cubicBezTo>
                    <a:pt x="71" y="107"/>
                    <a:pt x="71" y="106"/>
                    <a:pt x="71" y="105"/>
                  </a:cubicBezTo>
                  <a:cubicBezTo>
                    <a:pt x="70" y="102"/>
                    <a:pt x="70" y="99"/>
                    <a:pt x="70" y="96"/>
                  </a:cubicBezTo>
                  <a:cubicBezTo>
                    <a:pt x="70" y="95"/>
                    <a:pt x="70" y="93"/>
                    <a:pt x="69" y="92"/>
                  </a:cubicBezTo>
                  <a:close/>
                  <a:moveTo>
                    <a:pt x="46" y="273"/>
                  </a:moveTo>
                  <a:cubicBezTo>
                    <a:pt x="46" y="273"/>
                    <a:pt x="46" y="273"/>
                    <a:pt x="46" y="273"/>
                  </a:cubicBezTo>
                  <a:cubicBezTo>
                    <a:pt x="46" y="273"/>
                    <a:pt x="46" y="273"/>
                    <a:pt x="46" y="273"/>
                  </a:cubicBezTo>
                  <a:cubicBezTo>
                    <a:pt x="40" y="267"/>
                    <a:pt x="35" y="260"/>
                    <a:pt x="30" y="253"/>
                  </a:cubicBezTo>
                  <a:cubicBezTo>
                    <a:pt x="26" y="246"/>
                    <a:pt x="22" y="238"/>
                    <a:pt x="19" y="230"/>
                  </a:cubicBezTo>
                  <a:cubicBezTo>
                    <a:pt x="18" y="229"/>
                    <a:pt x="18" y="228"/>
                    <a:pt x="17" y="227"/>
                  </a:cubicBezTo>
                  <a:cubicBezTo>
                    <a:pt x="22" y="246"/>
                    <a:pt x="32" y="261"/>
                    <a:pt x="46" y="273"/>
                  </a:cubicBezTo>
                  <a:close/>
                  <a:moveTo>
                    <a:pt x="192" y="140"/>
                  </a:moveTo>
                  <a:cubicBezTo>
                    <a:pt x="192" y="140"/>
                    <a:pt x="192" y="140"/>
                    <a:pt x="192" y="140"/>
                  </a:cubicBezTo>
                  <a:cubicBezTo>
                    <a:pt x="192" y="139"/>
                    <a:pt x="192" y="139"/>
                    <a:pt x="192" y="139"/>
                  </a:cubicBezTo>
                  <a:cubicBezTo>
                    <a:pt x="192" y="134"/>
                    <a:pt x="193" y="130"/>
                    <a:pt x="193" y="126"/>
                  </a:cubicBezTo>
                  <a:cubicBezTo>
                    <a:pt x="193" y="120"/>
                    <a:pt x="193" y="114"/>
                    <a:pt x="192" y="107"/>
                  </a:cubicBezTo>
                  <a:cubicBezTo>
                    <a:pt x="192" y="107"/>
                    <a:pt x="192" y="107"/>
                    <a:pt x="192" y="106"/>
                  </a:cubicBezTo>
                  <a:cubicBezTo>
                    <a:pt x="192" y="106"/>
                    <a:pt x="192" y="106"/>
                    <a:pt x="192" y="106"/>
                  </a:cubicBezTo>
                  <a:cubicBezTo>
                    <a:pt x="192" y="107"/>
                    <a:pt x="192" y="107"/>
                    <a:pt x="192" y="107"/>
                  </a:cubicBezTo>
                  <a:cubicBezTo>
                    <a:pt x="191" y="114"/>
                    <a:pt x="191" y="120"/>
                    <a:pt x="191" y="126"/>
                  </a:cubicBezTo>
                  <a:cubicBezTo>
                    <a:pt x="191" y="126"/>
                    <a:pt x="191" y="127"/>
                    <a:pt x="191" y="127"/>
                  </a:cubicBezTo>
                  <a:cubicBezTo>
                    <a:pt x="191" y="129"/>
                    <a:pt x="191" y="131"/>
                    <a:pt x="191" y="134"/>
                  </a:cubicBezTo>
                  <a:cubicBezTo>
                    <a:pt x="192" y="136"/>
                    <a:pt x="192" y="138"/>
                    <a:pt x="192" y="140"/>
                  </a:cubicBezTo>
                  <a:close/>
                  <a:moveTo>
                    <a:pt x="70" y="284"/>
                  </a:moveTo>
                  <a:cubicBezTo>
                    <a:pt x="70" y="284"/>
                    <a:pt x="70" y="284"/>
                    <a:pt x="70" y="284"/>
                  </a:cubicBezTo>
                  <a:cubicBezTo>
                    <a:pt x="70" y="284"/>
                    <a:pt x="70" y="285"/>
                    <a:pt x="71" y="285"/>
                  </a:cubicBezTo>
                  <a:cubicBezTo>
                    <a:pt x="71" y="286"/>
                    <a:pt x="72" y="286"/>
                    <a:pt x="72" y="287"/>
                  </a:cubicBezTo>
                  <a:cubicBezTo>
                    <a:pt x="74" y="288"/>
                    <a:pt x="76" y="289"/>
                    <a:pt x="78" y="290"/>
                  </a:cubicBezTo>
                  <a:cubicBezTo>
                    <a:pt x="80" y="291"/>
                    <a:pt x="83" y="292"/>
                    <a:pt x="85" y="293"/>
                  </a:cubicBezTo>
                  <a:cubicBezTo>
                    <a:pt x="86" y="293"/>
                    <a:pt x="88" y="293"/>
                    <a:pt x="89" y="293"/>
                  </a:cubicBezTo>
                  <a:cubicBezTo>
                    <a:pt x="89" y="293"/>
                    <a:pt x="89" y="292"/>
                    <a:pt x="88" y="292"/>
                  </a:cubicBezTo>
                  <a:cubicBezTo>
                    <a:pt x="86" y="291"/>
                    <a:pt x="83" y="289"/>
                    <a:pt x="80" y="288"/>
                  </a:cubicBezTo>
                  <a:cubicBezTo>
                    <a:pt x="80" y="288"/>
                    <a:pt x="79" y="288"/>
                    <a:pt x="78" y="287"/>
                  </a:cubicBezTo>
                  <a:cubicBezTo>
                    <a:pt x="77" y="287"/>
                    <a:pt x="76" y="287"/>
                    <a:pt x="75" y="287"/>
                  </a:cubicBezTo>
                  <a:cubicBezTo>
                    <a:pt x="75" y="287"/>
                    <a:pt x="74" y="286"/>
                    <a:pt x="74" y="286"/>
                  </a:cubicBezTo>
                  <a:cubicBezTo>
                    <a:pt x="73" y="284"/>
                    <a:pt x="71" y="284"/>
                    <a:pt x="70" y="284"/>
                  </a:cubicBezTo>
                  <a:close/>
                  <a:moveTo>
                    <a:pt x="75" y="160"/>
                  </a:moveTo>
                  <a:cubicBezTo>
                    <a:pt x="75" y="160"/>
                    <a:pt x="75" y="160"/>
                    <a:pt x="75" y="160"/>
                  </a:cubicBezTo>
                  <a:cubicBezTo>
                    <a:pt x="75" y="162"/>
                    <a:pt x="75" y="164"/>
                    <a:pt x="75" y="165"/>
                  </a:cubicBezTo>
                  <a:cubicBezTo>
                    <a:pt x="76" y="173"/>
                    <a:pt x="76" y="180"/>
                    <a:pt x="77" y="188"/>
                  </a:cubicBezTo>
                  <a:cubicBezTo>
                    <a:pt x="78" y="191"/>
                    <a:pt x="78" y="194"/>
                    <a:pt x="79" y="197"/>
                  </a:cubicBezTo>
                  <a:cubicBezTo>
                    <a:pt x="80" y="200"/>
                    <a:pt x="80" y="200"/>
                    <a:pt x="83" y="201"/>
                  </a:cubicBezTo>
                  <a:cubicBezTo>
                    <a:pt x="83" y="201"/>
                    <a:pt x="84" y="201"/>
                    <a:pt x="85" y="201"/>
                  </a:cubicBezTo>
                  <a:cubicBezTo>
                    <a:pt x="85" y="201"/>
                    <a:pt x="84" y="200"/>
                    <a:pt x="84" y="200"/>
                  </a:cubicBezTo>
                  <a:cubicBezTo>
                    <a:pt x="82" y="198"/>
                    <a:pt x="80" y="196"/>
                    <a:pt x="79" y="193"/>
                  </a:cubicBezTo>
                  <a:cubicBezTo>
                    <a:pt x="78" y="190"/>
                    <a:pt x="78" y="186"/>
                    <a:pt x="77" y="183"/>
                  </a:cubicBezTo>
                  <a:cubicBezTo>
                    <a:pt x="77" y="179"/>
                    <a:pt x="77" y="174"/>
                    <a:pt x="76" y="169"/>
                  </a:cubicBezTo>
                  <a:cubicBezTo>
                    <a:pt x="76" y="166"/>
                    <a:pt x="76" y="163"/>
                    <a:pt x="75" y="160"/>
                  </a:cubicBezTo>
                  <a:close/>
                  <a:moveTo>
                    <a:pt x="113" y="291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22" y="290"/>
                    <a:pt x="129" y="287"/>
                    <a:pt x="136" y="283"/>
                  </a:cubicBezTo>
                  <a:cubicBezTo>
                    <a:pt x="138" y="282"/>
                    <a:pt x="141" y="281"/>
                    <a:pt x="143" y="279"/>
                  </a:cubicBezTo>
                  <a:cubicBezTo>
                    <a:pt x="143" y="279"/>
                    <a:pt x="143" y="279"/>
                    <a:pt x="143" y="279"/>
                  </a:cubicBezTo>
                  <a:cubicBezTo>
                    <a:pt x="143" y="279"/>
                    <a:pt x="143" y="278"/>
                    <a:pt x="143" y="278"/>
                  </a:cubicBezTo>
                  <a:cubicBezTo>
                    <a:pt x="143" y="279"/>
                    <a:pt x="143" y="279"/>
                    <a:pt x="142" y="279"/>
                  </a:cubicBezTo>
                  <a:cubicBezTo>
                    <a:pt x="134" y="284"/>
                    <a:pt x="125" y="287"/>
                    <a:pt x="116" y="289"/>
                  </a:cubicBezTo>
                  <a:cubicBezTo>
                    <a:pt x="114" y="289"/>
                    <a:pt x="114" y="290"/>
                    <a:pt x="113" y="291"/>
                  </a:cubicBezTo>
                  <a:close/>
                  <a:moveTo>
                    <a:pt x="122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3" y="65"/>
                    <a:pt x="123" y="66"/>
                  </a:cubicBezTo>
                  <a:cubicBezTo>
                    <a:pt x="124" y="68"/>
                    <a:pt x="125" y="71"/>
                    <a:pt x="126" y="74"/>
                  </a:cubicBezTo>
                  <a:cubicBezTo>
                    <a:pt x="126" y="76"/>
                    <a:pt x="126" y="79"/>
                    <a:pt x="126" y="81"/>
                  </a:cubicBezTo>
                  <a:cubicBezTo>
                    <a:pt x="126" y="89"/>
                    <a:pt x="126" y="98"/>
                    <a:pt x="126" y="106"/>
                  </a:cubicBezTo>
                  <a:cubicBezTo>
                    <a:pt x="126" y="107"/>
                    <a:pt x="126" y="107"/>
                    <a:pt x="126" y="108"/>
                  </a:cubicBezTo>
                  <a:cubicBezTo>
                    <a:pt x="126" y="107"/>
                    <a:pt x="126" y="106"/>
                    <a:pt x="126" y="105"/>
                  </a:cubicBezTo>
                  <a:cubicBezTo>
                    <a:pt x="127" y="98"/>
                    <a:pt x="127" y="91"/>
                    <a:pt x="127" y="84"/>
                  </a:cubicBezTo>
                  <a:cubicBezTo>
                    <a:pt x="127" y="82"/>
                    <a:pt x="127" y="79"/>
                    <a:pt x="127" y="76"/>
                  </a:cubicBezTo>
                  <a:cubicBezTo>
                    <a:pt x="127" y="73"/>
                    <a:pt x="126" y="69"/>
                    <a:pt x="124" y="66"/>
                  </a:cubicBezTo>
                  <a:cubicBezTo>
                    <a:pt x="124" y="65"/>
                    <a:pt x="123" y="64"/>
                    <a:pt x="122" y="63"/>
                  </a:cubicBezTo>
                  <a:close/>
                  <a:moveTo>
                    <a:pt x="152" y="234"/>
                  </a:moveTo>
                  <a:cubicBezTo>
                    <a:pt x="152" y="234"/>
                    <a:pt x="152" y="234"/>
                    <a:pt x="151" y="234"/>
                  </a:cubicBezTo>
                  <a:cubicBezTo>
                    <a:pt x="151" y="234"/>
                    <a:pt x="151" y="235"/>
                    <a:pt x="152" y="235"/>
                  </a:cubicBezTo>
                  <a:cubicBezTo>
                    <a:pt x="152" y="237"/>
                    <a:pt x="151" y="239"/>
                    <a:pt x="151" y="240"/>
                  </a:cubicBezTo>
                  <a:cubicBezTo>
                    <a:pt x="151" y="241"/>
                    <a:pt x="150" y="242"/>
                    <a:pt x="150" y="243"/>
                  </a:cubicBezTo>
                  <a:cubicBezTo>
                    <a:pt x="150" y="245"/>
                    <a:pt x="150" y="246"/>
                    <a:pt x="149" y="248"/>
                  </a:cubicBezTo>
                  <a:cubicBezTo>
                    <a:pt x="149" y="249"/>
                    <a:pt x="149" y="250"/>
                    <a:pt x="150" y="252"/>
                  </a:cubicBezTo>
                  <a:cubicBezTo>
                    <a:pt x="150" y="251"/>
                    <a:pt x="151" y="250"/>
                    <a:pt x="152" y="249"/>
                  </a:cubicBezTo>
                  <a:cubicBezTo>
                    <a:pt x="152" y="248"/>
                    <a:pt x="152" y="246"/>
                    <a:pt x="153" y="245"/>
                  </a:cubicBezTo>
                  <a:cubicBezTo>
                    <a:pt x="153" y="244"/>
                    <a:pt x="153" y="244"/>
                    <a:pt x="153" y="243"/>
                  </a:cubicBezTo>
                  <a:cubicBezTo>
                    <a:pt x="153" y="241"/>
                    <a:pt x="152" y="238"/>
                    <a:pt x="152" y="235"/>
                  </a:cubicBezTo>
                  <a:cubicBezTo>
                    <a:pt x="152" y="234"/>
                    <a:pt x="152" y="234"/>
                    <a:pt x="152" y="234"/>
                  </a:cubicBezTo>
                  <a:close/>
                  <a:moveTo>
                    <a:pt x="92" y="203"/>
                  </a:moveTo>
                  <a:cubicBezTo>
                    <a:pt x="93" y="204"/>
                    <a:pt x="94" y="204"/>
                    <a:pt x="95" y="204"/>
                  </a:cubicBezTo>
                  <a:cubicBezTo>
                    <a:pt x="98" y="203"/>
                    <a:pt x="101" y="202"/>
                    <a:pt x="104" y="200"/>
                  </a:cubicBezTo>
                  <a:cubicBezTo>
                    <a:pt x="107" y="198"/>
                    <a:pt x="109" y="196"/>
                    <a:pt x="111" y="193"/>
                  </a:cubicBezTo>
                  <a:cubicBezTo>
                    <a:pt x="114" y="189"/>
                    <a:pt x="116" y="186"/>
                    <a:pt x="117" y="181"/>
                  </a:cubicBezTo>
                  <a:cubicBezTo>
                    <a:pt x="117" y="181"/>
                    <a:pt x="117" y="181"/>
                    <a:pt x="117" y="180"/>
                  </a:cubicBezTo>
                  <a:cubicBezTo>
                    <a:pt x="117" y="180"/>
                    <a:pt x="117" y="181"/>
                    <a:pt x="117" y="181"/>
                  </a:cubicBezTo>
                  <a:cubicBezTo>
                    <a:pt x="117" y="181"/>
                    <a:pt x="117" y="181"/>
                    <a:pt x="117" y="181"/>
                  </a:cubicBezTo>
                  <a:cubicBezTo>
                    <a:pt x="114" y="188"/>
                    <a:pt x="110" y="194"/>
                    <a:pt x="104" y="199"/>
                  </a:cubicBezTo>
                  <a:cubicBezTo>
                    <a:pt x="101" y="201"/>
                    <a:pt x="98" y="202"/>
                    <a:pt x="94" y="203"/>
                  </a:cubicBezTo>
                  <a:cubicBezTo>
                    <a:pt x="94" y="203"/>
                    <a:pt x="93" y="203"/>
                    <a:pt x="92" y="203"/>
                  </a:cubicBezTo>
                  <a:close/>
                  <a:moveTo>
                    <a:pt x="170" y="46"/>
                  </a:moveTo>
                  <a:cubicBezTo>
                    <a:pt x="172" y="49"/>
                    <a:pt x="173" y="52"/>
                    <a:pt x="174" y="54"/>
                  </a:cubicBezTo>
                  <a:cubicBezTo>
                    <a:pt x="175" y="57"/>
                    <a:pt x="176" y="60"/>
                    <a:pt x="177" y="63"/>
                  </a:cubicBezTo>
                  <a:cubicBezTo>
                    <a:pt x="178" y="63"/>
                    <a:pt x="178" y="63"/>
                    <a:pt x="179" y="63"/>
                  </a:cubicBezTo>
                  <a:cubicBezTo>
                    <a:pt x="179" y="62"/>
                    <a:pt x="179" y="61"/>
                    <a:pt x="179" y="60"/>
                  </a:cubicBezTo>
                  <a:cubicBezTo>
                    <a:pt x="179" y="60"/>
                    <a:pt x="179" y="59"/>
                    <a:pt x="179" y="59"/>
                  </a:cubicBezTo>
                  <a:cubicBezTo>
                    <a:pt x="177" y="54"/>
                    <a:pt x="174" y="50"/>
                    <a:pt x="171" y="46"/>
                  </a:cubicBezTo>
                  <a:cubicBezTo>
                    <a:pt x="171" y="46"/>
                    <a:pt x="171" y="46"/>
                    <a:pt x="170" y="46"/>
                  </a:cubicBezTo>
                  <a:close/>
                  <a:moveTo>
                    <a:pt x="189" y="111"/>
                  </a:moveTo>
                  <a:cubicBezTo>
                    <a:pt x="189" y="111"/>
                    <a:pt x="189" y="111"/>
                    <a:pt x="190" y="111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3"/>
                    <a:pt x="190" y="97"/>
                    <a:pt x="189" y="90"/>
                  </a:cubicBezTo>
                  <a:cubicBezTo>
                    <a:pt x="189" y="88"/>
                    <a:pt x="188" y="86"/>
                    <a:pt x="188" y="84"/>
                  </a:cubicBezTo>
                  <a:cubicBezTo>
                    <a:pt x="188" y="84"/>
                    <a:pt x="187" y="83"/>
                    <a:pt x="187" y="83"/>
                  </a:cubicBezTo>
                  <a:cubicBezTo>
                    <a:pt x="187" y="83"/>
                    <a:pt x="187" y="83"/>
                    <a:pt x="187" y="84"/>
                  </a:cubicBezTo>
                  <a:cubicBezTo>
                    <a:pt x="187" y="85"/>
                    <a:pt x="187" y="87"/>
                    <a:pt x="188" y="89"/>
                  </a:cubicBezTo>
                  <a:cubicBezTo>
                    <a:pt x="188" y="90"/>
                    <a:pt x="188" y="92"/>
                    <a:pt x="188" y="93"/>
                  </a:cubicBezTo>
                  <a:cubicBezTo>
                    <a:pt x="188" y="94"/>
                    <a:pt x="188" y="94"/>
                    <a:pt x="188" y="95"/>
                  </a:cubicBezTo>
                  <a:cubicBezTo>
                    <a:pt x="188" y="95"/>
                    <a:pt x="188" y="96"/>
                    <a:pt x="188" y="96"/>
                  </a:cubicBezTo>
                  <a:cubicBezTo>
                    <a:pt x="188" y="99"/>
                    <a:pt x="189" y="101"/>
                    <a:pt x="189" y="104"/>
                  </a:cubicBezTo>
                  <a:cubicBezTo>
                    <a:pt x="189" y="106"/>
                    <a:pt x="189" y="108"/>
                    <a:pt x="189" y="111"/>
                  </a:cubicBezTo>
                  <a:close/>
                  <a:moveTo>
                    <a:pt x="51" y="168"/>
                  </a:moveTo>
                  <a:cubicBezTo>
                    <a:pt x="51" y="168"/>
                    <a:pt x="51" y="168"/>
                    <a:pt x="51" y="168"/>
                  </a:cubicBezTo>
                  <a:cubicBezTo>
                    <a:pt x="52" y="167"/>
                    <a:pt x="52" y="167"/>
                    <a:pt x="52" y="166"/>
                  </a:cubicBezTo>
                  <a:cubicBezTo>
                    <a:pt x="52" y="165"/>
                    <a:pt x="53" y="163"/>
                    <a:pt x="53" y="161"/>
                  </a:cubicBezTo>
                  <a:cubicBezTo>
                    <a:pt x="53" y="161"/>
                    <a:pt x="53" y="160"/>
                    <a:pt x="53" y="160"/>
                  </a:cubicBezTo>
                  <a:cubicBezTo>
                    <a:pt x="53" y="159"/>
                    <a:pt x="53" y="158"/>
                    <a:pt x="53" y="157"/>
                  </a:cubicBezTo>
                  <a:cubicBezTo>
                    <a:pt x="53" y="156"/>
                    <a:pt x="53" y="156"/>
                    <a:pt x="53" y="156"/>
                  </a:cubicBezTo>
                  <a:cubicBezTo>
                    <a:pt x="52" y="157"/>
                    <a:pt x="51" y="158"/>
                    <a:pt x="50" y="159"/>
                  </a:cubicBezTo>
                  <a:cubicBezTo>
                    <a:pt x="50" y="160"/>
                    <a:pt x="49" y="161"/>
                    <a:pt x="49" y="162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50" y="164"/>
                    <a:pt x="50" y="166"/>
                    <a:pt x="51" y="168"/>
                  </a:cubicBezTo>
                  <a:close/>
                  <a:moveTo>
                    <a:pt x="35" y="57"/>
                  </a:moveTo>
                  <a:cubicBezTo>
                    <a:pt x="34" y="60"/>
                    <a:pt x="33" y="63"/>
                    <a:pt x="32" y="66"/>
                  </a:cubicBezTo>
                  <a:cubicBezTo>
                    <a:pt x="33" y="66"/>
                    <a:pt x="34" y="67"/>
                    <a:pt x="34" y="69"/>
                  </a:cubicBezTo>
                  <a:cubicBezTo>
                    <a:pt x="34" y="69"/>
                    <a:pt x="34" y="70"/>
                    <a:pt x="34" y="70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5" y="70"/>
                    <a:pt x="35" y="69"/>
                    <a:pt x="35" y="69"/>
                  </a:cubicBezTo>
                  <a:cubicBezTo>
                    <a:pt x="35" y="67"/>
                    <a:pt x="35" y="66"/>
                    <a:pt x="35" y="64"/>
                  </a:cubicBezTo>
                  <a:cubicBezTo>
                    <a:pt x="35" y="63"/>
                    <a:pt x="35" y="63"/>
                    <a:pt x="36" y="62"/>
                  </a:cubicBezTo>
                  <a:cubicBezTo>
                    <a:pt x="36" y="62"/>
                    <a:pt x="36" y="62"/>
                    <a:pt x="37" y="62"/>
                  </a:cubicBezTo>
                  <a:cubicBezTo>
                    <a:pt x="37" y="61"/>
                    <a:pt x="37" y="60"/>
                    <a:pt x="38" y="59"/>
                  </a:cubicBezTo>
                  <a:cubicBezTo>
                    <a:pt x="36" y="59"/>
                    <a:pt x="36" y="59"/>
                    <a:pt x="35" y="57"/>
                  </a:cubicBezTo>
                  <a:close/>
                  <a:moveTo>
                    <a:pt x="141" y="188"/>
                  </a:moveTo>
                  <a:cubicBezTo>
                    <a:pt x="142" y="187"/>
                    <a:pt x="143" y="186"/>
                    <a:pt x="144" y="185"/>
                  </a:cubicBezTo>
                  <a:cubicBezTo>
                    <a:pt x="144" y="185"/>
                    <a:pt x="144" y="184"/>
                    <a:pt x="144" y="184"/>
                  </a:cubicBezTo>
                  <a:cubicBezTo>
                    <a:pt x="144" y="182"/>
                    <a:pt x="144" y="180"/>
                    <a:pt x="144" y="179"/>
                  </a:cubicBezTo>
                  <a:cubicBezTo>
                    <a:pt x="144" y="179"/>
                    <a:pt x="144" y="179"/>
                    <a:pt x="143" y="178"/>
                  </a:cubicBezTo>
                  <a:cubicBezTo>
                    <a:pt x="142" y="179"/>
                    <a:pt x="141" y="180"/>
                    <a:pt x="140" y="179"/>
                  </a:cubicBezTo>
                  <a:cubicBezTo>
                    <a:pt x="140" y="180"/>
                    <a:pt x="140" y="181"/>
                    <a:pt x="140" y="182"/>
                  </a:cubicBezTo>
                  <a:cubicBezTo>
                    <a:pt x="140" y="184"/>
                    <a:pt x="140" y="185"/>
                    <a:pt x="141" y="186"/>
                  </a:cubicBezTo>
                  <a:cubicBezTo>
                    <a:pt x="141" y="187"/>
                    <a:pt x="141" y="187"/>
                    <a:pt x="141" y="188"/>
                  </a:cubicBezTo>
                  <a:close/>
                  <a:moveTo>
                    <a:pt x="25" y="49"/>
                  </a:moveTo>
                  <a:cubicBezTo>
                    <a:pt x="27" y="47"/>
                    <a:pt x="28" y="46"/>
                    <a:pt x="29" y="44"/>
                  </a:cubicBezTo>
                  <a:cubicBezTo>
                    <a:pt x="31" y="39"/>
                    <a:pt x="35" y="34"/>
                    <a:pt x="38" y="30"/>
                  </a:cubicBezTo>
                  <a:cubicBezTo>
                    <a:pt x="38" y="30"/>
                    <a:pt x="39" y="29"/>
                    <a:pt x="39" y="29"/>
                  </a:cubicBezTo>
                  <a:cubicBezTo>
                    <a:pt x="33" y="35"/>
                    <a:pt x="29" y="41"/>
                    <a:pt x="24" y="47"/>
                  </a:cubicBezTo>
                  <a:cubicBezTo>
                    <a:pt x="25" y="48"/>
                    <a:pt x="25" y="48"/>
                    <a:pt x="25" y="49"/>
                  </a:cubicBezTo>
                  <a:close/>
                  <a:moveTo>
                    <a:pt x="32" y="69"/>
                  </a:moveTo>
                  <a:cubicBezTo>
                    <a:pt x="30" y="70"/>
                    <a:pt x="26" y="79"/>
                    <a:pt x="27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8" y="80"/>
                    <a:pt x="30" y="79"/>
                    <a:pt x="31" y="78"/>
                  </a:cubicBezTo>
                  <a:cubicBezTo>
                    <a:pt x="31" y="78"/>
                    <a:pt x="31" y="77"/>
                    <a:pt x="31" y="77"/>
                  </a:cubicBezTo>
                  <a:cubicBezTo>
                    <a:pt x="31" y="75"/>
                    <a:pt x="32" y="72"/>
                    <a:pt x="32" y="70"/>
                  </a:cubicBezTo>
                  <a:cubicBezTo>
                    <a:pt x="32" y="70"/>
                    <a:pt x="32" y="69"/>
                    <a:pt x="32" y="69"/>
                  </a:cubicBezTo>
                  <a:close/>
                  <a:moveTo>
                    <a:pt x="67" y="190"/>
                  </a:moveTo>
                  <a:cubicBezTo>
                    <a:pt x="67" y="190"/>
                    <a:pt x="67" y="190"/>
                    <a:pt x="67" y="190"/>
                  </a:cubicBezTo>
                  <a:cubicBezTo>
                    <a:pt x="67" y="191"/>
                    <a:pt x="67" y="192"/>
                    <a:pt x="67" y="193"/>
                  </a:cubicBezTo>
                  <a:cubicBezTo>
                    <a:pt x="67" y="194"/>
                    <a:pt x="67" y="195"/>
                    <a:pt x="68" y="196"/>
                  </a:cubicBezTo>
                  <a:cubicBezTo>
                    <a:pt x="69" y="200"/>
                    <a:pt x="70" y="203"/>
                    <a:pt x="71" y="206"/>
                  </a:cubicBezTo>
                  <a:cubicBezTo>
                    <a:pt x="71" y="207"/>
                    <a:pt x="72" y="207"/>
                    <a:pt x="72" y="207"/>
                  </a:cubicBezTo>
                  <a:cubicBezTo>
                    <a:pt x="72" y="207"/>
                    <a:pt x="72" y="207"/>
                    <a:pt x="72" y="207"/>
                  </a:cubicBezTo>
                  <a:cubicBezTo>
                    <a:pt x="72" y="207"/>
                    <a:pt x="72" y="207"/>
                    <a:pt x="72" y="206"/>
                  </a:cubicBezTo>
                  <a:cubicBezTo>
                    <a:pt x="72" y="205"/>
                    <a:pt x="71" y="203"/>
                    <a:pt x="70" y="201"/>
                  </a:cubicBezTo>
                  <a:cubicBezTo>
                    <a:pt x="70" y="200"/>
                    <a:pt x="70" y="200"/>
                    <a:pt x="71" y="199"/>
                  </a:cubicBezTo>
                  <a:cubicBezTo>
                    <a:pt x="71" y="198"/>
                    <a:pt x="70" y="197"/>
                    <a:pt x="70" y="196"/>
                  </a:cubicBezTo>
                  <a:cubicBezTo>
                    <a:pt x="70" y="196"/>
                    <a:pt x="70" y="196"/>
                    <a:pt x="70" y="195"/>
                  </a:cubicBezTo>
                  <a:cubicBezTo>
                    <a:pt x="69" y="195"/>
                    <a:pt x="69" y="194"/>
                    <a:pt x="69" y="194"/>
                  </a:cubicBezTo>
                  <a:cubicBezTo>
                    <a:pt x="69" y="193"/>
                    <a:pt x="68" y="191"/>
                    <a:pt x="68" y="190"/>
                  </a:cubicBezTo>
                  <a:cubicBezTo>
                    <a:pt x="68" y="190"/>
                    <a:pt x="67" y="190"/>
                    <a:pt x="67" y="190"/>
                  </a:cubicBezTo>
                  <a:close/>
                  <a:moveTo>
                    <a:pt x="108" y="16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4"/>
                    <a:pt x="109" y="14"/>
                    <a:pt x="109" y="14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1" y="15"/>
                    <a:pt x="111" y="16"/>
                    <a:pt x="111" y="16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1" y="16"/>
                    <a:pt x="112" y="15"/>
                    <a:pt x="112" y="13"/>
                  </a:cubicBezTo>
                  <a:cubicBezTo>
                    <a:pt x="112" y="13"/>
                    <a:pt x="112" y="13"/>
                    <a:pt x="111" y="13"/>
                  </a:cubicBezTo>
                  <a:cubicBezTo>
                    <a:pt x="109" y="13"/>
                    <a:pt x="107" y="12"/>
                    <a:pt x="104" y="11"/>
                  </a:cubicBezTo>
                  <a:cubicBezTo>
                    <a:pt x="103" y="11"/>
                    <a:pt x="102" y="11"/>
                    <a:pt x="102" y="12"/>
                  </a:cubicBezTo>
                  <a:cubicBezTo>
                    <a:pt x="102" y="12"/>
                    <a:pt x="102" y="12"/>
                    <a:pt x="102" y="13"/>
                  </a:cubicBezTo>
                  <a:cubicBezTo>
                    <a:pt x="102" y="13"/>
                    <a:pt x="102" y="13"/>
                    <a:pt x="103" y="14"/>
                  </a:cubicBezTo>
                  <a:cubicBezTo>
                    <a:pt x="104" y="14"/>
                    <a:pt x="105" y="14"/>
                    <a:pt x="105" y="15"/>
                  </a:cubicBezTo>
                  <a:cubicBezTo>
                    <a:pt x="106" y="16"/>
                    <a:pt x="107" y="16"/>
                    <a:pt x="108" y="16"/>
                  </a:cubicBezTo>
                  <a:close/>
                  <a:moveTo>
                    <a:pt x="150" y="97"/>
                  </a:moveTo>
                  <a:cubicBezTo>
                    <a:pt x="150" y="97"/>
                    <a:pt x="150" y="97"/>
                    <a:pt x="150" y="97"/>
                  </a:cubicBezTo>
                  <a:cubicBezTo>
                    <a:pt x="150" y="97"/>
                    <a:pt x="150" y="97"/>
                    <a:pt x="150" y="97"/>
                  </a:cubicBezTo>
                  <a:cubicBezTo>
                    <a:pt x="150" y="95"/>
                    <a:pt x="151" y="94"/>
                    <a:pt x="151" y="92"/>
                  </a:cubicBezTo>
                  <a:cubicBezTo>
                    <a:pt x="151" y="91"/>
                    <a:pt x="151" y="89"/>
                    <a:pt x="151" y="88"/>
                  </a:cubicBezTo>
                  <a:cubicBezTo>
                    <a:pt x="151" y="84"/>
                    <a:pt x="150" y="80"/>
                    <a:pt x="149" y="76"/>
                  </a:cubicBezTo>
                  <a:cubicBezTo>
                    <a:pt x="149" y="76"/>
                    <a:pt x="149" y="75"/>
                    <a:pt x="149" y="75"/>
                  </a:cubicBezTo>
                  <a:cubicBezTo>
                    <a:pt x="149" y="77"/>
                    <a:pt x="149" y="78"/>
                    <a:pt x="149" y="80"/>
                  </a:cubicBezTo>
                  <a:cubicBezTo>
                    <a:pt x="150" y="81"/>
                    <a:pt x="150" y="83"/>
                    <a:pt x="150" y="85"/>
                  </a:cubicBezTo>
                  <a:cubicBezTo>
                    <a:pt x="150" y="86"/>
                    <a:pt x="150" y="87"/>
                    <a:pt x="149" y="87"/>
                  </a:cubicBezTo>
                  <a:cubicBezTo>
                    <a:pt x="149" y="90"/>
                    <a:pt x="149" y="94"/>
                    <a:pt x="150" y="97"/>
                  </a:cubicBezTo>
                  <a:close/>
                  <a:moveTo>
                    <a:pt x="161" y="36"/>
                  </a:moveTo>
                  <a:cubicBezTo>
                    <a:pt x="161" y="37"/>
                    <a:pt x="161" y="37"/>
                    <a:pt x="161" y="37"/>
                  </a:cubicBezTo>
                  <a:cubicBezTo>
                    <a:pt x="162" y="39"/>
                    <a:pt x="163" y="40"/>
                    <a:pt x="164" y="42"/>
                  </a:cubicBezTo>
                  <a:cubicBezTo>
                    <a:pt x="164" y="43"/>
                    <a:pt x="164" y="43"/>
                    <a:pt x="165" y="43"/>
                  </a:cubicBezTo>
                  <a:cubicBezTo>
                    <a:pt x="167" y="47"/>
                    <a:pt x="169" y="51"/>
                    <a:pt x="172" y="54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1" y="51"/>
                    <a:pt x="165" y="40"/>
                    <a:pt x="161" y="36"/>
                  </a:cubicBezTo>
                  <a:close/>
                  <a:moveTo>
                    <a:pt x="113" y="23"/>
                  </a:moveTo>
                  <a:cubicBezTo>
                    <a:pt x="112" y="23"/>
                    <a:pt x="112" y="23"/>
                    <a:pt x="112" y="23"/>
                  </a:cubicBezTo>
                  <a:cubicBezTo>
                    <a:pt x="112" y="24"/>
                    <a:pt x="112" y="25"/>
                    <a:pt x="112" y="26"/>
                  </a:cubicBezTo>
                  <a:cubicBezTo>
                    <a:pt x="112" y="27"/>
                    <a:pt x="112" y="28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3" y="31"/>
                    <a:pt x="114" y="32"/>
                    <a:pt x="114" y="32"/>
                  </a:cubicBezTo>
                  <a:cubicBezTo>
                    <a:pt x="115" y="32"/>
                    <a:pt x="115" y="32"/>
                    <a:pt x="115" y="33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15" y="29"/>
                    <a:pt x="114" y="26"/>
                    <a:pt x="113" y="23"/>
                  </a:cubicBezTo>
                  <a:close/>
                  <a:moveTo>
                    <a:pt x="54" y="216"/>
                  </a:moveTo>
                  <a:cubicBezTo>
                    <a:pt x="54" y="217"/>
                    <a:pt x="54" y="218"/>
                    <a:pt x="54" y="220"/>
                  </a:cubicBezTo>
                  <a:cubicBezTo>
                    <a:pt x="54" y="220"/>
                    <a:pt x="54" y="221"/>
                    <a:pt x="53" y="222"/>
                  </a:cubicBezTo>
                  <a:cubicBezTo>
                    <a:pt x="53" y="223"/>
                    <a:pt x="53" y="224"/>
                    <a:pt x="54" y="225"/>
                  </a:cubicBezTo>
                  <a:cubicBezTo>
                    <a:pt x="55" y="225"/>
                    <a:pt x="56" y="224"/>
                    <a:pt x="57" y="223"/>
                  </a:cubicBezTo>
                  <a:cubicBezTo>
                    <a:pt x="56" y="221"/>
                    <a:pt x="56" y="218"/>
                    <a:pt x="55" y="215"/>
                  </a:cubicBezTo>
                  <a:cubicBezTo>
                    <a:pt x="54" y="215"/>
                    <a:pt x="54" y="215"/>
                    <a:pt x="54" y="216"/>
                  </a:cubicBezTo>
                  <a:close/>
                  <a:moveTo>
                    <a:pt x="48" y="131"/>
                  </a:moveTo>
                  <a:cubicBezTo>
                    <a:pt x="47" y="132"/>
                    <a:pt x="47" y="133"/>
                    <a:pt x="46" y="133"/>
                  </a:cubicBezTo>
                  <a:cubicBezTo>
                    <a:pt x="46" y="134"/>
                    <a:pt x="45" y="134"/>
                    <a:pt x="45" y="135"/>
                  </a:cubicBezTo>
                  <a:cubicBezTo>
                    <a:pt x="45" y="137"/>
                    <a:pt x="45" y="139"/>
                    <a:pt x="45" y="140"/>
                  </a:cubicBezTo>
                  <a:cubicBezTo>
                    <a:pt x="46" y="141"/>
                    <a:pt x="46" y="142"/>
                    <a:pt x="46" y="143"/>
                  </a:cubicBezTo>
                  <a:cubicBezTo>
                    <a:pt x="46" y="142"/>
                    <a:pt x="47" y="141"/>
                    <a:pt x="47" y="140"/>
                  </a:cubicBezTo>
                  <a:cubicBezTo>
                    <a:pt x="48" y="140"/>
                    <a:pt x="48" y="139"/>
                    <a:pt x="48" y="139"/>
                  </a:cubicBezTo>
                  <a:cubicBezTo>
                    <a:pt x="48" y="137"/>
                    <a:pt x="48" y="135"/>
                    <a:pt x="48" y="133"/>
                  </a:cubicBezTo>
                  <a:cubicBezTo>
                    <a:pt x="48" y="132"/>
                    <a:pt x="48" y="132"/>
                    <a:pt x="48" y="131"/>
                  </a:cubicBezTo>
                  <a:close/>
                  <a:moveTo>
                    <a:pt x="98" y="296"/>
                  </a:moveTo>
                  <a:cubicBezTo>
                    <a:pt x="100" y="296"/>
                    <a:pt x="102" y="296"/>
                    <a:pt x="103" y="296"/>
                  </a:cubicBezTo>
                  <a:cubicBezTo>
                    <a:pt x="104" y="296"/>
                    <a:pt x="105" y="296"/>
                    <a:pt x="105" y="296"/>
                  </a:cubicBezTo>
                  <a:cubicBezTo>
                    <a:pt x="110" y="295"/>
                    <a:pt x="115" y="294"/>
                    <a:pt x="120" y="292"/>
                  </a:cubicBezTo>
                  <a:cubicBezTo>
                    <a:pt x="120" y="292"/>
                    <a:pt x="120" y="292"/>
                    <a:pt x="121" y="29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18" y="292"/>
                    <a:pt x="116" y="293"/>
                    <a:pt x="115" y="293"/>
                  </a:cubicBezTo>
                  <a:cubicBezTo>
                    <a:pt x="113" y="293"/>
                    <a:pt x="112" y="294"/>
                    <a:pt x="110" y="294"/>
                  </a:cubicBezTo>
                  <a:cubicBezTo>
                    <a:pt x="109" y="294"/>
                    <a:pt x="108" y="294"/>
                    <a:pt x="106" y="295"/>
                  </a:cubicBezTo>
                  <a:cubicBezTo>
                    <a:pt x="104" y="295"/>
                    <a:pt x="102" y="295"/>
                    <a:pt x="100" y="295"/>
                  </a:cubicBezTo>
                  <a:cubicBezTo>
                    <a:pt x="99" y="295"/>
                    <a:pt x="99" y="295"/>
                    <a:pt x="98" y="296"/>
                  </a:cubicBezTo>
                  <a:close/>
                  <a:moveTo>
                    <a:pt x="156" y="65"/>
                  </a:moveTo>
                  <a:cubicBezTo>
                    <a:pt x="157" y="64"/>
                    <a:pt x="157" y="64"/>
                    <a:pt x="157" y="63"/>
                  </a:cubicBezTo>
                  <a:cubicBezTo>
                    <a:pt x="157" y="61"/>
                    <a:pt x="157" y="60"/>
                    <a:pt x="157" y="59"/>
                  </a:cubicBezTo>
                  <a:cubicBezTo>
                    <a:pt x="157" y="57"/>
                    <a:pt x="156" y="56"/>
                    <a:pt x="155" y="55"/>
                  </a:cubicBezTo>
                  <a:cubicBezTo>
                    <a:pt x="155" y="56"/>
                    <a:pt x="154" y="57"/>
                    <a:pt x="154" y="58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54" y="61"/>
                    <a:pt x="155" y="62"/>
                    <a:pt x="156" y="64"/>
                  </a:cubicBezTo>
                  <a:cubicBezTo>
                    <a:pt x="156" y="64"/>
                    <a:pt x="156" y="64"/>
                    <a:pt x="156" y="65"/>
                  </a:cubicBezTo>
                  <a:close/>
                  <a:moveTo>
                    <a:pt x="184" y="78"/>
                  </a:moveTo>
                  <a:cubicBezTo>
                    <a:pt x="184" y="76"/>
                    <a:pt x="184" y="75"/>
                    <a:pt x="184" y="73"/>
                  </a:cubicBezTo>
                  <a:cubicBezTo>
                    <a:pt x="183" y="70"/>
                    <a:pt x="182" y="67"/>
                    <a:pt x="181" y="65"/>
                  </a:cubicBezTo>
                  <a:cubicBezTo>
                    <a:pt x="181" y="64"/>
                    <a:pt x="181" y="64"/>
                    <a:pt x="181" y="64"/>
                  </a:cubicBezTo>
                  <a:cubicBezTo>
                    <a:pt x="181" y="67"/>
                    <a:pt x="181" y="70"/>
                    <a:pt x="182" y="73"/>
                  </a:cubicBezTo>
                  <a:cubicBezTo>
                    <a:pt x="182" y="74"/>
                    <a:pt x="182" y="74"/>
                    <a:pt x="182" y="74"/>
                  </a:cubicBezTo>
                  <a:cubicBezTo>
                    <a:pt x="182" y="75"/>
                    <a:pt x="183" y="76"/>
                    <a:pt x="183" y="77"/>
                  </a:cubicBezTo>
                  <a:cubicBezTo>
                    <a:pt x="183" y="78"/>
                    <a:pt x="184" y="78"/>
                    <a:pt x="184" y="78"/>
                  </a:cubicBezTo>
                  <a:close/>
                  <a:moveTo>
                    <a:pt x="25" y="91"/>
                  </a:moveTo>
                  <a:cubicBezTo>
                    <a:pt x="25" y="91"/>
                    <a:pt x="26" y="91"/>
                    <a:pt x="26" y="91"/>
                  </a:cubicBezTo>
                  <a:cubicBezTo>
                    <a:pt x="26" y="91"/>
                    <a:pt x="26" y="90"/>
                    <a:pt x="26" y="90"/>
                  </a:cubicBezTo>
                  <a:cubicBezTo>
                    <a:pt x="28" y="88"/>
                    <a:pt x="29" y="85"/>
                    <a:pt x="30" y="82"/>
                  </a:cubicBezTo>
                  <a:cubicBezTo>
                    <a:pt x="31" y="82"/>
                    <a:pt x="31" y="81"/>
                    <a:pt x="31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29" y="82"/>
                    <a:pt x="28" y="83"/>
                    <a:pt x="27" y="84"/>
                  </a:cubicBezTo>
                  <a:cubicBezTo>
                    <a:pt x="26" y="84"/>
                    <a:pt x="26" y="85"/>
                    <a:pt x="26" y="85"/>
                  </a:cubicBezTo>
                  <a:cubicBezTo>
                    <a:pt x="26" y="87"/>
                    <a:pt x="26" y="88"/>
                    <a:pt x="25" y="90"/>
                  </a:cubicBezTo>
                  <a:cubicBezTo>
                    <a:pt x="25" y="90"/>
                    <a:pt x="25" y="90"/>
                    <a:pt x="25" y="91"/>
                  </a:cubicBezTo>
                  <a:close/>
                  <a:moveTo>
                    <a:pt x="102" y="290"/>
                  </a:moveTo>
                  <a:cubicBezTo>
                    <a:pt x="101" y="291"/>
                    <a:pt x="101" y="292"/>
                    <a:pt x="100" y="293"/>
                  </a:cubicBezTo>
                  <a:cubicBezTo>
                    <a:pt x="102" y="293"/>
                    <a:pt x="107" y="292"/>
                    <a:pt x="108" y="292"/>
                  </a:cubicBezTo>
                  <a:cubicBezTo>
                    <a:pt x="108" y="291"/>
                    <a:pt x="107" y="291"/>
                    <a:pt x="107" y="290"/>
                  </a:cubicBezTo>
                  <a:cubicBezTo>
                    <a:pt x="105" y="290"/>
                    <a:pt x="104" y="290"/>
                    <a:pt x="102" y="290"/>
                  </a:cubicBezTo>
                  <a:close/>
                  <a:moveTo>
                    <a:pt x="83" y="6"/>
                  </a:moveTo>
                  <a:cubicBezTo>
                    <a:pt x="87" y="5"/>
                    <a:pt x="90" y="4"/>
                    <a:pt x="94" y="4"/>
                  </a:cubicBezTo>
                  <a:cubicBezTo>
                    <a:pt x="97" y="4"/>
                    <a:pt x="100" y="3"/>
                    <a:pt x="103" y="4"/>
                  </a:cubicBezTo>
                  <a:cubicBezTo>
                    <a:pt x="104" y="4"/>
                    <a:pt x="105" y="4"/>
                    <a:pt x="106" y="4"/>
                  </a:cubicBezTo>
                  <a:cubicBezTo>
                    <a:pt x="105" y="4"/>
                    <a:pt x="105" y="4"/>
                    <a:pt x="104" y="4"/>
                  </a:cubicBezTo>
                  <a:cubicBezTo>
                    <a:pt x="103" y="4"/>
                    <a:pt x="101" y="4"/>
                    <a:pt x="100" y="4"/>
                  </a:cubicBezTo>
                  <a:cubicBezTo>
                    <a:pt x="95" y="3"/>
                    <a:pt x="90" y="3"/>
                    <a:pt x="86" y="4"/>
                  </a:cubicBezTo>
                  <a:cubicBezTo>
                    <a:pt x="84" y="5"/>
                    <a:pt x="83" y="5"/>
                    <a:pt x="81" y="5"/>
                  </a:cubicBezTo>
                  <a:cubicBezTo>
                    <a:pt x="82" y="6"/>
                    <a:pt x="83" y="6"/>
                    <a:pt x="83" y="6"/>
                  </a:cubicBezTo>
                  <a:close/>
                  <a:moveTo>
                    <a:pt x="74" y="171"/>
                  </a:moveTo>
                  <a:cubicBezTo>
                    <a:pt x="74" y="172"/>
                    <a:pt x="74" y="172"/>
                    <a:pt x="74" y="173"/>
                  </a:cubicBezTo>
                  <a:cubicBezTo>
                    <a:pt x="74" y="176"/>
                    <a:pt x="74" y="179"/>
                    <a:pt x="74" y="181"/>
                  </a:cubicBezTo>
                  <a:cubicBezTo>
                    <a:pt x="74" y="182"/>
                    <a:pt x="74" y="183"/>
                    <a:pt x="74" y="184"/>
                  </a:cubicBezTo>
                  <a:cubicBezTo>
                    <a:pt x="74" y="187"/>
                    <a:pt x="75" y="189"/>
                    <a:pt x="74" y="192"/>
                  </a:cubicBezTo>
                  <a:cubicBezTo>
                    <a:pt x="75" y="193"/>
                    <a:pt x="75" y="195"/>
                    <a:pt x="76" y="196"/>
                  </a:cubicBezTo>
                  <a:cubicBezTo>
                    <a:pt x="75" y="188"/>
                    <a:pt x="74" y="179"/>
                    <a:pt x="74" y="171"/>
                  </a:cubicBezTo>
                  <a:close/>
                  <a:moveTo>
                    <a:pt x="34" y="184"/>
                  </a:moveTo>
                  <a:cubicBezTo>
                    <a:pt x="35" y="183"/>
                    <a:pt x="35" y="183"/>
                    <a:pt x="36" y="183"/>
                  </a:cubicBezTo>
                  <a:cubicBezTo>
                    <a:pt x="36" y="182"/>
                    <a:pt x="37" y="182"/>
                    <a:pt x="36" y="181"/>
                  </a:cubicBezTo>
                  <a:cubicBezTo>
                    <a:pt x="36" y="181"/>
                    <a:pt x="37" y="180"/>
                    <a:pt x="37" y="179"/>
                  </a:cubicBezTo>
                  <a:cubicBezTo>
                    <a:pt x="37" y="178"/>
                    <a:pt x="36" y="177"/>
                    <a:pt x="36" y="176"/>
                  </a:cubicBezTo>
                  <a:cubicBezTo>
                    <a:pt x="35" y="176"/>
                    <a:pt x="34" y="176"/>
                    <a:pt x="33" y="175"/>
                  </a:cubicBezTo>
                  <a:cubicBezTo>
                    <a:pt x="34" y="178"/>
                    <a:pt x="34" y="181"/>
                    <a:pt x="34" y="184"/>
                  </a:cubicBezTo>
                  <a:close/>
                  <a:moveTo>
                    <a:pt x="146" y="123"/>
                  </a:moveTo>
                  <a:cubicBezTo>
                    <a:pt x="146" y="123"/>
                    <a:pt x="146" y="123"/>
                    <a:pt x="146" y="123"/>
                  </a:cubicBezTo>
                  <a:cubicBezTo>
                    <a:pt x="144" y="125"/>
                    <a:pt x="143" y="127"/>
                    <a:pt x="141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1" y="131"/>
                    <a:pt x="141" y="132"/>
                    <a:pt x="142" y="133"/>
                  </a:cubicBezTo>
                  <a:cubicBezTo>
                    <a:pt x="143" y="132"/>
                    <a:pt x="143" y="130"/>
                    <a:pt x="144" y="129"/>
                  </a:cubicBezTo>
                  <a:cubicBezTo>
                    <a:pt x="144" y="129"/>
                    <a:pt x="145" y="129"/>
                    <a:pt x="145" y="128"/>
                  </a:cubicBezTo>
                  <a:cubicBezTo>
                    <a:pt x="145" y="127"/>
                    <a:pt x="145" y="125"/>
                    <a:pt x="146" y="123"/>
                  </a:cubicBezTo>
                  <a:close/>
                  <a:moveTo>
                    <a:pt x="25" y="239"/>
                  </a:moveTo>
                  <a:cubicBezTo>
                    <a:pt x="25" y="238"/>
                    <a:pt x="25" y="238"/>
                    <a:pt x="24" y="237"/>
                  </a:cubicBezTo>
                  <a:cubicBezTo>
                    <a:pt x="22" y="233"/>
                    <a:pt x="21" y="229"/>
                    <a:pt x="19" y="224"/>
                  </a:cubicBezTo>
                  <a:cubicBezTo>
                    <a:pt x="19" y="223"/>
                    <a:pt x="18" y="222"/>
                    <a:pt x="18" y="221"/>
                  </a:cubicBezTo>
                  <a:cubicBezTo>
                    <a:pt x="17" y="218"/>
                    <a:pt x="15" y="215"/>
                    <a:pt x="14" y="212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4" y="214"/>
                    <a:pt x="22" y="234"/>
                    <a:pt x="25" y="239"/>
                  </a:cubicBezTo>
                  <a:close/>
                  <a:moveTo>
                    <a:pt x="11" y="173"/>
                  </a:moveTo>
                  <a:cubicBezTo>
                    <a:pt x="11" y="175"/>
                    <a:pt x="14" y="194"/>
                    <a:pt x="15" y="196"/>
                  </a:cubicBezTo>
                  <a:cubicBezTo>
                    <a:pt x="15" y="196"/>
                    <a:pt x="15" y="195"/>
                    <a:pt x="15" y="195"/>
                  </a:cubicBezTo>
                  <a:cubicBezTo>
                    <a:pt x="14" y="191"/>
                    <a:pt x="14" y="187"/>
                    <a:pt x="13" y="183"/>
                  </a:cubicBezTo>
                  <a:cubicBezTo>
                    <a:pt x="13" y="180"/>
                    <a:pt x="12" y="176"/>
                    <a:pt x="11" y="173"/>
                  </a:cubicBezTo>
                  <a:close/>
                  <a:moveTo>
                    <a:pt x="167" y="229"/>
                  </a:moveTo>
                  <a:cubicBezTo>
                    <a:pt x="166" y="231"/>
                    <a:pt x="164" y="238"/>
                    <a:pt x="165" y="239"/>
                  </a:cubicBezTo>
                  <a:cubicBezTo>
                    <a:pt x="166" y="237"/>
                    <a:pt x="168" y="234"/>
                    <a:pt x="168" y="232"/>
                  </a:cubicBezTo>
                  <a:cubicBezTo>
                    <a:pt x="167" y="231"/>
                    <a:pt x="167" y="231"/>
                    <a:pt x="167" y="229"/>
                  </a:cubicBezTo>
                  <a:close/>
                  <a:moveTo>
                    <a:pt x="161" y="226"/>
                  </a:moveTo>
                  <a:cubicBezTo>
                    <a:pt x="161" y="225"/>
                    <a:pt x="161" y="223"/>
                    <a:pt x="161" y="222"/>
                  </a:cubicBezTo>
                  <a:cubicBezTo>
                    <a:pt x="161" y="221"/>
                    <a:pt x="161" y="220"/>
                    <a:pt x="162" y="219"/>
                  </a:cubicBezTo>
                  <a:cubicBezTo>
                    <a:pt x="162" y="219"/>
                    <a:pt x="162" y="219"/>
                    <a:pt x="162" y="219"/>
                  </a:cubicBezTo>
                  <a:cubicBezTo>
                    <a:pt x="162" y="218"/>
                    <a:pt x="162" y="217"/>
                    <a:pt x="161" y="216"/>
                  </a:cubicBezTo>
                  <a:cubicBezTo>
                    <a:pt x="161" y="216"/>
                    <a:pt x="160" y="216"/>
                    <a:pt x="160" y="216"/>
                  </a:cubicBezTo>
                  <a:cubicBezTo>
                    <a:pt x="159" y="218"/>
                    <a:pt x="159" y="219"/>
                    <a:pt x="160" y="221"/>
                  </a:cubicBezTo>
                  <a:cubicBezTo>
                    <a:pt x="160" y="223"/>
                    <a:pt x="161" y="224"/>
                    <a:pt x="161" y="226"/>
                  </a:cubicBezTo>
                  <a:close/>
                  <a:moveTo>
                    <a:pt x="21" y="149"/>
                  </a:moveTo>
                  <a:cubicBezTo>
                    <a:pt x="22" y="149"/>
                    <a:pt x="23" y="149"/>
                    <a:pt x="23" y="148"/>
                  </a:cubicBezTo>
                  <a:cubicBezTo>
                    <a:pt x="24" y="146"/>
                    <a:pt x="24" y="145"/>
                    <a:pt x="25" y="143"/>
                  </a:cubicBezTo>
                  <a:cubicBezTo>
                    <a:pt x="26" y="142"/>
                    <a:pt x="26" y="142"/>
                    <a:pt x="25" y="141"/>
                  </a:cubicBezTo>
                  <a:cubicBezTo>
                    <a:pt x="24" y="142"/>
                    <a:pt x="23" y="143"/>
                    <a:pt x="22" y="145"/>
                  </a:cubicBezTo>
                  <a:cubicBezTo>
                    <a:pt x="22" y="145"/>
                    <a:pt x="21" y="145"/>
                    <a:pt x="21" y="145"/>
                  </a:cubicBezTo>
                  <a:cubicBezTo>
                    <a:pt x="21" y="147"/>
                    <a:pt x="21" y="148"/>
                    <a:pt x="21" y="149"/>
                  </a:cubicBezTo>
                  <a:close/>
                  <a:moveTo>
                    <a:pt x="21" y="101"/>
                  </a:moveTo>
                  <a:cubicBezTo>
                    <a:pt x="21" y="101"/>
                    <a:pt x="21" y="101"/>
                    <a:pt x="21" y="101"/>
                  </a:cubicBezTo>
                  <a:cubicBezTo>
                    <a:pt x="20" y="102"/>
                    <a:pt x="19" y="103"/>
                    <a:pt x="18" y="104"/>
                  </a:cubicBezTo>
                  <a:cubicBezTo>
                    <a:pt x="18" y="104"/>
                    <a:pt x="18" y="104"/>
                    <a:pt x="18" y="104"/>
                  </a:cubicBezTo>
                  <a:cubicBezTo>
                    <a:pt x="18" y="106"/>
                    <a:pt x="18" y="107"/>
                    <a:pt x="18" y="108"/>
                  </a:cubicBezTo>
                  <a:cubicBezTo>
                    <a:pt x="19" y="108"/>
                    <a:pt x="19" y="108"/>
                    <a:pt x="20" y="107"/>
                  </a:cubicBezTo>
                  <a:cubicBezTo>
                    <a:pt x="20" y="107"/>
                    <a:pt x="20" y="107"/>
                    <a:pt x="20" y="107"/>
                  </a:cubicBezTo>
                  <a:cubicBezTo>
                    <a:pt x="21" y="105"/>
                    <a:pt x="21" y="103"/>
                    <a:pt x="21" y="101"/>
                  </a:cubicBezTo>
                  <a:close/>
                  <a:moveTo>
                    <a:pt x="57" y="189"/>
                  </a:moveTo>
                  <a:cubicBezTo>
                    <a:pt x="57" y="189"/>
                    <a:pt x="57" y="190"/>
                    <a:pt x="57" y="191"/>
                  </a:cubicBezTo>
                  <a:cubicBezTo>
                    <a:pt x="57" y="191"/>
                    <a:pt x="57" y="192"/>
                    <a:pt x="57" y="192"/>
                  </a:cubicBezTo>
                  <a:cubicBezTo>
                    <a:pt x="57" y="193"/>
                    <a:pt x="57" y="194"/>
                    <a:pt x="57" y="195"/>
                  </a:cubicBezTo>
                  <a:cubicBezTo>
                    <a:pt x="58" y="196"/>
                    <a:pt x="58" y="196"/>
                    <a:pt x="59" y="197"/>
                  </a:cubicBezTo>
                  <a:cubicBezTo>
                    <a:pt x="59" y="197"/>
                    <a:pt x="59" y="198"/>
                    <a:pt x="59" y="198"/>
                  </a:cubicBezTo>
                  <a:cubicBezTo>
                    <a:pt x="59" y="196"/>
                    <a:pt x="59" y="194"/>
                    <a:pt x="59" y="191"/>
                  </a:cubicBezTo>
                  <a:cubicBezTo>
                    <a:pt x="59" y="191"/>
                    <a:pt x="59" y="190"/>
                    <a:pt x="59" y="189"/>
                  </a:cubicBezTo>
                  <a:cubicBezTo>
                    <a:pt x="59" y="189"/>
                    <a:pt x="59" y="188"/>
                    <a:pt x="59" y="188"/>
                  </a:cubicBezTo>
                  <a:cubicBezTo>
                    <a:pt x="58" y="188"/>
                    <a:pt x="58" y="188"/>
                    <a:pt x="57" y="189"/>
                  </a:cubicBezTo>
                  <a:close/>
                  <a:moveTo>
                    <a:pt x="183" y="81"/>
                  </a:moveTo>
                  <a:cubicBezTo>
                    <a:pt x="183" y="81"/>
                    <a:pt x="183" y="81"/>
                    <a:pt x="183" y="82"/>
                  </a:cubicBezTo>
                  <a:cubicBezTo>
                    <a:pt x="182" y="83"/>
                    <a:pt x="183" y="84"/>
                    <a:pt x="183" y="85"/>
                  </a:cubicBezTo>
                  <a:cubicBezTo>
                    <a:pt x="183" y="86"/>
                    <a:pt x="183" y="87"/>
                    <a:pt x="183" y="88"/>
                  </a:cubicBezTo>
                  <a:cubicBezTo>
                    <a:pt x="184" y="89"/>
                    <a:pt x="184" y="90"/>
                    <a:pt x="184" y="91"/>
                  </a:cubicBezTo>
                  <a:cubicBezTo>
                    <a:pt x="184" y="92"/>
                    <a:pt x="184" y="93"/>
                    <a:pt x="184" y="94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6" y="93"/>
                    <a:pt x="186" y="92"/>
                    <a:pt x="186" y="92"/>
                  </a:cubicBezTo>
                  <a:cubicBezTo>
                    <a:pt x="185" y="88"/>
                    <a:pt x="184" y="85"/>
                    <a:pt x="183" y="82"/>
                  </a:cubicBezTo>
                  <a:cubicBezTo>
                    <a:pt x="183" y="82"/>
                    <a:pt x="183" y="82"/>
                    <a:pt x="183" y="81"/>
                  </a:cubicBezTo>
                  <a:close/>
                  <a:moveTo>
                    <a:pt x="71" y="210"/>
                  </a:moveTo>
                  <a:cubicBezTo>
                    <a:pt x="70" y="212"/>
                    <a:pt x="69" y="213"/>
                    <a:pt x="67" y="214"/>
                  </a:cubicBezTo>
                  <a:cubicBezTo>
                    <a:pt x="66" y="216"/>
                    <a:pt x="66" y="215"/>
                    <a:pt x="66" y="218"/>
                  </a:cubicBezTo>
                  <a:cubicBezTo>
                    <a:pt x="66" y="219"/>
                    <a:pt x="66" y="219"/>
                    <a:pt x="66" y="219"/>
                  </a:cubicBezTo>
                  <a:cubicBezTo>
                    <a:pt x="68" y="216"/>
                    <a:pt x="70" y="214"/>
                    <a:pt x="72" y="211"/>
                  </a:cubicBezTo>
                  <a:cubicBezTo>
                    <a:pt x="72" y="211"/>
                    <a:pt x="72" y="211"/>
                    <a:pt x="72" y="211"/>
                  </a:cubicBezTo>
                  <a:cubicBezTo>
                    <a:pt x="72" y="211"/>
                    <a:pt x="72" y="211"/>
                    <a:pt x="71" y="210"/>
                  </a:cubicBezTo>
                  <a:close/>
                  <a:moveTo>
                    <a:pt x="120" y="7"/>
                  </a:moveTo>
                  <a:cubicBezTo>
                    <a:pt x="118" y="7"/>
                    <a:pt x="117" y="7"/>
                    <a:pt x="115" y="7"/>
                  </a:cubicBezTo>
                  <a:cubicBezTo>
                    <a:pt x="114" y="6"/>
                    <a:pt x="114" y="7"/>
                    <a:pt x="114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4" y="8"/>
                    <a:pt x="114" y="9"/>
                    <a:pt x="115" y="9"/>
                  </a:cubicBezTo>
                  <a:cubicBezTo>
                    <a:pt x="117" y="9"/>
                    <a:pt x="118" y="9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9"/>
                    <a:pt x="120" y="8"/>
                    <a:pt x="120" y="7"/>
                  </a:cubicBezTo>
                  <a:close/>
                  <a:moveTo>
                    <a:pt x="137" y="115"/>
                  </a:moveTo>
                  <a:cubicBezTo>
                    <a:pt x="136" y="115"/>
                    <a:pt x="136" y="116"/>
                    <a:pt x="136" y="116"/>
                  </a:cubicBezTo>
                  <a:cubicBezTo>
                    <a:pt x="135" y="120"/>
                    <a:pt x="135" y="123"/>
                    <a:pt x="135" y="126"/>
                  </a:cubicBezTo>
                  <a:cubicBezTo>
                    <a:pt x="135" y="126"/>
                    <a:pt x="135" y="127"/>
                    <a:pt x="135" y="127"/>
                  </a:cubicBezTo>
                  <a:cubicBezTo>
                    <a:pt x="136" y="125"/>
                    <a:pt x="136" y="124"/>
                    <a:pt x="137" y="123"/>
                  </a:cubicBezTo>
                  <a:cubicBezTo>
                    <a:pt x="137" y="123"/>
                    <a:pt x="137" y="122"/>
                    <a:pt x="137" y="122"/>
                  </a:cubicBezTo>
                  <a:cubicBezTo>
                    <a:pt x="137" y="120"/>
                    <a:pt x="137" y="118"/>
                    <a:pt x="137" y="116"/>
                  </a:cubicBezTo>
                  <a:cubicBezTo>
                    <a:pt x="137" y="116"/>
                    <a:pt x="137" y="116"/>
                    <a:pt x="137" y="115"/>
                  </a:cubicBezTo>
                  <a:close/>
                  <a:moveTo>
                    <a:pt x="62" y="35"/>
                  </a:moveTo>
                  <a:cubicBezTo>
                    <a:pt x="59" y="39"/>
                    <a:pt x="57" y="42"/>
                    <a:pt x="55" y="46"/>
                  </a:cubicBezTo>
                  <a:cubicBezTo>
                    <a:pt x="56" y="46"/>
                    <a:pt x="57" y="45"/>
                    <a:pt x="57" y="44"/>
                  </a:cubicBezTo>
                  <a:cubicBezTo>
                    <a:pt x="59" y="42"/>
                    <a:pt x="60" y="39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lose/>
                  <a:moveTo>
                    <a:pt x="11" y="82"/>
                  </a:moveTo>
                  <a:cubicBezTo>
                    <a:pt x="13" y="78"/>
                    <a:pt x="14" y="74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3"/>
                    <a:pt x="12" y="78"/>
                    <a:pt x="11" y="82"/>
                  </a:cubicBezTo>
                  <a:close/>
                  <a:moveTo>
                    <a:pt x="58" y="234"/>
                  </a:moveTo>
                  <a:cubicBezTo>
                    <a:pt x="59" y="238"/>
                    <a:pt x="60" y="239"/>
                    <a:pt x="61" y="239"/>
                  </a:cubicBezTo>
                  <a:cubicBezTo>
                    <a:pt x="61" y="237"/>
                    <a:pt x="61" y="234"/>
                    <a:pt x="61" y="231"/>
                  </a:cubicBezTo>
                  <a:cubicBezTo>
                    <a:pt x="60" y="232"/>
                    <a:pt x="59" y="233"/>
                    <a:pt x="58" y="234"/>
                  </a:cubicBezTo>
                  <a:close/>
                  <a:moveTo>
                    <a:pt x="172" y="90"/>
                  </a:moveTo>
                  <a:cubicBezTo>
                    <a:pt x="173" y="91"/>
                    <a:pt x="173" y="92"/>
                    <a:pt x="173" y="93"/>
                  </a:cubicBezTo>
                  <a:cubicBezTo>
                    <a:pt x="173" y="93"/>
                    <a:pt x="173" y="94"/>
                    <a:pt x="173" y="95"/>
                  </a:cubicBezTo>
                  <a:cubicBezTo>
                    <a:pt x="173" y="96"/>
                    <a:pt x="173" y="97"/>
                    <a:pt x="173" y="97"/>
                  </a:cubicBezTo>
                  <a:cubicBezTo>
                    <a:pt x="173" y="98"/>
                    <a:pt x="173" y="98"/>
                    <a:pt x="174" y="98"/>
                  </a:cubicBezTo>
                  <a:cubicBezTo>
                    <a:pt x="174" y="98"/>
                    <a:pt x="174" y="97"/>
                    <a:pt x="174" y="96"/>
                  </a:cubicBezTo>
                  <a:cubicBezTo>
                    <a:pt x="175" y="96"/>
                    <a:pt x="175" y="95"/>
                    <a:pt x="174" y="94"/>
                  </a:cubicBezTo>
                  <a:cubicBezTo>
                    <a:pt x="174" y="93"/>
                    <a:pt x="174" y="91"/>
                    <a:pt x="174" y="90"/>
                  </a:cubicBezTo>
                  <a:cubicBezTo>
                    <a:pt x="174" y="89"/>
                    <a:pt x="174" y="89"/>
                    <a:pt x="173" y="88"/>
                  </a:cubicBezTo>
                  <a:cubicBezTo>
                    <a:pt x="173" y="89"/>
                    <a:pt x="172" y="90"/>
                    <a:pt x="172" y="90"/>
                  </a:cubicBezTo>
                  <a:close/>
                  <a:moveTo>
                    <a:pt x="130" y="262"/>
                  </a:moveTo>
                  <a:cubicBezTo>
                    <a:pt x="130" y="262"/>
                    <a:pt x="130" y="262"/>
                    <a:pt x="130" y="261"/>
                  </a:cubicBezTo>
                  <a:cubicBezTo>
                    <a:pt x="128" y="263"/>
                    <a:pt x="125" y="264"/>
                    <a:pt x="123" y="265"/>
                  </a:cubicBezTo>
                  <a:cubicBezTo>
                    <a:pt x="123" y="266"/>
                    <a:pt x="123" y="267"/>
                    <a:pt x="123" y="267"/>
                  </a:cubicBezTo>
                  <a:cubicBezTo>
                    <a:pt x="125" y="267"/>
                    <a:pt x="127" y="266"/>
                    <a:pt x="128" y="265"/>
                  </a:cubicBezTo>
                  <a:cubicBezTo>
                    <a:pt x="128" y="264"/>
                    <a:pt x="129" y="263"/>
                    <a:pt x="129" y="263"/>
                  </a:cubicBezTo>
                  <a:cubicBezTo>
                    <a:pt x="129" y="262"/>
                    <a:pt x="130" y="262"/>
                    <a:pt x="130" y="262"/>
                  </a:cubicBezTo>
                  <a:close/>
                  <a:moveTo>
                    <a:pt x="34" y="109"/>
                  </a:moveTo>
                  <a:cubicBezTo>
                    <a:pt x="34" y="110"/>
                    <a:pt x="34" y="110"/>
                    <a:pt x="34" y="110"/>
                  </a:cubicBezTo>
                  <a:cubicBezTo>
                    <a:pt x="33" y="111"/>
                    <a:pt x="32" y="113"/>
                    <a:pt x="31" y="114"/>
                  </a:cubicBezTo>
                  <a:cubicBezTo>
                    <a:pt x="31" y="115"/>
                    <a:pt x="31" y="115"/>
                    <a:pt x="31" y="116"/>
                  </a:cubicBezTo>
                  <a:cubicBezTo>
                    <a:pt x="32" y="116"/>
                    <a:pt x="33" y="115"/>
                    <a:pt x="34" y="116"/>
                  </a:cubicBezTo>
                  <a:cubicBezTo>
                    <a:pt x="34" y="116"/>
                    <a:pt x="34" y="115"/>
                    <a:pt x="34" y="115"/>
                  </a:cubicBezTo>
                  <a:cubicBezTo>
                    <a:pt x="34" y="113"/>
                    <a:pt x="34" y="111"/>
                    <a:pt x="34" y="109"/>
                  </a:cubicBezTo>
                  <a:close/>
                  <a:moveTo>
                    <a:pt x="162" y="72"/>
                  </a:moveTo>
                  <a:cubicBezTo>
                    <a:pt x="162" y="72"/>
                    <a:pt x="162" y="72"/>
                    <a:pt x="162" y="72"/>
                  </a:cubicBezTo>
                  <a:cubicBezTo>
                    <a:pt x="161" y="74"/>
                    <a:pt x="160" y="75"/>
                    <a:pt x="161" y="77"/>
                  </a:cubicBezTo>
                  <a:cubicBezTo>
                    <a:pt x="161" y="78"/>
                    <a:pt x="161" y="79"/>
                    <a:pt x="161" y="79"/>
                  </a:cubicBezTo>
                  <a:cubicBezTo>
                    <a:pt x="161" y="79"/>
                    <a:pt x="161" y="80"/>
                    <a:pt x="161" y="80"/>
                  </a:cubicBezTo>
                  <a:cubicBezTo>
                    <a:pt x="162" y="79"/>
                    <a:pt x="162" y="79"/>
                    <a:pt x="163" y="78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76"/>
                    <a:pt x="163" y="74"/>
                    <a:pt x="162" y="72"/>
                  </a:cubicBezTo>
                  <a:close/>
                  <a:moveTo>
                    <a:pt x="4" y="144"/>
                  </a:moveTo>
                  <a:cubicBezTo>
                    <a:pt x="4" y="144"/>
                    <a:pt x="4" y="144"/>
                    <a:pt x="4" y="144"/>
                  </a:cubicBezTo>
                  <a:cubicBezTo>
                    <a:pt x="4" y="150"/>
                    <a:pt x="4" y="162"/>
                    <a:pt x="5" y="164"/>
                  </a:cubicBezTo>
                  <a:cubicBezTo>
                    <a:pt x="5" y="157"/>
                    <a:pt x="5" y="151"/>
                    <a:pt x="4" y="144"/>
                  </a:cubicBezTo>
                  <a:close/>
                  <a:moveTo>
                    <a:pt x="37" y="100"/>
                  </a:move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40" y="98"/>
                    <a:pt x="42" y="96"/>
                    <a:pt x="43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1" y="94"/>
                    <a:pt x="40" y="96"/>
                    <a:pt x="38" y="97"/>
                  </a:cubicBezTo>
                  <a:cubicBezTo>
                    <a:pt x="38" y="97"/>
                    <a:pt x="38" y="98"/>
                    <a:pt x="37" y="98"/>
                  </a:cubicBezTo>
                  <a:cubicBezTo>
                    <a:pt x="37" y="99"/>
                    <a:pt x="37" y="100"/>
                    <a:pt x="37" y="100"/>
                  </a:cubicBezTo>
                  <a:close/>
                  <a:moveTo>
                    <a:pt x="158" y="246"/>
                  </a:moveTo>
                  <a:cubicBezTo>
                    <a:pt x="158" y="248"/>
                    <a:pt x="157" y="250"/>
                    <a:pt x="156" y="251"/>
                  </a:cubicBezTo>
                  <a:cubicBezTo>
                    <a:pt x="156" y="252"/>
                    <a:pt x="155" y="254"/>
                    <a:pt x="155" y="255"/>
                  </a:cubicBezTo>
                  <a:cubicBezTo>
                    <a:pt x="155" y="256"/>
                    <a:pt x="155" y="256"/>
                    <a:pt x="155" y="256"/>
                  </a:cubicBezTo>
                  <a:cubicBezTo>
                    <a:pt x="155" y="256"/>
                    <a:pt x="156" y="256"/>
                    <a:pt x="156" y="255"/>
                  </a:cubicBezTo>
                  <a:cubicBezTo>
                    <a:pt x="157" y="253"/>
                    <a:pt x="158" y="251"/>
                    <a:pt x="159" y="249"/>
                  </a:cubicBezTo>
                  <a:cubicBezTo>
                    <a:pt x="159" y="248"/>
                    <a:pt x="159" y="247"/>
                    <a:pt x="158" y="246"/>
                  </a:cubicBezTo>
                  <a:close/>
                  <a:moveTo>
                    <a:pt x="28" y="171"/>
                  </a:moveTo>
                  <a:cubicBezTo>
                    <a:pt x="28" y="170"/>
                    <a:pt x="28" y="170"/>
                    <a:pt x="28" y="170"/>
                  </a:cubicBezTo>
                  <a:cubicBezTo>
                    <a:pt x="29" y="168"/>
                    <a:pt x="29" y="167"/>
                    <a:pt x="30" y="165"/>
                  </a:cubicBezTo>
                  <a:cubicBezTo>
                    <a:pt x="30" y="164"/>
                    <a:pt x="30" y="164"/>
                    <a:pt x="29" y="164"/>
                  </a:cubicBezTo>
                  <a:cubicBezTo>
                    <a:pt x="28" y="165"/>
                    <a:pt x="27" y="165"/>
                    <a:pt x="27" y="166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7" y="168"/>
                    <a:pt x="27" y="169"/>
                    <a:pt x="28" y="171"/>
                  </a:cubicBezTo>
                  <a:close/>
                  <a:moveTo>
                    <a:pt x="139" y="258"/>
                  </a:moveTo>
                  <a:cubicBezTo>
                    <a:pt x="139" y="258"/>
                    <a:pt x="139" y="258"/>
                    <a:pt x="139" y="258"/>
                  </a:cubicBezTo>
                  <a:cubicBezTo>
                    <a:pt x="140" y="258"/>
                    <a:pt x="140" y="258"/>
                    <a:pt x="141" y="257"/>
                  </a:cubicBezTo>
                  <a:cubicBezTo>
                    <a:pt x="141" y="257"/>
                    <a:pt x="141" y="257"/>
                    <a:pt x="141" y="257"/>
                  </a:cubicBezTo>
                  <a:cubicBezTo>
                    <a:pt x="141" y="256"/>
                    <a:pt x="142" y="255"/>
                    <a:pt x="142" y="254"/>
                  </a:cubicBezTo>
                  <a:cubicBezTo>
                    <a:pt x="142" y="254"/>
                    <a:pt x="142" y="253"/>
                    <a:pt x="142" y="253"/>
                  </a:cubicBezTo>
                  <a:cubicBezTo>
                    <a:pt x="141" y="252"/>
                    <a:pt x="141" y="251"/>
                    <a:pt x="140" y="250"/>
                  </a:cubicBezTo>
                  <a:cubicBezTo>
                    <a:pt x="139" y="251"/>
                    <a:pt x="139" y="252"/>
                    <a:pt x="138" y="253"/>
                  </a:cubicBezTo>
                  <a:cubicBezTo>
                    <a:pt x="138" y="253"/>
                    <a:pt x="139" y="253"/>
                    <a:pt x="139" y="253"/>
                  </a:cubicBezTo>
                  <a:cubicBezTo>
                    <a:pt x="140" y="253"/>
                    <a:pt x="141" y="254"/>
                    <a:pt x="141" y="255"/>
                  </a:cubicBezTo>
                  <a:cubicBezTo>
                    <a:pt x="141" y="255"/>
                    <a:pt x="140" y="256"/>
                    <a:pt x="140" y="256"/>
                  </a:cubicBezTo>
                  <a:cubicBezTo>
                    <a:pt x="140" y="257"/>
                    <a:pt x="139" y="258"/>
                    <a:pt x="139" y="258"/>
                  </a:cubicBezTo>
                  <a:close/>
                  <a:moveTo>
                    <a:pt x="129" y="34"/>
                  </a:moveTo>
                  <a:cubicBezTo>
                    <a:pt x="128" y="35"/>
                    <a:pt x="128" y="35"/>
                    <a:pt x="128" y="36"/>
                  </a:cubicBezTo>
                  <a:cubicBezTo>
                    <a:pt x="128" y="37"/>
                    <a:pt x="127" y="38"/>
                    <a:pt x="127" y="38"/>
                  </a:cubicBezTo>
                  <a:cubicBezTo>
                    <a:pt x="127" y="40"/>
                    <a:pt x="128" y="41"/>
                    <a:pt x="129" y="42"/>
                  </a:cubicBezTo>
                  <a:cubicBezTo>
                    <a:pt x="129" y="39"/>
                    <a:pt x="129" y="37"/>
                    <a:pt x="129" y="34"/>
                  </a:cubicBezTo>
                  <a:close/>
                  <a:moveTo>
                    <a:pt x="72" y="216"/>
                  </a:moveTo>
                  <a:cubicBezTo>
                    <a:pt x="71" y="218"/>
                    <a:pt x="71" y="218"/>
                    <a:pt x="70" y="219"/>
                  </a:cubicBezTo>
                  <a:cubicBezTo>
                    <a:pt x="67" y="224"/>
                    <a:pt x="65" y="229"/>
                    <a:pt x="64" y="235"/>
                  </a:cubicBezTo>
                  <a:cubicBezTo>
                    <a:pt x="64" y="235"/>
                    <a:pt x="64" y="236"/>
                    <a:pt x="63" y="236"/>
                  </a:cubicBezTo>
                  <a:cubicBezTo>
                    <a:pt x="64" y="236"/>
                    <a:pt x="64" y="235"/>
                    <a:pt x="64" y="235"/>
                  </a:cubicBezTo>
                  <a:cubicBezTo>
                    <a:pt x="66" y="229"/>
                    <a:pt x="68" y="223"/>
                    <a:pt x="72" y="218"/>
                  </a:cubicBezTo>
                  <a:cubicBezTo>
                    <a:pt x="72" y="217"/>
                    <a:pt x="72" y="217"/>
                    <a:pt x="72" y="216"/>
                  </a:cubicBezTo>
                  <a:close/>
                  <a:moveTo>
                    <a:pt x="132" y="51"/>
                  </a:moveTo>
                  <a:cubicBezTo>
                    <a:pt x="133" y="52"/>
                    <a:pt x="133" y="54"/>
                    <a:pt x="134" y="55"/>
                  </a:cubicBezTo>
                  <a:cubicBezTo>
                    <a:pt x="135" y="56"/>
                    <a:pt x="135" y="58"/>
                    <a:pt x="136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56"/>
                    <a:pt x="136" y="54"/>
                    <a:pt x="135" y="52"/>
                  </a:cubicBezTo>
                  <a:cubicBezTo>
                    <a:pt x="134" y="52"/>
                    <a:pt x="133" y="51"/>
                    <a:pt x="132" y="51"/>
                  </a:cubicBezTo>
                  <a:close/>
                  <a:moveTo>
                    <a:pt x="153" y="259"/>
                  </a:moveTo>
                  <a:cubicBezTo>
                    <a:pt x="152" y="259"/>
                    <a:pt x="152" y="259"/>
                    <a:pt x="151" y="260"/>
                  </a:cubicBezTo>
                  <a:cubicBezTo>
                    <a:pt x="151" y="261"/>
                    <a:pt x="150" y="262"/>
                    <a:pt x="149" y="263"/>
                  </a:cubicBezTo>
                  <a:cubicBezTo>
                    <a:pt x="147" y="265"/>
                    <a:pt x="146" y="267"/>
                    <a:pt x="145" y="269"/>
                  </a:cubicBezTo>
                  <a:cubicBezTo>
                    <a:pt x="145" y="269"/>
                    <a:pt x="145" y="269"/>
                    <a:pt x="145" y="269"/>
                  </a:cubicBezTo>
                  <a:cubicBezTo>
                    <a:pt x="148" y="266"/>
                    <a:pt x="151" y="263"/>
                    <a:pt x="153" y="259"/>
                  </a:cubicBezTo>
                  <a:close/>
                  <a:moveTo>
                    <a:pt x="58" y="207"/>
                  </a:moveTo>
                  <a:cubicBezTo>
                    <a:pt x="57" y="211"/>
                    <a:pt x="58" y="214"/>
                    <a:pt x="58" y="218"/>
                  </a:cubicBezTo>
                  <a:cubicBezTo>
                    <a:pt x="59" y="216"/>
                    <a:pt x="59" y="213"/>
                    <a:pt x="59" y="211"/>
                  </a:cubicBezTo>
                  <a:cubicBezTo>
                    <a:pt x="59" y="209"/>
                    <a:pt x="58" y="208"/>
                    <a:pt x="58" y="207"/>
                  </a:cubicBezTo>
                  <a:close/>
                  <a:moveTo>
                    <a:pt x="47" y="56"/>
                  </a:moveTo>
                  <a:cubicBezTo>
                    <a:pt x="46" y="56"/>
                    <a:pt x="46" y="56"/>
                    <a:pt x="46" y="57"/>
                  </a:cubicBezTo>
                  <a:cubicBezTo>
                    <a:pt x="46" y="58"/>
                    <a:pt x="45" y="58"/>
                    <a:pt x="45" y="59"/>
                  </a:cubicBezTo>
                  <a:cubicBezTo>
                    <a:pt x="45" y="60"/>
                    <a:pt x="45" y="62"/>
                    <a:pt x="45" y="63"/>
                  </a:cubicBezTo>
                  <a:cubicBezTo>
                    <a:pt x="45" y="63"/>
                    <a:pt x="45" y="62"/>
                    <a:pt x="45" y="62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47" y="62"/>
                    <a:pt x="47" y="61"/>
                    <a:pt x="48" y="60"/>
                  </a:cubicBezTo>
                  <a:cubicBezTo>
                    <a:pt x="47" y="60"/>
                    <a:pt x="46" y="59"/>
                    <a:pt x="47" y="58"/>
                  </a:cubicBezTo>
                  <a:cubicBezTo>
                    <a:pt x="47" y="58"/>
                    <a:pt x="47" y="57"/>
                    <a:pt x="47" y="57"/>
                  </a:cubicBezTo>
                  <a:cubicBezTo>
                    <a:pt x="47" y="56"/>
                    <a:pt x="47" y="56"/>
                    <a:pt x="47" y="56"/>
                  </a:cubicBezTo>
                  <a:close/>
                  <a:moveTo>
                    <a:pt x="181" y="123"/>
                  </a:moveTo>
                  <a:cubicBezTo>
                    <a:pt x="181" y="124"/>
                    <a:pt x="180" y="125"/>
                    <a:pt x="179" y="126"/>
                  </a:cubicBezTo>
                  <a:cubicBezTo>
                    <a:pt x="179" y="126"/>
                    <a:pt x="179" y="127"/>
                    <a:pt x="179" y="127"/>
                  </a:cubicBezTo>
                  <a:cubicBezTo>
                    <a:pt x="180" y="128"/>
                    <a:pt x="180" y="130"/>
                    <a:pt x="181" y="131"/>
                  </a:cubicBezTo>
                  <a:cubicBezTo>
                    <a:pt x="181" y="131"/>
                    <a:pt x="181" y="132"/>
                    <a:pt x="181" y="132"/>
                  </a:cubicBezTo>
                  <a:cubicBezTo>
                    <a:pt x="181" y="129"/>
                    <a:pt x="181" y="126"/>
                    <a:pt x="181" y="123"/>
                  </a:cubicBezTo>
                  <a:close/>
                  <a:moveTo>
                    <a:pt x="158" y="187"/>
                  </a:moveTo>
                  <a:cubicBezTo>
                    <a:pt x="158" y="187"/>
                    <a:pt x="158" y="187"/>
                    <a:pt x="158" y="187"/>
                  </a:cubicBezTo>
                  <a:cubicBezTo>
                    <a:pt x="158" y="183"/>
                    <a:pt x="158" y="179"/>
                    <a:pt x="158" y="176"/>
                  </a:cubicBezTo>
                  <a:cubicBezTo>
                    <a:pt x="157" y="176"/>
                    <a:pt x="157" y="177"/>
                    <a:pt x="157" y="177"/>
                  </a:cubicBezTo>
                  <a:cubicBezTo>
                    <a:pt x="156" y="178"/>
                    <a:pt x="156" y="179"/>
                    <a:pt x="156" y="180"/>
                  </a:cubicBezTo>
                  <a:cubicBezTo>
                    <a:pt x="157" y="182"/>
                    <a:pt x="157" y="183"/>
                    <a:pt x="157" y="185"/>
                  </a:cubicBezTo>
                  <a:cubicBezTo>
                    <a:pt x="157" y="186"/>
                    <a:pt x="157" y="186"/>
                    <a:pt x="158" y="187"/>
                  </a:cubicBezTo>
                  <a:close/>
                  <a:moveTo>
                    <a:pt x="65" y="276"/>
                  </a:moveTo>
                  <a:cubicBezTo>
                    <a:pt x="65" y="276"/>
                    <a:pt x="65" y="276"/>
                    <a:pt x="65" y="276"/>
                  </a:cubicBezTo>
                  <a:cubicBezTo>
                    <a:pt x="65" y="276"/>
                    <a:pt x="66" y="275"/>
                    <a:pt x="66" y="274"/>
                  </a:cubicBezTo>
                  <a:cubicBezTo>
                    <a:pt x="66" y="274"/>
                    <a:pt x="66" y="273"/>
                    <a:pt x="66" y="273"/>
                  </a:cubicBezTo>
                  <a:cubicBezTo>
                    <a:pt x="65" y="272"/>
                    <a:pt x="64" y="271"/>
                    <a:pt x="63" y="270"/>
                  </a:cubicBezTo>
                  <a:cubicBezTo>
                    <a:pt x="63" y="271"/>
                    <a:pt x="63" y="272"/>
                    <a:pt x="63" y="273"/>
                  </a:cubicBezTo>
                  <a:cubicBezTo>
                    <a:pt x="63" y="274"/>
                    <a:pt x="64" y="275"/>
                    <a:pt x="65" y="276"/>
                  </a:cubicBezTo>
                  <a:close/>
                  <a:moveTo>
                    <a:pt x="179" y="163"/>
                  </a:moveTo>
                  <a:cubicBezTo>
                    <a:pt x="179" y="163"/>
                    <a:pt x="179" y="163"/>
                    <a:pt x="179" y="163"/>
                  </a:cubicBezTo>
                  <a:cubicBezTo>
                    <a:pt x="179" y="161"/>
                    <a:pt x="179" y="159"/>
                    <a:pt x="180" y="158"/>
                  </a:cubicBezTo>
                  <a:cubicBezTo>
                    <a:pt x="180" y="156"/>
                    <a:pt x="180" y="154"/>
                    <a:pt x="180" y="151"/>
                  </a:cubicBezTo>
                  <a:cubicBezTo>
                    <a:pt x="179" y="152"/>
                    <a:pt x="179" y="153"/>
                    <a:pt x="178" y="154"/>
                  </a:cubicBezTo>
                  <a:cubicBezTo>
                    <a:pt x="178" y="155"/>
                    <a:pt x="178" y="156"/>
                    <a:pt x="178" y="157"/>
                  </a:cubicBezTo>
                  <a:cubicBezTo>
                    <a:pt x="179" y="157"/>
                    <a:pt x="179" y="158"/>
                    <a:pt x="179" y="159"/>
                  </a:cubicBezTo>
                  <a:cubicBezTo>
                    <a:pt x="179" y="160"/>
                    <a:pt x="179" y="161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lose/>
                  <a:moveTo>
                    <a:pt x="121" y="241"/>
                  </a:moveTo>
                  <a:cubicBezTo>
                    <a:pt x="122" y="241"/>
                    <a:pt x="122" y="241"/>
                    <a:pt x="122" y="241"/>
                  </a:cubicBezTo>
                  <a:cubicBezTo>
                    <a:pt x="122" y="241"/>
                    <a:pt x="122" y="241"/>
                    <a:pt x="122" y="240"/>
                  </a:cubicBezTo>
                  <a:cubicBezTo>
                    <a:pt x="122" y="239"/>
                    <a:pt x="121" y="237"/>
                    <a:pt x="121" y="236"/>
                  </a:cubicBezTo>
                  <a:cubicBezTo>
                    <a:pt x="120" y="234"/>
                    <a:pt x="120" y="232"/>
                    <a:pt x="119" y="231"/>
                  </a:cubicBezTo>
                  <a:cubicBezTo>
                    <a:pt x="119" y="230"/>
                    <a:pt x="119" y="230"/>
                    <a:pt x="118" y="230"/>
                  </a:cubicBezTo>
                  <a:cubicBezTo>
                    <a:pt x="119" y="234"/>
                    <a:pt x="121" y="238"/>
                    <a:pt x="121" y="241"/>
                  </a:cubicBezTo>
                  <a:close/>
                  <a:moveTo>
                    <a:pt x="129" y="275"/>
                  </a:moveTo>
                  <a:cubicBezTo>
                    <a:pt x="128" y="276"/>
                    <a:pt x="126" y="277"/>
                    <a:pt x="124" y="277"/>
                  </a:cubicBezTo>
                  <a:cubicBezTo>
                    <a:pt x="125" y="278"/>
                    <a:pt x="125" y="279"/>
                    <a:pt x="125" y="279"/>
                  </a:cubicBezTo>
                  <a:cubicBezTo>
                    <a:pt x="126" y="279"/>
                    <a:pt x="127" y="279"/>
                    <a:pt x="128" y="279"/>
                  </a:cubicBezTo>
                  <a:cubicBezTo>
                    <a:pt x="128" y="279"/>
                    <a:pt x="128" y="278"/>
                    <a:pt x="129" y="278"/>
                  </a:cubicBezTo>
                  <a:cubicBezTo>
                    <a:pt x="129" y="277"/>
                    <a:pt x="129" y="277"/>
                    <a:pt x="129" y="275"/>
                  </a:cubicBezTo>
                  <a:close/>
                  <a:moveTo>
                    <a:pt x="45" y="252"/>
                  </a:moveTo>
                  <a:cubicBezTo>
                    <a:pt x="46" y="252"/>
                    <a:pt x="46" y="251"/>
                    <a:pt x="46" y="251"/>
                  </a:cubicBezTo>
                  <a:cubicBezTo>
                    <a:pt x="46" y="250"/>
                    <a:pt x="46" y="250"/>
                    <a:pt x="46" y="250"/>
                  </a:cubicBezTo>
                  <a:cubicBezTo>
                    <a:pt x="46" y="249"/>
                    <a:pt x="45" y="248"/>
                    <a:pt x="45" y="247"/>
                  </a:cubicBezTo>
                  <a:cubicBezTo>
                    <a:pt x="44" y="247"/>
                    <a:pt x="43" y="247"/>
                    <a:pt x="43" y="248"/>
                  </a:cubicBezTo>
                  <a:cubicBezTo>
                    <a:pt x="44" y="249"/>
                    <a:pt x="44" y="251"/>
                    <a:pt x="45" y="252"/>
                  </a:cubicBezTo>
                  <a:close/>
                  <a:moveTo>
                    <a:pt x="46" y="130"/>
                  </a:moveTo>
                  <a:cubicBezTo>
                    <a:pt x="46" y="130"/>
                    <a:pt x="46" y="130"/>
                    <a:pt x="46" y="130"/>
                  </a:cubicBezTo>
                  <a:cubicBezTo>
                    <a:pt x="46" y="130"/>
                    <a:pt x="47" y="130"/>
                    <a:pt x="47" y="129"/>
                  </a:cubicBezTo>
                  <a:cubicBezTo>
                    <a:pt x="47" y="129"/>
                    <a:pt x="47" y="129"/>
                    <a:pt x="47" y="128"/>
                  </a:cubicBezTo>
                  <a:cubicBezTo>
                    <a:pt x="47" y="127"/>
                    <a:pt x="47" y="125"/>
                    <a:pt x="47" y="124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6" y="124"/>
                    <a:pt x="45" y="125"/>
                    <a:pt x="45" y="126"/>
                  </a:cubicBezTo>
                  <a:cubicBezTo>
                    <a:pt x="45" y="127"/>
                    <a:pt x="45" y="128"/>
                    <a:pt x="45" y="129"/>
                  </a:cubicBezTo>
                  <a:cubicBezTo>
                    <a:pt x="45" y="129"/>
                    <a:pt x="46" y="130"/>
                    <a:pt x="46" y="130"/>
                  </a:cubicBezTo>
                  <a:close/>
                  <a:moveTo>
                    <a:pt x="110" y="44"/>
                  </a:moveTo>
                  <a:cubicBezTo>
                    <a:pt x="110" y="44"/>
                    <a:pt x="110" y="44"/>
                    <a:pt x="110" y="44"/>
                  </a:cubicBezTo>
                  <a:cubicBezTo>
                    <a:pt x="110" y="43"/>
                    <a:pt x="109" y="42"/>
                    <a:pt x="108" y="42"/>
                  </a:cubicBezTo>
                  <a:cubicBezTo>
                    <a:pt x="108" y="41"/>
                    <a:pt x="107" y="40"/>
                    <a:pt x="106" y="40"/>
                  </a:cubicBezTo>
                  <a:cubicBezTo>
                    <a:pt x="106" y="41"/>
                    <a:pt x="105" y="42"/>
                    <a:pt x="105" y="43"/>
                  </a:cubicBezTo>
                  <a:cubicBezTo>
                    <a:pt x="107" y="43"/>
                    <a:pt x="108" y="44"/>
                    <a:pt x="110" y="44"/>
                  </a:cubicBezTo>
                  <a:close/>
                  <a:moveTo>
                    <a:pt x="177" y="209"/>
                  </a:moveTo>
                  <a:cubicBezTo>
                    <a:pt x="177" y="210"/>
                    <a:pt x="176" y="211"/>
                    <a:pt x="176" y="212"/>
                  </a:cubicBezTo>
                  <a:cubicBezTo>
                    <a:pt x="175" y="215"/>
                    <a:pt x="174" y="218"/>
                    <a:pt x="173" y="220"/>
                  </a:cubicBezTo>
                  <a:cubicBezTo>
                    <a:pt x="173" y="221"/>
                    <a:pt x="173" y="223"/>
                    <a:pt x="172" y="224"/>
                  </a:cubicBezTo>
                  <a:cubicBezTo>
                    <a:pt x="173" y="224"/>
                    <a:pt x="173" y="224"/>
                    <a:pt x="173" y="224"/>
                  </a:cubicBezTo>
                  <a:cubicBezTo>
                    <a:pt x="174" y="219"/>
                    <a:pt x="176" y="214"/>
                    <a:pt x="177" y="209"/>
                  </a:cubicBezTo>
                  <a:close/>
                  <a:moveTo>
                    <a:pt x="134" y="40"/>
                  </a:moveTo>
                  <a:cubicBezTo>
                    <a:pt x="134" y="40"/>
                    <a:pt x="134" y="40"/>
                    <a:pt x="134" y="40"/>
                  </a:cubicBezTo>
                  <a:cubicBezTo>
                    <a:pt x="134" y="38"/>
                    <a:pt x="133" y="36"/>
                    <a:pt x="133" y="34"/>
                  </a:cubicBezTo>
                  <a:cubicBezTo>
                    <a:pt x="133" y="34"/>
                    <a:pt x="132" y="34"/>
                    <a:pt x="131" y="34"/>
                  </a:cubicBezTo>
                  <a:cubicBezTo>
                    <a:pt x="131" y="35"/>
                    <a:pt x="131" y="36"/>
                    <a:pt x="131" y="37"/>
                  </a:cubicBezTo>
                  <a:cubicBezTo>
                    <a:pt x="131" y="37"/>
                    <a:pt x="131" y="38"/>
                    <a:pt x="132" y="38"/>
                  </a:cubicBezTo>
                  <a:cubicBezTo>
                    <a:pt x="132" y="39"/>
                    <a:pt x="133" y="39"/>
                    <a:pt x="134" y="40"/>
                  </a:cubicBezTo>
                  <a:close/>
                  <a:moveTo>
                    <a:pt x="72" y="268"/>
                  </a:moveTo>
                  <a:cubicBezTo>
                    <a:pt x="72" y="269"/>
                    <a:pt x="72" y="270"/>
                    <a:pt x="71" y="270"/>
                  </a:cubicBezTo>
                  <a:cubicBezTo>
                    <a:pt x="70" y="271"/>
                    <a:pt x="70" y="270"/>
                    <a:pt x="69" y="269"/>
                  </a:cubicBezTo>
                  <a:cubicBezTo>
                    <a:pt x="69" y="270"/>
                    <a:pt x="69" y="270"/>
                    <a:pt x="69" y="271"/>
                  </a:cubicBezTo>
                  <a:cubicBezTo>
                    <a:pt x="69" y="271"/>
                    <a:pt x="69" y="271"/>
                    <a:pt x="70" y="271"/>
                  </a:cubicBezTo>
                  <a:cubicBezTo>
                    <a:pt x="71" y="271"/>
                    <a:pt x="73" y="271"/>
                    <a:pt x="75" y="271"/>
                  </a:cubicBezTo>
                  <a:cubicBezTo>
                    <a:pt x="75" y="271"/>
                    <a:pt x="76" y="271"/>
                    <a:pt x="76" y="270"/>
                  </a:cubicBezTo>
                  <a:cubicBezTo>
                    <a:pt x="74" y="270"/>
                    <a:pt x="73" y="269"/>
                    <a:pt x="72" y="268"/>
                  </a:cubicBezTo>
                  <a:close/>
                  <a:moveTo>
                    <a:pt x="146" y="134"/>
                  </a:moveTo>
                  <a:cubicBezTo>
                    <a:pt x="146" y="134"/>
                    <a:pt x="146" y="134"/>
                    <a:pt x="146" y="134"/>
                  </a:cubicBezTo>
                  <a:cubicBezTo>
                    <a:pt x="146" y="134"/>
                    <a:pt x="145" y="135"/>
                    <a:pt x="145" y="135"/>
                  </a:cubicBezTo>
                  <a:cubicBezTo>
                    <a:pt x="145" y="137"/>
                    <a:pt x="145" y="140"/>
                    <a:pt x="144" y="142"/>
                  </a:cubicBezTo>
                  <a:cubicBezTo>
                    <a:pt x="144" y="143"/>
                    <a:pt x="144" y="143"/>
                    <a:pt x="145" y="144"/>
                  </a:cubicBezTo>
                  <a:cubicBezTo>
                    <a:pt x="145" y="143"/>
                    <a:pt x="146" y="143"/>
                    <a:pt x="146" y="142"/>
                  </a:cubicBezTo>
                  <a:cubicBezTo>
                    <a:pt x="146" y="140"/>
                    <a:pt x="146" y="137"/>
                    <a:pt x="146" y="135"/>
                  </a:cubicBezTo>
                  <a:cubicBezTo>
                    <a:pt x="146" y="134"/>
                    <a:pt x="146" y="134"/>
                    <a:pt x="146" y="134"/>
                  </a:cubicBezTo>
                  <a:close/>
                  <a:moveTo>
                    <a:pt x="153" y="129"/>
                  </a:moveTo>
                  <a:cubicBezTo>
                    <a:pt x="153" y="129"/>
                    <a:pt x="153" y="129"/>
                    <a:pt x="153" y="129"/>
                  </a:cubicBezTo>
                  <a:cubicBezTo>
                    <a:pt x="152" y="129"/>
                    <a:pt x="151" y="130"/>
                    <a:pt x="150" y="131"/>
                  </a:cubicBezTo>
                  <a:cubicBezTo>
                    <a:pt x="150" y="131"/>
                    <a:pt x="150" y="131"/>
                    <a:pt x="149" y="131"/>
                  </a:cubicBezTo>
                  <a:cubicBezTo>
                    <a:pt x="149" y="132"/>
                    <a:pt x="149" y="133"/>
                    <a:pt x="149" y="133"/>
                  </a:cubicBezTo>
                  <a:cubicBezTo>
                    <a:pt x="149" y="134"/>
                    <a:pt x="149" y="135"/>
                    <a:pt x="149" y="136"/>
                  </a:cubicBezTo>
                  <a:cubicBezTo>
                    <a:pt x="149" y="136"/>
                    <a:pt x="149" y="136"/>
                    <a:pt x="149" y="136"/>
                  </a:cubicBezTo>
                  <a:cubicBezTo>
                    <a:pt x="151" y="133"/>
                    <a:pt x="152" y="131"/>
                    <a:pt x="153" y="129"/>
                  </a:cubicBezTo>
                  <a:close/>
                  <a:moveTo>
                    <a:pt x="61" y="281"/>
                  </a:moveTo>
                  <a:cubicBezTo>
                    <a:pt x="58" y="278"/>
                    <a:pt x="54" y="275"/>
                    <a:pt x="50" y="273"/>
                  </a:cubicBezTo>
                  <a:cubicBezTo>
                    <a:pt x="53" y="276"/>
                    <a:pt x="57" y="279"/>
                    <a:pt x="61" y="281"/>
                  </a:cubicBezTo>
                  <a:close/>
                  <a:moveTo>
                    <a:pt x="137" y="85"/>
                  </a:moveTo>
                  <a:cubicBezTo>
                    <a:pt x="138" y="89"/>
                    <a:pt x="138" y="93"/>
                    <a:pt x="138" y="97"/>
                  </a:cubicBezTo>
                  <a:cubicBezTo>
                    <a:pt x="139" y="96"/>
                    <a:pt x="139" y="96"/>
                    <a:pt x="139" y="95"/>
                  </a:cubicBezTo>
                  <a:cubicBezTo>
                    <a:pt x="139" y="94"/>
                    <a:pt x="139" y="93"/>
                    <a:pt x="139" y="93"/>
                  </a:cubicBezTo>
                  <a:cubicBezTo>
                    <a:pt x="139" y="91"/>
                    <a:pt x="138" y="89"/>
                    <a:pt x="138" y="87"/>
                  </a:cubicBezTo>
                  <a:cubicBezTo>
                    <a:pt x="138" y="86"/>
                    <a:pt x="138" y="86"/>
                    <a:pt x="137" y="85"/>
                  </a:cubicBezTo>
                  <a:close/>
                  <a:moveTo>
                    <a:pt x="170" y="108"/>
                  </a:moveTo>
                  <a:cubicBezTo>
                    <a:pt x="171" y="107"/>
                    <a:pt x="172" y="106"/>
                    <a:pt x="172" y="104"/>
                  </a:cubicBezTo>
                  <a:cubicBezTo>
                    <a:pt x="171" y="103"/>
                    <a:pt x="171" y="101"/>
                    <a:pt x="171" y="100"/>
                  </a:cubicBezTo>
                  <a:cubicBezTo>
                    <a:pt x="171" y="99"/>
                    <a:pt x="170" y="99"/>
                    <a:pt x="170" y="99"/>
                  </a:cubicBezTo>
                  <a:cubicBezTo>
                    <a:pt x="170" y="100"/>
                    <a:pt x="170" y="106"/>
                    <a:pt x="170" y="108"/>
                  </a:cubicBezTo>
                  <a:close/>
                  <a:moveTo>
                    <a:pt x="130" y="191"/>
                  </a:moveTo>
                  <a:cubicBezTo>
                    <a:pt x="130" y="191"/>
                    <a:pt x="130" y="191"/>
                    <a:pt x="130" y="191"/>
                  </a:cubicBezTo>
                  <a:cubicBezTo>
                    <a:pt x="129" y="194"/>
                    <a:pt x="128" y="198"/>
                    <a:pt x="127" y="202"/>
                  </a:cubicBezTo>
                  <a:cubicBezTo>
                    <a:pt x="127" y="202"/>
                    <a:pt x="128" y="202"/>
                    <a:pt x="128" y="201"/>
                  </a:cubicBezTo>
                  <a:cubicBezTo>
                    <a:pt x="128" y="200"/>
                    <a:pt x="129" y="198"/>
                    <a:pt x="130" y="196"/>
                  </a:cubicBezTo>
                  <a:cubicBezTo>
                    <a:pt x="130" y="194"/>
                    <a:pt x="130" y="192"/>
                    <a:pt x="130" y="191"/>
                  </a:cubicBezTo>
                  <a:close/>
                  <a:moveTo>
                    <a:pt x="81" y="15"/>
                  </a:moveTo>
                  <a:cubicBezTo>
                    <a:pt x="81" y="16"/>
                    <a:pt x="81" y="16"/>
                    <a:pt x="81" y="17"/>
                  </a:cubicBezTo>
                  <a:cubicBezTo>
                    <a:pt x="81" y="17"/>
                    <a:pt x="81" y="17"/>
                    <a:pt x="82" y="17"/>
                  </a:cubicBezTo>
                  <a:cubicBezTo>
                    <a:pt x="82" y="18"/>
                    <a:pt x="83" y="18"/>
                    <a:pt x="84" y="19"/>
                  </a:cubicBezTo>
                  <a:cubicBezTo>
                    <a:pt x="84" y="18"/>
                    <a:pt x="85" y="18"/>
                    <a:pt x="85" y="17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4" y="16"/>
                    <a:pt x="84" y="15"/>
                    <a:pt x="83" y="15"/>
                  </a:cubicBezTo>
                  <a:cubicBezTo>
                    <a:pt x="83" y="15"/>
                    <a:pt x="82" y="15"/>
                    <a:pt x="81" y="15"/>
                  </a:cubicBezTo>
                  <a:close/>
                  <a:moveTo>
                    <a:pt x="31" y="228"/>
                  </a:moveTo>
                  <a:cubicBezTo>
                    <a:pt x="31" y="227"/>
                    <a:pt x="31" y="226"/>
                    <a:pt x="30" y="225"/>
                  </a:cubicBezTo>
                  <a:cubicBezTo>
                    <a:pt x="29" y="225"/>
                    <a:pt x="29" y="225"/>
                    <a:pt x="28" y="225"/>
                  </a:cubicBezTo>
                  <a:cubicBezTo>
                    <a:pt x="28" y="225"/>
                    <a:pt x="29" y="226"/>
                    <a:pt x="29" y="227"/>
                  </a:cubicBezTo>
                  <a:cubicBezTo>
                    <a:pt x="29" y="228"/>
                    <a:pt x="29" y="229"/>
                    <a:pt x="30" y="230"/>
                  </a:cubicBezTo>
                  <a:cubicBezTo>
                    <a:pt x="31" y="229"/>
                    <a:pt x="31" y="229"/>
                    <a:pt x="31" y="228"/>
                  </a:cubicBezTo>
                  <a:close/>
                  <a:moveTo>
                    <a:pt x="69" y="206"/>
                  </a:moveTo>
                  <a:cubicBezTo>
                    <a:pt x="69" y="206"/>
                    <a:pt x="69" y="206"/>
                    <a:pt x="69" y="207"/>
                  </a:cubicBezTo>
                  <a:cubicBezTo>
                    <a:pt x="69" y="207"/>
                    <a:pt x="69" y="207"/>
                    <a:pt x="69" y="208"/>
                  </a:cubicBezTo>
                  <a:cubicBezTo>
                    <a:pt x="69" y="208"/>
                    <a:pt x="69" y="209"/>
                    <a:pt x="68" y="209"/>
                  </a:cubicBezTo>
                  <a:cubicBezTo>
                    <a:pt x="68" y="209"/>
                    <a:pt x="67" y="209"/>
                    <a:pt x="67" y="208"/>
                  </a:cubicBezTo>
                  <a:cubicBezTo>
                    <a:pt x="67" y="208"/>
                    <a:pt x="67" y="207"/>
                    <a:pt x="67" y="207"/>
                  </a:cubicBezTo>
                  <a:cubicBezTo>
                    <a:pt x="66" y="209"/>
                    <a:pt x="66" y="211"/>
                    <a:pt x="66" y="212"/>
                  </a:cubicBezTo>
                  <a:cubicBezTo>
                    <a:pt x="68" y="211"/>
                    <a:pt x="69" y="210"/>
                    <a:pt x="70" y="209"/>
                  </a:cubicBezTo>
                  <a:cubicBezTo>
                    <a:pt x="70" y="208"/>
                    <a:pt x="69" y="207"/>
                    <a:pt x="69" y="206"/>
                  </a:cubicBezTo>
                  <a:close/>
                  <a:moveTo>
                    <a:pt x="144" y="26"/>
                  </a:moveTo>
                  <a:cubicBezTo>
                    <a:pt x="145" y="26"/>
                    <a:pt x="149" y="30"/>
                    <a:pt x="150" y="31"/>
                  </a:cubicBezTo>
                  <a:cubicBezTo>
                    <a:pt x="149" y="29"/>
                    <a:pt x="148" y="27"/>
                    <a:pt x="146" y="25"/>
                  </a:cubicBezTo>
                  <a:cubicBezTo>
                    <a:pt x="145" y="25"/>
                    <a:pt x="145" y="25"/>
                    <a:pt x="144" y="26"/>
                  </a:cubicBezTo>
                  <a:close/>
                  <a:moveTo>
                    <a:pt x="126" y="225"/>
                  </a:moveTo>
                  <a:cubicBezTo>
                    <a:pt x="126" y="224"/>
                    <a:pt x="127" y="223"/>
                    <a:pt x="127" y="222"/>
                  </a:cubicBezTo>
                  <a:cubicBezTo>
                    <a:pt x="127" y="221"/>
                    <a:pt x="127" y="220"/>
                    <a:pt x="126" y="220"/>
                  </a:cubicBezTo>
                  <a:cubicBezTo>
                    <a:pt x="125" y="222"/>
                    <a:pt x="124" y="223"/>
                    <a:pt x="124" y="224"/>
                  </a:cubicBezTo>
                  <a:cubicBezTo>
                    <a:pt x="125" y="225"/>
                    <a:pt x="125" y="225"/>
                    <a:pt x="126" y="225"/>
                  </a:cubicBezTo>
                  <a:close/>
                  <a:moveTo>
                    <a:pt x="171" y="58"/>
                  </a:moveTo>
                  <a:cubicBezTo>
                    <a:pt x="171" y="59"/>
                    <a:pt x="171" y="59"/>
                    <a:pt x="171" y="60"/>
                  </a:cubicBezTo>
                  <a:cubicBezTo>
                    <a:pt x="172" y="62"/>
                    <a:pt x="173" y="64"/>
                    <a:pt x="174" y="66"/>
                  </a:cubicBezTo>
                  <a:cubicBezTo>
                    <a:pt x="174" y="66"/>
                    <a:pt x="174" y="67"/>
                    <a:pt x="174" y="67"/>
                  </a:cubicBezTo>
                  <a:cubicBezTo>
                    <a:pt x="175" y="66"/>
                    <a:pt x="175" y="66"/>
                    <a:pt x="175" y="65"/>
                  </a:cubicBezTo>
                  <a:cubicBezTo>
                    <a:pt x="174" y="64"/>
                    <a:pt x="174" y="63"/>
                    <a:pt x="173" y="62"/>
                  </a:cubicBezTo>
                  <a:cubicBezTo>
                    <a:pt x="173" y="61"/>
                    <a:pt x="172" y="59"/>
                    <a:pt x="171" y="58"/>
                  </a:cubicBezTo>
                  <a:close/>
                  <a:moveTo>
                    <a:pt x="152" y="50"/>
                  </a:moveTo>
                  <a:cubicBezTo>
                    <a:pt x="152" y="50"/>
                    <a:pt x="152" y="51"/>
                    <a:pt x="152" y="51"/>
                  </a:cubicBezTo>
                  <a:cubicBezTo>
                    <a:pt x="152" y="53"/>
                    <a:pt x="152" y="54"/>
                    <a:pt x="152" y="56"/>
                  </a:cubicBezTo>
                  <a:cubicBezTo>
                    <a:pt x="153" y="56"/>
                    <a:pt x="153" y="56"/>
                    <a:pt x="153" y="56"/>
                  </a:cubicBezTo>
                  <a:cubicBezTo>
                    <a:pt x="153" y="55"/>
                    <a:pt x="154" y="54"/>
                    <a:pt x="154" y="53"/>
                  </a:cubicBezTo>
                  <a:cubicBezTo>
                    <a:pt x="154" y="53"/>
                    <a:pt x="154" y="52"/>
                    <a:pt x="154" y="52"/>
                  </a:cubicBezTo>
                  <a:cubicBezTo>
                    <a:pt x="154" y="51"/>
                    <a:pt x="153" y="51"/>
                    <a:pt x="152" y="50"/>
                  </a:cubicBezTo>
                  <a:close/>
                  <a:moveTo>
                    <a:pt x="49" y="189"/>
                  </a:moveTo>
                  <a:cubicBezTo>
                    <a:pt x="48" y="190"/>
                    <a:pt x="48" y="191"/>
                    <a:pt x="48" y="192"/>
                  </a:cubicBezTo>
                  <a:cubicBezTo>
                    <a:pt x="48" y="193"/>
                    <a:pt x="48" y="194"/>
                    <a:pt x="48" y="195"/>
                  </a:cubicBezTo>
                  <a:cubicBezTo>
                    <a:pt x="48" y="196"/>
                    <a:pt x="49" y="196"/>
                    <a:pt x="50" y="197"/>
                  </a:cubicBezTo>
                  <a:cubicBezTo>
                    <a:pt x="49" y="194"/>
                    <a:pt x="49" y="191"/>
                    <a:pt x="49" y="189"/>
                  </a:cubicBezTo>
                  <a:close/>
                  <a:moveTo>
                    <a:pt x="174" y="133"/>
                  </a:moveTo>
                  <a:cubicBezTo>
                    <a:pt x="174" y="133"/>
                    <a:pt x="173" y="133"/>
                    <a:pt x="173" y="133"/>
                  </a:cubicBezTo>
                  <a:cubicBezTo>
                    <a:pt x="173" y="133"/>
                    <a:pt x="173" y="133"/>
                    <a:pt x="173" y="133"/>
                  </a:cubicBezTo>
                  <a:cubicBezTo>
                    <a:pt x="174" y="136"/>
                    <a:pt x="173" y="138"/>
                    <a:pt x="173" y="140"/>
                  </a:cubicBezTo>
                  <a:cubicBezTo>
                    <a:pt x="173" y="143"/>
                    <a:pt x="172" y="146"/>
                    <a:pt x="172" y="149"/>
                  </a:cubicBezTo>
                  <a:cubicBezTo>
                    <a:pt x="173" y="149"/>
                    <a:pt x="173" y="150"/>
                    <a:pt x="173" y="150"/>
                  </a:cubicBezTo>
                  <a:cubicBezTo>
                    <a:pt x="173" y="144"/>
                    <a:pt x="174" y="138"/>
                    <a:pt x="174" y="133"/>
                  </a:cubicBezTo>
                  <a:close/>
                  <a:moveTo>
                    <a:pt x="156" y="218"/>
                  </a:moveTo>
                  <a:cubicBezTo>
                    <a:pt x="156" y="218"/>
                    <a:pt x="156" y="219"/>
                    <a:pt x="155" y="219"/>
                  </a:cubicBezTo>
                  <a:cubicBezTo>
                    <a:pt x="155" y="220"/>
                    <a:pt x="154" y="220"/>
                    <a:pt x="154" y="221"/>
                  </a:cubicBezTo>
                  <a:cubicBezTo>
                    <a:pt x="155" y="222"/>
                    <a:pt x="155" y="223"/>
                    <a:pt x="155" y="224"/>
                  </a:cubicBezTo>
                  <a:cubicBezTo>
                    <a:pt x="155" y="225"/>
                    <a:pt x="155" y="225"/>
                    <a:pt x="155" y="225"/>
                  </a:cubicBezTo>
                  <a:cubicBezTo>
                    <a:pt x="155" y="224"/>
                    <a:pt x="156" y="223"/>
                    <a:pt x="156" y="222"/>
                  </a:cubicBezTo>
                  <a:cubicBezTo>
                    <a:pt x="156" y="221"/>
                    <a:pt x="156" y="220"/>
                    <a:pt x="157" y="219"/>
                  </a:cubicBezTo>
                  <a:cubicBezTo>
                    <a:pt x="157" y="219"/>
                    <a:pt x="156" y="218"/>
                    <a:pt x="156" y="218"/>
                  </a:cubicBezTo>
                  <a:close/>
                  <a:moveTo>
                    <a:pt x="164" y="127"/>
                  </a:moveTo>
                  <a:cubicBezTo>
                    <a:pt x="166" y="125"/>
                    <a:pt x="166" y="122"/>
                    <a:pt x="166" y="120"/>
                  </a:cubicBezTo>
                  <a:cubicBezTo>
                    <a:pt x="164" y="121"/>
                    <a:pt x="164" y="122"/>
                    <a:pt x="164" y="124"/>
                  </a:cubicBezTo>
                  <a:cubicBezTo>
                    <a:pt x="164" y="124"/>
                    <a:pt x="164" y="124"/>
                    <a:pt x="164" y="125"/>
                  </a:cubicBezTo>
                  <a:cubicBezTo>
                    <a:pt x="164" y="125"/>
                    <a:pt x="164" y="126"/>
                    <a:pt x="164" y="127"/>
                  </a:cubicBezTo>
                  <a:close/>
                  <a:moveTo>
                    <a:pt x="32" y="155"/>
                  </a:moveTo>
                  <a:cubicBezTo>
                    <a:pt x="32" y="156"/>
                    <a:pt x="32" y="156"/>
                    <a:pt x="32" y="156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2" y="154"/>
                    <a:pt x="32" y="154"/>
                  </a:cubicBezTo>
                  <a:cubicBezTo>
                    <a:pt x="32" y="152"/>
                    <a:pt x="31" y="150"/>
                    <a:pt x="31" y="148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0" y="149"/>
                    <a:pt x="30" y="149"/>
                    <a:pt x="30" y="150"/>
                  </a:cubicBezTo>
                  <a:cubicBezTo>
                    <a:pt x="30" y="150"/>
                    <a:pt x="30" y="151"/>
                    <a:pt x="30" y="151"/>
                  </a:cubicBezTo>
                  <a:cubicBezTo>
                    <a:pt x="30" y="152"/>
                    <a:pt x="31" y="153"/>
                    <a:pt x="31" y="153"/>
                  </a:cubicBezTo>
                  <a:cubicBezTo>
                    <a:pt x="31" y="154"/>
                    <a:pt x="31" y="155"/>
                    <a:pt x="32" y="155"/>
                  </a:cubicBezTo>
                  <a:close/>
                  <a:moveTo>
                    <a:pt x="134" y="238"/>
                  </a:moveTo>
                  <a:cubicBezTo>
                    <a:pt x="134" y="238"/>
                    <a:pt x="135" y="237"/>
                    <a:pt x="135" y="237"/>
                  </a:cubicBezTo>
                  <a:cubicBezTo>
                    <a:pt x="135" y="237"/>
                    <a:pt x="136" y="236"/>
                    <a:pt x="136" y="236"/>
                  </a:cubicBezTo>
                  <a:cubicBezTo>
                    <a:pt x="136" y="235"/>
                    <a:pt x="135" y="234"/>
                    <a:pt x="134" y="233"/>
                  </a:cubicBezTo>
                  <a:cubicBezTo>
                    <a:pt x="134" y="234"/>
                    <a:pt x="133" y="234"/>
                    <a:pt x="133" y="234"/>
                  </a:cubicBezTo>
                  <a:cubicBezTo>
                    <a:pt x="133" y="235"/>
                    <a:pt x="133" y="237"/>
                    <a:pt x="134" y="238"/>
                  </a:cubicBezTo>
                  <a:close/>
                  <a:moveTo>
                    <a:pt x="139" y="37"/>
                  </a:moveTo>
                  <a:cubicBezTo>
                    <a:pt x="138" y="39"/>
                    <a:pt x="138" y="40"/>
                    <a:pt x="139" y="42"/>
                  </a:cubicBezTo>
                  <a:cubicBezTo>
                    <a:pt x="140" y="41"/>
                    <a:pt x="140" y="40"/>
                    <a:pt x="141" y="39"/>
                  </a:cubicBezTo>
                  <a:cubicBezTo>
                    <a:pt x="141" y="38"/>
                    <a:pt x="141" y="38"/>
                    <a:pt x="139" y="37"/>
                  </a:cubicBezTo>
                  <a:close/>
                  <a:moveTo>
                    <a:pt x="98" y="44"/>
                  </a:moveTo>
                  <a:cubicBezTo>
                    <a:pt x="98" y="44"/>
                    <a:pt x="98" y="44"/>
                    <a:pt x="98" y="44"/>
                  </a:cubicBezTo>
                  <a:cubicBezTo>
                    <a:pt x="102" y="45"/>
                    <a:pt x="105" y="46"/>
                    <a:pt x="109" y="47"/>
                  </a:cubicBezTo>
                  <a:cubicBezTo>
                    <a:pt x="109" y="46"/>
                    <a:pt x="109" y="46"/>
                    <a:pt x="109" y="46"/>
                  </a:cubicBezTo>
                  <a:cubicBezTo>
                    <a:pt x="106" y="45"/>
                    <a:pt x="102" y="44"/>
                    <a:pt x="99" y="44"/>
                  </a:cubicBezTo>
                  <a:cubicBezTo>
                    <a:pt x="98" y="44"/>
                    <a:pt x="98" y="44"/>
                    <a:pt x="98" y="44"/>
                  </a:cubicBezTo>
                  <a:close/>
                  <a:moveTo>
                    <a:pt x="61" y="224"/>
                  </a:moveTo>
                  <a:cubicBezTo>
                    <a:pt x="61" y="224"/>
                    <a:pt x="61" y="224"/>
                    <a:pt x="61" y="224"/>
                  </a:cubicBezTo>
                  <a:cubicBezTo>
                    <a:pt x="60" y="224"/>
                    <a:pt x="60" y="224"/>
                    <a:pt x="60" y="225"/>
                  </a:cubicBezTo>
                  <a:cubicBezTo>
                    <a:pt x="60" y="227"/>
                    <a:pt x="59" y="229"/>
                    <a:pt x="58" y="231"/>
                  </a:cubicBezTo>
                  <a:cubicBezTo>
                    <a:pt x="57" y="231"/>
                    <a:pt x="57" y="231"/>
                    <a:pt x="57" y="232"/>
                  </a:cubicBezTo>
                  <a:cubicBezTo>
                    <a:pt x="57" y="232"/>
                    <a:pt x="57" y="232"/>
                    <a:pt x="58" y="232"/>
                  </a:cubicBezTo>
                  <a:cubicBezTo>
                    <a:pt x="59" y="230"/>
                    <a:pt x="60" y="229"/>
                    <a:pt x="61" y="228"/>
                  </a:cubicBezTo>
                  <a:cubicBezTo>
                    <a:pt x="61" y="228"/>
                    <a:pt x="61" y="228"/>
                    <a:pt x="61" y="228"/>
                  </a:cubicBezTo>
                  <a:cubicBezTo>
                    <a:pt x="61" y="226"/>
                    <a:pt x="61" y="225"/>
                    <a:pt x="61" y="224"/>
                  </a:cubicBezTo>
                  <a:close/>
                  <a:moveTo>
                    <a:pt x="141" y="121"/>
                  </a:moveTo>
                  <a:cubicBezTo>
                    <a:pt x="142" y="120"/>
                    <a:pt x="142" y="120"/>
                    <a:pt x="142" y="119"/>
                  </a:cubicBezTo>
                  <a:cubicBezTo>
                    <a:pt x="142" y="118"/>
                    <a:pt x="143" y="117"/>
                    <a:pt x="143" y="116"/>
                  </a:cubicBezTo>
                  <a:cubicBezTo>
                    <a:pt x="144" y="115"/>
                    <a:pt x="144" y="114"/>
                    <a:pt x="144" y="113"/>
                  </a:cubicBezTo>
                  <a:cubicBezTo>
                    <a:pt x="143" y="114"/>
                    <a:pt x="143" y="115"/>
                    <a:pt x="142" y="116"/>
                  </a:cubicBezTo>
                  <a:cubicBezTo>
                    <a:pt x="141" y="118"/>
                    <a:pt x="141" y="119"/>
                    <a:pt x="141" y="121"/>
                  </a:cubicBezTo>
                  <a:close/>
                  <a:moveTo>
                    <a:pt x="60" y="115"/>
                  </a:moveTo>
                  <a:cubicBezTo>
                    <a:pt x="61" y="113"/>
                    <a:pt x="61" y="110"/>
                    <a:pt x="61" y="107"/>
                  </a:cubicBezTo>
                  <a:cubicBezTo>
                    <a:pt x="61" y="108"/>
                    <a:pt x="60" y="108"/>
                    <a:pt x="60" y="109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60" y="110"/>
                    <a:pt x="60" y="111"/>
                    <a:pt x="60" y="112"/>
                  </a:cubicBezTo>
                  <a:cubicBezTo>
                    <a:pt x="60" y="113"/>
                    <a:pt x="60" y="114"/>
                    <a:pt x="60" y="115"/>
                  </a:cubicBezTo>
                  <a:close/>
                  <a:moveTo>
                    <a:pt x="149" y="143"/>
                  </a:moveTo>
                  <a:cubicBezTo>
                    <a:pt x="150" y="143"/>
                    <a:pt x="151" y="143"/>
                    <a:pt x="151" y="142"/>
                  </a:cubicBezTo>
                  <a:cubicBezTo>
                    <a:pt x="152" y="141"/>
                    <a:pt x="152" y="139"/>
                    <a:pt x="153" y="138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2" y="137"/>
                    <a:pt x="152" y="137"/>
                  </a:cubicBezTo>
                  <a:cubicBezTo>
                    <a:pt x="152" y="138"/>
                    <a:pt x="151" y="139"/>
                    <a:pt x="150" y="140"/>
                  </a:cubicBezTo>
                  <a:cubicBezTo>
                    <a:pt x="149" y="141"/>
                    <a:pt x="149" y="142"/>
                    <a:pt x="149" y="143"/>
                  </a:cubicBezTo>
                  <a:close/>
                  <a:moveTo>
                    <a:pt x="28" y="154"/>
                  </a:moveTo>
                  <a:cubicBezTo>
                    <a:pt x="27" y="156"/>
                    <a:pt x="27" y="157"/>
                    <a:pt x="26" y="159"/>
                  </a:cubicBezTo>
                  <a:cubicBezTo>
                    <a:pt x="26" y="159"/>
                    <a:pt x="27" y="159"/>
                    <a:pt x="27" y="159"/>
                  </a:cubicBezTo>
                  <a:cubicBezTo>
                    <a:pt x="27" y="159"/>
                    <a:pt x="28" y="158"/>
                    <a:pt x="29" y="158"/>
                  </a:cubicBezTo>
                  <a:cubicBezTo>
                    <a:pt x="29" y="158"/>
                    <a:pt x="29" y="157"/>
                    <a:pt x="29" y="157"/>
                  </a:cubicBezTo>
                  <a:cubicBezTo>
                    <a:pt x="29" y="156"/>
                    <a:pt x="29" y="155"/>
                    <a:pt x="28" y="154"/>
                  </a:cubicBezTo>
                  <a:close/>
                  <a:moveTo>
                    <a:pt x="160" y="71"/>
                  </a:moveTo>
                  <a:cubicBezTo>
                    <a:pt x="160" y="71"/>
                    <a:pt x="160" y="71"/>
                    <a:pt x="160" y="71"/>
                  </a:cubicBezTo>
                  <a:cubicBezTo>
                    <a:pt x="161" y="71"/>
                    <a:pt x="161" y="70"/>
                    <a:pt x="161" y="70"/>
                  </a:cubicBezTo>
                  <a:cubicBezTo>
                    <a:pt x="161" y="69"/>
                    <a:pt x="161" y="68"/>
                    <a:pt x="161" y="68"/>
                  </a:cubicBezTo>
                  <a:cubicBezTo>
                    <a:pt x="161" y="67"/>
                    <a:pt x="161" y="65"/>
                    <a:pt x="160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60" y="64"/>
                    <a:pt x="159" y="64"/>
                    <a:pt x="159" y="65"/>
                  </a:cubicBezTo>
                  <a:cubicBezTo>
                    <a:pt x="160" y="67"/>
                    <a:pt x="160" y="69"/>
                    <a:pt x="160" y="71"/>
                  </a:cubicBezTo>
                  <a:close/>
                  <a:moveTo>
                    <a:pt x="126" y="26"/>
                  </a:moveTo>
                  <a:cubicBezTo>
                    <a:pt x="126" y="26"/>
                    <a:pt x="126" y="26"/>
                    <a:pt x="126" y="26"/>
                  </a:cubicBezTo>
                  <a:cubicBezTo>
                    <a:pt x="127" y="24"/>
                    <a:pt x="127" y="22"/>
                    <a:pt x="128" y="20"/>
                  </a:cubicBezTo>
                  <a:cubicBezTo>
                    <a:pt x="127" y="20"/>
                    <a:pt x="126" y="19"/>
                    <a:pt x="124" y="19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4" y="19"/>
                    <a:pt x="125" y="19"/>
                    <a:pt x="125" y="20"/>
                  </a:cubicBezTo>
                  <a:cubicBezTo>
                    <a:pt x="125" y="20"/>
                    <a:pt x="126" y="20"/>
                    <a:pt x="126" y="21"/>
                  </a:cubicBezTo>
                  <a:cubicBezTo>
                    <a:pt x="127" y="22"/>
                    <a:pt x="127" y="23"/>
                    <a:pt x="125" y="23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4"/>
                    <a:pt x="125" y="25"/>
                    <a:pt x="126" y="26"/>
                  </a:cubicBezTo>
                  <a:close/>
                  <a:moveTo>
                    <a:pt x="142" y="207"/>
                  </a:moveTo>
                  <a:cubicBezTo>
                    <a:pt x="141" y="208"/>
                    <a:pt x="141" y="209"/>
                    <a:pt x="141" y="210"/>
                  </a:cubicBezTo>
                  <a:cubicBezTo>
                    <a:pt x="141" y="210"/>
                    <a:pt x="141" y="210"/>
                    <a:pt x="141" y="211"/>
                  </a:cubicBezTo>
                  <a:cubicBezTo>
                    <a:pt x="142" y="211"/>
                    <a:pt x="142" y="211"/>
                    <a:pt x="143" y="212"/>
                  </a:cubicBezTo>
                  <a:cubicBezTo>
                    <a:pt x="143" y="210"/>
                    <a:pt x="143" y="209"/>
                    <a:pt x="143" y="207"/>
                  </a:cubicBezTo>
                  <a:cubicBezTo>
                    <a:pt x="143" y="207"/>
                    <a:pt x="143" y="207"/>
                    <a:pt x="143" y="206"/>
                  </a:cubicBezTo>
                  <a:cubicBezTo>
                    <a:pt x="142" y="206"/>
                    <a:pt x="142" y="207"/>
                    <a:pt x="142" y="207"/>
                  </a:cubicBezTo>
                  <a:cubicBezTo>
                    <a:pt x="142" y="207"/>
                    <a:pt x="142" y="207"/>
                    <a:pt x="142" y="207"/>
                  </a:cubicBezTo>
                  <a:close/>
                  <a:moveTo>
                    <a:pt x="145" y="260"/>
                  </a:moveTo>
                  <a:cubicBezTo>
                    <a:pt x="145" y="260"/>
                    <a:pt x="145" y="260"/>
                    <a:pt x="145" y="260"/>
                  </a:cubicBezTo>
                  <a:cubicBezTo>
                    <a:pt x="146" y="258"/>
                    <a:pt x="147" y="257"/>
                    <a:pt x="149" y="255"/>
                  </a:cubicBezTo>
                  <a:cubicBezTo>
                    <a:pt x="147" y="256"/>
                    <a:pt x="146" y="256"/>
                    <a:pt x="145" y="256"/>
                  </a:cubicBezTo>
                  <a:cubicBezTo>
                    <a:pt x="145" y="257"/>
                    <a:pt x="145" y="259"/>
                    <a:pt x="145" y="260"/>
                  </a:cubicBezTo>
                  <a:close/>
                  <a:moveTo>
                    <a:pt x="115" y="212"/>
                  </a:moveTo>
                  <a:cubicBezTo>
                    <a:pt x="115" y="210"/>
                    <a:pt x="115" y="209"/>
                    <a:pt x="115" y="208"/>
                  </a:cubicBezTo>
                  <a:cubicBezTo>
                    <a:pt x="114" y="208"/>
                    <a:pt x="114" y="208"/>
                    <a:pt x="114" y="208"/>
                  </a:cubicBezTo>
                  <a:cubicBezTo>
                    <a:pt x="113" y="209"/>
                    <a:pt x="113" y="210"/>
                    <a:pt x="112" y="212"/>
                  </a:cubicBezTo>
                  <a:cubicBezTo>
                    <a:pt x="113" y="212"/>
                    <a:pt x="114" y="212"/>
                    <a:pt x="115" y="212"/>
                  </a:cubicBezTo>
                  <a:close/>
                  <a:moveTo>
                    <a:pt x="66" y="95"/>
                  </a:move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4"/>
                    <a:pt x="67" y="93"/>
                  </a:cubicBezTo>
                  <a:cubicBezTo>
                    <a:pt x="67" y="92"/>
                    <a:pt x="66" y="91"/>
                    <a:pt x="67" y="91"/>
                  </a:cubicBezTo>
                  <a:cubicBezTo>
                    <a:pt x="67" y="90"/>
                    <a:pt x="67" y="89"/>
                    <a:pt x="67" y="88"/>
                  </a:cubicBezTo>
                  <a:cubicBezTo>
                    <a:pt x="67" y="88"/>
                    <a:pt x="67" y="89"/>
                    <a:pt x="66" y="89"/>
                  </a:cubicBezTo>
                  <a:cubicBezTo>
                    <a:pt x="66" y="89"/>
                    <a:pt x="65" y="89"/>
                    <a:pt x="65" y="89"/>
                  </a:cubicBezTo>
                  <a:cubicBezTo>
                    <a:pt x="65" y="90"/>
                    <a:pt x="65" y="91"/>
                    <a:pt x="65" y="91"/>
                  </a:cubicBezTo>
                  <a:cubicBezTo>
                    <a:pt x="66" y="92"/>
                    <a:pt x="66" y="92"/>
                    <a:pt x="66" y="93"/>
                  </a:cubicBezTo>
                  <a:cubicBezTo>
                    <a:pt x="66" y="94"/>
                    <a:pt x="66" y="95"/>
                    <a:pt x="66" y="95"/>
                  </a:cubicBezTo>
                  <a:close/>
                  <a:moveTo>
                    <a:pt x="119" y="216"/>
                  </a:moveTo>
                  <a:cubicBezTo>
                    <a:pt x="118" y="217"/>
                    <a:pt x="118" y="217"/>
                    <a:pt x="118" y="218"/>
                  </a:cubicBezTo>
                  <a:cubicBezTo>
                    <a:pt x="120" y="217"/>
                    <a:pt x="120" y="219"/>
                    <a:pt x="121" y="220"/>
                  </a:cubicBezTo>
                  <a:cubicBezTo>
                    <a:pt x="121" y="219"/>
                    <a:pt x="121" y="219"/>
                    <a:pt x="122" y="218"/>
                  </a:cubicBezTo>
                  <a:cubicBezTo>
                    <a:pt x="122" y="218"/>
                    <a:pt x="122" y="217"/>
                    <a:pt x="121" y="217"/>
                  </a:cubicBezTo>
                  <a:cubicBezTo>
                    <a:pt x="121" y="217"/>
                    <a:pt x="120" y="216"/>
                    <a:pt x="119" y="216"/>
                  </a:cubicBezTo>
                  <a:close/>
                  <a:moveTo>
                    <a:pt x="57" y="119"/>
                  </a:moveTo>
                  <a:cubicBezTo>
                    <a:pt x="58" y="115"/>
                    <a:pt x="58" y="111"/>
                    <a:pt x="56" y="107"/>
                  </a:cubicBezTo>
                  <a:cubicBezTo>
                    <a:pt x="57" y="111"/>
                    <a:pt x="57" y="115"/>
                    <a:pt x="57" y="119"/>
                  </a:cubicBezTo>
                  <a:close/>
                  <a:moveTo>
                    <a:pt x="131" y="105"/>
                  </a:moveTo>
                  <a:cubicBezTo>
                    <a:pt x="131" y="105"/>
                    <a:pt x="131" y="105"/>
                    <a:pt x="132" y="105"/>
                  </a:cubicBezTo>
                  <a:cubicBezTo>
                    <a:pt x="132" y="104"/>
                    <a:pt x="132" y="103"/>
                    <a:pt x="132" y="103"/>
                  </a:cubicBezTo>
                  <a:cubicBezTo>
                    <a:pt x="132" y="98"/>
                    <a:pt x="131" y="94"/>
                    <a:pt x="131" y="90"/>
                  </a:cubicBezTo>
                  <a:cubicBezTo>
                    <a:pt x="131" y="90"/>
                    <a:pt x="131" y="89"/>
                    <a:pt x="131" y="89"/>
                  </a:cubicBezTo>
                  <a:cubicBezTo>
                    <a:pt x="131" y="91"/>
                    <a:pt x="131" y="93"/>
                    <a:pt x="131" y="94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6"/>
                    <a:pt x="131" y="96"/>
                    <a:pt x="131" y="97"/>
                  </a:cubicBezTo>
                  <a:cubicBezTo>
                    <a:pt x="131" y="99"/>
                    <a:pt x="131" y="100"/>
                    <a:pt x="131" y="102"/>
                  </a:cubicBezTo>
                  <a:cubicBezTo>
                    <a:pt x="131" y="103"/>
                    <a:pt x="131" y="104"/>
                    <a:pt x="131" y="105"/>
                  </a:cubicBezTo>
                  <a:close/>
                  <a:moveTo>
                    <a:pt x="137" y="164"/>
                  </a:moveTo>
                  <a:cubicBezTo>
                    <a:pt x="137" y="163"/>
                    <a:pt x="137" y="161"/>
                    <a:pt x="136" y="160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2"/>
                    <a:pt x="134" y="163"/>
                  </a:cubicBezTo>
                  <a:cubicBezTo>
                    <a:pt x="135" y="163"/>
                    <a:pt x="135" y="164"/>
                    <a:pt x="136" y="165"/>
                  </a:cubicBezTo>
                  <a:cubicBezTo>
                    <a:pt x="136" y="164"/>
                    <a:pt x="136" y="164"/>
                    <a:pt x="137" y="164"/>
                  </a:cubicBezTo>
                  <a:close/>
                  <a:moveTo>
                    <a:pt x="135" y="199"/>
                  </a:moveTo>
                  <a:cubicBezTo>
                    <a:pt x="135" y="199"/>
                    <a:pt x="135" y="199"/>
                    <a:pt x="135" y="199"/>
                  </a:cubicBezTo>
                  <a:cubicBezTo>
                    <a:pt x="134" y="200"/>
                    <a:pt x="134" y="200"/>
                    <a:pt x="134" y="200"/>
                  </a:cubicBezTo>
                  <a:cubicBezTo>
                    <a:pt x="134" y="201"/>
                    <a:pt x="134" y="202"/>
                    <a:pt x="134" y="203"/>
                  </a:cubicBezTo>
                  <a:cubicBezTo>
                    <a:pt x="134" y="203"/>
                    <a:pt x="134" y="204"/>
                    <a:pt x="134" y="204"/>
                  </a:cubicBezTo>
                  <a:cubicBezTo>
                    <a:pt x="134" y="204"/>
                    <a:pt x="135" y="205"/>
                    <a:pt x="135" y="205"/>
                  </a:cubicBezTo>
                  <a:cubicBezTo>
                    <a:pt x="135" y="203"/>
                    <a:pt x="135" y="201"/>
                    <a:pt x="135" y="199"/>
                  </a:cubicBezTo>
                  <a:close/>
                  <a:moveTo>
                    <a:pt x="159" y="153"/>
                  </a:moveTo>
                  <a:cubicBezTo>
                    <a:pt x="157" y="155"/>
                    <a:pt x="157" y="157"/>
                    <a:pt x="157" y="159"/>
                  </a:cubicBezTo>
                  <a:cubicBezTo>
                    <a:pt x="158" y="159"/>
                    <a:pt x="158" y="159"/>
                    <a:pt x="158" y="158"/>
                  </a:cubicBezTo>
                  <a:cubicBezTo>
                    <a:pt x="159" y="157"/>
                    <a:pt x="159" y="155"/>
                    <a:pt x="159" y="154"/>
                  </a:cubicBezTo>
                  <a:cubicBezTo>
                    <a:pt x="159" y="154"/>
                    <a:pt x="159" y="154"/>
                    <a:pt x="159" y="153"/>
                  </a:cubicBezTo>
                  <a:close/>
                  <a:moveTo>
                    <a:pt x="110" y="30"/>
                  </a:moveTo>
                  <a:cubicBezTo>
                    <a:pt x="110" y="28"/>
                    <a:pt x="110" y="26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8" y="27"/>
                    <a:pt x="108" y="28"/>
                  </a:cubicBezTo>
                  <a:cubicBezTo>
                    <a:pt x="108" y="29"/>
                    <a:pt x="109" y="30"/>
                    <a:pt x="110" y="30"/>
                  </a:cubicBezTo>
                  <a:close/>
                  <a:moveTo>
                    <a:pt x="94" y="22"/>
                  </a:moveTo>
                  <a:cubicBezTo>
                    <a:pt x="95" y="23"/>
                    <a:pt x="97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8" y="22"/>
                    <a:pt x="98" y="22"/>
                    <a:pt x="98" y="21"/>
                  </a:cubicBezTo>
                  <a:cubicBezTo>
                    <a:pt x="98" y="21"/>
                    <a:pt x="98" y="20"/>
                    <a:pt x="97" y="20"/>
                  </a:cubicBezTo>
                  <a:cubicBezTo>
                    <a:pt x="97" y="20"/>
                    <a:pt x="96" y="20"/>
                    <a:pt x="95" y="21"/>
                  </a:cubicBezTo>
                  <a:cubicBezTo>
                    <a:pt x="95" y="21"/>
                    <a:pt x="94" y="22"/>
                    <a:pt x="94" y="22"/>
                  </a:cubicBezTo>
                  <a:close/>
                  <a:moveTo>
                    <a:pt x="181" y="190"/>
                  </a:moveTo>
                  <a:cubicBezTo>
                    <a:pt x="182" y="186"/>
                    <a:pt x="183" y="181"/>
                    <a:pt x="183" y="176"/>
                  </a:cubicBezTo>
                  <a:cubicBezTo>
                    <a:pt x="182" y="181"/>
                    <a:pt x="181" y="186"/>
                    <a:pt x="181" y="190"/>
                  </a:cubicBezTo>
                  <a:close/>
                  <a:moveTo>
                    <a:pt x="31" y="194"/>
                  </a:moveTo>
                  <a:cubicBezTo>
                    <a:pt x="31" y="193"/>
                    <a:pt x="31" y="191"/>
                    <a:pt x="31" y="189"/>
                  </a:cubicBezTo>
                  <a:cubicBezTo>
                    <a:pt x="30" y="190"/>
                    <a:pt x="29" y="190"/>
                    <a:pt x="29" y="191"/>
                  </a:cubicBezTo>
                  <a:cubicBezTo>
                    <a:pt x="29" y="192"/>
                    <a:pt x="30" y="194"/>
                    <a:pt x="31" y="194"/>
                  </a:cubicBezTo>
                  <a:close/>
                  <a:moveTo>
                    <a:pt x="163" y="91"/>
                  </a:moveTo>
                  <a:cubicBezTo>
                    <a:pt x="163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5" y="89"/>
                  </a:cubicBezTo>
                  <a:cubicBezTo>
                    <a:pt x="165" y="88"/>
                    <a:pt x="165" y="87"/>
                    <a:pt x="164" y="87"/>
                  </a:cubicBezTo>
                  <a:cubicBezTo>
                    <a:pt x="164" y="86"/>
                    <a:pt x="163" y="86"/>
                    <a:pt x="162" y="85"/>
                  </a:cubicBezTo>
                  <a:cubicBezTo>
                    <a:pt x="163" y="87"/>
                    <a:pt x="163" y="89"/>
                    <a:pt x="163" y="91"/>
                  </a:cubicBezTo>
                  <a:close/>
                  <a:moveTo>
                    <a:pt x="138" y="154"/>
                  </a:moveTo>
                  <a:cubicBezTo>
                    <a:pt x="138" y="154"/>
                    <a:pt x="139" y="153"/>
                    <a:pt x="139" y="152"/>
                  </a:cubicBezTo>
                  <a:cubicBezTo>
                    <a:pt x="139" y="151"/>
                    <a:pt x="139" y="150"/>
                    <a:pt x="139" y="149"/>
                  </a:cubicBezTo>
                  <a:cubicBezTo>
                    <a:pt x="139" y="148"/>
                    <a:pt x="139" y="148"/>
                    <a:pt x="139" y="148"/>
                  </a:cubicBezTo>
                  <a:cubicBezTo>
                    <a:pt x="138" y="150"/>
                    <a:pt x="138" y="151"/>
                    <a:pt x="137" y="152"/>
                  </a:cubicBezTo>
                  <a:cubicBezTo>
                    <a:pt x="137" y="153"/>
                    <a:pt x="137" y="153"/>
                    <a:pt x="137" y="153"/>
                  </a:cubicBezTo>
                  <a:cubicBezTo>
                    <a:pt x="137" y="154"/>
                    <a:pt x="137" y="154"/>
                    <a:pt x="138" y="154"/>
                  </a:cubicBezTo>
                  <a:close/>
                  <a:moveTo>
                    <a:pt x="34" y="121"/>
                  </a:moveTo>
                  <a:cubicBezTo>
                    <a:pt x="33" y="122"/>
                    <a:pt x="32" y="122"/>
                    <a:pt x="32" y="123"/>
                  </a:cubicBezTo>
                  <a:cubicBezTo>
                    <a:pt x="30" y="124"/>
                    <a:pt x="31" y="125"/>
                    <a:pt x="31" y="127"/>
                  </a:cubicBezTo>
                  <a:cubicBezTo>
                    <a:pt x="31" y="126"/>
                    <a:pt x="31" y="126"/>
                    <a:pt x="31" y="126"/>
                  </a:cubicBezTo>
                  <a:cubicBezTo>
                    <a:pt x="32" y="125"/>
                    <a:pt x="33" y="124"/>
                    <a:pt x="34" y="123"/>
                  </a:cubicBezTo>
                  <a:cubicBezTo>
                    <a:pt x="34" y="122"/>
                    <a:pt x="34" y="122"/>
                    <a:pt x="34" y="121"/>
                  </a:cubicBezTo>
                  <a:close/>
                  <a:moveTo>
                    <a:pt x="103" y="25"/>
                  </a:moveTo>
                  <a:cubicBezTo>
                    <a:pt x="103" y="27"/>
                    <a:pt x="104" y="28"/>
                    <a:pt x="106" y="28"/>
                  </a:cubicBezTo>
                  <a:cubicBezTo>
                    <a:pt x="106" y="27"/>
                    <a:pt x="105" y="26"/>
                    <a:pt x="105" y="25"/>
                  </a:cubicBezTo>
                  <a:cubicBezTo>
                    <a:pt x="104" y="25"/>
                    <a:pt x="103" y="25"/>
                    <a:pt x="103" y="25"/>
                  </a:cubicBezTo>
                  <a:close/>
                  <a:moveTo>
                    <a:pt x="48" y="210"/>
                  </a:move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9" y="209"/>
                    <a:pt x="49" y="208"/>
                  </a:cubicBezTo>
                  <a:cubicBezTo>
                    <a:pt x="50" y="206"/>
                    <a:pt x="49" y="205"/>
                    <a:pt x="49" y="204"/>
                  </a:cubicBezTo>
                  <a:cubicBezTo>
                    <a:pt x="48" y="204"/>
                    <a:pt x="48" y="205"/>
                    <a:pt x="48" y="206"/>
                  </a:cubicBezTo>
                  <a:cubicBezTo>
                    <a:pt x="48" y="207"/>
                    <a:pt x="48" y="208"/>
                    <a:pt x="48" y="209"/>
                  </a:cubicBezTo>
                  <a:cubicBezTo>
                    <a:pt x="48" y="209"/>
                    <a:pt x="48" y="210"/>
                    <a:pt x="48" y="210"/>
                  </a:cubicBezTo>
                  <a:close/>
                  <a:moveTo>
                    <a:pt x="135" y="218"/>
                  </a:moveTo>
                  <a:cubicBezTo>
                    <a:pt x="135" y="220"/>
                    <a:pt x="136" y="222"/>
                    <a:pt x="136" y="223"/>
                  </a:cubicBezTo>
                  <a:cubicBezTo>
                    <a:pt x="136" y="224"/>
                    <a:pt x="137" y="224"/>
                    <a:pt x="137" y="224"/>
                  </a:cubicBezTo>
                  <a:cubicBezTo>
                    <a:pt x="137" y="223"/>
                    <a:pt x="137" y="223"/>
                    <a:pt x="137" y="223"/>
                  </a:cubicBezTo>
                  <a:cubicBezTo>
                    <a:pt x="137" y="221"/>
                    <a:pt x="136" y="219"/>
                    <a:pt x="136" y="217"/>
                  </a:cubicBezTo>
                  <a:cubicBezTo>
                    <a:pt x="135" y="217"/>
                    <a:pt x="135" y="217"/>
                    <a:pt x="135" y="218"/>
                  </a:cubicBezTo>
                  <a:close/>
                  <a:moveTo>
                    <a:pt x="132" y="188"/>
                  </a:moveTo>
                  <a:cubicBezTo>
                    <a:pt x="132" y="187"/>
                    <a:pt x="133" y="186"/>
                    <a:pt x="133" y="185"/>
                  </a:cubicBezTo>
                  <a:cubicBezTo>
                    <a:pt x="133" y="183"/>
                    <a:pt x="133" y="182"/>
                    <a:pt x="133" y="181"/>
                  </a:cubicBezTo>
                  <a:cubicBezTo>
                    <a:pt x="131" y="183"/>
                    <a:pt x="132" y="186"/>
                    <a:pt x="132" y="188"/>
                  </a:cubicBezTo>
                  <a:close/>
                  <a:moveTo>
                    <a:pt x="162" y="247"/>
                  </a:moveTo>
                  <a:cubicBezTo>
                    <a:pt x="163" y="245"/>
                    <a:pt x="163" y="243"/>
                    <a:pt x="162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1" y="245"/>
                    <a:pt x="161" y="246"/>
                  </a:cubicBezTo>
                  <a:cubicBezTo>
                    <a:pt x="161" y="247"/>
                    <a:pt x="161" y="247"/>
                    <a:pt x="161" y="247"/>
                  </a:cubicBezTo>
                  <a:cubicBezTo>
                    <a:pt x="162" y="247"/>
                    <a:pt x="162" y="247"/>
                    <a:pt x="162" y="247"/>
                  </a:cubicBezTo>
                  <a:close/>
                  <a:moveTo>
                    <a:pt x="67" y="236"/>
                  </a:moveTo>
                  <a:cubicBezTo>
                    <a:pt x="67" y="237"/>
                    <a:pt x="66" y="237"/>
                    <a:pt x="66" y="238"/>
                  </a:cubicBezTo>
                  <a:cubicBezTo>
                    <a:pt x="65" y="239"/>
                    <a:pt x="65" y="240"/>
                    <a:pt x="66" y="241"/>
                  </a:cubicBezTo>
                  <a:cubicBezTo>
                    <a:pt x="66" y="242"/>
                    <a:pt x="66" y="242"/>
                    <a:pt x="67" y="242"/>
                  </a:cubicBezTo>
                  <a:cubicBezTo>
                    <a:pt x="67" y="240"/>
                    <a:pt x="67" y="238"/>
                    <a:pt x="67" y="236"/>
                  </a:cubicBezTo>
                  <a:close/>
                  <a:moveTo>
                    <a:pt x="78" y="217"/>
                  </a:moveTo>
                  <a:cubicBezTo>
                    <a:pt x="76" y="216"/>
                    <a:pt x="74" y="218"/>
                    <a:pt x="75" y="220"/>
                  </a:cubicBezTo>
                  <a:cubicBezTo>
                    <a:pt x="76" y="219"/>
                    <a:pt x="77" y="218"/>
                    <a:pt x="78" y="217"/>
                  </a:cubicBezTo>
                  <a:cubicBezTo>
                    <a:pt x="78" y="217"/>
                    <a:pt x="78" y="217"/>
                    <a:pt x="78" y="217"/>
                  </a:cubicBezTo>
                  <a:close/>
                  <a:moveTo>
                    <a:pt x="50" y="66"/>
                  </a:moveTo>
                  <a:cubicBezTo>
                    <a:pt x="51" y="64"/>
                    <a:pt x="52" y="61"/>
                    <a:pt x="52" y="59"/>
                  </a:cubicBezTo>
                  <a:cubicBezTo>
                    <a:pt x="51" y="60"/>
                    <a:pt x="51" y="61"/>
                    <a:pt x="50" y="62"/>
                  </a:cubicBezTo>
                  <a:cubicBezTo>
                    <a:pt x="50" y="62"/>
                    <a:pt x="50" y="62"/>
                    <a:pt x="50" y="62"/>
                  </a:cubicBezTo>
                  <a:cubicBezTo>
                    <a:pt x="50" y="63"/>
                    <a:pt x="50" y="64"/>
                    <a:pt x="50" y="65"/>
                  </a:cubicBezTo>
                  <a:cubicBezTo>
                    <a:pt x="50" y="65"/>
                    <a:pt x="49" y="66"/>
                    <a:pt x="49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6"/>
                    <a:pt x="50" y="66"/>
                    <a:pt x="50" y="66"/>
                  </a:cubicBezTo>
                  <a:close/>
                  <a:moveTo>
                    <a:pt x="155" y="229"/>
                  </a:moveTo>
                  <a:cubicBezTo>
                    <a:pt x="154" y="230"/>
                    <a:pt x="153" y="229"/>
                    <a:pt x="153" y="228"/>
                  </a:cubicBezTo>
                  <a:cubicBezTo>
                    <a:pt x="153" y="228"/>
                    <a:pt x="153" y="227"/>
                    <a:pt x="153" y="227"/>
                  </a:cubicBezTo>
                  <a:cubicBezTo>
                    <a:pt x="153" y="226"/>
                    <a:pt x="153" y="225"/>
                    <a:pt x="153" y="224"/>
                  </a:cubicBezTo>
                  <a:cubicBezTo>
                    <a:pt x="152" y="225"/>
                    <a:pt x="152" y="225"/>
                    <a:pt x="152" y="226"/>
                  </a:cubicBezTo>
                  <a:cubicBezTo>
                    <a:pt x="152" y="227"/>
                    <a:pt x="152" y="228"/>
                    <a:pt x="152" y="228"/>
                  </a:cubicBezTo>
                  <a:cubicBezTo>
                    <a:pt x="152" y="230"/>
                    <a:pt x="153" y="231"/>
                    <a:pt x="155" y="231"/>
                  </a:cubicBezTo>
                  <a:cubicBezTo>
                    <a:pt x="155" y="231"/>
                    <a:pt x="155" y="230"/>
                    <a:pt x="155" y="229"/>
                  </a:cubicBezTo>
                  <a:close/>
                  <a:moveTo>
                    <a:pt x="24" y="170"/>
                  </a:moveTo>
                  <a:cubicBezTo>
                    <a:pt x="23" y="170"/>
                    <a:pt x="23" y="171"/>
                    <a:pt x="23" y="171"/>
                  </a:cubicBezTo>
                  <a:cubicBezTo>
                    <a:pt x="23" y="172"/>
                    <a:pt x="24" y="173"/>
                    <a:pt x="24" y="174"/>
                  </a:cubicBezTo>
                  <a:cubicBezTo>
                    <a:pt x="24" y="174"/>
                    <a:pt x="24" y="174"/>
                    <a:pt x="24" y="175"/>
                  </a:cubicBezTo>
                  <a:cubicBezTo>
                    <a:pt x="25" y="174"/>
                    <a:pt x="25" y="174"/>
                    <a:pt x="26" y="173"/>
                  </a:cubicBezTo>
                  <a:cubicBezTo>
                    <a:pt x="25" y="172"/>
                    <a:pt x="24" y="171"/>
                    <a:pt x="24" y="170"/>
                  </a:cubicBezTo>
                  <a:close/>
                  <a:moveTo>
                    <a:pt x="90" y="26"/>
                  </a:moveTo>
                  <a:cubicBezTo>
                    <a:pt x="89" y="26"/>
                    <a:pt x="89" y="26"/>
                    <a:pt x="88" y="26"/>
                  </a:cubicBezTo>
                  <a:cubicBezTo>
                    <a:pt x="88" y="27"/>
                    <a:pt x="88" y="28"/>
                    <a:pt x="88" y="29"/>
                  </a:cubicBezTo>
                  <a:cubicBezTo>
                    <a:pt x="89" y="29"/>
                    <a:pt x="89" y="29"/>
                    <a:pt x="90" y="29"/>
                  </a:cubicBezTo>
                  <a:cubicBezTo>
                    <a:pt x="90" y="28"/>
                    <a:pt x="90" y="27"/>
                    <a:pt x="90" y="26"/>
                  </a:cubicBezTo>
                  <a:close/>
                  <a:moveTo>
                    <a:pt x="113" y="282"/>
                  </a:moveTo>
                  <a:cubicBezTo>
                    <a:pt x="113" y="282"/>
                    <a:pt x="112" y="282"/>
                    <a:pt x="111" y="282"/>
                  </a:cubicBezTo>
                  <a:cubicBezTo>
                    <a:pt x="110" y="282"/>
                    <a:pt x="109" y="283"/>
                    <a:pt x="109" y="284"/>
                  </a:cubicBezTo>
                  <a:cubicBezTo>
                    <a:pt x="109" y="284"/>
                    <a:pt x="110" y="284"/>
                    <a:pt x="110" y="284"/>
                  </a:cubicBezTo>
                  <a:cubicBezTo>
                    <a:pt x="111" y="284"/>
                    <a:pt x="112" y="284"/>
                    <a:pt x="113" y="283"/>
                  </a:cubicBezTo>
                  <a:cubicBezTo>
                    <a:pt x="113" y="283"/>
                    <a:pt x="114" y="283"/>
                    <a:pt x="113" y="282"/>
                  </a:cubicBezTo>
                  <a:close/>
                  <a:moveTo>
                    <a:pt x="49" y="171"/>
                  </a:moveTo>
                  <a:cubicBezTo>
                    <a:pt x="50" y="170"/>
                    <a:pt x="50" y="170"/>
                    <a:pt x="50" y="169"/>
                  </a:cubicBezTo>
                  <a:cubicBezTo>
                    <a:pt x="49" y="169"/>
                    <a:pt x="49" y="168"/>
                    <a:pt x="49" y="168"/>
                  </a:cubicBezTo>
                  <a:cubicBezTo>
                    <a:pt x="49" y="167"/>
                    <a:pt x="48" y="166"/>
                    <a:pt x="48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7" y="166"/>
                    <a:pt x="47" y="167"/>
                  </a:cubicBezTo>
                  <a:cubicBezTo>
                    <a:pt x="48" y="168"/>
                    <a:pt x="48" y="170"/>
                    <a:pt x="49" y="171"/>
                  </a:cubicBezTo>
                  <a:close/>
                  <a:moveTo>
                    <a:pt x="44" y="88"/>
                  </a:moveTo>
                  <a:cubicBezTo>
                    <a:pt x="43" y="88"/>
                    <a:pt x="39" y="93"/>
                    <a:pt x="39" y="94"/>
                  </a:cubicBezTo>
                  <a:cubicBezTo>
                    <a:pt x="40" y="92"/>
                    <a:pt x="41" y="91"/>
                    <a:pt x="43" y="90"/>
                  </a:cubicBezTo>
                  <a:cubicBezTo>
                    <a:pt x="44" y="90"/>
                    <a:pt x="44" y="89"/>
                    <a:pt x="44" y="88"/>
                  </a:cubicBezTo>
                  <a:close/>
                  <a:moveTo>
                    <a:pt x="155" y="143"/>
                  </a:moveTo>
                  <a:cubicBezTo>
                    <a:pt x="155" y="144"/>
                    <a:pt x="155" y="145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6" y="146"/>
                  </a:cubicBezTo>
                  <a:cubicBezTo>
                    <a:pt x="156" y="145"/>
                    <a:pt x="156" y="144"/>
                    <a:pt x="157" y="144"/>
                  </a:cubicBezTo>
                  <a:cubicBezTo>
                    <a:pt x="157" y="143"/>
                    <a:pt x="157" y="143"/>
                    <a:pt x="157" y="142"/>
                  </a:cubicBezTo>
                  <a:cubicBezTo>
                    <a:pt x="156" y="142"/>
                    <a:pt x="156" y="143"/>
                    <a:pt x="155" y="143"/>
                  </a:cubicBezTo>
                  <a:close/>
                  <a:moveTo>
                    <a:pt x="146" y="87"/>
                  </a:moveTo>
                  <a:cubicBezTo>
                    <a:pt x="146" y="87"/>
                    <a:pt x="146" y="87"/>
                    <a:pt x="146" y="87"/>
                  </a:cubicBezTo>
                  <a:cubicBezTo>
                    <a:pt x="146" y="83"/>
                    <a:pt x="146" y="79"/>
                    <a:pt x="145" y="76"/>
                  </a:cubicBezTo>
                  <a:cubicBezTo>
                    <a:pt x="145" y="79"/>
                    <a:pt x="145" y="83"/>
                    <a:pt x="146" y="87"/>
                  </a:cubicBezTo>
                  <a:close/>
                  <a:moveTo>
                    <a:pt x="53" y="171"/>
                  </a:moveTo>
                  <a:cubicBezTo>
                    <a:pt x="53" y="172"/>
                    <a:pt x="54" y="172"/>
                    <a:pt x="54" y="173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5" y="170"/>
                    <a:pt x="54" y="169"/>
                    <a:pt x="54" y="168"/>
                  </a:cubicBezTo>
                  <a:cubicBezTo>
                    <a:pt x="54" y="168"/>
                    <a:pt x="54" y="167"/>
                    <a:pt x="54" y="167"/>
                  </a:cubicBezTo>
                  <a:cubicBezTo>
                    <a:pt x="54" y="167"/>
                    <a:pt x="54" y="167"/>
                    <a:pt x="54" y="167"/>
                  </a:cubicBezTo>
                  <a:cubicBezTo>
                    <a:pt x="54" y="169"/>
                    <a:pt x="53" y="170"/>
                    <a:pt x="53" y="171"/>
                  </a:cubicBezTo>
                  <a:close/>
                  <a:moveTo>
                    <a:pt x="74" y="197"/>
                  </a:moveTo>
                  <a:cubicBezTo>
                    <a:pt x="74" y="195"/>
                    <a:pt x="73" y="194"/>
                    <a:pt x="73" y="193"/>
                  </a:cubicBezTo>
                  <a:cubicBezTo>
                    <a:pt x="72" y="192"/>
                    <a:pt x="71" y="192"/>
                    <a:pt x="71" y="192"/>
                  </a:cubicBezTo>
                  <a:cubicBezTo>
                    <a:pt x="71" y="194"/>
                    <a:pt x="72" y="196"/>
                    <a:pt x="74" y="197"/>
                  </a:cubicBezTo>
                  <a:close/>
                  <a:moveTo>
                    <a:pt x="14" y="157"/>
                  </a:moveTo>
                  <a:cubicBezTo>
                    <a:pt x="14" y="158"/>
                    <a:pt x="14" y="159"/>
                    <a:pt x="14" y="160"/>
                  </a:cubicBezTo>
                  <a:cubicBezTo>
                    <a:pt x="14" y="158"/>
                    <a:pt x="15" y="157"/>
                    <a:pt x="17" y="157"/>
                  </a:cubicBezTo>
                  <a:cubicBezTo>
                    <a:pt x="16" y="156"/>
                    <a:pt x="16" y="156"/>
                    <a:pt x="16" y="155"/>
                  </a:cubicBezTo>
                  <a:cubicBezTo>
                    <a:pt x="15" y="156"/>
                    <a:pt x="15" y="156"/>
                    <a:pt x="14" y="157"/>
                  </a:cubicBezTo>
                  <a:close/>
                  <a:moveTo>
                    <a:pt x="26" y="112"/>
                  </a:moveTo>
                  <a:cubicBezTo>
                    <a:pt x="25" y="112"/>
                    <a:pt x="25" y="112"/>
                    <a:pt x="25" y="112"/>
                  </a:cubicBezTo>
                  <a:cubicBezTo>
                    <a:pt x="25" y="115"/>
                    <a:pt x="24" y="117"/>
                    <a:pt x="25" y="120"/>
                  </a:cubicBezTo>
                  <a:cubicBezTo>
                    <a:pt x="25" y="120"/>
                    <a:pt x="26" y="119"/>
                    <a:pt x="26" y="119"/>
                  </a:cubicBezTo>
                  <a:cubicBezTo>
                    <a:pt x="26" y="117"/>
                    <a:pt x="26" y="115"/>
                    <a:pt x="26" y="112"/>
                  </a:cubicBezTo>
                  <a:close/>
                  <a:moveTo>
                    <a:pt x="18" y="116"/>
                  </a:moveTo>
                  <a:cubicBezTo>
                    <a:pt x="18" y="116"/>
                    <a:pt x="18" y="116"/>
                    <a:pt x="18" y="116"/>
                  </a:cubicBezTo>
                  <a:cubicBezTo>
                    <a:pt x="19" y="114"/>
                    <a:pt x="19" y="112"/>
                    <a:pt x="20" y="110"/>
                  </a:cubicBezTo>
                  <a:cubicBezTo>
                    <a:pt x="19" y="110"/>
                    <a:pt x="19" y="110"/>
                    <a:pt x="18" y="111"/>
                  </a:cubicBezTo>
                  <a:cubicBezTo>
                    <a:pt x="18" y="111"/>
                    <a:pt x="18" y="111"/>
                    <a:pt x="18" y="111"/>
                  </a:cubicBezTo>
                  <a:cubicBezTo>
                    <a:pt x="18" y="113"/>
                    <a:pt x="18" y="114"/>
                    <a:pt x="18" y="116"/>
                  </a:cubicBezTo>
                  <a:close/>
                  <a:moveTo>
                    <a:pt x="73" y="18"/>
                  </a:moveTo>
                  <a:cubicBezTo>
                    <a:pt x="74" y="19"/>
                    <a:pt x="74" y="20"/>
                    <a:pt x="74" y="21"/>
                  </a:cubicBezTo>
                  <a:cubicBezTo>
                    <a:pt x="74" y="21"/>
                    <a:pt x="74" y="22"/>
                    <a:pt x="75" y="22"/>
                  </a:cubicBezTo>
                  <a:cubicBezTo>
                    <a:pt x="75" y="22"/>
                    <a:pt x="75" y="22"/>
                    <a:pt x="76" y="22"/>
                  </a:cubicBezTo>
                  <a:cubicBezTo>
                    <a:pt x="75" y="21"/>
                    <a:pt x="75" y="20"/>
                    <a:pt x="75" y="19"/>
                  </a:cubicBezTo>
                  <a:cubicBezTo>
                    <a:pt x="75" y="19"/>
                    <a:pt x="75" y="18"/>
                    <a:pt x="74" y="18"/>
                  </a:cubicBezTo>
                  <a:cubicBezTo>
                    <a:pt x="74" y="18"/>
                    <a:pt x="74" y="18"/>
                    <a:pt x="73" y="18"/>
                  </a:cubicBezTo>
                  <a:close/>
                  <a:moveTo>
                    <a:pt x="135" y="141"/>
                  </a:moveTo>
                  <a:cubicBezTo>
                    <a:pt x="134" y="144"/>
                    <a:pt x="134" y="147"/>
                    <a:pt x="134" y="150"/>
                  </a:cubicBezTo>
                  <a:cubicBezTo>
                    <a:pt x="135" y="148"/>
                    <a:pt x="135" y="146"/>
                    <a:pt x="135" y="145"/>
                  </a:cubicBezTo>
                  <a:cubicBezTo>
                    <a:pt x="135" y="143"/>
                    <a:pt x="135" y="142"/>
                    <a:pt x="135" y="141"/>
                  </a:cubicBezTo>
                  <a:close/>
                  <a:moveTo>
                    <a:pt x="126" y="240"/>
                  </a:moveTo>
                  <a:cubicBezTo>
                    <a:pt x="126" y="238"/>
                    <a:pt x="127" y="236"/>
                    <a:pt x="126" y="234"/>
                  </a:cubicBezTo>
                  <a:cubicBezTo>
                    <a:pt x="125" y="237"/>
                    <a:pt x="125" y="238"/>
                    <a:pt x="126" y="240"/>
                  </a:cubicBezTo>
                  <a:close/>
                  <a:moveTo>
                    <a:pt x="190" y="147"/>
                  </a:moveTo>
                  <a:cubicBezTo>
                    <a:pt x="191" y="145"/>
                    <a:pt x="190" y="138"/>
                    <a:pt x="189" y="136"/>
                  </a:cubicBezTo>
                  <a:cubicBezTo>
                    <a:pt x="189" y="138"/>
                    <a:pt x="189" y="139"/>
                    <a:pt x="189" y="139"/>
                  </a:cubicBezTo>
                  <a:cubicBezTo>
                    <a:pt x="189" y="140"/>
                    <a:pt x="189" y="141"/>
                    <a:pt x="189" y="141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4"/>
                    <a:pt x="190" y="145"/>
                    <a:pt x="190" y="146"/>
                  </a:cubicBezTo>
                  <a:cubicBezTo>
                    <a:pt x="190" y="146"/>
                    <a:pt x="190" y="147"/>
                    <a:pt x="190" y="147"/>
                  </a:cubicBezTo>
                  <a:close/>
                  <a:moveTo>
                    <a:pt x="39" y="158"/>
                  </a:moveTo>
                  <a:cubicBezTo>
                    <a:pt x="41" y="157"/>
                    <a:pt x="40" y="155"/>
                    <a:pt x="40" y="153"/>
                  </a:cubicBezTo>
                  <a:cubicBezTo>
                    <a:pt x="39" y="153"/>
                    <a:pt x="39" y="154"/>
                    <a:pt x="39" y="154"/>
                  </a:cubicBezTo>
                  <a:cubicBezTo>
                    <a:pt x="39" y="155"/>
                    <a:pt x="39" y="157"/>
                    <a:pt x="39" y="158"/>
                  </a:cubicBezTo>
                  <a:close/>
                  <a:moveTo>
                    <a:pt x="115" y="49"/>
                  </a:moveTo>
                  <a:cubicBezTo>
                    <a:pt x="115" y="50"/>
                    <a:pt x="114" y="50"/>
                    <a:pt x="113" y="50"/>
                  </a:cubicBezTo>
                  <a:cubicBezTo>
                    <a:pt x="114" y="51"/>
                    <a:pt x="116" y="51"/>
                    <a:pt x="117" y="52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1"/>
                    <a:pt x="116" y="49"/>
                    <a:pt x="115" y="49"/>
                  </a:cubicBezTo>
                  <a:close/>
                  <a:moveTo>
                    <a:pt x="73" y="13"/>
                  </a:moveTo>
                  <a:cubicBezTo>
                    <a:pt x="70" y="13"/>
                    <a:pt x="65" y="14"/>
                    <a:pt x="64" y="15"/>
                  </a:cubicBezTo>
                  <a:cubicBezTo>
                    <a:pt x="65" y="16"/>
                    <a:pt x="65" y="16"/>
                    <a:pt x="66" y="15"/>
                  </a:cubicBezTo>
                  <a:cubicBezTo>
                    <a:pt x="67" y="15"/>
                    <a:pt x="69" y="15"/>
                    <a:pt x="70" y="14"/>
                  </a:cubicBezTo>
                  <a:cubicBezTo>
                    <a:pt x="71" y="13"/>
                    <a:pt x="72" y="13"/>
                    <a:pt x="73" y="13"/>
                  </a:cubicBezTo>
                  <a:close/>
                  <a:moveTo>
                    <a:pt x="125" y="210"/>
                  </a:moveTo>
                  <a:cubicBezTo>
                    <a:pt x="124" y="210"/>
                    <a:pt x="124" y="211"/>
                    <a:pt x="125" y="211"/>
                  </a:cubicBezTo>
                  <a:cubicBezTo>
                    <a:pt x="126" y="211"/>
                    <a:pt x="126" y="212"/>
                    <a:pt x="127" y="212"/>
                  </a:cubicBezTo>
                  <a:cubicBezTo>
                    <a:pt x="127" y="212"/>
                    <a:pt x="128" y="211"/>
                    <a:pt x="128" y="211"/>
                  </a:cubicBezTo>
                  <a:cubicBezTo>
                    <a:pt x="128" y="210"/>
                    <a:pt x="127" y="210"/>
                    <a:pt x="127" y="209"/>
                  </a:cubicBezTo>
                  <a:cubicBezTo>
                    <a:pt x="126" y="210"/>
                    <a:pt x="126" y="210"/>
                    <a:pt x="125" y="210"/>
                  </a:cubicBezTo>
                  <a:close/>
                  <a:moveTo>
                    <a:pt x="135" y="27"/>
                  </a:moveTo>
                  <a:cubicBezTo>
                    <a:pt x="136" y="27"/>
                    <a:pt x="136" y="26"/>
                    <a:pt x="137" y="26"/>
                  </a:cubicBezTo>
                  <a:cubicBezTo>
                    <a:pt x="136" y="25"/>
                    <a:pt x="135" y="24"/>
                    <a:pt x="134" y="24"/>
                  </a:cubicBezTo>
                  <a:cubicBezTo>
                    <a:pt x="134" y="24"/>
                    <a:pt x="133" y="23"/>
                    <a:pt x="133" y="23"/>
                  </a:cubicBezTo>
                  <a:cubicBezTo>
                    <a:pt x="134" y="25"/>
                    <a:pt x="134" y="26"/>
                    <a:pt x="135" y="27"/>
                  </a:cubicBezTo>
                  <a:close/>
                  <a:moveTo>
                    <a:pt x="56" y="130"/>
                  </a:moveTo>
                  <a:cubicBezTo>
                    <a:pt x="54" y="132"/>
                    <a:pt x="54" y="133"/>
                    <a:pt x="55" y="136"/>
                  </a:cubicBezTo>
                  <a:cubicBezTo>
                    <a:pt x="55" y="135"/>
                    <a:pt x="56" y="135"/>
                    <a:pt x="56" y="134"/>
                  </a:cubicBezTo>
                  <a:cubicBezTo>
                    <a:pt x="56" y="133"/>
                    <a:pt x="56" y="132"/>
                    <a:pt x="56" y="130"/>
                  </a:cubicBezTo>
                  <a:close/>
                  <a:moveTo>
                    <a:pt x="159" y="130"/>
                  </a:moveTo>
                  <a:cubicBezTo>
                    <a:pt x="159" y="131"/>
                    <a:pt x="159" y="131"/>
                    <a:pt x="159" y="131"/>
                  </a:cubicBezTo>
                  <a:cubicBezTo>
                    <a:pt x="159" y="133"/>
                    <a:pt x="159" y="135"/>
                    <a:pt x="158" y="138"/>
                  </a:cubicBezTo>
                  <a:cubicBezTo>
                    <a:pt x="158" y="138"/>
                    <a:pt x="158" y="138"/>
                    <a:pt x="159" y="139"/>
                  </a:cubicBezTo>
                  <a:cubicBezTo>
                    <a:pt x="160" y="136"/>
                    <a:pt x="160" y="133"/>
                    <a:pt x="159" y="130"/>
                  </a:cubicBezTo>
                  <a:close/>
                  <a:moveTo>
                    <a:pt x="26" y="211"/>
                  </a:moveTo>
                  <a:cubicBezTo>
                    <a:pt x="26" y="209"/>
                    <a:pt x="26" y="208"/>
                    <a:pt x="25" y="206"/>
                  </a:cubicBezTo>
                  <a:cubicBezTo>
                    <a:pt x="25" y="206"/>
                    <a:pt x="25" y="206"/>
                    <a:pt x="25" y="206"/>
                  </a:cubicBezTo>
                  <a:cubicBezTo>
                    <a:pt x="25" y="207"/>
                    <a:pt x="24" y="207"/>
                    <a:pt x="24" y="208"/>
                  </a:cubicBezTo>
                  <a:cubicBezTo>
                    <a:pt x="24" y="209"/>
                    <a:pt x="25" y="210"/>
                    <a:pt x="25" y="211"/>
                  </a:cubicBezTo>
                  <a:cubicBezTo>
                    <a:pt x="25" y="211"/>
                    <a:pt x="26" y="211"/>
                    <a:pt x="26" y="211"/>
                  </a:cubicBezTo>
                  <a:close/>
                  <a:moveTo>
                    <a:pt x="50" y="148"/>
                  </a:moveTo>
                  <a:cubicBezTo>
                    <a:pt x="50" y="148"/>
                    <a:pt x="51" y="147"/>
                    <a:pt x="51" y="146"/>
                  </a:cubicBezTo>
                  <a:cubicBezTo>
                    <a:pt x="52" y="146"/>
                    <a:pt x="52" y="146"/>
                    <a:pt x="52" y="146"/>
                  </a:cubicBezTo>
                  <a:cubicBezTo>
                    <a:pt x="51" y="145"/>
                    <a:pt x="52" y="144"/>
                    <a:pt x="51" y="143"/>
                  </a:cubicBezTo>
                  <a:cubicBezTo>
                    <a:pt x="51" y="144"/>
                    <a:pt x="50" y="145"/>
                    <a:pt x="50" y="145"/>
                  </a:cubicBezTo>
                  <a:cubicBezTo>
                    <a:pt x="50" y="146"/>
                    <a:pt x="50" y="147"/>
                    <a:pt x="50" y="148"/>
                  </a:cubicBezTo>
                  <a:close/>
                  <a:moveTo>
                    <a:pt x="165" y="70"/>
                  </a:moveTo>
                  <a:cubicBezTo>
                    <a:pt x="166" y="68"/>
                    <a:pt x="166" y="67"/>
                    <a:pt x="165" y="65"/>
                  </a:cubicBezTo>
                  <a:cubicBezTo>
                    <a:pt x="164" y="67"/>
                    <a:pt x="164" y="69"/>
                    <a:pt x="165" y="70"/>
                  </a:cubicBezTo>
                  <a:close/>
                  <a:moveTo>
                    <a:pt x="82" y="265"/>
                  </a:moveTo>
                  <a:cubicBezTo>
                    <a:pt x="84" y="267"/>
                    <a:pt x="86" y="268"/>
                    <a:pt x="88" y="269"/>
                  </a:cubicBezTo>
                  <a:cubicBezTo>
                    <a:pt x="87" y="267"/>
                    <a:pt x="85" y="266"/>
                    <a:pt x="82" y="265"/>
                  </a:cubicBezTo>
                  <a:close/>
                  <a:moveTo>
                    <a:pt x="94" y="265"/>
                  </a:moveTo>
                  <a:cubicBezTo>
                    <a:pt x="94" y="265"/>
                    <a:pt x="94" y="265"/>
                    <a:pt x="94" y="265"/>
                  </a:cubicBezTo>
                  <a:cubicBezTo>
                    <a:pt x="95" y="266"/>
                    <a:pt x="96" y="267"/>
                    <a:pt x="98" y="268"/>
                  </a:cubicBezTo>
                  <a:cubicBezTo>
                    <a:pt x="98" y="268"/>
                    <a:pt x="99" y="268"/>
                    <a:pt x="101" y="268"/>
                  </a:cubicBezTo>
                  <a:cubicBezTo>
                    <a:pt x="100" y="268"/>
                    <a:pt x="100" y="267"/>
                    <a:pt x="99" y="267"/>
                  </a:cubicBezTo>
                  <a:cubicBezTo>
                    <a:pt x="98" y="266"/>
                    <a:pt x="96" y="266"/>
                    <a:pt x="94" y="265"/>
                  </a:cubicBezTo>
                  <a:close/>
                  <a:moveTo>
                    <a:pt x="146" y="250"/>
                  </a:moveTo>
                  <a:cubicBezTo>
                    <a:pt x="146" y="251"/>
                    <a:pt x="145" y="252"/>
                    <a:pt x="145" y="254"/>
                  </a:cubicBezTo>
                  <a:cubicBezTo>
                    <a:pt x="146" y="254"/>
                    <a:pt x="147" y="254"/>
                    <a:pt x="147" y="253"/>
                  </a:cubicBezTo>
                  <a:cubicBezTo>
                    <a:pt x="147" y="252"/>
                    <a:pt x="147" y="252"/>
                    <a:pt x="147" y="251"/>
                  </a:cubicBezTo>
                  <a:cubicBezTo>
                    <a:pt x="147" y="251"/>
                    <a:pt x="147" y="250"/>
                    <a:pt x="146" y="250"/>
                  </a:cubicBezTo>
                  <a:close/>
                  <a:moveTo>
                    <a:pt x="52" y="123"/>
                  </a:moveTo>
                  <a:cubicBezTo>
                    <a:pt x="51" y="121"/>
                    <a:pt x="51" y="119"/>
                    <a:pt x="51" y="117"/>
                  </a:cubicBezTo>
                  <a:cubicBezTo>
                    <a:pt x="51" y="117"/>
                    <a:pt x="51" y="117"/>
                    <a:pt x="51" y="117"/>
                  </a:cubicBezTo>
                  <a:cubicBezTo>
                    <a:pt x="51" y="118"/>
                    <a:pt x="51" y="118"/>
                    <a:pt x="50" y="118"/>
                  </a:cubicBezTo>
                  <a:cubicBezTo>
                    <a:pt x="50" y="120"/>
                    <a:pt x="50" y="121"/>
                    <a:pt x="50" y="123"/>
                  </a:cubicBezTo>
                  <a:cubicBezTo>
                    <a:pt x="51" y="123"/>
                    <a:pt x="51" y="123"/>
                    <a:pt x="52" y="123"/>
                  </a:cubicBezTo>
                  <a:close/>
                  <a:moveTo>
                    <a:pt x="137" y="246"/>
                  </a:moveTo>
                  <a:cubicBezTo>
                    <a:pt x="137" y="248"/>
                    <a:pt x="136" y="250"/>
                    <a:pt x="136" y="252"/>
                  </a:cubicBezTo>
                  <a:cubicBezTo>
                    <a:pt x="136" y="251"/>
                    <a:pt x="136" y="251"/>
                    <a:pt x="137" y="251"/>
                  </a:cubicBezTo>
                  <a:cubicBezTo>
                    <a:pt x="137" y="250"/>
                    <a:pt x="138" y="249"/>
                    <a:pt x="138" y="248"/>
                  </a:cubicBezTo>
                  <a:cubicBezTo>
                    <a:pt x="139" y="247"/>
                    <a:pt x="139" y="247"/>
                    <a:pt x="137" y="246"/>
                  </a:cubicBezTo>
                  <a:close/>
                  <a:moveTo>
                    <a:pt x="89" y="260"/>
                  </a:moveTo>
                  <a:cubicBezTo>
                    <a:pt x="89" y="260"/>
                    <a:pt x="89" y="260"/>
                    <a:pt x="89" y="260"/>
                  </a:cubicBezTo>
                  <a:cubicBezTo>
                    <a:pt x="89" y="261"/>
                    <a:pt x="90" y="261"/>
                    <a:pt x="91" y="261"/>
                  </a:cubicBezTo>
                  <a:cubicBezTo>
                    <a:pt x="92" y="262"/>
                    <a:pt x="93" y="262"/>
                    <a:pt x="94" y="262"/>
                  </a:cubicBezTo>
                  <a:cubicBezTo>
                    <a:pt x="93" y="262"/>
                    <a:pt x="93" y="261"/>
                    <a:pt x="92" y="261"/>
                  </a:cubicBezTo>
                  <a:cubicBezTo>
                    <a:pt x="92" y="260"/>
                    <a:pt x="92" y="260"/>
                    <a:pt x="92" y="260"/>
                  </a:cubicBezTo>
                  <a:cubicBezTo>
                    <a:pt x="91" y="260"/>
                    <a:pt x="90" y="260"/>
                    <a:pt x="89" y="260"/>
                  </a:cubicBezTo>
                  <a:close/>
                  <a:moveTo>
                    <a:pt x="100" y="275"/>
                  </a:moveTo>
                  <a:cubicBezTo>
                    <a:pt x="100" y="275"/>
                    <a:pt x="100" y="275"/>
                    <a:pt x="100" y="275"/>
                  </a:cubicBezTo>
                  <a:cubicBezTo>
                    <a:pt x="100" y="274"/>
                    <a:pt x="100" y="274"/>
                    <a:pt x="99" y="274"/>
                  </a:cubicBezTo>
                  <a:cubicBezTo>
                    <a:pt x="98" y="273"/>
                    <a:pt x="97" y="273"/>
                    <a:pt x="95" y="273"/>
                  </a:cubicBezTo>
                  <a:cubicBezTo>
                    <a:pt x="95" y="274"/>
                    <a:pt x="96" y="274"/>
                    <a:pt x="96" y="275"/>
                  </a:cubicBezTo>
                  <a:cubicBezTo>
                    <a:pt x="97" y="275"/>
                    <a:pt x="99" y="275"/>
                    <a:pt x="100" y="275"/>
                  </a:cubicBezTo>
                  <a:close/>
                  <a:moveTo>
                    <a:pt x="159" y="95"/>
                  </a:moveTo>
                  <a:cubicBezTo>
                    <a:pt x="158" y="95"/>
                    <a:pt x="158" y="95"/>
                    <a:pt x="157" y="94"/>
                  </a:cubicBezTo>
                  <a:cubicBezTo>
                    <a:pt x="157" y="96"/>
                    <a:pt x="157" y="97"/>
                    <a:pt x="157" y="98"/>
                  </a:cubicBezTo>
                  <a:cubicBezTo>
                    <a:pt x="158" y="97"/>
                    <a:pt x="158" y="96"/>
                    <a:pt x="159" y="96"/>
                  </a:cubicBezTo>
                  <a:cubicBezTo>
                    <a:pt x="159" y="96"/>
                    <a:pt x="159" y="95"/>
                    <a:pt x="159" y="95"/>
                  </a:cubicBezTo>
                  <a:cubicBezTo>
                    <a:pt x="159" y="95"/>
                    <a:pt x="159" y="95"/>
                    <a:pt x="159" y="95"/>
                  </a:cubicBezTo>
                  <a:close/>
                  <a:moveTo>
                    <a:pt x="63" y="167"/>
                  </a:moveTo>
                  <a:cubicBezTo>
                    <a:pt x="62" y="164"/>
                    <a:pt x="62" y="162"/>
                    <a:pt x="61" y="159"/>
                  </a:cubicBezTo>
                  <a:cubicBezTo>
                    <a:pt x="61" y="160"/>
                    <a:pt x="61" y="161"/>
                    <a:pt x="61" y="162"/>
                  </a:cubicBezTo>
                  <a:cubicBezTo>
                    <a:pt x="61" y="164"/>
                    <a:pt x="62" y="166"/>
                    <a:pt x="63" y="167"/>
                  </a:cubicBezTo>
                  <a:close/>
                  <a:moveTo>
                    <a:pt x="15" y="170"/>
                  </a:moveTo>
                  <a:cubicBezTo>
                    <a:pt x="15" y="172"/>
                    <a:pt x="15" y="174"/>
                    <a:pt x="15" y="177"/>
                  </a:cubicBezTo>
                  <a:cubicBezTo>
                    <a:pt x="16" y="176"/>
                    <a:pt x="16" y="176"/>
                    <a:pt x="16" y="175"/>
                  </a:cubicBezTo>
                  <a:cubicBezTo>
                    <a:pt x="16" y="175"/>
                    <a:pt x="17" y="175"/>
                    <a:pt x="16" y="175"/>
                  </a:cubicBezTo>
                  <a:cubicBezTo>
                    <a:pt x="16" y="173"/>
                    <a:pt x="15" y="172"/>
                    <a:pt x="15" y="170"/>
                  </a:cubicBezTo>
                  <a:close/>
                  <a:moveTo>
                    <a:pt x="125" y="261"/>
                  </a:moveTo>
                  <a:cubicBezTo>
                    <a:pt x="126" y="260"/>
                    <a:pt x="127" y="259"/>
                    <a:pt x="128" y="259"/>
                  </a:cubicBezTo>
                  <a:cubicBezTo>
                    <a:pt x="128" y="258"/>
                    <a:pt x="128" y="257"/>
                    <a:pt x="127" y="257"/>
                  </a:cubicBezTo>
                  <a:cubicBezTo>
                    <a:pt x="126" y="258"/>
                    <a:pt x="126" y="259"/>
                    <a:pt x="125" y="261"/>
                  </a:cubicBezTo>
                  <a:close/>
                  <a:moveTo>
                    <a:pt x="157" y="110"/>
                  </a:moveTo>
                  <a:cubicBezTo>
                    <a:pt x="157" y="110"/>
                    <a:pt x="157" y="110"/>
                    <a:pt x="157" y="110"/>
                  </a:cubicBezTo>
                  <a:cubicBezTo>
                    <a:pt x="158" y="110"/>
                    <a:pt x="159" y="110"/>
                    <a:pt x="159" y="109"/>
                  </a:cubicBezTo>
                  <a:cubicBezTo>
                    <a:pt x="159" y="109"/>
                    <a:pt x="160" y="109"/>
                    <a:pt x="160" y="109"/>
                  </a:cubicBezTo>
                  <a:cubicBezTo>
                    <a:pt x="160" y="108"/>
                    <a:pt x="160" y="107"/>
                    <a:pt x="160" y="106"/>
                  </a:cubicBezTo>
                  <a:cubicBezTo>
                    <a:pt x="159" y="107"/>
                    <a:pt x="158" y="108"/>
                    <a:pt x="157" y="109"/>
                  </a:cubicBezTo>
                  <a:cubicBezTo>
                    <a:pt x="157" y="109"/>
                    <a:pt x="157" y="110"/>
                    <a:pt x="157" y="110"/>
                  </a:cubicBezTo>
                  <a:close/>
                  <a:moveTo>
                    <a:pt x="33" y="108"/>
                  </a:moveTo>
                  <a:cubicBezTo>
                    <a:pt x="32" y="108"/>
                    <a:pt x="32" y="108"/>
                    <a:pt x="31" y="108"/>
                  </a:cubicBezTo>
                  <a:cubicBezTo>
                    <a:pt x="31" y="108"/>
                    <a:pt x="31" y="107"/>
                    <a:pt x="30" y="106"/>
                  </a:cubicBezTo>
                  <a:cubicBezTo>
                    <a:pt x="30" y="108"/>
                    <a:pt x="31" y="109"/>
                    <a:pt x="31" y="111"/>
                  </a:cubicBezTo>
                  <a:cubicBezTo>
                    <a:pt x="32" y="110"/>
                    <a:pt x="32" y="109"/>
                    <a:pt x="33" y="108"/>
                  </a:cubicBezTo>
                  <a:close/>
                  <a:moveTo>
                    <a:pt x="131" y="159"/>
                  </a:moveTo>
                  <a:cubicBezTo>
                    <a:pt x="131" y="159"/>
                    <a:pt x="131" y="159"/>
                    <a:pt x="131" y="159"/>
                  </a:cubicBezTo>
                  <a:cubicBezTo>
                    <a:pt x="132" y="153"/>
                    <a:pt x="132" y="147"/>
                    <a:pt x="132" y="142"/>
                  </a:cubicBezTo>
                  <a:cubicBezTo>
                    <a:pt x="132" y="147"/>
                    <a:pt x="131" y="153"/>
                    <a:pt x="131" y="159"/>
                  </a:cubicBezTo>
                  <a:close/>
                  <a:moveTo>
                    <a:pt x="95" y="293"/>
                  </a:moveTo>
                  <a:cubicBezTo>
                    <a:pt x="95" y="292"/>
                    <a:pt x="94" y="292"/>
                    <a:pt x="94" y="291"/>
                  </a:cubicBezTo>
                  <a:cubicBezTo>
                    <a:pt x="93" y="291"/>
                    <a:pt x="92" y="291"/>
                    <a:pt x="90" y="291"/>
                  </a:cubicBezTo>
                  <a:cubicBezTo>
                    <a:pt x="91" y="291"/>
                    <a:pt x="92" y="292"/>
                    <a:pt x="92" y="292"/>
                  </a:cubicBezTo>
                  <a:cubicBezTo>
                    <a:pt x="93" y="293"/>
                    <a:pt x="94" y="293"/>
                    <a:pt x="95" y="293"/>
                  </a:cubicBezTo>
                  <a:close/>
                  <a:moveTo>
                    <a:pt x="101" y="6"/>
                  </a:moveTo>
                  <a:cubicBezTo>
                    <a:pt x="103" y="7"/>
                    <a:pt x="106" y="7"/>
                    <a:pt x="109" y="8"/>
                  </a:cubicBezTo>
                  <a:cubicBezTo>
                    <a:pt x="106" y="7"/>
                    <a:pt x="104" y="6"/>
                    <a:pt x="101" y="6"/>
                  </a:cubicBezTo>
                  <a:close/>
                  <a:moveTo>
                    <a:pt x="108" y="260"/>
                  </a:moveTo>
                  <a:cubicBezTo>
                    <a:pt x="108" y="260"/>
                    <a:pt x="108" y="260"/>
                    <a:pt x="108" y="260"/>
                  </a:cubicBezTo>
                  <a:cubicBezTo>
                    <a:pt x="109" y="261"/>
                    <a:pt x="110" y="261"/>
                    <a:pt x="111" y="261"/>
                  </a:cubicBezTo>
                  <a:cubicBezTo>
                    <a:pt x="111" y="261"/>
                    <a:pt x="112" y="261"/>
                    <a:pt x="112" y="261"/>
                  </a:cubicBezTo>
                  <a:cubicBezTo>
                    <a:pt x="112" y="261"/>
                    <a:pt x="113" y="260"/>
                    <a:pt x="113" y="260"/>
                  </a:cubicBezTo>
                  <a:cubicBezTo>
                    <a:pt x="113" y="260"/>
                    <a:pt x="113" y="260"/>
                    <a:pt x="113" y="260"/>
                  </a:cubicBezTo>
                  <a:cubicBezTo>
                    <a:pt x="111" y="260"/>
                    <a:pt x="109" y="260"/>
                    <a:pt x="108" y="260"/>
                  </a:cubicBezTo>
                  <a:close/>
                  <a:moveTo>
                    <a:pt x="149" y="201"/>
                  </a:moveTo>
                  <a:cubicBezTo>
                    <a:pt x="148" y="201"/>
                    <a:pt x="148" y="201"/>
                    <a:pt x="148" y="201"/>
                  </a:cubicBezTo>
                  <a:cubicBezTo>
                    <a:pt x="148" y="202"/>
                    <a:pt x="148" y="203"/>
                    <a:pt x="149" y="204"/>
                  </a:cubicBezTo>
                  <a:cubicBezTo>
                    <a:pt x="149" y="204"/>
                    <a:pt x="150" y="204"/>
                    <a:pt x="150" y="204"/>
                  </a:cubicBezTo>
                  <a:cubicBezTo>
                    <a:pt x="151" y="204"/>
                    <a:pt x="151" y="203"/>
                    <a:pt x="150" y="203"/>
                  </a:cubicBezTo>
                  <a:cubicBezTo>
                    <a:pt x="150" y="202"/>
                    <a:pt x="149" y="202"/>
                    <a:pt x="149" y="201"/>
                  </a:cubicBezTo>
                  <a:close/>
                  <a:moveTo>
                    <a:pt x="114" y="221"/>
                  </a:moveTo>
                  <a:cubicBezTo>
                    <a:pt x="114" y="218"/>
                    <a:pt x="112" y="216"/>
                    <a:pt x="111" y="217"/>
                  </a:cubicBezTo>
                  <a:cubicBezTo>
                    <a:pt x="112" y="218"/>
                    <a:pt x="113" y="219"/>
                    <a:pt x="114" y="221"/>
                  </a:cubicBezTo>
                  <a:close/>
                  <a:moveTo>
                    <a:pt x="56" y="257"/>
                  </a:moveTo>
                  <a:cubicBezTo>
                    <a:pt x="56" y="257"/>
                    <a:pt x="56" y="257"/>
                    <a:pt x="56" y="257"/>
                  </a:cubicBezTo>
                  <a:cubicBezTo>
                    <a:pt x="57" y="257"/>
                    <a:pt x="57" y="256"/>
                    <a:pt x="57" y="256"/>
                  </a:cubicBezTo>
                  <a:cubicBezTo>
                    <a:pt x="57" y="255"/>
                    <a:pt x="56" y="254"/>
                    <a:pt x="56" y="253"/>
                  </a:cubicBezTo>
                  <a:cubicBezTo>
                    <a:pt x="55" y="254"/>
                    <a:pt x="55" y="254"/>
                    <a:pt x="55" y="255"/>
                  </a:cubicBezTo>
                  <a:cubicBezTo>
                    <a:pt x="55" y="255"/>
                    <a:pt x="55" y="256"/>
                    <a:pt x="56" y="256"/>
                  </a:cubicBezTo>
                  <a:cubicBezTo>
                    <a:pt x="56" y="257"/>
                    <a:pt x="56" y="257"/>
                    <a:pt x="56" y="257"/>
                  </a:cubicBezTo>
                  <a:close/>
                  <a:moveTo>
                    <a:pt x="166" y="140"/>
                  </a:moveTo>
                  <a:cubicBezTo>
                    <a:pt x="166" y="138"/>
                    <a:pt x="166" y="136"/>
                    <a:pt x="166" y="135"/>
                  </a:cubicBezTo>
                  <a:cubicBezTo>
                    <a:pt x="164" y="136"/>
                    <a:pt x="164" y="137"/>
                    <a:pt x="166" y="140"/>
                  </a:cubicBezTo>
                  <a:close/>
                  <a:moveTo>
                    <a:pt x="24" y="157"/>
                  </a:moveTo>
                  <a:cubicBezTo>
                    <a:pt x="25" y="156"/>
                    <a:pt x="25" y="155"/>
                    <a:pt x="26" y="154"/>
                  </a:cubicBezTo>
                  <a:cubicBezTo>
                    <a:pt x="26" y="154"/>
                    <a:pt x="26" y="153"/>
                    <a:pt x="26" y="153"/>
                  </a:cubicBezTo>
                  <a:cubicBezTo>
                    <a:pt x="25" y="154"/>
                    <a:pt x="24" y="155"/>
                    <a:pt x="23" y="156"/>
                  </a:cubicBezTo>
                  <a:cubicBezTo>
                    <a:pt x="23" y="157"/>
                    <a:pt x="24" y="157"/>
                    <a:pt x="24" y="157"/>
                  </a:cubicBezTo>
                  <a:close/>
                  <a:moveTo>
                    <a:pt x="55" y="184"/>
                  </a:moveTo>
                  <a:cubicBezTo>
                    <a:pt x="55" y="184"/>
                    <a:pt x="55" y="184"/>
                    <a:pt x="55" y="184"/>
                  </a:cubicBezTo>
                  <a:cubicBezTo>
                    <a:pt x="55" y="186"/>
                    <a:pt x="54" y="187"/>
                    <a:pt x="55" y="189"/>
                  </a:cubicBezTo>
                  <a:cubicBezTo>
                    <a:pt x="55" y="188"/>
                    <a:pt x="56" y="188"/>
                    <a:pt x="57" y="188"/>
                  </a:cubicBezTo>
                  <a:cubicBezTo>
                    <a:pt x="56" y="187"/>
                    <a:pt x="56" y="185"/>
                    <a:pt x="55" y="184"/>
                  </a:cubicBezTo>
                  <a:close/>
                  <a:moveTo>
                    <a:pt x="169" y="65"/>
                  </a:moveTo>
                  <a:cubicBezTo>
                    <a:pt x="169" y="65"/>
                    <a:pt x="169" y="65"/>
                    <a:pt x="169" y="65"/>
                  </a:cubicBezTo>
                  <a:cubicBezTo>
                    <a:pt x="169" y="66"/>
                    <a:pt x="169" y="66"/>
                    <a:pt x="169" y="67"/>
                  </a:cubicBezTo>
                  <a:cubicBezTo>
                    <a:pt x="169" y="68"/>
                    <a:pt x="170" y="69"/>
                    <a:pt x="171" y="71"/>
                  </a:cubicBezTo>
                  <a:cubicBezTo>
                    <a:pt x="171" y="70"/>
                    <a:pt x="171" y="70"/>
                    <a:pt x="171" y="70"/>
                  </a:cubicBezTo>
                  <a:cubicBezTo>
                    <a:pt x="171" y="68"/>
                    <a:pt x="170" y="67"/>
                    <a:pt x="169" y="65"/>
                  </a:cubicBezTo>
                  <a:close/>
                  <a:moveTo>
                    <a:pt x="77" y="266"/>
                  </a:moveTo>
                  <a:cubicBezTo>
                    <a:pt x="77" y="266"/>
                    <a:pt x="77" y="265"/>
                    <a:pt x="77" y="265"/>
                  </a:cubicBezTo>
                  <a:cubicBezTo>
                    <a:pt x="77" y="264"/>
                    <a:pt x="76" y="263"/>
                    <a:pt x="76" y="261"/>
                  </a:cubicBezTo>
                  <a:cubicBezTo>
                    <a:pt x="75" y="262"/>
                    <a:pt x="75" y="263"/>
                    <a:pt x="75" y="264"/>
                  </a:cubicBezTo>
                  <a:cubicBezTo>
                    <a:pt x="75" y="264"/>
                    <a:pt x="76" y="265"/>
                    <a:pt x="77" y="266"/>
                  </a:cubicBezTo>
                  <a:close/>
                  <a:moveTo>
                    <a:pt x="74" y="8"/>
                  </a:moveTo>
                  <a:cubicBezTo>
                    <a:pt x="74" y="8"/>
                    <a:pt x="74" y="8"/>
                    <a:pt x="74" y="8"/>
                  </a:cubicBezTo>
                  <a:cubicBezTo>
                    <a:pt x="76" y="8"/>
                    <a:pt x="78" y="8"/>
                    <a:pt x="79" y="7"/>
                  </a:cubicBezTo>
                  <a:cubicBezTo>
                    <a:pt x="79" y="7"/>
                    <a:pt x="80" y="6"/>
                    <a:pt x="80" y="6"/>
                  </a:cubicBezTo>
                  <a:cubicBezTo>
                    <a:pt x="78" y="7"/>
                    <a:pt x="76" y="7"/>
                    <a:pt x="74" y="8"/>
                  </a:cubicBezTo>
                  <a:close/>
                  <a:moveTo>
                    <a:pt x="33" y="98"/>
                  </a:moveTo>
                  <a:cubicBezTo>
                    <a:pt x="34" y="97"/>
                    <a:pt x="34" y="96"/>
                    <a:pt x="35" y="95"/>
                  </a:cubicBezTo>
                  <a:cubicBezTo>
                    <a:pt x="35" y="95"/>
                    <a:pt x="35" y="94"/>
                    <a:pt x="35" y="93"/>
                  </a:cubicBezTo>
                  <a:cubicBezTo>
                    <a:pt x="33" y="94"/>
                    <a:pt x="33" y="96"/>
                    <a:pt x="33" y="98"/>
                  </a:cubicBezTo>
                  <a:close/>
                  <a:moveTo>
                    <a:pt x="42" y="197"/>
                  </a:moveTo>
                  <a:cubicBezTo>
                    <a:pt x="43" y="196"/>
                    <a:pt x="43" y="195"/>
                    <a:pt x="43" y="195"/>
                  </a:cubicBezTo>
                  <a:cubicBezTo>
                    <a:pt x="43" y="194"/>
                    <a:pt x="42" y="193"/>
                    <a:pt x="42" y="192"/>
                  </a:cubicBezTo>
                  <a:cubicBezTo>
                    <a:pt x="42" y="192"/>
                    <a:pt x="42" y="191"/>
                    <a:pt x="41" y="191"/>
                  </a:cubicBezTo>
                  <a:cubicBezTo>
                    <a:pt x="41" y="193"/>
                    <a:pt x="42" y="195"/>
                    <a:pt x="42" y="197"/>
                  </a:cubicBezTo>
                  <a:close/>
                  <a:moveTo>
                    <a:pt x="71" y="78"/>
                  </a:moveTo>
                  <a:cubicBezTo>
                    <a:pt x="71" y="73"/>
                    <a:pt x="71" y="68"/>
                    <a:pt x="72" y="63"/>
                  </a:cubicBezTo>
                  <a:cubicBezTo>
                    <a:pt x="71" y="68"/>
                    <a:pt x="71" y="73"/>
                    <a:pt x="71" y="78"/>
                  </a:cubicBezTo>
                  <a:close/>
                  <a:moveTo>
                    <a:pt x="148" y="156"/>
                  </a:moveTo>
                  <a:cubicBezTo>
                    <a:pt x="146" y="158"/>
                    <a:pt x="146" y="159"/>
                    <a:pt x="147" y="161"/>
                  </a:cubicBezTo>
                  <a:cubicBezTo>
                    <a:pt x="147" y="160"/>
                    <a:pt x="147" y="159"/>
                    <a:pt x="148" y="159"/>
                  </a:cubicBezTo>
                  <a:cubicBezTo>
                    <a:pt x="148" y="158"/>
                    <a:pt x="148" y="157"/>
                    <a:pt x="148" y="156"/>
                  </a:cubicBezTo>
                  <a:close/>
                  <a:moveTo>
                    <a:pt x="147" y="171"/>
                  </a:moveTo>
                  <a:cubicBezTo>
                    <a:pt x="148" y="170"/>
                    <a:pt x="149" y="169"/>
                    <a:pt x="149" y="168"/>
                  </a:cubicBezTo>
                  <a:cubicBezTo>
                    <a:pt x="148" y="168"/>
                    <a:pt x="148" y="168"/>
                    <a:pt x="148" y="165"/>
                  </a:cubicBezTo>
                  <a:cubicBezTo>
                    <a:pt x="148" y="166"/>
                    <a:pt x="147" y="167"/>
                    <a:pt x="147" y="167"/>
                  </a:cubicBezTo>
                  <a:cubicBezTo>
                    <a:pt x="147" y="168"/>
                    <a:pt x="147" y="170"/>
                    <a:pt x="147" y="171"/>
                  </a:cubicBezTo>
                  <a:close/>
                  <a:moveTo>
                    <a:pt x="169" y="79"/>
                  </a:moveTo>
                  <a:cubicBezTo>
                    <a:pt x="169" y="79"/>
                    <a:pt x="169" y="79"/>
                    <a:pt x="170" y="79"/>
                  </a:cubicBezTo>
                  <a:cubicBezTo>
                    <a:pt x="170" y="78"/>
                    <a:pt x="170" y="77"/>
                    <a:pt x="171" y="76"/>
                  </a:cubicBezTo>
                  <a:cubicBezTo>
                    <a:pt x="171" y="75"/>
                    <a:pt x="171" y="75"/>
                    <a:pt x="170" y="74"/>
                  </a:cubicBezTo>
                  <a:cubicBezTo>
                    <a:pt x="170" y="75"/>
                    <a:pt x="170" y="75"/>
                    <a:pt x="169" y="75"/>
                  </a:cubicBezTo>
                  <a:cubicBezTo>
                    <a:pt x="169" y="75"/>
                    <a:pt x="169" y="76"/>
                    <a:pt x="169" y="76"/>
                  </a:cubicBezTo>
                  <a:cubicBezTo>
                    <a:pt x="169" y="77"/>
                    <a:pt x="169" y="78"/>
                    <a:pt x="169" y="79"/>
                  </a:cubicBezTo>
                  <a:close/>
                  <a:moveTo>
                    <a:pt x="92" y="28"/>
                  </a:moveTo>
                  <a:cubicBezTo>
                    <a:pt x="93" y="28"/>
                    <a:pt x="93" y="28"/>
                    <a:pt x="94" y="27"/>
                  </a:cubicBezTo>
                  <a:cubicBezTo>
                    <a:pt x="94" y="27"/>
                    <a:pt x="94" y="26"/>
                    <a:pt x="94" y="26"/>
                  </a:cubicBezTo>
                  <a:cubicBezTo>
                    <a:pt x="94" y="26"/>
                    <a:pt x="94" y="25"/>
                    <a:pt x="93" y="25"/>
                  </a:cubicBezTo>
                  <a:cubicBezTo>
                    <a:pt x="93" y="25"/>
                    <a:pt x="92" y="25"/>
                    <a:pt x="92" y="25"/>
                  </a:cubicBezTo>
                  <a:cubicBezTo>
                    <a:pt x="92" y="26"/>
                    <a:pt x="92" y="27"/>
                    <a:pt x="92" y="28"/>
                  </a:cubicBezTo>
                  <a:close/>
                  <a:moveTo>
                    <a:pt x="55" y="240"/>
                  </a:moveTo>
                  <a:cubicBezTo>
                    <a:pt x="54" y="240"/>
                    <a:pt x="54" y="240"/>
                    <a:pt x="54" y="241"/>
                  </a:cubicBezTo>
                  <a:cubicBezTo>
                    <a:pt x="54" y="241"/>
                    <a:pt x="54" y="241"/>
                    <a:pt x="54" y="241"/>
                  </a:cubicBezTo>
                  <a:cubicBezTo>
                    <a:pt x="54" y="242"/>
                    <a:pt x="54" y="243"/>
                    <a:pt x="55" y="244"/>
                  </a:cubicBezTo>
                  <a:cubicBezTo>
                    <a:pt x="55" y="243"/>
                    <a:pt x="56" y="243"/>
                    <a:pt x="56" y="243"/>
                  </a:cubicBezTo>
                  <a:cubicBezTo>
                    <a:pt x="56" y="242"/>
                    <a:pt x="55" y="241"/>
                    <a:pt x="55" y="240"/>
                  </a:cubicBezTo>
                  <a:close/>
                  <a:moveTo>
                    <a:pt x="141" y="154"/>
                  </a:moveTo>
                  <a:cubicBezTo>
                    <a:pt x="141" y="154"/>
                    <a:pt x="141" y="154"/>
                    <a:pt x="141" y="154"/>
                  </a:cubicBezTo>
                  <a:cubicBezTo>
                    <a:pt x="140" y="158"/>
                    <a:pt x="140" y="163"/>
                    <a:pt x="139" y="168"/>
                  </a:cubicBezTo>
                  <a:cubicBezTo>
                    <a:pt x="139" y="168"/>
                    <a:pt x="139" y="168"/>
                    <a:pt x="139" y="168"/>
                  </a:cubicBezTo>
                  <a:cubicBezTo>
                    <a:pt x="140" y="163"/>
                    <a:pt x="141" y="158"/>
                    <a:pt x="141" y="154"/>
                  </a:cubicBezTo>
                  <a:close/>
                  <a:moveTo>
                    <a:pt x="149" y="195"/>
                  </a:moveTo>
                  <a:cubicBezTo>
                    <a:pt x="148" y="197"/>
                    <a:pt x="148" y="198"/>
                    <a:pt x="148" y="199"/>
                  </a:cubicBezTo>
                  <a:cubicBezTo>
                    <a:pt x="149" y="199"/>
                    <a:pt x="149" y="199"/>
                    <a:pt x="149" y="198"/>
                  </a:cubicBezTo>
                  <a:cubicBezTo>
                    <a:pt x="150" y="198"/>
                    <a:pt x="150" y="197"/>
                    <a:pt x="150" y="196"/>
                  </a:cubicBezTo>
                  <a:cubicBezTo>
                    <a:pt x="150" y="195"/>
                    <a:pt x="150" y="195"/>
                    <a:pt x="149" y="195"/>
                  </a:cubicBezTo>
                  <a:close/>
                  <a:moveTo>
                    <a:pt x="42" y="225"/>
                  </a:moveTo>
                  <a:cubicBezTo>
                    <a:pt x="43" y="227"/>
                    <a:pt x="43" y="230"/>
                    <a:pt x="44" y="231"/>
                  </a:cubicBezTo>
                  <a:cubicBezTo>
                    <a:pt x="44" y="230"/>
                    <a:pt x="44" y="229"/>
                    <a:pt x="44" y="228"/>
                  </a:cubicBezTo>
                  <a:cubicBezTo>
                    <a:pt x="44" y="228"/>
                    <a:pt x="44" y="227"/>
                    <a:pt x="44" y="227"/>
                  </a:cubicBezTo>
                  <a:cubicBezTo>
                    <a:pt x="43" y="226"/>
                    <a:pt x="43" y="225"/>
                    <a:pt x="42" y="225"/>
                  </a:cubicBezTo>
                  <a:close/>
                  <a:moveTo>
                    <a:pt x="120" y="259"/>
                  </a:moveTo>
                  <a:cubicBezTo>
                    <a:pt x="119" y="261"/>
                    <a:pt x="118" y="262"/>
                    <a:pt x="117" y="263"/>
                  </a:cubicBezTo>
                  <a:cubicBezTo>
                    <a:pt x="117" y="263"/>
                    <a:pt x="117" y="263"/>
                    <a:pt x="117" y="263"/>
                  </a:cubicBezTo>
                  <a:cubicBezTo>
                    <a:pt x="117" y="263"/>
                    <a:pt x="118" y="263"/>
                    <a:pt x="119" y="263"/>
                  </a:cubicBezTo>
                  <a:cubicBezTo>
                    <a:pt x="119" y="263"/>
                    <a:pt x="119" y="262"/>
                    <a:pt x="119" y="262"/>
                  </a:cubicBezTo>
                  <a:cubicBezTo>
                    <a:pt x="120" y="261"/>
                    <a:pt x="120" y="261"/>
                    <a:pt x="120" y="259"/>
                  </a:cubicBezTo>
                  <a:close/>
                  <a:moveTo>
                    <a:pt x="94" y="209"/>
                  </a:moveTo>
                  <a:cubicBezTo>
                    <a:pt x="94" y="209"/>
                    <a:pt x="95" y="209"/>
                    <a:pt x="95" y="209"/>
                  </a:cubicBezTo>
                  <a:cubicBezTo>
                    <a:pt x="95" y="208"/>
                    <a:pt x="95" y="208"/>
                    <a:pt x="96" y="207"/>
                  </a:cubicBezTo>
                  <a:cubicBezTo>
                    <a:pt x="94" y="206"/>
                    <a:pt x="94" y="206"/>
                    <a:pt x="93" y="206"/>
                  </a:cubicBezTo>
                  <a:cubicBezTo>
                    <a:pt x="94" y="207"/>
                    <a:pt x="94" y="208"/>
                    <a:pt x="94" y="209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8"/>
                    <a:pt x="63" y="28"/>
                  </a:cubicBezTo>
                  <a:cubicBezTo>
                    <a:pt x="63" y="27"/>
                    <a:pt x="63" y="26"/>
                    <a:pt x="63" y="25"/>
                  </a:cubicBezTo>
                  <a:cubicBezTo>
                    <a:pt x="62" y="25"/>
                    <a:pt x="62" y="26"/>
                    <a:pt x="61" y="26"/>
                  </a:cubicBezTo>
                  <a:cubicBezTo>
                    <a:pt x="62" y="27"/>
                    <a:pt x="62" y="28"/>
                    <a:pt x="62" y="29"/>
                  </a:cubicBezTo>
                  <a:close/>
                  <a:moveTo>
                    <a:pt x="105" y="264"/>
                  </a:moveTo>
                  <a:cubicBezTo>
                    <a:pt x="105" y="264"/>
                    <a:pt x="105" y="264"/>
                    <a:pt x="105" y="264"/>
                  </a:cubicBezTo>
                  <a:cubicBezTo>
                    <a:pt x="103" y="263"/>
                    <a:pt x="100" y="263"/>
                    <a:pt x="98" y="262"/>
                  </a:cubicBezTo>
                  <a:cubicBezTo>
                    <a:pt x="99" y="263"/>
                    <a:pt x="100" y="264"/>
                    <a:pt x="101" y="264"/>
                  </a:cubicBezTo>
                  <a:cubicBezTo>
                    <a:pt x="102" y="264"/>
                    <a:pt x="103" y="264"/>
                    <a:pt x="104" y="264"/>
                  </a:cubicBezTo>
                  <a:cubicBezTo>
                    <a:pt x="105" y="264"/>
                    <a:pt x="105" y="264"/>
                    <a:pt x="105" y="264"/>
                  </a:cubicBezTo>
                  <a:close/>
                  <a:moveTo>
                    <a:pt x="70" y="278"/>
                  </a:moveTo>
                  <a:cubicBezTo>
                    <a:pt x="69" y="277"/>
                    <a:pt x="68" y="277"/>
                    <a:pt x="68" y="276"/>
                  </a:cubicBezTo>
                  <a:cubicBezTo>
                    <a:pt x="67" y="277"/>
                    <a:pt x="67" y="278"/>
                    <a:pt x="67" y="279"/>
                  </a:cubicBezTo>
                  <a:cubicBezTo>
                    <a:pt x="68" y="279"/>
                    <a:pt x="68" y="279"/>
                    <a:pt x="68" y="279"/>
                  </a:cubicBezTo>
                  <a:cubicBezTo>
                    <a:pt x="69" y="279"/>
                    <a:pt x="69" y="279"/>
                    <a:pt x="70" y="278"/>
                  </a:cubicBezTo>
                  <a:close/>
                  <a:moveTo>
                    <a:pt x="170" y="224"/>
                  </a:moveTo>
                  <a:cubicBezTo>
                    <a:pt x="171" y="222"/>
                    <a:pt x="172" y="220"/>
                    <a:pt x="172" y="217"/>
                  </a:cubicBezTo>
                  <a:cubicBezTo>
                    <a:pt x="171" y="218"/>
                    <a:pt x="170" y="221"/>
                    <a:pt x="170" y="224"/>
                  </a:cubicBezTo>
                  <a:close/>
                  <a:moveTo>
                    <a:pt x="116" y="18"/>
                  </a:moveTo>
                  <a:cubicBezTo>
                    <a:pt x="115" y="17"/>
                    <a:pt x="114" y="17"/>
                    <a:pt x="113" y="15"/>
                  </a:cubicBezTo>
                  <a:cubicBezTo>
                    <a:pt x="113" y="17"/>
                    <a:pt x="114" y="18"/>
                    <a:pt x="114" y="20"/>
                  </a:cubicBezTo>
                  <a:cubicBezTo>
                    <a:pt x="115" y="19"/>
                    <a:pt x="115" y="19"/>
                    <a:pt x="116" y="18"/>
                  </a:cubicBezTo>
                  <a:close/>
                  <a:moveTo>
                    <a:pt x="99" y="210"/>
                  </a:moveTo>
                  <a:cubicBezTo>
                    <a:pt x="100" y="211"/>
                    <a:pt x="100" y="211"/>
                    <a:pt x="100" y="210"/>
                  </a:cubicBezTo>
                  <a:cubicBezTo>
                    <a:pt x="101" y="209"/>
                    <a:pt x="101" y="208"/>
                    <a:pt x="101" y="207"/>
                  </a:cubicBezTo>
                  <a:cubicBezTo>
                    <a:pt x="100" y="207"/>
                    <a:pt x="100" y="207"/>
                    <a:pt x="99" y="207"/>
                  </a:cubicBezTo>
                  <a:cubicBezTo>
                    <a:pt x="99" y="208"/>
                    <a:pt x="99" y="209"/>
                    <a:pt x="99" y="210"/>
                  </a:cubicBezTo>
                  <a:close/>
                  <a:moveTo>
                    <a:pt x="147" y="53"/>
                  </a:moveTo>
                  <a:cubicBezTo>
                    <a:pt x="148" y="52"/>
                    <a:pt x="148" y="52"/>
                    <a:pt x="148" y="51"/>
                  </a:cubicBezTo>
                  <a:cubicBezTo>
                    <a:pt x="148" y="50"/>
                    <a:pt x="147" y="49"/>
                    <a:pt x="146" y="48"/>
                  </a:cubicBezTo>
                  <a:cubicBezTo>
                    <a:pt x="146" y="48"/>
                    <a:pt x="146" y="49"/>
                    <a:pt x="146" y="49"/>
                  </a:cubicBezTo>
                  <a:cubicBezTo>
                    <a:pt x="146" y="50"/>
                    <a:pt x="146" y="51"/>
                    <a:pt x="147" y="53"/>
                  </a:cubicBezTo>
                  <a:close/>
                  <a:moveTo>
                    <a:pt x="49" y="176"/>
                  </a:moveTo>
                  <a:cubicBezTo>
                    <a:pt x="48" y="176"/>
                    <a:pt x="48" y="175"/>
                    <a:pt x="47" y="174"/>
                  </a:cubicBezTo>
                  <a:cubicBezTo>
                    <a:pt x="46" y="174"/>
                    <a:pt x="46" y="175"/>
                    <a:pt x="45" y="175"/>
                  </a:cubicBezTo>
                  <a:cubicBezTo>
                    <a:pt x="45" y="175"/>
                    <a:pt x="45" y="176"/>
                    <a:pt x="46" y="176"/>
                  </a:cubicBezTo>
                  <a:cubicBezTo>
                    <a:pt x="47" y="176"/>
                    <a:pt x="48" y="177"/>
                    <a:pt x="49" y="176"/>
                  </a:cubicBezTo>
                  <a:close/>
                  <a:moveTo>
                    <a:pt x="59" y="65"/>
                  </a:moveTo>
                  <a:cubicBezTo>
                    <a:pt x="59" y="65"/>
                    <a:pt x="59" y="65"/>
                    <a:pt x="59" y="65"/>
                  </a:cubicBezTo>
                  <a:cubicBezTo>
                    <a:pt x="59" y="63"/>
                    <a:pt x="59" y="60"/>
                    <a:pt x="59" y="58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9" y="60"/>
                    <a:pt x="59" y="62"/>
                    <a:pt x="59" y="64"/>
                  </a:cubicBezTo>
                  <a:cubicBezTo>
                    <a:pt x="59" y="64"/>
                    <a:pt x="59" y="65"/>
                    <a:pt x="59" y="65"/>
                  </a:cubicBezTo>
                  <a:close/>
                  <a:moveTo>
                    <a:pt x="26" y="101"/>
                  </a:moveTo>
                  <a:cubicBezTo>
                    <a:pt x="24" y="102"/>
                    <a:pt x="24" y="104"/>
                    <a:pt x="24" y="105"/>
                  </a:cubicBezTo>
                  <a:cubicBezTo>
                    <a:pt x="24" y="105"/>
                    <a:pt x="25" y="105"/>
                    <a:pt x="26" y="104"/>
                  </a:cubicBezTo>
                  <a:cubicBezTo>
                    <a:pt x="26" y="103"/>
                    <a:pt x="26" y="102"/>
                    <a:pt x="26" y="101"/>
                  </a:cubicBezTo>
                  <a:close/>
                  <a:moveTo>
                    <a:pt x="163" y="102"/>
                  </a:moveTo>
                  <a:cubicBezTo>
                    <a:pt x="163" y="102"/>
                    <a:pt x="163" y="102"/>
                    <a:pt x="163" y="103"/>
                  </a:cubicBezTo>
                  <a:cubicBezTo>
                    <a:pt x="163" y="103"/>
                    <a:pt x="163" y="104"/>
                    <a:pt x="163" y="105"/>
                  </a:cubicBezTo>
                  <a:cubicBezTo>
                    <a:pt x="163" y="105"/>
                    <a:pt x="163" y="106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4"/>
                    <a:pt x="164" y="103"/>
                    <a:pt x="163" y="102"/>
                  </a:cubicBezTo>
                  <a:close/>
                  <a:moveTo>
                    <a:pt x="31" y="211"/>
                  </a:moveTo>
                  <a:cubicBezTo>
                    <a:pt x="31" y="211"/>
                    <a:pt x="31" y="211"/>
                    <a:pt x="31" y="211"/>
                  </a:cubicBezTo>
                  <a:cubicBezTo>
                    <a:pt x="31" y="212"/>
                    <a:pt x="32" y="214"/>
                    <a:pt x="32" y="215"/>
                  </a:cubicBezTo>
                  <a:cubicBezTo>
                    <a:pt x="33" y="214"/>
                    <a:pt x="33" y="214"/>
                    <a:pt x="33" y="213"/>
                  </a:cubicBezTo>
                  <a:cubicBezTo>
                    <a:pt x="34" y="213"/>
                    <a:pt x="34" y="213"/>
                    <a:pt x="33" y="212"/>
                  </a:cubicBezTo>
                  <a:cubicBezTo>
                    <a:pt x="33" y="212"/>
                    <a:pt x="32" y="211"/>
                    <a:pt x="31" y="211"/>
                  </a:cubicBezTo>
                  <a:close/>
                  <a:moveTo>
                    <a:pt x="52" y="217"/>
                  </a:moveTo>
                  <a:cubicBezTo>
                    <a:pt x="52" y="216"/>
                    <a:pt x="52" y="215"/>
                    <a:pt x="51" y="214"/>
                  </a:cubicBezTo>
                  <a:cubicBezTo>
                    <a:pt x="51" y="215"/>
                    <a:pt x="50" y="215"/>
                    <a:pt x="49" y="215"/>
                  </a:cubicBezTo>
                  <a:cubicBezTo>
                    <a:pt x="49" y="216"/>
                    <a:pt x="49" y="216"/>
                    <a:pt x="49" y="217"/>
                  </a:cubicBezTo>
                  <a:cubicBezTo>
                    <a:pt x="50" y="216"/>
                    <a:pt x="51" y="216"/>
                    <a:pt x="52" y="217"/>
                  </a:cubicBezTo>
                  <a:close/>
                  <a:moveTo>
                    <a:pt x="47" y="257"/>
                  </a:moveTo>
                  <a:cubicBezTo>
                    <a:pt x="47" y="259"/>
                    <a:pt x="49" y="260"/>
                    <a:pt x="50" y="261"/>
                  </a:cubicBezTo>
                  <a:cubicBezTo>
                    <a:pt x="50" y="260"/>
                    <a:pt x="51" y="260"/>
                    <a:pt x="50" y="259"/>
                  </a:cubicBezTo>
                  <a:cubicBezTo>
                    <a:pt x="49" y="259"/>
                    <a:pt x="48" y="258"/>
                    <a:pt x="47" y="257"/>
                  </a:cubicBezTo>
                  <a:close/>
                  <a:moveTo>
                    <a:pt x="181" y="142"/>
                  </a:moveTo>
                  <a:cubicBezTo>
                    <a:pt x="181" y="142"/>
                    <a:pt x="180" y="142"/>
                    <a:pt x="180" y="142"/>
                  </a:cubicBezTo>
                  <a:cubicBezTo>
                    <a:pt x="180" y="144"/>
                    <a:pt x="179" y="147"/>
                    <a:pt x="179" y="149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8"/>
                    <a:pt x="180" y="147"/>
                    <a:pt x="180" y="146"/>
                  </a:cubicBezTo>
                  <a:cubicBezTo>
                    <a:pt x="181" y="145"/>
                    <a:pt x="181" y="144"/>
                    <a:pt x="181" y="142"/>
                  </a:cubicBezTo>
                  <a:close/>
                  <a:moveTo>
                    <a:pt x="142" y="250"/>
                  </a:moveTo>
                  <a:cubicBezTo>
                    <a:pt x="143" y="249"/>
                    <a:pt x="143" y="247"/>
                    <a:pt x="143" y="246"/>
                  </a:cubicBezTo>
                  <a:cubicBezTo>
                    <a:pt x="141" y="248"/>
                    <a:pt x="141" y="248"/>
                    <a:pt x="142" y="250"/>
                  </a:cubicBezTo>
                  <a:cubicBezTo>
                    <a:pt x="142" y="250"/>
                    <a:pt x="142" y="250"/>
                    <a:pt x="142" y="250"/>
                  </a:cubicBezTo>
                  <a:close/>
                  <a:moveTo>
                    <a:pt x="24" y="131"/>
                  </a:moveTo>
                  <a:cubicBezTo>
                    <a:pt x="24" y="131"/>
                    <a:pt x="24" y="131"/>
                    <a:pt x="24" y="131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23" y="132"/>
                    <a:pt x="24" y="134"/>
                    <a:pt x="24" y="135"/>
                  </a:cubicBezTo>
                  <a:cubicBezTo>
                    <a:pt x="25" y="134"/>
                    <a:pt x="25" y="134"/>
                    <a:pt x="25" y="133"/>
                  </a:cubicBezTo>
                  <a:cubicBezTo>
                    <a:pt x="25" y="132"/>
                    <a:pt x="25" y="132"/>
                    <a:pt x="24" y="131"/>
                  </a:cubicBezTo>
                  <a:close/>
                  <a:moveTo>
                    <a:pt x="55" y="201"/>
                  </a:moveTo>
                  <a:cubicBezTo>
                    <a:pt x="55" y="202"/>
                    <a:pt x="55" y="203"/>
                    <a:pt x="55" y="204"/>
                  </a:cubicBezTo>
                  <a:cubicBezTo>
                    <a:pt x="55" y="204"/>
                    <a:pt x="56" y="204"/>
                    <a:pt x="57" y="204"/>
                  </a:cubicBezTo>
                  <a:cubicBezTo>
                    <a:pt x="56" y="203"/>
                    <a:pt x="56" y="202"/>
                    <a:pt x="55" y="201"/>
                  </a:cubicBezTo>
                  <a:close/>
                  <a:moveTo>
                    <a:pt x="134" y="224"/>
                  </a:moveTo>
                  <a:cubicBezTo>
                    <a:pt x="134" y="224"/>
                    <a:pt x="134" y="224"/>
                    <a:pt x="134" y="224"/>
                  </a:cubicBezTo>
                  <a:cubicBezTo>
                    <a:pt x="134" y="225"/>
                    <a:pt x="134" y="226"/>
                    <a:pt x="134" y="227"/>
                  </a:cubicBezTo>
                  <a:cubicBezTo>
                    <a:pt x="133" y="228"/>
                    <a:pt x="134" y="228"/>
                    <a:pt x="134" y="229"/>
                  </a:cubicBezTo>
                  <a:cubicBezTo>
                    <a:pt x="135" y="228"/>
                    <a:pt x="135" y="228"/>
                    <a:pt x="135" y="228"/>
                  </a:cubicBezTo>
                  <a:cubicBezTo>
                    <a:pt x="135" y="226"/>
                    <a:pt x="135" y="225"/>
                    <a:pt x="134" y="224"/>
                  </a:cubicBezTo>
                  <a:close/>
                  <a:moveTo>
                    <a:pt x="164" y="133"/>
                  </a:moveTo>
                  <a:cubicBezTo>
                    <a:pt x="166" y="131"/>
                    <a:pt x="166" y="131"/>
                    <a:pt x="166" y="128"/>
                  </a:cubicBezTo>
                  <a:cubicBezTo>
                    <a:pt x="165" y="130"/>
                    <a:pt x="164" y="131"/>
                    <a:pt x="164" y="133"/>
                  </a:cubicBezTo>
                  <a:close/>
                  <a:moveTo>
                    <a:pt x="54" y="128"/>
                  </a:moveTo>
                  <a:cubicBezTo>
                    <a:pt x="55" y="127"/>
                    <a:pt x="55" y="126"/>
                    <a:pt x="55" y="124"/>
                  </a:cubicBezTo>
                  <a:cubicBezTo>
                    <a:pt x="54" y="125"/>
                    <a:pt x="54" y="125"/>
                    <a:pt x="54" y="126"/>
                  </a:cubicBezTo>
                  <a:cubicBezTo>
                    <a:pt x="54" y="127"/>
                    <a:pt x="54" y="127"/>
                    <a:pt x="54" y="128"/>
                  </a:cubicBezTo>
                  <a:close/>
                  <a:moveTo>
                    <a:pt x="132" y="270"/>
                  </a:moveTo>
                  <a:cubicBezTo>
                    <a:pt x="132" y="271"/>
                    <a:pt x="132" y="272"/>
                    <a:pt x="132" y="273"/>
                  </a:cubicBezTo>
                  <a:cubicBezTo>
                    <a:pt x="133" y="273"/>
                    <a:pt x="134" y="272"/>
                    <a:pt x="135" y="271"/>
                  </a:cubicBezTo>
                  <a:cubicBezTo>
                    <a:pt x="134" y="271"/>
                    <a:pt x="133" y="270"/>
                    <a:pt x="132" y="270"/>
                  </a:cubicBezTo>
                  <a:close/>
                  <a:moveTo>
                    <a:pt x="129" y="253"/>
                  </a:moveTo>
                  <a:cubicBezTo>
                    <a:pt x="129" y="254"/>
                    <a:pt x="128" y="254"/>
                    <a:pt x="129" y="255"/>
                  </a:cubicBezTo>
                  <a:cubicBezTo>
                    <a:pt x="129" y="255"/>
                    <a:pt x="129" y="256"/>
                    <a:pt x="129" y="256"/>
                  </a:cubicBezTo>
                  <a:cubicBezTo>
                    <a:pt x="130" y="257"/>
                    <a:pt x="130" y="257"/>
                    <a:pt x="130" y="257"/>
                  </a:cubicBezTo>
                  <a:cubicBezTo>
                    <a:pt x="130" y="256"/>
                    <a:pt x="130" y="256"/>
                    <a:pt x="130" y="255"/>
                  </a:cubicBezTo>
                  <a:cubicBezTo>
                    <a:pt x="130" y="255"/>
                    <a:pt x="130" y="254"/>
                    <a:pt x="130" y="254"/>
                  </a:cubicBezTo>
                  <a:cubicBezTo>
                    <a:pt x="130" y="254"/>
                    <a:pt x="129" y="253"/>
                    <a:pt x="129" y="253"/>
                  </a:cubicBezTo>
                  <a:close/>
                  <a:moveTo>
                    <a:pt x="19" y="100"/>
                  </a:moveTo>
                  <a:cubicBezTo>
                    <a:pt x="20" y="99"/>
                    <a:pt x="20" y="98"/>
                    <a:pt x="21" y="98"/>
                  </a:cubicBezTo>
                  <a:cubicBezTo>
                    <a:pt x="21" y="97"/>
                    <a:pt x="21" y="97"/>
                    <a:pt x="21" y="96"/>
                  </a:cubicBezTo>
                  <a:cubicBezTo>
                    <a:pt x="19" y="97"/>
                    <a:pt x="19" y="98"/>
                    <a:pt x="19" y="100"/>
                  </a:cubicBezTo>
                  <a:close/>
                  <a:moveTo>
                    <a:pt x="65" y="258"/>
                  </a:moveTo>
                  <a:cubicBezTo>
                    <a:pt x="65" y="258"/>
                    <a:pt x="65" y="259"/>
                    <a:pt x="65" y="259"/>
                  </a:cubicBezTo>
                  <a:cubicBezTo>
                    <a:pt x="65" y="260"/>
                    <a:pt x="66" y="260"/>
                    <a:pt x="66" y="260"/>
                  </a:cubicBezTo>
                  <a:cubicBezTo>
                    <a:pt x="66" y="261"/>
                    <a:pt x="67" y="261"/>
                    <a:pt x="67" y="261"/>
                  </a:cubicBezTo>
                  <a:cubicBezTo>
                    <a:pt x="68" y="260"/>
                    <a:pt x="67" y="259"/>
                    <a:pt x="65" y="258"/>
                  </a:cubicBezTo>
                  <a:close/>
                  <a:moveTo>
                    <a:pt x="80" y="24"/>
                  </a:moveTo>
                  <a:cubicBezTo>
                    <a:pt x="79" y="24"/>
                    <a:pt x="79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5"/>
                    <a:pt x="77" y="25"/>
                    <a:pt x="78" y="26"/>
                  </a:cubicBezTo>
                  <a:cubicBezTo>
                    <a:pt x="78" y="26"/>
                    <a:pt x="79" y="26"/>
                    <a:pt x="80" y="25"/>
                  </a:cubicBezTo>
                  <a:cubicBezTo>
                    <a:pt x="80" y="25"/>
                    <a:pt x="80" y="24"/>
                    <a:pt x="80" y="24"/>
                  </a:cubicBezTo>
                  <a:close/>
                  <a:moveTo>
                    <a:pt x="165" y="110"/>
                  </a:moveTo>
                  <a:cubicBezTo>
                    <a:pt x="164" y="112"/>
                    <a:pt x="164" y="113"/>
                    <a:pt x="164" y="115"/>
                  </a:cubicBezTo>
                  <a:cubicBezTo>
                    <a:pt x="165" y="114"/>
                    <a:pt x="165" y="114"/>
                    <a:pt x="165" y="113"/>
                  </a:cubicBezTo>
                  <a:cubicBezTo>
                    <a:pt x="165" y="112"/>
                    <a:pt x="165" y="111"/>
                    <a:pt x="165" y="110"/>
                  </a:cubicBezTo>
                  <a:close/>
                  <a:moveTo>
                    <a:pt x="45" y="224"/>
                  </a:moveTo>
                  <a:cubicBezTo>
                    <a:pt x="46" y="223"/>
                    <a:pt x="46" y="221"/>
                    <a:pt x="45" y="220"/>
                  </a:cubicBezTo>
                  <a:cubicBezTo>
                    <a:pt x="45" y="220"/>
                    <a:pt x="44" y="221"/>
                    <a:pt x="44" y="221"/>
                  </a:cubicBezTo>
                  <a:cubicBezTo>
                    <a:pt x="44" y="222"/>
                    <a:pt x="45" y="223"/>
                    <a:pt x="45" y="224"/>
                  </a:cubicBezTo>
                  <a:close/>
                  <a:moveTo>
                    <a:pt x="62" y="150"/>
                  </a:moveTo>
                  <a:cubicBezTo>
                    <a:pt x="62" y="150"/>
                    <a:pt x="62" y="150"/>
                    <a:pt x="62" y="150"/>
                  </a:cubicBezTo>
                  <a:cubicBezTo>
                    <a:pt x="61" y="152"/>
                    <a:pt x="62" y="155"/>
                    <a:pt x="63" y="157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3" y="154"/>
                    <a:pt x="62" y="152"/>
                    <a:pt x="62" y="150"/>
                  </a:cubicBezTo>
                  <a:close/>
                  <a:moveTo>
                    <a:pt x="72" y="29"/>
                  </a:moveTo>
                  <a:cubicBezTo>
                    <a:pt x="72" y="28"/>
                    <a:pt x="72" y="28"/>
                    <a:pt x="72" y="27"/>
                  </a:cubicBezTo>
                  <a:cubicBezTo>
                    <a:pt x="71" y="28"/>
                    <a:pt x="70" y="28"/>
                    <a:pt x="70" y="29"/>
                  </a:cubicBezTo>
                  <a:cubicBezTo>
                    <a:pt x="70" y="29"/>
                    <a:pt x="70" y="30"/>
                    <a:pt x="70" y="30"/>
                  </a:cubicBezTo>
                  <a:cubicBezTo>
                    <a:pt x="70" y="30"/>
                    <a:pt x="70" y="30"/>
                    <a:pt x="70" y="30"/>
                  </a:cubicBezTo>
                  <a:cubicBezTo>
                    <a:pt x="71" y="30"/>
                    <a:pt x="71" y="30"/>
                    <a:pt x="72" y="29"/>
                  </a:cubicBezTo>
                  <a:close/>
                  <a:moveTo>
                    <a:pt x="175" y="101"/>
                  </a:moveTo>
                  <a:cubicBezTo>
                    <a:pt x="174" y="103"/>
                    <a:pt x="174" y="105"/>
                    <a:pt x="175" y="106"/>
                  </a:cubicBezTo>
                  <a:cubicBezTo>
                    <a:pt x="175" y="105"/>
                    <a:pt x="176" y="103"/>
                    <a:pt x="175" y="101"/>
                  </a:cubicBezTo>
                  <a:close/>
                  <a:moveTo>
                    <a:pt x="49" y="31"/>
                  </a:moveTo>
                  <a:cubicBezTo>
                    <a:pt x="50" y="29"/>
                    <a:pt x="51" y="28"/>
                    <a:pt x="52" y="27"/>
                  </a:cubicBezTo>
                  <a:cubicBezTo>
                    <a:pt x="51" y="27"/>
                    <a:pt x="51" y="26"/>
                    <a:pt x="51" y="26"/>
                  </a:cubicBezTo>
                  <a:cubicBezTo>
                    <a:pt x="50" y="28"/>
                    <a:pt x="49" y="29"/>
                    <a:pt x="48" y="30"/>
                  </a:cubicBezTo>
                  <a:cubicBezTo>
                    <a:pt x="48" y="30"/>
                    <a:pt x="48" y="30"/>
                    <a:pt x="49" y="31"/>
                  </a:cubicBezTo>
                  <a:close/>
                  <a:moveTo>
                    <a:pt x="144" y="52"/>
                  </a:moveTo>
                  <a:cubicBezTo>
                    <a:pt x="144" y="52"/>
                    <a:pt x="144" y="52"/>
                    <a:pt x="144" y="52"/>
                  </a:cubicBezTo>
                  <a:cubicBezTo>
                    <a:pt x="144" y="52"/>
                    <a:pt x="144" y="52"/>
                    <a:pt x="144" y="53"/>
                  </a:cubicBezTo>
                  <a:cubicBezTo>
                    <a:pt x="143" y="54"/>
                    <a:pt x="143" y="54"/>
                    <a:pt x="144" y="55"/>
                  </a:cubicBezTo>
                  <a:cubicBezTo>
                    <a:pt x="144" y="55"/>
                    <a:pt x="144" y="55"/>
                    <a:pt x="145" y="55"/>
                  </a:cubicBezTo>
                  <a:cubicBezTo>
                    <a:pt x="145" y="55"/>
                    <a:pt x="145" y="55"/>
                    <a:pt x="145" y="54"/>
                  </a:cubicBezTo>
                  <a:cubicBezTo>
                    <a:pt x="145" y="53"/>
                    <a:pt x="145" y="52"/>
                    <a:pt x="144" y="52"/>
                  </a:cubicBezTo>
                  <a:close/>
                  <a:moveTo>
                    <a:pt x="164" y="48"/>
                  </a:moveTo>
                  <a:cubicBezTo>
                    <a:pt x="164" y="48"/>
                    <a:pt x="164" y="48"/>
                    <a:pt x="165" y="48"/>
                  </a:cubicBezTo>
                  <a:cubicBezTo>
                    <a:pt x="164" y="47"/>
                    <a:pt x="163" y="45"/>
                    <a:pt x="162" y="43"/>
                  </a:cubicBezTo>
                  <a:cubicBezTo>
                    <a:pt x="162" y="43"/>
                    <a:pt x="162" y="43"/>
                    <a:pt x="162" y="43"/>
                  </a:cubicBezTo>
                  <a:cubicBezTo>
                    <a:pt x="162" y="43"/>
                    <a:pt x="161" y="43"/>
                    <a:pt x="161" y="43"/>
                  </a:cubicBezTo>
                  <a:cubicBezTo>
                    <a:pt x="162" y="45"/>
                    <a:pt x="163" y="47"/>
                    <a:pt x="164" y="48"/>
                  </a:cubicBezTo>
                  <a:close/>
                  <a:moveTo>
                    <a:pt x="23" y="161"/>
                  </a:moveTo>
                  <a:cubicBezTo>
                    <a:pt x="23" y="161"/>
                    <a:pt x="23" y="160"/>
                    <a:pt x="23" y="159"/>
                  </a:cubicBezTo>
                  <a:cubicBezTo>
                    <a:pt x="23" y="159"/>
                    <a:pt x="22" y="158"/>
                    <a:pt x="21" y="158"/>
                  </a:cubicBezTo>
                  <a:cubicBezTo>
                    <a:pt x="21" y="158"/>
                    <a:pt x="21" y="158"/>
                    <a:pt x="21" y="158"/>
                  </a:cubicBezTo>
                  <a:cubicBezTo>
                    <a:pt x="21" y="159"/>
                    <a:pt x="21" y="159"/>
                    <a:pt x="21" y="159"/>
                  </a:cubicBezTo>
                  <a:cubicBezTo>
                    <a:pt x="22" y="160"/>
                    <a:pt x="22" y="161"/>
                    <a:pt x="23" y="161"/>
                  </a:cubicBezTo>
                  <a:close/>
                  <a:moveTo>
                    <a:pt x="91" y="35"/>
                  </a:moveTo>
                  <a:cubicBezTo>
                    <a:pt x="90" y="35"/>
                    <a:pt x="89" y="36"/>
                    <a:pt x="88" y="36"/>
                  </a:cubicBezTo>
                  <a:cubicBezTo>
                    <a:pt x="89" y="37"/>
                    <a:pt x="90" y="37"/>
                    <a:pt x="91" y="36"/>
                  </a:cubicBezTo>
                  <a:cubicBezTo>
                    <a:pt x="91" y="36"/>
                    <a:pt x="91" y="36"/>
                    <a:pt x="91" y="35"/>
                  </a:cubicBezTo>
                  <a:close/>
                  <a:moveTo>
                    <a:pt x="135" y="133"/>
                  </a:moveTo>
                  <a:cubicBezTo>
                    <a:pt x="136" y="132"/>
                    <a:pt x="137" y="132"/>
                    <a:pt x="137" y="131"/>
                  </a:cubicBezTo>
                  <a:cubicBezTo>
                    <a:pt x="138" y="130"/>
                    <a:pt x="137" y="130"/>
                    <a:pt x="137" y="129"/>
                  </a:cubicBezTo>
                  <a:cubicBezTo>
                    <a:pt x="136" y="131"/>
                    <a:pt x="135" y="132"/>
                    <a:pt x="135" y="133"/>
                  </a:cubicBezTo>
                  <a:close/>
                  <a:moveTo>
                    <a:pt x="164" y="169"/>
                  </a:moveTo>
                  <a:cubicBezTo>
                    <a:pt x="164" y="169"/>
                    <a:pt x="164" y="169"/>
                    <a:pt x="164" y="169"/>
                  </a:cubicBezTo>
                  <a:cubicBezTo>
                    <a:pt x="165" y="167"/>
                    <a:pt x="165" y="166"/>
                    <a:pt x="165" y="164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65" y="165"/>
                    <a:pt x="164" y="165"/>
                    <a:pt x="164" y="166"/>
                  </a:cubicBezTo>
                  <a:cubicBezTo>
                    <a:pt x="164" y="166"/>
                    <a:pt x="164" y="167"/>
                    <a:pt x="164" y="167"/>
                  </a:cubicBezTo>
                  <a:cubicBezTo>
                    <a:pt x="164" y="167"/>
                    <a:pt x="164" y="168"/>
                    <a:pt x="164" y="169"/>
                  </a:cubicBezTo>
                  <a:close/>
                  <a:moveTo>
                    <a:pt x="65" y="64"/>
                  </a:moveTo>
                  <a:cubicBezTo>
                    <a:pt x="63" y="67"/>
                    <a:pt x="63" y="69"/>
                    <a:pt x="63" y="72"/>
                  </a:cubicBezTo>
                  <a:cubicBezTo>
                    <a:pt x="64" y="69"/>
                    <a:pt x="64" y="67"/>
                    <a:pt x="65" y="64"/>
                  </a:cubicBezTo>
                  <a:close/>
                  <a:moveTo>
                    <a:pt x="70" y="43"/>
                  </a:moveTo>
                  <a:cubicBezTo>
                    <a:pt x="70" y="43"/>
                    <a:pt x="70" y="43"/>
                    <a:pt x="70" y="43"/>
                  </a:cubicBezTo>
                  <a:cubicBezTo>
                    <a:pt x="71" y="42"/>
                    <a:pt x="72" y="41"/>
                    <a:pt x="73" y="39"/>
                  </a:cubicBezTo>
                  <a:cubicBezTo>
                    <a:pt x="74" y="39"/>
                    <a:pt x="74" y="39"/>
                    <a:pt x="73" y="38"/>
                  </a:cubicBezTo>
                  <a:cubicBezTo>
                    <a:pt x="72" y="40"/>
                    <a:pt x="71" y="41"/>
                    <a:pt x="70" y="42"/>
                  </a:cubicBezTo>
                  <a:cubicBezTo>
                    <a:pt x="70" y="42"/>
                    <a:pt x="70" y="43"/>
                    <a:pt x="70" y="43"/>
                  </a:cubicBezTo>
                  <a:close/>
                  <a:moveTo>
                    <a:pt x="83" y="31"/>
                  </a:moveTo>
                  <a:cubicBezTo>
                    <a:pt x="83" y="32"/>
                    <a:pt x="83" y="33"/>
                    <a:pt x="84" y="34"/>
                  </a:cubicBezTo>
                  <a:cubicBezTo>
                    <a:pt x="84" y="34"/>
                    <a:pt x="85" y="33"/>
                    <a:pt x="86" y="33"/>
                  </a:cubicBezTo>
                  <a:cubicBezTo>
                    <a:pt x="85" y="32"/>
                    <a:pt x="84" y="32"/>
                    <a:pt x="83" y="31"/>
                  </a:cubicBezTo>
                  <a:close/>
                  <a:moveTo>
                    <a:pt x="16" y="78"/>
                  </a:moveTo>
                  <a:cubicBezTo>
                    <a:pt x="15" y="77"/>
                    <a:pt x="15" y="77"/>
                    <a:pt x="15" y="78"/>
                  </a:cubicBezTo>
                  <a:cubicBezTo>
                    <a:pt x="14" y="79"/>
                    <a:pt x="14" y="81"/>
                    <a:pt x="14" y="82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4" y="82"/>
                    <a:pt x="15" y="82"/>
                    <a:pt x="15" y="81"/>
                  </a:cubicBezTo>
                  <a:cubicBezTo>
                    <a:pt x="15" y="80"/>
                    <a:pt x="15" y="79"/>
                    <a:pt x="16" y="78"/>
                  </a:cubicBezTo>
                  <a:close/>
                  <a:moveTo>
                    <a:pt x="87" y="51"/>
                  </a:moveTo>
                  <a:cubicBezTo>
                    <a:pt x="87" y="51"/>
                    <a:pt x="87" y="51"/>
                    <a:pt x="86" y="51"/>
                  </a:cubicBezTo>
                  <a:cubicBezTo>
                    <a:pt x="85" y="51"/>
                    <a:pt x="83" y="51"/>
                    <a:pt x="82" y="52"/>
                  </a:cubicBezTo>
                  <a:cubicBezTo>
                    <a:pt x="83" y="52"/>
                    <a:pt x="84" y="52"/>
                    <a:pt x="85" y="52"/>
                  </a:cubicBezTo>
                  <a:cubicBezTo>
                    <a:pt x="85" y="52"/>
                    <a:pt x="86" y="52"/>
                    <a:pt x="87" y="51"/>
                  </a:cubicBezTo>
                  <a:close/>
                  <a:moveTo>
                    <a:pt x="75" y="25"/>
                  </a:move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4" y="25"/>
                    <a:pt x="74" y="25"/>
                  </a:cubicBezTo>
                  <a:cubicBezTo>
                    <a:pt x="74" y="26"/>
                    <a:pt x="74" y="27"/>
                    <a:pt x="74" y="28"/>
                  </a:cubicBezTo>
                  <a:cubicBezTo>
                    <a:pt x="75" y="27"/>
                    <a:pt x="75" y="26"/>
                    <a:pt x="75" y="25"/>
                  </a:cubicBezTo>
                  <a:close/>
                  <a:moveTo>
                    <a:pt x="76" y="280"/>
                  </a:moveTo>
                  <a:cubicBezTo>
                    <a:pt x="77" y="281"/>
                    <a:pt x="77" y="281"/>
                    <a:pt x="78" y="281"/>
                  </a:cubicBezTo>
                  <a:cubicBezTo>
                    <a:pt x="78" y="280"/>
                    <a:pt x="79" y="280"/>
                    <a:pt x="80" y="280"/>
                  </a:cubicBezTo>
                  <a:cubicBezTo>
                    <a:pt x="81" y="280"/>
                    <a:pt x="81" y="279"/>
                    <a:pt x="80" y="279"/>
                  </a:cubicBezTo>
                  <a:cubicBezTo>
                    <a:pt x="79" y="279"/>
                    <a:pt x="77" y="280"/>
                    <a:pt x="76" y="280"/>
                  </a:cubicBezTo>
                  <a:close/>
                  <a:moveTo>
                    <a:pt x="43" y="206"/>
                  </a:moveTo>
                  <a:cubicBezTo>
                    <a:pt x="42" y="207"/>
                    <a:pt x="42" y="207"/>
                    <a:pt x="42" y="210"/>
                  </a:cubicBezTo>
                  <a:cubicBezTo>
                    <a:pt x="43" y="210"/>
                    <a:pt x="43" y="209"/>
                    <a:pt x="43" y="209"/>
                  </a:cubicBezTo>
                  <a:cubicBezTo>
                    <a:pt x="43" y="209"/>
                    <a:pt x="43" y="208"/>
                    <a:pt x="43" y="208"/>
                  </a:cubicBezTo>
                  <a:cubicBezTo>
                    <a:pt x="43" y="208"/>
                    <a:pt x="43" y="207"/>
                    <a:pt x="43" y="206"/>
                  </a:cubicBezTo>
                  <a:close/>
                  <a:moveTo>
                    <a:pt x="43" y="265"/>
                  </a:moveTo>
                  <a:cubicBezTo>
                    <a:pt x="44" y="266"/>
                    <a:pt x="47" y="269"/>
                    <a:pt x="48" y="270"/>
                  </a:cubicBezTo>
                  <a:cubicBezTo>
                    <a:pt x="48" y="269"/>
                    <a:pt x="48" y="269"/>
                    <a:pt x="48" y="269"/>
                  </a:cubicBezTo>
                  <a:cubicBezTo>
                    <a:pt x="46" y="267"/>
                    <a:pt x="45" y="266"/>
                    <a:pt x="43" y="265"/>
                  </a:cubicBezTo>
                  <a:close/>
                  <a:moveTo>
                    <a:pt x="179" y="139"/>
                  </a:moveTo>
                  <a:cubicBezTo>
                    <a:pt x="180" y="137"/>
                    <a:pt x="180" y="135"/>
                    <a:pt x="179" y="133"/>
                  </a:cubicBezTo>
                  <a:cubicBezTo>
                    <a:pt x="179" y="135"/>
                    <a:pt x="179" y="137"/>
                    <a:pt x="179" y="139"/>
                  </a:cubicBezTo>
                  <a:close/>
                  <a:moveTo>
                    <a:pt x="15" y="180"/>
                  </a:moveTo>
                  <a:cubicBezTo>
                    <a:pt x="17" y="180"/>
                    <a:pt x="18" y="179"/>
                    <a:pt x="19" y="178"/>
                  </a:cubicBezTo>
                  <a:cubicBezTo>
                    <a:pt x="18" y="178"/>
                    <a:pt x="18" y="178"/>
                    <a:pt x="18" y="177"/>
                  </a:cubicBezTo>
                  <a:cubicBezTo>
                    <a:pt x="17" y="178"/>
                    <a:pt x="16" y="179"/>
                    <a:pt x="15" y="180"/>
                  </a:cubicBezTo>
                  <a:close/>
                  <a:moveTo>
                    <a:pt x="77" y="268"/>
                  </a:moveTo>
                  <a:cubicBezTo>
                    <a:pt x="76" y="267"/>
                    <a:pt x="74" y="266"/>
                    <a:pt x="73" y="265"/>
                  </a:cubicBezTo>
                  <a:cubicBezTo>
                    <a:pt x="73" y="265"/>
                    <a:pt x="73" y="265"/>
                    <a:pt x="72" y="265"/>
                  </a:cubicBezTo>
                  <a:cubicBezTo>
                    <a:pt x="72" y="265"/>
                    <a:pt x="72" y="265"/>
                    <a:pt x="72" y="266"/>
                  </a:cubicBezTo>
                  <a:cubicBezTo>
                    <a:pt x="74" y="267"/>
                    <a:pt x="76" y="268"/>
                    <a:pt x="77" y="268"/>
                  </a:cubicBezTo>
                  <a:close/>
                  <a:moveTo>
                    <a:pt x="38" y="108"/>
                  </a:moveTo>
                  <a:cubicBezTo>
                    <a:pt x="39" y="107"/>
                    <a:pt x="39" y="104"/>
                    <a:pt x="39" y="103"/>
                  </a:cubicBezTo>
                  <a:cubicBezTo>
                    <a:pt x="38" y="104"/>
                    <a:pt x="37" y="106"/>
                    <a:pt x="38" y="108"/>
                  </a:cubicBezTo>
                  <a:close/>
                  <a:moveTo>
                    <a:pt x="101" y="284"/>
                  </a:moveTo>
                  <a:cubicBezTo>
                    <a:pt x="100" y="285"/>
                    <a:pt x="98" y="285"/>
                    <a:pt x="97" y="285"/>
                  </a:cubicBezTo>
                  <a:cubicBezTo>
                    <a:pt x="98" y="286"/>
                    <a:pt x="99" y="286"/>
                    <a:pt x="101" y="285"/>
                  </a:cubicBezTo>
                  <a:cubicBezTo>
                    <a:pt x="101" y="285"/>
                    <a:pt x="101" y="285"/>
                    <a:pt x="101" y="284"/>
                  </a:cubicBezTo>
                  <a:close/>
                  <a:moveTo>
                    <a:pt x="161" y="240"/>
                  </a:moveTo>
                  <a:cubicBezTo>
                    <a:pt x="161" y="240"/>
                    <a:pt x="161" y="240"/>
                    <a:pt x="161" y="240"/>
                  </a:cubicBezTo>
                  <a:cubicBezTo>
                    <a:pt x="161" y="240"/>
                    <a:pt x="161" y="240"/>
                    <a:pt x="161" y="241"/>
                  </a:cubicBezTo>
                  <a:cubicBezTo>
                    <a:pt x="161" y="241"/>
                    <a:pt x="161" y="241"/>
                    <a:pt x="161" y="241"/>
                  </a:cubicBezTo>
                  <a:cubicBezTo>
                    <a:pt x="160" y="242"/>
                    <a:pt x="160" y="242"/>
                    <a:pt x="160" y="242"/>
                  </a:cubicBezTo>
                  <a:cubicBezTo>
                    <a:pt x="159" y="243"/>
                    <a:pt x="159" y="244"/>
                    <a:pt x="160" y="245"/>
                  </a:cubicBezTo>
                  <a:cubicBezTo>
                    <a:pt x="161" y="243"/>
                    <a:pt x="161" y="242"/>
                    <a:pt x="161" y="240"/>
                  </a:cubicBezTo>
                  <a:close/>
                  <a:moveTo>
                    <a:pt x="155" y="245"/>
                  </a:moveTo>
                  <a:cubicBezTo>
                    <a:pt x="156" y="245"/>
                    <a:pt x="156" y="244"/>
                    <a:pt x="157" y="243"/>
                  </a:cubicBezTo>
                  <a:cubicBezTo>
                    <a:pt x="157" y="243"/>
                    <a:pt x="157" y="243"/>
                    <a:pt x="157" y="243"/>
                  </a:cubicBezTo>
                  <a:cubicBezTo>
                    <a:pt x="156" y="242"/>
                    <a:pt x="156" y="242"/>
                    <a:pt x="156" y="241"/>
                  </a:cubicBezTo>
                  <a:cubicBezTo>
                    <a:pt x="156" y="242"/>
                    <a:pt x="155" y="244"/>
                    <a:pt x="155" y="245"/>
                  </a:cubicBezTo>
                  <a:close/>
                  <a:moveTo>
                    <a:pt x="28" y="223"/>
                  </a:moveTo>
                  <a:cubicBezTo>
                    <a:pt x="28" y="222"/>
                    <a:pt x="28" y="221"/>
                    <a:pt x="28" y="220"/>
                  </a:cubicBezTo>
                  <a:cubicBezTo>
                    <a:pt x="27" y="220"/>
                    <a:pt x="27" y="219"/>
                    <a:pt x="27" y="218"/>
                  </a:cubicBezTo>
                  <a:cubicBezTo>
                    <a:pt x="26" y="218"/>
                    <a:pt x="26" y="218"/>
                    <a:pt x="26" y="218"/>
                  </a:cubicBezTo>
                  <a:cubicBezTo>
                    <a:pt x="26" y="218"/>
                    <a:pt x="26" y="218"/>
                    <a:pt x="26" y="218"/>
                  </a:cubicBezTo>
                  <a:cubicBezTo>
                    <a:pt x="26" y="220"/>
                    <a:pt x="27" y="221"/>
                    <a:pt x="28" y="223"/>
                  </a:cubicBezTo>
                  <a:close/>
                  <a:moveTo>
                    <a:pt x="67" y="270"/>
                  </a:moveTo>
                  <a:cubicBezTo>
                    <a:pt x="67" y="269"/>
                    <a:pt x="67" y="268"/>
                    <a:pt x="67" y="268"/>
                  </a:cubicBezTo>
                  <a:cubicBezTo>
                    <a:pt x="67" y="267"/>
                    <a:pt x="66" y="267"/>
                    <a:pt x="65" y="267"/>
                  </a:cubicBezTo>
                  <a:cubicBezTo>
                    <a:pt x="65" y="267"/>
                    <a:pt x="65" y="267"/>
                    <a:pt x="65" y="268"/>
                  </a:cubicBezTo>
                  <a:cubicBezTo>
                    <a:pt x="66" y="268"/>
                    <a:pt x="66" y="269"/>
                    <a:pt x="67" y="270"/>
                  </a:cubicBezTo>
                  <a:close/>
                  <a:moveTo>
                    <a:pt x="119" y="247"/>
                  </a:moveTo>
                  <a:cubicBezTo>
                    <a:pt x="119" y="247"/>
                    <a:pt x="119" y="247"/>
                    <a:pt x="119" y="247"/>
                  </a:cubicBezTo>
                  <a:cubicBezTo>
                    <a:pt x="118" y="249"/>
                    <a:pt x="118" y="250"/>
                    <a:pt x="118" y="251"/>
                  </a:cubicBezTo>
                  <a:cubicBezTo>
                    <a:pt x="118" y="251"/>
                    <a:pt x="119" y="251"/>
                    <a:pt x="119" y="251"/>
                  </a:cubicBezTo>
                  <a:cubicBezTo>
                    <a:pt x="119" y="250"/>
                    <a:pt x="119" y="248"/>
                    <a:pt x="119" y="247"/>
                  </a:cubicBezTo>
                  <a:close/>
                  <a:moveTo>
                    <a:pt x="134" y="268"/>
                  </a:moveTo>
                  <a:cubicBezTo>
                    <a:pt x="134" y="268"/>
                    <a:pt x="134" y="269"/>
                    <a:pt x="135" y="269"/>
                  </a:cubicBezTo>
                  <a:cubicBezTo>
                    <a:pt x="135" y="269"/>
                    <a:pt x="136" y="268"/>
                    <a:pt x="136" y="268"/>
                  </a:cubicBezTo>
                  <a:cubicBezTo>
                    <a:pt x="137" y="267"/>
                    <a:pt x="136" y="267"/>
                    <a:pt x="136" y="267"/>
                  </a:cubicBezTo>
                  <a:cubicBezTo>
                    <a:pt x="136" y="267"/>
                    <a:pt x="135" y="267"/>
                    <a:pt x="135" y="267"/>
                  </a:cubicBezTo>
                  <a:cubicBezTo>
                    <a:pt x="134" y="267"/>
                    <a:pt x="134" y="268"/>
                    <a:pt x="134" y="268"/>
                  </a:cubicBezTo>
                  <a:close/>
                  <a:moveTo>
                    <a:pt x="77" y="53"/>
                  </a:moveTo>
                  <a:cubicBezTo>
                    <a:pt x="76" y="53"/>
                    <a:pt x="74" y="55"/>
                    <a:pt x="73" y="57"/>
                  </a:cubicBezTo>
                  <a:cubicBezTo>
                    <a:pt x="75" y="56"/>
                    <a:pt x="76" y="54"/>
                    <a:pt x="77" y="53"/>
                  </a:cubicBezTo>
                  <a:close/>
                  <a:moveTo>
                    <a:pt x="12" y="91"/>
                  </a:moveTo>
                  <a:cubicBezTo>
                    <a:pt x="12" y="91"/>
                    <a:pt x="11" y="91"/>
                    <a:pt x="11" y="91"/>
                  </a:cubicBezTo>
                  <a:cubicBezTo>
                    <a:pt x="11" y="93"/>
                    <a:pt x="11" y="94"/>
                    <a:pt x="11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11" y="96"/>
                    <a:pt x="11" y="96"/>
                    <a:pt x="11" y="96"/>
                  </a:cubicBezTo>
                  <a:cubicBezTo>
                    <a:pt x="11" y="94"/>
                    <a:pt x="12" y="93"/>
                    <a:pt x="12" y="91"/>
                  </a:cubicBezTo>
                  <a:close/>
                  <a:moveTo>
                    <a:pt x="27" y="186"/>
                  </a:moveTo>
                  <a:cubicBezTo>
                    <a:pt x="28" y="187"/>
                    <a:pt x="28" y="188"/>
                    <a:pt x="28" y="189"/>
                  </a:cubicBezTo>
                  <a:cubicBezTo>
                    <a:pt x="29" y="188"/>
                    <a:pt x="29" y="188"/>
                    <a:pt x="30" y="187"/>
                  </a:cubicBezTo>
                  <a:cubicBezTo>
                    <a:pt x="30" y="186"/>
                    <a:pt x="28" y="186"/>
                    <a:pt x="27" y="186"/>
                  </a:cubicBezTo>
                  <a:close/>
                  <a:moveTo>
                    <a:pt x="77" y="35"/>
                  </a:moveTo>
                  <a:cubicBezTo>
                    <a:pt x="78" y="34"/>
                    <a:pt x="79" y="33"/>
                    <a:pt x="80" y="32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9" y="32"/>
                    <a:pt x="78" y="32"/>
                    <a:pt x="78" y="33"/>
                  </a:cubicBezTo>
                  <a:cubicBezTo>
                    <a:pt x="77" y="34"/>
                    <a:pt x="77" y="34"/>
                    <a:pt x="77" y="35"/>
                  </a:cubicBezTo>
                  <a:close/>
                  <a:moveTo>
                    <a:pt x="38" y="174"/>
                  </a:moveTo>
                  <a:cubicBezTo>
                    <a:pt x="38" y="174"/>
                    <a:pt x="39" y="174"/>
                    <a:pt x="39" y="174"/>
                  </a:cubicBezTo>
                  <a:cubicBezTo>
                    <a:pt x="40" y="173"/>
                    <a:pt x="40" y="172"/>
                    <a:pt x="40" y="171"/>
                  </a:cubicBezTo>
                  <a:cubicBezTo>
                    <a:pt x="40" y="171"/>
                    <a:pt x="39" y="172"/>
                    <a:pt x="39" y="172"/>
                  </a:cubicBezTo>
                  <a:cubicBezTo>
                    <a:pt x="39" y="173"/>
                    <a:pt x="38" y="173"/>
                    <a:pt x="38" y="173"/>
                  </a:cubicBezTo>
                  <a:cubicBezTo>
                    <a:pt x="38" y="173"/>
                    <a:pt x="38" y="174"/>
                    <a:pt x="38" y="174"/>
                  </a:cubicBezTo>
                  <a:close/>
                  <a:moveTo>
                    <a:pt x="98" y="33"/>
                  </a:moveTo>
                  <a:cubicBezTo>
                    <a:pt x="99" y="34"/>
                    <a:pt x="100" y="34"/>
                    <a:pt x="101" y="34"/>
                  </a:cubicBezTo>
                  <a:cubicBezTo>
                    <a:pt x="101" y="34"/>
                    <a:pt x="101" y="33"/>
                    <a:pt x="101" y="33"/>
                  </a:cubicBezTo>
                  <a:cubicBezTo>
                    <a:pt x="100" y="33"/>
                    <a:pt x="99" y="33"/>
                    <a:pt x="98" y="33"/>
                  </a:cubicBezTo>
                  <a:cubicBezTo>
                    <a:pt x="98" y="33"/>
                    <a:pt x="98" y="33"/>
                    <a:pt x="98" y="33"/>
                  </a:cubicBezTo>
                  <a:close/>
                  <a:moveTo>
                    <a:pt x="151" y="106"/>
                  </a:moveTo>
                  <a:cubicBezTo>
                    <a:pt x="152" y="105"/>
                    <a:pt x="152" y="105"/>
                    <a:pt x="152" y="104"/>
                  </a:cubicBezTo>
                  <a:cubicBezTo>
                    <a:pt x="152" y="103"/>
                    <a:pt x="152" y="102"/>
                    <a:pt x="152" y="101"/>
                  </a:cubicBezTo>
                  <a:cubicBezTo>
                    <a:pt x="151" y="102"/>
                    <a:pt x="151" y="104"/>
                    <a:pt x="151" y="106"/>
                  </a:cubicBezTo>
                  <a:close/>
                  <a:moveTo>
                    <a:pt x="50" y="85"/>
                  </a:moveTo>
                  <a:cubicBezTo>
                    <a:pt x="51" y="85"/>
                    <a:pt x="51" y="86"/>
                    <a:pt x="51" y="86"/>
                  </a:cubicBezTo>
                  <a:cubicBezTo>
                    <a:pt x="51" y="83"/>
                    <a:pt x="51" y="81"/>
                    <a:pt x="52" y="79"/>
                  </a:cubicBezTo>
                  <a:cubicBezTo>
                    <a:pt x="51" y="79"/>
                    <a:pt x="51" y="79"/>
                    <a:pt x="51" y="80"/>
                  </a:cubicBezTo>
                  <a:cubicBezTo>
                    <a:pt x="51" y="82"/>
                    <a:pt x="51" y="84"/>
                    <a:pt x="50" y="85"/>
                  </a:cubicBezTo>
                  <a:close/>
                  <a:moveTo>
                    <a:pt x="20" y="197"/>
                  </a:moveTo>
                  <a:cubicBezTo>
                    <a:pt x="20" y="200"/>
                    <a:pt x="21" y="202"/>
                    <a:pt x="22" y="204"/>
                  </a:cubicBezTo>
                  <a:cubicBezTo>
                    <a:pt x="22" y="202"/>
                    <a:pt x="21" y="200"/>
                    <a:pt x="20" y="197"/>
                  </a:cubicBezTo>
                  <a:close/>
                  <a:moveTo>
                    <a:pt x="124" y="54"/>
                  </a:moveTo>
                  <a:cubicBezTo>
                    <a:pt x="125" y="56"/>
                    <a:pt x="125" y="58"/>
                    <a:pt x="126" y="59"/>
                  </a:cubicBezTo>
                  <a:cubicBezTo>
                    <a:pt x="126" y="59"/>
                    <a:pt x="126" y="59"/>
                    <a:pt x="126" y="59"/>
                  </a:cubicBezTo>
                  <a:cubicBezTo>
                    <a:pt x="126" y="58"/>
                    <a:pt x="126" y="57"/>
                    <a:pt x="126" y="56"/>
                  </a:cubicBezTo>
                  <a:cubicBezTo>
                    <a:pt x="126" y="55"/>
                    <a:pt x="125" y="54"/>
                    <a:pt x="124" y="54"/>
                  </a:cubicBezTo>
                  <a:close/>
                  <a:moveTo>
                    <a:pt x="17" y="164"/>
                  </a:move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6"/>
                    <a:pt x="16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7" y="164"/>
                    <a:pt x="17" y="164"/>
                    <a:pt x="17" y="164"/>
                  </a:cubicBezTo>
                  <a:close/>
                  <a:moveTo>
                    <a:pt x="82" y="260"/>
                  </a:moveTo>
                  <a:cubicBezTo>
                    <a:pt x="83" y="261"/>
                    <a:pt x="85" y="263"/>
                    <a:pt x="86" y="264"/>
                  </a:cubicBezTo>
                  <a:cubicBezTo>
                    <a:pt x="85" y="262"/>
                    <a:pt x="84" y="260"/>
                    <a:pt x="82" y="260"/>
                  </a:cubicBezTo>
                  <a:close/>
                  <a:moveTo>
                    <a:pt x="97" y="29"/>
                  </a:moveTo>
                  <a:cubicBezTo>
                    <a:pt x="96" y="28"/>
                    <a:pt x="96" y="28"/>
                    <a:pt x="96" y="28"/>
                  </a:cubicBezTo>
                  <a:cubicBezTo>
                    <a:pt x="95" y="29"/>
                    <a:pt x="95" y="29"/>
                    <a:pt x="94" y="30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95" y="30"/>
                    <a:pt x="96" y="30"/>
                    <a:pt x="97" y="30"/>
                  </a:cubicBezTo>
                  <a:cubicBezTo>
                    <a:pt x="97" y="30"/>
                    <a:pt x="97" y="29"/>
                    <a:pt x="97" y="29"/>
                  </a:cubicBezTo>
                  <a:close/>
                  <a:moveTo>
                    <a:pt x="80" y="222"/>
                  </a:moveTo>
                  <a:cubicBezTo>
                    <a:pt x="79" y="222"/>
                    <a:pt x="79" y="222"/>
                    <a:pt x="78" y="223"/>
                  </a:cubicBezTo>
                  <a:cubicBezTo>
                    <a:pt x="78" y="223"/>
                    <a:pt x="77" y="224"/>
                    <a:pt x="77" y="224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76" y="225"/>
                    <a:pt x="76" y="225"/>
                    <a:pt x="76" y="225"/>
                  </a:cubicBezTo>
                  <a:cubicBezTo>
                    <a:pt x="77" y="224"/>
                    <a:pt x="79" y="223"/>
                    <a:pt x="80" y="222"/>
                  </a:cubicBezTo>
                  <a:close/>
                  <a:moveTo>
                    <a:pt x="57" y="19"/>
                  </a:moveTo>
                  <a:cubicBezTo>
                    <a:pt x="57" y="19"/>
                    <a:pt x="57" y="19"/>
                    <a:pt x="57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60" y="18"/>
                    <a:pt x="61" y="18"/>
                  </a:cubicBezTo>
                  <a:cubicBezTo>
                    <a:pt x="62" y="17"/>
                    <a:pt x="62" y="17"/>
                    <a:pt x="62" y="16"/>
                  </a:cubicBezTo>
                  <a:cubicBezTo>
                    <a:pt x="60" y="17"/>
                    <a:pt x="59" y="18"/>
                    <a:pt x="57" y="19"/>
                  </a:cubicBezTo>
                  <a:close/>
                  <a:moveTo>
                    <a:pt x="82" y="10"/>
                  </a:moveTo>
                  <a:cubicBezTo>
                    <a:pt x="82" y="11"/>
                    <a:pt x="82" y="12"/>
                    <a:pt x="82" y="13"/>
                  </a:cubicBezTo>
                  <a:cubicBezTo>
                    <a:pt x="82" y="13"/>
                    <a:pt x="83" y="13"/>
                    <a:pt x="83" y="12"/>
                  </a:cubicBezTo>
                  <a:cubicBezTo>
                    <a:pt x="83" y="12"/>
                    <a:pt x="83" y="11"/>
                    <a:pt x="84" y="11"/>
                  </a:cubicBezTo>
                  <a:cubicBezTo>
                    <a:pt x="83" y="11"/>
                    <a:pt x="83" y="10"/>
                    <a:pt x="82" y="10"/>
                  </a:cubicBezTo>
                  <a:close/>
                  <a:moveTo>
                    <a:pt x="138" y="256"/>
                  </a:moveTo>
                  <a:cubicBezTo>
                    <a:pt x="138" y="256"/>
                    <a:pt x="138" y="256"/>
                    <a:pt x="138" y="256"/>
                  </a:cubicBezTo>
                  <a:cubicBezTo>
                    <a:pt x="137" y="257"/>
                    <a:pt x="136" y="257"/>
                    <a:pt x="135" y="258"/>
                  </a:cubicBezTo>
                  <a:cubicBezTo>
                    <a:pt x="135" y="258"/>
                    <a:pt x="135" y="259"/>
                    <a:pt x="136" y="259"/>
                  </a:cubicBezTo>
                  <a:cubicBezTo>
                    <a:pt x="136" y="258"/>
                    <a:pt x="137" y="257"/>
                    <a:pt x="138" y="256"/>
                  </a:cubicBezTo>
                  <a:close/>
                  <a:moveTo>
                    <a:pt x="112" y="289"/>
                  </a:moveTo>
                  <a:cubicBezTo>
                    <a:pt x="111" y="290"/>
                    <a:pt x="110" y="290"/>
                    <a:pt x="109" y="290"/>
                  </a:cubicBezTo>
                  <a:cubicBezTo>
                    <a:pt x="109" y="291"/>
                    <a:pt x="110" y="291"/>
                    <a:pt x="110" y="292"/>
                  </a:cubicBezTo>
                  <a:cubicBezTo>
                    <a:pt x="111" y="291"/>
                    <a:pt x="111" y="291"/>
                    <a:pt x="112" y="289"/>
                  </a:cubicBezTo>
                  <a:close/>
                  <a:moveTo>
                    <a:pt x="134" y="251"/>
                  </a:moveTo>
                  <a:cubicBezTo>
                    <a:pt x="135" y="249"/>
                    <a:pt x="135" y="246"/>
                    <a:pt x="135" y="244"/>
                  </a:cubicBezTo>
                  <a:cubicBezTo>
                    <a:pt x="135" y="246"/>
                    <a:pt x="134" y="248"/>
                    <a:pt x="134" y="251"/>
                  </a:cubicBezTo>
                  <a:close/>
                  <a:moveTo>
                    <a:pt x="59" y="242"/>
                  </a:moveTo>
                  <a:cubicBezTo>
                    <a:pt x="59" y="244"/>
                    <a:pt x="60" y="246"/>
                    <a:pt x="61" y="247"/>
                  </a:cubicBezTo>
                  <a:cubicBezTo>
                    <a:pt x="60" y="245"/>
                    <a:pt x="60" y="243"/>
                    <a:pt x="59" y="242"/>
                  </a:cubicBezTo>
                  <a:close/>
                  <a:moveTo>
                    <a:pt x="37" y="191"/>
                  </a:moveTo>
                  <a:cubicBezTo>
                    <a:pt x="37" y="191"/>
                    <a:pt x="36" y="191"/>
                    <a:pt x="36" y="191"/>
                  </a:cubicBezTo>
                  <a:cubicBezTo>
                    <a:pt x="36" y="191"/>
                    <a:pt x="36" y="192"/>
                    <a:pt x="36" y="193"/>
                  </a:cubicBezTo>
                  <a:cubicBezTo>
                    <a:pt x="35" y="193"/>
                    <a:pt x="36" y="194"/>
                    <a:pt x="36" y="195"/>
                  </a:cubicBezTo>
                  <a:cubicBezTo>
                    <a:pt x="37" y="194"/>
                    <a:pt x="37" y="192"/>
                    <a:pt x="37" y="191"/>
                  </a:cubicBezTo>
                  <a:close/>
                  <a:moveTo>
                    <a:pt x="152" y="256"/>
                  </a:moveTo>
                  <a:cubicBezTo>
                    <a:pt x="152" y="254"/>
                    <a:pt x="154" y="253"/>
                    <a:pt x="153" y="251"/>
                  </a:cubicBezTo>
                  <a:cubicBezTo>
                    <a:pt x="153" y="252"/>
                    <a:pt x="152" y="253"/>
                    <a:pt x="152" y="254"/>
                  </a:cubicBezTo>
                  <a:cubicBezTo>
                    <a:pt x="151" y="254"/>
                    <a:pt x="151" y="255"/>
                    <a:pt x="152" y="256"/>
                  </a:cubicBezTo>
                  <a:close/>
                  <a:moveTo>
                    <a:pt x="74" y="200"/>
                  </a:moveTo>
                  <a:cubicBezTo>
                    <a:pt x="74" y="200"/>
                    <a:pt x="73" y="200"/>
                    <a:pt x="73" y="200"/>
                  </a:cubicBezTo>
                  <a:cubicBezTo>
                    <a:pt x="74" y="201"/>
                    <a:pt x="74" y="201"/>
                    <a:pt x="74" y="201"/>
                  </a:cubicBezTo>
                  <a:cubicBezTo>
                    <a:pt x="75" y="202"/>
                    <a:pt x="75" y="203"/>
                    <a:pt x="76" y="204"/>
                  </a:cubicBezTo>
                  <a:cubicBezTo>
                    <a:pt x="77" y="205"/>
                    <a:pt x="77" y="205"/>
                    <a:pt x="77" y="204"/>
                  </a:cubicBezTo>
                  <a:cubicBezTo>
                    <a:pt x="76" y="203"/>
                    <a:pt x="75" y="201"/>
                    <a:pt x="74" y="200"/>
                  </a:cubicBezTo>
                  <a:close/>
                  <a:moveTo>
                    <a:pt x="77" y="255"/>
                  </a:moveTo>
                  <a:cubicBezTo>
                    <a:pt x="79" y="256"/>
                    <a:pt x="80" y="257"/>
                    <a:pt x="82" y="257"/>
                  </a:cubicBezTo>
                  <a:cubicBezTo>
                    <a:pt x="81" y="256"/>
                    <a:pt x="79" y="255"/>
                    <a:pt x="78" y="254"/>
                  </a:cubicBezTo>
                  <a:cubicBezTo>
                    <a:pt x="78" y="254"/>
                    <a:pt x="78" y="254"/>
                    <a:pt x="77" y="255"/>
                  </a:cubicBezTo>
                  <a:close/>
                  <a:moveTo>
                    <a:pt x="43" y="58"/>
                  </a:moveTo>
                  <a:cubicBezTo>
                    <a:pt x="43" y="58"/>
                    <a:pt x="42" y="58"/>
                    <a:pt x="42" y="58"/>
                  </a:cubicBezTo>
                  <a:cubicBezTo>
                    <a:pt x="42" y="61"/>
                    <a:pt x="41" y="63"/>
                    <a:pt x="40" y="65"/>
                  </a:cubicBezTo>
                  <a:cubicBezTo>
                    <a:pt x="41" y="64"/>
                    <a:pt x="43" y="59"/>
                    <a:pt x="43" y="58"/>
                  </a:cubicBezTo>
                  <a:close/>
                  <a:moveTo>
                    <a:pt x="140" y="262"/>
                  </a:moveTo>
                  <a:cubicBezTo>
                    <a:pt x="140" y="262"/>
                    <a:pt x="139" y="262"/>
                    <a:pt x="139" y="262"/>
                  </a:cubicBezTo>
                  <a:cubicBezTo>
                    <a:pt x="139" y="262"/>
                    <a:pt x="138" y="263"/>
                    <a:pt x="137" y="263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8" y="264"/>
                    <a:pt x="138" y="264"/>
                    <a:pt x="139" y="264"/>
                  </a:cubicBezTo>
                  <a:cubicBezTo>
                    <a:pt x="139" y="263"/>
                    <a:pt x="139" y="263"/>
                    <a:pt x="140" y="262"/>
                  </a:cubicBezTo>
                  <a:close/>
                  <a:moveTo>
                    <a:pt x="97" y="293"/>
                  </a:moveTo>
                  <a:cubicBezTo>
                    <a:pt x="98" y="293"/>
                    <a:pt x="98" y="293"/>
                    <a:pt x="99" y="291"/>
                  </a:cubicBezTo>
                  <a:cubicBezTo>
                    <a:pt x="98" y="291"/>
                    <a:pt x="97" y="291"/>
                    <a:pt x="96" y="292"/>
                  </a:cubicBezTo>
                  <a:cubicBezTo>
                    <a:pt x="97" y="292"/>
                    <a:pt x="97" y="293"/>
                    <a:pt x="97" y="293"/>
                  </a:cubicBezTo>
                  <a:close/>
                  <a:moveTo>
                    <a:pt x="44" y="211"/>
                  </a:moveTo>
                  <a:cubicBezTo>
                    <a:pt x="44" y="212"/>
                    <a:pt x="43" y="213"/>
                    <a:pt x="43" y="215"/>
                  </a:cubicBezTo>
                  <a:cubicBezTo>
                    <a:pt x="44" y="214"/>
                    <a:pt x="44" y="214"/>
                    <a:pt x="45" y="213"/>
                  </a:cubicBezTo>
                  <a:cubicBezTo>
                    <a:pt x="45" y="212"/>
                    <a:pt x="45" y="212"/>
                    <a:pt x="44" y="211"/>
                  </a:cubicBezTo>
                  <a:close/>
                  <a:moveTo>
                    <a:pt x="82" y="44"/>
                  </a:moveTo>
                  <a:cubicBezTo>
                    <a:pt x="81" y="43"/>
                    <a:pt x="80" y="44"/>
                    <a:pt x="79" y="45"/>
                  </a:cubicBezTo>
                  <a:cubicBezTo>
                    <a:pt x="81" y="46"/>
                    <a:pt x="81" y="44"/>
                    <a:pt x="82" y="44"/>
                  </a:cubicBezTo>
                  <a:close/>
                  <a:moveTo>
                    <a:pt x="141" y="228"/>
                  </a:moveTo>
                  <a:cubicBezTo>
                    <a:pt x="142" y="228"/>
                    <a:pt x="143" y="227"/>
                    <a:pt x="143" y="225"/>
                  </a:cubicBezTo>
                  <a:cubicBezTo>
                    <a:pt x="142" y="225"/>
                    <a:pt x="142" y="226"/>
                    <a:pt x="141" y="226"/>
                  </a:cubicBezTo>
                  <a:cubicBezTo>
                    <a:pt x="141" y="226"/>
                    <a:pt x="141" y="227"/>
                    <a:pt x="141" y="228"/>
                  </a:cubicBezTo>
                  <a:close/>
                  <a:moveTo>
                    <a:pt x="172" y="84"/>
                  </a:moveTo>
                  <a:cubicBezTo>
                    <a:pt x="172" y="85"/>
                    <a:pt x="171" y="87"/>
                    <a:pt x="171" y="88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71" y="88"/>
                    <a:pt x="172" y="87"/>
                    <a:pt x="172" y="87"/>
                  </a:cubicBezTo>
                  <a:cubicBezTo>
                    <a:pt x="173" y="86"/>
                    <a:pt x="173" y="85"/>
                    <a:pt x="172" y="84"/>
                  </a:cubicBezTo>
                  <a:close/>
                  <a:moveTo>
                    <a:pt x="25" y="165"/>
                  </a:moveTo>
                  <a:cubicBezTo>
                    <a:pt x="26" y="164"/>
                    <a:pt x="27" y="163"/>
                    <a:pt x="27" y="162"/>
                  </a:cubicBezTo>
                  <a:cubicBezTo>
                    <a:pt x="26" y="163"/>
                    <a:pt x="25" y="163"/>
                    <a:pt x="24" y="164"/>
                  </a:cubicBezTo>
                  <a:cubicBezTo>
                    <a:pt x="25" y="164"/>
                    <a:pt x="25" y="165"/>
                    <a:pt x="25" y="165"/>
                  </a:cubicBezTo>
                  <a:close/>
                  <a:moveTo>
                    <a:pt x="151" y="148"/>
                  </a:moveTo>
                  <a:cubicBezTo>
                    <a:pt x="151" y="148"/>
                    <a:pt x="152" y="147"/>
                    <a:pt x="152" y="147"/>
                  </a:cubicBezTo>
                  <a:cubicBezTo>
                    <a:pt x="152" y="147"/>
                    <a:pt x="153" y="147"/>
                    <a:pt x="153" y="147"/>
                  </a:cubicBezTo>
                  <a:cubicBezTo>
                    <a:pt x="153" y="146"/>
                    <a:pt x="153" y="145"/>
                    <a:pt x="153" y="144"/>
                  </a:cubicBezTo>
                  <a:cubicBezTo>
                    <a:pt x="152" y="145"/>
                    <a:pt x="152" y="146"/>
                    <a:pt x="151" y="148"/>
                  </a:cubicBezTo>
                  <a:close/>
                  <a:moveTo>
                    <a:pt x="74" y="231"/>
                  </a:moveTo>
                  <a:cubicBezTo>
                    <a:pt x="75" y="230"/>
                    <a:pt x="76" y="228"/>
                    <a:pt x="77" y="227"/>
                  </a:cubicBezTo>
                  <a:cubicBezTo>
                    <a:pt x="77" y="227"/>
                    <a:pt x="77" y="227"/>
                    <a:pt x="77" y="227"/>
                  </a:cubicBezTo>
                  <a:cubicBezTo>
                    <a:pt x="76" y="228"/>
                    <a:pt x="76" y="228"/>
                    <a:pt x="75" y="229"/>
                  </a:cubicBezTo>
                  <a:cubicBezTo>
                    <a:pt x="74" y="229"/>
                    <a:pt x="74" y="229"/>
                    <a:pt x="74" y="231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4" y="119"/>
                    <a:pt x="54" y="120"/>
                    <a:pt x="54" y="122"/>
                  </a:cubicBezTo>
                  <a:cubicBezTo>
                    <a:pt x="55" y="122"/>
                    <a:pt x="55" y="121"/>
                    <a:pt x="55" y="120"/>
                  </a:cubicBezTo>
                  <a:cubicBezTo>
                    <a:pt x="55" y="119"/>
                    <a:pt x="55" y="118"/>
                    <a:pt x="55" y="117"/>
                  </a:cubicBezTo>
                  <a:close/>
                  <a:moveTo>
                    <a:pt x="33" y="140"/>
                  </a:moveTo>
                  <a:cubicBezTo>
                    <a:pt x="34" y="140"/>
                    <a:pt x="34" y="140"/>
                    <a:pt x="34" y="139"/>
                  </a:cubicBezTo>
                  <a:cubicBezTo>
                    <a:pt x="34" y="138"/>
                    <a:pt x="34" y="138"/>
                    <a:pt x="34" y="137"/>
                  </a:cubicBezTo>
                  <a:cubicBezTo>
                    <a:pt x="33" y="138"/>
                    <a:pt x="33" y="139"/>
                    <a:pt x="33" y="140"/>
                  </a:cubicBezTo>
                  <a:close/>
                  <a:moveTo>
                    <a:pt x="150" y="58"/>
                  </a:moveTo>
                  <a:cubicBezTo>
                    <a:pt x="150" y="59"/>
                    <a:pt x="150" y="60"/>
                    <a:pt x="149" y="60"/>
                  </a:cubicBezTo>
                  <a:cubicBezTo>
                    <a:pt x="149" y="61"/>
                    <a:pt x="149" y="61"/>
                    <a:pt x="150" y="61"/>
                  </a:cubicBezTo>
                  <a:cubicBezTo>
                    <a:pt x="151" y="60"/>
                    <a:pt x="151" y="59"/>
                    <a:pt x="150" y="58"/>
                  </a:cubicBezTo>
                  <a:close/>
                  <a:moveTo>
                    <a:pt x="39" y="143"/>
                  </a:moveTo>
                  <a:cubicBezTo>
                    <a:pt x="39" y="143"/>
                    <a:pt x="39" y="143"/>
                    <a:pt x="39" y="143"/>
                  </a:cubicBezTo>
                  <a:cubicBezTo>
                    <a:pt x="39" y="142"/>
                    <a:pt x="40" y="142"/>
                    <a:pt x="40" y="141"/>
                  </a:cubicBezTo>
                  <a:cubicBezTo>
                    <a:pt x="40" y="140"/>
                    <a:pt x="41" y="140"/>
                    <a:pt x="40" y="139"/>
                  </a:cubicBezTo>
                  <a:cubicBezTo>
                    <a:pt x="40" y="140"/>
                    <a:pt x="39" y="140"/>
                    <a:pt x="39" y="140"/>
                  </a:cubicBezTo>
                  <a:cubicBezTo>
                    <a:pt x="39" y="141"/>
                    <a:pt x="39" y="142"/>
                    <a:pt x="39" y="143"/>
                  </a:cubicBezTo>
                  <a:close/>
                  <a:moveTo>
                    <a:pt x="60" y="30"/>
                  </a:moveTo>
                  <a:cubicBezTo>
                    <a:pt x="60" y="29"/>
                    <a:pt x="60" y="29"/>
                    <a:pt x="60" y="28"/>
                  </a:cubicBezTo>
                  <a:cubicBezTo>
                    <a:pt x="58" y="29"/>
                    <a:pt x="59" y="30"/>
                    <a:pt x="59" y="31"/>
                  </a:cubicBezTo>
                  <a:cubicBezTo>
                    <a:pt x="59" y="31"/>
                    <a:pt x="60" y="30"/>
                    <a:pt x="60" y="30"/>
                  </a:cubicBezTo>
                  <a:close/>
                  <a:moveTo>
                    <a:pt x="98" y="217"/>
                  </a:moveTo>
                  <a:cubicBezTo>
                    <a:pt x="98" y="216"/>
                    <a:pt x="98" y="216"/>
                    <a:pt x="98" y="215"/>
                  </a:cubicBezTo>
                  <a:cubicBezTo>
                    <a:pt x="97" y="215"/>
                    <a:pt x="96" y="215"/>
                    <a:pt x="96" y="215"/>
                  </a:cubicBezTo>
                  <a:cubicBezTo>
                    <a:pt x="95" y="216"/>
                    <a:pt x="95" y="216"/>
                    <a:pt x="95" y="216"/>
                  </a:cubicBezTo>
                  <a:cubicBezTo>
                    <a:pt x="96" y="216"/>
                    <a:pt x="97" y="216"/>
                    <a:pt x="98" y="217"/>
                  </a:cubicBezTo>
                  <a:close/>
                  <a:moveTo>
                    <a:pt x="17" y="169"/>
                  </a:moveTo>
                  <a:cubicBezTo>
                    <a:pt x="17" y="170"/>
                    <a:pt x="17" y="171"/>
                    <a:pt x="18" y="172"/>
                  </a:cubicBezTo>
                  <a:cubicBezTo>
                    <a:pt x="18" y="171"/>
                    <a:pt x="18" y="169"/>
                    <a:pt x="18" y="168"/>
                  </a:cubicBezTo>
                  <a:cubicBezTo>
                    <a:pt x="17" y="168"/>
                    <a:pt x="17" y="168"/>
                    <a:pt x="17" y="169"/>
                  </a:cubicBezTo>
                  <a:close/>
                  <a:moveTo>
                    <a:pt x="162" y="130"/>
                  </a:moveTo>
                  <a:cubicBezTo>
                    <a:pt x="162" y="130"/>
                    <a:pt x="162" y="130"/>
                    <a:pt x="162" y="130"/>
                  </a:cubicBezTo>
                  <a:cubicBezTo>
                    <a:pt x="162" y="129"/>
                    <a:pt x="162" y="128"/>
                    <a:pt x="162" y="127"/>
                  </a:cubicBezTo>
                  <a:cubicBezTo>
                    <a:pt x="162" y="126"/>
                    <a:pt x="162" y="125"/>
                    <a:pt x="162" y="124"/>
                  </a:cubicBezTo>
                  <a:cubicBezTo>
                    <a:pt x="161" y="125"/>
                    <a:pt x="161" y="125"/>
                    <a:pt x="161" y="126"/>
                  </a:cubicBezTo>
                  <a:cubicBezTo>
                    <a:pt x="161" y="127"/>
                    <a:pt x="161" y="128"/>
                    <a:pt x="162" y="130"/>
                  </a:cubicBezTo>
                  <a:close/>
                  <a:moveTo>
                    <a:pt x="140" y="30"/>
                  </a:moveTo>
                  <a:cubicBezTo>
                    <a:pt x="140" y="30"/>
                    <a:pt x="140" y="30"/>
                    <a:pt x="140" y="30"/>
                  </a:cubicBezTo>
                  <a:cubicBezTo>
                    <a:pt x="139" y="29"/>
                    <a:pt x="139" y="28"/>
                    <a:pt x="138" y="27"/>
                  </a:cubicBezTo>
                  <a:cubicBezTo>
                    <a:pt x="138" y="28"/>
                    <a:pt x="137" y="28"/>
                    <a:pt x="137" y="28"/>
                  </a:cubicBezTo>
                  <a:cubicBezTo>
                    <a:pt x="138" y="29"/>
                    <a:pt x="139" y="30"/>
                    <a:pt x="140" y="30"/>
                  </a:cubicBezTo>
                  <a:close/>
                  <a:moveTo>
                    <a:pt x="113" y="53"/>
                  </a:moveTo>
                  <a:cubicBezTo>
                    <a:pt x="114" y="53"/>
                    <a:pt x="115" y="54"/>
                    <a:pt x="116" y="55"/>
                  </a:cubicBezTo>
                  <a:cubicBezTo>
                    <a:pt x="116" y="55"/>
                    <a:pt x="117" y="55"/>
                    <a:pt x="117" y="54"/>
                  </a:cubicBezTo>
                  <a:cubicBezTo>
                    <a:pt x="116" y="54"/>
                    <a:pt x="114" y="53"/>
                    <a:pt x="113" y="53"/>
                  </a:cubicBezTo>
                  <a:close/>
                  <a:moveTo>
                    <a:pt x="118" y="208"/>
                  </a:moveTo>
                  <a:cubicBezTo>
                    <a:pt x="118" y="209"/>
                    <a:pt x="118" y="210"/>
                    <a:pt x="119" y="211"/>
                  </a:cubicBezTo>
                  <a:cubicBezTo>
                    <a:pt x="119" y="210"/>
                    <a:pt x="119" y="209"/>
                    <a:pt x="120" y="208"/>
                  </a:cubicBezTo>
                  <a:cubicBezTo>
                    <a:pt x="119" y="208"/>
                    <a:pt x="119" y="208"/>
                    <a:pt x="118" y="208"/>
                  </a:cubicBezTo>
                  <a:close/>
                  <a:moveTo>
                    <a:pt x="23" y="200"/>
                  </a:moveTo>
                  <a:cubicBezTo>
                    <a:pt x="24" y="200"/>
                    <a:pt x="24" y="200"/>
                    <a:pt x="24" y="199"/>
                  </a:cubicBezTo>
                  <a:cubicBezTo>
                    <a:pt x="24" y="198"/>
                    <a:pt x="24" y="197"/>
                    <a:pt x="23" y="196"/>
                  </a:cubicBezTo>
                  <a:cubicBezTo>
                    <a:pt x="23" y="196"/>
                    <a:pt x="23" y="196"/>
                    <a:pt x="23" y="195"/>
                  </a:cubicBezTo>
                  <a:cubicBezTo>
                    <a:pt x="23" y="197"/>
                    <a:pt x="23" y="198"/>
                    <a:pt x="23" y="199"/>
                  </a:cubicBezTo>
                  <a:cubicBezTo>
                    <a:pt x="23" y="200"/>
                    <a:pt x="23" y="200"/>
                    <a:pt x="23" y="200"/>
                  </a:cubicBezTo>
                  <a:close/>
                  <a:moveTo>
                    <a:pt x="54" y="150"/>
                  </a:moveTo>
                  <a:cubicBezTo>
                    <a:pt x="55" y="149"/>
                    <a:pt x="55" y="147"/>
                    <a:pt x="54" y="147"/>
                  </a:cubicBezTo>
                  <a:cubicBezTo>
                    <a:pt x="54" y="148"/>
                    <a:pt x="54" y="149"/>
                    <a:pt x="54" y="150"/>
                  </a:cubicBezTo>
                  <a:close/>
                  <a:moveTo>
                    <a:pt x="128" y="273"/>
                  </a:moveTo>
                  <a:cubicBezTo>
                    <a:pt x="128" y="273"/>
                    <a:pt x="128" y="273"/>
                    <a:pt x="128" y="273"/>
                  </a:cubicBezTo>
                  <a:cubicBezTo>
                    <a:pt x="128" y="273"/>
                    <a:pt x="129" y="273"/>
                    <a:pt x="130" y="273"/>
                  </a:cubicBezTo>
                  <a:cubicBezTo>
                    <a:pt x="130" y="272"/>
                    <a:pt x="130" y="272"/>
                    <a:pt x="130" y="271"/>
                  </a:cubicBezTo>
                  <a:cubicBezTo>
                    <a:pt x="130" y="271"/>
                    <a:pt x="130" y="271"/>
                    <a:pt x="130" y="271"/>
                  </a:cubicBezTo>
                  <a:cubicBezTo>
                    <a:pt x="129" y="272"/>
                    <a:pt x="128" y="272"/>
                    <a:pt x="128" y="273"/>
                  </a:cubicBezTo>
                  <a:close/>
                  <a:moveTo>
                    <a:pt x="67" y="25"/>
                  </a:moveTo>
                  <a:cubicBezTo>
                    <a:pt x="68" y="24"/>
                    <a:pt x="68" y="23"/>
                    <a:pt x="68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3"/>
                    <a:pt x="67" y="24"/>
                    <a:pt x="67" y="25"/>
                  </a:cubicBezTo>
                  <a:close/>
                  <a:moveTo>
                    <a:pt x="33" y="230"/>
                  </a:moveTo>
                  <a:cubicBezTo>
                    <a:pt x="32" y="230"/>
                    <a:pt x="32" y="230"/>
                    <a:pt x="32" y="230"/>
                  </a:cubicBezTo>
                  <a:cubicBezTo>
                    <a:pt x="32" y="231"/>
                    <a:pt x="32" y="233"/>
                    <a:pt x="33" y="234"/>
                  </a:cubicBezTo>
                  <a:cubicBezTo>
                    <a:pt x="33" y="233"/>
                    <a:pt x="34" y="233"/>
                    <a:pt x="33" y="233"/>
                  </a:cubicBezTo>
                  <a:cubicBezTo>
                    <a:pt x="33" y="232"/>
                    <a:pt x="33" y="231"/>
                    <a:pt x="33" y="230"/>
                  </a:cubicBezTo>
                  <a:close/>
                  <a:moveTo>
                    <a:pt x="141" y="264"/>
                  </a:moveTo>
                  <a:cubicBezTo>
                    <a:pt x="142" y="264"/>
                    <a:pt x="142" y="264"/>
                    <a:pt x="142" y="263"/>
                  </a:cubicBezTo>
                  <a:cubicBezTo>
                    <a:pt x="143" y="262"/>
                    <a:pt x="143" y="261"/>
                    <a:pt x="142" y="261"/>
                  </a:cubicBezTo>
                  <a:cubicBezTo>
                    <a:pt x="142" y="262"/>
                    <a:pt x="141" y="263"/>
                    <a:pt x="141" y="264"/>
                  </a:cubicBezTo>
                  <a:close/>
                  <a:moveTo>
                    <a:pt x="42" y="117"/>
                  </a:moveTo>
                  <a:cubicBezTo>
                    <a:pt x="41" y="118"/>
                    <a:pt x="41" y="119"/>
                    <a:pt x="42" y="120"/>
                  </a:cubicBezTo>
                  <a:cubicBezTo>
                    <a:pt x="42" y="120"/>
                    <a:pt x="43" y="120"/>
                    <a:pt x="43" y="119"/>
                  </a:cubicBezTo>
                  <a:cubicBezTo>
                    <a:pt x="43" y="118"/>
                    <a:pt x="42" y="118"/>
                    <a:pt x="42" y="117"/>
                  </a:cubicBezTo>
                  <a:close/>
                  <a:moveTo>
                    <a:pt x="22" y="177"/>
                  </a:moveTo>
                  <a:cubicBezTo>
                    <a:pt x="22" y="176"/>
                    <a:pt x="22" y="176"/>
                    <a:pt x="22" y="176"/>
                  </a:cubicBezTo>
                  <a:cubicBezTo>
                    <a:pt x="22" y="175"/>
                    <a:pt x="22" y="174"/>
                    <a:pt x="21" y="173"/>
                  </a:cubicBezTo>
                  <a:cubicBezTo>
                    <a:pt x="21" y="174"/>
                    <a:pt x="21" y="176"/>
                    <a:pt x="22" y="177"/>
                  </a:cubicBezTo>
                  <a:close/>
                  <a:moveTo>
                    <a:pt x="88" y="12"/>
                  </a:moveTo>
                  <a:cubicBezTo>
                    <a:pt x="90" y="12"/>
                    <a:pt x="91" y="12"/>
                    <a:pt x="93" y="11"/>
                  </a:cubicBezTo>
                  <a:cubicBezTo>
                    <a:pt x="91" y="11"/>
                    <a:pt x="90" y="11"/>
                    <a:pt x="88" y="12"/>
                  </a:cubicBezTo>
                  <a:close/>
                  <a:moveTo>
                    <a:pt x="118" y="43"/>
                  </a:moveTo>
                  <a:cubicBezTo>
                    <a:pt x="119" y="44"/>
                    <a:pt x="120" y="44"/>
                    <a:pt x="120" y="45"/>
                  </a:cubicBezTo>
                  <a:cubicBezTo>
                    <a:pt x="120" y="44"/>
                    <a:pt x="120" y="44"/>
                    <a:pt x="120" y="43"/>
                  </a:cubicBezTo>
                  <a:cubicBezTo>
                    <a:pt x="120" y="43"/>
                    <a:pt x="119" y="43"/>
                    <a:pt x="118" y="43"/>
                  </a:cubicBezTo>
                  <a:close/>
                  <a:moveTo>
                    <a:pt x="30" y="60"/>
                  </a:moveTo>
                  <a:cubicBezTo>
                    <a:pt x="30" y="61"/>
                    <a:pt x="28" y="65"/>
                    <a:pt x="28" y="66"/>
                  </a:cubicBezTo>
                  <a:cubicBezTo>
                    <a:pt x="29" y="64"/>
                    <a:pt x="30" y="62"/>
                    <a:pt x="30" y="60"/>
                  </a:cubicBezTo>
                  <a:close/>
                  <a:moveTo>
                    <a:pt x="143" y="174"/>
                  </a:moveTo>
                  <a:cubicBezTo>
                    <a:pt x="142" y="175"/>
                    <a:pt x="142" y="176"/>
                    <a:pt x="141" y="177"/>
                  </a:cubicBezTo>
                  <a:cubicBezTo>
                    <a:pt x="143" y="176"/>
                    <a:pt x="143" y="176"/>
                    <a:pt x="143" y="174"/>
                  </a:cubicBezTo>
                  <a:close/>
                  <a:moveTo>
                    <a:pt x="83" y="269"/>
                  </a:moveTo>
                  <a:cubicBezTo>
                    <a:pt x="84" y="270"/>
                    <a:pt x="86" y="271"/>
                    <a:pt x="87" y="271"/>
                  </a:cubicBezTo>
                  <a:cubicBezTo>
                    <a:pt x="86" y="270"/>
                    <a:pt x="85" y="270"/>
                    <a:pt x="83" y="269"/>
                  </a:cubicBezTo>
                  <a:close/>
                  <a:moveTo>
                    <a:pt x="12" y="130"/>
                  </a:moveTo>
                  <a:cubicBezTo>
                    <a:pt x="11" y="133"/>
                    <a:pt x="11" y="138"/>
                    <a:pt x="11" y="140"/>
                  </a:cubicBezTo>
                  <a:cubicBezTo>
                    <a:pt x="11" y="137"/>
                    <a:pt x="11" y="133"/>
                    <a:pt x="12" y="130"/>
                  </a:cubicBezTo>
                  <a:close/>
                  <a:moveTo>
                    <a:pt x="94" y="15"/>
                  </a:moveTo>
                  <a:cubicBezTo>
                    <a:pt x="94" y="15"/>
                    <a:pt x="93" y="14"/>
                    <a:pt x="92" y="14"/>
                  </a:cubicBezTo>
                  <a:cubicBezTo>
                    <a:pt x="92" y="14"/>
                    <a:pt x="92" y="14"/>
                    <a:pt x="92" y="15"/>
                  </a:cubicBezTo>
                  <a:cubicBezTo>
                    <a:pt x="92" y="15"/>
                    <a:pt x="93" y="15"/>
                    <a:pt x="94" y="15"/>
                  </a:cubicBezTo>
                  <a:close/>
                  <a:moveTo>
                    <a:pt x="92" y="45"/>
                  </a:moveTo>
                  <a:cubicBezTo>
                    <a:pt x="91" y="44"/>
                    <a:pt x="90" y="44"/>
                    <a:pt x="89" y="46"/>
                  </a:cubicBezTo>
                  <a:cubicBezTo>
                    <a:pt x="90" y="45"/>
                    <a:pt x="91" y="46"/>
                    <a:pt x="92" y="45"/>
                  </a:cubicBezTo>
                  <a:close/>
                  <a:moveTo>
                    <a:pt x="87" y="284"/>
                  </a:moveTo>
                  <a:cubicBezTo>
                    <a:pt x="88" y="284"/>
                    <a:pt x="89" y="284"/>
                    <a:pt x="90" y="284"/>
                  </a:cubicBezTo>
                  <a:cubicBezTo>
                    <a:pt x="90" y="283"/>
                    <a:pt x="90" y="283"/>
                    <a:pt x="89" y="282"/>
                  </a:cubicBezTo>
                  <a:cubicBezTo>
                    <a:pt x="89" y="283"/>
                    <a:pt x="88" y="283"/>
                    <a:pt x="87" y="284"/>
                  </a:cubicBezTo>
                  <a:close/>
                  <a:moveTo>
                    <a:pt x="55" y="227"/>
                  </a:moveTo>
                  <a:cubicBezTo>
                    <a:pt x="55" y="228"/>
                    <a:pt x="56" y="228"/>
                    <a:pt x="56" y="229"/>
                  </a:cubicBezTo>
                  <a:cubicBezTo>
                    <a:pt x="56" y="228"/>
                    <a:pt x="57" y="227"/>
                    <a:pt x="57" y="226"/>
                  </a:cubicBezTo>
                  <a:cubicBezTo>
                    <a:pt x="57" y="226"/>
                    <a:pt x="57" y="226"/>
                    <a:pt x="57" y="226"/>
                  </a:cubicBezTo>
                  <a:cubicBezTo>
                    <a:pt x="56" y="226"/>
                    <a:pt x="56" y="227"/>
                    <a:pt x="55" y="227"/>
                  </a:cubicBezTo>
                  <a:close/>
                  <a:moveTo>
                    <a:pt x="135" y="179"/>
                  </a:moveTo>
                  <a:cubicBezTo>
                    <a:pt x="135" y="178"/>
                    <a:pt x="135" y="175"/>
                    <a:pt x="135" y="174"/>
                  </a:cubicBezTo>
                  <a:cubicBezTo>
                    <a:pt x="134" y="176"/>
                    <a:pt x="134" y="176"/>
                    <a:pt x="135" y="179"/>
                  </a:cubicBezTo>
                  <a:close/>
                  <a:moveTo>
                    <a:pt x="149" y="221"/>
                  </a:moveTo>
                  <a:cubicBezTo>
                    <a:pt x="148" y="223"/>
                    <a:pt x="148" y="224"/>
                    <a:pt x="149" y="224"/>
                  </a:cubicBezTo>
                  <a:cubicBezTo>
                    <a:pt x="149" y="223"/>
                    <a:pt x="149" y="222"/>
                    <a:pt x="149" y="221"/>
                  </a:cubicBezTo>
                  <a:close/>
                  <a:moveTo>
                    <a:pt x="136" y="74"/>
                  </a:moveTo>
                  <a:cubicBezTo>
                    <a:pt x="136" y="73"/>
                    <a:pt x="136" y="72"/>
                    <a:pt x="135" y="71"/>
                  </a:cubicBezTo>
                  <a:cubicBezTo>
                    <a:pt x="135" y="71"/>
                    <a:pt x="135" y="72"/>
                    <a:pt x="135" y="72"/>
                  </a:cubicBezTo>
                  <a:cubicBezTo>
                    <a:pt x="135" y="72"/>
                    <a:pt x="135" y="73"/>
                    <a:pt x="135" y="73"/>
                  </a:cubicBezTo>
                  <a:cubicBezTo>
                    <a:pt x="135" y="74"/>
                    <a:pt x="135" y="74"/>
                    <a:pt x="136" y="74"/>
                  </a:cubicBezTo>
                  <a:close/>
                  <a:moveTo>
                    <a:pt x="34" y="90"/>
                  </a:moveTo>
                  <a:cubicBezTo>
                    <a:pt x="36" y="90"/>
                    <a:pt x="35" y="88"/>
                    <a:pt x="35" y="87"/>
                  </a:cubicBezTo>
                  <a:cubicBezTo>
                    <a:pt x="34" y="88"/>
                    <a:pt x="34" y="89"/>
                    <a:pt x="34" y="90"/>
                  </a:cubicBezTo>
                  <a:close/>
                  <a:moveTo>
                    <a:pt x="53" y="94"/>
                  </a:moveTo>
                  <a:cubicBezTo>
                    <a:pt x="53" y="94"/>
                    <a:pt x="53" y="94"/>
                    <a:pt x="53" y="94"/>
                  </a:cubicBezTo>
                  <a:cubicBezTo>
                    <a:pt x="53" y="93"/>
                    <a:pt x="53" y="92"/>
                    <a:pt x="53" y="92"/>
                  </a:cubicBezTo>
                  <a:cubicBezTo>
                    <a:pt x="53" y="92"/>
                    <a:pt x="53" y="91"/>
                    <a:pt x="53" y="91"/>
                  </a:cubicBezTo>
                  <a:cubicBezTo>
                    <a:pt x="53" y="92"/>
                    <a:pt x="52" y="93"/>
                    <a:pt x="53" y="94"/>
                  </a:cubicBezTo>
                  <a:close/>
                  <a:moveTo>
                    <a:pt x="31" y="129"/>
                  </a:moveTo>
                  <a:cubicBezTo>
                    <a:pt x="33" y="129"/>
                    <a:pt x="34" y="127"/>
                    <a:pt x="34" y="126"/>
                  </a:cubicBezTo>
                  <a:cubicBezTo>
                    <a:pt x="33" y="127"/>
                    <a:pt x="32" y="128"/>
                    <a:pt x="31" y="129"/>
                  </a:cubicBezTo>
                  <a:close/>
                  <a:moveTo>
                    <a:pt x="30" y="238"/>
                  </a:moveTo>
                  <a:cubicBezTo>
                    <a:pt x="31" y="238"/>
                    <a:pt x="31" y="238"/>
                    <a:pt x="31" y="238"/>
                  </a:cubicBezTo>
                  <a:cubicBezTo>
                    <a:pt x="31" y="238"/>
                    <a:pt x="31" y="237"/>
                    <a:pt x="31" y="237"/>
                  </a:cubicBezTo>
                  <a:cubicBezTo>
                    <a:pt x="30" y="236"/>
                    <a:pt x="30" y="235"/>
                    <a:pt x="29" y="234"/>
                  </a:cubicBezTo>
                  <a:cubicBezTo>
                    <a:pt x="29" y="234"/>
                    <a:pt x="29" y="234"/>
                    <a:pt x="29" y="234"/>
                  </a:cubicBezTo>
                  <a:cubicBezTo>
                    <a:pt x="29" y="236"/>
                    <a:pt x="30" y="237"/>
                    <a:pt x="30" y="238"/>
                  </a:cubicBezTo>
                  <a:close/>
                  <a:moveTo>
                    <a:pt x="144" y="265"/>
                  </a:moveTo>
                  <a:cubicBezTo>
                    <a:pt x="146" y="264"/>
                    <a:pt x="146" y="263"/>
                    <a:pt x="147" y="261"/>
                  </a:cubicBezTo>
                  <a:cubicBezTo>
                    <a:pt x="146" y="263"/>
                    <a:pt x="145" y="263"/>
                    <a:pt x="144" y="265"/>
                  </a:cubicBezTo>
                  <a:close/>
                  <a:moveTo>
                    <a:pt x="138" y="143"/>
                  </a:moveTo>
                  <a:cubicBezTo>
                    <a:pt x="138" y="143"/>
                    <a:pt x="138" y="143"/>
                    <a:pt x="138" y="143"/>
                  </a:cubicBezTo>
                  <a:cubicBezTo>
                    <a:pt x="138" y="140"/>
                    <a:pt x="139" y="138"/>
                    <a:pt x="139" y="136"/>
                  </a:cubicBezTo>
                  <a:cubicBezTo>
                    <a:pt x="138" y="138"/>
                    <a:pt x="138" y="140"/>
                    <a:pt x="138" y="143"/>
                  </a:cubicBezTo>
                  <a:close/>
                  <a:moveTo>
                    <a:pt x="27" y="216"/>
                  </a:moveTo>
                  <a:cubicBezTo>
                    <a:pt x="27" y="216"/>
                    <a:pt x="27" y="216"/>
                    <a:pt x="27" y="216"/>
                  </a:cubicBezTo>
                  <a:cubicBezTo>
                    <a:pt x="27" y="215"/>
                    <a:pt x="27" y="214"/>
                    <a:pt x="27" y="213"/>
                  </a:cubicBezTo>
                  <a:cubicBezTo>
                    <a:pt x="26" y="213"/>
                    <a:pt x="26" y="213"/>
                    <a:pt x="25" y="213"/>
                  </a:cubicBezTo>
                  <a:cubicBezTo>
                    <a:pt x="26" y="214"/>
                    <a:pt x="27" y="215"/>
                    <a:pt x="27" y="216"/>
                  </a:cubicBezTo>
                  <a:close/>
                  <a:moveTo>
                    <a:pt x="174" y="80"/>
                  </a:moveTo>
                  <a:cubicBezTo>
                    <a:pt x="174" y="81"/>
                    <a:pt x="175" y="82"/>
                    <a:pt x="175" y="83"/>
                  </a:cubicBezTo>
                  <a:cubicBezTo>
                    <a:pt x="176" y="82"/>
                    <a:pt x="176" y="82"/>
                    <a:pt x="175" y="81"/>
                  </a:cubicBezTo>
                  <a:cubicBezTo>
                    <a:pt x="175" y="81"/>
                    <a:pt x="175" y="80"/>
                    <a:pt x="174" y="80"/>
                  </a:cubicBezTo>
                  <a:close/>
                  <a:moveTo>
                    <a:pt x="25" y="107"/>
                  </a:moveTo>
                  <a:cubicBezTo>
                    <a:pt x="25" y="107"/>
                    <a:pt x="25" y="107"/>
                    <a:pt x="24" y="107"/>
                  </a:cubicBezTo>
                  <a:cubicBezTo>
                    <a:pt x="24" y="107"/>
                    <a:pt x="24" y="108"/>
                    <a:pt x="24" y="108"/>
                  </a:cubicBezTo>
                  <a:cubicBezTo>
                    <a:pt x="23" y="109"/>
                    <a:pt x="23" y="110"/>
                    <a:pt x="24" y="110"/>
                  </a:cubicBezTo>
                  <a:cubicBezTo>
                    <a:pt x="24" y="109"/>
                    <a:pt x="24" y="108"/>
                    <a:pt x="25" y="107"/>
                  </a:cubicBezTo>
                  <a:close/>
                  <a:moveTo>
                    <a:pt x="134" y="84"/>
                  </a:moveTo>
                  <a:cubicBezTo>
                    <a:pt x="134" y="83"/>
                    <a:pt x="134" y="82"/>
                    <a:pt x="134" y="81"/>
                  </a:cubicBezTo>
                  <a:cubicBezTo>
                    <a:pt x="134" y="81"/>
                    <a:pt x="133" y="81"/>
                    <a:pt x="133" y="81"/>
                  </a:cubicBezTo>
                  <a:cubicBezTo>
                    <a:pt x="133" y="82"/>
                    <a:pt x="133" y="83"/>
                    <a:pt x="134" y="84"/>
                  </a:cubicBezTo>
                  <a:close/>
                  <a:moveTo>
                    <a:pt x="32" y="178"/>
                  </a:moveTo>
                  <a:cubicBezTo>
                    <a:pt x="31" y="179"/>
                    <a:pt x="31" y="179"/>
                    <a:pt x="31" y="180"/>
                  </a:cubicBezTo>
                  <a:cubicBezTo>
                    <a:pt x="31" y="180"/>
                    <a:pt x="31" y="181"/>
                    <a:pt x="32" y="182"/>
                  </a:cubicBezTo>
                  <a:cubicBezTo>
                    <a:pt x="32" y="181"/>
                    <a:pt x="32" y="180"/>
                    <a:pt x="32" y="178"/>
                  </a:cubicBezTo>
                  <a:close/>
                  <a:moveTo>
                    <a:pt x="29" y="92"/>
                  </a:moveTo>
                  <a:cubicBezTo>
                    <a:pt x="29" y="92"/>
                    <a:pt x="29" y="92"/>
                    <a:pt x="29" y="91"/>
                  </a:cubicBezTo>
                  <a:cubicBezTo>
                    <a:pt x="29" y="92"/>
                    <a:pt x="28" y="93"/>
                    <a:pt x="27" y="94"/>
                  </a:cubicBezTo>
                  <a:cubicBezTo>
                    <a:pt x="27" y="94"/>
                    <a:pt x="27" y="94"/>
                    <a:pt x="28" y="95"/>
                  </a:cubicBezTo>
                  <a:cubicBezTo>
                    <a:pt x="28" y="94"/>
                    <a:pt x="29" y="93"/>
                    <a:pt x="29" y="92"/>
                  </a:cubicBezTo>
                  <a:close/>
                  <a:moveTo>
                    <a:pt x="151" y="151"/>
                  </a:moveTo>
                  <a:cubicBezTo>
                    <a:pt x="151" y="151"/>
                    <a:pt x="151" y="150"/>
                    <a:pt x="151" y="150"/>
                  </a:cubicBezTo>
                  <a:cubicBezTo>
                    <a:pt x="150" y="151"/>
                    <a:pt x="150" y="151"/>
                    <a:pt x="150" y="151"/>
                  </a:cubicBezTo>
                  <a:cubicBezTo>
                    <a:pt x="150" y="152"/>
                    <a:pt x="150" y="153"/>
                    <a:pt x="150" y="154"/>
                  </a:cubicBezTo>
                  <a:cubicBezTo>
                    <a:pt x="150" y="154"/>
                    <a:pt x="150" y="154"/>
                    <a:pt x="150" y="154"/>
                  </a:cubicBezTo>
                  <a:cubicBezTo>
                    <a:pt x="151" y="153"/>
                    <a:pt x="151" y="152"/>
                    <a:pt x="151" y="151"/>
                  </a:cubicBezTo>
                  <a:close/>
                  <a:moveTo>
                    <a:pt x="36" y="148"/>
                  </a:moveTo>
                  <a:cubicBezTo>
                    <a:pt x="36" y="148"/>
                    <a:pt x="36" y="148"/>
                    <a:pt x="37" y="148"/>
                  </a:cubicBezTo>
                  <a:cubicBezTo>
                    <a:pt x="37" y="148"/>
                    <a:pt x="37" y="147"/>
                    <a:pt x="37" y="147"/>
                  </a:cubicBezTo>
                  <a:cubicBezTo>
                    <a:pt x="37" y="146"/>
                    <a:pt x="37" y="146"/>
                    <a:pt x="37" y="145"/>
                  </a:cubicBezTo>
                  <a:cubicBezTo>
                    <a:pt x="37" y="145"/>
                    <a:pt x="37" y="144"/>
                    <a:pt x="36" y="143"/>
                  </a:cubicBezTo>
                  <a:cubicBezTo>
                    <a:pt x="36" y="145"/>
                    <a:pt x="36" y="147"/>
                    <a:pt x="36" y="148"/>
                  </a:cubicBezTo>
                  <a:close/>
                  <a:moveTo>
                    <a:pt x="98" y="257"/>
                  </a:moveTo>
                  <a:cubicBezTo>
                    <a:pt x="99" y="258"/>
                    <a:pt x="100" y="258"/>
                    <a:pt x="102" y="257"/>
                  </a:cubicBezTo>
                  <a:cubicBezTo>
                    <a:pt x="100" y="257"/>
                    <a:pt x="99" y="257"/>
                    <a:pt x="98" y="257"/>
                  </a:cubicBezTo>
                  <a:close/>
                  <a:moveTo>
                    <a:pt x="38" y="225"/>
                  </a:moveTo>
                  <a:cubicBezTo>
                    <a:pt x="37" y="226"/>
                    <a:pt x="36" y="226"/>
                    <a:pt x="37" y="227"/>
                  </a:cubicBezTo>
                  <a:cubicBezTo>
                    <a:pt x="38" y="226"/>
                    <a:pt x="38" y="226"/>
                    <a:pt x="38" y="225"/>
                  </a:cubicBezTo>
                  <a:close/>
                  <a:moveTo>
                    <a:pt x="78" y="237"/>
                  </a:moveTo>
                  <a:cubicBezTo>
                    <a:pt x="79" y="235"/>
                    <a:pt x="79" y="233"/>
                    <a:pt x="79" y="232"/>
                  </a:cubicBezTo>
                  <a:cubicBezTo>
                    <a:pt x="78" y="233"/>
                    <a:pt x="78" y="235"/>
                    <a:pt x="78" y="237"/>
                  </a:cubicBezTo>
                  <a:close/>
                  <a:moveTo>
                    <a:pt x="162" y="82"/>
                  </a:moveTo>
                  <a:cubicBezTo>
                    <a:pt x="163" y="82"/>
                    <a:pt x="163" y="83"/>
                    <a:pt x="164" y="83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2"/>
                    <a:pt x="164" y="82"/>
                    <a:pt x="164" y="81"/>
                  </a:cubicBezTo>
                  <a:cubicBezTo>
                    <a:pt x="163" y="81"/>
                    <a:pt x="163" y="81"/>
                    <a:pt x="162" y="82"/>
                  </a:cubicBezTo>
                  <a:close/>
                  <a:moveTo>
                    <a:pt x="160" y="161"/>
                  </a:moveTo>
                  <a:cubicBezTo>
                    <a:pt x="160" y="162"/>
                    <a:pt x="159" y="163"/>
                    <a:pt x="159" y="165"/>
                  </a:cubicBezTo>
                  <a:cubicBezTo>
                    <a:pt x="160" y="163"/>
                    <a:pt x="161" y="162"/>
                    <a:pt x="160" y="161"/>
                  </a:cubicBezTo>
                  <a:close/>
                  <a:moveTo>
                    <a:pt x="102" y="41"/>
                  </a:moveTo>
                  <a:cubicBezTo>
                    <a:pt x="101" y="40"/>
                    <a:pt x="101" y="40"/>
                    <a:pt x="101" y="39"/>
                  </a:cubicBezTo>
                  <a:cubicBezTo>
                    <a:pt x="100" y="39"/>
                    <a:pt x="100" y="39"/>
                    <a:pt x="100" y="41"/>
                  </a:cubicBezTo>
                  <a:cubicBezTo>
                    <a:pt x="101" y="41"/>
                    <a:pt x="101" y="41"/>
                    <a:pt x="102" y="41"/>
                  </a:cubicBezTo>
                  <a:close/>
                  <a:moveTo>
                    <a:pt x="79" y="11"/>
                  </a:moveTo>
                  <a:cubicBezTo>
                    <a:pt x="78" y="12"/>
                    <a:pt x="78" y="12"/>
                    <a:pt x="78" y="13"/>
                  </a:cubicBezTo>
                  <a:cubicBezTo>
                    <a:pt x="78" y="13"/>
                    <a:pt x="79" y="13"/>
                    <a:pt x="79" y="13"/>
                  </a:cubicBezTo>
                  <a:cubicBezTo>
                    <a:pt x="79" y="12"/>
                    <a:pt x="79" y="12"/>
                    <a:pt x="79" y="11"/>
                  </a:cubicBezTo>
                  <a:close/>
                  <a:moveTo>
                    <a:pt x="51" y="139"/>
                  </a:moveTo>
                  <a:cubicBezTo>
                    <a:pt x="50" y="140"/>
                    <a:pt x="50" y="140"/>
                    <a:pt x="50" y="142"/>
                  </a:cubicBezTo>
                  <a:cubicBezTo>
                    <a:pt x="51" y="141"/>
                    <a:pt x="51" y="140"/>
                    <a:pt x="51" y="139"/>
                  </a:cubicBezTo>
                  <a:close/>
                  <a:moveTo>
                    <a:pt x="139" y="278"/>
                  </a:moveTo>
                  <a:cubicBezTo>
                    <a:pt x="140" y="277"/>
                    <a:pt x="144" y="275"/>
                    <a:pt x="144" y="274"/>
                  </a:cubicBezTo>
                  <a:cubicBezTo>
                    <a:pt x="142" y="275"/>
                    <a:pt x="141" y="276"/>
                    <a:pt x="139" y="278"/>
                  </a:cubicBezTo>
                  <a:close/>
                  <a:moveTo>
                    <a:pt x="119" y="202"/>
                  </a:moveTo>
                  <a:cubicBezTo>
                    <a:pt x="118" y="203"/>
                    <a:pt x="117" y="204"/>
                    <a:pt x="117" y="205"/>
                  </a:cubicBezTo>
                  <a:cubicBezTo>
                    <a:pt x="118" y="204"/>
                    <a:pt x="119" y="203"/>
                    <a:pt x="119" y="202"/>
                  </a:cubicBezTo>
                  <a:cubicBezTo>
                    <a:pt x="119" y="202"/>
                    <a:pt x="119" y="202"/>
                    <a:pt x="119" y="202"/>
                  </a:cubicBezTo>
                  <a:close/>
                  <a:moveTo>
                    <a:pt x="60" y="183"/>
                  </a:moveTo>
                  <a:cubicBezTo>
                    <a:pt x="60" y="185"/>
                    <a:pt x="61" y="187"/>
                    <a:pt x="61" y="188"/>
                  </a:cubicBezTo>
                  <a:cubicBezTo>
                    <a:pt x="61" y="187"/>
                    <a:pt x="60" y="185"/>
                    <a:pt x="60" y="183"/>
                  </a:cubicBezTo>
                  <a:close/>
                  <a:moveTo>
                    <a:pt x="12" y="89"/>
                  </a:moveTo>
                  <a:cubicBezTo>
                    <a:pt x="12" y="88"/>
                    <a:pt x="13" y="88"/>
                    <a:pt x="13" y="88"/>
                  </a:cubicBezTo>
                  <a:cubicBezTo>
                    <a:pt x="13" y="87"/>
                    <a:pt x="13" y="86"/>
                    <a:pt x="14" y="86"/>
                  </a:cubicBezTo>
                  <a:cubicBezTo>
                    <a:pt x="12" y="86"/>
                    <a:pt x="12" y="87"/>
                    <a:pt x="12" y="89"/>
                  </a:cubicBezTo>
                  <a:close/>
                  <a:moveTo>
                    <a:pt x="15" y="116"/>
                  </a:moveTo>
                  <a:cubicBezTo>
                    <a:pt x="15" y="116"/>
                    <a:pt x="15" y="116"/>
                    <a:pt x="15" y="116"/>
                  </a:cubicBezTo>
                  <a:cubicBezTo>
                    <a:pt x="15" y="117"/>
                    <a:pt x="15" y="119"/>
                    <a:pt x="14" y="120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5" y="118"/>
                    <a:pt x="15" y="117"/>
                    <a:pt x="15" y="116"/>
                  </a:cubicBezTo>
                  <a:close/>
                  <a:moveTo>
                    <a:pt x="89" y="209"/>
                  </a:moveTo>
                  <a:cubicBezTo>
                    <a:pt x="88" y="209"/>
                    <a:pt x="88" y="209"/>
                    <a:pt x="87" y="208"/>
                  </a:cubicBezTo>
                  <a:cubicBezTo>
                    <a:pt x="87" y="209"/>
                    <a:pt x="87" y="209"/>
                    <a:pt x="87" y="210"/>
                  </a:cubicBezTo>
                  <a:cubicBezTo>
                    <a:pt x="89" y="210"/>
                    <a:pt x="89" y="210"/>
                    <a:pt x="89" y="209"/>
                  </a:cubicBezTo>
                  <a:close/>
                  <a:moveTo>
                    <a:pt x="46" y="93"/>
                  </a:moveTo>
                  <a:cubicBezTo>
                    <a:pt x="45" y="94"/>
                    <a:pt x="45" y="96"/>
                    <a:pt x="45" y="97"/>
                  </a:cubicBezTo>
                  <a:cubicBezTo>
                    <a:pt x="46" y="96"/>
                    <a:pt x="46" y="95"/>
                    <a:pt x="46" y="93"/>
                  </a:cubicBezTo>
                  <a:close/>
                  <a:moveTo>
                    <a:pt x="74" y="233"/>
                  </a:moveTo>
                  <a:cubicBezTo>
                    <a:pt x="72" y="233"/>
                    <a:pt x="72" y="232"/>
                    <a:pt x="72" y="231"/>
                  </a:cubicBezTo>
                  <a:cubicBezTo>
                    <a:pt x="72" y="231"/>
                    <a:pt x="72" y="231"/>
                    <a:pt x="72" y="231"/>
                  </a:cubicBezTo>
                  <a:cubicBezTo>
                    <a:pt x="72" y="232"/>
                    <a:pt x="72" y="233"/>
                    <a:pt x="72" y="234"/>
                  </a:cubicBezTo>
                  <a:cubicBezTo>
                    <a:pt x="73" y="234"/>
                    <a:pt x="73" y="234"/>
                    <a:pt x="74" y="233"/>
                  </a:cubicBezTo>
                  <a:close/>
                  <a:moveTo>
                    <a:pt x="123" y="195"/>
                  </a:moveTo>
                  <a:cubicBezTo>
                    <a:pt x="122" y="196"/>
                    <a:pt x="122" y="197"/>
                    <a:pt x="122" y="199"/>
                  </a:cubicBezTo>
                  <a:cubicBezTo>
                    <a:pt x="122" y="198"/>
                    <a:pt x="123" y="196"/>
                    <a:pt x="123" y="195"/>
                  </a:cubicBezTo>
                  <a:close/>
                  <a:moveTo>
                    <a:pt x="62" y="276"/>
                  </a:moveTo>
                  <a:cubicBezTo>
                    <a:pt x="61" y="275"/>
                    <a:pt x="61" y="274"/>
                    <a:pt x="60" y="273"/>
                  </a:cubicBezTo>
                  <a:cubicBezTo>
                    <a:pt x="60" y="273"/>
                    <a:pt x="59" y="274"/>
                    <a:pt x="59" y="274"/>
                  </a:cubicBezTo>
                  <a:cubicBezTo>
                    <a:pt x="60" y="274"/>
                    <a:pt x="61" y="275"/>
                    <a:pt x="62" y="276"/>
                  </a:cubicBezTo>
                  <a:close/>
                  <a:moveTo>
                    <a:pt x="130" y="13"/>
                  </a:moveTo>
                  <a:cubicBezTo>
                    <a:pt x="128" y="12"/>
                    <a:pt x="126" y="11"/>
                    <a:pt x="125" y="11"/>
                  </a:cubicBezTo>
                  <a:cubicBezTo>
                    <a:pt x="127" y="12"/>
                    <a:pt x="128" y="13"/>
                    <a:pt x="130" y="13"/>
                  </a:cubicBezTo>
                  <a:close/>
                  <a:moveTo>
                    <a:pt x="58" y="201"/>
                  </a:moveTo>
                  <a:cubicBezTo>
                    <a:pt x="58" y="202"/>
                    <a:pt x="58" y="203"/>
                    <a:pt x="59" y="204"/>
                  </a:cubicBezTo>
                  <a:cubicBezTo>
                    <a:pt x="60" y="203"/>
                    <a:pt x="59" y="202"/>
                    <a:pt x="58" y="201"/>
                  </a:cubicBezTo>
                  <a:close/>
                  <a:moveTo>
                    <a:pt x="144" y="154"/>
                  </a:moveTo>
                  <a:cubicBezTo>
                    <a:pt x="144" y="155"/>
                    <a:pt x="143" y="155"/>
                    <a:pt x="143" y="155"/>
                  </a:cubicBezTo>
                  <a:cubicBezTo>
                    <a:pt x="143" y="156"/>
                    <a:pt x="144" y="158"/>
                    <a:pt x="144" y="159"/>
                  </a:cubicBezTo>
                  <a:cubicBezTo>
                    <a:pt x="144" y="157"/>
                    <a:pt x="144" y="156"/>
                    <a:pt x="144" y="154"/>
                  </a:cubicBezTo>
                  <a:close/>
                  <a:moveTo>
                    <a:pt x="35" y="219"/>
                  </a:moveTo>
                  <a:cubicBezTo>
                    <a:pt x="35" y="219"/>
                    <a:pt x="34" y="219"/>
                    <a:pt x="34" y="219"/>
                  </a:cubicBezTo>
                  <a:cubicBezTo>
                    <a:pt x="34" y="220"/>
                    <a:pt x="34" y="220"/>
                    <a:pt x="34" y="221"/>
                  </a:cubicBezTo>
                  <a:cubicBezTo>
                    <a:pt x="35" y="220"/>
                    <a:pt x="35" y="220"/>
                    <a:pt x="35" y="219"/>
                  </a:cubicBezTo>
                  <a:close/>
                  <a:moveTo>
                    <a:pt x="111" y="207"/>
                  </a:moveTo>
                  <a:cubicBezTo>
                    <a:pt x="111" y="207"/>
                    <a:pt x="111" y="207"/>
                    <a:pt x="110" y="207"/>
                  </a:cubicBezTo>
                  <a:cubicBezTo>
                    <a:pt x="110" y="208"/>
                    <a:pt x="110" y="209"/>
                    <a:pt x="111" y="210"/>
                  </a:cubicBezTo>
                  <a:cubicBezTo>
                    <a:pt x="111" y="209"/>
                    <a:pt x="111" y="208"/>
                    <a:pt x="111" y="207"/>
                  </a:cubicBezTo>
                  <a:close/>
                  <a:moveTo>
                    <a:pt x="51" y="190"/>
                  </a:moveTo>
                  <a:cubicBezTo>
                    <a:pt x="51" y="190"/>
                    <a:pt x="51" y="190"/>
                    <a:pt x="51" y="190"/>
                  </a:cubicBezTo>
                  <a:cubicBezTo>
                    <a:pt x="51" y="191"/>
                    <a:pt x="51" y="192"/>
                    <a:pt x="52" y="194"/>
                  </a:cubicBezTo>
                  <a:cubicBezTo>
                    <a:pt x="52" y="193"/>
                    <a:pt x="52" y="193"/>
                    <a:pt x="52" y="192"/>
                  </a:cubicBezTo>
                  <a:cubicBezTo>
                    <a:pt x="52" y="192"/>
                    <a:pt x="52" y="191"/>
                    <a:pt x="51" y="190"/>
                  </a:cubicBezTo>
                  <a:close/>
                  <a:moveTo>
                    <a:pt x="33" y="101"/>
                  </a:moveTo>
                  <a:cubicBezTo>
                    <a:pt x="32" y="102"/>
                    <a:pt x="32" y="103"/>
                    <a:pt x="33" y="104"/>
                  </a:cubicBezTo>
                  <a:cubicBezTo>
                    <a:pt x="33" y="104"/>
                    <a:pt x="33" y="103"/>
                    <a:pt x="33" y="102"/>
                  </a:cubicBezTo>
                  <a:cubicBezTo>
                    <a:pt x="33" y="102"/>
                    <a:pt x="33" y="102"/>
                    <a:pt x="33" y="101"/>
                  </a:cubicBezTo>
                  <a:close/>
                  <a:moveTo>
                    <a:pt x="162" y="117"/>
                  </a:moveTo>
                  <a:cubicBezTo>
                    <a:pt x="161" y="118"/>
                    <a:pt x="160" y="119"/>
                    <a:pt x="161" y="119"/>
                  </a:cubicBezTo>
                  <a:cubicBezTo>
                    <a:pt x="161" y="119"/>
                    <a:pt x="162" y="118"/>
                    <a:pt x="162" y="117"/>
                  </a:cubicBezTo>
                  <a:close/>
                  <a:moveTo>
                    <a:pt x="70" y="248"/>
                  </a:moveTo>
                  <a:cubicBezTo>
                    <a:pt x="69" y="247"/>
                    <a:pt x="69" y="245"/>
                    <a:pt x="68" y="244"/>
                  </a:cubicBezTo>
                  <a:cubicBezTo>
                    <a:pt x="68" y="244"/>
                    <a:pt x="68" y="244"/>
                    <a:pt x="67" y="244"/>
                  </a:cubicBezTo>
                  <a:cubicBezTo>
                    <a:pt x="68" y="245"/>
                    <a:pt x="69" y="248"/>
                    <a:pt x="70" y="248"/>
                  </a:cubicBezTo>
                  <a:close/>
                  <a:moveTo>
                    <a:pt x="129" y="80"/>
                  </a:moveTo>
                  <a:cubicBezTo>
                    <a:pt x="129" y="80"/>
                    <a:pt x="129" y="80"/>
                    <a:pt x="129" y="80"/>
                  </a:cubicBezTo>
                  <a:cubicBezTo>
                    <a:pt x="130" y="80"/>
                    <a:pt x="130" y="79"/>
                    <a:pt x="130" y="78"/>
                  </a:cubicBezTo>
                  <a:cubicBezTo>
                    <a:pt x="130" y="78"/>
                    <a:pt x="130" y="77"/>
                    <a:pt x="129" y="77"/>
                  </a:cubicBezTo>
                  <a:cubicBezTo>
                    <a:pt x="129" y="78"/>
                    <a:pt x="129" y="79"/>
                    <a:pt x="129" y="80"/>
                  </a:cubicBezTo>
                  <a:close/>
                  <a:moveTo>
                    <a:pt x="132" y="210"/>
                  </a:moveTo>
                  <a:cubicBezTo>
                    <a:pt x="132" y="210"/>
                    <a:pt x="131" y="210"/>
                    <a:pt x="132" y="211"/>
                  </a:cubicBezTo>
                  <a:cubicBezTo>
                    <a:pt x="132" y="212"/>
                    <a:pt x="132" y="213"/>
                    <a:pt x="133" y="213"/>
                  </a:cubicBezTo>
                  <a:cubicBezTo>
                    <a:pt x="132" y="212"/>
                    <a:pt x="132" y="211"/>
                    <a:pt x="132" y="210"/>
                  </a:cubicBezTo>
                  <a:close/>
                  <a:moveTo>
                    <a:pt x="59" y="130"/>
                  </a:moveTo>
                  <a:cubicBezTo>
                    <a:pt x="59" y="129"/>
                    <a:pt x="59" y="128"/>
                    <a:pt x="59" y="126"/>
                  </a:cubicBezTo>
                  <a:cubicBezTo>
                    <a:pt x="59" y="128"/>
                    <a:pt x="59" y="129"/>
                    <a:pt x="59" y="130"/>
                  </a:cubicBezTo>
                  <a:close/>
                  <a:moveTo>
                    <a:pt x="73" y="52"/>
                  </a:moveTo>
                  <a:cubicBezTo>
                    <a:pt x="73" y="52"/>
                    <a:pt x="73" y="52"/>
                    <a:pt x="73" y="52"/>
                  </a:cubicBezTo>
                  <a:cubicBezTo>
                    <a:pt x="74" y="51"/>
                    <a:pt x="75" y="50"/>
                    <a:pt x="76" y="49"/>
                  </a:cubicBezTo>
                  <a:cubicBezTo>
                    <a:pt x="75" y="49"/>
                    <a:pt x="75" y="49"/>
                    <a:pt x="75" y="49"/>
                  </a:cubicBezTo>
                  <a:cubicBezTo>
                    <a:pt x="74" y="50"/>
                    <a:pt x="73" y="51"/>
                    <a:pt x="73" y="52"/>
                  </a:cubicBezTo>
                  <a:close/>
                  <a:moveTo>
                    <a:pt x="59" y="50"/>
                  </a:moveTo>
                  <a:cubicBezTo>
                    <a:pt x="59" y="49"/>
                    <a:pt x="60" y="48"/>
                    <a:pt x="61" y="47"/>
                  </a:cubicBezTo>
                  <a:cubicBezTo>
                    <a:pt x="59" y="48"/>
                    <a:pt x="58" y="49"/>
                    <a:pt x="59" y="50"/>
                  </a:cubicBezTo>
                  <a:close/>
                  <a:moveTo>
                    <a:pt x="28" y="52"/>
                  </a:moveTo>
                  <a:cubicBezTo>
                    <a:pt x="27" y="53"/>
                    <a:pt x="26" y="55"/>
                    <a:pt x="26" y="56"/>
                  </a:cubicBezTo>
                  <a:cubicBezTo>
                    <a:pt x="27" y="55"/>
                    <a:pt x="27" y="53"/>
                    <a:pt x="28" y="52"/>
                  </a:cubicBezTo>
                  <a:close/>
                  <a:moveTo>
                    <a:pt x="67" y="284"/>
                  </a:moveTo>
                  <a:cubicBezTo>
                    <a:pt x="67" y="282"/>
                    <a:pt x="66" y="282"/>
                    <a:pt x="65" y="282"/>
                  </a:cubicBezTo>
                  <a:cubicBezTo>
                    <a:pt x="65" y="282"/>
                    <a:pt x="66" y="283"/>
                    <a:pt x="67" y="284"/>
                  </a:cubicBezTo>
                  <a:close/>
                  <a:moveTo>
                    <a:pt x="58" y="250"/>
                  </a:moveTo>
                  <a:cubicBezTo>
                    <a:pt x="58" y="249"/>
                    <a:pt x="58" y="248"/>
                    <a:pt x="58" y="247"/>
                  </a:cubicBezTo>
                  <a:cubicBezTo>
                    <a:pt x="57" y="248"/>
                    <a:pt x="57" y="248"/>
                    <a:pt x="58" y="250"/>
                  </a:cubicBezTo>
                  <a:close/>
                  <a:moveTo>
                    <a:pt x="37" y="130"/>
                  </a:moveTo>
                  <a:cubicBezTo>
                    <a:pt x="36" y="131"/>
                    <a:pt x="36" y="131"/>
                    <a:pt x="36" y="132"/>
                  </a:cubicBezTo>
                  <a:cubicBezTo>
                    <a:pt x="37" y="132"/>
                    <a:pt x="37" y="132"/>
                    <a:pt x="37" y="130"/>
                  </a:cubicBezTo>
                  <a:close/>
                  <a:moveTo>
                    <a:pt x="143" y="189"/>
                  </a:moveTo>
                  <a:cubicBezTo>
                    <a:pt x="142" y="190"/>
                    <a:pt x="141" y="190"/>
                    <a:pt x="141" y="191"/>
                  </a:cubicBezTo>
                  <a:cubicBezTo>
                    <a:pt x="142" y="191"/>
                    <a:pt x="142" y="191"/>
                    <a:pt x="142" y="191"/>
                  </a:cubicBezTo>
                  <a:cubicBezTo>
                    <a:pt x="142" y="190"/>
                    <a:pt x="143" y="190"/>
                    <a:pt x="143" y="189"/>
                  </a:cubicBezTo>
                  <a:close/>
                  <a:moveTo>
                    <a:pt x="79" y="37"/>
                  </a:moveTo>
                  <a:cubicBezTo>
                    <a:pt x="79" y="37"/>
                    <a:pt x="79" y="37"/>
                    <a:pt x="79" y="37"/>
                  </a:cubicBezTo>
                  <a:cubicBezTo>
                    <a:pt x="80" y="36"/>
                    <a:pt x="80" y="36"/>
                    <a:pt x="81" y="36"/>
                  </a:cubicBezTo>
                  <a:cubicBezTo>
                    <a:pt x="81" y="35"/>
                    <a:pt x="81" y="35"/>
                    <a:pt x="81" y="34"/>
                  </a:cubicBezTo>
                  <a:cubicBezTo>
                    <a:pt x="80" y="35"/>
                    <a:pt x="80" y="36"/>
                    <a:pt x="79" y="37"/>
                  </a:cubicBezTo>
                  <a:close/>
                  <a:moveTo>
                    <a:pt x="63" y="195"/>
                  </a:moveTo>
                  <a:cubicBezTo>
                    <a:pt x="63" y="196"/>
                    <a:pt x="64" y="198"/>
                    <a:pt x="64" y="199"/>
                  </a:cubicBezTo>
                  <a:cubicBezTo>
                    <a:pt x="64" y="198"/>
                    <a:pt x="64" y="196"/>
                    <a:pt x="63" y="195"/>
                  </a:cubicBezTo>
                  <a:close/>
                  <a:moveTo>
                    <a:pt x="117" y="46"/>
                  </a:moveTo>
                  <a:cubicBezTo>
                    <a:pt x="117" y="47"/>
                    <a:pt x="117" y="48"/>
                    <a:pt x="119" y="47"/>
                  </a:cubicBezTo>
                  <a:cubicBezTo>
                    <a:pt x="118" y="47"/>
                    <a:pt x="117" y="46"/>
                    <a:pt x="117" y="46"/>
                  </a:cubicBezTo>
                  <a:close/>
                  <a:moveTo>
                    <a:pt x="109" y="202"/>
                  </a:moveTo>
                  <a:cubicBezTo>
                    <a:pt x="109" y="202"/>
                    <a:pt x="110" y="203"/>
                    <a:pt x="110" y="203"/>
                  </a:cubicBezTo>
                  <a:cubicBezTo>
                    <a:pt x="110" y="203"/>
                    <a:pt x="110" y="203"/>
                    <a:pt x="110" y="203"/>
                  </a:cubicBezTo>
                  <a:cubicBezTo>
                    <a:pt x="110" y="202"/>
                    <a:pt x="110" y="202"/>
                    <a:pt x="110" y="201"/>
                  </a:cubicBezTo>
                  <a:cubicBezTo>
                    <a:pt x="110" y="201"/>
                    <a:pt x="109" y="202"/>
                    <a:pt x="109" y="202"/>
                  </a:cubicBezTo>
                  <a:close/>
                  <a:moveTo>
                    <a:pt x="126" y="243"/>
                  </a:moveTo>
                  <a:cubicBezTo>
                    <a:pt x="127" y="243"/>
                    <a:pt x="127" y="243"/>
                    <a:pt x="127" y="243"/>
                  </a:cubicBezTo>
                  <a:cubicBezTo>
                    <a:pt x="127" y="243"/>
                    <a:pt x="127" y="243"/>
                    <a:pt x="127" y="242"/>
                  </a:cubicBezTo>
                  <a:cubicBezTo>
                    <a:pt x="128" y="242"/>
                    <a:pt x="128" y="242"/>
                    <a:pt x="128" y="240"/>
                  </a:cubicBezTo>
                  <a:cubicBezTo>
                    <a:pt x="127" y="241"/>
                    <a:pt x="127" y="242"/>
                    <a:pt x="126" y="243"/>
                  </a:cubicBezTo>
                  <a:close/>
                  <a:moveTo>
                    <a:pt x="131" y="25"/>
                  </a:moveTo>
                  <a:cubicBezTo>
                    <a:pt x="131" y="24"/>
                    <a:pt x="130" y="23"/>
                    <a:pt x="130" y="22"/>
                  </a:cubicBezTo>
                  <a:cubicBezTo>
                    <a:pt x="129" y="22"/>
                    <a:pt x="129" y="23"/>
                    <a:pt x="129" y="23"/>
                  </a:cubicBezTo>
                  <a:cubicBezTo>
                    <a:pt x="130" y="23"/>
                    <a:pt x="130" y="24"/>
                    <a:pt x="131" y="24"/>
                  </a:cubicBezTo>
                  <a:cubicBezTo>
                    <a:pt x="131" y="25"/>
                    <a:pt x="131" y="25"/>
                    <a:pt x="131" y="25"/>
                  </a:cubicBezTo>
                  <a:close/>
                  <a:moveTo>
                    <a:pt x="56" y="140"/>
                  </a:moveTo>
                  <a:cubicBezTo>
                    <a:pt x="56" y="139"/>
                    <a:pt x="57" y="138"/>
                    <a:pt x="56" y="138"/>
                  </a:cubicBezTo>
                  <a:cubicBezTo>
                    <a:pt x="55" y="139"/>
                    <a:pt x="55" y="139"/>
                    <a:pt x="56" y="140"/>
                  </a:cubicBezTo>
                  <a:close/>
                  <a:moveTo>
                    <a:pt x="142" y="223"/>
                  </a:moveTo>
                  <a:cubicBezTo>
                    <a:pt x="142" y="223"/>
                    <a:pt x="142" y="223"/>
                    <a:pt x="142" y="223"/>
                  </a:cubicBezTo>
                  <a:cubicBezTo>
                    <a:pt x="142" y="223"/>
                    <a:pt x="143" y="222"/>
                    <a:pt x="143" y="222"/>
                  </a:cubicBezTo>
                  <a:cubicBezTo>
                    <a:pt x="143" y="221"/>
                    <a:pt x="143" y="221"/>
                    <a:pt x="143" y="220"/>
                  </a:cubicBezTo>
                  <a:cubicBezTo>
                    <a:pt x="143" y="221"/>
                    <a:pt x="142" y="222"/>
                    <a:pt x="142" y="223"/>
                  </a:cubicBezTo>
                  <a:close/>
                  <a:moveTo>
                    <a:pt x="146" y="38"/>
                  </a:moveTo>
                  <a:cubicBezTo>
                    <a:pt x="146" y="39"/>
                    <a:pt x="146" y="40"/>
                    <a:pt x="147" y="40"/>
                  </a:cubicBezTo>
                  <a:cubicBezTo>
                    <a:pt x="147" y="39"/>
                    <a:pt x="147" y="39"/>
                    <a:pt x="146" y="38"/>
                  </a:cubicBezTo>
                  <a:close/>
                  <a:moveTo>
                    <a:pt x="76" y="214"/>
                  </a:moveTo>
                  <a:cubicBezTo>
                    <a:pt x="77" y="213"/>
                    <a:pt x="77" y="213"/>
                    <a:pt x="78" y="213"/>
                  </a:cubicBezTo>
                  <a:cubicBezTo>
                    <a:pt x="78" y="213"/>
                    <a:pt x="78" y="212"/>
                    <a:pt x="78" y="212"/>
                  </a:cubicBezTo>
                  <a:cubicBezTo>
                    <a:pt x="77" y="212"/>
                    <a:pt x="77" y="212"/>
                    <a:pt x="76" y="214"/>
                  </a:cubicBezTo>
                  <a:close/>
                  <a:moveTo>
                    <a:pt x="150" y="208"/>
                  </a:moveTo>
                  <a:cubicBezTo>
                    <a:pt x="150" y="209"/>
                    <a:pt x="150" y="210"/>
                    <a:pt x="150" y="211"/>
                  </a:cubicBezTo>
                  <a:cubicBezTo>
                    <a:pt x="150" y="210"/>
                    <a:pt x="150" y="209"/>
                    <a:pt x="150" y="209"/>
                  </a:cubicBezTo>
                  <a:cubicBezTo>
                    <a:pt x="150" y="208"/>
                    <a:pt x="150" y="208"/>
                    <a:pt x="150" y="208"/>
                  </a:cubicBezTo>
                  <a:close/>
                  <a:moveTo>
                    <a:pt x="162" y="98"/>
                  </a:moveTo>
                  <a:cubicBezTo>
                    <a:pt x="162" y="98"/>
                    <a:pt x="162" y="98"/>
                    <a:pt x="162" y="98"/>
                  </a:cubicBezTo>
                  <a:cubicBezTo>
                    <a:pt x="163" y="98"/>
                    <a:pt x="163" y="98"/>
                    <a:pt x="164" y="98"/>
                  </a:cubicBezTo>
                  <a:cubicBezTo>
                    <a:pt x="163" y="98"/>
                    <a:pt x="163" y="97"/>
                    <a:pt x="163" y="97"/>
                  </a:cubicBezTo>
                  <a:cubicBezTo>
                    <a:pt x="162" y="97"/>
                    <a:pt x="162" y="98"/>
                    <a:pt x="162" y="98"/>
                  </a:cubicBezTo>
                  <a:close/>
                  <a:moveTo>
                    <a:pt x="160" y="91"/>
                  </a:moveTo>
                  <a:cubicBezTo>
                    <a:pt x="160" y="93"/>
                    <a:pt x="160" y="93"/>
                    <a:pt x="161" y="95"/>
                  </a:cubicBezTo>
                  <a:cubicBezTo>
                    <a:pt x="161" y="94"/>
                    <a:pt x="161" y="93"/>
                    <a:pt x="160" y="91"/>
                  </a:cubicBezTo>
                  <a:close/>
                  <a:moveTo>
                    <a:pt x="120" y="204"/>
                  </a:moveTo>
                  <a:cubicBezTo>
                    <a:pt x="120" y="205"/>
                    <a:pt x="119" y="205"/>
                    <a:pt x="119" y="206"/>
                  </a:cubicBezTo>
                  <a:cubicBezTo>
                    <a:pt x="119" y="206"/>
                    <a:pt x="120" y="206"/>
                    <a:pt x="121" y="206"/>
                  </a:cubicBezTo>
                  <a:cubicBezTo>
                    <a:pt x="120" y="205"/>
                    <a:pt x="120" y="205"/>
                    <a:pt x="120" y="204"/>
                  </a:cubicBezTo>
                  <a:close/>
                  <a:moveTo>
                    <a:pt x="158" y="69"/>
                  </a:moveTo>
                  <a:cubicBezTo>
                    <a:pt x="158" y="69"/>
                    <a:pt x="158" y="69"/>
                    <a:pt x="158" y="69"/>
                  </a:cubicBezTo>
                  <a:cubicBezTo>
                    <a:pt x="158" y="68"/>
                    <a:pt x="158" y="67"/>
                    <a:pt x="158" y="66"/>
                  </a:cubicBezTo>
                  <a:cubicBezTo>
                    <a:pt x="157" y="67"/>
                    <a:pt x="157" y="67"/>
                    <a:pt x="157" y="67"/>
                  </a:cubicBezTo>
                  <a:cubicBezTo>
                    <a:pt x="157" y="68"/>
                    <a:pt x="157" y="69"/>
                    <a:pt x="158" y="69"/>
                  </a:cubicBezTo>
                  <a:close/>
                  <a:moveTo>
                    <a:pt x="47" y="240"/>
                  </a:moveTo>
                  <a:cubicBezTo>
                    <a:pt x="47" y="238"/>
                    <a:pt x="47" y="237"/>
                    <a:pt x="46" y="236"/>
                  </a:cubicBezTo>
                  <a:cubicBezTo>
                    <a:pt x="46" y="237"/>
                    <a:pt x="46" y="239"/>
                    <a:pt x="47" y="240"/>
                  </a:cubicBezTo>
                  <a:close/>
                  <a:moveTo>
                    <a:pt x="125" y="256"/>
                  </a:moveTo>
                  <a:cubicBezTo>
                    <a:pt x="124" y="256"/>
                    <a:pt x="124" y="256"/>
                    <a:pt x="124" y="255"/>
                  </a:cubicBezTo>
                  <a:cubicBezTo>
                    <a:pt x="124" y="256"/>
                    <a:pt x="124" y="257"/>
                    <a:pt x="124" y="257"/>
                  </a:cubicBezTo>
                  <a:cubicBezTo>
                    <a:pt x="124" y="257"/>
                    <a:pt x="124" y="257"/>
                    <a:pt x="125" y="256"/>
                  </a:cubicBezTo>
                  <a:close/>
                  <a:moveTo>
                    <a:pt x="125" y="174"/>
                  </a:moveTo>
                  <a:cubicBezTo>
                    <a:pt x="124" y="176"/>
                    <a:pt x="123" y="177"/>
                    <a:pt x="123" y="179"/>
                  </a:cubicBezTo>
                  <a:cubicBezTo>
                    <a:pt x="124" y="178"/>
                    <a:pt x="124" y="176"/>
                    <a:pt x="125" y="174"/>
                  </a:cubicBezTo>
                  <a:close/>
                  <a:moveTo>
                    <a:pt x="116" y="267"/>
                  </a:moveTo>
                  <a:cubicBezTo>
                    <a:pt x="117" y="267"/>
                    <a:pt x="117" y="266"/>
                    <a:pt x="118" y="265"/>
                  </a:cubicBezTo>
                  <a:cubicBezTo>
                    <a:pt x="117" y="265"/>
                    <a:pt x="117" y="266"/>
                    <a:pt x="116" y="266"/>
                  </a:cubicBezTo>
                  <a:cubicBezTo>
                    <a:pt x="116" y="266"/>
                    <a:pt x="116" y="266"/>
                    <a:pt x="116" y="267"/>
                  </a:cubicBezTo>
                  <a:close/>
                  <a:moveTo>
                    <a:pt x="58" y="166"/>
                  </a:moveTo>
                  <a:cubicBezTo>
                    <a:pt x="59" y="166"/>
                    <a:pt x="59" y="166"/>
                    <a:pt x="59" y="166"/>
                  </a:cubicBezTo>
                  <a:cubicBezTo>
                    <a:pt x="59" y="165"/>
                    <a:pt x="58" y="164"/>
                    <a:pt x="58" y="162"/>
                  </a:cubicBezTo>
                  <a:cubicBezTo>
                    <a:pt x="58" y="164"/>
                    <a:pt x="58" y="165"/>
                    <a:pt x="58" y="166"/>
                  </a:cubicBezTo>
                  <a:close/>
                  <a:moveTo>
                    <a:pt x="44" y="75"/>
                  </a:moveTo>
                  <a:cubicBezTo>
                    <a:pt x="45" y="75"/>
                    <a:pt x="45" y="74"/>
                    <a:pt x="45" y="73"/>
                  </a:cubicBezTo>
                  <a:cubicBezTo>
                    <a:pt x="44" y="74"/>
                    <a:pt x="44" y="74"/>
                    <a:pt x="44" y="75"/>
                  </a:cubicBezTo>
                  <a:close/>
                  <a:moveTo>
                    <a:pt x="171" y="81"/>
                  </a:move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0" y="83"/>
                    <a:pt x="169" y="85"/>
                  </a:cubicBezTo>
                  <a:cubicBezTo>
                    <a:pt x="169" y="85"/>
                    <a:pt x="170" y="85"/>
                    <a:pt x="170" y="85"/>
                  </a:cubicBezTo>
                  <a:cubicBezTo>
                    <a:pt x="170" y="83"/>
                    <a:pt x="171" y="82"/>
                    <a:pt x="171" y="81"/>
                  </a:cubicBezTo>
                  <a:close/>
                  <a:moveTo>
                    <a:pt x="129" y="246"/>
                  </a:moveTo>
                  <a:cubicBezTo>
                    <a:pt x="128" y="247"/>
                    <a:pt x="128" y="247"/>
                    <a:pt x="129" y="248"/>
                  </a:cubicBezTo>
                  <a:cubicBezTo>
                    <a:pt x="129" y="247"/>
                    <a:pt x="129" y="246"/>
                    <a:pt x="129" y="246"/>
                  </a:cubicBezTo>
                  <a:close/>
                  <a:moveTo>
                    <a:pt x="85" y="45"/>
                  </a:moveTo>
                  <a:cubicBezTo>
                    <a:pt x="85" y="45"/>
                    <a:pt x="85" y="45"/>
                    <a:pt x="85" y="45"/>
                  </a:cubicBezTo>
                  <a:cubicBezTo>
                    <a:pt x="86" y="45"/>
                    <a:pt x="87" y="44"/>
                    <a:pt x="87" y="44"/>
                  </a:cubicBezTo>
                  <a:cubicBezTo>
                    <a:pt x="87" y="44"/>
                    <a:pt x="87" y="43"/>
                    <a:pt x="87" y="43"/>
                  </a:cubicBezTo>
                  <a:cubicBezTo>
                    <a:pt x="86" y="44"/>
                    <a:pt x="85" y="45"/>
                    <a:pt x="85" y="45"/>
                  </a:cubicBezTo>
                  <a:close/>
                  <a:moveTo>
                    <a:pt x="57" y="78"/>
                  </a:moveTo>
                  <a:cubicBezTo>
                    <a:pt x="57" y="78"/>
                    <a:pt x="57" y="78"/>
                    <a:pt x="57" y="78"/>
                  </a:cubicBezTo>
                  <a:cubicBezTo>
                    <a:pt x="57" y="77"/>
                    <a:pt x="57" y="75"/>
                    <a:pt x="57" y="74"/>
                  </a:cubicBezTo>
                  <a:cubicBezTo>
                    <a:pt x="57" y="75"/>
                    <a:pt x="57" y="76"/>
                    <a:pt x="57" y="77"/>
                  </a:cubicBezTo>
                  <a:cubicBezTo>
                    <a:pt x="57" y="77"/>
                    <a:pt x="57" y="78"/>
                    <a:pt x="57" y="78"/>
                  </a:cubicBezTo>
                  <a:close/>
                  <a:moveTo>
                    <a:pt x="119" y="20"/>
                  </a:moveTo>
                  <a:cubicBezTo>
                    <a:pt x="120" y="19"/>
                    <a:pt x="119" y="18"/>
                    <a:pt x="118" y="18"/>
                  </a:cubicBezTo>
                  <a:cubicBezTo>
                    <a:pt x="118" y="19"/>
                    <a:pt x="119" y="19"/>
                    <a:pt x="119" y="20"/>
                  </a:cubicBezTo>
                  <a:close/>
                  <a:moveTo>
                    <a:pt x="143" y="50"/>
                  </a:moveTo>
                  <a:cubicBezTo>
                    <a:pt x="143" y="48"/>
                    <a:pt x="143" y="48"/>
                    <a:pt x="143" y="47"/>
                  </a:cubicBezTo>
                  <a:cubicBezTo>
                    <a:pt x="143" y="48"/>
                    <a:pt x="143" y="49"/>
                    <a:pt x="143" y="50"/>
                  </a:cubicBezTo>
                  <a:close/>
                  <a:moveTo>
                    <a:pt x="185" y="143"/>
                  </a:moveTo>
                  <a:cubicBezTo>
                    <a:pt x="185" y="143"/>
                    <a:pt x="184" y="145"/>
                    <a:pt x="185" y="146"/>
                  </a:cubicBezTo>
                  <a:cubicBezTo>
                    <a:pt x="185" y="145"/>
                    <a:pt x="185" y="144"/>
                    <a:pt x="185" y="143"/>
                  </a:cubicBezTo>
                  <a:close/>
                  <a:moveTo>
                    <a:pt x="33" y="217"/>
                  </a:moveTo>
                  <a:cubicBezTo>
                    <a:pt x="34" y="217"/>
                    <a:pt x="34" y="217"/>
                    <a:pt x="35" y="217"/>
                  </a:cubicBezTo>
                  <a:cubicBezTo>
                    <a:pt x="35" y="216"/>
                    <a:pt x="35" y="216"/>
                    <a:pt x="34" y="215"/>
                  </a:cubicBezTo>
                  <a:cubicBezTo>
                    <a:pt x="34" y="216"/>
                    <a:pt x="34" y="216"/>
                    <a:pt x="33" y="217"/>
                  </a:cubicBezTo>
                  <a:close/>
                  <a:moveTo>
                    <a:pt x="28" y="127"/>
                  </a:moveTo>
                  <a:cubicBezTo>
                    <a:pt x="28" y="128"/>
                    <a:pt x="28" y="129"/>
                    <a:pt x="28" y="130"/>
                  </a:cubicBezTo>
                  <a:cubicBezTo>
                    <a:pt x="28" y="129"/>
                    <a:pt x="29" y="128"/>
                    <a:pt x="28" y="127"/>
                  </a:cubicBezTo>
                  <a:close/>
                  <a:moveTo>
                    <a:pt x="135" y="158"/>
                  </a:moveTo>
                  <a:cubicBezTo>
                    <a:pt x="135" y="158"/>
                    <a:pt x="136" y="157"/>
                    <a:pt x="136" y="156"/>
                  </a:cubicBezTo>
                  <a:cubicBezTo>
                    <a:pt x="135" y="157"/>
                    <a:pt x="135" y="157"/>
                    <a:pt x="135" y="158"/>
                  </a:cubicBezTo>
                  <a:close/>
                  <a:moveTo>
                    <a:pt x="139" y="212"/>
                  </a:moveTo>
                  <a:cubicBezTo>
                    <a:pt x="138" y="213"/>
                    <a:pt x="138" y="214"/>
                    <a:pt x="139" y="215"/>
                  </a:cubicBezTo>
                  <a:cubicBezTo>
                    <a:pt x="139" y="214"/>
                    <a:pt x="139" y="213"/>
                    <a:pt x="139" y="212"/>
                  </a:cubicBezTo>
                  <a:close/>
                  <a:moveTo>
                    <a:pt x="57" y="261"/>
                  </a:moveTo>
                  <a:cubicBezTo>
                    <a:pt x="57" y="262"/>
                    <a:pt x="57" y="263"/>
                    <a:pt x="59" y="263"/>
                  </a:cubicBezTo>
                  <a:cubicBezTo>
                    <a:pt x="58" y="262"/>
                    <a:pt x="57" y="262"/>
                    <a:pt x="57" y="261"/>
                  </a:cubicBezTo>
                  <a:close/>
                  <a:moveTo>
                    <a:pt x="47" y="48"/>
                  </a:moveTo>
                  <a:cubicBezTo>
                    <a:pt x="46" y="49"/>
                    <a:pt x="46" y="49"/>
                    <a:pt x="46" y="51"/>
                  </a:cubicBezTo>
                  <a:cubicBezTo>
                    <a:pt x="46" y="50"/>
                    <a:pt x="47" y="49"/>
                    <a:pt x="47" y="48"/>
                  </a:cubicBezTo>
                  <a:close/>
                  <a:moveTo>
                    <a:pt x="137" y="44"/>
                  </a:moveTo>
                  <a:cubicBezTo>
                    <a:pt x="137" y="44"/>
                    <a:pt x="137" y="43"/>
                    <a:pt x="137" y="42"/>
                  </a:cubicBezTo>
                  <a:cubicBezTo>
                    <a:pt x="136" y="43"/>
                    <a:pt x="136" y="43"/>
                    <a:pt x="137" y="44"/>
                  </a:cubicBezTo>
                  <a:close/>
                  <a:moveTo>
                    <a:pt x="56" y="85"/>
                  </a:moveTo>
                  <a:cubicBezTo>
                    <a:pt x="56" y="85"/>
                    <a:pt x="56" y="88"/>
                    <a:pt x="56" y="89"/>
                  </a:cubicBezTo>
                  <a:cubicBezTo>
                    <a:pt x="56" y="87"/>
                    <a:pt x="56" y="86"/>
                    <a:pt x="56" y="85"/>
                  </a:cubicBezTo>
                  <a:close/>
                  <a:moveTo>
                    <a:pt x="38" y="229"/>
                  </a:moveTo>
                  <a:cubicBezTo>
                    <a:pt x="39" y="230"/>
                    <a:pt x="39" y="231"/>
                    <a:pt x="40" y="231"/>
                  </a:cubicBezTo>
                  <a:cubicBezTo>
                    <a:pt x="39" y="230"/>
                    <a:pt x="39" y="229"/>
                    <a:pt x="39" y="228"/>
                  </a:cubicBezTo>
                  <a:cubicBezTo>
                    <a:pt x="39" y="229"/>
                    <a:pt x="38" y="229"/>
                    <a:pt x="38" y="229"/>
                  </a:cubicBezTo>
                  <a:close/>
                  <a:moveTo>
                    <a:pt x="43" y="97"/>
                  </a:moveTo>
                  <a:cubicBezTo>
                    <a:pt x="43" y="98"/>
                    <a:pt x="42" y="98"/>
                    <a:pt x="42" y="99"/>
                  </a:cubicBezTo>
                  <a:cubicBezTo>
                    <a:pt x="43" y="99"/>
                    <a:pt x="43" y="99"/>
                    <a:pt x="43" y="97"/>
                  </a:cubicBezTo>
                  <a:close/>
                  <a:moveTo>
                    <a:pt x="154" y="29"/>
                  </a:moveTo>
                  <a:cubicBezTo>
                    <a:pt x="153" y="30"/>
                    <a:pt x="153" y="30"/>
                    <a:pt x="153" y="30"/>
                  </a:cubicBezTo>
                  <a:cubicBezTo>
                    <a:pt x="154" y="30"/>
                    <a:pt x="154" y="30"/>
                    <a:pt x="154" y="31"/>
                  </a:cubicBezTo>
                  <a:cubicBezTo>
                    <a:pt x="155" y="31"/>
                    <a:pt x="155" y="31"/>
                    <a:pt x="155" y="32"/>
                  </a:cubicBezTo>
                  <a:cubicBezTo>
                    <a:pt x="156" y="32"/>
                    <a:pt x="156" y="32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5" y="32"/>
                    <a:pt x="155" y="30"/>
                    <a:pt x="154" y="29"/>
                  </a:cubicBezTo>
                  <a:close/>
                  <a:moveTo>
                    <a:pt x="45" y="78"/>
                  </a:moveTo>
                  <a:cubicBezTo>
                    <a:pt x="44" y="78"/>
                    <a:pt x="43" y="78"/>
                    <a:pt x="43" y="79"/>
                  </a:cubicBezTo>
                  <a:cubicBezTo>
                    <a:pt x="44" y="79"/>
                    <a:pt x="45" y="79"/>
                    <a:pt x="45" y="78"/>
                  </a:cubicBezTo>
                  <a:close/>
                  <a:moveTo>
                    <a:pt x="45" y="206"/>
                  </a:moveTo>
                  <a:cubicBezTo>
                    <a:pt x="45" y="205"/>
                    <a:pt x="45" y="204"/>
                    <a:pt x="44" y="203"/>
                  </a:cubicBezTo>
                  <a:cubicBezTo>
                    <a:pt x="44" y="204"/>
                    <a:pt x="45" y="205"/>
                    <a:pt x="45" y="206"/>
                  </a:cubicBezTo>
                  <a:close/>
                  <a:moveTo>
                    <a:pt x="30" y="143"/>
                  </a:moveTo>
                  <a:cubicBezTo>
                    <a:pt x="31" y="143"/>
                    <a:pt x="31" y="142"/>
                    <a:pt x="31" y="141"/>
                  </a:cubicBezTo>
                  <a:cubicBezTo>
                    <a:pt x="30" y="142"/>
                    <a:pt x="30" y="142"/>
                    <a:pt x="30" y="143"/>
                  </a:cubicBezTo>
                  <a:close/>
                  <a:moveTo>
                    <a:pt x="14" y="149"/>
                  </a:moveTo>
                  <a:cubicBezTo>
                    <a:pt x="14" y="149"/>
                    <a:pt x="14" y="149"/>
                    <a:pt x="14" y="149"/>
                  </a:cubicBezTo>
                  <a:cubicBezTo>
                    <a:pt x="14" y="148"/>
                    <a:pt x="14" y="147"/>
                    <a:pt x="14" y="146"/>
                  </a:cubicBezTo>
                  <a:cubicBezTo>
                    <a:pt x="14" y="147"/>
                    <a:pt x="13" y="148"/>
                    <a:pt x="14" y="149"/>
                  </a:cubicBezTo>
                  <a:close/>
                  <a:moveTo>
                    <a:pt x="56" y="152"/>
                  </a:moveTo>
                  <a:cubicBezTo>
                    <a:pt x="55" y="153"/>
                    <a:pt x="54" y="153"/>
                    <a:pt x="55" y="155"/>
                  </a:cubicBezTo>
                  <a:cubicBezTo>
                    <a:pt x="55" y="154"/>
                    <a:pt x="55" y="153"/>
                    <a:pt x="56" y="152"/>
                  </a:cubicBezTo>
                  <a:close/>
                  <a:moveTo>
                    <a:pt x="73" y="259"/>
                  </a:moveTo>
                  <a:cubicBezTo>
                    <a:pt x="73" y="260"/>
                    <a:pt x="73" y="260"/>
                    <a:pt x="73" y="261"/>
                  </a:cubicBezTo>
                  <a:cubicBezTo>
                    <a:pt x="74" y="260"/>
                    <a:pt x="74" y="260"/>
                    <a:pt x="73" y="259"/>
                  </a:cubicBezTo>
                  <a:close/>
                  <a:moveTo>
                    <a:pt x="50" y="200"/>
                  </a:moveTo>
                  <a:cubicBezTo>
                    <a:pt x="50" y="201"/>
                    <a:pt x="50" y="202"/>
                    <a:pt x="51" y="203"/>
                  </a:cubicBezTo>
                  <a:cubicBezTo>
                    <a:pt x="51" y="202"/>
                    <a:pt x="51" y="201"/>
                    <a:pt x="50" y="200"/>
                  </a:cubicBezTo>
                  <a:close/>
                  <a:moveTo>
                    <a:pt x="171" y="129"/>
                  </a:moveTo>
                  <a:cubicBezTo>
                    <a:pt x="170" y="130"/>
                    <a:pt x="170" y="131"/>
                    <a:pt x="170" y="132"/>
                  </a:cubicBezTo>
                  <a:cubicBezTo>
                    <a:pt x="171" y="131"/>
                    <a:pt x="171" y="130"/>
                    <a:pt x="171" y="129"/>
                  </a:cubicBezTo>
                  <a:close/>
                  <a:moveTo>
                    <a:pt x="143" y="107"/>
                  </a:moveTo>
                  <a:cubicBezTo>
                    <a:pt x="143" y="107"/>
                    <a:pt x="143" y="107"/>
                    <a:pt x="143" y="107"/>
                  </a:cubicBezTo>
                  <a:cubicBezTo>
                    <a:pt x="143" y="108"/>
                    <a:pt x="142" y="109"/>
                    <a:pt x="142" y="110"/>
                  </a:cubicBezTo>
                  <a:cubicBezTo>
                    <a:pt x="143" y="109"/>
                    <a:pt x="143" y="108"/>
                    <a:pt x="143" y="107"/>
                  </a:cubicBezTo>
                  <a:close/>
                  <a:moveTo>
                    <a:pt x="99" y="15"/>
                  </a:moveTo>
                  <a:cubicBezTo>
                    <a:pt x="99" y="15"/>
                    <a:pt x="99" y="15"/>
                    <a:pt x="99" y="15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7" y="14"/>
                  </a:cubicBezTo>
                  <a:cubicBezTo>
                    <a:pt x="97" y="14"/>
                    <a:pt x="97" y="14"/>
                    <a:pt x="97" y="15"/>
                  </a:cubicBezTo>
                  <a:cubicBezTo>
                    <a:pt x="98" y="15"/>
                    <a:pt x="98" y="15"/>
                    <a:pt x="99" y="15"/>
                  </a:cubicBezTo>
                  <a:close/>
                  <a:moveTo>
                    <a:pt x="90" y="213"/>
                  </a:moveTo>
                  <a:cubicBezTo>
                    <a:pt x="91" y="213"/>
                    <a:pt x="91" y="213"/>
                    <a:pt x="92" y="213"/>
                  </a:cubicBezTo>
                  <a:cubicBezTo>
                    <a:pt x="92" y="212"/>
                    <a:pt x="92" y="212"/>
                    <a:pt x="91" y="212"/>
                  </a:cubicBezTo>
                  <a:cubicBezTo>
                    <a:pt x="90" y="212"/>
                    <a:pt x="90" y="212"/>
                    <a:pt x="90" y="213"/>
                  </a:cubicBezTo>
                  <a:close/>
                  <a:moveTo>
                    <a:pt x="83" y="220"/>
                  </a:moveTo>
                  <a:cubicBezTo>
                    <a:pt x="83" y="220"/>
                    <a:pt x="84" y="219"/>
                    <a:pt x="84" y="218"/>
                  </a:cubicBezTo>
                  <a:cubicBezTo>
                    <a:pt x="82" y="219"/>
                    <a:pt x="82" y="219"/>
                    <a:pt x="83" y="220"/>
                  </a:cubicBezTo>
                  <a:close/>
                  <a:moveTo>
                    <a:pt x="128" y="225"/>
                  </a:moveTo>
                  <a:cubicBezTo>
                    <a:pt x="128" y="226"/>
                    <a:pt x="127" y="227"/>
                    <a:pt x="128" y="228"/>
                  </a:cubicBezTo>
                  <a:cubicBezTo>
                    <a:pt x="128" y="227"/>
                    <a:pt x="128" y="226"/>
                    <a:pt x="128" y="225"/>
                  </a:cubicBezTo>
                  <a:close/>
                  <a:moveTo>
                    <a:pt x="158" y="238"/>
                  </a:moveTo>
                  <a:cubicBezTo>
                    <a:pt x="158" y="238"/>
                    <a:pt x="157" y="238"/>
                    <a:pt x="157" y="238"/>
                  </a:cubicBezTo>
                  <a:cubicBezTo>
                    <a:pt x="157" y="239"/>
                    <a:pt x="158" y="240"/>
                    <a:pt x="158" y="240"/>
                  </a:cubicBezTo>
                  <a:cubicBezTo>
                    <a:pt x="158" y="240"/>
                    <a:pt x="158" y="240"/>
                    <a:pt x="158" y="240"/>
                  </a:cubicBezTo>
                  <a:cubicBezTo>
                    <a:pt x="158" y="240"/>
                    <a:pt x="158" y="239"/>
                    <a:pt x="158" y="238"/>
                  </a:cubicBezTo>
                  <a:close/>
                  <a:moveTo>
                    <a:pt x="108" y="210"/>
                  </a:moveTo>
                  <a:cubicBezTo>
                    <a:pt x="107" y="210"/>
                    <a:pt x="107" y="211"/>
                    <a:pt x="107" y="211"/>
                  </a:cubicBezTo>
                  <a:cubicBezTo>
                    <a:pt x="107" y="211"/>
                    <a:pt x="108" y="211"/>
                    <a:pt x="108" y="211"/>
                  </a:cubicBezTo>
                  <a:cubicBezTo>
                    <a:pt x="108" y="211"/>
                    <a:pt x="108" y="210"/>
                    <a:pt x="108" y="210"/>
                  </a:cubicBezTo>
                  <a:close/>
                  <a:moveTo>
                    <a:pt x="142" y="233"/>
                  </a:moveTo>
                  <a:cubicBezTo>
                    <a:pt x="142" y="232"/>
                    <a:pt x="142" y="231"/>
                    <a:pt x="142" y="230"/>
                  </a:cubicBezTo>
                  <a:cubicBezTo>
                    <a:pt x="142" y="231"/>
                    <a:pt x="142" y="231"/>
                    <a:pt x="142" y="233"/>
                  </a:cubicBezTo>
                  <a:close/>
                  <a:moveTo>
                    <a:pt x="59" y="267"/>
                  </a:moveTo>
                  <a:cubicBezTo>
                    <a:pt x="59" y="268"/>
                    <a:pt x="60" y="269"/>
                    <a:pt x="61" y="269"/>
                  </a:cubicBezTo>
                  <a:cubicBezTo>
                    <a:pt x="60" y="268"/>
                    <a:pt x="60" y="268"/>
                    <a:pt x="59" y="267"/>
                  </a:cubicBezTo>
                  <a:close/>
                  <a:moveTo>
                    <a:pt x="116" y="22"/>
                  </a:moveTo>
                  <a:cubicBezTo>
                    <a:pt x="117" y="22"/>
                    <a:pt x="118" y="23"/>
                    <a:pt x="119" y="23"/>
                  </a:cubicBezTo>
                  <a:cubicBezTo>
                    <a:pt x="118" y="22"/>
                    <a:pt x="117" y="22"/>
                    <a:pt x="116" y="22"/>
                  </a:cubicBezTo>
                  <a:close/>
                  <a:moveTo>
                    <a:pt x="11" y="167"/>
                  </a:moveTo>
                  <a:cubicBezTo>
                    <a:pt x="11" y="166"/>
                    <a:pt x="11" y="165"/>
                    <a:pt x="11" y="164"/>
                  </a:cubicBezTo>
                  <a:cubicBezTo>
                    <a:pt x="11" y="165"/>
                    <a:pt x="11" y="166"/>
                    <a:pt x="11" y="167"/>
                  </a:cubicBezTo>
                  <a:close/>
                  <a:moveTo>
                    <a:pt x="106" y="21"/>
                  </a:moveTo>
                  <a:cubicBezTo>
                    <a:pt x="106" y="21"/>
                    <a:pt x="106" y="22"/>
                    <a:pt x="107" y="22"/>
                  </a:cubicBezTo>
                  <a:cubicBezTo>
                    <a:pt x="107" y="22"/>
                    <a:pt x="107" y="21"/>
                    <a:pt x="107" y="21"/>
                  </a:cubicBezTo>
                  <a:cubicBezTo>
                    <a:pt x="107" y="21"/>
                    <a:pt x="107" y="21"/>
                    <a:pt x="106" y="21"/>
                  </a:cubicBezTo>
                  <a:close/>
                  <a:moveTo>
                    <a:pt x="79" y="18"/>
                  </a:moveTo>
                  <a:cubicBezTo>
                    <a:pt x="79" y="18"/>
                    <a:pt x="78" y="17"/>
                    <a:pt x="78" y="17"/>
                  </a:cubicBezTo>
                  <a:cubicBezTo>
                    <a:pt x="78" y="18"/>
                    <a:pt x="78" y="18"/>
                    <a:pt x="79" y="18"/>
                  </a:cubicBezTo>
                  <a:close/>
                  <a:moveTo>
                    <a:pt x="127" y="191"/>
                  </a:moveTo>
                  <a:cubicBezTo>
                    <a:pt x="127" y="191"/>
                    <a:pt x="127" y="191"/>
                    <a:pt x="127" y="191"/>
                  </a:cubicBezTo>
                  <a:cubicBezTo>
                    <a:pt x="127" y="190"/>
                    <a:pt x="128" y="189"/>
                    <a:pt x="128" y="187"/>
                  </a:cubicBezTo>
                  <a:cubicBezTo>
                    <a:pt x="128" y="187"/>
                    <a:pt x="128" y="187"/>
                    <a:pt x="128" y="187"/>
                  </a:cubicBezTo>
                  <a:cubicBezTo>
                    <a:pt x="127" y="188"/>
                    <a:pt x="127" y="190"/>
                    <a:pt x="127" y="191"/>
                  </a:cubicBezTo>
                  <a:close/>
                  <a:moveTo>
                    <a:pt x="65" y="83"/>
                  </a:moveTo>
                  <a:cubicBezTo>
                    <a:pt x="65" y="84"/>
                    <a:pt x="65" y="85"/>
                    <a:pt x="65" y="86"/>
                  </a:cubicBezTo>
                  <a:cubicBezTo>
                    <a:pt x="65" y="85"/>
                    <a:pt x="65" y="84"/>
                    <a:pt x="65" y="83"/>
                  </a:cubicBezTo>
                  <a:close/>
                  <a:moveTo>
                    <a:pt x="23" y="77"/>
                  </a:moveTo>
                  <a:cubicBezTo>
                    <a:pt x="23" y="79"/>
                    <a:pt x="23" y="80"/>
                    <a:pt x="23" y="81"/>
                  </a:cubicBezTo>
                  <a:cubicBezTo>
                    <a:pt x="23" y="80"/>
                    <a:pt x="23" y="79"/>
                    <a:pt x="23" y="77"/>
                  </a:cubicBezTo>
                  <a:close/>
                  <a:moveTo>
                    <a:pt x="143" y="168"/>
                  </a:moveTo>
                  <a:cubicBezTo>
                    <a:pt x="143" y="168"/>
                    <a:pt x="143" y="168"/>
                    <a:pt x="142" y="168"/>
                  </a:cubicBezTo>
                  <a:cubicBezTo>
                    <a:pt x="142" y="169"/>
                    <a:pt x="142" y="170"/>
                    <a:pt x="141" y="171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42" y="170"/>
                    <a:pt x="142" y="169"/>
                    <a:pt x="143" y="168"/>
                  </a:cubicBezTo>
                  <a:close/>
                  <a:moveTo>
                    <a:pt x="122" y="210"/>
                  </a:moveTo>
                  <a:cubicBezTo>
                    <a:pt x="122" y="210"/>
                    <a:pt x="122" y="210"/>
                    <a:pt x="121" y="209"/>
                  </a:cubicBezTo>
                  <a:cubicBezTo>
                    <a:pt x="121" y="210"/>
                    <a:pt x="121" y="210"/>
                    <a:pt x="121" y="211"/>
                  </a:cubicBezTo>
                  <a:cubicBezTo>
                    <a:pt x="121" y="211"/>
                    <a:pt x="122" y="211"/>
                    <a:pt x="122" y="210"/>
                  </a:cubicBezTo>
                  <a:close/>
                  <a:moveTo>
                    <a:pt x="85" y="282"/>
                  </a:moveTo>
                  <a:cubicBezTo>
                    <a:pt x="84" y="282"/>
                    <a:pt x="83" y="282"/>
                    <a:pt x="83" y="282"/>
                  </a:cubicBezTo>
                  <a:cubicBezTo>
                    <a:pt x="83" y="283"/>
                    <a:pt x="84" y="283"/>
                    <a:pt x="85" y="282"/>
                  </a:cubicBezTo>
                  <a:close/>
                  <a:moveTo>
                    <a:pt x="26" y="149"/>
                  </a:moveTo>
                  <a:cubicBezTo>
                    <a:pt x="26" y="149"/>
                    <a:pt x="25" y="149"/>
                    <a:pt x="25" y="149"/>
                  </a:cubicBezTo>
                  <a:cubicBezTo>
                    <a:pt x="24" y="150"/>
                    <a:pt x="24" y="150"/>
                    <a:pt x="24" y="151"/>
                  </a:cubicBezTo>
                  <a:cubicBezTo>
                    <a:pt x="25" y="150"/>
                    <a:pt x="25" y="150"/>
                    <a:pt x="26" y="149"/>
                  </a:cubicBezTo>
                  <a:close/>
                  <a:moveTo>
                    <a:pt x="176" y="179"/>
                  </a:moveTo>
                  <a:cubicBezTo>
                    <a:pt x="176" y="179"/>
                    <a:pt x="176" y="180"/>
                    <a:pt x="176" y="181"/>
                  </a:cubicBezTo>
                  <a:cubicBezTo>
                    <a:pt x="177" y="180"/>
                    <a:pt x="177" y="179"/>
                    <a:pt x="176" y="179"/>
                  </a:cubicBezTo>
                  <a:close/>
                  <a:moveTo>
                    <a:pt x="113" y="204"/>
                  </a:moveTo>
                  <a:cubicBezTo>
                    <a:pt x="112" y="204"/>
                    <a:pt x="112" y="205"/>
                    <a:pt x="111" y="205"/>
                  </a:cubicBezTo>
                  <a:cubicBezTo>
                    <a:pt x="112" y="205"/>
                    <a:pt x="112" y="205"/>
                    <a:pt x="113" y="204"/>
                  </a:cubicBezTo>
                  <a:close/>
                  <a:moveTo>
                    <a:pt x="130" y="202"/>
                  </a:moveTo>
                  <a:cubicBezTo>
                    <a:pt x="131" y="201"/>
                    <a:pt x="131" y="201"/>
                    <a:pt x="131" y="200"/>
                  </a:cubicBezTo>
                  <a:cubicBezTo>
                    <a:pt x="130" y="200"/>
                    <a:pt x="130" y="201"/>
                    <a:pt x="130" y="202"/>
                  </a:cubicBezTo>
                  <a:close/>
                  <a:moveTo>
                    <a:pt x="115" y="224"/>
                  </a:moveTo>
                  <a:cubicBezTo>
                    <a:pt x="116" y="223"/>
                    <a:pt x="116" y="223"/>
                    <a:pt x="116" y="222"/>
                  </a:cubicBezTo>
                  <a:cubicBezTo>
                    <a:pt x="116" y="222"/>
                    <a:pt x="115" y="222"/>
                    <a:pt x="115" y="223"/>
                  </a:cubicBezTo>
                  <a:cubicBezTo>
                    <a:pt x="115" y="223"/>
                    <a:pt x="115" y="223"/>
                    <a:pt x="115" y="224"/>
                  </a:cubicBezTo>
                  <a:close/>
                  <a:moveTo>
                    <a:pt x="167" y="61"/>
                  </a:moveTo>
                  <a:cubicBezTo>
                    <a:pt x="167" y="62"/>
                    <a:pt x="167" y="62"/>
                    <a:pt x="167" y="63"/>
                  </a:cubicBezTo>
                  <a:cubicBezTo>
                    <a:pt x="168" y="62"/>
                    <a:pt x="168" y="62"/>
                    <a:pt x="167" y="61"/>
                  </a:cubicBezTo>
                  <a:close/>
                  <a:moveTo>
                    <a:pt x="161" y="145"/>
                  </a:moveTo>
                  <a:cubicBezTo>
                    <a:pt x="160" y="146"/>
                    <a:pt x="160" y="147"/>
                    <a:pt x="160" y="147"/>
                  </a:cubicBezTo>
                  <a:cubicBezTo>
                    <a:pt x="161" y="147"/>
                    <a:pt x="161" y="146"/>
                    <a:pt x="161" y="145"/>
                  </a:cubicBezTo>
                  <a:close/>
                  <a:moveTo>
                    <a:pt x="161" y="50"/>
                  </a:moveTo>
                  <a:cubicBezTo>
                    <a:pt x="161" y="51"/>
                    <a:pt x="162" y="52"/>
                    <a:pt x="162" y="53"/>
                  </a:cubicBezTo>
                  <a:cubicBezTo>
                    <a:pt x="162" y="52"/>
                    <a:pt x="162" y="51"/>
                    <a:pt x="161" y="50"/>
                  </a:cubicBezTo>
                  <a:close/>
                  <a:moveTo>
                    <a:pt x="50" y="174"/>
                  </a:moveTo>
                  <a:cubicBezTo>
                    <a:pt x="50" y="174"/>
                    <a:pt x="50" y="173"/>
                    <a:pt x="50" y="173"/>
                  </a:cubicBezTo>
                  <a:cubicBezTo>
                    <a:pt x="50" y="173"/>
                    <a:pt x="49" y="173"/>
                    <a:pt x="49" y="173"/>
                  </a:cubicBezTo>
                  <a:cubicBezTo>
                    <a:pt x="49" y="174"/>
                    <a:pt x="50" y="174"/>
                    <a:pt x="50" y="174"/>
                  </a:cubicBezTo>
                  <a:close/>
                  <a:moveTo>
                    <a:pt x="74" y="46"/>
                  </a:moveTo>
                  <a:cubicBezTo>
                    <a:pt x="75" y="46"/>
                    <a:pt x="76" y="45"/>
                    <a:pt x="76" y="45"/>
                  </a:cubicBezTo>
                  <a:cubicBezTo>
                    <a:pt x="75" y="45"/>
                    <a:pt x="75" y="45"/>
                    <a:pt x="74" y="46"/>
                  </a:cubicBezTo>
                  <a:close/>
                  <a:moveTo>
                    <a:pt x="45" y="185"/>
                  </a:moveTo>
                  <a:cubicBezTo>
                    <a:pt x="45" y="185"/>
                    <a:pt x="45" y="185"/>
                    <a:pt x="44" y="185"/>
                  </a:cubicBezTo>
                  <a:cubicBezTo>
                    <a:pt x="44" y="186"/>
                    <a:pt x="45" y="187"/>
                    <a:pt x="45" y="187"/>
                  </a:cubicBezTo>
                  <a:cubicBezTo>
                    <a:pt x="45" y="187"/>
                    <a:pt x="45" y="186"/>
                    <a:pt x="45" y="185"/>
                  </a:cubicBezTo>
                  <a:close/>
                  <a:moveTo>
                    <a:pt x="139" y="57"/>
                  </a:moveTo>
                  <a:cubicBezTo>
                    <a:pt x="140" y="56"/>
                    <a:pt x="140" y="55"/>
                    <a:pt x="140" y="54"/>
                  </a:cubicBezTo>
                  <a:cubicBezTo>
                    <a:pt x="140" y="55"/>
                    <a:pt x="139" y="56"/>
                    <a:pt x="139" y="57"/>
                  </a:cubicBezTo>
                  <a:close/>
                  <a:moveTo>
                    <a:pt x="39" y="54"/>
                  </a:moveTo>
                  <a:cubicBezTo>
                    <a:pt x="40" y="53"/>
                    <a:pt x="40" y="52"/>
                    <a:pt x="40" y="51"/>
                  </a:cubicBezTo>
                  <a:cubicBezTo>
                    <a:pt x="40" y="52"/>
                    <a:pt x="39" y="53"/>
                    <a:pt x="39" y="54"/>
                  </a:cubicBezTo>
                  <a:close/>
                  <a:moveTo>
                    <a:pt x="43" y="183"/>
                  </a:moveTo>
                  <a:cubicBezTo>
                    <a:pt x="44" y="183"/>
                    <a:pt x="44" y="182"/>
                    <a:pt x="44" y="181"/>
                  </a:cubicBezTo>
                  <a:cubicBezTo>
                    <a:pt x="44" y="182"/>
                    <a:pt x="43" y="182"/>
                    <a:pt x="43" y="183"/>
                  </a:cubicBezTo>
                  <a:cubicBezTo>
                    <a:pt x="43" y="183"/>
                    <a:pt x="43" y="183"/>
                    <a:pt x="43" y="183"/>
                  </a:cubicBezTo>
                  <a:close/>
                  <a:moveTo>
                    <a:pt x="33" y="118"/>
                  </a:moveTo>
                  <a:cubicBezTo>
                    <a:pt x="32" y="119"/>
                    <a:pt x="32" y="120"/>
                    <a:pt x="31" y="120"/>
                  </a:cubicBezTo>
                  <a:cubicBezTo>
                    <a:pt x="32" y="120"/>
                    <a:pt x="32" y="119"/>
                    <a:pt x="33" y="119"/>
                  </a:cubicBezTo>
                  <a:cubicBezTo>
                    <a:pt x="33" y="119"/>
                    <a:pt x="33" y="118"/>
                    <a:pt x="33" y="118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27" y="200"/>
                  </a:moveTo>
                  <a:cubicBezTo>
                    <a:pt x="27" y="198"/>
                    <a:pt x="27" y="198"/>
                    <a:pt x="26" y="198"/>
                  </a:cubicBezTo>
                  <a:cubicBezTo>
                    <a:pt x="26" y="198"/>
                    <a:pt x="27" y="199"/>
                    <a:pt x="27" y="200"/>
                  </a:cubicBezTo>
                  <a:close/>
                  <a:moveTo>
                    <a:pt x="49" y="226"/>
                  </a:moveTo>
                  <a:cubicBezTo>
                    <a:pt x="49" y="227"/>
                    <a:pt x="49" y="228"/>
                    <a:pt x="50" y="228"/>
                  </a:cubicBezTo>
                  <a:cubicBezTo>
                    <a:pt x="50" y="228"/>
                    <a:pt x="50" y="227"/>
                    <a:pt x="49" y="226"/>
                  </a:cubicBezTo>
                  <a:close/>
                  <a:moveTo>
                    <a:pt x="43" y="177"/>
                  </a:moveTo>
                  <a:cubicBezTo>
                    <a:pt x="43" y="177"/>
                    <a:pt x="43" y="177"/>
                    <a:pt x="43" y="177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2" y="177"/>
                    <a:pt x="41" y="178"/>
                    <a:pt x="41" y="178"/>
                  </a:cubicBezTo>
                  <a:cubicBezTo>
                    <a:pt x="42" y="178"/>
                    <a:pt x="42" y="178"/>
                    <a:pt x="43" y="177"/>
                  </a:cubicBezTo>
                  <a:close/>
                  <a:moveTo>
                    <a:pt x="29" y="97"/>
                  </a:moveTo>
                  <a:cubicBezTo>
                    <a:pt x="28" y="97"/>
                    <a:pt x="28" y="98"/>
                    <a:pt x="28" y="99"/>
                  </a:cubicBezTo>
                  <a:cubicBezTo>
                    <a:pt x="28" y="98"/>
                    <a:pt x="29" y="98"/>
                    <a:pt x="29" y="97"/>
                  </a:cubicBezTo>
                  <a:close/>
                  <a:moveTo>
                    <a:pt x="54" y="251"/>
                  </a:moveTo>
                  <a:cubicBezTo>
                    <a:pt x="54" y="250"/>
                    <a:pt x="54" y="249"/>
                    <a:pt x="53" y="249"/>
                  </a:cubicBezTo>
                  <a:cubicBezTo>
                    <a:pt x="53" y="249"/>
                    <a:pt x="54" y="250"/>
                    <a:pt x="54" y="251"/>
                  </a:cubicBezTo>
                  <a:close/>
                  <a:moveTo>
                    <a:pt x="152" y="108"/>
                  </a:moveTo>
                  <a:cubicBezTo>
                    <a:pt x="152" y="109"/>
                    <a:pt x="152" y="110"/>
                    <a:pt x="152" y="110"/>
                  </a:cubicBezTo>
                  <a:cubicBezTo>
                    <a:pt x="153" y="110"/>
                    <a:pt x="152" y="109"/>
                    <a:pt x="152" y="108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51" y="32"/>
                    <a:pt x="51" y="32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31"/>
                    <a:pt x="51" y="32"/>
                    <a:pt x="50" y="33"/>
                  </a:cubicBezTo>
                  <a:close/>
                  <a:moveTo>
                    <a:pt x="29" y="175"/>
                  </a:moveTo>
                  <a:cubicBezTo>
                    <a:pt x="30" y="175"/>
                    <a:pt x="30" y="176"/>
                    <a:pt x="30" y="176"/>
                  </a:cubicBezTo>
                  <a:cubicBezTo>
                    <a:pt x="30" y="176"/>
                    <a:pt x="31" y="175"/>
                    <a:pt x="31" y="175"/>
                  </a:cubicBezTo>
                  <a:cubicBezTo>
                    <a:pt x="30" y="175"/>
                    <a:pt x="30" y="175"/>
                    <a:pt x="29" y="175"/>
                  </a:cubicBezTo>
                  <a:close/>
                  <a:moveTo>
                    <a:pt x="34" y="144"/>
                  </a:moveTo>
                  <a:cubicBezTo>
                    <a:pt x="32" y="145"/>
                    <a:pt x="33" y="146"/>
                    <a:pt x="33" y="146"/>
                  </a:cubicBezTo>
                  <a:cubicBezTo>
                    <a:pt x="33" y="146"/>
                    <a:pt x="33" y="145"/>
                    <a:pt x="34" y="144"/>
                  </a:cubicBezTo>
                  <a:close/>
                  <a:moveTo>
                    <a:pt x="138" y="35"/>
                  </a:moveTo>
                  <a:cubicBezTo>
                    <a:pt x="137" y="35"/>
                    <a:pt x="137" y="35"/>
                    <a:pt x="136" y="35"/>
                  </a:cubicBezTo>
                  <a:cubicBezTo>
                    <a:pt x="137" y="35"/>
                    <a:pt x="137" y="36"/>
                    <a:pt x="137" y="36"/>
                  </a:cubicBezTo>
                  <a:cubicBezTo>
                    <a:pt x="137" y="36"/>
                    <a:pt x="138" y="35"/>
                    <a:pt x="138" y="35"/>
                  </a:cubicBezTo>
                  <a:close/>
                  <a:moveTo>
                    <a:pt x="166" y="103"/>
                  </a:moveTo>
                  <a:cubicBezTo>
                    <a:pt x="166" y="103"/>
                    <a:pt x="166" y="103"/>
                    <a:pt x="166" y="103"/>
                  </a:cubicBezTo>
                  <a:cubicBezTo>
                    <a:pt x="166" y="103"/>
                    <a:pt x="166" y="102"/>
                    <a:pt x="166" y="102"/>
                  </a:cubicBezTo>
                  <a:cubicBezTo>
                    <a:pt x="166" y="101"/>
                    <a:pt x="166" y="101"/>
                    <a:pt x="165" y="101"/>
                  </a:cubicBezTo>
                  <a:cubicBezTo>
                    <a:pt x="166" y="102"/>
                    <a:pt x="166" y="102"/>
                    <a:pt x="166" y="103"/>
                  </a:cubicBezTo>
                  <a:close/>
                  <a:moveTo>
                    <a:pt x="20" y="55"/>
                  </a:moveTo>
                  <a:cubicBezTo>
                    <a:pt x="20" y="56"/>
                    <a:pt x="19" y="57"/>
                    <a:pt x="19" y="58"/>
                  </a:cubicBezTo>
                  <a:cubicBezTo>
                    <a:pt x="20" y="57"/>
                    <a:pt x="20" y="56"/>
                    <a:pt x="20" y="55"/>
                  </a:cubicBezTo>
                  <a:close/>
                  <a:moveTo>
                    <a:pt x="117" y="279"/>
                  </a:moveTo>
                  <a:cubicBezTo>
                    <a:pt x="118" y="280"/>
                    <a:pt x="119" y="280"/>
                    <a:pt x="120" y="279"/>
                  </a:cubicBezTo>
                  <a:cubicBezTo>
                    <a:pt x="119" y="279"/>
                    <a:pt x="118" y="279"/>
                    <a:pt x="117" y="279"/>
                  </a:cubicBezTo>
                  <a:close/>
                  <a:moveTo>
                    <a:pt x="18" y="123"/>
                  </a:moveTo>
                  <a:cubicBezTo>
                    <a:pt x="18" y="123"/>
                    <a:pt x="18" y="123"/>
                    <a:pt x="18" y="123"/>
                  </a:cubicBezTo>
                  <a:cubicBezTo>
                    <a:pt x="18" y="122"/>
                    <a:pt x="18" y="122"/>
                    <a:pt x="19" y="122"/>
                  </a:cubicBezTo>
                  <a:cubicBezTo>
                    <a:pt x="19" y="122"/>
                    <a:pt x="19" y="121"/>
                    <a:pt x="19" y="121"/>
                  </a:cubicBezTo>
                  <a:cubicBezTo>
                    <a:pt x="18" y="121"/>
                    <a:pt x="18" y="122"/>
                    <a:pt x="18" y="123"/>
                  </a:cubicBezTo>
                  <a:close/>
                  <a:moveTo>
                    <a:pt x="34" y="105"/>
                  </a:moveTo>
                  <a:cubicBezTo>
                    <a:pt x="34" y="105"/>
                    <a:pt x="35" y="105"/>
                    <a:pt x="35" y="105"/>
                  </a:cubicBezTo>
                  <a:cubicBezTo>
                    <a:pt x="35" y="105"/>
                    <a:pt x="36" y="104"/>
                    <a:pt x="35" y="103"/>
                  </a:cubicBezTo>
                  <a:cubicBezTo>
                    <a:pt x="35" y="104"/>
                    <a:pt x="35" y="105"/>
                    <a:pt x="34" y="105"/>
                  </a:cubicBezTo>
                  <a:close/>
                  <a:moveTo>
                    <a:pt x="133" y="44"/>
                  </a:moveTo>
                  <a:cubicBezTo>
                    <a:pt x="132" y="44"/>
                    <a:pt x="132" y="43"/>
                    <a:pt x="132" y="42"/>
                  </a:cubicBezTo>
                  <a:cubicBezTo>
                    <a:pt x="131" y="43"/>
                    <a:pt x="132" y="44"/>
                    <a:pt x="133" y="44"/>
                  </a:cubicBezTo>
                  <a:close/>
                  <a:moveTo>
                    <a:pt x="118" y="257"/>
                  </a:moveTo>
                  <a:cubicBezTo>
                    <a:pt x="119" y="257"/>
                    <a:pt x="119" y="256"/>
                    <a:pt x="119" y="256"/>
                  </a:cubicBezTo>
                  <a:cubicBezTo>
                    <a:pt x="118" y="256"/>
                    <a:pt x="118" y="257"/>
                    <a:pt x="118" y="257"/>
                  </a:cubicBezTo>
                  <a:close/>
                  <a:moveTo>
                    <a:pt x="170" y="190"/>
                  </a:moveTo>
                  <a:cubicBezTo>
                    <a:pt x="170" y="190"/>
                    <a:pt x="170" y="190"/>
                    <a:pt x="170" y="190"/>
                  </a:cubicBezTo>
                  <a:cubicBezTo>
                    <a:pt x="169" y="191"/>
                    <a:pt x="169" y="191"/>
                    <a:pt x="169" y="192"/>
                  </a:cubicBezTo>
                  <a:cubicBezTo>
                    <a:pt x="169" y="192"/>
                    <a:pt x="170" y="192"/>
                    <a:pt x="170" y="192"/>
                  </a:cubicBezTo>
                  <a:cubicBezTo>
                    <a:pt x="170" y="191"/>
                    <a:pt x="170" y="191"/>
                    <a:pt x="170" y="190"/>
                  </a:cubicBezTo>
                  <a:close/>
                  <a:moveTo>
                    <a:pt x="166" y="215"/>
                  </a:moveTo>
                  <a:cubicBezTo>
                    <a:pt x="166" y="216"/>
                    <a:pt x="166" y="217"/>
                    <a:pt x="166" y="218"/>
                  </a:cubicBezTo>
                  <a:cubicBezTo>
                    <a:pt x="166" y="218"/>
                    <a:pt x="166" y="218"/>
                    <a:pt x="166" y="218"/>
                  </a:cubicBezTo>
                  <a:cubicBezTo>
                    <a:pt x="166" y="217"/>
                    <a:pt x="166" y="216"/>
                    <a:pt x="166" y="215"/>
                  </a:cubicBezTo>
                  <a:close/>
                  <a:moveTo>
                    <a:pt x="114" y="45"/>
                  </a:moveTo>
                  <a:cubicBezTo>
                    <a:pt x="114" y="45"/>
                    <a:pt x="114" y="45"/>
                    <a:pt x="115" y="44"/>
                  </a:cubicBezTo>
                  <a:cubicBezTo>
                    <a:pt x="114" y="44"/>
                    <a:pt x="114" y="44"/>
                    <a:pt x="113" y="44"/>
                  </a:cubicBezTo>
                  <a:cubicBezTo>
                    <a:pt x="114" y="44"/>
                    <a:pt x="114" y="45"/>
                    <a:pt x="114" y="45"/>
                  </a:cubicBezTo>
                  <a:close/>
                  <a:moveTo>
                    <a:pt x="127" y="31"/>
                  </a:moveTo>
                  <a:cubicBezTo>
                    <a:pt x="126" y="31"/>
                    <a:pt x="126" y="31"/>
                    <a:pt x="126" y="31"/>
                  </a:cubicBezTo>
                  <a:cubicBezTo>
                    <a:pt x="126" y="32"/>
                    <a:pt x="126" y="32"/>
                    <a:pt x="126" y="33"/>
                  </a:cubicBezTo>
                  <a:cubicBezTo>
                    <a:pt x="126" y="33"/>
                    <a:pt x="126" y="32"/>
                    <a:pt x="127" y="31"/>
                  </a:cubicBezTo>
                  <a:close/>
                  <a:moveTo>
                    <a:pt x="177" y="72"/>
                  </a:moveTo>
                  <a:cubicBezTo>
                    <a:pt x="177" y="72"/>
                    <a:pt x="177" y="72"/>
                    <a:pt x="177" y="72"/>
                  </a:cubicBezTo>
                  <a:cubicBezTo>
                    <a:pt x="177" y="73"/>
                    <a:pt x="177" y="74"/>
                    <a:pt x="178" y="75"/>
                  </a:cubicBezTo>
                  <a:cubicBezTo>
                    <a:pt x="178" y="74"/>
                    <a:pt x="177" y="73"/>
                    <a:pt x="177" y="72"/>
                  </a:cubicBezTo>
                  <a:close/>
                  <a:moveTo>
                    <a:pt x="123" y="48"/>
                  </a:moveTo>
                  <a:cubicBezTo>
                    <a:pt x="124" y="47"/>
                    <a:pt x="123" y="46"/>
                    <a:pt x="123" y="46"/>
                  </a:cubicBezTo>
                  <a:cubicBezTo>
                    <a:pt x="123" y="47"/>
                    <a:pt x="122" y="47"/>
                    <a:pt x="123" y="48"/>
                  </a:cubicBezTo>
                  <a:close/>
                  <a:moveTo>
                    <a:pt x="118" y="30"/>
                  </a:moveTo>
                  <a:cubicBezTo>
                    <a:pt x="118" y="29"/>
                    <a:pt x="118" y="28"/>
                    <a:pt x="117" y="28"/>
                  </a:cubicBezTo>
                  <a:cubicBezTo>
                    <a:pt x="117" y="29"/>
                    <a:pt x="117" y="29"/>
                    <a:pt x="118" y="30"/>
                  </a:cubicBezTo>
                  <a:close/>
                  <a:moveTo>
                    <a:pt x="176" y="185"/>
                  </a:moveTo>
                  <a:cubicBezTo>
                    <a:pt x="175" y="185"/>
                    <a:pt x="175" y="185"/>
                    <a:pt x="175" y="185"/>
                  </a:cubicBezTo>
                  <a:cubicBezTo>
                    <a:pt x="175" y="186"/>
                    <a:pt x="175" y="186"/>
                    <a:pt x="175" y="187"/>
                  </a:cubicBezTo>
                  <a:cubicBezTo>
                    <a:pt x="175" y="186"/>
                    <a:pt x="175" y="186"/>
                    <a:pt x="176" y="185"/>
                  </a:cubicBezTo>
                  <a:close/>
                  <a:moveTo>
                    <a:pt x="17" y="182"/>
                  </a:moveTo>
                  <a:cubicBezTo>
                    <a:pt x="17" y="182"/>
                    <a:pt x="17" y="182"/>
                    <a:pt x="17" y="182"/>
                  </a:cubicBezTo>
                  <a:cubicBezTo>
                    <a:pt x="17" y="182"/>
                    <a:pt x="18" y="182"/>
                    <a:pt x="18" y="182"/>
                  </a:cubicBezTo>
                  <a:cubicBezTo>
                    <a:pt x="18" y="182"/>
                    <a:pt x="18" y="181"/>
                    <a:pt x="18" y="181"/>
                  </a:cubicBezTo>
                  <a:cubicBezTo>
                    <a:pt x="18" y="181"/>
                    <a:pt x="17" y="182"/>
                    <a:pt x="17" y="182"/>
                  </a:cubicBezTo>
                  <a:close/>
                  <a:moveTo>
                    <a:pt x="103" y="285"/>
                  </a:moveTo>
                  <a:cubicBezTo>
                    <a:pt x="104" y="286"/>
                    <a:pt x="104" y="285"/>
                    <a:pt x="104" y="285"/>
                  </a:cubicBezTo>
                  <a:cubicBezTo>
                    <a:pt x="104" y="284"/>
                    <a:pt x="104" y="284"/>
                    <a:pt x="103" y="284"/>
                  </a:cubicBezTo>
                  <a:cubicBezTo>
                    <a:pt x="103" y="284"/>
                    <a:pt x="103" y="285"/>
                    <a:pt x="103" y="285"/>
                  </a:cubicBezTo>
                  <a:close/>
                  <a:moveTo>
                    <a:pt x="44" y="235"/>
                  </a:moveTo>
                  <a:cubicBezTo>
                    <a:pt x="44" y="235"/>
                    <a:pt x="44" y="235"/>
                    <a:pt x="44" y="235"/>
                  </a:cubicBezTo>
                  <a:cubicBezTo>
                    <a:pt x="44" y="235"/>
                    <a:pt x="43" y="236"/>
                    <a:pt x="43" y="236"/>
                  </a:cubicBezTo>
                  <a:cubicBezTo>
                    <a:pt x="43" y="236"/>
                    <a:pt x="44" y="236"/>
                    <a:pt x="44" y="237"/>
                  </a:cubicBezTo>
                  <a:cubicBezTo>
                    <a:pt x="44" y="237"/>
                    <a:pt x="44" y="237"/>
                    <a:pt x="44" y="237"/>
                  </a:cubicBezTo>
                  <a:cubicBezTo>
                    <a:pt x="44" y="236"/>
                    <a:pt x="44" y="236"/>
                    <a:pt x="44" y="235"/>
                  </a:cubicBezTo>
                  <a:close/>
                  <a:moveTo>
                    <a:pt x="82" y="29"/>
                  </a:moveTo>
                  <a:cubicBezTo>
                    <a:pt x="83" y="29"/>
                    <a:pt x="83" y="29"/>
                    <a:pt x="84" y="29"/>
                  </a:cubicBezTo>
                  <a:cubicBezTo>
                    <a:pt x="84" y="29"/>
                    <a:pt x="83" y="28"/>
                    <a:pt x="83" y="28"/>
                  </a:cubicBezTo>
                  <a:cubicBezTo>
                    <a:pt x="83" y="28"/>
                    <a:pt x="83" y="28"/>
                    <a:pt x="82" y="29"/>
                  </a:cubicBezTo>
                  <a:close/>
                  <a:moveTo>
                    <a:pt x="37" y="158"/>
                  </a:moveTo>
                  <a:cubicBezTo>
                    <a:pt x="37" y="157"/>
                    <a:pt x="37" y="157"/>
                    <a:pt x="37" y="156"/>
                  </a:cubicBezTo>
                  <a:cubicBezTo>
                    <a:pt x="36" y="157"/>
                    <a:pt x="36" y="158"/>
                    <a:pt x="37" y="158"/>
                  </a:cubicBezTo>
                  <a:close/>
                  <a:moveTo>
                    <a:pt x="118" y="271"/>
                  </a:moveTo>
                  <a:cubicBezTo>
                    <a:pt x="118" y="271"/>
                    <a:pt x="118" y="271"/>
                    <a:pt x="118" y="271"/>
                  </a:cubicBezTo>
                  <a:cubicBezTo>
                    <a:pt x="119" y="271"/>
                    <a:pt x="120" y="271"/>
                    <a:pt x="120" y="271"/>
                  </a:cubicBezTo>
                  <a:cubicBezTo>
                    <a:pt x="120" y="271"/>
                    <a:pt x="120" y="271"/>
                    <a:pt x="120" y="271"/>
                  </a:cubicBezTo>
                  <a:cubicBezTo>
                    <a:pt x="119" y="271"/>
                    <a:pt x="119" y="271"/>
                    <a:pt x="118" y="271"/>
                  </a:cubicBezTo>
                  <a:close/>
                  <a:moveTo>
                    <a:pt x="80" y="274"/>
                  </a:moveTo>
                  <a:cubicBezTo>
                    <a:pt x="80" y="274"/>
                    <a:pt x="80" y="273"/>
                    <a:pt x="80" y="273"/>
                  </a:cubicBezTo>
                  <a:cubicBezTo>
                    <a:pt x="80" y="273"/>
                    <a:pt x="80" y="273"/>
                    <a:pt x="79" y="273"/>
                  </a:cubicBezTo>
                  <a:cubicBezTo>
                    <a:pt x="79" y="273"/>
                    <a:pt x="79" y="273"/>
                    <a:pt x="79" y="273"/>
                  </a:cubicBezTo>
                  <a:cubicBezTo>
                    <a:pt x="80" y="274"/>
                    <a:pt x="80" y="274"/>
                    <a:pt x="80" y="274"/>
                  </a:cubicBezTo>
                  <a:close/>
                  <a:moveTo>
                    <a:pt x="34" y="200"/>
                  </a:moveTo>
                  <a:cubicBezTo>
                    <a:pt x="34" y="199"/>
                    <a:pt x="34" y="199"/>
                    <a:pt x="34" y="198"/>
                  </a:cubicBezTo>
                  <a:cubicBezTo>
                    <a:pt x="33" y="200"/>
                    <a:pt x="33" y="200"/>
                    <a:pt x="34" y="200"/>
                  </a:cubicBezTo>
                  <a:close/>
                  <a:moveTo>
                    <a:pt x="19" y="85"/>
                  </a:moveTo>
                  <a:cubicBezTo>
                    <a:pt x="20" y="84"/>
                    <a:pt x="20" y="83"/>
                    <a:pt x="20" y="82"/>
                  </a:cubicBezTo>
                  <a:cubicBezTo>
                    <a:pt x="19" y="83"/>
                    <a:pt x="19" y="84"/>
                    <a:pt x="19" y="84"/>
                  </a:cubicBezTo>
                  <a:cubicBezTo>
                    <a:pt x="19" y="84"/>
                    <a:pt x="19" y="85"/>
                    <a:pt x="19" y="85"/>
                  </a:cubicBezTo>
                  <a:close/>
                  <a:moveTo>
                    <a:pt x="23" y="178"/>
                  </a:moveTo>
                  <a:cubicBezTo>
                    <a:pt x="22" y="179"/>
                    <a:pt x="22" y="179"/>
                    <a:pt x="22" y="179"/>
                  </a:cubicBezTo>
                  <a:cubicBezTo>
                    <a:pt x="22" y="179"/>
                    <a:pt x="22" y="180"/>
                    <a:pt x="22" y="180"/>
                  </a:cubicBezTo>
                  <a:cubicBezTo>
                    <a:pt x="23" y="179"/>
                    <a:pt x="23" y="179"/>
                    <a:pt x="23" y="178"/>
                  </a:cubicBezTo>
                  <a:close/>
                  <a:moveTo>
                    <a:pt x="93" y="278"/>
                  </a:moveTo>
                  <a:cubicBezTo>
                    <a:pt x="94" y="277"/>
                    <a:pt x="94" y="277"/>
                    <a:pt x="94" y="277"/>
                  </a:cubicBezTo>
                  <a:cubicBezTo>
                    <a:pt x="93" y="277"/>
                    <a:pt x="92" y="277"/>
                    <a:pt x="91" y="277"/>
                  </a:cubicBezTo>
                  <a:cubicBezTo>
                    <a:pt x="91" y="277"/>
                    <a:pt x="91" y="277"/>
                    <a:pt x="91" y="277"/>
                  </a:cubicBezTo>
                  <a:cubicBezTo>
                    <a:pt x="92" y="277"/>
                    <a:pt x="93" y="277"/>
                    <a:pt x="93" y="278"/>
                  </a:cubicBezTo>
                  <a:close/>
                  <a:moveTo>
                    <a:pt x="175" y="86"/>
                  </a:moveTo>
                  <a:cubicBezTo>
                    <a:pt x="176" y="86"/>
                    <a:pt x="176" y="86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5" y="86"/>
                    <a:pt x="175" y="86"/>
                  </a:cubicBezTo>
                  <a:close/>
                  <a:moveTo>
                    <a:pt x="115" y="37"/>
                  </a:moveTo>
                  <a:cubicBezTo>
                    <a:pt x="114" y="37"/>
                    <a:pt x="114" y="37"/>
                    <a:pt x="113" y="37"/>
                  </a:cubicBezTo>
                  <a:cubicBezTo>
                    <a:pt x="113" y="38"/>
                    <a:pt x="114" y="37"/>
                    <a:pt x="115" y="37"/>
                  </a:cubicBezTo>
                  <a:close/>
                  <a:moveTo>
                    <a:pt x="39" y="150"/>
                  </a:moveTo>
                  <a:cubicBezTo>
                    <a:pt x="39" y="150"/>
                    <a:pt x="39" y="150"/>
                    <a:pt x="39" y="148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135" y="265"/>
                  </a:moveTo>
                  <a:cubicBezTo>
                    <a:pt x="135" y="265"/>
                    <a:pt x="134" y="265"/>
                    <a:pt x="133" y="266"/>
                  </a:cubicBezTo>
                  <a:cubicBezTo>
                    <a:pt x="134" y="265"/>
                    <a:pt x="135" y="265"/>
                    <a:pt x="135" y="265"/>
                  </a:cubicBezTo>
                  <a:close/>
                  <a:moveTo>
                    <a:pt x="44" y="216"/>
                  </a:moveTo>
                  <a:cubicBezTo>
                    <a:pt x="45" y="217"/>
                    <a:pt x="45" y="216"/>
                    <a:pt x="46" y="215"/>
                  </a:cubicBezTo>
                  <a:cubicBezTo>
                    <a:pt x="45" y="216"/>
                    <a:pt x="45" y="216"/>
                    <a:pt x="44" y="216"/>
                  </a:cubicBezTo>
                  <a:close/>
                  <a:moveTo>
                    <a:pt x="95" y="36"/>
                  </a:moveTo>
                  <a:cubicBezTo>
                    <a:pt x="95" y="36"/>
                    <a:pt x="94" y="37"/>
                    <a:pt x="94" y="37"/>
                  </a:cubicBezTo>
                  <a:cubicBezTo>
                    <a:pt x="95" y="37"/>
                    <a:pt x="95" y="37"/>
                    <a:pt x="95" y="36"/>
                  </a:cubicBezTo>
                  <a:close/>
                  <a:moveTo>
                    <a:pt x="130" y="179"/>
                  </a:moveTo>
                  <a:cubicBezTo>
                    <a:pt x="130" y="180"/>
                    <a:pt x="129" y="180"/>
                    <a:pt x="129" y="181"/>
                  </a:cubicBezTo>
                  <a:cubicBezTo>
                    <a:pt x="130" y="180"/>
                    <a:pt x="130" y="180"/>
                    <a:pt x="130" y="179"/>
                  </a:cubicBezTo>
                  <a:close/>
                  <a:moveTo>
                    <a:pt x="48" y="103"/>
                  </a:moveTo>
                  <a:cubicBezTo>
                    <a:pt x="48" y="103"/>
                    <a:pt x="48" y="104"/>
                    <a:pt x="48" y="105"/>
                  </a:cubicBezTo>
                  <a:cubicBezTo>
                    <a:pt x="48" y="104"/>
                    <a:pt x="48" y="103"/>
                    <a:pt x="48" y="103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3"/>
                    <a:pt x="75" y="13"/>
                  </a:cubicBezTo>
                  <a:cubicBezTo>
                    <a:pt x="75" y="13"/>
                    <a:pt x="75" y="13"/>
                    <a:pt x="75" y="14"/>
                  </a:cubicBezTo>
                  <a:cubicBezTo>
                    <a:pt x="75" y="14"/>
                    <a:pt x="75" y="14"/>
                    <a:pt x="76" y="14"/>
                  </a:cubicBezTo>
                  <a:close/>
                  <a:moveTo>
                    <a:pt x="68" y="178"/>
                  </a:moveTo>
                  <a:cubicBezTo>
                    <a:pt x="69" y="178"/>
                    <a:pt x="69" y="178"/>
                    <a:pt x="69" y="178"/>
                  </a:cubicBezTo>
                  <a:cubicBezTo>
                    <a:pt x="69" y="177"/>
                    <a:pt x="69" y="176"/>
                    <a:pt x="69" y="175"/>
                  </a:cubicBezTo>
                  <a:cubicBezTo>
                    <a:pt x="69" y="175"/>
                    <a:pt x="69" y="175"/>
                    <a:pt x="68" y="175"/>
                  </a:cubicBezTo>
                  <a:cubicBezTo>
                    <a:pt x="68" y="176"/>
                    <a:pt x="68" y="177"/>
                    <a:pt x="68" y="178"/>
                  </a:cubicBezTo>
                  <a:close/>
                  <a:moveTo>
                    <a:pt x="178" y="106"/>
                  </a:moveTo>
                  <a:cubicBezTo>
                    <a:pt x="178" y="106"/>
                    <a:pt x="178" y="107"/>
                    <a:pt x="178" y="107"/>
                  </a:cubicBezTo>
                  <a:cubicBezTo>
                    <a:pt x="178" y="107"/>
                    <a:pt x="178" y="108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8"/>
                    <a:pt x="178" y="107"/>
                    <a:pt x="178" y="106"/>
                  </a:cubicBezTo>
                  <a:close/>
                  <a:moveTo>
                    <a:pt x="52" y="74"/>
                  </a:moveTo>
                  <a:cubicBezTo>
                    <a:pt x="52" y="74"/>
                    <a:pt x="52" y="74"/>
                    <a:pt x="53" y="75"/>
                  </a:cubicBezTo>
                  <a:cubicBezTo>
                    <a:pt x="53" y="74"/>
                    <a:pt x="53" y="74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53" y="73"/>
                    <a:pt x="52" y="74"/>
                    <a:pt x="52" y="74"/>
                  </a:cubicBezTo>
                  <a:close/>
                  <a:moveTo>
                    <a:pt x="18" y="189"/>
                  </a:moveTo>
                  <a:cubicBezTo>
                    <a:pt x="18" y="189"/>
                    <a:pt x="19" y="190"/>
                    <a:pt x="19" y="191"/>
                  </a:cubicBezTo>
                  <a:cubicBezTo>
                    <a:pt x="19" y="190"/>
                    <a:pt x="19" y="190"/>
                    <a:pt x="18" y="189"/>
                  </a:cubicBezTo>
                  <a:close/>
                  <a:moveTo>
                    <a:pt x="179" y="121"/>
                  </a:moveTo>
                  <a:cubicBezTo>
                    <a:pt x="179" y="122"/>
                    <a:pt x="179" y="122"/>
                    <a:pt x="178" y="123"/>
                  </a:cubicBezTo>
                  <a:cubicBezTo>
                    <a:pt x="179" y="122"/>
                    <a:pt x="179" y="122"/>
                    <a:pt x="179" y="121"/>
                  </a:cubicBezTo>
                  <a:close/>
                  <a:moveTo>
                    <a:pt x="45" y="166"/>
                  </a:moveTo>
                  <a:cubicBezTo>
                    <a:pt x="45" y="166"/>
                    <a:pt x="45" y="166"/>
                    <a:pt x="45" y="166"/>
                  </a:cubicBezTo>
                  <a:cubicBezTo>
                    <a:pt x="44" y="167"/>
                    <a:pt x="44" y="167"/>
                    <a:pt x="45" y="167"/>
                  </a:cubicBezTo>
                  <a:cubicBezTo>
                    <a:pt x="45" y="167"/>
                    <a:pt x="45" y="166"/>
                    <a:pt x="45" y="166"/>
                  </a:cubicBezTo>
                  <a:close/>
                  <a:moveTo>
                    <a:pt x="151" y="67"/>
                  </a:moveTo>
                  <a:cubicBezTo>
                    <a:pt x="151" y="68"/>
                    <a:pt x="152" y="68"/>
                    <a:pt x="152" y="69"/>
                  </a:cubicBezTo>
                  <a:cubicBezTo>
                    <a:pt x="152" y="68"/>
                    <a:pt x="152" y="68"/>
                    <a:pt x="151" y="67"/>
                  </a:cubicBezTo>
                  <a:close/>
                  <a:moveTo>
                    <a:pt x="54" y="66"/>
                  </a:moveTo>
                  <a:cubicBezTo>
                    <a:pt x="54" y="66"/>
                    <a:pt x="54" y="67"/>
                    <a:pt x="53" y="68"/>
                  </a:cubicBezTo>
                  <a:cubicBezTo>
                    <a:pt x="54" y="67"/>
                    <a:pt x="54" y="66"/>
                    <a:pt x="54" y="66"/>
                  </a:cubicBezTo>
                  <a:close/>
                  <a:moveTo>
                    <a:pt x="44" y="160"/>
                  </a:moveTo>
                  <a:cubicBezTo>
                    <a:pt x="44" y="160"/>
                    <a:pt x="44" y="160"/>
                    <a:pt x="44" y="160"/>
                  </a:cubicBezTo>
                  <a:cubicBezTo>
                    <a:pt x="44" y="161"/>
                    <a:pt x="44" y="161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1"/>
                    <a:pt x="44" y="161"/>
                    <a:pt x="44" y="160"/>
                  </a:cubicBezTo>
                  <a:close/>
                  <a:moveTo>
                    <a:pt x="67" y="158"/>
                  </a:moveTo>
                  <a:cubicBezTo>
                    <a:pt x="67" y="158"/>
                    <a:pt x="67" y="158"/>
                    <a:pt x="67" y="158"/>
                  </a:cubicBezTo>
                  <a:cubicBezTo>
                    <a:pt x="67" y="158"/>
                    <a:pt x="67" y="159"/>
                    <a:pt x="67" y="160"/>
                  </a:cubicBezTo>
                  <a:cubicBezTo>
                    <a:pt x="67" y="160"/>
                    <a:pt x="67" y="160"/>
                    <a:pt x="67" y="160"/>
                  </a:cubicBezTo>
                  <a:cubicBezTo>
                    <a:pt x="67" y="159"/>
                    <a:pt x="67" y="158"/>
                    <a:pt x="67" y="158"/>
                  </a:cubicBezTo>
                  <a:close/>
                  <a:moveTo>
                    <a:pt x="126" y="170"/>
                  </a:moveTo>
                  <a:cubicBezTo>
                    <a:pt x="126" y="170"/>
                    <a:pt x="126" y="170"/>
                    <a:pt x="126" y="170"/>
                  </a:cubicBezTo>
                  <a:cubicBezTo>
                    <a:pt x="126" y="170"/>
                    <a:pt x="125" y="171"/>
                    <a:pt x="125" y="172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6" y="171"/>
                    <a:pt x="126" y="170"/>
                    <a:pt x="126" y="170"/>
                  </a:cubicBezTo>
                  <a:close/>
                  <a:moveTo>
                    <a:pt x="183" y="120"/>
                  </a:moveTo>
                  <a:cubicBezTo>
                    <a:pt x="183" y="120"/>
                    <a:pt x="183" y="121"/>
                    <a:pt x="183" y="122"/>
                  </a:cubicBezTo>
                  <a:cubicBezTo>
                    <a:pt x="184" y="121"/>
                    <a:pt x="184" y="120"/>
                    <a:pt x="183" y="120"/>
                  </a:cubicBezTo>
                  <a:close/>
                  <a:moveTo>
                    <a:pt x="68" y="251"/>
                  </a:moveTo>
                  <a:cubicBezTo>
                    <a:pt x="68" y="250"/>
                    <a:pt x="68" y="250"/>
                    <a:pt x="67" y="250"/>
                  </a:cubicBezTo>
                  <a:cubicBezTo>
                    <a:pt x="68" y="251"/>
                    <a:pt x="68" y="251"/>
                    <a:pt x="68" y="251"/>
                  </a:cubicBezTo>
                  <a:close/>
                  <a:moveTo>
                    <a:pt x="94" y="258"/>
                  </a:moveTo>
                  <a:cubicBezTo>
                    <a:pt x="93" y="258"/>
                    <a:pt x="93" y="258"/>
                    <a:pt x="92" y="257"/>
                  </a:cubicBezTo>
                  <a:cubicBezTo>
                    <a:pt x="93" y="258"/>
                    <a:pt x="93" y="258"/>
                    <a:pt x="94" y="258"/>
                  </a:cubicBezTo>
                  <a:close/>
                  <a:moveTo>
                    <a:pt x="96" y="6"/>
                  </a:moveTo>
                  <a:cubicBezTo>
                    <a:pt x="96" y="6"/>
                    <a:pt x="95" y="6"/>
                    <a:pt x="94" y="6"/>
                  </a:cubicBezTo>
                  <a:cubicBezTo>
                    <a:pt x="95" y="6"/>
                    <a:pt x="95" y="6"/>
                    <a:pt x="96" y="6"/>
                  </a:cubicBezTo>
                  <a:close/>
                  <a:moveTo>
                    <a:pt x="42" y="174"/>
                  </a:moveTo>
                  <a:cubicBezTo>
                    <a:pt x="43" y="173"/>
                    <a:pt x="43" y="173"/>
                    <a:pt x="42" y="173"/>
                  </a:cubicBezTo>
                  <a:cubicBezTo>
                    <a:pt x="42" y="173"/>
                    <a:pt x="42" y="174"/>
                    <a:pt x="42" y="174"/>
                  </a:cubicBezTo>
                  <a:close/>
                  <a:moveTo>
                    <a:pt x="132" y="60"/>
                  </a:moveTo>
                  <a:cubicBezTo>
                    <a:pt x="132" y="60"/>
                    <a:pt x="132" y="60"/>
                    <a:pt x="132" y="60"/>
                  </a:cubicBezTo>
                  <a:cubicBezTo>
                    <a:pt x="132" y="61"/>
                    <a:pt x="132" y="61"/>
                    <a:pt x="133" y="62"/>
                  </a:cubicBezTo>
                  <a:cubicBezTo>
                    <a:pt x="132" y="61"/>
                    <a:pt x="132" y="61"/>
                    <a:pt x="132" y="60"/>
                  </a:cubicBezTo>
                  <a:close/>
                  <a:moveTo>
                    <a:pt x="53" y="84"/>
                  </a:moveTo>
                  <a:cubicBezTo>
                    <a:pt x="53" y="85"/>
                    <a:pt x="53" y="85"/>
                    <a:pt x="53" y="86"/>
                  </a:cubicBezTo>
                  <a:cubicBezTo>
                    <a:pt x="54" y="85"/>
                    <a:pt x="54" y="85"/>
                    <a:pt x="53" y="84"/>
                  </a:cubicBezTo>
                  <a:close/>
                  <a:moveTo>
                    <a:pt x="41" y="201"/>
                  </a:moveTo>
                  <a:cubicBezTo>
                    <a:pt x="41" y="200"/>
                    <a:pt x="41" y="200"/>
                    <a:pt x="41" y="199"/>
                  </a:cubicBezTo>
                  <a:cubicBezTo>
                    <a:pt x="41" y="199"/>
                    <a:pt x="41" y="199"/>
                    <a:pt x="40" y="199"/>
                  </a:cubicBezTo>
                  <a:cubicBezTo>
                    <a:pt x="41" y="200"/>
                    <a:pt x="41" y="200"/>
                    <a:pt x="41" y="201"/>
                  </a:cubicBezTo>
                  <a:close/>
                  <a:moveTo>
                    <a:pt x="101" y="204"/>
                  </a:moveTo>
                  <a:cubicBezTo>
                    <a:pt x="101" y="204"/>
                    <a:pt x="101" y="204"/>
                    <a:pt x="101" y="204"/>
                  </a:cubicBezTo>
                  <a:cubicBezTo>
                    <a:pt x="100" y="204"/>
                    <a:pt x="100" y="204"/>
                    <a:pt x="99" y="205"/>
                  </a:cubicBezTo>
                  <a:cubicBezTo>
                    <a:pt x="99" y="205"/>
                    <a:pt x="99" y="205"/>
                    <a:pt x="99" y="205"/>
                  </a:cubicBezTo>
                  <a:cubicBezTo>
                    <a:pt x="100" y="205"/>
                    <a:pt x="100" y="205"/>
                    <a:pt x="101" y="204"/>
                  </a:cubicBezTo>
                  <a:close/>
                  <a:moveTo>
                    <a:pt x="135" y="209"/>
                  </a:moveTo>
                  <a:cubicBezTo>
                    <a:pt x="136" y="208"/>
                    <a:pt x="136" y="208"/>
                    <a:pt x="135" y="207"/>
                  </a:cubicBezTo>
                  <a:cubicBezTo>
                    <a:pt x="135" y="208"/>
                    <a:pt x="135" y="209"/>
                    <a:pt x="135" y="209"/>
                  </a:cubicBezTo>
                  <a:close/>
                  <a:moveTo>
                    <a:pt x="60" y="176"/>
                  </a:moveTo>
                  <a:cubicBezTo>
                    <a:pt x="61" y="176"/>
                    <a:pt x="61" y="176"/>
                    <a:pt x="61" y="176"/>
                  </a:cubicBezTo>
                  <a:cubicBezTo>
                    <a:pt x="61" y="176"/>
                    <a:pt x="61" y="175"/>
                    <a:pt x="60" y="175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5"/>
                    <a:pt x="60" y="176"/>
                    <a:pt x="60" y="176"/>
                  </a:cubicBezTo>
                  <a:close/>
                  <a:moveTo>
                    <a:pt x="121" y="53"/>
                  </a:moveTo>
                  <a:cubicBezTo>
                    <a:pt x="121" y="52"/>
                    <a:pt x="121" y="52"/>
                    <a:pt x="120" y="51"/>
                  </a:cubicBezTo>
                  <a:cubicBezTo>
                    <a:pt x="120" y="52"/>
                    <a:pt x="120" y="52"/>
                    <a:pt x="121" y="53"/>
                  </a:cubicBezTo>
                  <a:close/>
                  <a:moveTo>
                    <a:pt x="65" y="187"/>
                  </a:moveTo>
                  <a:cubicBezTo>
                    <a:pt x="65" y="186"/>
                    <a:pt x="65" y="186"/>
                    <a:pt x="64" y="185"/>
                  </a:cubicBezTo>
                  <a:cubicBezTo>
                    <a:pt x="64" y="186"/>
                    <a:pt x="65" y="186"/>
                    <a:pt x="65" y="187"/>
                  </a:cubicBezTo>
                  <a:close/>
                  <a:moveTo>
                    <a:pt x="137" y="147"/>
                  </a:moveTo>
                  <a:cubicBezTo>
                    <a:pt x="138" y="146"/>
                    <a:pt x="138" y="146"/>
                    <a:pt x="137" y="146"/>
                  </a:cubicBezTo>
                  <a:cubicBezTo>
                    <a:pt x="137" y="146"/>
                    <a:pt x="137" y="147"/>
                    <a:pt x="137" y="147"/>
                  </a:cubicBezTo>
                  <a:close/>
                  <a:moveTo>
                    <a:pt x="87" y="255"/>
                  </a:moveTo>
                  <a:cubicBezTo>
                    <a:pt x="87" y="255"/>
                    <a:pt x="87" y="256"/>
                    <a:pt x="88" y="256"/>
                  </a:cubicBezTo>
                  <a:cubicBezTo>
                    <a:pt x="88" y="255"/>
                    <a:pt x="87" y="255"/>
                    <a:pt x="87" y="255"/>
                  </a:cubicBezTo>
                  <a:close/>
                  <a:moveTo>
                    <a:pt x="134" y="65"/>
                  </a:moveTo>
                  <a:cubicBezTo>
                    <a:pt x="134" y="66"/>
                    <a:pt x="134" y="67"/>
                    <a:pt x="134" y="67"/>
                  </a:cubicBezTo>
                  <a:cubicBezTo>
                    <a:pt x="134" y="67"/>
                    <a:pt x="134" y="67"/>
                    <a:pt x="134" y="67"/>
                  </a:cubicBezTo>
                  <a:cubicBezTo>
                    <a:pt x="134" y="67"/>
                    <a:pt x="134" y="66"/>
                    <a:pt x="134" y="65"/>
                  </a:cubicBezTo>
                  <a:close/>
                  <a:moveTo>
                    <a:pt x="84" y="274"/>
                  </a:moveTo>
                  <a:cubicBezTo>
                    <a:pt x="84" y="274"/>
                    <a:pt x="83" y="274"/>
                    <a:pt x="83" y="274"/>
                  </a:cubicBezTo>
                  <a:cubicBezTo>
                    <a:pt x="83" y="274"/>
                    <a:pt x="83" y="274"/>
                    <a:pt x="84" y="274"/>
                  </a:cubicBezTo>
                  <a:close/>
                  <a:moveTo>
                    <a:pt x="79" y="42"/>
                  </a:moveTo>
                  <a:cubicBezTo>
                    <a:pt x="78" y="42"/>
                    <a:pt x="78" y="41"/>
                    <a:pt x="78" y="41"/>
                  </a:cubicBezTo>
                  <a:cubicBezTo>
                    <a:pt x="78" y="41"/>
                    <a:pt x="78" y="42"/>
                    <a:pt x="77" y="42"/>
                  </a:cubicBezTo>
                  <a:cubicBezTo>
                    <a:pt x="78" y="42"/>
                    <a:pt x="78" y="42"/>
                    <a:pt x="79" y="42"/>
                  </a:cubicBezTo>
                  <a:close/>
                  <a:moveTo>
                    <a:pt x="97" y="278"/>
                  </a:moveTo>
                  <a:cubicBezTo>
                    <a:pt x="97" y="277"/>
                    <a:pt x="96" y="277"/>
                    <a:pt x="96" y="278"/>
                  </a:cubicBezTo>
                  <a:cubicBezTo>
                    <a:pt x="96" y="278"/>
                    <a:pt x="97" y="278"/>
                    <a:pt x="97" y="278"/>
                  </a:cubicBezTo>
                  <a:close/>
                  <a:moveTo>
                    <a:pt x="41" y="114"/>
                  </a:moveTo>
                  <a:cubicBezTo>
                    <a:pt x="41" y="114"/>
                    <a:pt x="41" y="114"/>
                    <a:pt x="41" y="114"/>
                  </a:cubicBezTo>
                  <a:cubicBezTo>
                    <a:pt x="42" y="114"/>
                    <a:pt x="42" y="113"/>
                    <a:pt x="42" y="112"/>
                  </a:cubicBezTo>
                  <a:cubicBezTo>
                    <a:pt x="42" y="113"/>
                    <a:pt x="42" y="113"/>
                    <a:pt x="41" y="114"/>
                  </a:cubicBezTo>
                  <a:close/>
                  <a:moveTo>
                    <a:pt x="186" y="77"/>
                  </a:moveTo>
                  <a:cubicBezTo>
                    <a:pt x="186" y="78"/>
                    <a:pt x="186" y="78"/>
                    <a:pt x="187" y="79"/>
                  </a:cubicBezTo>
                  <a:cubicBezTo>
                    <a:pt x="187" y="78"/>
                    <a:pt x="187" y="77"/>
                    <a:pt x="186" y="77"/>
                  </a:cubicBezTo>
                  <a:close/>
                  <a:moveTo>
                    <a:pt x="144" y="35"/>
                  </a:moveTo>
                  <a:cubicBezTo>
                    <a:pt x="144" y="35"/>
                    <a:pt x="144" y="35"/>
                    <a:pt x="144" y="35"/>
                  </a:cubicBezTo>
                  <a:cubicBezTo>
                    <a:pt x="144" y="35"/>
                    <a:pt x="144" y="36"/>
                    <a:pt x="145" y="36"/>
                  </a:cubicBezTo>
                  <a:cubicBezTo>
                    <a:pt x="145" y="36"/>
                    <a:pt x="145" y="36"/>
                    <a:pt x="145" y="36"/>
                  </a:cubicBezTo>
                  <a:cubicBezTo>
                    <a:pt x="145" y="36"/>
                    <a:pt x="144" y="35"/>
                    <a:pt x="144" y="35"/>
                  </a:cubicBezTo>
                  <a:close/>
                  <a:moveTo>
                    <a:pt x="30" y="204"/>
                  </a:moveTo>
                  <a:cubicBezTo>
                    <a:pt x="30" y="203"/>
                    <a:pt x="30" y="203"/>
                    <a:pt x="29" y="203"/>
                  </a:cubicBezTo>
                  <a:cubicBezTo>
                    <a:pt x="30" y="203"/>
                    <a:pt x="30" y="204"/>
                    <a:pt x="30" y="204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8" y="12"/>
                  </a:cubicBezTo>
                  <a:cubicBezTo>
                    <a:pt x="99" y="12"/>
                    <a:pt x="99" y="13"/>
                    <a:pt x="100" y="12"/>
                  </a:cubicBezTo>
                  <a:close/>
                  <a:moveTo>
                    <a:pt x="50" y="134"/>
                  </a:moveTo>
                  <a:cubicBezTo>
                    <a:pt x="50" y="134"/>
                    <a:pt x="50" y="134"/>
                    <a:pt x="50" y="134"/>
                  </a:cubicBezTo>
                  <a:cubicBezTo>
                    <a:pt x="50" y="134"/>
                    <a:pt x="50" y="135"/>
                    <a:pt x="50" y="136"/>
                  </a:cubicBezTo>
                  <a:cubicBezTo>
                    <a:pt x="51" y="135"/>
                    <a:pt x="51" y="135"/>
                    <a:pt x="50" y="134"/>
                  </a:cubicBezTo>
                  <a:close/>
                  <a:moveTo>
                    <a:pt x="185" y="97"/>
                  </a:moveTo>
                  <a:cubicBezTo>
                    <a:pt x="185" y="98"/>
                    <a:pt x="185" y="98"/>
                    <a:pt x="185" y="98"/>
                  </a:cubicBezTo>
                  <a:cubicBezTo>
                    <a:pt x="185" y="98"/>
                    <a:pt x="185" y="97"/>
                    <a:pt x="185" y="97"/>
                  </a:cubicBezTo>
                  <a:close/>
                  <a:moveTo>
                    <a:pt x="157" y="121"/>
                  </a:moveTo>
                  <a:cubicBezTo>
                    <a:pt x="157" y="120"/>
                    <a:pt x="157" y="120"/>
                    <a:pt x="158" y="119"/>
                  </a:cubicBezTo>
                  <a:cubicBezTo>
                    <a:pt x="157" y="119"/>
                    <a:pt x="157" y="120"/>
                    <a:pt x="157" y="121"/>
                  </a:cubicBezTo>
                  <a:close/>
                  <a:moveTo>
                    <a:pt x="165" y="118"/>
                  </a:moveTo>
                  <a:cubicBezTo>
                    <a:pt x="165" y="118"/>
                    <a:pt x="165" y="118"/>
                    <a:pt x="166" y="118"/>
                  </a:cubicBezTo>
                  <a:cubicBezTo>
                    <a:pt x="166" y="118"/>
                    <a:pt x="166" y="117"/>
                    <a:pt x="166" y="117"/>
                  </a:cubicBezTo>
                  <a:cubicBezTo>
                    <a:pt x="165" y="117"/>
                    <a:pt x="165" y="117"/>
                    <a:pt x="165" y="117"/>
                  </a:cubicBezTo>
                  <a:cubicBezTo>
                    <a:pt x="165" y="117"/>
                    <a:pt x="165" y="117"/>
                    <a:pt x="165" y="118"/>
                  </a:cubicBezTo>
                  <a:close/>
                  <a:moveTo>
                    <a:pt x="141" y="215"/>
                  </a:moveTo>
                  <a:cubicBezTo>
                    <a:pt x="142" y="214"/>
                    <a:pt x="142" y="214"/>
                    <a:pt x="141" y="213"/>
                  </a:cubicBezTo>
                  <a:cubicBezTo>
                    <a:pt x="141" y="214"/>
                    <a:pt x="141" y="214"/>
                    <a:pt x="141" y="215"/>
                  </a:cubicBezTo>
                  <a:close/>
                  <a:moveTo>
                    <a:pt x="123" y="231"/>
                  </a:moveTo>
                  <a:cubicBezTo>
                    <a:pt x="124" y="231"/>
                    <a:pt x="124" y="232"/>
                    <a:pt x="124" y="232"/>
                  </a:cubicBezTo>
                  <a:cubicBezTo>
                    <a:pt x="124" y="231"/>
                    <a:pt x="124" y="231"/>
                    <a:pt x="123" y="231"/>
                  </a:cubicBezTo>
                  <a:close/>
                  <a:moveTo>
                    <a:pt x="88" y="213"/>
                  </a:move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8" y="212"/>
                    <a:pt x="88" y="212"/>
                  </a:cubicBezTo>
                  <a:cubicBezTo>
                    <a:pt x="87" y="212"/>
                    <a:pt x="87" y="212"/>
                    <a:pt x="88" y="213"/>
                  </a:cubicBezTo>
                  <a:close/>
                  <a:moveTo>
                    <a:pt x="181" y="118"/>
                  </a:moveTo>
                  <a:cubicBezTo>
                    <a:pt x="181" y="118"/>
                    <a:pt x="181" y="118"/>
                    <a:pt x="181" y="118"/>
                  </a:cubicBezTo>
                  <a:cubicBezTo>
                    <a:pt x="181" y="117"/>
                    <a:pt x="181" y="117"/>
                    <a:pt x="181" y="116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8"/>
                  </a:cubicBezTo>
                  <a:close/>
                  <a:moveTo>
                    <a:pt x="37" y="162"/>
                  </a:moveTo>
                  <a:cubicBezTo>
                    <a:pt x="37" y="161"/>
                    <a:pt x="37" y="161"/>
                    <a:pt x="36" y="161"/>
                  </a:cubicBezTo>
                  <a:cubicBezTo>
                    <a:pt x="37" y="162"/>
                    <a:pt x="37" y="162"/>
                    <a:pt x="37" y="162"/>
                  </a:cubicBezTo>
                  <a:close/>
                  <a:moveTo>
                    <a:pt x="65" y="10"/>
                  </a:moveTo>
                  <a:cubicBezTo>
                    <a:pt x="65" y="10"/>
                    <a:pt x="65" y="10"/>
                    <a:pt x="65" y="10"/>
                  </a:cubicBezTo>
                  <a:cubicBezTo>
                    <a:pt x="64" y="10"/>
                    <a:pt x="64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4" y="11"/>
                    <a:pt x="64" y="10"/>
                    <a:pt x="65" y="10"/>
                  </a:cubicBezTo>
                  <a:close/>
                  <a:moveTo>
                    <a:pt x="134" y="260"/>
                  </a:moveTo>
                  <a:cubicBezTo>
                    <a:pt x="134" y="260"/>
                    <a:pt x="134" y="260"/>
                    <a:pt x="134" y="260"/>
                  </a:cubicBezTo>
                  <a:cubicBezTo>
                    <a:pt x="134" y="261"/>
                    <a:pt x="134" y="261"/>
                    <a:pt x="134" y="262"/>
                  </a:cubicBezTo>
                  <a:cubicBezTo>
                    <a:pt x="134" y="261"/>
                    <a:pt x="134" y="261"/>
                    <a:pt x="134" y="260"/>
                  </a:cubicBezTo>
                  <a:close/>
                  <a:moveTo>
                    <a:pt x="54" y="259"/>
                  </a:moveTo>
                  <a:cubicBezTo>
                    <a:pt x="54" y="259"/>
                    <a:pt x="54" y="258"/>
                    <a:pt x="54" y="258"/>
                  </a:cubicBezTo>
                  <a:cubicBezTo>
                    <a:pt x="53" y="259"/>
                    <a:pt x="53" y="259"/>
                    <a:pt x="54" y="259"/>
                  </a:cubicBezTo>
                  <a:close/>
                  <a:moveTo>
                    <a:pt x="147" y="232"/>
                  </a:moveTo>
                  <a:cubicBezTo>
                    <a:pt x="147" y="231"/>
                    <a:pt x="147" y="231"/>
                    <a:pt x="147" y="230"/>
                  </a:cubicBezTo>
                  <a:cubicBezTo>
                    <a:pt x="147" y="231"/>
                    <a:pt x="147" y="231"/>
                    <a:pt x="147" y="232"/>
                  </a:cubicBezTo>
                  <a:close/>
                  <a:moveTo>
                    <a:pt x="85" y="212"/>
                  </a:moveTo>
                  <a:cubicBezTo>
                    <a:pt x="85" y="212"/>
                    <a:pt x="85" y="212"/>
                    <a:pt x="85" y="212"/>
                  </a:cubicBezTo>
                  <a:cubicBezTo>
                    <a:pt x="85" y="212"/>
                    <a:pt x="85" y="213"/>
                    <a:pt x="85" y="213"/>
                  </a:cubicBezTo>
                  <a:cubicBezTo>
                    <a:pt x="85" y="213"/>
                    <a:pt x="85" y="213"/>
                    <a:pt x="85" y="212"/>
                  </a:cubicBezTo>
                  <a:close/>
                  <a:moveTo>
                    <a:pt x="75" y="208"/>
                  </a:moveTo>
                  <a:cubicBezTo>
                    <a:pt x="74" y="208"/>
                    <a:pt x="74" y="208"/>
                    <a:pt x="75" y="209"/>
                  </a:cubicBezTo>
                  <a:cubicBezTo>
                    <a:pt x="75" y="209"/>
                    <a:pt x="75" y="208"/>
                    <a:pt x="75" y="208"/>
                  </a:cubicBezTo>
                  <a:close/>
                  <a:moveTo>
                    <a:pt x="118" y="40"/>
                  </a:moveTo>
                  <a:cubicBezTo>
                    <a:pt x="118" y="41"/>
                    <a:pt x="118" y="41"/>
                    <a:pt x="118" y="41"/>
                  </a:cubicBezTo>
                  <a:cubicBezTo>
                    <a:pt x="119" y="41"/>
                    <a:pt x="119" y="41"/>
                    <a:pt x="120" y="41"/>
                  </a:cubicBezTo>
                  <a:cubicBezTo>
                    <a:pt x="119" y="41"/>
                    <a:pt x="119" y="41"/>
                    <a:pt x="118" y="40"/>
                  </a:cubicBezTo>
                  <a:close/>
                  <a:moveTo>
                    <a:pt x="159" y="113"/>
                  </a:move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8" y="112"/>
                  </a:cubicBezTo>
                  <a:cubicBezTo>
                    <a:pt x="159" y="113"/>
                    <a:pt x="159" y="113"/>
                    <a:pt x="159" y="113"/>
                  </a:cubicBezTo>
                  <a:close/>
                  <a:moveTo>
                    <a:pt x="142" y="243"/>
                  </a:moveTo>
                  <a:cubicBezTo>
                    <a:pt x="142" y="242"/>
                    <a:pt x="142" y="242"/>
                    <a:pt x="142" y="242"/>
                  </a:cubicBezTo>
                  <a:cubicBezTo>
                    <a:pt x="142" y="242"/>
                    <a:pt x="142" y="242"/>
                    <a:pt x="142" y="243"/>
                  </a:cubicBezTo>
                  <a:close/>
                  <a:moveTo>
                    <a:pt x="47" y="227"/>
                  </a:moveTo>
                  <a:cubicBezTo>
                    <a:pt x="46" y="227"/>
                    <a:pt x="47" y="227"/>
                    <a:pt x="47" y="228"/>
                  </a:cubicBezTo>
                  <a:cubicBezTo>
                    <a:pt x="47" y="227"/>
                    <a:pt x="47" y="227"/>
                    <a:pt x="47" y="227"/>
                  </a:cubicBezTo>
                  <a:close/>
                  <a:moveTo>
                    <a:pt x="54" y="263"/>
                  </a:moveTo>
                  <a:cubicBezTo>
                    <a:pt x="53" y="264"/>
                    <a:pt x="53" y="264"/>
                    <a:pt x="54" y="265"/>
                  </a:cubicBezTo>
                  <a:cubicBezTo>
                    <a:pt x="54" y="264"/>
                    <a:pt x="54" y="264"/>
                    <a:pt x="54" y="263"/>
                  </a:cubicBezTo>
                  <a:close/>
                  <a:moveTo>
                    <a:pt x="123" y="220"/>
                  </a:moveTo>
                  <a:cubicBezTo>
                    <a:pt x="124" y="219"/>
                    <a:pt x="124" y="219"/>
                    <a:pt x="124" y="219"/>
                  </a:cubicBezTo>
                  <a:cubicBezTo>
                    <a:pt x="123" y="219"/>
                    <a:pt x="123" y="220"/>
                    <a:pt x="123" y="220"/>
                  </a:cubicBezTo>
                  <a:close/>
                  <a:moveTo>
                    <a:pt x="60" y="220"/>
                  </a:moveTo>
                  <a:cubicBezTo>
                    <a:pt x="61" y="220"/>
                    <a:pt x="61" y="220"/>
                    <a:pt x="61" y="220"/>
                  </a:cubicBezTo>
                  <a:cubicBezTo>
                    <a:pt x="61" y="219"/>
                    <a:pt x="61" y="219"/>
                    <a:pt x="61" y="218"/>
                  </a:cubicBezTo>
                  <a:cubicBezTo>
                    <a:pt x="61" y="218"/>
                    <a:pt x="61" y="218"/>
                    <a:pt x="61" y="218"/>
                  </a:cubicBezTo>
                  <a:cubicBezTo>
                    <a:pt x="61" y="219"/>
                    <a:pt x="61" y="219"/>
                    <a:pt x="60" y="220"/>
                  </a:cubicBezTo>
                  <a:close/>
                  <a:moveTo>
                    <a:pt x="64" y="33"/>
                  </a:moveTo>
                  <a:cubicBezTo>
                    <a:pt x="63" y="33"/>
                    <a:pt x="63" y="34"/>
                    <a:pt x="64" y="34"/>
                  </a:cubicBezTo>
                  <a:cubicBezTo>
                    <a:pt x="64" y="34"/>
                    <a:pt x="64" y="33"/>
                    <a:pt x="64" y="33"/>
                  </a:cubicBezTo>
                  <a:close/>
                  <a:moveTo>
                    <a:pt x="135" y="215"/>
                  </a:moveTo>
                  <a:cubicBezTo>
                    <a:pt x="135" y="215"/>
                    <a:pt x="135" y="215"/>
                    <a:pt x="135" y="215"/>
                  </a:cubicBezTo>
                  <a:cubicBezTo>
                    <a:pt x="135" y="215"/>
                    <a:pt x="135" y="214"/>
                    <a:pt x="135" y="214"/>
                  </a:cubicBezTo>
                  <a:cubicBezTo>
                    <a:pt x="135" y="214"/>
                    <a:pt x="135" y="215"/>
                    <a:pt x="135" y="215"/>
                  </a:cubicBezTo>
                  <a:close/>
                  <a:moveTo>
                    <a:pt x="52" y="198"/>
                  </a:moveTo>
                  <a:cubicBezTo>
                    <a:pt x="53" y="197"/>
                    <a:pt x="53" y="197"/>
                    <a:pt x="52" y="197"/>
                  </a:cubicBezTo>
                  <a:cubicBezTo>
                    <a:pt x="52" y="197"/>
                    <a:pt x="52" y="198"/>
                    <a:pt x="52" y="198"/>
                  </a:cubicBezTo>
                  <a:close/>
                  <a:moveTo>
                    <a:pt x="154" y="125"/>
                  </a:moveTo>
                  <a:cubicBezTo>
                    <a:pt x="153" y="125"/>
                    <a:pt x="153" y="125"/>
                    <a:pt x="153" y="125"/>
                  </a:cubicBezTo>
                  <a:cubicBezTo>
                    <a:pt x="154" y="125"/>
                    <a:pt x="154" y="125"/>
                    <a:pt x="154" y="125"/>
                  </a:cubicBezTo>
                  <a:close/>
                  <a:moveTo>
                    <a:pt x="167" y="73"/>
                  </a:moveTo>
                  <a:cubicBezTo>
                    <a:pt x="167" y="73"/>
                    <a:pt x="166" y="73"/>
                    <a:pt x="166" y="73"/>
                  </a:cubicBezTo>
                  <a:cubicBezTo>
                    <a:pt x="166" y="74"/>
                    <a:pt x="167" y="74"/>
                    <a:pt x="167" y="74"/>
                  </a:cubicBezTo>
                  <a:cubicBezTo>
                    <a:pt x="167" y="74"/>
                    <a:pt x="167" y="74"/>
                    <a:pt x="167" y="74"/>
                  </a:cubicBezTo>
                  <a:cubicBezTo>
                    <a:pt x="167" y="74"/>
                    <a:pt x="167" y="74"/>
                    <a:pt x="167" y="73"/>
                  </a:cubicBezTo>
                  <a:close/>
                  <a:moveTo>
                    <a:pt x="44" y="52"/>
                  </a:moveTo>
                  <a:cubicBezTo>
                    <a:pt x="43" y="52"/>
                    <a:pt x="43" y="52"/>
                    <a:pt x="43" y="53"/>
                  </a:cubicBezTo>
                  <a:cubicBezTo>
                    <a:pt x="43" y="52"/>
                    <a:pt x="43" y="52"/>
                    <a:pt x="44" y="52"/>
                  </a:cubicBezTo>
                  <a:close/>
                  <a:moveTo>
                    <a:pt x="89" y="206"/>
                  </a:moveTo>
                  <a:cubicBezTo>
                    <a:pt x="90" y="207"/>
                    <a:pt x="90" y="207"/>
                    <a:pt x="90" y="206"/>
                  </a:cubicBezTo>
                  <a:cubicBezTo>
                    <a:pt x="89" y="206"/>
                    <a:pt x="89" y="206"/>
                    <a:pt x="89" y="206"/>
                  </a:cubicBezTo>
                  <a:close/>
                  <a:moveTo>
                    <a:pt x="15" y="153"/>
                  </a:moveTo>
                  <a:cubicBezTo>
                    <a:pt x="15" y="153"/>
                    <a:pt x="15" y="153"/>
                    <a:pt x="14" y="154"/>
                  </a:cubicBezTo>
                  <a:cubicBezTo>
                    <a:pt x="15" y="154"/>
                    <a:pt x="15" y="154"/>
                    <a:pt x="15" y="153"/>
                  </a:cubicBezTo>
                  <a:close/>
                  <a:moveTo>
                    <a:pt x="48" y="149"/>
                  </a:moveTo>
                  <a:cubicBezTo>
                    <a:pt x="48" y="149"/>
                    <a:pt x="48" y="148"/>
                    <a:pt x="48" y="148"/>
                  </a:cubicBezTo>
                  <a:cubicBezTo>
                    <a:pt x="47" y="148"/>
                    <a:pt x="47" y="149"/>
                    <a:pt x="48" y="149"/>
                  </a:cubicBezTo>
                  <a:close/>
                  <a:moveTo>
                    <a:pt x="136" y="137"/>
                  </a:moveTo>
                  <a:cubicBezTo>
                    <a:pt x="136" y="137"/>
                    <a:pt x="136" y="137"/>
                    <a:pt x="136" y="137"/>
                  </a:cubicBezTo>
                  <a:cubicBezTo>
                    <a:pt x="136" y="136"/>
                    <a:pt x="136" y="136"/>
                    <a:pt x="136" y="136"/>
                  </a:cubicBezTo>
                  <a:cubicBezTo>
                    <a:pt x="136" y="136"/>
                    <a:pt x="136" y="136"/>
                    <a:pt x="136" y="137"/>
                  </a:cubicBezTo>
                  <a:close/>
                  <a:moveTo>
                    <a:pt x="102" y="16"/>
                  </a:moveTo>
                  <a:cubicBezTo>
                    <a:pt x="102" y="16"/>
                    <a:pt x="102" y="16"/>
                    <a:pt x="103" y="16"/>
                  </a:cubicBezTo>
                  <a:cubicBezTo>
                    <a:pt x="103" y="16"/>
                    <a:pt x="103" y="16"/>
                    <a:pt x="102" y="16"/>
                  </a:cubicBezTo>
                  <a:close/>
                  <a:moveTo>
                    <a:pt x="23" y="140"/>
                  </a:moveTo>
                  <a:cubicBezTo>
                    <a:pt x="24" y="139"/>
                    <a:pt x="24" y="139"/>
                    <a:pt x="24" y="139"/>
                  </a:cubicBezTo>
                  <a:cubicBezTo>
                    <a:pt x="24" y="139"/>
                    <a:pt x="23" y="139"/>
                    <a:pt x="23" y="140"/>
                  </a:cubicBezTo>
                  <a:close/>
                  <a:moveTo>
                    <a:pt x="146" y="61"/>
                  </a:moveTo>
                  <a:cubicBezTo>
                    <a:pt x="146" y="61"/>
                    <a:pt x="146" y="61"/>
                    <a:pt x="147" y="62"/>
                  </a:cubicBezTo>
                  <a:cubicBezTo>
                    <a:pt x="147" y="61"/>
                    <a:pt x="146" y="61"/>
                    <a:pt x="146" y="61"/>
                  </a:cubicBezTo>
                  <a:close/>
                  <a:moveTo>
                    <a:pt x="55" y="271"/>
                  </a:moveTo>
                  <a:cubicBezTo>
                    <a:pt x="55" y="271"/>
                    <a:pt x="56" y="271"/>
                    <a:pt x="56" y="271"/>
                  </a:cubicBezTo>
                  <a:cubicBezTo>
                    <a:pt x="55" y="270"/>
                    <a:pt x="55" y="270"/>
                    <a:pt x="55" y="270"/>
                  </a:cubicBezTo>
                  <a:cubicBezTo>
                    <a:pt x="54" y="270"/>
                    <a:pt x="54" y="270"/>
                    <a:pt x="54" y="270"/>
                  </a:cubicBezTo>
                  <a:cubicBezTo>
                    <a:pt x="55" y="270"/>
                    <a:pt x="55" y="270"/>
                    <a:pt x="55" y="271"/>
                  </a:cubicBezTo>
                  <a:close/>
                  <a:moveTo>
                    <a:pt x="131" y="277"/>
                  </a:moveTo>
                  <a:cubicBezTo>
                    <a:pt x="132" y="276"/>
                    <a:pt x="132" y="276"/>
                    <a:pt x="132" y="276"/>
                  </a:cubicBezTo>
                  <a:cubicBezTo>
                    <a:pt x="132" y="276"/>
                    <a:pt x="131" y="276"/>
                    <a:pt x="131" y="277"/>
                  </a:cubicBezTo>
                  <a:close/>
                  <a:moveTo>
                    <a:pt x="183" y="132"/>
                  </a:moveTo>
                  <a:cubicBezTo>
                    <a:pt x="183" y="132"/>
                    <a:pt x="183" y="132"/>
                    <a:pt x="183" y="132"/>
                  </a:cubicBezTo>
                  <a:cubicBezTo>
                    <a:pt x="183" y="132"/>
                    <a:pt x="183" y="133"/>
                    <a:pt x="183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3" y="133"/>
                    <a:pt x="183" y="132"/>
                    <a:pt x="183" y="132"/>
                  </a:cubicBezTo>
                  <a:close/>
                  <a:moveTo>
                    <a:pt x="128" y="49"/>
                  </a:moveTo>
                  <a:cubicBezTo>
                    <a:pt x="128" y="49"/>
                    <a:pt x="127" y="49"/>
                    <a:pt x="127" y="49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8" y="50"/>
                    <a:pt x="128" y="49"/>
                    <a:pt x="128" y="49"/>
                  </a:cubicBezTo>
                  <a:close/>
                  <a:moveTo>
                    <a:pt x="169" y="72"/>
                  </a:moveTo>
                  <a:cubicBezTo>
                    <a:pt x="169" y="72"/>
                    <a:pt x="169" y="72"/>
                    <a:pt x="169" y="72"/>
                  </a:cubicBezTo>
                  <a:cubicBezTo>
                    <a:pt x="169" y="72"/>
                    <a:pt x="169" y="72"/>
                    <a:pt x="169" y="71"/>
                  </a:cubicBezTo>
                  <a:cubicBezTo>
                    <a:pt x="169" y="72"/>
                    <a:pt x="169" y="72"/>
                    <a:pt x="169" y="72"/>
                  </a:cubicBezTo>
                  <a:close/>
                  <a:moveTo>
                    <a:pt x="94" y="295"/>
                  </a:moveTo>
                  <a:cubicBezTo>
                    <a:pt x="94" y="295"/>
                    <a:pt x="95" y="295"/>
                    <a:pt x="95" y="295"/>
                  </a:cubicBezTo>
                  <a:cubicBezTo>
                    <a:pt x="95" y="295"/>
                    <a:pt x="94" y="295"/>
                    <a:pt x="94" y="295"/>
                  </a:cubicBezTo>
                  <a:close/>
                  <a:moveTo>
                    <a:pt x="122" y="270"/>
                  </a:moveTo>
                  <a:cubicBezTo>
                    <a:pt x="123" y="270"/>
                    <a:pt x="123" y="270"/>
                    <a:pt x="123" y="270"/>
                  </a:cubicBezTo>
                  <a:cubicBezTo>
                    <a:pt x="123" y="270"/>
                    <a:pt x="122" y="270"/>
                    <a:pt x="122" y="270"/>
                  </a:cubicBezTo>
                  <a:close/>
                  <a:moveTo>
                    <a:pt x="168" y="189"/>
                  </a:moveTo>
                  <a:cubicBezTo>
                    <a:pt x="168" y="189"/>
                    <a:pt x="168" y="189"/>
                    <a:pt x="168" y="189"/>
                  </a:cubicBezTo>
                  <a:cubicBezTo>
                    <a:pt x="167" y="189"/>
                    <a:pt x="167" y="190"/>
                    <a:pt x="167" y="190"/>
                  </a:cubicBezTo>
                  <a:cubicBezTo>
                    <a:pt x="168" y="190"/>
                    <a:pt x="168" y="189"/>
                    <a:pt x="168" y="189"/>
                  </a:cubicBezTo>
                  <a:close/>
                  <a:moveTo>
                    <a:pt x="89" y="20"/>
                  </a:moveTo>
                  <a:cubicBezTo>
                    <a:pt x="89" y="20"/>
                    <a:pt x="89" y="20"/>
                    <a:pt x="88" y="20"/>
                  </a:cubicBezTo>
                  <a:cubicBezTo>
                    <a:pt x="88" y="20"/>
                    <a:pt x="88" y="21"/>
                    <a:pt x="89" y="21"/>
                  </a:cubicBezTo>
                  <a:cubicBezTo>
                    <a:pt x="89" y="21"/>
                    <a:pt x="89" y="21"/>
                    <a:pt x="89" y="21"/>
                  </a:cubicBezTo>
                  <a:cubicBezTo>
                    <a:pt x="89" y="21"/>
                    <a:pt x="89" y="20"/>
                    <a:pt x="89" y="20"/>
                  </a:cubicBezTo>
                  <a:close/>
                  <a:moveTo>
                    <a:pt x="19" y="194"/>
                  </a:moveTo>
                  <a:cubicBezTo>
                    <a:pt x="19" y="194"/>
                    <a:pt x="19" y="194"/>
                    <a:pt x="19" y="194"/>
                  </a:cubicBezTo>
                  <a:cubicBezTo>
                    <a:pt x="19" y="194"/>
                    <a:pt x="19" y="194"/>
                    <a:pt x="19" y="195"/>
                  </a:cubicBezTo>
                  <a:cubicBezTo>
                    <a:pt x="19" y="195"/>
                    <a:pt x="20" y="195"/>
                    <a:pt x="20" y="195"/>
                  </a:cubicBezTo>
                  <a:cubicBezTo>
                    <a:pt x="20" y="194"/>
                    <a:pt x="19" y="194"/>
                    <a:pt x="19" y="194"/>
                  </a:cubicBezTo>
                  <a:close/>
                  <a:moveTo>
                    <a:pt x="89" y="34"/>
                  </a:moveTo>
                  <a:cubicBezTo>
                    <a:pt x="88" y="34"/>
                    <a:pt x="88" y="34"/>
                    <a:pt x="88" y="34"/>
                  </a:cubicBezTo>
                  <a:cubicBezTo>
                    <a:pt x="88" y="34"/>
                    <a:pt x="88" y="34"/>
                    <a:pt x="89" y="34"/>
                  </a:cubicBezTo>
                  <a:close/>
                  <a:moveTo>
                    <a:pt x="70" y="22"/>
                  </a:moveTo>
                  <a:cubicBezTo>
                    <a:pt x="71" y="21"/>
                    <a:pt x="71" y="21"/>
                    <a:pt x="70" y="20"/>
                  </a:cubicBezTo>
                  <a:cubicBezTo>
                    <a:pt x="70" y="21"/>
                    <a:pt x="70" y="21"/>
                    <a:pt x="70" y="22"/>
                  </a:cubicBezTo>
                  <a:close/>
                  <a:moveTo>
                    <a:pt x="118" y="25"/>
                  </a:moveTo>
                  <a:cubicBezTo>
                    <a:pt x="118" y="25"/>
                    <a:pt x="118" y="26"/>
                    <a:pt x="119" y="26"/>
                  </a:cubicBezTo>
                  <a:cubicBezTo>
                    <a:pt x="119" y="25"/>
                    <a:pt x="119" y="25"/>
                    <a:pt x="118" y="25"/>
                  </a:cubicBezTo>
                  <a:close/>
                  <a:moveTo>
                    <a:pt x="80" y="212"/>
                  </a:moveTo>
                  <a:cubicBezTo>
                    <a:pt x="80" y="212"/>
                    <a:pt x="80" y="212"/>
                    <a:pt x="80" y="212"/>
                  </a:cubicBezTo>
                  <a:cubicBezTo>
                    <a:pt x="80" y="212"/>
                    <a:pt x="80" y="212"/>
                    <a:pt x="81" y="212"/>
                  </a:cubicBezTo>
                  <a:cubicBezTo>
                    <a:pt x="80" y="212"/>
                    <a:pt x="80" y="212"/>
                    <a:pt x="80" y="212"/>
                  </a:cubicBezTo>
                  <a:close/>
                  <a:moveTo>
                    <a:pt x="186" y="103"/>
                  </a:move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2"/>
                    <a:pt x="186" y="102"/>
                  </a:cubicBezTo>
                  <a:cubicBezTo>
                    <a:pt x="186" y="102"/>
                    <a:pt x="186" y="102"/>
                    <a:pt x="186" y="102"/>
                  </a:cubicBezTo>
                  <a:cubicBezTo>
                    <a:pt x="186" y="102"/>
                    <a:pt x="186" y="103"/>
                    <a:pt x="186" y="103"/>
                  </a:cubicBezTo>
                  <a:close/>
                  <a:moveTo>
                    <a:pt x="178" y="168"/>
                  </a:moveTo>
                  <a:cubicBezTo>
                    <a:pt x="178" y="168"/>
                    <a:pt x="178" y="168"/>
                    <a:pt x="178" y="168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8" y="169"/>
                    <a:pt x="178" y="169"/>
                    <a:pt x="178" y="168"/>
                  </a:cubicBezTo>
                  <a:close/>
                  <a:moveTo>
                    <a:pt x="30" y="170"/>
                  </a:moveTo>
                  <a:cubicBezTo>
                    <a:pt x="30" y="170"/>
                    <a:pt x="30" y="170"/>
                    <a:pt x="30" y="170"/>
                  </a:cubicBezTo>
                  <a:cubicBezTo>
                    <a:pt x="31" y="170"/>
                    <a:pt x="31" y="170"/>
                    <a:pt x="31" y="169"/>
                  </a:cubicBezTo>
                  <a:cubicBezTo>
                    <a:pt x="31" y="169"/>
                    <a:pt x="31" y="169"/>
                    <a:pt x="30" y="169"/>
                  </a:cubicBezTo>
                  <a:cubicBezTo>
                    <a:pt x="30" y="170"/>
                    <a:pt x="30" y="170"/>
                    <a:pt x="30" y="170"/>
                  </a:cubicBezTo>
                  <a:close/>
                  <a:moveTo>
                    <a:pt x="53" y="254"/>
                  </a:moveTo>
                  <a:cubicBezTo>
                    <a:pt x="53" y="254"/>
                    <a:pt x="53" y="253"/>
                    <a:pt x="52" y="253"/>
                  </a:cubicBezTo>
                  <a:cubicBezTo>
                    <a:pt x="52" y="254"/>
                    <a:pt x="52" y="254"/>
                    <a:pt x="53" y="254"/>
                  </a:cubicBezTo>
                  <a:close/>
                  <a:moveTo>
                    <a:pt x="156" y="47"/>
                  </a:moveTo>
                  <a:cubicBezTo>
                    <a:pt x="156" y="47"/>
                    <a:pt x="156" y="47"/>
                    <a:pt x="157" y="47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6" y="47"/>
                    <a:pt x="156" y="47"/>
                    <a:pt x="156" y="47"/>
                  </a:cubicBezTo>
                  <a:close/>
                  <a:moveTo>
                    <a:pt x="145" y="273"/>
                  </a:moveTo>
                  <a:cubicBezTo>
                    <a:pt x="145" y="273"/>
                    <a:pt x="145" y="273"/>
                    <a:pt x="145" y="273"/>
                  </a:cubicBezTo>
                  <a:cubicBezTo>
                    <a:pt x="145" y="273"/>
                    <a:pt x="145" y="273"/>
                    <a:pt x="145" y="273"/>
                  </a:cubicBezTo>
                  <a:cubicBezTo>
                    <a:pt x="145" y="273"/>
                    <a:pt x="145" y="273"/>
                    <a:pt x="145" y="274"/>
                  </a:cubicBezTo>
                  <a:cubicBezTo>
                    <a:pt x="145" y="273"/>
                    <a:pt x="145" y="273"/>
                    <a:pt x="145" y="273"/>
                  </a:cubicBezTo>
                  <a:close/>
                  <a:moveTo>
                    <a:pt x="126" y="195"/>
                  </a:moveTo>
                  <a:cubicBezTo>
                    <a:pt x="126" y="194"/>
                    <a:pt x="126" y="194"/>
                    <a:pt x="126" y="194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6" y="195"/>
                    <a:pt x="126" y="195"/>
                    <a:pt x="126" y="195"/>
                  </a:cubicBezTo>
                  <a:cubicBezTo>
                    <a:pt x="126" y="195"/>
                    <a:pt x="126" y="195"/>
                    <a:pt x="126" y="195"/>
                  </a:cubicBezTo>
                  <a:close/>
                  <a:moveTo>
                    <a:pt x="116" y="254"/>
                  </a:moveTo>
                  <a:cubicBezTo>
                    <a:pt x="116" y="254"/>
                    <a:pt x="116" y="254"/>
                    <a:pt x="116" y="254"/>
                  </a:cubicBezTo>
                  <a:cubicBezTo>
                    <a:pt x="116" y="254"/>
                    <a:pt x="116" y="254"/>
                    <a:pt x="117" y="254"/>
                  </a:cubicBezTo>
                  <a:cubicBezTo>
                    <a:pt x="117" y="254"/>
                    <a:pt x="117" y="254"/>
                    <a:pt x="116" y="254"/>
                  </a:cubicBezTo>
                  <a:cubicBezTo>
                    <a:pt x="116" y="254"/>
                    <a:pt x="116" y="254"/>
                    <a:pt x="116" y="254"/>
                  </a:cubicBezTo>
                  <a:close/>
                  <a:moveTo>
                    <a:pt x="123" y="201"/>
                  </a:moveTo>
                  <a:cubicBezTo>
                    <a:pt x="123" y="201"/>
                    <a:pt x="123" y="201"/>
                    <a:pt x="123" y="201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2"/>
                  </a:cubicBezTo>
                  <a:cubicBezTo>
                    <a:pt x="123" y="202"/>
                    <a:pt x="123" y="202"/>
                    <a:pt x="123" y="201"/>
                  </a:cubicBezTo>
                  <a:close/>
                  <a:moveTo>
                    <a:pt x="163" y="64"/>
                  </a:move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63" y="65"/>
                    <a:pt x="163" y="64"/>
                    <a:pt x="163" y="64"/>
                  </a:cubicBezTo>
                  <a:close/>
                  <a:moveTo>
                    <a:pt x="129" y="208"/>
                  </a:moveTo>
                  <a:cubicBezTo>
                    <a:pt x="128" y="208"/>
                    <a:pt x="128" y="208"/>
                    <a:pt x="128" y="207"/>
                  </a:cubicBezTo>
                  <a:cubicBezTo>
                    <a:pt x="128" y="208"/>
                    <a:pt x="128" y="208"/>
                    <a:pt x="129" y="208"/>
                  </a:cubicBezTo>
                  <a:close/>
                  <a:moveTo>
                    <a:pt x="153" y="41"/>
                  </a:move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0"/>
                    <a:pt x="153" y="40"/>
                  </a:cubicBezTo>
                  <a:cubicBezTo>
                    <a:pt x="153" y="40"/>
                    <a:pt x="153" y="40"/>
                    <a:pt x="152" y="40"/>
                  </a:cubicBezTo>
                  <a:cubicBezTo>
                    <a:pt x="153" y="40"/>
                    <a:pt x="153" y="41"/>
                    <a:pt x="153" y="41"/>
                  </a:cubicBezTo>
                  <a:close/>
                  <a:moveTo>
                    <a:pt x="69" y="258"/>
                  </a:moveTo>
                  <a:cubicBezTo>
                    <a:pt x="69" y="258"/>
                    <a:pt x="68" y="258"/>
                    <a:pt x="68" y="258"/>
                  </a:cubicBezTo>
                  <a:cubicBezTo>
                    <a:pt x="69" y="258"/>
                    <a:pt x="69" y="258"/>
                    <a:pt x="69" y="259"/>
                  </a:cubicBezTo>
                  <a:cubicBezTo>
                    <a:pt x="69" y="258"/>
                    <a:pt x="69" y="258"/>
                    <a:pt x="69" y="258"/>
                  </a:cubicBezTo>
                  <a:cubicBezTo>
                    <a:pt x="69" y="258"/>
                    <a:pt x="69" y="258"/>
                    <a:pt x="69" y="258"/>
                  </a:cubicBezTo>
                  <a:close/>
                  <a:moveTo>
                    <a:pt x="48" y="99"/>
                  </a:moveTo>
                  <a:cubicBezTo>
                    <a:pt x="48" y="99"/>
                    <a:pt x="48" y="99"/>
                    <a:pt x="48" y="99"/>
                  </a:cubicBezTo>
                  <a:cubicBezTo>
                    <a:pt x="48" y="99"/>
                    <a:pt x="48" y="99"/>
                    <a:pt x="48" y="100"/>
                  </a:cubicBezTo>
                  <a:cubicBezTo>
                    <a:pt x="48" y="100"/>
                    <a:pt x="48" y="100"/>
                    <a:pt x="48" y="100"/>
                  </a:cubicBezTo>
                  <a:cubicBezTo>
                    <a:pt x="48" y="99"/>
                    <a:pt x="48" y="99"/>
                    <a:pt x="48" y="99"/>
                  </a:cubicBezTo>
                  <a:close/>
                  <a:moveTo>
                    <a:pt x="21" y="94"/>
                  </a:moveTo>
                  <a:cubicBezTo>
                    <a:pt x="21" y="93"/>
                    <a:pt x="21" y="93"/>
                    <a:pt x="21" y="93"/>
                  </a:cubicBezTo>
                  <a:cubicBezTo>
                    <a:pt x="21" y="93"/>
                    <a:pt x="21" y="93"/>
                    <a:pt x="21" y="94"/>
                  </a:cubicBezTo>
                  <a:close/>
                  <a:moveTo>
                    <a:pt x="158" y="234"/>
                  </a:moveTo>
                  <a:cubicBezTo>
                    <a:pt x="158" y="234"/>
                    <a:pt x="158" y="234"/>
                    <a:pt x="158" y="234"/>
                  </a:cubicBezTo>
                  <a:cubicBezTo>
                    <a:pt x="158" y="234"/>
                    <a:pt x="158" y="234"/>
                    <a:pt x="158" y="233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8" y="234"/>
                    <a:pt x="158" y="234"/>
                    <a:pt x="158" y="234"/>
                  </a:cubicBezTo>
                  <a:close/>
                  <a:moveTo>
                    <a:pt x="149" y="23"/>
                  </a:moveTo>
                  <a:cubicBezTo>
                    <a:pt x="149" y="23"/>
                    <a:pt x="149" y="23"/>
                    <a:pt x="149" y="23"/>
                  </a:cubicBezTo>
                  <a:cubicBezTo>
                    <a:pt x="149" y="23"/>
                    <a:pt x="149" y="23"/>
                    <a:pt x="148" y="23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48" y="23"/>
                    <a:pt x="148" y="23"/>
                    <a:pt x="148" y="23"/>
                  </a:cubicBezTo>
                  <a:cubicBezTo>
                    <a:pt x="148" y="23"/>
                    <a:pt x="148" y="23"/>
                    <a:pt x="149" y="23"/>
                  </a:cubicBezTo>
                  <a:close/>
                  <a:moveTo>
                    <a:pt x="179" y="68"/>
                  </a:move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9" y="69"/>
                    <a:pt x="179" y="69"/>
                    <a:pt x="179" y="68"/>
                  </a:cubicBezTo>
                  <a:close/>
                  <a:moveTo>
                    <a:pt x="89" y="204"/>
                  </a:moveTo>
                  <a:cubicBezTo>
                    <a:pt x="89" y="204"/>
                    <a:pt x="89" y="204"/>
                    <a:pt x="90" y="204"/>
                  </a:cubicBezTo>
                  <a:cubicBezTo>
                    <a:pt x="89" y="204"/>
                    <a:pt x="89" y="204"/>
                    <a:pt x="89" y="204"/>
                  </a:cubicBezTo>
                  <a:close/>
                  <a:moveTo>
                    <a:pt x="107" y="204"/>
                  </a:moveTo>
                  <a:cubicBezTo>
                    <a:pt x="107" y="204"/>
                    <a:pt x="106" y="204"/>
                    <a:pt x="106" y="204"/>
                  </a:cubicBezTo>
                  <a:cubicBezTo>
                    <a:pt x="107" y="204"/>
                    <a:pt x="107" y="204"/>
                    <a:pt x="107" y="204"/>
                  </a:cubicBezTo>
                  <a:close/>
                  <a:moveTo>
                    <a:pt x="83" y="208"/>
                  </a:moveTo>
                  <a:cubicBezTo>
                    <a:pt x="83" y="208"/>
                    <a:pt x="83" y="208"/>
                    <a:pt x="83" y="207"/>
                  </a:cubicBezTo>
                  <a:cubicBezTo>
                    <a:pt x="83" y="208"/>
                    <a:pt x="83" y="208"/>
                    <a:pt x="83" y="208"/>
                  </a:cubicBezTo>
                  <a:cubicBezTo>
                    <a:pt x="83" y="208"/>
                    <a:pt x="83" y="208"/>
                    <a:pt x="83" y="208"/>
                  </a:cubicBezTo>
                  <a:close/>
                  <a:moveTo>
                    <a:pt x="171" y="113"/>
                  </a:moveTo>
                  <a:cubicBezTo>
                    <a:pt x="171" y="113"/>
                    <a:pt x="171" y="113"/>
                    <a:pt x="171" y="113"/>
                  </a:cubicBezTo>
                  <a:cubicBezTo>
                    <a:pt x="171" y="113"/>
                    <a:pt x="171" y="113"/>
                    <a:pt x="171" y="113"/>
                  </a:cubicBezTo>
                  <a:cubicBezTo>
                    <a:pt x="171" y="113"/>
                    <a:pt x="171" y="113"/>
                    <a:pt x="171" y="112"/>
                  </a:cubicBezTo>
                  <a:cubicBezTo>
                    <a:pt x="171" y="113"/>
                    <a:pt x="171" y="113"/>
                    <a:pt x="171" y="113"/>
                  </a:cubicBezTo>
                  <a:close/>
                  <a:moveTo>
                    <a:pt x="184" y="80"/>
                  </a:moveTo>
                  <a:cubicBezTo>
                    <a:pt x="184" y="80"/>
                    <a:pt x="184" y="80"/>
                    <a:pt x="184" y="80"/>
                  </a:cubicBezTo>
                  <a:cubicBezTo>
                    <a:pt x="184" y="80"/>
                    <a:pt x="184" y="80"/>
                    <a:pt x="184" y="80"/>
                  </a:cubicBezTo>
                  <a:cubicBezTo>
                    <a:pt x="184" y="80"/>
                    <a:pt x="184" y="81"/>
                    <a:pt x="185" y="81"/>
                  </a:cubicBezTo>
                  <a:cubicBezTo>
                    <a:pt x="185" y="81"/>
                    <a:pt x="185" y="81"/>
                    <a:pt x="185" y="81"/>
                  </a:cubicBezTo>
                  <a:cubicBezTo>
                    <a:pt x="185" y="80"/>
                    <a:pt x="184" y="80"/>
                    <a:pt x="184" y="80"/>
                  </a:cubicBezTo>
                  <a:close/>
                  <a:moveTo>
                    <a:pt x="162" y="234"/>
                  </a:moveTo>
                  <a:cubicBezTo>
                    <a:pt x="162" y="234"/>
                    <a:pt x="162" y="234"/>
                    <a:pt x="162" y="234"/>
                  </a:cubicBezTo>
                  <a:cubicBezTo>
                    <a:pt x="162" y="234"/>
                    <a:pt x="162" y="234"/>
                    <a:pt x="162" y="234"/>
                  </a:cubicBezTo>
                  <a:cubicBezTo>
                    <a:pt x="162" y="234"/>
                    <a:pt x="162" y="234"/>
                    <a:pt x="162" y="234"/>
                  </a:cubicBezTo>
                  <a:cubicBezTo>
                    <a:pt x="162" y="234"/>
                    <a:pt x="162" y="234"/>
                    <a:pt x="162" y="234"/>
                  </a:cubicBezTo>
                  <a:close/>
                  <a:moveTo>
                    <a:pt x="53" y="261"/>
                  </a:moveTo>
                  <a:cubicBezTo>
                    <a:pt x="52" y="261"/>
                    <a:pt x="52" y="261"/>
                    <a:pt x="52" y="261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62"/>
                    <a:pt x="52" y="262"/>
                    <a:pt x="52" y="262"/>
                  </a:cubicBezTo>
                  <a:cubicBezTo>
                    <a:pt x="52" y="262"/>
                    <a:pt x="52" y="262"/>
                    <a:pt x="53" y="261"/>
                  </a:cubicBezTo>
                  <a:close/>
                  <a:moveTo>
                    <a:pt x="54" y="49"/>
                  </a:moveTo>
                  <a:cubicBezTo>
                    <a:pt x="54" y="49"/>
                    <a:pt x="55" y="49"/>
                    <a:pt x="55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9"/>
                    <a:pt x="55" y="49"/>
                    <a:pt x="54" y="49"/>
                  </a:cubicBezTo>
                  <a:close/>
                  <a:moveTo>
                    <a:pt x="108" y="258"/>
                  </a:moveTo>
                  <a:cubicBezTo>
                    <a:pt x="108" y="258"/>
                    <a:pt x="108" y="258"/>
                    <a:pt x="108" y="258"/>
                  </a:cubicBezTo>
                  <a:cubicBezTo>
                    <a:pt x="107" y="258"/>
                    <a:pt x="107" y="258"/>
                    <a:pt x="107" y="258"/>
                  </a:cubicBezTo>
                  <a:cubicBezTo>
                    <a:pt x="107" y="258"/>
                    <a:pt x="107" y="258"/>
                    <a:pt x="107" y="258"/>
                  </a:cubicBezTo>
                  <a:cubicBezTo>
                    <a:pt x="107" y="258"/>
                    <a:pt x="107" y="258"/>
                    <a:pt x="108" y="258"/>
                  </a:cubicBezTo>
                  <a:close/>
                  <a:moveTo>
                    <a:pt x="53" y="180"/>
                  </a:moveTo>
                  <a:cubicBezTo>
                    <a:pt x="53" y="180"/>
                    <a:pt x="53" y="180"/>
                    <a:pt x="52" y="180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3" y="181"/>
                    <a:pt x="53" y="181"/>
                    <a:pt x="53" y="181"/>
                  </a:cubicBezTo>
                  <a:cubicBezTo>
                    <a:pt x="53" y="181"/>
                    <a:pt x="53" y="181"/>
                    <a:pt x="53" y="180"/>
                  </a:cubicBezTo>
                  <a:close/>
                  <a:moveTo>
                    <a:pt x="58" y="259"/>
                  </a:moveTo>
                  <a:cubicBezTo>
                    <a:pt x="58" y="259"/>
                    <a:pt x="58" y="259"/>
                    <a:pt x="58" y="260"/>
                  </a:cubicBezTo>
                  <a:cubicBezTo>
                    <a:pt x="58" y="259"/>
                    <a:pt x="58" y="259"/>
                    <a:pt x="58" y="259"/>
                  </a:cubicBezTo>
                  <a:close/>
                  <a:moveTo>
                    <a:pt x="56" y="20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5" y="21"/>
                    <a:pt x="55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0"/>
                  </a:cubicBezTo>
                  <a:close/>
                  <a:moveTo>
                    <a:pt x="183" y="137"/>
                  </a:move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lose/>
                  <a:moveTo>
                    <a:pt x="164" y="62"/>
                  </a:moveTo>
                  <a:cubicBezTo>
                    <a:pt x="164" y="62"/>
                    <a:pt x="164" y="62"/>
                    <a:pt x="164" y="62"/>
                  </a:cubicBezTo>
                  <a:cubicBezTo>
                    <a:pt x="164" y="62"/>
                    <a:pt x="164" y="62"/>
                    <a:pt x="164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2"/>
                    <a:pt x="164" y="62"/>
                    <a:pt x="164" y="62"/>
                  </a:cubicBezTo>
                  <a:close/>
                  <a:moveTo>
                    <a:pt x="37" y="200"/>
                  </a:moveTo>
                  <a:cubicBezTo>
                    <a:pt x="37" y="200"/>
                    <a:pt x="37" y="200"/>
                    <a:pt x="37" y="199"/>
                  </a:cubicBezTo>
                  <a:cubicBezTo>
                    <a:pt x="36" y="200"/>
                    <a:pt x="37" y="200"/>
                    <a:pt x="37" y="200"/>
                  </a:cubicBezTo>
                  <a:close/>
                  <a:moveTo>
                    <a:pt x="86" y="28"/>
                  </a:move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8"/>
                    <a:pt x="86" y="28"/>
                  </a:cubicBezTo>
                  <a:cubicBezTo>
                    <a:pt x="86" y="28"/>
                    <a:pt x="86" y="27"/>
                    <a:pt x="86" y="27"/>
                  </a:cubicBezTo>
                  <a:cubicBezTo>
                    <a:pt x="86" y="27"/>
                    <a:pt x="86" y="27"/>
                    <a:pt x="86" y="27"/>
                  </a:cubicBezTo>
                  <a:cubicBezTo>
                    <a:pt x="86" y="28"/>
                    <a:pt x="86" y="28"/>
                    <a:pt x="86" y="28"/>
                  </a:cubicBezTo>
                  <a:close/>
                  <a:moveTo>
                    <a:pt x="147" y="228"/>
                  </a:moveTo>
                  <a:cubicBezTo>
                    <a:pt x="147" y="228"/>
                    <a:pt x="147" y="227"/>
                    <a:pt x="148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47" y="227"/>
                    <a:pt x="147" y="227"/>
                    <a:pt x="147" y="228"/>
                  </a:cubicBezTo>
                  <a:close/>
                  <a:moveTo>
                    <a:pt x="50" y="47"/>
                  </a:moveTo>
                  <a:cubicBezTo>
                    <a:pt x="50" y="47"/>
                    <a:pt x="50" y="47"/>
                    <a:pt x="50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0" y="46"/>
                    <a:pt x="50" y="46"/>
                    <a:pt x="50" y="47"/>
                  </a:cubicBezTo>
                  <a:close/>
                  <a:moveTo>
                    <a:pt x="71" y="49"/>
                  </a:moveTo>
                  <a:cubicBezTo>
                    <a:pt x="71" y="49"/>
                    <a:pt x="71" y="49"/>
                    <a:pt x="71" y="49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72" y="49"/>
                    <a:pt x="72" y="49"/>
                    <a:pt x="72" y="49"/>
                  </a:cubicBezTo>
                  <a:cubicBezTo>
                    <a:pt x="72" y="49"/>
                    <a:pt x="72" y="49"/>
                    <a:pt x="71" y="49"/>
                  </a:cubicBezTo>
                  <a:close/>
                  <a:moveTo>
                    <a:pt x="42" y="257"/>
                  </a:moveTo>
                  <a:cubicBezTo>
                    <a:pt x="42" y="257"/>
                    <a:pt x="42" y="257"/>
                    <a:pt x="42" y="257"/>
                  </a:cubicBezTo>
                  <a:cubicBezTo>
                    <a:pt x="42" y="258"/>
                    <a:pt x="43" y="258"/>
                    <a:pt x="43" y="258"/>
                  </a:cubicBezTo>
                  <a:cubicBezTo>
                    <a:pt x="43" y="258"/>
                    <a:pt x="43" y="258"/>
                    <a:pt x="43" y="258"/>
                  </a:cubicBezTo>
                  <a:cubicBezTo>
                    <a:pt x="43" y="258"/>
                    <a:pt x="43" y="257"/>
                    <a:pt x="42" y="257"/>
                  </a:cubicBezTo>
                  <a:close/>
                  <a:moveTo>
                    <a:pt x="17" y="159"/>
                  </a:moveTo>
                  <a:cubicBezTo>
                    <a:pt x="17" y="159"/>
                    <a:pt x="17" y="159"/>
                    <a:pt x="17" y="159"/>
                  </a:cubicBezTo>
                  <a:cubicBezTo>
                    <a:pt x="16" y="159"/>
                    <a:pt x="16" y="159"/>
                    <a:pt x="16" y="160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17" y="160"/>
                    <a:pt x="17" y="159"/>
                    <a:pt x="17" y="159"/>
                  </a:cubicBezTo>
                  <a:close/>
                  <a:moveTo>
                    <a:pt x="97" y="210"/>
                  </a:moveTo>
                  <a:cubicBezTo>
                    <a:pt x="97" y="210"/>
                    <a:pt x="97" y="210"/>
                    <a:pt x="97" y="210"/>
                  </a:cubicBezTo>
                  <a:cubicBezTo>
                    <a:pt x="97" y="210"/>
                    <a:pt x="97" y="210"/>
                    <a:pt x="97" y="209"/>
                  </a:cubicBezTo>
                  <a:cubicBezTo>
                    <a:pt x="97" y="209"/>
                    <a:pt x="97" y="209"/>
                    <a:pt x="97" y="209"/>
                  </a:cubicBezTo>
                  <a:cubicBezTo>
                    <a:pt x="97" y="210"/>
                    <a:pt x="97" y="210"/>
                    <a:pt x="97" y="210"/>
                  </a:cubicBezTo>
                  <a:close/>
                  <a:moveTo>
                    <a:pt x="46" y="116"/>
                  </a:move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6" y="116"/>
                    <a:pt x="46" y="116"/>
                    <a:pt x="46" y="116"/>
                  </a:cubicBezTo>
                  <a:close/>
                  <a:moveTo>
                    <a:pt x="74" y="279"/>
                  </a:moveTo>
                  <a:cubicBezTo>
                    <a:pt x="74" y="279"/>
                    <a:pt x="74" y="279"/>
                    <a:pt x="74" y="279"/>
                  </a:cubicBezTo>
                  <a:cubicBezTo>
                    <a:pt x="75" y="279"/>
                    <a:pt x="75" y="279"/>
                    <a:pt x="75" y="279"/>
                  </a:cubicBezTo>
                  <a:cubicBezTo>
                    <a:pt x="75" y="279"/>
                    <a:pt x="75" y="279"/>
                    <a:pt x="75" y="279"/>
                  </a:cubicBezTo>
                  <a:cubicBezTo>
                    <a:pt x="75" y="279"/>
                    <a:pt x="74" y="279"/>
                    <a:pt x="74" y="279"/>
                  </a:cubicBezTo>
                  <a:close/>
                  <a:moveTo>
                    <a:pt x="144" y="40"/>
                  </a:moveTo>
                  <a:cubicBezTo>
                    <a:pt x="144" y="40"/>
                    <a:pt x="144" y="40"/>
                    <a:pt x="144" y="41"/>
                  </a:cubicBezTo>
                  <a:cubicBezTo>
                    <a:pt x="144" y="41"/>
                    <a:pt x="144" y="41"/>
                    <a:pt x="144" y="41"/>
                  </a:cubicBezTo>
                  <a:cubicBezTo>
                    <a:pt x="144" y="41"/>
                    <a:pt x="144" y="41"/>
                    <a:pt x="145" y="41"/>
                  </a:cubicBezTo>
                  <a:cubicBezTo>
                    <a:pt x="144" y="41"/>
                    <a:pt x="144" y="41"/>
                    <a:pt x="144" y="40"/>
                  </a:cubicBezTo>
                  <a:close/>
                  <a:moveTo>
                    <a:pt x="46" y="153"/>
                  </a:moveTo>
                  <a:cubicBezTo>
                    <a:pt x="46" y="153"/>
                    <a:pt x="46" y="153"/>
                    <a:pt x="46" y="153"/>
                  </a:cubicBezTo>
                  <a:cubicBezTo>
                    <a:pt x="46" y="153"/>
                    <a:pt x="46" y="153"/>
                    <a:pt x="46" y="152"/>
                  </a:cubicBezTo>
                  <a:cubicBezTo>
                    <a:pt x="46" y="152"/>
                    <a:pt x="46" y="152"/>
                    <a:pt x="46" y="152"/>
                  </a:cubicBezTo>
                  <a:cubicBezTo>
                    <a:pt x="46" y="153"/>
                    <a:pt x="46" y="153"/>
                    <a:pt x="46" y="153"/>
                  </a:cubicBezTo>
                  <a:close/>
                  <a:moveTo>
                    <a:pt x="160" y="41"/>
                  </a:moveTo>
                  <a:cubicBezTo>
                    <a:pt x="160" y="41"/>
                    <a:pt x="160" y="41"/>
                    <a:pt x="160" y="41"/>
                  </a:cubicBezTo>
                  <a:cubicBezTo>
                    <a:pt x="160" y="41"/>
                    <a:pt x="160" y="41"/>
                    <a:pt x="160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41"/>
                    <a:pt x="160" y="41"/>
                    <a:pt x="160" y="41"/>
                  </a:cubicBezTo>
                  <a:close/>
                  <a:moveTo>
                    <a:pt x="148" y="55"/>
                  </a:moveTo>
                  <a:cubicBezTo>
                    <a:pt x="148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ubicBezTo>
                    <a:pt x="148" y="55"/>
                    <a:pt x="148" y="55"/>
                    <a:pt x="148" y="55"/>
                  </a:cubicBezTo>
                  <a:close/>
                  <a:moveTo>
                    <a:pt x="132" y="248"/>
                  </a:moveTo>
                  <a:cubicBezTo>
                    <a:pt x="132" y="248"/>
                    <a:pt x="132" y="248"/>
                    <a:pt x="132" y="248"/>
                  </a:cubicBezTo>
                  <a:cubicBezTo>
                    <a:pt x="132" y="248"/>
                    <a:pt x="132" y="248"/>
                    <a:pt x="132" y="247"/>
                  </a:cubicBezTo>
                  <a:cubicBezTo>
                    <a:pt x="132" y="247"/>
                    <a:pt x="132" y="247"/>
                    <a:pt x="131" y="247"/>
                  </a:cubicBezTo>
                  <a:cubicBezTo>
                    <a:pt x="131" y="248"/>
                    <a:pt x="132" y="248"/>
                    <a:pt x="132" y="248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6" name="组合 355"/>
          <p:cNvGrpSpPr/>
          <p:nvPr/>
        </p:nvGrpSpPr>
        <p:grpSpPr>
          <a:xfrm>
            <a:off x="4501759" y="435352"/>
            <a:ext cx="3451779" cy="748043"/>
            <a:chOff x="4447246" y="464074"/>
            <a:chExt cx="3451779" cy="748043"/>
          </a:xfrm>
        </p:grpSpPr>
        <p:sp>
          <p:nvSpPr>
            <p:cNvPr id="357" name="Freeform 544"/>
            <p:cNvSpPr>
              <a:spLocks noEditPoints="1"/>
            </p:cNvSpPr>
            <p:nvPr/>
          </p:nvSpPr>
          <p:spPr bwMode="auto">
            <a:xfrm>
              <a:off x="5055090" y="1127980"/>
              <a:ext cx="2451100" cy="84137"/>
            </a:xfrm>
            <a:custGeom>
              <a:avLst/>
              <a:gdLst>
                <a:gd name="T0" fmla="*/ 26 w 715"/>
                <a:gd name="T1" fmla="*/ 50 h 95"/>
                <a:gd name="T2" fmla="*/ 43 w 715"/>
                <a:gd name="T3" fmla="*/ 67 h 95"/>
                <a:gd name="T4" fmla="*/ 65 w 715"/>
                <a:gd name="T5" fmla="*/ 76 h 95"/>
                <a:gd name="T6" fmla="*/ 143 w 715"/>
                <a:gd name="T7" fmla="*/ 81 h 95"/>
                <a:gd name="T8" fmla="*/ 218 w 715"/>
                <a:gd name="T9" fmla="*/ 80 h 95"/>
                <a:gd name="T10" fmla="*/ 301 w 715"/>
                <a:gd name="T11" fmla="*/ 79 h 95"/>
                <a:gd name="T12" fmla="*/ 405 w 715"/>
                <a:gd name="T13" fmla="*/ 88 h 95"/>
                <a:gd name="T14" fmla="*/ 491 w 715"/>
                <a:gd name="T15" fmla="*/ 93 h 95"/>
                <a:gd name="T16" fmla="*/ 630 w 715"/>
                <a:gd name="T17" fmla="*/ 64 h 95"/>
                <a:gd name="T18" fmla="*/ 678 w 715"/>
                <a:gd name="T19" fmla="*/ 58 h 95"/>
                <a:gd name="T20" fmla="*/ 664 w 715"/>
                <a:gd name="T21" fmla="*/ 52 h 95"/>
                <a:gd name="T22" fmla="*/ 662 w 715"/>
                <a:gd name="T23" fmla="*/ 30 h 95"/>
                <a:gd name="T24" fmla="*/ 598 w 715"/>
                <a:gd name="T25" fmla="*/ 37 h 95"/>
                <a:gd name="T26" fmla="*/ 564 w 715"/>
                <a:gd name="T27" fmla="*/ 25 h 95"/>
                <a:gd name="T28" fmla="*/ 500 w 715"/>
                <a:gd name="T29" fmla="*/ 17 h 95"/>
                <a:gd name="T30" fmla="*/ 443 w 715"/>
                <a:gd name="T31" fmla="*/ 26 h 95"/>
                <a:gd name="T32" fmla="*/ 372 w 715"/>
                <a:gd name="T33" fmla="*/ 20 h 95"/>
                <a:gd name="T34" fmla="*/ 263 w 715"/>
                <a:gd name="T35" fmla="*/ 13 h 95"/>
                <a:gd name="T36" fmla="*/ 193 w 715"/>
                <a:gd name="T37" fmla="*/ 9 h 95"/>
                <a:gd name="T38" fmla="*/ 98 w 715"/>
                <a:gd name="T39" fmla="*/ 21 h 95"/>
                <a:gd name="T40" fmla="*/ 403 w 715"/>
                <a:gd name="T41" fmla="*/ 77 h 95"/>
                <a:gd name="T42" fmla="*/ 420 w 715"/>
                <a:gd name="T43" fmla="*/ 84 h 95"/>
                <a:gd name="T44" fmla="*/ 458 w 715"/>
                <a:gd name="T45" fmla="*/ 81 h 95"/>
                <a:gd name="T46" fmla="*/ 503 w 715"/>
                <a:gd name="T47" fmla="*/ 64 h 95"/>
                <a:gd name="T48" fmla="*/ 504 w 715"/>
                <a:gd name="T49" fmla="*/ 76 h 95"/>
                <a:gd name="T50" fmla="*/ 567 w 715"/>
                <a:gd name="T51" fmla="*/ 43 h 95"/>
                <a:gd name="T52" fmla="*/ 560 w 715"/>
                <a:gd name="T53" fmla="*/ 62 h 95"/>
                <a:gd name="T54" fmla="*/ 583 w 715"/>
                <a:gd name="T55" fmla="*/ 56 h 95"/>
                <a:gd name="T56" fmla="*/ 615 w 715"/>
                <a:gd name="T57" fmla="*/ 58 h 95"/>
                <a:gd name="T58" fmla="*/ 639 w 715"/>
                <a:gd name="T59" fmla="*/ 45 h 95"/>
                <a:gd name="T60" fmla="*/ 604 w 715"/>
                <a:gd name="T61" fmla="*/ 58 h 95"/>
                <a:gd name="T62" fmla="*/ 575 w 715"/>
                <a:gd name="T63" fmla="*/ 51 h 95"/>
                <a:gd name="T64" fmla="*/ 562 w 715"/>
                <a:gd name="T65" fmla="*/ 34 h 95"/>
                <a:gd name="T66" fmla="*/ 541 w 715"/>
                <a:gd name="T67" fmla="*/ 45 h 95"/>
                <a:gd name="T68" fmla="*/ 492 w 715"/>
                <a:gd name="T69" fmla="*/ 54 h 95"/>
                <a:gd name="T70" fmla="*/ 469 w 715"/>
                <a:gd name="T71" fmla="*/ 29 h 95"/>
                <a:gd name="T72" fmla="*/ 435 w 715"/>
                <a:gd name="T73" fmla="*/ 29 h 95"/>
                <a:gd name="T74" fmla="*/ 362 w 715"/>
                <a:gd name="T75" fmla="*/ 80 h 95"/>
                <a:gd name="T76" fmla="*/ 345 w 715"/>
                <a:gd name="T77" fmla="*/ 72 h 95"/>
                <a:gd name="T78" fmla="*/ 242 w 715"/>
                <a:gd name="T79" fmla="*/ 81 h 95"/>
                <a:gd name="T80" fmla="*/ 295 w 715"/>
                <a:gd name="T81" fmla="*/ 42 h 95"/>
                <a:gd name="T82" fmla="*/ 328 w 715"/>
                <a:gd name="T83" fmla="*/ 36 h 95"/>
                <a:gd name="T84" fmla="*/ 296 w 715"/>
                <a:gd name="T85" fmla="*/ 76 h 95"/>
                <a:gd name="T86" fmla="*/ 329 w 715"/>
                <a:gd name="T87" fmla="*/ 44 h 95"/>
                <a:gd name="T88" fmla="*/ 317 w 715"/>
                <a:gd name="T89" fmla="*/ 27 h 95"/>
                <a:gd name="T90" fmla="*/ 298 w 715"/>
                <a:gd name="T91" fmla="*/ 25 h 95"/>
                <a:gd name="T92" fmla="*/ 230 w 715"/>
                <a:gd name="T93" fmla="*/ 75 h 95"/>
                <a:gd name="T94" fmla="*/ 266 w 715"/>
                <a:gd name="T95" fmla="*/ 32 h 95"/>
                <a:gd name="T96" fmla="*/ 215 w 715"/>
                <a:gd name="T97" fmla="*/ 53 h 95"/>
                <a:gd name="T98" fmla="*/ 203 w 715"/>
                <a:gd name="T99" fmla="*/ 54 h 95"/>
                <a:gd name="T100" fmla="*/ 151 w 715"/>
                <a:gd name="T101" fmla="*/ 43 h 95"/>
                <a:gd name="T102" fmla="*/ 159 w 715"/>
                <a:gd name="T103" fmla="*/ 63 h 95"/>
                <a:gd name="T104" fmla="*/ 212 w 715"/>
                <a:gd name="T105" fmla="*/ 24 h 95"/>
                <a:gd name="T106" fmla="*/ 194 w 715"/>
                <a:gd name="T107" fmla="*/ 18 h 95"/>
                <a:gd name="T108" fmla="*/ 153 w 715"/>
                <a:gd name="T109" fmla="*/ 34 h 95"/>
                <a:gd name="T110" fmla="*/ 108 w 715"/>
                <a:gd name="T111" fmla="*/ 51 h 95"/>
                <a:gd name="T112" fmla="*/ 112 w 715"/>
                <a:gd name="T113" fmla="*/ 26 h 95"/>
                <a:gd name="T114" fmla="*/ 65 w 715"/>
                <a:gd name="T115" fmla="*/ 54 h 95"/>
                <a:gd name="T116" fmla="*/ 87 w 715"/>
                <a:gd name="T117" fmla="*/ 22 h 95"/>
                <a:gd name="T118" fmla="*/ 53 w 715"/>
                <a:gd name="T119" fmla="*/ 3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5" h="95">
                  <a:moveTo>
                    <a:pt x="19" y="17"/>
                  </a:moveTo>
                  <a:cubicBezTo>
                    <a:pt x="21" y="19"/>
                    <a:pt x="23" y="14"/>
                    <a:pt x="25" y="16"/>
                  </a:cubicBezTo>
                  <a:cubicBezTo>
                    <a:pt x="24" y="17"/>
                    <a:pt x="25" y="18"/>
                    <a:pt x="24" y="19"/>
                  </a:cubicBezTo>
                  <a:cubicBezTo>
                    <a:pt x="19" y="17"/>
                    <a:pt x="19" y="22"/>
                    <a:pt x="14" y="23"/>
                  </a:cubicBezTo>
                  <a:cubicBezTo>
                    <a:pt x="16" y="26"/>
                    <a:pt x="20" y="22"/>
                    <a:pt x="20" y="28"/>
                  </a:cubicBezTo>
                  <a:cubicBezTo>
                    <a:pt x="27" y="25"/>
                    <a:pt x="29" y="13"/>
                    <a:pt x="34" y="16"/>
                  </a:cubicBezTo>
                  <a:cubicBezTo>
                    <a:pt x="33" y="17"/>
                    <a:pt x="35" y="19"/>
                    <a:pt x="34" y="20"/>
                  </a:cubicBezTo>
                  <a:cubicBezTo>
                    <a:pt x="31" y="23"/>
                    <a:pt x="28" y="26"/>
                    <a:pt x="32" y="29"/>
                  </a:cubicBezTo>
                  <a:cubicBezTo>
                    <a:pt x="34" y="28"/>
                    <a:pt x="35" y="26"/>
                    <a:pt x="37" y="25"/>
                  </a:cubicBezTo>
                  <a:cubicBezTo>
                    <a:pt x="36" y="20"/>
                    <a:pt x="35" y="16"/>
                    <a:pt x="38" y="12"/>
                  </a:cubicBezTo>
                  <a:cubicBezTo>
                    <a:pt x="39" y="17"/>
                    <a:pt x="40" y="17"/>
                    <a:pt x="44" y="22"/>
                  </a:cubicBezTo>
                  <a:cubicBezTo>
                    <a:pt x="40" y="26"/>
                    <a:pt x="38" y="26"/>
                    <a:pt x="37" y="32"/>
                  </a:cubicBezTo>
                  <a:cubicBezTo>
                    <a:pt x="34" y="27"/>
                    <a:pt x="34" y="33"/>
                    <a:pt x="34" y="35"/>
                  </a:cubicBezTo>
                  <a:cubicBezTo>
                    <a:pt x="33" y="33"/>
                    <a:pt x="32" y="32"/>
                    <a:pt x="31" y="31"/>
                  </a:cubicBezTo>
                  <a:cubicBezTo>
                    <a:pt x="25" y="37"/>
                    <a:pt x="30" y="42"/>
                    <a:pt x="25" y="46"/>
                  </a:cubicBezTo>
                  <a:cubicBezTo>
                    <a:pt x="26" y="45"/>
                    <a:pt x="28" y="45"/>
                    <a:pt x="30" y="45"/>
                  </a:cubicBezTo>
                  <a:cubicBezTo>
                    <a:pt x="27" y="47"/>
                    <a:pt x="28" y="48"/>
                    <a:pt x="26" y="50"/>
                  </a:cubicBezTo>
                  <a:cubicBezTo>
                    <a:pt x="24" y="43"/>
                    <a:pt x="20" y="51"/>
                    <a:pt x="17" y="48"/>
                  </a:cubicBezTo>
                  <a:cubicBezTo>
                    <a:pt x="20" y="41"/>
                    <a:pt x="21" y="34"/>
                    <a:pt x="25" y="29"/>
                  </a:cubicBezTo>
                  <a:cubicBezTo>
                    <a:pt x="22" y="28"/>
                    <a:pt x="18" y="30"/>
                    <a:pt x="16" y="27"/>
                  </a:cubicBezTo>
                  <a:cubicBezTo>
                    <a:pt x="12" y="30"/>
                    <a:pt x="10" y="33"/>
                    <a:pt x="10" y="36"/>
                  </a:cubicBezTo>
                  <a:cubicBezTo>
                    <a:pt x="13" y="37"/>
                    <a:pt x="12" y="30"/>
                    <a:pt x="16" y="32"/>
                  </a:cubicBezTo>
                  <a:cubicBezTo>
                    <a:pt x="18" y="35"/>
                    <a:pt x="14" y="36"/>
                    <a:pt x="15" y="38"/>
                  </a:cubicBezTo>
                  <a:cubicBezTo>
                    <a:pt x="16" y="38"/>
                    <a:pt x="18" y="37"/>
                    <a:pt x="18" y="38"/>
                  </a:cubicBezTo>
                  <a:cubicBezTo>
                    <a:pt x="7" y="44"/>
                    <a:pt x="7" y="53"/>
                    <a:pt x="0" y="60"/>
                  </a:cubicBezTo>
                  <a:cubicBezTo>
                    <a:pt x="6" y="57"/>
                    <a:pt x="12" y="53"/>
                    <a:pt x="17" y="57"/>
                  </a:cubicBezTo>
                  <a:cubicBezTo>
                    <a:pt x="19" y="53"/>
                    <a:pt x="8" y="52"/>
                    <a:pt x="13" y="47"/>
                  </a:cubicBezTo>
                  <a:cubicBezTo>
                    <a:pt x="14" y="52"/>
                    <a:pt x="22" y="50"/>
                    <a:pt x="25" y="56"/>
                  </a:cubicBezTo>
                  <a:cubicBezTo>
                    <a:pt x="22" y="58"/>
                    <a:pt x="19" y="61"/>
                    <a:pt x="16" y="63"/>
                  </a:cubicBezTo>
                  <a:cubicBezTo>
                    <a:pt x="12" y="59"/>
                    <a:pt x="7" y="64"/>
                    <a:pt x="3" y="64"/>
                  </a:cubicBezTo>
                  <a:cubicBezTo>
                    <a:pt x="6" y="67"/>
                    <a:pt x="2" y="72"/>
                    <a:pt x="7" y="70"/>
                  </a:cubicBezTo>
                  <a:cubicBezTo>
                    <a:pt x="7" y="64"/>
                    <a:pt x="24" y="64"/>
                    <a:pt x="26" y="70"/>
                  </a:cubicBezTo>
                  <a:cubicBezTo>
                    <a:pt x="28" y="68"/>
                    <a:pt x="31" y="66"/>
                    <a:pt x="34" y="64"/>
                  </a:cubicBezTo>
                  <a:cubicBezTo>
                    <a:pt x="36" y="70"/>
                    <a:pt x="40" y="64"/>
                    <a:pt x="43" y="67"/>
                  </a:cubicBezTo>
                  <a:cubicBezTo>
                    <a:pt x="43" y="74"/>
                    <a:pt x="40" y="69"/>
                    <a:pt x="36" y="71"/>
                  </a:cubicBezTo>
                  <a:cubicBezTo>
                    <a:pt x="35" y="73"/>
                    <a:pt x="35" y="75"/>
                    <a:pt x="37" y="78"/>
                  </a:cubicBezTo>
                  <a:cubicBezTo>
                    <a:pt x="41" y="73"/>
                    <a:pt x="44" y="75"/>
                    <a:pt x="48" y="71"/>
                  </a:cubicBezTo>
                  <a:cubicBezTo>
                    <a:pt x="46" y="68"/>
                    <a:pt x="42" y="60"/>
                    <a:pt x="50" y="60"/>
                  </a:cubicBezTo>
                  <a:cubicBezTo>
                    <a:pt x="48" y="57"/>
                    <a:pt x="44" y="54"/>
                    <a:pt x="47" y="51"/>
                  </a:cubicBezTo>
                  <a:cubicBezTo>
                    <a:pt x="52" y="53"/>
                    <a:pt x="52" y="44"/>
                    <a:pt x="56" y="46"/>
                  </a:cubicBezTo>
                  <a:cubicBezTo>
                    <a:pt x="54" y="48"/>
                    <a:pt x="56" y="49"/>
                    <a:pt x="55" y="50"/>
                  </a:cubicBezTo>
                  <a:cubicBezTo>
                    <a:pt x="54" y="51"/>
                    <a:pt x="51" y="50"/>
                    <a:pt x="52" y="53"/>
                  </a:cubicBezTo>
                  <a:cubicBezTo>
                    <a:pt x="56" y="53"/>
                    <a:pt x="50" y="69"/>
                    <a:pt x="49" y="75"/>
                  </a:cubicBezTo>
                  <a:cubicBezTo>
                    <a:pt x="55" y="75"/>
                    <a:pt x="57" y="68"/>
                    <a:pt x="59" y="76"/>
                  </a:cubicBezTo>
                  <a:cubicBezTo>
                    <a:pt x="62" y="70"/>
                    <a:pt x="68" y="71"/>
                    <a:pt x="65" y="65"/>
                  </a:cubicBezTo>
                  <a:cubicBezTo>
                    <a:pt x="62" y="65"/>
                    <a:pt x="61" y="66"/>
                    <a:pt x="60" y="68"/>
                  </a:cubicBezTo>
                  <a:cubicBezTo>
                    <a:pt x="60" y="66"/>
                    <a:pt x="53" y="66"/>
                    <a:pt x="56" y="63"/>
                  </a:cubicBezTo>
                  <a:cubicBezTo>
                    <a:pt x="62" y="62"/>
                    <a:pt x="61" y="61"/>
                    <a:pt x="62" y="56"/>
                  </a:cubicBezTo>
                  <a:cubicBezTo>
                    <a:pt x="64" y="58"/>
                    <a:pt x="67" y="54"/>
                    <a:pt x="69" y="58"/>
                  </a:cubicBezTo>
                  <a:cubicBezTo>
                    <a:pt x="62" y="62"/>
                    <a:pt x="67" y="64"/>
                    <a:pt x="71" y="63"/>
                  </a:cubicBezTo>
                  <a:cubicBezTo>
                    <a:pt x="67" y="67"/>
                    <a:pt x="66" y="72"/>
                    <a:pt x="65" y="76"/>
                  </a:cubicBezTo>
                  <a:cubicBezTo>
                    <a:pt x="72" y="78"/>
                    <a:pt x="75" y="64"/>
                    <a:pt x="82" y="73"/>
                  </a:cubicBezTo>
                  <a:cubicBezTo>
                    <a:pt x="81" y="75"/>
                    <a:pt x="78" y="74"/>
                    <a:pt x="79" y="76"/>
                  </a:cubicBezTo>
                  <a:cubicBezTo>
                    <a:pt x="81" y="75"/>
                    <a:pt x="80" y="77"/>
                    <a:pt x="81" y="79"/>
                  </a:cubicBezTo>
                  <a:cubicBezTo>
                    <a:pt x="85" y="73"/>
                    <a:pt x="89" y="72"/>
                    <a:pt x="92" y="65"/>
                  </a:cubicBezTo>
                  <a:cubicBezTo>
                    <a:pt x="95" y="66"/>
                    <a:pt x="98" y="63"/>
                    <a:pt x="101" y="64"/>
                  </a:cubicBezTo>
                  <a:cubicBezTo>
                    <a:pt x="96" y="67"/>
                    <a:pt x="97" y="72"/>
                    <a:pt x="95" y="76"/>
                  </a:cubicBezTo>
                  <a:cubicBezTo>
                    <a:pt x="93" y="77"/>
                    <a:pt x="87" y="74"/>
                    <a:pt x="88" y="78"/>
                  </a:cubicBezTo>
                  <a:cubicBezTo>
                    <a:pt x="90" y="76"/>
                    <a:pt x="91" y="81"/>
                    <a:pt x="93" y="80"/>
                  </a:cubicBezTo>
                  <a:cubicBezTo>
                    <a:pt x="95" y="79"/>
                    <a:pt x="97" y="77"/>
                    <a:pt x="99" y="76"/>
                  </a:cubicBezTo>
                  <a:cubicBezTo>
                    <a:pt x="102" y="79"/>
                    <a:pt x="99" y="80"/>
                    <a:pt x="103" y="81"/>
                  </a:cubicBezTo>
                  <a:cubicBezTo>
                    <a:pt x="107" y="79"/>
                    <a:pt x="108" y="78"/>
                    <a:pt x="108" y="74"/>
                  </a:cubicBezTo>
                  <a:cubicBezTo>
                    <a:pt x="115" y="75"/>
                    <a:pt x="110" y="78"/>
                    <a:pt x="117" y="82"/>
                  </a:cubicBezTo>
                  <a:cubicBezTo>
                    <a:pt x="121" y="77"/>
                    <a:pt x="124" y="82"/>
                    <a:pt x="128" y="77"/>
                  </a:cubicBezTo>
                  <a:cubicBezTo>
                    <a:pt x="129" y="78"/>
                    <a:pt x="128" y="80"/>
                    <a:pt x="131" y="82"/>
                  </a:cubicBezTo>
                  <a:cubicBezTo>
                    <a:pt x="134" y="81"/>
                    <a:pt x="138" y="80"/>
                    <a:pt x="141" y="81"/>
                  </a:cubicBezTo>
                  <a:cubicBezTo>
                    <a:pt x="138" y="78"/>
                    <a:pt x="145" y="73"/>
                    <a:pt x="148" y="76"/>
                  </a:cubicBezTo>
                  <a:cubicBezTo>
                    <a:pt x="148" y="81"/>
                    <a:pt x="140" y="75"/>
                    <a:pt x="143" y="81"/>
                  </a:cubicBezTo>
                  <a:cubicBezTo>
                    <a:pt x="154" y="79"/>
                    <a:pt x="164" y="84"/>
                    <a:pt x="176" y="81"/>
                  </a:cubicBezTo>
                  <a:cubicBezTo>
                    <a:pt x="171" y="78"/>
                    <a:pt x="175" y="75"/>
                    <a:pt x="176" y="72"/>
                  </a:cubicBezTo>
                  <a:cubicBezTo>
                    <a:pt x="175" y="79"/>
                    <a:pt x="187" y="90"/>
                    <a:pt x="187" y="80"/>
                  </a:cubicBezTo>
                  <a:cubicBezTo>
                    <a:pt x="182" y="83"/>
                    <a:pt x="184" y="72"/>
                    <a:pt x="180" y="71"/>
                  </a:cubicBezTo>
                  <a:cubicBezTo>
                    <a:pt x="181" y="70"/>
                    <a:pt x="182" y="68"/>
                    <a:pt x="182" y="67"/>
                  </a:cubicBezTo>
                  <a:cubicBezTo>
                    <a:pt x="182" y="71"/>
                    <a:pt x="184" y="70"/>
                    <a:pt x="187" y="71"/>
                  </a:cubicBezTo>
                  <a:cubicBezTo>
                    <a:pt x="181" y="75"/>
                    <a:pt x="189" y="79"/>
                    <a:pt x="192" y="77"/>
                  </a:cubicBezTo>
                  <a:cubicBezTo>
                    <a:pt x="190" y="79"/>
                    <a:pt x="189" y="81"/>
                    <a:pt x="192" y="83"/>
                  </a:cubicBezTo>
                  <a:cubicBezTo>
                    <a:pt x="193" y="83"/>
                    <a:pt x="194" y="82"/>
                    <a:pt x="195" y="83"/>
                  </a:cubicBezTo>
                  <a:cubicBezTo>
                    <a:pt x="196" y="75"/>
                    <a:pt x="204" y="76"/>
                    <a:pt x="203" y="65"/>
                  </a:cubicBezTo>
                  <a:cubicBezTo>
                    <a:pt x="203" y="66"/>
                    <a:pt x="204" y="67"/>
                    <a:pt x="205" y="66"/>
                  </a:cubicBezTo>
                  <a:cubicBezTo>
                    <a:pt x="204" y="68"/>
                    <a:pt x="204" y="71"/>
                    <a:pt x="208" y="74"/>
                  </a:cubicBezTo>
                  <a:cubicBezTo>
                    <a:pt x="211" y="72"/>
                    <a:pt x="221" y="72"/>
                    <a:pt x="218" y="77"/>
                  </a:cubicBezTo>
                  <a:cubicBezTo>
                    <a:pt x="214" y="72"/>
                    <a:pt x="209" y="78"/>
                    <a:pt x="201" y="76"/>
                  </a:cubicBezTo>
                  <a:cubicBezTo>
                    <a:pt x="199" y="78"/>
                    <a:pt x="200" y="80"/>
                    <a:pt x="199" y="81"/>
                  </a:cubicBezTo>
                  <a:cubicBezTo>
                    <a:pt x="205" y="86"/>
                    <a:pt x="212" y="82"/>
                    <a:pt x="218" y="84"/>
                  </a:cubicBezTo>
                  <a:cubicBezTo>
                    <a:pt x="217" y="83"/>
                    <a:pt x="216" y="82"/>
                    <a:pt x="218" y="80"/>
                  </a:cubicBezTo>
                  <a:cubicBezTo>
                    <a:pt x="227" y="77"/>
                    <a:pt x="225" y="91"/>
                    <a:pt x="225" y="91"/>
                  </a:cubicBezTo>
                  <a:cubicBezTo>
                    <a:pt x="228" y="88"/>
                    <a:pt x="234" y="85"/>
                    <a:pt x="227" y="85"/>
                  </a:cubicBezTo>
                  <a:cubicBezTo>
                    <a:pt x="228" y="81"/>
                    <a:pt x="233" y="78"/>
                    <a:pt x="235" y="86"/>
                  </a:cubicBezTo>
                  <a:cubicBezTo>
                    <a:pt x="246" y="83"/>
                    <a:pt x="253" y="88"/>
                    <a:pt x="263" y="82"/>
                  </a:cubicBezTo>
                  <a:cubicBezTo>
                    <a:pt x="264" y="87"/>
                    <a:pt x="273" y="86"/>
                    <a:pt x="278" y="85"/>
                  </a:cubicBezTo>
                  <a:cubicBezTo>
                    <a:pt x="279" y="79"/>
                    <a:pt x="281" y="81"/>
                    <a:pt x="279" y="78"/>
                  </a:cubicBezTo>
                  <a:cubicBezTo>
                    <a:pt x="281" y="77"/>
                    <a:pt x="282" y="75"/>
                    <a:pt x="284" y="74"/>
                  </a:cubicBezTo>
                  <a:cubicBezTo>
                    <a:pt x="284" y="77"/>
                    <a:pt x="286" y="79"/>
                    <a:pt x="289" y="76"/>
                  </a:cubicBezTo>
                  <a:cubicBezTo>
                    <a:pt x="289" y="72"/>
                    <a:pt x="287" y="74"/>
                    <a:pt x="284" y="72"/>
                  </a:cubicBezTo>
                  <a:cubicBezTo>
                    <a:pt x="286" y="70"/>
                    <a:pt x="285" y="68"/>
                    <a:pt x="288" y="66"/>
                  </a:cubicBezTo>
                  <a:cubicBezTo>
                    <a:pt x="288" y="72"/>
                    <a:pt x="294" y="80"/>
                    <a:pt x="286" y="86"/>
                  </a:cubicBezTo>
                  <a:cubicBezTo>
                    <a:pt x="289" y="91"/>
                    <a:pt x="289" y="81"/>
                    <a:pt x="292" y="88"/>
                  </a:cubicBezTo>
                  <a:cubicBezTo>
                    <a:pt x="296" y="87"/>
                    <a:pt x="296" y="81"/>
                    <a:pt x="298" y="83"/>
                  </a:cubicBezTo>
                  <a:cubicBezTo>
                    <a:pt x="300" y="91"/>
                    <a:pt x="301" y="82"/>
                    <a:pt x="307" y="83"/>
                  </a:cubicBezTo>
                  <a:cubicBezTo>
                    <a:pt x="308" y="85"/>
                    <a:pt x="306" y="86"/>
                    <a:pt x="305" y="87"/>
                  </a:cubicBezTo>
                  <a:cubicBezTo>
                    <a:pt x="315" y="93"/>
                    <a:pt x="308" y="77"/>
                    <a:pt x="316" y="74"/>
                  </a:cubicBezTo>
                  <a:cubicBezTo>
                    <a:pt x="309" y="67"/>
                    <a:pt x="309" y="86"/>
                    <a:pt x="301" y="79"/>
                  </a:cubicBezTo>
                  <a:cubicBezTo>
                    <a:pt x="309" y="80"/>
                    <a:pt x="307" y="68"/>
                    <a:pt x="315" y="70"/>
                  </a:cubicBezTo>
                  <a:cubicBezTo>
                    <a:pt x="316" y="66"/>
                    <a:pt x="317" y="62"/>
                    <a:pt x="320" y="58"/>
                  </a:cubicBezTo>
                  <a:cubicBezTo>
                    <a:pt x="323" y="62"/>
                    <a:pt x="316" y="67"/>
                    <a:pt x="323" y="66"/>
                  </a:cubicBezTo>
                  <a:cubicBezTo>
                    <a:pt x="320" y="70"/>
                    <a:pt x="318" y="66"/>
                    <a:pt x="316" y="67"/>
                  </a:cubicBezTo>
                  <a:cubicBezTo>
                    <a:pt x="324" y="75"/>
                    <a:pt x="309" y="81"/>
                    <a:pt x="316" y="89"/>
                  </a:cubicBezTo>
                  <a:cubicBezTo>
                    <a:pt x="320" y="86"/>
                    <a:pt x="323" y="82"/>
                    <a:pt x="321" y="78"/>
                  </a:cubicBezTo>
                  <a:cubicBezTo>
                    <a:pt x="325" y="74"/>
                    <a:pt x="328" y="76"/>
                    <a:pt x="331" y="77"/>
                  </a:cubicBezTo>
                  <a:cubicBezTo>
                    <a:pt x="326" y="79"/>
                    <a:pt x="330" y="82"/>
                    <a:pt x="326" y="85"/>
                  </a:cubicBezTo>
                  <a:cubicBezTo>
                    <a:pt x="325" y="83"/>
                    <a:pt x="324" y="81"/>
                    <a:pt x="323" y="82"/>
                  </a:cubicBezTo>
                  <a:cubicBezTo>
                    <a:pt x="326" y="87"/>
                    <a:pt x="322" y="84"/>
                    <a:pt x="323" y="89"/>
                  </a:cubicBezTo>
                  <a:cubicBezTo>
                    <a:pt x="327" y="88"/>
                    <a:pt x="333" y="89"/>
                    <a:pt x="334" y="86"/>
                  </a:cubicBezTo>
                  <a:cubicBezTo>
                    <a:pt x="333" y="83"/>
                    <a:pt x="331" y="84"/>
                    <a:pt x="329" y="84"/>
                  </a:cubicBezTo>
                  <a:cubicBezTo>
                    <a:pt x="335" y="84"/>
                    <a:pt x="332" y="78"/>
                    <a:pt x="335" y="80"/>
                  </a:cubicBezTo>
                  <a:cubicBezTo>
                    <a:pt x="336" y="82"/>
                    <a:pt x="336" y="85"/>
                    <a:pt x="336" y="88"/>
                  </a:cubicBezTo>
                  <a:cubicBezTo>
                    <a:pt x="359" y="87"/>
                    <a:pt x="382" y="90"/>
                    <a:pt x="405" y="88"/>
                  </a:cubicBezTo>
                  <a:cubicBezTo>
                    <a:pt x="400" y="82"/>
                    <a:pt x="408" y="79"/>
                    <a:pt x="410" y="79"/>
                  </a:cubicBezTo>
                  <a:cubicBezTo>
                    <a:pt x="411" y="84"/>
                    <a:pt x="407" y="84"/>
                    <a:pt x="405" y="88"/>
                  </a:cubicBezTo>
                  <a:cubicBezTo>
                    <a:pt x="408" y="93"/>
                    <a:pt x="412" y="88"/>
                    <a:pt x="414" y="85"/>
                  </a:cubicBezTo>
                  <a:cubicBezTo>
                    <a:pt x="418" y="86"/>
                    <a:pt x="415" y="90"/>
                    <a:pt x="419" y="85"/>
                  </a:cubicBezTo>
                  <a:cubicBezTo>
                    <a:pt x="419" y="93"/>
                    <a:pt x="428" y="85"/>
                    <a:pt x="432" y="90"/>
                  </a:cubicBezTo>
                  <a:cubicBezTo>
                    <a:pt x="432" y="89"/>
                    <a:pt x="438" y="87"/>
                    <a:pt x="439" y="83"/>
                  </a:cubicBezTo>
                  <a:cubicBezTo>
                    <a:pt x="440" y="85"/>
                    <a:pt x="442" y="85"/>
                    <a:pt x="443" y="86"/>
                  </a:cubicBezTo>
                  <a:cubicBezTo>
                    <a:pt x="442" y="88"/>
                    <a:pt x="437" y="85"/>
                    <a:pt x="438" y="89"/>
                  </a:cubicBezTo>
                  <a:cubicBezTo>
                    <a:pt x="441" y="88"/>
                    <a:pt x="439" y="91"/>
                    <a:pt x="441" y="93"/>
                  </a:cubicBezTo>
                  <a:cubicBezTo>
                    <a:pt x="448" y="88"/>
                    <a:pt x="460" y="95"/>
                    <a:pt x="464" y="89"/>
                  </a:cubicBezTo>
                  <a:cubicBezTo>
                    <a:pt x="462" y="85"/>
                    <a:pt x="448" y="89"/>
                    <a:pt x="446" y="83"/>
                  </a:cubicBezTo>
                  <a:cubicBezTo>
                    <a:pt x="454" y="87"/>
                    <a:pt x="463" y="84"/>
                    <a:pt x="472" y="83"/>
                  </a:cubicBezTo>
                  <a:cubicBezTo>
                    <a:pt x="470" y="84"/>
                    <a:pt x="469" y="85"/>
                    <a:pt x="467" y="87"/>
                  </a:cubicBezTo>
                  <a:cubicBezTo>
                    <a:pt x="469" y="89"/>
                    <a:pt x="471" y="91"/>
                    <a:pt x="472" y="93"/>
                  </a:cubicBezTo>
                  <a:cubicBezTo>
                    <a:pt x="478" y="91"/>
                    <a:pt x="472" y="86"/>
                    <a:pt x="476" y="84"/>
                  </a:cubicBezTo>
                  <a:cubicBezTo>
                    <a:pt x="477" y="85"/>
                    <a:pt x="475" y="86"/>
                    <a:pt x="477" y="88"/>
                  </a:cubicBezTo>
                  <a:cubicBezTo>
                    <a:pt x="485" y="83"/>
                    <a:pt x="479" y="72"/>
                    <a:pt x="485" y="71"/>
                  </a:cubicBezTo>
                  <a:cubicBezTo>
                    <a:pt x="482" y="76"/>
                    <a:pt x="486" y="83"/>
                    <a:pt x="479" y="88"/>
                  </a:cubicBezTo>
                  <a:cubicBezTo>
                    <a:pt x="485" y="95"/>
                    <a:pt x="486" y="85"/>
                    <a:pt x="491" y="93"/>
                  </a:cubicBezTo>
                  <a:cubicBezTo>
                    <a:pt x="494" y="90"/>
                    <a:pt x="496" y="92"/>
                    <a:pt x="499" y="88"/>
                  </a:cubicBezTo>
                  <a:cubicBezTo>
                    <a:pt x="500" y="93"/>
                    <a:pt x="511" y="95"/>
                    <a:pt x="513" y="89"/>
                  </a:cubicBezTo>
                  <a:cubicBezTo>
                    <a:pt x="517" y="92"/>
                    <a:pt x="524" y="95"/>
                    <a:pt x="528" y="88"/>
                  </a:cubicBezTo>
                  <a:cubicBezTo>
                    <a:pt x="529" y="93"/>
                    <a:pt x="536" y="93"/>
                    <a:pt x="536" y="87"/>
                  </a:cubicBezTo>
                  <a:cubicBezTo>
                    <a:pt x="538" y="89"/>
                    <a:pt x="539" y="91"/>
                    <a:pt x="539" y="92"/>
                  </a:cubicBezTo>
                  <a:cubicBezTo>
                    <a:pt x="545" y="84"/>
                    <a:pt x="568" y="91"/>
                    <a:pt x="563" y="77"/>
                  </a:cubicBezTo>
                  <a:cubicBezTo>
                    <a:pt x="565" y="76"/>
                    <a:pt x="566" y="79"/>
                    <a:pt x="567" y="81"/>
                  </a:cubicBezTo>
                  <a:cubicBezTo>
                    <a:pt x="570" y="79"/>
                    <a:pt x="568" y="77"/>
                    <a:pt x="569" y="76"/>
                  </a:cubicBezTo>
                  <a:cubicBezTo>
                    <a:pt x="571" y="76"/>
                    <a:pt x="574" y="73"/>
                    <a:pt x="576" y="76"/>
                  </a:cubicBezTo>
                  <a:cubicBezTo>
                    <a:pt x="572" y="79"/>
                    <a:pt x="570" y="81"/>
                    <a:pt x="571" y="87"/>
                  </a:cubicBezTo>
                  <a:cubicBezTo>
                    <a:pt x="567" y="86"/>
                    <a:pt x="563" y="90"/>
                    <a:pt x="560" y="90"/>
                  </a:cubicBezTo>
                  <a:cubicBezTo>
                    <a:pt x="571" y="93"/>
                    <a:pt x="591" y="94"/>
                    <a:pt x="603" y="84"/>
                  </a:cubicBezTo>
                  <a:cubicBezTo>
                    <a:pt x="605" y="90"/>
                    <a:pt x="609" y="79"/>
                    <a:pt x="612" y="82"/>
                  </a:cubicBezTo>
                  <a:cubicBezTo>
                    <a:pt x="608" y="85"/>
                    <a:pt x="604" y="88"/>
                    <a:pt x="604" y="92"/>
                  </a:cubicBezTo>
                  <a:cubicBezTo>
                    <a:pt x="606" y="91"/>
                    <a:pt x="609" y="89"/>
                    <a:pt x="611" y="92"/>
                  </a:cubicBezTo>
                  <a:cubicBezTo>
                    <a:pt x="618" y="87"/>
                    <a:pt x="615" y="77"/>
                    <a:pt x="623" y="78"/>
                  </a:cubicBezTo>
                  <a:cubicBezTo>
                    <a:pt x="624" y="74"/>
                    <a:pt x="622" y="64"/>
                    <a:pt x="630" y="64"/>
                  </a:cubicBezTo>
                  <a:cubicBezTo>
                    <a:pt x="626" y="75"/>
                    <a:pt x="631" y="82"/>
                    <a:pt x="616" y="90"/>
                  </a:cubicBezTo>
                  <a:cubicBezTo>
                    <a:pt x="623" y="95"/>
                    <a:pt x="634" y="89"/>
                    <a:pt x="639" y="82"/>
                  </a:cubicBezTo>
                  <a:cubicBezTo>
                    <a:pt x="637" y="78"/>
                    <a:pt x="634" y="82"/>
                    <a:pt x="633" y="78"/>
                  </a:cubicBezTo>
                  <a:cubicBezTo>
                    <a:pt x="634" y="78"/>
                    <a:pt x="633" y="76"/>
                    <a:pt x="634" y="76"/>
                  </a:cubicBezTo>
                  <a:cubicBezTo>
                    <a:pt x="641" y="77"/>
                    <a:pt x="651" y="76"/>
                    <a:pt x="655" y="68"/>
                  </a:cubicBezTo>
                  <a:cubicBezTo>
                    <a:pt x="659" y="71"/>
                    <a:pt x="656" y="74"/>
                    <a:pt x="653" y="77"/>
                  </a:cubicBezTo>
                  <a:cubicBezTo>
                    <a:pt x="652" y="75"/>
                    <a:pt x="653" y="73"/>
                    <a:pt x="650" y="75"/>
                  </a:cubicBezTo>
                  <a:cubicBezTo>
                    <a:pt x="648" y="81"/>
                    <a:pt x="652" y="78"/>
                    <a:pt x="655" y="81"/>
                  </a:cubicBezTo>
                  <a:cubicBezTo>
                    <a:pt x="652" y="82"/>
                    <a:pt x="650" y="87"/>
                    <a:pt x="648" y="84"/>
                  </a:cubicBezTo>
                  <a:cubicBezTo>
                    <a:pt x="645" y="82"/>
                    <a:pt x="649" y="80"/>
                    <a:pt x="647" y="78"/>
                  </a:cubicBezTo>
                  <a:cubicBezTo>
                    <a:pt x="636" y="79"/>
                    <a:pt x="644" y="86"/>
                    <a:pt x="639" y="91"/>
                  </a:cubicBezTo>
                  <a:cubicBezTo>
                    <a:pt x="645" y="93"/>
                    <a:pt x="655" y="83"/>
                    <a:pt x="659" y="78"/>
                  </a:cubicBezTo>
                  <a:cubicBezTo>
                    <a:pt x="661" y="79"/>
                    <a:pt x="662" y="78"/>
                    <a:pt x="664" y="81"/>
                  </a:cubicBezTo>
                  <a:cubicBezTo>
                    <a:pt x="667" y="73"/>
                    <a:pt x="673" y="67"/>
                    <a:pt x="679" y="62"/>
                  </a:cubicBezTo>
                  <a:cubicBezTo>
                    <a:pt x="676" y="57"/>
                    <a:pt x="674" y="61"/>
                    <a:pt x="672" y="64"/>
                  </a:cubicBezTo>
                  <a:cubicBezTo>
                    <a:pt x="666" y="57"/>
                    <a:pt x="673" y="52"/>
                    <a:pt x="679" y="50"/>
                  </a:cubicBezTo>
                  <a:cubicBezTo>
                    <a:pt x="681" y="54"/>
                    <a:pt x="673" y="52"/>
                    <a:pt x="678" y="58"/>
                  </a:cubicBezTo>
                  <a:cubicBezTo>
                    <a:pt x="680" y="56"/>
                    <a:pt x="681" y="57"/>
                    <a:pt x="683" y="55"/>
                  </a:cubicBezTo>
                  <a:cubicBezTo>
                    <a:pt x="681" y="46"/>
                    <a:pt x="692" y="39"/>
                    <a:pt x="686" y="29"/>
                  </a:cubicBezTo>
                  <a:cubicBezTo>
                    <a:pt x="689" y="27"/>
                    <a:pt x="691" y="27"/>
                    <a:pt x="692" y="30"/>
                  </a:cubicBezTo>
                  <a:cubicBezTo>
                    <a:pt x="688" y="32"/>
                    <a:pt x="693" y="35"/>
                    <a:pt x="695" y="35"/>
                  </a:cubicBezTo>
                  <a:cubicBezTo>
                    <a:pt x="692" y="37"/>
                    <a:pt x="689" y="39"/>
                    <a:pt x="691" y="42"/>
                  </a:cubicBezTo>
                  <a:cubicBezTo>
                    <a:pt x="696" y="41"/>
                    <a:pt x="697" y="36"/>
                    <a:pt x="703" y="32"/>
                  </a:cubicBezTo>
                  <a:cubicBezTo>
                    <a:pt x="705" y="34"/>
                    <a:pt x="706" y="36"/>
                    <a:pt x="708" y="36"/>
                  </a:cubicBezTo>
                  <a:cubicBezTo>
                    <a:pt x="711" y="33"/>
                    <a:pt x="714" y="35"/>
                    <a:pt x="715" y="31"/>
                  </a:cubicBezTo>
                  <a:cubicBezTo>
                    <a:pt x="713" y="25"/>
                    <a:pt x="710" y="33"/>
                    <a:pt x="709" y="30"/>
                  </a:cubicBezTo>
                  <a:cubicBezTo>
                    <a:pt x="710" y="28"/>
                    <a:pt x="713" y="26"/>
                    <a:pt x="712" y="23"/>
                  </a:cubicBezTo>
                  <a:cubicBezTo>
                    <a:pt x="705" y="24"/>
                    <a:pt x="699" y="32"/>
                    <a:pt x="693" y="31"/>
                  </a:cubicBezTo>
                  <a:cubicBezTo>
                    <a:pt x="697" y="25"/>
                    <a:pt x="689" y="26"/>
                    <a:pt x="686" y="24"/>
                  </a:cubicBezTo>
                  <a:cubicBezTo>
                    <a:pt x="687" y="23"/>
                    <a:pt x="688" y="22"/>
                    <a:pt x="687" y="21"/>
                  </a:cubicBezTo>
                  <a:cubicBezTo>
                    <a:pt x="682" y="27"/>
                    <a:pt x="685" y="34"/>
                    <a:pt x="684" y="40"/>
                  </a:cubicBezTo>
                  <a:cubicBezTo>
                    <a:pt x="680" y="41"/>
                    <a:pt x="676" y="50"/>
                    <a:pt x="670" y="43"/>
                  </a:cubicBezTo>
                  <a:cubicBezTo>
                    <a:pt x="674" y="41"/>
                    <a:pt x="670" y="38"/>
                    <a:pt x="669" y="35"/>
                  </a:cubicBezTo>
                  <a:cubicBezTo>
                    <a:pt x="663" y="40"/>
                    <a:pt x="665" y="46"/>
                    <a:pt x="664" y="52"/>
                  </a:cubicBezTo>
                  <a:cubicBezTo>
                    <a:pt x="667" y="51"/>
                    <a:pt x="666" y="45"/>
                    <a:pt x="670" y="47"/>
                  </a:cubicBezTo>
                  <a:cubicBezTo>
                    <a:pt x="671" y="52"/>
                    <a:pt x="667" y="51"/>
                    <a:pt x="663" y="55"/>
                  </a:cubicBezTo>
                  <a:cubicBezTo>
                    <a:pt x="663" y="58"/>
                    <a:pt x="669" y="56"/>
                    <a:pt x="666" y="59"/>
                  </a:cubicBezTo>
                  <a:cubicBezTo>
                    <a:pt x="656" y="64"/>
                    <a:pt x="651" y="68"/>
                    <a:pt x="642" y="72"/>
                  </a:cubicBezTo>
                  <a:cubicBezTo>
                    <a:pt x="642" y="70"/>
                    <a:pt x="645" y="67"/>
                    <a:pt x="645" y="65"/>
                  </a:cubicBezTo>
                  <a:cubicBezTo>
                    <a:pt x="650" y="64"/>
                    <a:pt x="663" y="60"/>
                    <a:pt x="662" y="56"/>
                  </a:cubicBezTo>
                  <a:cubicBezTo>
                    <a:pt x="655" y="55"/>
                    <a:pt x="654" y="59"/>
                    <a:pt x="647" y="58"/>
                  </a:cubicBezTo>
                  <a:cubicBezTo>
                    <a:pt x="650" y="52"/>
                    <a:pt x="654" y="55"/>
                    <a:pt x="659" y="52"/>
                  </a:cubicBezTo>
                  <a:cubicBezTo>
                    <a:pt x="664" y="47"/>
                    <a:pt x="662" y="38"/>
                    <a:pt x="660" y="35"/>
                  </a:cubicBezTo>
                  <a:cubicBezTo>
                    <a:pt x="662" y="35"/>
                    <a:pt x="664" y="34"/>
                    <a:pt x="667" y="32"/>
                  </a:cubicBezTo>
                  <a:cubicBezTo>
                    <a:pt x="668" y="35"/>
                    <a:pt x="670" y="35"/>
                    <a:pt x="673" y="33"/>
                  </a:cubicBezTo>
                  <a:cubicBezTo>
                    <a:pt x="671" y="29"/>
                    <a:pt x="663" y="33"/>
                    <a:pt x="664" y="28"/>
                  </a:cubicBezTo>
                  <a:cubicBezTo>
                    <a:pt x="667" y="29"/>
                    <a:pt x="671" y="31"/>
                    <a:pt x="674" y="30"/>
                  </a:cubicBezTo>
                  <a:cubicBezTo>
                    <a:pt x="673" y="27"/>
                    <a:pt x="672" y="24"/>
                    <a:pt x="673" y="21"/>
                  </a:cubicBezTo>
                  <a:cubicBezTo>
                    <a:pt x="669" y="26"/>
                    <a:pt x="666" y="23"/>
                    <a:pt x="663" y="22"/>
                  </a:cubicBezTo>
                  <a:cubicBezTo>
                    <a:pt x="660" y="24"/>
                    <a:pt x="662" y="26"/>
                    <a:pt x="658" y="28"/>
                  </a:cubicBezTo>
                  <a:cubicBezTo>
                    <a:pt x="659" y="29"/>
                    <a:pt x="661" y="30"/>
                    <a:pt x="662" y="30"/>
                  </a:cubicBezTo>
                  <a:cubicBezTo>
                    <a:pt x="656" y="30"/>
                    <a:pt x="660" y="36"/>
                    <a:pt x="656" y="39"/>
                  </a:cubicBezTo>
                  <a:cubicBezTo>
                    <a:pt x="652" y="33"/>
                    <a:pt x="657" y="34"/>
                    <a:pt x="651" y="30"/>
                  </a:cubicBezTo>
                  <a:cubicBezTo>
                    <a:pt x="645" y="32"/>
                    <a:pt x="638" y="33"/>
                    <a:pt x="636" y="25"/>
                  </a:cubicBezTo>
                  <a:cubicBezTo>
                    <a:pt x="635" y="26"/>
                    <a:pt x="633" y="26"/>
                    <a:pt x="632" y="27"/>
                  </a:cubicBezTo>
                  <a:cubicBezTo>
                    <a:pt x="631" y="31"/>
                    <a:pt x="635" y="32"/>
                    <a:pt x="635" y="35"/>
                  </a:cubicBezTo>
                  <a:cubicBezTo>
                    <a:pt x="629" y="33"/>
                    <a:pt x="621" y="45"/>
                    <a:pt x="611" y="39"/>
                  </a:cubicBezTo>
                  <a:cubicBezTo>
                    <a:pt x="616" y="41"/>
                    <a:pt x="617" y="30"/>
                    <a:pt x="623" y="32"/>
                  </a:cubicBezTo>
                  <a:cubicBezTo>
                    <a:pt x="622" y="33"/>
                    <a:pt x="620" y="34"/>
                    <a:pt x="621" y="35"/>
                  </a:cubicBezTo>
                  <a:cubicBezTo>
                    <a:pt x="623" y="34"/>
                    <a:pt x="624" y="37"/>
                    <a:pt x="627" y="34"/>
                  </a:cubicBezTo>
                  <a:cubicBezTo>
                    <a:pt x="625" y="22"/>
                    <a:pt x="641" y="24"/>
                    <a:pt x="641" y="20"/>
                  </a:cubicBezTo>
                  <a:cubicBezTo>
                    <a:pt x="633" y="24"/>
                    <a:pt x="625" y="19"/>
                    <a:pt x="617" y="22"/>
                  </a:cubicBezTo>
                  <a:cubicBezTo>
                    <a:pt x="618" y="23"/>
                    <a:pt x="616" y="24"/>
                    <a:pt x="615" y="25"/>
                  </a:cubicBezTo>
                  <a:cubicBezTo>
                    <a:pt x="616" y="27"/>
                    <a:pt x="617" y="28"/>
                    <a:pt x="616" y="30"/>
                  </a:cubicBezTo>
                  <a:cubicBezTo>
                    <a:pt x="612" y="31"/>
                    <a:pt x="611" y="37"/>
                    <a:pt x="610" y="35"/>
                  </a:cubicBezTo>
                  <a:cubicBezTo>
                    <a:pt x="610" y="33"/>
                    <a:pt x="613" y="31"/>
                    <a:pt x="610" y="29"/>
                  </a:cubicBezTo>
                  <a:cubicBezTo>
                    <a:pt x="609" y="29"/>
                    <a:pt x="608" y="31"/>
                    <a:pt x="607" y="30"/>
                  </a:cubicBezTo>
                  <a:cubicBezTo>
                    <a:pt x="603" y="33"/>
                    <a:pt x="604" y="39"/>
                    <a:pt x="598" y="37"/>
                  </a:cubicBezTo>
                  <a:cubicBezTo>
                    <a:pt x="597" y="34"/>
                    <a:pt x="604" y="33"/>
                    <a:pt x="602" y="30"/>
                  </a:cubicBezTo>
                  <a:cubicBezTo>
                    <a:pt x="598" y="34"/>
                    <a:pt x="596" y="28"/>
                    <a:pt x="593" y="32"/>
                  </a:cubicBezTo>
                  <a:cubicBezTo>
                    <a:pt x="595" y="35"/>
                    <a:pt x="597" y="37"/>
                    <a:pt x="593" y="39"/>
                  </a:cubicBezTo>
                  <a:cubicBezTo>
                    <a:pt x="594" y="30"/>
                    <a:pt x="586" y="38"/>
                    <a:pt x="592" y="29"/>
                  </a:cubicBezTo>
                  <a:cubicBezTo>
                    <a:pt x="598" y="32"/>
                    <a:pt x="606" y="23"/>
                    <a:pt x="612" y="29"/>
                  </a:cubicBezTo>
                  <a:cubicBezTo>
                    <a:pt x="616" y="28"/>
                    <a:pt x="611" y="20"/>
                    <a:pt x="610" y="22"/>
                  </a:cubicBezTo>
                  <a:cubicBezTo>
                    <a:pt x="610" y="24"/>
                    <a:pt x="603" y="24"/>
                    <a:pt x="602" y="26"/>
                  </a:cubicBezTo>
                  <a:cubicBezTo>
                    <a:pt x="600" y="24"/>
                    <a:pt x="602" y="23"/>
                    <a:pt x="602" y="21"/>
                  </a:cubicBezTo>
                  <a:cubicBezTo>
                    <a:pt x="601" y="21"/>
                    <a:pt x="601" y="22"/>
                    <a:pt x="600" y="21"/>
                  </a:cubicBezTo>
                  <a:cubicBezTo>
                    <a:pt x="599" y="21"/>
                    <a:pt x="598" y="21"/>
                    <a:pt x="597" y="21"/>
                  </a:cubicBezTo>
                  <a:cubicBezTo>
                    <a:pt x="598" y="23"/>
                    <a:pt x="601" y="25"/>
                    <a:pt x="599" y="27"/>
                  </a:cubicBezTo>
                  <a:cubicBezTo>
                    <a:pt x="598" y="25"/>
                    <a:pt x="597" y="27"/>
                    <a:pt x="595" y="26"/>
                  </a:cubicBezTo>
                  <a:cubicBezTo>
                    <a:pt x="593" y="24"/>
                    <a:pt x="595" y="23"/>
                    <a:pt x="593" y="21"/>
                  </a:cubicBezTo>
                  <a:cubicBezTo>
                    <a:pt x="589" y="20"/>
                    <a:pt x="591" y="23"/>
                    <a:pt x="587" y="25"/>
                  </a:cubicBezTo>
                  <a:cubicBezTo>
                    <a:pt x="589" y="19"/>
                    <a:pt x="570" y="21"/>
                    <a:pt x="579" y="24"/>
                  </a:cubicBezTo>
                  <a:cubicBezTo>
                    <a:pt x="578" y="25"/>
                    <a:pt x="576" y="27"/>
                    <a:pt x="575" y="28"/>
                  </a:cubicBezTo>
                  <a:cubicBezTo>
                    <a:pt x="572" y="22"/>
                    <a:pt x="567" y="27"/>
                    <a:pt x="564" y="25"/>
                  </a:cubicBezTo>
                  <a:cubicBezTo>
                    <a:pt x="563" y="24"/>
                    <a:pt x="565" y="23"/>
                    <a:pt x="564" y="21"/>
                  </a:cubicBezTo>
                  <a:cubicBezTo>
                    <a:pt x="561" y="21"/>
                    <a:pt x="558" y="26"/>
                    <a:pt x="555" y="21"/>
                  </a:cubicBezTo>
                  <a:cubicBezTo>
                    <a:pt x="551" y="22"/>
                    <a:pt x="553" y="28"/>
                    <a:pt x="550" y="26"/>
                  </a:cubicBezTo>
                  <a:cubicBezTo>
                    <a:pt x="551" y="18"/>
                    <a:pt x="533" y="18"/>
                    <a:pt x="528" y="26"/>
                  </a:cubicBezTo>
                  <a:cubicBezTo>
                    <a:pt x="523" y="27"/>
                    <a:pt x="529" y="20"/>
                    <a:pt x="525" y="22"/>
                  </a:cubicBezTo>
                  <a:cubicBezTo>
                    <a:pt x="527" y="24"/>
                    <a:pt x="520" y="26"/>
                    <a:pt x="520" y="24"/>
                  </a:cubicBezTo>
                  <a:cubicBezTo>
                    <a:pt x="521" y="22"/>
                    <a:pt x="519" y="20"/>
                    <a:pt x="519" y="19"/>
                  </a:cubicBezTo>
                  <a:cubicBezTo>
                    <a:pt x="514" y="20"/>
                    <a:pt x="521" y="23"/>
                    <a:pt x="516" y="25"/>
                  </a:cubicBezTo>
                  <a:cubicBezTo>
                    <a:pt x="516" y="23"/>
                    <a:pt x="514" y="24"/>
                    <a:pt x="514" y="23"/>
                  </a:cubicBezTo>
                  <a:cubicBezTo>
                    <a:pt x="518" y="22"/>
                    <a:pt x="514" y="16"/>
                    <a:pt x="515" y="20"/>
                  </a:cubicBezTo>
                  <a:cubicBezTo>
                    <a:pt x="512" y="21"/>
                    <a:pt x="513" y="27"/>
                    <a:pt x="509" y="25"/>
                  </a:cubicBezTo>
                  <a:cubicBezTo>
                    <a:pt x="508" y="22"/>
                    <a:pt x="512" y="18"/>
                    <a:pt x="507" y="17"/>
                  </a:cubicBezTo>
                  <a:cubicBezTo>
                    <a:pt x="506" y="23"/>
                    <a:pt x="498" y="29"/>
                    <a:pt x="495" y="23"/>
                  </a:cubicBezTo>
                  <a:cubicBezTo>
                    <a:pt x="493" y="26"/>
                    <a:pt x="493" y="34"/>
                    <a:pt x="488" y="30"/>
                  </a:cubicBezTo>
                  <a:cubicBezTo>
                    <a:pt x="490" y="29"/>
                    <a:pt x="491" y="28"/>
                    <a:pt x="489" y="26"/>
                  </a:cubicBezTo>
                  <a:cubicBezTo>
                    <a:pt x="488" y="27"/>
                    <a:pt x="487" y="28"/>
                    <a:pt x="486" y="27"/>
                  </a:cubicBezTo>
                  <a:cubicBezTo>
                    <a:pt x="487" y="18"/>
                    <a:pt x="500" y="25"/>
                    <a:pt x="500" y="17"/>
                  </a:cubicBezTo>
                  <a:cubicBezTo>
                    <a:pt x="494" y="20"/>
                    <a:pt x="489" y="16"/>
                    <a:pt x="484" y="20"/>
                  </a:cubicBezTo>
                  <a:cubicBezTo>
                    <a:pt x="482" y="21"/>
                    <a:pt x="483" y="23"/>
                    <a:pt x="482" y="24"/>
                  </a:cubicBezTo>
                  <a:cubicBezTo>
                    <a:pt x="478" y="20"/>
                    <a:pt x="477" y="34"/>
                    <a:pt x="471" y="26"/>
                  </a:cubicBezTo>
                  <a:cubicBezTo>
                    <a:pt x="478" y="26"/>
                    <a:pt x="475" y="21"/>
                    <a:pt x="482" y="19"/>
                  </a:cubicBezTo>
                  <a:cubicBezTo>
                    <a:pt x="475" y="15"/>
                    <a:pt x="468" y="20"/>
                    <a:pt x="461" y="19"/>
                  </a:cubicBezTo>
                  <a:cubicBezTo>
                    <a:pt x="463" y="24"/>
                    <a:pt x="466" y="17"/>
                    <a:pt x="467" y="22"/>
                  </a:cubicBezTo>
                  <a:cubicBezTo>
                    <a:pt x="466" y="22"/>
                    <a:pt x="466" y="24"/>
                    <a:pt x="466" y="24"/>
                  </a:cubicBezTo>
                  <a:cubicBezTo>
                    <a:pt x="462" y="21"/>
                    <a:pt x="455" y="23"/>
                    <a:pt x="458" y="16"/>
                  </a:cubicBezTo>
                  <a:cubicBezTo>
                    <a:pt x="457" y="17"/>
                    <a:pt x="456" y="17"/>
                    <a:pt x="456" y="16"/>
                  </a:cubicBezTo>
                  <a:cubicBezTo>
                    <a:pt x="454" y="17"/>
                    <a:pt x="453" y="16"/>
                    <a:pt x="452" y="17"/>
                  </a:cubicBezTo>
                  <a:cubicBezTo>
                    <a:pt x="454" y="19"/>
                    <a:pt x="453" y="20"/>
                    <a:pt x="451" y="22"/>
                  </a:cubicBezTo>
                  <a:cubicBezTo>
                    <a:pt x="455" y="24"/>
                    <a:pt x="455" y="26"/>
                    <a:pt x="450" y="30"/>
                  </a:cubicBezTo>
                  <a:cubicBezTo>
                    <a:pt x="450" y="27"/>
                    <a:pt x="449" y="26"/>
                    <a:pt x="446" y="25"/>
                  </a:cubicBezTo>
                  <a:cubicBezTo>
                    <a:pt x="451" y="24"/>
                    <a:pt x="448" y="21"/>
                    <a:pt x="449" y="19"/>
                  </a:cubicBezTo>
                  <a:cubicBezTo>
                    <a:pt x="446" y="16"/>
                    <a:pt x="444" y="13"/>
                    <a:pt x="440" y="17"/>
                  </a:cubicBezTo>
                  <a:cubicBezTo>
                    <a:pt x="442" y="22"/>
                    <a:pt x="444" y="19"/>
                    <a:pt x="446" y="20"/>
                  </a:cubicBezTo>
                  <a:cubicBezTo>
                    <a:pt x="441" y="21"/>
                    <a:pt x="448" y="24"/>
                    <a:pt x="443" y="26"/>
                  </a:cubicBezTo>
                  <a:cubicBezTo>
                    <a:pt x="443" y="23"/>
                    <a:pt x="444" y="19"/>
                    <a:pt x="440" y="21"/>
                  </a:cubicBezTo>
                  <a:cubicBezTo>
                    <a:pt x="441" y="25"/>
                    <a:pt x="433" y="23"/>
                    <a:pt x="434" y="28"/>
                  </a:cubicBezTo>
                  <a:cubicBezTo>
                    <a:pt x="429" y="21"/>
                    <a:pt x="429" y="32"/>
                    <a:pt x="425" y="28"/>
                  </a:cubicBezTo>
                  <a:cubicBezTo>
                    <a:pt x="427" y="25"/>
                    <a:pt x="423" y="22"/>
                    <a:pt x="426" y="20"/>
                  </a:cubicBezTo>
                  <a:cubicBezTo>
                    <a:pt x="425" y="22"/>
                    <a:pt x="427" y="25"/>
                    <a:pt x="430" y="25"/>
                  </a:cubicBezTo>
                  <a:cubicBezTo>
                    <a:pt x="433" y="20"/>
                    <a:pt x="435" y="24"/>
                    <a:pt x="439" y="18"/>
                  </a:cubicBezTo>
                  <a:cubicBezTo>
                    <a:pt x="431" y="16"/>
                    <a:pt x="422" y="16"/>
                    <a:pt x="417" y="19"/>
                  </a:cubicBezTo>
                  <a:cubicBezTo>
                    <a:pt x="413" y="12"/>
                    <a:pt x="397" y="12"/>
                    <a:pt x="394" y="23"/>
                  </a:cubicBezTo>
                  <a:cubicBezTo>
                    <a:pt x="394" y="17"/>
                    <a:pt x="391" y="23"/>
                    <a:pt x="389" y="21"/>
                  </a:cubicBezTo>
                  <a:cubicBezTo>
                    <a:pt x="386" y="17"/>
                    <a:pt x="393" y="18"/>
                    <a:pt x="392" y="15"/>
                  </a:cubicBezTo>
                  <a:cubicBezTo>
                    <a:pt x="386" y="15"/>
                    <a:pt x="385" y="24"/>
                    <a:pt x="379" y="22"/>
                  </a:cubicBezTo>
                  <a:cubicBezTo>
                    <a:pt x="379" y="19"/>
                    <a:pt x="383" y="20"/>
                    <a:pt x="383" y="15"/>
                  </a:cubicBezTo>
                  <a:cubicBezTo>
                    <a:pt x="381" y="17"/>
                    <a:pt x="379" y="16"/>
                    <a:pt x="377" y="18"/>
                  </a:cubicBezTo>
                  <a:cubicBezTo>
                    <a:pt x="378" y="20"/>
                    <a:pt x="380" y="27"/>
                    <a:pt x="375" y="25"/>
                  </a:cubicBezTo>
                  <a:cubicBezTo>
                    <a:pt x="375" y="21"/>
                    <a:pt x="378" y="17"/>
                    <a:pt x="374" y="13"/>
                  </a:cubicBezTo>
                  <a:cubicBezTo>
                    <a:pt x="370" y="16"/>
                    <a:pt x="368" y="13"/>
                    <a:pt x="364" y="15"/>
                  </a:cubicBezTo>
                  <a:cubicBezTo>
                    <a:pt x="366" y="21"/>
                    <a:pt x="374" y="14"/>
                    <a:pt x="372" y="20"/>
                  </a:cubicBezTo>
                  <a:cubicBezTo>
                    <a:pt x="370" y="19"/>
                    <a:pt x="357" y="23"/>
                    <a:pt x="365" y="23"/>
                  </a:cubicBezTo>
                  <a:cubicBezTo>
                    <a:pt x="361" y="25"/>
                    <a:pt x="362" y="32"/>
                    <a:pt x="357" y="29"/>
                  </a:cubicBezTo>
                  <a:cubicBezTo>
                    <a:pt x="363" y="25"/>
                    <a:pt x="353" y="20"/>
                    <a:pt x="363" y="16"/>
                  </a:cubicBezTo>
                  <a:cubicBezTo>
                    <a:pt x="358" y="12"/>
                    <a:pt x="352" y="15"/>
                    <a:pt x="346" y="15"/>
                  </a:cubicBezTo>
                  <a:cubicBezTo>
                    <a:pt x="349" y="19"/>
                    <a:pt x="352" y="18"/>
                    <a:pt x="356" y="20"/>
                  </a:cubicBezTo>
                  <a:cubicBezTo>
                    <a:pt x="352" y="20"/>
                    <a:pt x="354" y="21"/>
                    <a:pt x="351" y="24"/>
                  </a:cubicBezTo>
                  <a:cubicBezTo>
                    <a:pt x="352" y="17"/>
                    <a:pt x="347" y="25"/>
                    <a:pt x="345" y="23"/>
                  </a:cubicBezTo>
                  <a:cubicBezTo>
                    <a:pt x="341" y="19"/>
                    <a:pt x="346" y="17"/>
                    <a:pt x="343" y="14"/>
                  </a:cubicBezTo>
                  <a:cubicBezTo>
                    <a:pt x="338" y="13"/>
                    <a:pt x="339" y="20"/>
                    <a:pt x="334" y="19"/>
                  </a:cubicBezTo>
                  <a:cubicBezTo>
                    <a:pt x="333" y="17"/>
                    <a:pt x="335" y="15"/>
                    <a:pt x="334" y="13"/>
                  </a:cubicBezTo>
                  <a:cubicBezTo>
                    <a:pt x="331" y="19"/>
                    <a:pt x="326" y="19"/>
                    <a:pt x="324" y="12"/>
                  </a:cubicBezTo>
                  <a:cubicBezTo>
                    <a:pt x="317" y="15"/>
                    <a:pt x="317" y="12"/>
                    <a:pt x="311" y="19"/>
                  </a:cubicBezTo>
                  <a:cubicBezTo>
                    <a:pt x="311" y="15"/>
                    <a:pt x="304" y="14"/>
                    <a:pt x="301" y="12"/>
                  </a:cubicBezTo>
                  <a:cubicBezTo>
                    <a:pt x="295" y="16"/>
                    <a:pt x="296" y="19"/>
                    <a:pt x="292" y="19"/>
                  </a:cubicBezTo>
                  <a:cubicBezTo>
                    <a:pt x="297" y="15"/>
                    <a:pt x="287" y="14"/>
                    <a:pt x="289" y="11"/>
                  </a:cubicBezTo>
                  <a:cubicBezTo>
                    <a:pt x="284" y="13"/>
                    <a:pt x="280" y="17"/>
                    <a:pt x="276" y="11"/>
                  </a:cubicBezTo>
                  <a:cubicBezTo>
                    <a:pt x="272" y="15"/>
                    <a:pt x="267" y="18"/>
                    <a:pt x="263" y="13"/>
                  </a:cubicBezTo>
                  <a:cubicBezTo>
                    <a:pt x="260" y="15"/>
                    <a:pt x="258" y="17"/>
                    <a:pt x="255" y="19"/>
                  </a:cubicBezTo>
                  <a:cubicBezTo>
                    <a:pt x="253" y="14"/>
                    <a:pt x="249" y="18"/>
                    <a:pt x="247" y="15"/>
                  </a:cubicBezTo>
                  <a:cubicBezTo>
                    <a:pt x="250" y="13"/>
                    <a:pt x="256" y="16"/>
                    <a:pt x="254" y="11"/>
                  </a:cubicBezTo>
                  <a:cubicBezTo>
                    <a:pt x="247" y="10"/>
                    <a:pt x="239" y="17"/>
                    <a:pt x="232" y="10"/>
                  </a:cubicBezTo>
                  <a:cubicBezTo>
                    <a:pt x="227" y="15"/>
                    <a:pt x="225" y="18"/>
                    <a:pt x="220" y="14"/>
                  </a:cubicBezTo>
                  <a:cubicBezTo>
                    <a:pt x="223" y="13"/>
                    <a:pt x="229" y="13"/>
                    <a:pt x="227" y="8"/>
                  </a:cubicBezTo>
                  <a:cubicBezTo>
                    <a:pt x="224" y="10"/>
                    <a:pt x="220" y="9"/>
                    <a:pt x="217" y="11"/>
                  </a:cubicBezTo>
                  <a:cubicBezTo>
                    <a:pt x="217" y="17"/>
                    <a:pt x="221" y="18"/>
                    <a:pt x="222" y="20"/>
                  </a:cubicBezTo>
                  <a:cubicBezTo>
                    <a:pt x="218" y="17"/>
                    <a:pt x="213" y="23"/>
                    <a:pt x="210" y="18"/>
                  </a:cubicBezTo>
                  <a:cubicBezTo>
                    <a:pt x="212" y="17"/>
                    <a:pt x="214" y="19"/>
                    <a:pt x="217" y="16"/>
                  </a:cubicBezTo>
                  <a:cubicBezTo>
                    <a:pt x="213" y="12"/>
                    <a:pt x="214" y="10"/>
                    <a:pt x="210" y="7"/>
                  </a:cubicBezTo>
                  <a:cubicBezTo>
                    <a:pt x="207" y="10"/>
                    <a:pt x="201" y="9"/>
                    <a:pt x="195" y="10"/>
                  </a:cubicBezTo>
                  <a:cubicBezTo>
                    <a:pt x="194" y="15"/>
                    <a:pt x="191" y="20"/>
                    <a:pt x="184" y="20"/>
                  </a:cubicBezTo>
                  <a:cubicBezTo>
                    <a:pt x="187" y="18"/>
                    <a:pt x="185" y="17"/>
                    <a:pt x="188" y="17"/>
                  </a:cubicBezTo>
                  <a:cubicBezTo>
                    <a:pt x="187" y="13"/>
                    <a:pt x="184" y="13"/>
                    <a:pt x="182" y="13"/>
                  </a:cubicBezTo>
                  <a:cubicBezTo>
                    <a:pt x="182" y="12"/>
                    <a:pt x="183" y="12"/>
                    <a:pt x="182" y="11"/>
                  </a:cubicBezTo>
                  <a:cubicBezTo>
                    <a:pt x="186" y="11"/>
                    <a:pt x="192" y="16"/>
                    <a:pt x="193" y="9"/>
                  </a:cubicBezTo>
                  <a:cubicBezTo>
                    <a:pt x="187" y="6"/>
                    <a:pt x="183" y="10"/>
                    <a:pt x="179" y="7"/>
                  </a:cubicBezTo>
                  <a:cubicBezTo>
                    <a:pt x="176" y="12"/>
                    <a:pt x="169" y="13"/>
                    <a:pt x="165" y="12"/>
                  </a:cubicBezTo>
                  <a:cubicBezTo>
                    <a:pt x="168" y="14"/>
                    <a:pt x="164" y="16"/>
                    <a:pt x="164" y="18"/>
                  </a:cubicBezTo>
                  <a:cubicBezTo>
                    <a:pt x="161" y="9"/>
                    <a:pt x="169" y="12"/>
                    <a:pt x="171" y="7"/>
                  </a:cubicBezTo>
                  <a:cubicBezTo>
                    <a:pt x="161" y="8"/>
                    <a:pt x="156" y="3"/>
                    <a:pt x="154" y="13"/>
                  </a:cubicBezTo>
                  <a:cubicBezTo>
                    <a:pt x="154" y="11"/>
                    <a:pt x="154" y="9"/>
                    <a:pt x="153" y="7"/>
                  </a:cubicBezTo>
                  <a:cubicBezTo>
                    <a:pt x="149" y="12"/>
                    <a:pt x="146" y="6"/>
                    <a:pt x="143" y="5"/>
                  </a:cubicBezTo>
                  <a:cubicBezTo>
                    <a:pt x="139" y="6"/>
                    <a:pt x="138" y="13"/>
                    <a:pt x="136" y="11"/>
                  </a:cubicBezTo>
                  <a:cubicBezTo>
                    <a:pt x="134" y="9"/>
                    <a:pt x="137" y="4"/>
                    <a:pt x="133" y="6"/>
                  </a:cubicBezTo>
                  <a:cubicBezTo>
                    <a:pt x="133" y="7"/>
                    <a:pt x="132" y="13"/>
                    <a:pt x="129" y="11"/>
                  </a:cubicBezTo>
                  <a:cubicBezTo>
                    <a:pt x="128" y="9"/>
                    <a:pt x="132" y="7"/>
                    <a:pt x="128" y="4"/>
                  </a:cubicBezTo>
                  <a:cubicBezTo>
                    <a:pt x="126" y="11"/>
                    <a:pt x="120" y="11"/>
                    <a:pt x="117" y="18"/>
                  </a:cubicBezTo>
                  <a:cubicBezTo>
                    <a:pt x="117" y="15"/>
                    <a:pt x="116" y="17"/>
                    <a:pt x="114" y="14"/>
                  </a:cubicBezTo>
                  <a:cubicBezTo>
                    <a:pt x="119" y="11"/>
                    <a:pt x="117" y="9"/>
                    <a:pt x="122" y="8"/>
                  </a:cubicBezTo>
                  <a:cubicBezTo>
                    <a:pt x="118" y="7"/>
                    <a:pt x="110" y="0"/>
                    <a:pt x="108" y="7"/>
                  </a:cubicBezTo>
                  <a:cubicBezTo>
                    <a:pt x="110" y="6"/>
                    <a:pt x="111" y="8"/>
                    <a:pt x="110" y="9"/>
                  </a:cubicBezTo>
                  <a:cubicBezTo>
                    <a:pt x="103" y="8"/>
                    <a:pt x="102" y="17"/>
                    <a:pt x="98" y="21"/>
                  </a:cubicBezTo>
                  <a:cubicBezTo>
                    <a:pt x="90" y="13"/>
                    <a:pt x="105" y="12"/>
                    <a:pt x="104" y="6"/>
                  </a:cubicBezTo>
                  <a:cubicBezTo>
                    <a:pt x="95" y="2"/>
                    <a:pt x="78" y="12"/>
                    <a:pt x="84" y="22"/>
                  </a:cubicBezTo>
                  <a:cubicBezTo>
                    <a:pt x="80" y="21"/>
                    <a:pt x="75" y="24"/>
                    <a:pt x="71" y="20"/>
                  </a:cubicBezTo>
                  <a:cubicBezTo>
                    <a:pt x="80" y="15"/>
                    <a:pt x="84" y="13"/>
                    <a:pt x="84" y="4"/>
                  </a:cubicBezTo>
                  <a:cubicBezTo>
                    <a:pt x="75" y="5"/>
                    <a:pt x="77" y="11"/>
                    <a:pt x="68" y="15"/>
                  </a:cubicBezTo>
                  <a:cubicBezTo>
                    <a:pt x="66" y="13"/>
                    <a:pt x="65" y="14"/>
                    <a:pt x="63" y="12"/>
                  </a:cubicBezTo>
                  <a:cubicBezTo>
                    <a:pt x="69" y="13"/>
                    <a:pt x="65" y="5"/>
                    <a:pt x="70" y="6"/>
                  </a:cubicBezTo>
                  <a:cubicBezTo>
                    <a:pt x="61" y="4"/>
                    <a:pt x="52" y="7"/>
                    <a:pt x="44" y="5"/>
                  </a:cubicBezTo>
                  <a:cubicBezTo>
                    <a:pt x="40" y="15"/>
                    <a:pt x="20" y="7"/>
                    <a:pt x="19" y="17"/>
                  </a:cubicBezTo>
                  <a:close/>
                  <a:moveTo>
                    <a:pt x="667" y="62"/>
                  </a:moveTo>
                  <a:cubicBezTo>
                    <a:pt x="667" y="64"/>
                    <a:pt x="667" y="65"/>
                    <a:pt x="669" y="67"/>
                  </a:cubicBezTo>
                  <a:cubicBezTo>
                    <a:pt x="667" y="67"/>
                    <a:pt x="666" y="68"/>
                    <a:pt x="665" y="69"/>
                  </a:cubicBezTo>
                  <a:cubicBezTo>
                    <a:pt x="664" y="68"/>
                    <a:pt x="663" y="67"/>
                    <a:pt x="662" y="68"/>
                  </a:cubicBezTo>
                  <a:cubicBezTo>
                    <a:pt x="660" y="66"/>
                    <a:pt x="666" y="64"/>
                    <a:pt x="667" y="62"/>
                  </a:cubicBezTo>
                  <a:close/>
                  <a:moveTo>
                    <a:pt x="394" y="88"/>
                  </a:moveTo>
                  <a:cubicBezTo>
                    <a:pt x="392" y="84"/>
                    <a:pt x="388" y="88"/>
                    <a:pt x="388" y="83"/>
                  </a:cubicBezTo>
                  <a:cubicBezTo>
                    <a:pt x="395" y="86"/>
                    <a:pt x="400" y="82"/>
                    <a:pt x="403" y="77"/>
                  </a:cubicBezTo>
                  <a:cubicBezTo>
                    <a:pt x="404" y="82"/>
                    <a:pt x="399" y="85"/>
                    <a:pt x="394" y="88"/>
                  </a:cubicBezTo>
                  <a:close/>
                  <a:moveTo>
                    <a:pt x="413" y="77"/>
                  </a:moveTo>
                  <a:cubicBezTo>
                    <a:pt x="412" y="73"/>
                    <a:pt x="419" y="70"/>
                    <a:pt x="421" y="74"/>
                  </a:cubicBezTo>
                  <a:cubicBezTo>
                    <a:pt x="422" y="73"/>
                    <a:pt x="421" y="72"/>
                    <a:pt x="420" y="71"/>
                  </a:cubicBezTo>
                  <a:cubicBezTo>
                    <a:pt x="423" y="67"/>
                    <a:pt x="424" y="71"/>
                    <a:pt x="427" y="69"/>
                  </a:cubicBezTo>
                  <a:cubicBezTo>
                    <a:pt x="426" y="72"/>
                    <a:pt x="422" y="73"/>
                    <a:pt x="419" y="78"/>
                  </a:cubicBezTo>
                  <a:cubicBezTo>
                    <a:pt x="417" y="77"/>
                    <a:pt x="415" y="74"/>
                    <a:pt x="413" y="77"/>
                  </a:cubicBezTo>
                  <a:close/>
                  <a:moveTo>
                    <a:pt x="426" y="66"/>
                  </a:moveTo>
                  <a:cubicBezTo>
                    <a:pt x="428" y="65"/>
                    <a:pt x="429" y="64"/>
                    <a:pt x="431" y="63"/>
                  </a:cubicBezTo>
                  <a:cubicBezTo>
                    <a:pt x="433" y="68"/>
                    <a:pt x="427" y="67"/>
                    <a:pt x="434" y="71"/>
                  </a:cubicBezTo>
                  <a:cubicBezTo>
                    <a:pt x="434" y="71"/>
                    <a:pt x="435" y="70"/>
                    <a:pt x="436" y="70"/>
                  </a:cubicBezTo>
                  <a:cubicBezTo>
                    <a:pt x="438" y="73"/>
                    <a:pt x="433" y="70"/>
                    <a:pt x="431" y="73"/>
                  </a:cubicBezTo>
                  <a:cubicBezTo>
                    <a:pt x="432" y="70"/>
                    <a:pt x="428" y="69"/>
                    <a:pt x="429" y="73"/>
                  </a:cubicBezTo>
                  <a:cubicBezTo>
                    <a:pt x="428" y="76"/>
                    <a:pt x="428" y="68"/>
                    <a:pt x="426" y="66"/>
                  </a:cubicBezTo>
                  <a:close/>
                  <a:moveTo>
                    <a:pt x="420" y="84"/>
                  </a:moveTo>
                  <a:cubicBezTo>
                    <a:pt x="418" y="81"/>
                    <a:pt x="422" y="78"/>
                    <a:pt x="425" y="78"/>
                  </a:cubicBezTo>
                  <a:cubicBezTo>
                    <a:pt x="427" y="81"/>
                    <a:pt x="422" y="84"/>
                    <a:pt x="420" y="84"/>
                  </a:cubicBezTo>
                  <a:close/>
                  <a:moveTo>
                    <a:pt x="434" y="82"/>
                  </a:moveTo>
                  <a:cubicBezTo>
                    <a:pt x="434" y="80"/>
                    <a:pt x="434" y="79"/>
                    <a:pt x="433" y="77"/>
                  </a:cubicBezTo>
                  <a:cubicBezTo>
                    <a:pt x="436" y="74"/>
                    <a:pt x="438" y="76"/>
                    <a:pt x="440" y="75"/>
                  </a:cubicBezTo>
                  <a:cubicBezTo>
                    <a:pt x="442" y="78"/>
                    <a:pt x="436" y="79"/>
                    <a:pt x="434" y="82"/>
                  </a:cubicBezTo>
                  <a:close/>
                  <a:moveTo>
                    <a:pt x="458" y="56"/>
                  </a:moveTo>
                  <a:cubicBezTo>
                    <a:pt x="456" y="52"/>
                    <a:pt x="462" y="54"/>
                    <a:pt x="463" y="54"/>
                  </a:cubicBezTo>
                  <a:cubicBezTo>
                    <a:pt x="463" y="56"/>
                    <a:pt x="462" y="58"/>
                    <a:pt x="463" y="61"/>
                  </a:cubicBezTo>
                  <a:cubicBezTo>
                    <a:pt x="462" y="67"/>
                    <a:pt x="462" y="50"/>
                    <a:pt x="458" y="56"/>
                  </a:cubicBezTo>
                  <a:close/>
                  <a:moveTo>
                    <a:pt x="470" y="46"/>
                  </a:moveTo>
                  <a:cubicBezTo>
                    <a:pt x="473" y="50"/>
                    <a:pt x="471" y="54"/>
                    <a:pt x="470" y="57"/>
                  </a:cubicBezTo>
                  <a:cubicBezTo>
                    <a:pt x="467" y="53"/>
                    <a:pt x="465" y="49"/>
                    <a:pt x="470" y="46"/>
                  </a:cubicBezTo>
                  <a:close/>
                  <a:moveTo>
                    <a:pt x="458" y="81"/>
                  </a:moveTo>
                  <a:cubicBezTo>
                    <a:pt x="457" y="80"/>
                    <a:pt x="461" y="76"/>
                    <a:pt x="456" y="79"/>
                  </a:cubicBezTo>
                  <a:cubicBezTo>
                    <a:pt x="456" y="73"/>
                    <a:pt x="450" y="78"/>
                    <a:pt x="453" y="73"/>
                  </a:cubicBezTo>
                  <a:cubicBezTo>
                    <a:pt x="462" y="72"/>
                    <a:pt x="460" y="74"/>
                    <a:pt x="467" y="72"/>
                  </a:cubicBezTo>
                  <a:cubicBezTo>
                    <a:pt x="469" y="71"/>
                    <a:pt x="467" y="75"/>
                    <a:pt x="470" y="74"/>
                  </a:cubicBezTo>
                  <a:cubicBezTo>
                    <a:pt x="469" y="80"/>
                    <a:pt x="459" y="72"/>
                    <a:pt x="458" y="81"/>
                  </a:cubicBezTo>
                  <a:close/>
                  <a:moveTo>
                    <a:pt x="473" y="62"/>
                  </a:moveTo>
                  <a:cubicBezTo>
                    <a:pt x="474" y="63"/>
                    <a:pt x="473" y="64"/>
                    <a:pt x="472" y="65"/>
                  </a:cubicBezTo>
                  <a:cubicBezTo>
                    <a:pt x="473" y="65"/>
                    <a:pt x="474" y="66"/>
                    <a:pt x="476" y="67"/>
                  </a:cubicBezTo>
                  <a:cubicBezTo>
                    <a:pt x="471" y="72"/>
                    <a:pt x="467" y="64"/>
                    <a:pt x="473" y="62"/>
                  </a:cubicBezTo>
                  <a:close/>
                  <a:moveTo>
                    <a:pt x="476" y="78"/>
                  </a:moveTo>
                  <a:cubicBezTo>
                    <a:pt x="475" y="79"/>
                    <a:pt x="472" y="78"/>
                    <a:pt x="473" y="80"/>
                  </a:cubicBezTo>
                  <a:cubicBezTo>
                    <a:pt x="469" y="83"/>
                    <a:pt x="471" y="74"/>
                    <a:pt x="473" y="78"/>
                  </a:cubicBezTo>
                  <a:cubicBezTo>
                    <a:pt x="473" y="76"/>
                    <a:pt x="473" y="67"/>
                    <a:pt x="478" y="73"/>
                  </a:cubicBezTo>
                  <a:cubicBezTo>
                    <a:pt x="477" y="74"/>
                    <a:pt x="477" y="73"/>
                    <a:pt x="476" y="72"/>
                  </a:cubicBezTo>
                  <a:cubicBezTo>
                    <a:pt x="476" y="74"/>
                    <a:pt x="476" y="76"/>
                    <a:pt x="476" y="78"/>
                  </a:cubicBezTo>
                  <a:close/>
                  <a:moveTo>
                    <a:pt x="486" y="69"/>
                  </a:moveTo>
                  <a:cubicBezTo>
                    <a:pt x="487" y="67"/>
                    <a:pt x="489" y="66"/>
                    <a:pt x="488" y="65"/>
                  </a:cubicBezTo>
                  <a:cubicBezTo>
                    <a:pt x="493" y="62"/>
                    <a:pt x="490" y="72"/>
                    <a:pt x="494" y="69"/>
                  </a:cubicBezTo>
                  <a:cubicBezTo>
                    <a:pt x="495" y="72"/>
                    <a:pt x="487" y="73"/>
                    <a:pt x="486" y="69"/>
                  </a:cubicBezTo>
                  <a:close/>
                  <a:moveTo>
                    <a:pt x="503" y="64"/>
                  </a:moveTo>
                  <a:cubicBezTo>
                    <a:pt x="501" y="61"/>
                    <a:pt x="500" y="58"/>
                    <a:pt x="503" y="56"/>
                  </a:cubicBezTo>
                  <a:cubicBezTo>
                    <a:pt x="506" y="59"/>
                    <a:pt x="508" y="62"/>
                    <a:pt x="503" y="64"/>
                  </a:cubicBezTo>
                  <a:close/>
                  <a:moveTo>
                    <a:pt x="528" y="44"/>
                  </a:moveTo>
                  <a:cubicBezTo>
                    <a:pt x="529" y="50"/>
                    <a:pt x="522" y="47"/>
                    <a:pt x="520" y="47"/>
                  </a:cubicBezTo>
                  <a:cubicBezTo>
                    <a:pt x="519" y="43"/>
                    <a:pt x="526" y="46"/>
                    <a:pt x="528" y="44"/>
                  </a:cubicBezTo>
                  <a:close/>
                  <a:moveTo>
                    <a:pt x="516" y="54"/>
                  </a:moveTo>
                  <a:cubicBezTo>
                    <a:pt x="517" y="51"/>
                    <a:pt x="523" y="52"/>
                    <a:pt x="527" y="49"/>
                  </a:cubicBezTo>
                  <a:cubicBezTo>
                    <a:pt x="529" y="54"/>
                    <a:pt x="523" y="52"/>
                    <a:pt x="520" y="56"/>
                  </a:cubicBezTo>
                  <a:cubicBezTo>
                    <a:pt x="518" y="55"/>
                    <a:pt x="517" y="53"/>
                    <a:pt x="516" y="54"/>
                  </a:cubicBezTo>
                  <a:close/>
                  <a:moveTo>
                    <a:pt x="517" y="71"/>
                  </a:moveTo>
                  <a:cubicBezTo>
                    <a:pt x="513" y="71"/>
                    <a:pt x="515" y="73"/>
                    <a:pt x="512" y="75"/>
                  </a:cubicBezTo>
                  <a:cubicBezTo>
                    <a:pt x="511" y="74"/>
                    <a:pt x="511" y="73"/>
                    <a:pt x="510" y="71"/>
                  </a:cubicBezTo>
                  <a:cubicBezTo>
                    <a:pt x="515" y="72"/>
                    <a:pt x="510" y="67"/>
                    <a:pt x="515" y="65"/>
                  </a:cubicBezTo>
                  <a:cubicBezTo>
                    <a:pt x="514" y="65"/>
                    <a:pt x="512" y="63"/>
                    <a:pt x="511" y="61"/>
                  </a:cubicBezTo>
                  <a:cubicBezTo>
                    <a:pt x="512" y="61"/>
                    <a:pt x="514" y="61"/>
                    <a:pt x="513" y="60"/>
                  </a:cubicBezTo>
                  <a:cubicBezTo>
                    <a:pt x="515" y="59"/>
                    <a:pt x="516" y="61"/>
                    <a:pt x="517" y="60"/>
                  </a:cubicBezTo>
                  <a:cubicBezTo>
                    <a:pt x="518" y="62"/>
                    <a:pt x="516" y="62"/>
                    <a:pt x="516" y="61"/>
                  </a:cubicBezTo>
                  <a:cubicBezTo>
                    <a:pt x="518" y="65"/>
                    <a:pt x="514" y="68"/>
                    <a:pt x="517" y="71"/>
                  </a:cubicBezTo>
                  <a:close/>
                  <a:moveTo>
                    <a:pt x="504" y="76"/>
                  </a:moveTo>
                  <a:cubicBezTo>
                    <a:pt x="497" y="80"/>
                    <a:pt x="493" y="77"/>
                    <a:pt x="488" y="81"/>
                  </a:cubicBezTo>
                  <a:cubicBezTo>
                    <a:pt x="488" y="75"/>
                    <a:pt x="499" y="74"/>
                    <a:pt x="504" y="76"/>
                  </a:cubicBezTo>
                  <a:close/>
                  <a:moveTo>
                    <a:pt x="488" y="88"/>
                  </a:moveTo>
                  <a:cubicBezTo>
                    <a:pt x="486" y="86"/>
                    <a:pt x="489" y="85"/>
                    <a:pt x="488" y="83"/>
                  </a:cubicBezTo>
                  <a:cubicBezTo>
                    <a:pt x="492" y="84"/>
                    <a:pt x="495" y="86"/>
                    <a:pt x="499" y="85"/>
                  </a:cubicBezTo>
                  <a:cubicBezTo>
                    <a:pt x="499" y="92"/>
                    <a:pt x="492" y="84"/>
                    <a:pt x="488" y="88"/>
                  </a:cubicBezTo>
                  <a:close/>
                  <a:moveTo>
                    <a:pt x="520" y="62"/>
                  </a:moveTo>
                  <a:cubicBezTo>
                    <a:pt x="518" y="55"/>
                    <a:pt x="523" y="61"/>
                    <a:pt x="527" y="56"/>
                  </a:cubicBezTo>
                  <a:cubicBezTo>
                    <a:pt x="527" y="60"/>
                    <a:pt x="527" y="62"/>
                    <a:pt x="531" y="64"/>
                  </a:cubicBezTo>
                  <a:cubicBezTo>
                    <a:pt x="534" y="62"/>
                    <a:pt x="535" y="60"/>
                    <a:pt x="534" y="58"/>
                  </a:cubicBezTo>
                  <a:cubicBezTo>
                    <a:pt x="538" y="57"/>
                    <a:pt x="536" y="62"/>
                    <a:pt x="536" y="64"/>
                  </a:cubicBezTo>
                  <a:cubicBezTo>
                    <a:pt x="526" y="68"/>
                    <a:pt x="528" y="61"/>
                    <a:pt x="520" y="62"/>
                  </a:cubicBezTo>
                  <a:close/>
                  <a:moveTo>
                    <a:pt x="551" y="41"/>
                  </a:moveTo>
                  <a:cubicBezTo>
                    <a:pt x="551" y="44"/>
                    <a:pt x="549" y="46"/>
                    <a:pt x="546" y="48"/>
                  </a:cubicBezTo>
                  <a:cubicBezTo>
                    <a:pt x="545" y="47"/>
                    <a:pt x="544" y="46"/>
                    <a:pt x="543" y="45"/>
                  </a:cubicBezTo>
                  <a:cubicBezTo>
                    <a:pt x="546" y="42"/>
                    <a:pt x="548" y="44"/>
                    <a:pt x="551" y="41"/>
                  </a:cubicBezTo>
                  <a:close/>
                  <a:moveTo>
                    <a:pt x="567" y="43"/>
                  </a:moveTo>
                  <a:cubicBezTo>
                    <a:pt x="564" y="45"/>
                    <a:pt x="561" y="46"/>
                    <a:pt x="559" y="42"/>
                  </a:cubicBezTo>
                  <a:cubicBezTo>
                    <a:pt x="562" y="39"/>
                    <a:pt x="565" y="39"/>
                    <a:pt x="567" y="43"/>
                  </a:cubicBezTo>
                  <a:close/>
                  <a:moveTo>
                    <a:pt x="508" y="85"/>
                  </a:moveTo>
                  <a:cubicBezTo>
                    <a:pt x="510" y="79"/>
                    <a:pt x="517" y="78"/>
                    <a:pt x="520" y="73"/>
                  </a:cubicBezTo>
                  <a:cubicBezTo>
                    <a:pt x="524" y="80"/>
                    <a:pt x="512" y="79"/>
                    <a:pt x="516" y="84"/>
                  </a:cubicBezTo>
                  <a:cubicBezTo>
                    <a:pt x="513" y="88"/>
                    <a:pt x="511" y="84"/>
                    <a:pt x="508" y="85"/>
                  </a:cubicBezTo>
                  <a:close/>
                  <a:moveTo>
                    <a:pt x="542" y="60"/>
                  </a:moveTo>
                  <a:cubicBezTo>
                    <a:pt x="549" y="57"/>
                    <a:pt x="546" y="53"/>
                    <a:pt x="551" y="50"/>
                  </a:cubicBezTo>
                  <a:cubicBezTo>
                    <a:pt x="554" y="53"/>
                    <a:pt x="558" y="53"/>
                    <a:pt x="562" y="48"/>
                  </a:cubicBezTo>
                  <a:cubicBezTo>
                    <a:pt x="566" y="57"/>
                    <a:pt x="556" y="51"/>
                    <a:pt x="551" y="55"/>
                  </a:cubicBezTo>
                  <a:cubicBezTo>
                    <a:pt x="549" y="57"/>
                    <a:pt x="556" y="57"/>
                    <a:pt x="557" y="58"/>
                  </a:cubicBezTo>
                  <a:cubicBezTo>
                    <a:pt x="555" y="61"/>
                    <a:pt x="561" y="65"/>
                    <a:pt x="556" y="68"/>
                  </a:cubicBezTo>
                  <a:cubicBezTo>
                    <a:pt x="555" y="58"/>
                    <a:pt x="549" y="61"/>
                    <a:pt x="542" y="60"/>
                  </a:cubicBezTo>
                  <a:close/>
                  <a:moveTo>
                    <a:pt x="560" y="62"/>
                  </a:moveTo>
                  <a:cubicBezTo>
                    <a:pt x="562" y="62"/>
                    <a:pt x="563" y="61"/>
                    <a:pt x="564" y="60"/>
                  </a:cubicBezTo>
                  <a:cubicBezTo>
                    <a:pt x="566" y="63"/>
                    <a:pt x="567" y="61"/>
                    <a:pt x="567" y="64"/>
                  </a:cubicBezTo>
                  <a:cubicBezTo>
                    <a:pt x="565" y="65"/>
                    <a:pt x="562" y="65"/>
                    <a:pt x="560" y="62"/>
                  </a:cubicBezTo>
                  <a:close/>
                  <a:moveTo>
                    <a:pt x="528" y="86"/>
                  </a:moveTo>
                  <a:cubicBezTo>
                    <a:pt x="527" y="81"/>
                    <a:pt x="526" y="83"/>
                    <a:pt x="525" y="79"/>
                  </a:cubicBezTo>
                  <a:cubicBezTo>
                    <a:pt x="532" y="82"/>
                    <a:pt x="539" y="71"/>
                    <a:pt x="545" y="66"/>
                  </a:cubicBezTo>
                  <a:cubicBezTo>
                    <a:pt x="548" y="72"/>
                    <a:pt x="538" y="73"/>
                    <a:pt x="537" y="77"/>
                  </a:cubicBezTo>
                  <a:cubicBezTo>
                    <a:pt x="539" y="80"/>
                    <a:pt x="540" y="79"/>
                    <a:pt x="542" y="80"/>
                  </a:cubicBezTo>
                  <a:cubicBezTo>
                    <a:pt x="547" y="77"/>
                    <a:pt x="547" y="74"/>
                    <a:pt x="550" y="70"/>
                  </a:cubicBezTo>
                  <a:cubicBezTo>
                    <a:pt x="555" y="75"/>
                    <a:pt x="546" y="77"/>
                    <a:pt x="552" y="82"/>
                  </a:cubicBezTo>
                  <a:cubicBezTo>
                    <a:pt x="543" y="80"/>
                    <a:pt x="538" y="85"/>
                    <a:pt x="528" y="86"/>
                  </a:cubicBezTo>
                  <a:close/>
                  <a:moveTo>
                    <a:pt x="553" y="74"/>
                  </a:moveTo>
                  <a:cubicBezTo>
                    <a:pt x="558" y="69"/>
                    <a:pt x="559" y="71"/>
                    <a:pt x="563" y="66"/>
                  </a:cubicBezTo>
                  <a:cubicBezTo>
                    <a:pt x="565" y="68"/>
                    <a:pt x="563" y="69"/>
                    <a:pt x="561" y="71"/>
                  </a:cubicBezTo>
                  <a:cubicBezTo>
                    <a:pt x="562" y="72"/>
                    <a:pt x="563" y="71"/>
                    <a:pt x="563" y="71"/>
                  </a:cubicBezTo>
                  <a:cubicBezTo>
                    <a:pt x="563" y="72"/>
                    <a:pt x="555" y="73"/>
                    <a:pt x="555" y="79"/>
                  </a:cubicBezTo>
                  <a:cubicBezTo>
                    <a:pt x="551" y="81"/>
                    <a:pt x="557" y="75"/>
                    <a:pt x="553" y="74"/>
                  </a:cubicBezTo>
                  <a:close/>
                  <a:moveTo>
                    <a:pt x="567" y="66"/>
                  </a:moveTo>
                  <a:cubicBezTo>
                    <a:pt x="571" y="62"/>
                    <a:pt x="576" y="63"/>
                    <a:pt x="577" y="55"/>
                  </a:cubicBezTo>
                  <a:cubicBezTo>
                    <a:pt x="578" y="59"/>
                    <a:pt x="581" y="56"/>
                    <a:pt x="583" y="56"/>
                  </a:cubicBezTo>
                  <a:cubicBezTo>
                    <a:pt x="581" y="60"/>
                    <a:pt x="575" y="68"/>
                    <a:pt x="567" y="66"/>
                  </a:cubicBezTo>
                  <a:close/>
                  <a:moveTo>
                    <a:pt x="587" y="85"/>
                  </a:moveTo>
                  <a:cubicBezTo>
                    <a:pt x="583" y="82"/>
                    <a:pt x="588" y="80"/>
                    <a:pt x="587" y="78"/>
                  </a:cubicBezTo>
                  <a:cubicBezTo>
                    <a:pt x="584" y="76"/>
                    <a:pt x="587" y="82"/>
                    <a:pt x="582" y="83"/>
                  </a:cubicBezTo>
                  <a:cubicBezTo>
                    <a:pt x="579" y="80"/>
                    <a:pt x="581" y="78"/>
                    <a:pt x="583" y="75"/>
                  </a:cubicBezTo>
                  <a:cubicBezTo>
                    <a:pt x="587" y="76"/>
                    <a:pt x="590" y="79"/>
                    <a:pt x="594" y="82"/>
                  </a:cubicBezTo>
                  <a:cubicBezTo>
                    <a:pt x="593" y="85"/>
                    <a:pt x="590" y="84"/>
                    <a:pt x="587" y="85"/>
                  </a:cubicBezTo>
                  <a:close/>
                  <a:moveTo>
                    <a:pt x="611" y="59"/>
                  </a:moveTo>
                  <a:cubicBezTo>
                    <a:pt x="612" y="63"/>
                    <a:pt x="611" y="67"/>
                    <a:pt x="606" y="70"/>
                  </a:cubicBezTo>
                  <a:cubicBezTo>
                    <a:pt x="605" y="67"/>
                    <a:pt x="603" y="66"/>
                    <a:pt x="600" y="67"/>
                  </a:cubicBezTo>
                  <a:cubicBezTo>
                    <a:pt x="600" y="66"/>
                    <a:pt x="608" y="63"/>
                    <a:pt x="611" y="59"/>
                  </a:cubicBezTo>
                  <a:close/>
                  <a:moveTo>
                    <a:pt x="593" y="79"/>
                  </a:moveTo>
                  <a:cubicBezTo>
                    <a:pt x="592" y="77"/>
                    <a:pt x="594" y="75"/>
                    <a:pt x="593" y="73"/>
                  </a:cubicBezTo>
                  <a:cubicBezTo>
                    <a:pt x="595" y="72"/>
                    <a:pt x="597" y="73"/>
                    <a:pt x="598" y="76"/>
                  </a:cubicBezTo>
                  <a:cubicBezTo>
                    <a:pt x="596" y="79"/>
                    <a:pt x="595" y="78"/>
                    <a:pt x="593" y="79"/>
                  </a:cubicBezTo>
                  <a:close/>
                  <a:moveTo>
                    <a:pt x="612" y="69"/>
                  </a:moveTo>
                  <a:cubicBezTo>
                    <a:pt x="613" y="65"/>
                    <a:pt x="616" y="62"/>
                    <a:pt x="615" y="58"/>
                  </a:cubicBezTo>
                  <a:cubicBezTo>
                    <a:pt x="616" y="57"/>
                    <a:pt x="616" y="59"/>
                    <a:pt x="616" y="59"/>
                  </a:cubicBezTo>
                  <a:cubicBezTo>
                    <a:pt x="619" y="61"/>
                    <a:pt x="623" y="58"/>
                    <a:pt x="625" y="62"/>
                  </a:cubicBezTo>
                  <a:cubicBezTo>
                    <a:pt x="620" y="62"/>
                    <a:pt x="617" y="68"/>
                    <a:pt x="612" y="69"/>
                  </a:cubicBezTo>
                  <a:close/>
                  <a:moveTo>
                    <a:pt x="620" y="74"/>
                  </a:moveTo>
                  <a:cubicBezTo>
                    <a:pt x="616" y="78"/>
                    <a:pt x="614" y="73"/>
                    <a:pt x="610" y="78"/>
                  </a:cubicBezTo>
                  <a:cubicBezTo>
                    <a:pt x="609" y="76"/>
                    <a:pt x="609" y="74"/>
                    <a:pt x="610" y="73"/>
                  </a:cubicBezTo>
                  <a:cubicBezTo>
                    <a:pt x="613" y="72"/>
                    <a:pt x="617" y="71"/>
                    <a:pt x="620" y="74"/>
                  </a:cubicBezTo>
                  <a:close/>
                  <a:moveTo>
                    <a:pt x="642" y="62"/>
                  </a:moveTo>
                  <a:cubicBezTo>
                    <a:pt x="639" y="63"/>
                    <a:pt x="636" y="62"/>
                    <a:pt x="633" y="65"/>
                  </a:cubicBezTo>
                  <a:cubicBezTo>
                    <a:pt x="632" y="63"/>
                    <a:pt x="634" y="62"/>
                    <a:pt x="633" y="60"/>
                  </a:cubicBezTo>
                  <a:cubicBezTo>
                    <a:pt x="636" y="58"/>
                    <a:pt x="639" y="58"/>
                    <a:pt x="642" y="62"/>
                  </a:cubicBezTo>
                  <a:close/>
                  <a:moveTo>
                    <a:pt x="659" y="41"/>
                  </a:moveTo>
                  <a:cubicBezTo>
                    <a:pt x="653" y="42"/>
                    <a:pt x="658" y="46"/>
                    <a:pt x="653" y="49"/>
                  </a:cubicBezTo>
                  <a:cubicBezTo>
                    <a:pt x="652" y="49"/>
                    <a:pt x="651" y="48"/>
                    <a:pt x="649" y="49"/>
                  </a:cubicBezTo>
                  <a:cubicBezTo>
                    <a:pt x="648" y="44"/>
                    <a:pt x="654" y="34"/>
                    <a:pt x="659" y="41"/>
                  </a:cubicBezTo>
                  <a:close/>
                  <a:moveTo>
                    <a:pt x="646" y="35"/>
                  </a:moveTo>
                  <a:cubicBezTo>
                    <a:pt x="646" y="39"/>
                    <a:pt x="643" y="42"/>
                    <a:pt x="639" y="45"/>
                  </a:cubicBezTo>
                  <a:cubicBezTo>
                    <a:pt x="638" y="44"/>
                    <a:pt x="639" y="43"/>
                    <a:pt x="640" y="42"/>
                  </a:cubicBezTo>
                  <a:cubicBezTo>
                    <a:pt x="641" y="40"/>
                    <a:pt x="639" y="41"/>
                    <a:pt x="638" y="38"/>
                  </a:cubicBezTo>
                  <a:cubicBezTo>
                    <a:pt x="640" y="37"/>
                    <a:pt x="639" y="35"/>
                    <a:pt x="641" y="34"/>
                  </a:cubicBezTo>
                  <a:cubicBezTo>
                    <a:pt x="643" y="34"/>
                    <a:pt x="644" y="36"/>
                    <a:pt x="646" y="35"/>
                  </a:cubicBezTo>
                  <a:close/>
                  <a:moveTo>
                    <a:pt x="643" y="43"/>
                  </a:moveTo>
                  <a:cubicBezTo>
                    <a:pt x="643" y="52"/>
                    <a:pt x="632" y="57"/>
                    <a:pt x="622" y="56"/>
                  </a:cubicBezTo>
                  <a:cubicBezTo>
                    <a:pt x="622" y="51"/>
                    <a:pt x="631" y="55"/>
                    <a:pt x="633" y="49"/>
                  </a:cubicBezTo>
                  <a:cubicBezTo>
                    <a:pt x="632" y="47"/>
                    <a:pt x="630" y="47"/>
                    <a:pt x="628" y="47"/>
                  </a:cubicBezTo>
                  <a:cubicBezTo>
                    <a:pt x="628" y="45"/>
                    <a:pt x="629" y="43"/>
                    <a:pt x="632" y="41"/>
                  </a:cubicBezTo>
                  <a:cubicBezTo>
                    <a:pt x="633" y="46"/>
                    <a:pt x="638" y="48"/>
                    <a:pt x="643" y="43"/>
                  </a:cubicBezTo>
                  <a:close/>
                  <a:moveTo>
                    <a:pt x="621" y="42"/>
                  </a:moveTo>
                  <a:cubicBezTo>
                    <a:pt x="627" y="46"/>
                    <a:pt x="618" y="47"/>
                    <a:pt x="622" y="51"/>
                  </a:cubicBezTo>
                  <a:cubicBezTo>
                    <a:pt x="620" y="52"/>
                    <a:pt x="617" y="51"/>
                    <a:pt x="618" y="53"/>
                  </a:cubicBezTo>
                  <a:cubicBezTo>
                    <a:pt x="617" y="54"/>
                    <a:pt x="616" y="52"/>
                    <a:pt x="615" y="51"/>
                  </a:cubicBezTo>
                  <a:cubicBezTo>
                    <a:pt x="620" y="48"/>
                    <a:pt x="615" y="45"/>
                    <a:pt x="621" y="42"/>
                  </a:cubicBezTo>
                  <a:close/>
                  <a:moveTo>
                    <a:pt x="610" y="52"/>
                  </a:moveTo>
                  <a:cubicBezTo>
                    <a:pt x="612" y="56"/>
                    <a:pt x="605" y="56"/>
                    <a:pt x="604" y="58"/>
                  </a:cubicBezTo>
                  <a:cubicBezTo>
                    <a:pt x="600" y="52"/>
                    <a:pt x="609" y="54"/>
                    <a:pt x="610" y="52"/>
                  </a:cubicBezTo>
                  <a:close/>
                  <a:moveTo>
                    <a:pt x="594" y="67"/>
                  </a:moveTo>
                  <a:cubicBezTo>
                    <a:pt x="595" y="66"/>
                    <a:pt x="588" y="65"/>
                    <a:pt x="587" y="73"/>
                  </a:cubicBezTo>
                  <a:cubicBezTo>
                    <a:pt x="578" y="68"/>
                    <a:pt x="598" y="57"/>
                    <a:pt x="600" y="50"/>
                  </a:cubicBezTo>
                  <a:cubicBezTo>
                    <a:pt x="602" y="56"/>
                    <a:pt x="597" y="61"/>
                    <a:pt x="594" y="67"/>
                  </a:cubicBezTo>
                  <a:close/>
                  <a:moveTo>
                    <a:pt x="608" y="47"/>
                  </a:moveTo>
                  <a:cubicBezTo>
                    <a:pt x="607" y="51"/>
                    <a:pt x="602" y="47"/>
                    <a:pt x="604" y="50"/>
                  </a:cubicBezTo>
                  <a:cubicBezTo>
                    <a:pt x="600" y="53"/>
                    <a:pt x="603" y="43"/>
                    <a:pt x="598" y="46"/>
                  </a:cubicBezTo>
                  <a:cubicBezTo>
                    <a:pt x="596" y="43"/>
                    <a:pt x="601" y="46"/>
                    <a:pt x="603" y="42"/>
                  </a:cubicBezTo>
                  <a:cubicBezTo>
                    <a:pt x="604" y="46"/>
                    <a:pt x="606" y="44"/>
                    <a:pt x="608" y="47"/>
                  </a:cubicBezTo>
                  <a:close/>
                  <a:moveTo>
                    <a:pt x="608" y="45"/>
                  </a:moveTo>
                  <a:cubicBezTo>
                    <a:pt x="606" y="40"/>
                    <a:pt x="605" y="41"/>
                    <a:pt x="604" y="37"/>
                  </a:cubicBezTo>
                  <a:cubicBezTo>
                    <a:pt x="607" y="36"/>
                    <a:pt x="613" y="42"/>
                    <a:pt x="608" y="45"/>
                  </a:cubicBezTo>
                  <a:close/>
                  <a:moveTo>
                    <a:pt x="590" y="56"/>
                  </a:moveTo>
                  <a:cubicBezTo>
                    <a:pt x="585" y="52"/>
                    <a:pt x="591" y="49"/>
                    <a:pt x="588" y="45"/>
                  </a:cubicBezTo>
                  <a:cubicBezTo>
                    <a:pt x="594" y="43"/>
                    <a:pt x="594" y="53"/>
                    <a:pt x="590" y="56"/>
                  </a:cubicBezTo>
                  <a:close/>
                  <a:moveTo>
                    <a:pt x="575" y="51"/>
                  </a:moveTo>
                  <a:cubicBezTo>
                    <a:pt x="572" y="43"/>
                    <a:pt x="582" y="48"/>
                    <a:pt x="585" y="43"/>
                  </a:cubicBezTo>
                  <a:cubicBezTo>
                    <a:pt x="587" y="51"/>
                    <a:pt x="576" y="43"/>
                    <a:pt x="575" y="51"/>
                  </a:cubicBezTo>
                  <a:close/>
                  <a:moveTo>
                    <a:pt x="577" y="40"/>
                  </a:moveTo>
                  <a:cubicBezTo>
                    <a:pt x="586" y="38"/>
                    <a:pt x="577" y="35"/>
                    <a:pt x="583" y="31"/>
                  </a:cubicBezTo>
                  <a:cubicBezTo>
                    <a:pt x="584" y="31"/>
                    <a:pt x="585" y="32"/>
                    <a:pt x="586" y="33"/>
                  </a:cubicBezTo>
                  <a:cubicBezTo>
                    <a:pt x="585" y="37"/>
                    <a:pt x="585" y="49"/>
                    <a:pt x="577" y="40"/>
                  </a:cubicBezTo>
                  <a:close/>
                  <a:moveTo>
                    <a:pt x="585" y="25"/>
                  </a:moveTo>
                  <a:cubicBezTo>
                    <a:pt x="590" y="29"/>
                    <a:pt x="583" y="33"/>
                    <a:pt x="581" y="28"/>
                  </a:cubicBezTo>
                  <a:cubicBezTo>
                    <a:pt x="582" y="25"/>
                    <a:pt x="582" y="27"/>
                    <a:pt x="585" y="25"/>
                  </a:cubicBezTo>
                  <a:close/>
                  <a:moveTo>
                    <a:pt x="577" y="33"/>
                  </a:moveTo>
                  <a:cubicBezTo>
                    <a:pt x="578" y="38"/>
                    <a:pt x="573" y="40"/>
                    <a:pt x="569" y="39"/>
                  </a:cubicBezTo>
                  <a:cubicBezTo>
                    <a:pt x="571" y="35"/>
                    <a:pt x="570" y="34"/>
                    <a:pt x="574" y="29"/>
                  </a:cubicBezTo>
                  <a:cubicBezTo>
                    <a:pt x="574" y="29"/>
                    <a:pt x="574" y="35"/>
                    <a:pt x="577" y="33"/>
                  </a:cubicBezTo>
                  <a:close/>
                  <a:moveTo>
                    <a:pt x="566" y="30"/>
                  </a:moveTo>
                  <a:cubicBezTo>
                    <a:pt x="565" y="32"/>
                    <a:pt x="567" y="35"/>
                    <a:pt x="567" y="38"/>
                  </a:cubicBezTo>
                  <a:cubicBezTo>
                    <a:pt x="564" y="41"/>
                    <a:pt x="563" y="37"/>
                    <a:pt x="560" y="39"/>
                  </a:cubicBezTo>
                  <a:cubicBezTo>
                    <a:pt x="560" y="37"/>
                    <a:pt x="560" y="36"/>
                    <a:pt x="562" y="34"/>
                  </a:cubicBezTo>
                  <a:cubicBezTo>
                    <a:pt x="560" y="34"/>
                    <a:pt x="559" y="33"/>
                    <a:pt x="557" y="31"/>
                  </a:cubicBezTo>
                  <a:cubicBezTo>
                    <a:pt x="552" y="33"/>
                    <a:pt x="556" y="36"/>
                    <a:pt x="552" y="38"/>
                  </a:cubicBezTo>
                  <a:cubicBezTo>
                    <a:pt x="547" y="23"/>
                    <a:pt x="559" y="31"/>
                    <a:pt x="566" y="30"/>
                  </a:cubicBezTo>
                  <a:close/>
                  <a:moveTo>
                    <a:pt x="544" y="23"/>
                  </a:moveTo>
                  <a:cubicBezTo>
                    <a:pt x="549" y="21"/>
                    <a:pt x="542" y="27"/>
                    <a:pt x="540" y="28"/>
                  </a:cubicBezTo>
                  <a:cubicBezTo>
                    <a:pt x="542" y="32"/>
                    <a:pt x="545" y="26"/>
                    <a:pt x="546" y="30"/>
                  </a:cubicBezTo>
                  <a:cubicBezTo>
                    <a:pt x="540" y="33"/>
                    <a:pt x="549" y="37"/>
                    <a:pt x="544" y="39"/>
                  </a:cubicBezTo>
                  <a:cubicBezTo>
                    <a:pt x="541" y="32"/>
                    <a:pt x="537" y="28"/>
                    <a:pt x="536" y="24"/>
                  </a:cubicBezTo>
                  <a:cubicBezTo>
                    <a:pt x="539" y="20"/>
                    <a:pt x="541" y="29"/>
                    <a:pt x="544" y="23"/>
                  </a:cubicBezTo>
                  <a:close/>
                  <a:moveTo>
                    <a:pt x="530" y="28"/>
                  </a:moveTo>
                  <a:cubicBezTo>
                    <a:pt x="528" y="31"/>
                    <a:pt x="534" y="35"/>
                    <a:pt x="529" y="38"/>
                  </a:cubicBezTo>
                  <a:cubicBezTo>
                    <a:pt x="531" y="39"/>
                    <a:pt x="532" y="37"/>
                    <a:pt x="534" y="40"/>
                  </a:cubicBezTo>
                  <a:cubicBezTo>
                    <a:pt x="536" y="39"/>
                    <a:pt x="535" y="37"/>
                    <a:pt x="534" y="36"/>
                  </a:cubicBezTo>
                  <a:cubicBezTo>
                    <a:pt x="539" y="36"/>
                    <a:pt x="537" y="41"/>
                    <a:pt x="545" y="42"/>
                  </a:cubicBezTo>
                  <a:cubicBezTo>
                    <a:pt x="541" y="45"/>
                    <a:pt x="540" y="48"/>
                    <a:pt x="543" y="51"/>
                  </a:cubicBezTo>
                  <a:cubicBezTo>
                    <a:pt x="540" y="52"/>
                    <a:pt x="537" y="54"/>
                    <a:pt x="535" y="51"/>
                  </a:cubicBezTo>
                  <a:cubicBezTo>
                    <a:pt x="539" y="49"/>
                    <a:pt x="537" y="44"/>
                    <a:pt x="541" y="45"/>
                  </a:cubicBezTo>
                  <a:cubicBezTo>
                    <a:pt x="536" y="38"/>
                    <a:pt x="529" y="48"/>
                    <a:pt x="524" y="39"/>
                  </a:cubicBezTo>
                  <a:cubicBezTo>
                    <a:pt x="529" y="35"/>
                    <a:pt x="523" y="29"/>
                    <a:pt x="530" y="28"/>
                  </a:cubicBezTo>
                  <a:close/>
                  <a:moveTo>
                    <a:pt x="519" y="33"/>
                  </a:moveTo>
                  <a:cubicBezTo>
                    <a:pt x="520" y="40"/>
                    <a:pt x="513" y="40"/>
                    <a:pt x="511" y="47"/>
                  </a:cubicBezTo>
                  <a:cubicBezTo>
                    <a:pt x="506" y="44"/>
                    <a:pt x="512" y="41"/>
                    <a:pt x="511" y="38"/>
                  </a:cubicBezTo>
                  <a:cubicBezTo>
                    <a:pt x="517" y="39"/>
                    <a:pt x="515" y="34"/>
                    <a:pt x="519" y="33"/>
                  </a:cubicBezTo>
                  <a:close/>
                  <a:moveTo>
                    <a:pt x="505" y="42"/>
                  </a:moveTo>
                  <a:cubicBezTo>
                    <a:pt x="502" y="48"/>
                    <a:pt x="506" y="48"/>
                    <a:pt x="502" y="52"/>
                  </a:cubicBezTo>
                  <a:cubicBezTo>
                    <a:pt x="501" y="49"/>
                    <a:pt x="504" y="44"/>
                    <a:pt x="499" y="46"/>
                  </a:cubicBezTo>
                  <a:cubicBezTo>
                    <a:pt x="494" y="44"/>
                    <a:pt x="503" y="46"/>
                    <a:pt x="505" y="42"/>
                  </a:cubicBezTo>
                  <a:close/>
                  <a:moveTo>
                    <a:pt x="492" y="54"/>
                  </a:moveTo>
                  <a:cubicBezTo>
                    <a:pt x="496" y="50"/>
                    <a:pt x="495" y="51"/>
                    <a:pt x="500" y="48"/>
                  </a:cubicBezTo>
                  <a:cubicBezTo>
                    <a:pt x="502" y="52"/>
                    <a:pt x="495" y="55"/>
                    <a:pt x="494" y="58"/>
                  </a:cubicBezTo>
                  <a:cubicBezTo>
                    <a:pt x="493" y="56"/>
                    <a:pt x="491" y="55"/>
                    <a:pt x="489" y="57"/>
                  </a:cubicBezTo>
                  <a:cubicBezTo>
                    <a:pt x="487" y="49"/>
                    <a:pt x="484" y="54"/>
                    <a:pt x="481" y="54"/>
                  </a:cubicBezTo>
                  <a:cubicBezTo>
                    <a:pt x="477" y="49"/>
                    <a:pt x="485" y="52"/>
                    <a:pt x="487" y="47"/>
                  </a:cubicBezTo>
                  <a:cubicBezTo>
                    <a:pt x="488" y="53"/>
                    <a:pt x="492" y="49"/>
                    <a:pt x="492" y="54"/>
                  </a:cubicBezTo>
                  <a:close/>
                  <a:moveTo>
                    <a:pt x="507" y="32"/>
                  </a:moveTo>
                  <a:cubicBezTo>
                    <a:pt x="508" y="34"/>
                    <a:pt x="505" y="34"/>
                    <a:pt x="504" y="32"/>
                  </a:cubicBezTo>
                  <a:cubicBezTo>
                    <a:pt x="504" y="35"/>
                    <a:pt x="505" y="37"/>
                    <a:pt x="501" y="37"/>
                  </a:cubicBezTo>
                  <a:cubicBezTo>
                    <a:pt x="501" y="35"/>
                    <a:pt x="502" y="34"/>
                    <a:pt x="500" y="32"/>
                  </a:cubicBezTo>
                  <a:cubicBezTo>
                    <a:pt x="503" y="28"/>
                    <a:pt x="505" y="34"/>
                    <a:pt x="507" y="32"/>
                  </a:cubicBezTo>
                  <a:close/>
                  <a:moveTo>
                    <a:pt x="485" y="29"/>
                  </a:moveTo>
                  <a:cubicBezTo>
                    <a:pt x="489" y="32"/>
                    <a:pt x="483" y="33"/>
                    <a:pt x="484" y="36"/>
                  </a:cubicBezTo>
                  <a:cubicBezTo>
                    <a:pt x="485" y="36"/>
                    <a:pt x="488" y="37"/>
                    <a:pt x="486" y="39"/>
                  </a:cubicBezTo>
                  <a:cubicBezTo>
                    <a:pt x="491" y="40"/>
                    <a:pt x="494" y="34"/>
                    <a:pt x="500" y="39"/>
                  </a:cubicBezTo>
                  <a:cubicBezTo>
                    <a:pt x="496" y="39"/>
                    <a:pt x="489" y="42"/>
                    <a:pt x="486" y="46"/>
                  </a:cubicBezTo>
                  <a:cubicBezTo>
                    <a:pt x="482" y="42"/>
                    <a:pt x="483" y="34"/>
                    <a:pt x="476" y="36"/>
                  </a:cubicBezTo>
                  <a:cubicBezTo>
                    <a:pt x="477" y="32"/>
                    <a:pt x="483" y="35"/>
                    <a:pt x="485" y="29"/>
                  </a:cubicBezTo>
                  <a:close/>
                  <a:moveTo>
                    <a:pt x="474" y="33"/>
                  </a:moveTo>
                  <a:cubicBezTo>
                    <a:pt x="471" y="36"/>
                    <a:pt x="468" y="36"/>
                    <a:pt x="474" y="42"/>
                  </a:cubicBezTo>
                  <a:cubicBezTo>
                    <a:pt x="472" y="46"/>
                    <a:pt x="469" y="46"/>
                    <a:pt x="465" y="43"/>
                  </a:cubicBezTo>
                  <a:cubicBezTo>
                    <a:pt x="468" y="41"/>
                    <a:pt x="467" y="40"/>
                    <a:pt x="466" y="41"/>
                  </a:cubicBezTo>
                  <a:cubicBezTo>
                    <a:pt x="467" y="37"/>
                    <a:pt x="470" y="33"/>
                    <a:pt x="469" y="29"/>
                  </a:cubicBezTo>
                  <a:cubicBezTo>
                    <a:pt x="472" y="26"/>
                    <a:pt x="470" y="35"/>
                    <a:pt x="474" y="33"/>
                  </a:cubicBezTo>
                  <a:close/>
                  <a:moveTo>
                    <a:pt x="457" y="39"/>
                  </a:moveTo>
                  <a:cubicBezTo>
                    <a:pt x="461" y="47"/>
                    <a:pt x="449" y="43"/>
                    <a:pt x="445" y="44"/>
                  </a:cubicBezTo>
                  <a:cubicBezTo>
                    <a:pt x="445" y="37"/>
                    <a:pt x="442" y="48"/>
                    <a:pt x="438" y="42"/>
                  </a:cubicBezTo>
                  <a:cubicBezTo>
                    <a:pt x="446" y="36"/>
                    <a:pt x="450" y="47"/>
                    <a:pt x="457" y="39"/>
                  </a:cubicBezTo>
                  <a:close/>
                  <a:moveTo>
                    <a:pt x="393" y="75"/>
                  </a:moveTo>
                  <a:cubicBezTo>
                    <a:pt x="392" y="74"/>
                    <a:pt x="391" y="73"/>
                    <a:pt x="390" y="71"/>
                  </a:cubicBezTo>
                  <a:cubicBezTo>
                    <a:pt x="390" y="76"/>
                    <a:pt x="386" y="78"/>
                    <a:pt x="382" y="79"/>
                  </a:cubicBezTo>
                  <a:cubicBezTo>
                    <a:pt x="380" y="72"/>
                    <a:pt x="392" y="73"/>
                    <a:pt x="391" y="68"/>
                  </a:cubicBezTo>
                  <a:cubicBezTo>
                    <a:pt x="395" y="67"/>
                    <a:pt x="399" y="73"/>
                    <a:pt x="393" y="75"/>
                  </a:cubicBezTo>
                  <a:close/>
                  <a:moveTo>
                    <a:pt x="421" y="50"/>
                  </a:moveTo>
                  <a:cubicBezTo>
                    <a:pt x="417" y="56"/>
                    <a:pt x="415" y="48"/>
                    <a:pt x="411" y="52"/>
                  </a:cubicBezTo>
                  <a:cubicBezTo>
                    <a:pt x="410" y="50"/>
                    <a:pt x="412" y="48"/>
                    <a:pt x="415" y="46"/>
                  </a:cubicBezTo>
                  <a:cubicBezTo>
                    <a:pt x="419" y="47"/>
                    <a:pt x="417" y="48"/>
                    <a:pt x="421" y="50"/>
                  </a:cubicBezTo>
                  <a:close/>
                  <a:moveTo>
                    <a:pt x="441" y="30"/>
                  </a:moveTo>
                  <a:cubicBezTo>
                    <a:pt x="443" y="34"/>
                    <a:pt x="435" y="35"/>
                    <a:pt x="434" y="37"/>
                  </a:cubicBezTo>
                  <a:cubicBezTo>
                    <a:pt x="432" y="34"/>
                    <a:pt x="432" y="31"/>
                    <a:pt x="435" y="29"/>
                  </a:cubicBezTo>
                  <a:cubicBezTo>
                    <a:pt x="433" y="35"/>
                    <a:pt x="438" y="34"/>
                    <a:pt x="441" y="30"/>
                  </a:cubicBezTo>
                  <a:close/>
                  <a:moveTo>
                    <a:pt x="375" y="79"/>
                  </a:moveTo>
                  <a:cubicBezTo>
                    <a:pt x="375" y="82"/>
                    <a:pt x="364" y="82"/>
                    <a:pt x="365" y="78"/>
                  </a:cubicBezTo>
                  <a:cubicBezTo>
                    <a:pt x="367" y="79"/>
                    <a:pt x="370" y="79"/>
                    <a:pt x="373" y="75"/>
                  </a:cubicBezTo>
                  <a:cubicBezTo>
                    <a:pt x="375" y="76"/>
                    <a:pt x="371" y="81"/>
                    <a:pt x="375" y="79"/>
                  </a:cubicBezTo>
                  <a:close/>
                  <a:moveTo>
                    <a:pt x="389" y="59"/>
                  </a:moveTo>
                  <a:cubicBezTo>
                    <a:pt x="388" y="57"/>
                    <a:pt x="397" y="55"/>
                    <a:pt x="391" y="54"/>
                  </a:cubicBezTo>
                  <a:cubicBezTo>
                    <a:pt x="390" y="49"/>
                    <a:pt x="396" y="55"/>
                    <a:pt x="398" y="54"/>
                  </a:cubicBezTo>
                  <a:cubicBezTo>
                    <a:pt x="400" y="50"/>
                    <a:pt x="404" y="44"/>
                    <a:pt x="408" y="48"/>
                  </a:cubicBezTo>
                  <a:cubicBezTo>
                    <a:pt x="402" y="58"/>
                    <a:pt x="397" y="53"/>
                    <a:pt x="389" y="59"/>
                  </a:cubicBezTo>
                  <a:close/>
                  <a:moveTo>
                    <a:pt x="417" y="37"/>
                  </a:moveTo>
                  <a:cubicBezTo>
                    <a:pt x="418" y="40"/>
                    <a:pt x="411" y="43"/>
                    <a:pt x="409" y="38"/>
                  </a:cubicBezTo>
                  <a:cubicBezTo>
                    <a:pt x="412" y="35"/>
                    <a:pt x="415" y="39"/>
                    <a:pt x="417" y="37"/>
                  </a:cubicBezTo>
                  <a:close/>
                  <a:moveTo>
                    <a:pt x="358" y="76"/>
                  </a:moveTo>
                  <a:cubicBezTo>
                    <a:pt x="358" y="77"/>
                    <a:pt x="359" y="77"/>
                    <a:pt x="360" y="76"/>
                  </a:cubicBezTo>
                  <a:cubicBezTo>
                    <a:pt x="361" y="78"/>
                    <a:pt x="359" y="78"/>
                    <a:pt x="359" y="77"/>
                  </a:cubicBezTo>
                  <a:cubicBezTo>
                    <a:pt x="356" y="79"/>
                    <a:pt x="361" y="80"/>
                    <a:pt x="362" y="80"/>
                  </a:cubicBezTo>
                  <a:cubicBezTo>
                    <a:pt x="363" y="81"/>
                    <a:pt x="361" y="83"/>
                    <a:pt x="360" y="82"/>
                  </a:cubicBezTo>
                  <a:cubicBezTo>
                    <a:pt x="359" y="82"/>
                    <a:pt x="359" y="83"/>
                    <a:pt x="360" y="84"/>
                  </a:cubicBezTo>
                  <a:cubicBezTo>
                    <a:pt x="359" y="84"/>
                    <a:pt x="358" y="83"/>
                    <a:pt x="359" y="82"/>
                  </a:cubicBezTo>
                  <a:cubicBezTo>
                    <a:pt x="357" y="80"/>
                    <a:pt x="355" y="83"/>
                    <a:pt x="353" y="80"/>
                  </a:cubicBezTo>
                  <a:cubicBezTo>
                    <a:pt x="356" y="80"/>
                    <a:pt x="357" y="78"/>
                    <a:pt x="357" y="75"/>
                  </a:cubicBezTo>
                  <a:cubicBezTo>
                    <a:pt x="358" y="74"/>
                    <a:pt x="358" y="76"/>
                    <a:pt x="358" y="76"/>
                  </a:cubicBezTo>
                  <a:close/>
                  <a:moveTo>
                    <a:pt x="360" y="62"/>
                  </a:moveTo>
                  <a:cubicBezTo>
                    <a:pt x="360" y="60"/>
                    <a:pt x="361" y="60"/>
                    <a:pt x="364" y="57"/>
                  </a:cubicBezTo>
                  <a:cubicBezTo>
                    <a:pt x="365" y="58"/>
                    <a:pt x="364" y="59"/>
                    <a:pt x="363" y="60"/>
                  </a:cubicBezTo>
                  <a:cubicBezTo>
                    <a:pt x="368" y="59"/>
                    <a:pt x="367" y="66"/>
                    <a:pt x="373" y="63"/>
                  </a:cubicBezTo>
                  <a:cubicBezTo>
                    <a:pt x="369" y="71"/>
                    <a:pt x="366" y="57"/>
                    <a:pt x="360" y="62"/>
                  </a:cubicBezTo>
                  <a:close/>
                  <a:moveTo>
                    <a:pt x="411" y="24"/>
                  </a:moveTo>
                  <a:cubicBezTo>
                    <a:pt x="414" y="24"/>
                    <a:pt x="417" y="24"/>
                    <a:pt x="420" y="24"/>
                  </a:cubicBezTo>
                  <a:cubicBezTo>
                    <a:pt x="420" y="33"/>
                    <a:pt x="415" y="24"/>
                    <a:pt x="411" y="26"/>
                  </a:cubicBezTo>
                  <a:cubicBezTo>
                    <a:pt x="411" y="24"/>
                    <a:pt x="409" y="22"/>
                    <a:pt x="410" y="21"/>
                  </a:cubicBezTo>
                  <a:cubicBezTo>
                    <a:pt x="409" y="16"/>
                    <a:pt x="413" y="23"/>
                    <a:pt x="411" y="24"/>
                  </a:cubicBezTo>
                  <a:close/>
                  <a:moveTo>
                    <a:pt x="345" y="72"/>
                  </a:moveTo>
                  <a:cubicBezTo>
                    <a:pt x="348" y="76"/>
                    <a:pt x="353" y="68"/>
                    <a:pt x="356" y="72"/>
                  </a:cubicBezTo>
                  <a:cubicBezTo>
                    <a:pt x="347" y="73"/>
                    <a:pt x="349" y="82"/>
                    <a:pt x="342" y="79"/>
                  </a:cubicBezTo>
                  <a:cubicBezTo>
                    <a:pt x="343" y="77"/>
                    <a:pt x="344" y="77"/>
                    <a:pt x="345" y="79"/>
                  </a:cubicBezTo>
                  <a:cubicBezTo>
                    <a:pt x="344" y="69"/>
                    <a:pt x="333" y="76"/>
                    <a:pt x="328" y="73"/>
                  </a:cubicBezTo>
                  <a:cubicBezTo>
                    <a:pt x="337" y="69"/>
                    <a:pt x="343" y="70"/>
                    <a:pt x="347" y="67"/>
                  </a:cubicBezTo>
                  <a:cubicBezTo>
                    <a:pt x="347" y="68"/>
                    <a:pt x="346" y="70"/>
                    <a:pt x="345" y="72"/>
                  </a:cubicBezTo>
                  <a:close/>
                  <a:moveTo>
                    <a:pt x="359" y="55"/>
                  </a:moveTo>
                  <a:cubicBezTo>
                    <a:pt x="358" y="52"/>
                    <a:pt x="355" y="49"/>
                    <a:pt x="361" y="48"/>
                  </a:cubicBezTo>
                  <a:cubicBezTo>
                    <a:pt x="364" y="51"/>
                    <a:pt x="363" y="53"/>
                    <a:pt x="359" y="55"/>
                  </a:cubicBezTo>
                  <a:close/>
                  <a:moveTo>
                    <a:pt x="383" y="32"/>
                  </a:moveTo>
                  <a:cubicBezTo>
                    <a:pt x="384" y="37"/>
                    <a:pt x="378" y="37"/>
                    <a:pt x="376" y="35"/>
                  </a:cubicBezTo>
                  <a:cubicBezTo>
                    <a:pt x="377" y="38"/>
                    <a:pt x="371" y="40"/>
                    <a:pt x="374" y="44"/>
                  </a:cubicBezTo>
                  <a:cubicBezTo>
                    <a:pt x="372" y="44"/>
                    <a:pt x="371" y="42"/>
                    <a:pt x="369" y="44"/>
                  </a:cubicBezTo>
                  <a:cubicBezTo>
                    <a:pt x="371" y="38"/>
                    <a:pt x="376" y="32"/>
                    <a:pt x="383" y="32"/>
                  </a:cubicBezTo>
                  <a:close/>
                  <a:moveTo>
                    <a:pt x="237" y="77"/>
                  </a:moveTo>
                  <a:cubicBezTo>
                    <a:pt x="235" y="74"/>
                    <a:pt x="241" y="76"/>
                    <a:pt x="242" y="74"/>
                  </a:cubicBezTo>
                  <a:cubicBezTo>
                    <a:pt x="244" y="77"/>
                    <a:pt x="246" y="79"/>
                    <a:pt x="242" y="81"/>
                  </a:cubicBezTo>
                  <a:cubicBezTo>
                    <a:pt x="241" y="80"/>
                    <a:pt x="239" y="75"/>
                    <a:pt x="237" y="77"/>
                  </a:cubicBezTo>
                  <a:close/>
                  <a:moveTo>
                    <a:pt x="260" y="64"/>
                  </a:moveTo>
                  <a:cubicBezTo>
                    <a:pt x="263" y="62"/>
                    <a:pt x="265" y="60"/>
                    <a:pt x="264" y="58"/>
                  </a:cubicBezTo>
                  <a:cubicBezTo>
                    <a:pt x="269" y="59"/>
                    <a:pt x="262" y="67"/>
                    <a:pt x="261" y="70"/>
                  </a:cubicBezTo>
                  <a:cubicBezTo>
                    <a:pt x="260" y="69"/>
                    <a:pt x="259" y="68"/>
                    <a:pt x="258" y="67"/>
                  </a:cubicBezTo>
                  <a:cubicBezTo>
                    <a:pt x="260" y="66"/>
                    <a:pt x="260" y="68"/>
                    <a:pt x="261" y="68"/>
                  </a:cubicBezTo>
                  <a:cubicBezTo>
                    <a:pt x="263" y="67"/>
                    <a:pt x="261" y="66"/>
                    <a:pt x="260" y="64"/>
                  </a:cubicBezTo>
                  <a:close/>
                  <a:moveTo>
                    <a:pt x="248" y="82"/>
                  </a:moveTo>
                  <a:cubicBezTo>
                    <a:pt x="246" y="79"/>
                    <a:pt x="249" y="77"/>
                    <a:pt x="251" y="74"/>
                  </a:cubicBezTo>
                  <a:cubicBezTo>
                    <a:pt x="254" y="79"/>
                    <a:pt x="253" y="81"/>
                    <a:pt x="248" y="82"/>
                  </a:cubicBezTo>
                  <a:close/>
                  <a:moveTo>
                    <a:pt x="272" y="64"/>
                  </a:moveTo>
                  <a:cubicBezTo>
                    <a:pt x="267" y="59"/>
                    <a:pt x="278" y="60"/>
                    <a:pt x="275" y="58"/>
                  </a:cubicBezTo>
                  <a:cubicBezTo>
                    <a:pt x="281" y="58"/>
                    <a:pt x="276" y="64"/>
                    <a:pt x="272" y="64"/>
                  </a:cubicBezTo>
                  <a:close/>
                  <a:moveTo>
                    <a:pt x="288" y="47"/>
                  </a:moveTo>
                  <a:cubicBezTo>
                    <a:pt x="290" y="49"/>
                    <a:pt x="293" y="49"/>
                    <a:pt x="289" y="43"/>
                  </a:cubicBezTo>
                  <a:cubicBezTo>
                    <a:pt x="293" y="42"/>
                    <a:pt x="291" y="44"/>
                    <a:pt x="293" y="47"/>
                  </a:cubicBezTo>
                  <a:cubicBezTo>
                    <a:pt x="294" y="45"/>
                    <a:pt x="293" y="44"/>
                    <a:pt x="295" y="42"/>
                  </a:cubicBezTo>
                  <a:cubicBezTo>
                    <a:pt x="294" y="46"/>
                    <a:pt x="299" y="44"/>
                    <a:pt x="301" y="48"/>
                  </a:cubicBezTo>
                  <a:cubicBezTo>
                    <a:pt x="301" y="50"/>
                    <a:pt x="300" y="51"/>
                    <a:pt x="298" y="53"/>
                  </a:cubicBezTo>
                  <a:cubicBezTo>
                    <a:pt x="301" y="45"/>
                    <a:pt x="291" y="50"/>
                    <a:pt x="291" y="53"/>
                  </a:cubicBezTo>
                  <a:cubicBezTo>
                    <a:pt x="286" y="54"/>
                    <a:pt x="290" y="49"/>
                    <a:pt x="288" y="47"/>
                  </a:cubicBezTo>
                  <a:close/>
                  <a:moveTo>
                    <a:pt x="270" y="69"/>
                  </a:moveTo>
                  <a:cubicBezTo>
                    <a:pt x="271" y="70"/>
                    <a:pt x="270" y="71"/>
                    <a:pt x="269" y="71"/>
                  </a:cubicBezTo>
                  <a:cubicBezTo>
                    <a:pt x="270" y="72"/>
                    <a:pt x="272" y="72"/>
                    <a:pt x="273" y="74"/>
                  </a:cubicBezTo>
                  <a:cubicBezTo>
                    <a:pt x="273" y="72"/>
                    <a:pt x="274" y="71"/>
                    <a:pt x="276" y="73"/>
                  </a:cubicBezTo>
                  <a:cubicBezTo>
                    <a:pt x="271" y="76"/>
                    <a:pt x="270" y="79"/>
                    <a:pt x="267" y="82"/>
                  </a:cubicBezTo>
                  <a:cubicBezTo>
                    <a:pt x="266" y="77"/>
                    <a:pt x="267" y="73"/>
                    <a:pt x="270" y="69"/>
                  </a:cubicBezTo>
                  <a:close/>
                  <a:moveTo>
                    <a:pt x="303" y="47"/>
                  </a:moveTo>
                  <a:cubicBezTo>
                    <a:pt x="304" y="45"/>
                    <a:pt x="306" y="45"/>
                    <a:pt x="308" y="47"/>
                  </a:cubicBezTo>
                  <a:cubicBezTo>
                    <a:pt x="307" y="48"/>
                    <a:pt x="306" y="47"/>
                    <a:pt x="306" y="46"/>
                  </a:cubicBezTo>
                  <a:cubicBezTo>
                    <a:pt x="305" y="48"/>
                    <a:pt x="311" y="52"/>
                    <a:pt x="306" y="56"/>
                  </a:cubicBezTo>
                  <a:cubicBezTo>
                    <a:pt x="302" y="52"/>
                    <a:pt x="307" y="50"/>
                    <a:pt x="303" y="47"/>
                  </a:cubicBezTo>
                  <a:close/>
                  <a:moveTo>
                    <a:pt x="329" y="32"/>
                  </a:moveTo>
                  <a:cubicBezTo>
                    <a:pt x="331" y="34"/>
                    <a:pt x="329" y="35"/>
                    <a:pt x="328" y="36"/>
                  </a:cubicBezTo>
                  <a:cubicBezTo>
                    <a:pt x="330" y="40"/>
                    <a:pt x="332" y="38"/>
                    <a:pt x="334" y="41"/>
                  </a:cubicBezTo>
                  <a:cubicBezTo>
                    <a:pt x="329" y="42"/>
                    <a:pt x="323" y="36"/>
                    <a:pt x="329" y="32"/>
                  </a:cubicBezTo>
                  <a:close/>
                  <a:moveTo>
                    <a:pt x="326" y="47"/>
                  </a:moveTo>
                  <a:cubicBezTo>
                    <a:pt x="316" y="49"/>
                    <a:pt x="319" y="57"/>
                    <a:pt x="314" y="62"/>
                  </a:cubicBezTo>
                  <a:cubicBezTo>
                    <a:pt x="312" y="62"/>
                    <a:pt x="312" y="61"/>
                    <a:pt x="313" y="61"/>
                  </a:cubicBezTo>
                  <a:cubicBezTo>
                    <a:pt x="312" y="60"/>
                    <a:pt x="311" y="61"/>
                    <a:pt x="310" y="61"/>
                  </a:cubicBezTo>
                  <a:cubicBezTo>
                    <a:pt x="308" y="57"/>
                    <a:pt x="315" y="55"/>
                    <a:pt x="317" y="54"/>
                  </a:cubicBezTo>
                  <a:cubicBezTo>
                    <a:pt x="315" y="53"/>
                    <a:pt x="314" y="53"/>
                    <a:pt x="312" y="54"/>
                  </a:cubicBezTo>
                  <a:cubicBezTo>
                    <a:pt x="316" y="51"/>
                    <a:pt x="319" y="39"/>
                    <a:pt x="326" y="47"/>
                  </a:cubicBezTo>
                  <a:close/>
                  <a:moveTo>
                    <a:pt x="296" y="76"/>
                  </a:moveTo>
                  <a:cubicBezTo>
                    <a:pt x="295" y="74"/>
                    <a:pt x="297" y="75"/>
                    <a:pt x="298" y="74"/>
                  </a:cubicBezTo>
                  <a:cubicBezTo>
                    <a:pt x="294" y="73"/>
                    <a:pt x="294" y="74"/>
                    <a:pt x="293" y="69"/>
                  </a:cubicBezTo>
                  <a:cubicBezTo>
                    <a:pt x="294" y="68"/>
                    <a:pt x="295" y="70"/>
                    <a:pt x="296" y="71"/>
                  </a:cubicBezTo>
                  <a:cubicBezTo>
                    <a:pt x="297" y="70"/>
                    <a:pt x="296" y="69"/>
                    <a:pt x="296" y="69"/>
                  </a:cubicBezTo>
                  <a:cubicBezTo>
                    <a:pt x="297" y="68"/>
                    <a:pt x="299" y="70"/>
                    <a:pt x="298" y="71"/>
                  </a:cubicBezTo>
                  <a:cubicBezTo>
                    <a:pt x="298" y="72"/>
                    <a:pt x="299" y="73"/>
                    <a:pt x="300" y="72"/>
                  </a:cubicBezTo>
                  <a:cubicBezTo>
                    <a:pt x="302" y="75"/>
                    <a:pt x="297" y="76"/>
                    <a:pt x="296" y="76"/>
                  </a:cubicBezTo>
                  <a:close/>
                  <a:moveTo>
                    <a:pt x="334" y="66"/>
                  </a:moveTo>
                  <a:cubicBezTo>
                    <a:pt x="330" y="68"/>
                    <a:pt x="327" y="68"/>
                    <a:pt x="324" y="65"/>
                  </a:cubicBezTo>
                  <a:cubicBezTo>
                    <a:pt x="327" y="63"/>
                    <a:pt x="333" y="65"/>
                    <a:pt x="330" y="59"/>
                  </a:cubicBezTo>
                  <a:cubicBezTo>
                    <a:pt x="332" y="56"/>
                    <a:pt x="333" y="62"/>
                    <a:pt x="335" y="63"/>
                  </a:cubicBezTo>
                  <a:cubicBezTo>
                    <a:pt x="334" y="64"/>
                    <a:pt x="333" y="65"/>
                    <a:pt x="334" y="66"/>
                  </a:cubicBezTo>
                  <a:close/>
                  <a:moveTo>
                    <a:pt x="347" y="54"/>
                  </a:moveTo>
                  <a:cubicBezTo>
                    <a:pt x="345" y="50"/>
                    <a:pt x="346" y="47"/>
                    <a:pt x="345" y="44"/>
                  </a:cubicBezTo>
                  <a:cubicBezTo>
                    <a:pt x="351" y="43"/>
                    <a:pt x="351" y="50"/>
                    <a:pt x="347" y="54"/>
                  </a:cubicBezTo>
                  <a:close/>
                  <a:moveTo>
                    <a:pt x="356" y="34"/>
                  </a:moveTo>
                  <a:cubicBezTo>
                    <a:pt x="359" y="38"/>
                    <a:pt x="355" y="40"/>
                    <a:pt x="356" y="43"/>
                  </a:cubicBezTo>
                  <a:cubicBezTo>
                    <a:pt x="354" y="44"/>
                    <a:pt x="353" y="42"/>
                    <a:pt x="352" y="41"/>
                  </a:cubicBezTo>
                  <a:cubicBezTo>
                    <a:pt x="357" y="39"/>
                    <a:pt x="352" y="36"/>
                    <a:pt x="356" y="34"/>
                  </a:cubicBezTo>
                  <a:close/>
                  <a:moveTo>
                    <a:pt x="340" y="49"/>
                  </a:moveTo>
                  <a:cubicBezTo>
                    <a:pt x="338" y="52"/>
                    <a:pt x="335" y="55"/>
                    <a:pt x="339" y="59"/>
                  </a:cubicBezTo>
                  <a:cubicBezTo>
                    <a:pt x="334" y="59"/>
                    <a:pt x="334" y="51"/>
                    <a:pt x="334" y="48"/>
                  </a:cubicBezTo>
                  <a:cubicBezTo>
                    <a:pt x="330" y="47"/>
                    <a:pt x="330" y="48"/>
                    <a:pt x="327" y="51"/>
                  </a:cubicBezTo>
                  <a:cubicBezTo>
                    <a:pt x="326" y="49"/>
                    <a:pt x="331" y="47"/>
                    <a:pt x="329" y="44"/>
                  </a:cubicBezTo>
                  <a:cubicBezTo>
                    <a:pt x="331" y="44"/>
                    <a:pt x="337" y="50"/>
                    <a:pt x="336" y="44"/>
                  </a:cubicBezTo>
                  <a:cubicBezTo>
                    <a:pt x="339" y="42"/>
                    <a:pt x="336" y="47"/>
                    <a:pt x="340" y="49"/>
                  </a:cubicBezTo>
                  <a:close/>
                  <a:moveTo>
                    <a:pt x="348" y="29"/>
                  </a:moveTo>
                  <a:cubicBezTo>
                    <a:pt x="347" y="34"/>
                    <a:pt x="343" y="37"/>
                    <a:pt x="338" y="41"/>
                  </a:cubicBezTo>
                  <a:cubicBezTo>
                    <a:pt x="339" y="34"/>
                    <a:pt x="343" y="30"/>
                    <a:pt x="348" y="26"/>
                  </a:cubicBezTo>
                  <a:cubicBezTo>
                    <a:pt x="349" y="28"/>
                    <a:pt x="342" y="33"/>
                    <a:pt x="348" y="29"/>
                  </a:cubicBezTo>
                  <a:close/>
                  <a:moveTo>
                    <a:pt x="332" y="37"/>
                  </a:moveTo>
                  <a:cubicBezTo>
                    <a:pt x="331" y="30"/>
                    <a:pt x="333" y="26"/>
                    <a:pt x="336" y="23"/>
                  </a:cubicBezTo>
                  <a:cubicBezTo>
                    <a:pt x="335" y="27"/>
                    <a:pt x="338" y="31"/>
                    <a:pt x="332" y="37"/>
                  </a:cubicBezTo>
                  <a:close/>
                  <a:moveTo>
                    <a:pt x="332" y="24"/>
                  </a:moveTo>
                  <a:cubicBezTo>
                    <a:pt x="330" y="24"/>
                    <a:pt x="329" y="25"/>
                    <a:pt x="329" y="26"/>
                  </a:cubicBezTo>
                  <a:cubicBezTo>
                    <a:pt x="328" y="27"/>
                    <a:pt x="327" y="24"/>
                    <a:pt x="325" y="26"/>
                  </a:cubicBezTo>
                  <a:cubicBezTo>
                    <a:pt x="325" y="27"/>
                    <a:pt x="325" y="28"/>
                    <a:pt x="323" y="29"/>
                  </a:cubicBezTo>
                  <a:cubicBezTo>
                    <a:pt x="321" y="26"/>
                    <a:pt x="325" y="23"/>
                    <a:pt x="326" y="20"/>
                  </a:cubicBezTo>
                  <a:cubicBezTo>
                    <a:pt x="328" y="23"/>
                    <a:pt x="330" y="21"/>
                    <a:pt x="332" y="24"/>
                  </a:cubicBezTo>
                  <a:close/>
                  <a:moveTo>
                    <a:pt x="319" y="27"/>
                  </a:moveTo>
                  <a:cubicBezTo>
                    <a:pt x="317" y="29"/>
                    <a:pt x="316" y="28"/>
                    <a:pt x="317" y="27"/>
                  </a:cubicBezTo>
                  <a:cubicBezTo>
                    <a:pt x="317" y="25"/>
                    <a:pt x="310" y="31"/>
                    <a:pt x="314" y="29"/>
                  </a:cubicBezTo>
                  <a:cubicBezTo>
                    <a:pt x="316" y="32"/>
                    <a:pt x="310" y="31"/>
                    <a:pt x="309" y="28"/>
                  </a:cubicBezTo>
                  <a:cubicBezTo>
                    <a:pt x="313" y="24"/>
                    <a:pt x="316" y="23"/>
                    <a:pt x="319" y="27"/>
                  </a:cubicBezTo>
                  <a:close/>
                  <a:moveTo>
                    <a:pt x="304" y="30"/>
                  </a:moveTo>
                  <a:cubicBezTo>
                    <a:pt x="302" y="37"/>
                    <a:pt x="308" y="34"/>
                    <a:pt x="309" y="40"/>
                  </a:cubicBezTo>
                  <a:cubicBezTo>
                    <a:pt x="311" y="33"/>
                    <a:pt x="316" y="36"/>
                    <a:pt x="323" y="31"/>
                  </a:cubicBezTo>
                  <a:cubicBezTo>
                    <a:pt x="323" y="33"/>
                    <a:pt x="322" y="35"/>
                    <a:pt x="323" y="36"/>
                  </a:cubicBezTo>
                  <a:cubicBezTo>
                    <a:pt x="320" y="38"/>
                    <a:pt x="313" y="35"/>
                    <a:pt x="315" y="41"/>
                  </a:cubicBezTo>
                  <a:cubicBezTo>
                    <a:pt x="314" y="42"/>
                    <a:pt x="308" y="38"/>
                    <a:pt x="309" y="42"/>
                  </a:cubicBezTo>
                  <a:cubicBezTo>
                    <a:pt x="306" y="39"/>
                    <a:pt x="302" y="42"/>
                    <a:pt x="299" y="39"/>
                  </a:cubicBezTo>
                  <a:cubicBezTo>
                    <a:pt x="304" y="36"/>
                    <a:pt x="297" y="32"/>
                    <a:pt x="304" y="30"/>
                  </a:cubicBezTo>
                  <a:close/>
                  <a:moveTo>
                    <a:pt x="278" y="50"/>
                  </a:moveTo>
                  <a:cubicBezTo>
                    <a:pt x="276" y="50"/>
                    <a:pt x="275" y="49"/>
                    <a:pt x="273" y="47"/>
                  </a:cubicBezTo>
                  <a:cubicBezTo>
                    <a:pt x="276" y="45"/>
                    <a:pt x="277" y="46"/>
                    <a:pt x="277" y="49"/>
                  </a:cubicBezTo>
                  <a:cubicBezTo>
                    <a:pt x="277" y="42"/>
                    <a:pt x="283" y="46"/>
                    <a:pt x="284" y="44"/>
                  </a:cubicBezTo>
                  <a:cubicBezTo>
                    <a:pt x="290" y="47"/>
                    <a:pt x="282" y="46"/>
                    <a:pt x="278" y="50"/>
                  </a:cubicBezTo>
                  <a:close/>
                  <a:moveTo>
                    <a:pt x="298" y="25"/>
                  </a:moveTo>
                  <a:cubicBezTo>
                    <a:pt x="303" y="25"/>
                    <a:pt x="295" y="32"/>
                    <a:pt x="295" y="35"/>
                  </a:cubicBezTo>
                  <a:cubicBezTo>
                    <a:pt x="292" y="34"/>
                    <a:pt x="289" y="37"/>
                    <a:pt x="286" y="33"/>
                  </a:cubicBezTo>
                  <a:cubicBezTo>
                    <a:pt x="288" y="32"/>
                    <a:pt x="289" y="31"/>
                    <a:pt x="288" y="29"/>
                  </a:cubicBezTo>
                  <a:cubicBezTo>
                    <a:pt x="292" y="35"/>
                    <a:pt x="294" y="26"/>
                    <a:pt x="298" y="25"/>
                  </a:cubicBezTo>
                  <a:close/>
                  <a:moveTo>
                    <a:pt x="272" y="47"/>
                  </a:moveTo>
                  <a:cubicBezTo>
                    <a:pt x="269" y="51"/>
                    <a:pt x="267" y="48"/>
                    <a:pt x="265" y="50"/>
                  </a:cubicBezTo>
                  <a:cubicBezTo>
                    <a:pt x="262" y="45"/>
                    <a:pt x="270" y="44"/>
                    <a:pt x="272" y="47"/>
                  </a:cubicBezTo>
                  <a:close/>
                  <a:moveTo>
                    <a:pt x="230" y="75"/>
                  </a:moveTo>
                  <a:cubicBezTo>
                    <a:pt x="231" y="76"/>
                    <a:pt x="230" y="76"/>
                    <a:pt x="230" y="77"/>
                  </a:cubicBezTo>
                  <a:cubicBezTo>
                    <a:pt x="229" y="77"/>
                    <a:pt x="229" y="78"/>
                    <a:pt x="230" y="79"/>
                  </a:cubicBezTo>
                  <a:cubicBezTo>
                    <a:pt x="228" y="79"/>
                    <a:pt x="224" y="71"/>
                    <a:pt x="219" y="72"/>
                  </a:cubicBezTo>
                  <a:cubicBezTo>
                    <a:pt x="219" y="67"/>
                    <a:pt x="226" y="60"/>
                    <a:pt x="230" y="66"/>
                  </a:cubicBezTo>
                  <a:cubicBezTo>
                    <a:pt x="229" y="66"/>
                    <a:pt x="228" y="65"/>
                    <a:pt x="227" y="64"/>
                  </a:cubicBezTo>
                  <a:cubicBezTo>
                    <a:pt x="226" y="65"/>
                    <a:pt x="228" y="66"/>
                    <a:pt x="228" y="67"/>
                  </a:cubicBezTo>
                  <a:cubicBezTo>
                    <a:pt x="225" y="68"/>
                    <a:pt x="223" y="67"/>
                    <a:pt x="219" y="70"/>
                  </a:cubicBezTo>
                  <a:cubicBezTo>
                    <a:pt x="221" y="72"/>
                    <a:pt x="224" y="68"/>
                    <a:pt x="226" y="69"/>
                  </a:cubicBezTo>
                  <a:cubicBezTo>
                    <a:pt x="226" y="72"/>
                    <a:pt x="225" y="77"/>
                    <a:pt x="230" y="75"/>
                  </a:cubicBezTo>
                  <a:close/>
                  <a:moveTo>
                    <a:pt x="256" y="49"/>
                  </a:moveTo>
                  <a:cubicBezTo>
                    <a:pt x="255" y="54"/>
                    <a:pt x="254" y="47"/>
                    <a:pt x="252" y="45"/>
                  </a:cubicBezTo>
                  <a:cubicBezTo>
                    <a:pt x="255" y="42"/>
                    <a:pt x="258" y="42"/>
                    <a:pt x="261" y="45"/>
                  </a:cubicBezTo>
                  <a:cubicBezTo>
                    <a:pt x="262" y="48"/>
                    <a:pt x="259" y="45"/>
                    <a:pt x="258" y="44"/>
                  </a:cubicBezTo>
                  <a:cubicBezTo>
                    <a:pt x="256" y="46"/>
                    <a:pt x="255" y="47"/>
                    <a:pt x="256" y="49"/>
                  </a:cubicBezTo>
                  <a:close/>
                  <a:moveTo>
                    <a:pt x="280" y="28"/>
                  </a:moveTo>
                  <a:cubicBezTo>
                    <a:pt x="285" y="18"/>
                    <a:pt x="292" y="27"/>
                    <a:pt x="280" y="28"/>
                  </a:cubicBezTo>
                  <a:close/>
                  <a:moveTo>
                    <a:pt x="277" y="22"/>
                  </a:moveTo>
                  <a:cubicBezTo>
                    <a:pt x="280" y="21"/>
                    <a:pt x="278" y="29"/>
                    <a:pt x="278" y="32"/>
                  </a:cubicBezTo>
                  <a:cubicBezTo>
                    <a:pt x="274" y="34"/>
                    <a:pt x="277" y="28"/>
                    <a:pt x="276" y="27"/>
                  </a:cubicBezTo>
                  <a:cubicBezTo>
                    <a:pt x="272" y="24"/>
                    <a:pt x="273" y="30"/>
                    <a:pt x="270" y="31"/>
                  </a:cubicBezTo>
                  <a:cubicBezTo>
                    <a:pt x="266" y="24"/>
                    <a:pt x="277" y="25"/>
                    <a:pt x="277" y="22"/>
                  </a:cubicBezTo>
                  <a:close/>
                  <a:moveTo>
                    <a:pt x="266" y="32"/>
                  </a:moveTo>
                  <a:cubicBezTo>
                    <a:pt x="269" y="36"/>
                    <a:pt x="267" y="40"/>
                    <a:pt x="271" y="35"/>
                  </a:cubicBezTo>
                  <a:cubicBezTo>
                    <a:pt x="274" y="41"/>
                    <a:pt x="266" y="39"/>
                    <a:pt x="263" y="40"/>
                  </a:cubicBezTo>
                  <a:cubicBezTo>
                    <a:pt x="261" y="36"/>
                    <a:pt x="260" y="38"/>
                    <a:pt x="259" y="34"/>
                  </a:cubicBezTo>
                  <a:cubicBezTo>
                    <a:pt x="262" y="33"/>
                    <a:pt x="264" y="33"/>
                    <a:pt x="266" y="32"/>
                  </a:cubicBezTo>
                  <a:close/>
                  <a:moveTo>
                    <a:pt x="247" y="41"/>
                  </a:moveTo>
                  <a:cubicBezTo>
                    <a:pt x="249" y="44"/>
                    <a:pt x="243" y="46"/>
                    <a:pt x="244" y="49"/>
                  </a:cubicBezTo>
                  <a:cubicBezTo>
                    <a:pt x="243" y="50"/>
                    <a:pt x="242" y="48"/>
                    <a:pt x="243" y="47"/>
                  </a:cubicBezTo>
                  <a:cubicBezTo>
                    <a:pt x="242" y="46"/>
                    <a:pt x="241" y="46"/>
                    <a:pt x="241" y="47"/>
                  </a:cubicBezTo>
                  <a:cubicBezTo>
                    <a:pt x="240" y="45"/>
                    <a:pt x="241" y="45"/>
                    <a:pt x="242" y="46"/>
                  </a:cubicBezTo>
                  <a:cubicBezTo>
                    <a:pt x="246" y="44"/>
                    <a:pt x="244" y="41"/>
                    <a:pt x="247" y="41"/>
                  </a:cubicBezTo>
                  <a:close/>
                  <a:moveTo>
                    <a:pt x="191" y="73"/>
                  </a:moveTo>
                  <a:cubicBezTo>
                    <a:pt x="190" y="69"/>
                    <a:pt x="191" y="71"/>
                    <a:pt x="188" y="74"/>
                  </a:cubicBezTo>
                  <a:cubicBezTo>
                    <a:pt x="187" y="71"/>
                    <a:pt x="187" y="69"/>
                    <a:pt x="189" y="67"/>
                  </a:cubicBezTo>
                  <a:cubicBezTo>
                    <a:pt x="193" y="67"/>
                    <a:pt x="195" y="71"/>
                    <a:pt x="191" y="73"/>
                  </a:cubicBezTo>
                  <a:close/>
                  <a:moveTo>
                    <a:pt x="215" y="53"/>
                  </a:moveTo>
                  <a:cubicBezTo>
                    <a:pt x="214" y="54"/>
                    <a:pt x="213" y="53"/>
                    <a:pt x="213" y="52"/>
                  </a:cubicBezTo>
                  <a:cubicBezTo>
                    <a:pt x="212" y="51"/>
                    <a:pt x="211" y="52"/>
                    <a:pt x="211" y="52"/>
                  </a:cubicBezTo>
                  <a:cubicBezTo>
                    <a:pt x="208" y="51"/>
                    <a:pt x="218" y="49"/>
                    <a:pt x="212" y="49"/>
                  </a:cubicBezTo>
                  <a:cubicBezTo>
                    <a:pt x="212" y="45"/>
                    <a:pt x="221" y="48"/>
                    <a:pt x="222" y="41"/>
                  </a:cubicBezTo>
                  <a:cubicBezTo>
                    <a:pt x="224" y="45"/>
                    <a:pt x="227" y="40"/>
                    <a:pt x="229" y="45"/>
                  </a:cubicBezTo>
                  <a:cubicBezTo>
                    <a:pt x="224" y="46"/>
                    <a:pt x="215" y="46"/>
                    <a:pt x="215" y="53"/>
                  </a:cubicBezTo>
                  <a:close/>
                  <a:moveTo>
                    <a:pt x="259" y="29"/>
                  </a:moveTo>
                  <a:cubicBezTo>
                    <a:pt x="253" y="28"/>
                    <a:pt x="253" y="37"/>
                    <a:pt x="247" y="36"/>
                  </a:cubicBezTo>
                  <a:cubicBezTo>
                    <a:pt x="246" y="34"/>
                    <a:pt x="254" y="24"/>
                    <a:pt x="254" y="29"/>
                  </a:cubicBezTo>
                  <a:cubicBezTo>
                    <a:pt x="255" y="27"/>
                    <a:pt x="257" y="25"/>
                    <a:pt x="256" y="22"/>
                  </a:cubicBezTo>
                  <a:cubicBezTo>
                    <a:pt x="261" y="21"/>
                    <a:pt x="256" y="27"/>
                    <a:pt x="259" y="29"/>
                  </a:cubicBezTo>
                  <a:close/>
                  <a:moveTo>
                    <a:pt x="236" y="29"/>
                  </a:moveTo>
                  <a:cubicBezTo>
                    <a:pt x="239" y="33"/>
                    <a:pt x="234" y="35"/>
                    <a:pt x="237" y="39"/>
                  </a:cubicBezTo>
                  <a:cubicBezTo>
                    <a:pt x="235" y="40"/>
                    <a:pt x="235" y="38"/>
                    <a:pt x="236" y="38"/>
                  </a:cubicBezTo>
                  <a:cubicBezTo>
                    <a:pt x="234" y="35"/>
                    <a:pt x="231" y="43"/>
                    <a:pt x="230" y="37"/>
                  </a:cubicBezTo>
                  <a:cubicBezTo>
                    <a:pt x="230" y="36"/>
                    <a:pt x="231" y="37"/>
                    <a:pt x="232" y="37"/>
                  </a:cubicBezTo>
                  <a:cubicBezTo>
                    <a:pt x="237" y="35"/>
                    <a:pt x="230" y="31"/>
                    <a:pt x="236" y="29"/>
                  </a:cubicBezTo>
                  <a:close/>
                  <a:moveTo>
                    <a:pt x="203" y="54"/>
                  </a:moveTo>
                  <a:cubicBezTo>
                    <a:pt x="203" y="57"/>
                    <a:pt x="205" y="59"/>
                    <a:pt x="205" y="62"/>
                  </a:cubicBezTo>
                  <a:cubicBezTo>
                    <a:pt x="203" y="65"/>
                    <a:pt x="198" y="58"/>
                    <a:pt x="202" y="64"/>
                  </a:cubicBezTo>
                  <a:cubicBezTo>
                    <a:pt x="200" y="65"/>
                    <a:pt x="196" y="61"/>
                    <a:pt x="200" y="66"/>
                  </a:cubicBezTo>
                  <a:cubicBezTo>
                    <a:pt x="197" y="65"/>
                    <a:pt x="192" y="66"/>
                    <a:pt x="192" y="61"/>
                  </a:cubicBezTo>
                  <a:cubicBezTo>
                    <a:pt x="199" y="65"/>
                    <a:pt x="198" y="59"/>
                    <a:pt x="203" y="54"/>
                  </a:cubicBezTo>
                  <a:close/>
                  <a:moveTo>
                    <a:pt x="82" y="61"/>
                  </a:moveTo>
                  <a:cubicBezTo>
                    <a:pt x="76" y="60"/>
                    <a:pt x="82" y="52"/>
                    <a:pt x="75" y="59"/>
                  </a:cubicBezTo>
                  <a:cubicBezTo>
                    <a:pt x="74" y="55"/>
                    <a:pt x="83" y="51"/>
                    <a:pt x="89" y="47"/>
                  </a:cubicBezTo>
                  <a:cubicBezTo>
                    <a:pt x="90" y="50"/>
                    <a:pt x="90" y="52"/>
                    <a:pt x="91" y="54"/>
                  </a:cubicBezTo>
                  <a:cubicBezTo>
                    <a:pt x="85" y="55"/>
                    <a:pt x="83" y="55"/>
                    <a:pt x="82" y="61"/>
                  </a:cubicBezTo>
                  <a:close/>
                  <a:moveTo>
                    <a:pt x="106" y="38"/>
                  </a:moveTo>
                  <a:cubicBezTo>
                    <a:pt x="110" y="35"/>
                    <a:pt x="106" y="44"/>
                    <a:pt x="109" y="41"/>
                  </a:cubicBezTo>
                  <a:cubicBezTo>
                    <a:pt x="110" y="43"/>
                    <a:pt x="107" y="44"/>
                    <a:pt x="106" y="45"/>
                  </a:cubicBezTo>
                  <a:cubicBezTo>
                    <a:pt x="102" y="43"/>
                    <a:pt x="107" y="41"/>
                    <a:pt x="106" y="38"/>
                  </a:cubicBezTo>
                  <a:close/>
                  <a:moveTo>
                    <a:pt x="80" y="70"/>
                  </a:moveTo>
                  <a:cubicBezTo>
                    <a:pt x="75" y="67"/>
                    <a:pt x="86" y="62"/>
                    <a:pt x="88" y="67"/>
                  </a:cubicBezTo>
                  <a:cubicBezTo>
                    <a:pt x="85" y="70"/>
                    <a:pt x="83" y="65"/>
                    <a:pt x="80" y="70"/>
                  </a:cubicBezTo>
                  <a:close/>
                  <a:moveTo>
                    <a:pt x="151" y="43"/>
                  </a:moveTo>
                  <a:cubicBezTo>
                    <a:pt x="156" y="38"/>
                    <a:pt x="151" y="38"/>
                    <a:pt x="159" y="37"/>
                  </a:cubicBezTo>
                  <a:cubicBezTo>
                    <a:pt x="159" y="38"/>
                    <a:pt x="158" y="38"/>
                    <a:pt x="158" y="38"/>
                  </a:cubicBezTo>
                  <a:cubicBezTo>
                    <a:pt x="156" y="39"/>
                    <a:pt x="158" y="40"/>
                    <a:pt x="159" y="42"/>
                  </a:cubicBezTo>
                  <a:cubicBezTo>
                    <a:pt x="156" y="45"/>
                    <a:pt x="154" y="41"/>
                    <a:pt x="151" y="43"/>
                  </a:cubicBezTo>
                  <a:close/>
                  <a:moveTo>
                    <a:pt x="121" y="68"/>
                  </a:moveTo>
                  <a:cubicBezTo>
                    <a:pt x="123" y="69"/>
                    <a:pt x="124" y="71"/>
                    <a:pt x="125" y="72"/>
                  </a:cubicBezTo>
                  <a:cubicBezTo>
                    <a:pt x="121" y="76"/>
                    <a:pt x="116" y="70"/>
                    <a:pt x="121" y="68"/>
                  </a:cubicBezTo>
                  <a:close/>
                  <a:moveTo>
                    <a:pt x="170" y="40"/>
                  </a:moveTo>
                  <a:cubicBezTo>
                    <a:pt x="172" y="45"/>
                    <a:pt x="170" y="45"/>
                    <a:pt x="165" y="48"/>
                  </a:cubicBezTo>
                  <a:cubicBezTo>
                    <a:pt x="161" y="44"/>
                    <a:pt x="169" y="43"/>
                    <a:pt x="170" y="40"/>
                  </a:cubicBezTo>
                  <a:close/>
                  <a:moveTo>
                    <a:pt x="134" y="77"/>
                  </a:moveTo>
                  <a:cubicBezTo>
                    <a:pt x="132" y="75"/>
                    <a:pt x="133" y="74"/>
                    <a:pt x="132" y="72"/>
                  </a:cubicBezTo>
                  <a:cubicBezTo>
                    <a:pt x="134" y="72"/>
                    <a:pt x="135" y="71"/>
                    <a:pt x="137" y="70"/>
                  </a:cubicBezTo>
                  <a:cubicBezTo>
                    <a:pt x="140" y="72"/>
                    <a:pt x="139" y="73"/>
                    <a:pt x="140" y="75"/>
                  </a:cubicBezTo>
                  <a:cubicBezTo>
                    <a:pt x="138" y="77"/>
                    <a:pt x="136" y="75"/>
                    <a:pt x="134" y="77"/>
                  </a:cubicBezTo>
                  <a:close/>
                  <a:moveTo>
                    <a:pt x="142" y="71"/>
                  </a:moveTo>
                  <a:cubicBezTo>
                    <a:pt x="142" y="65"/>
                    <a:pt x="146" y="71"/>
                    <a:pt x="152" y="67"/>
                  </a:cubicBezTo>
                  <a:cubicBezTo>
                    <a:pt x="150" y="67"/>
                    <a:pt x="148" y="68"/>
                    <a:pt x="147" y="66"/>
                  </a:cubicBezTo>
                  <a:cubicBezTo>
                    <a:pt x="149" y="64"/>
                    <a:pt x="151" y="64"/>
                    <a:pt x="153" y="66"/>
                  </a:cubicBezTo>
                  <a:cubicBezTo>
                    <a:pt x="152" y="72"/>
                    <a:pt x="146" y="68"/>
                    <a:pt x="142" y="71"/>
                  </a:cubicBezTo>
                  <a:close/>
                  <a:moveTo>
                    <a:pt x="159" y="63"/>
                  </a:moveTo>
                  <a:cubicBezTo>
                    <a:pt x="158" y="61"/>
                    <a:pt x="162" y="63"/>
                    <a:pt x="161" y="60"/>
                  </a:cubicBezTo>
                  <a:cubicBezTo>
                    <a:pt x="165" y="64"/>
                    <a:pt x="161" y="69"/>
                    <a:pt x="162" y="74"/>
                  </a:cubicBezTo>
                  <a:cubicBezTo>
                    <a:pt x="159" y="71"/>
                    <a:pt x="161" y="64"/>
                    <a:pt x="159" y="63"/>
                  </a:cubicBezTo>
                  <a:close/>
                  <a:moveTo>
                    <a:pt x="195" y="37"/>
                  </a:moveTo>
                  <a:cubicBezTo>
                    <a:pt x="191" y="34"/>
                    <a:pt x="199" y="30"/>
                    <a:pt x="201" y="31"/>
                  </a:cubicBezTo>
                  <a:cubicBezTo>
                    <a:pt x="203" y="36"/>
                    <a:pt x="198" y="34"/>
                    <a:pt x="195" y="37"/>
                  </a:cubicBezTo>
                  <a:close/>
                  <a:moveTo>
                    <a:pt x="229" y="29"/>
                  </a:moveTo>
                  <a:cubicBezTo>
                    <a:pt x="227" y="31"/>
                    <a:pt x="225" y="29"/>
                    <a:pt x="223" y="31"/>
                  </a:cubicBezTo>
                  <a:cubicBezTo>
                    <a:pt x="221" y="33"/>
                    <a:pt x="228" y="28"/>
                    <a:pt x="224" y="25"/>
                  </a:cubicBezTo>
                  <a:cubicBezTo>
                    <a:pt x="226" y="24"/>
                    <a:pt x="228" y="22"/>
                    <a:pt x="230" y="21"/>
                  </a:cubicBezTo>
                  <a:cubicBezTo>
                    <a:pt x="227" y="21"/>
                    <a:pt x="227" y="19"/>
                    <a:pt x="229" y="18"/>
                  </a:cubicBezTo>
                  <a:cubicBezTo>
                    <a:pt x="233" y="22"/>
                    <a:pt x="226" y="25"/>
                    <a:pt x="229" y="29"/>
                  </a:cubicBezTo>
                  <a:close/>
                  <a:moveTo>
                    <a:pt x="182" y="51"/>
                  </a:moveTo>
                  <a:cubicBezTo>
                    <a:pt x="185" y="50"/>
                    <a:pt x="180" y="56"/>
                    <a:pt x="181" y="59"/>
                  </a:cubicBezTo>
                  <a:cubicBezTo>
                    <a:pt x="178" y="61"/>
                    <a:pt x="175" y="56"/>
                    <a:pt x="179" y="53"/>
                  </a:cubicBezTo>
                  <a:cubicBezTo>
                    <a:pt x="180" y="59"/>
                    <a:pt x="179" y="53"/>
                    <a:pt x="182" y="51"/>
                  </a:cubicBezTo>
                  <a:close/>
                  <a:moveTo>
                    <a:pt x="212" y="24"/>
                  </a:moveTo>
                  <a:cubicBezTo>
                    <a:pt x="218" y="25"/>
                    <a:pt x="209" y="27"/>
                    <a:pt x="206" y="30"/>
                  </a:cubicBezTo>
                  <a:cubicBezTo>
                    <a:pt x="206" y="29"/>
                    <a:pt x="206" y="28"/>
                    <a:pt x="205" y="26"/>
                  </a:cubicBezTo>
                  <a:cubicBezTo>
                    <a:pt x="207" y="21"/>
                    <a:pt x="213" y="30"/>
                    <a:pt x="212" y="24"/>
                  </a:cubicBezTo>
                  <a:close/>
                  <a:moveTo>
                    <a:pt x="184" y="44"/>
                  </a:moveTo>
                  <a:cubicBezTo>
                    <a:pt x="182" y="48"/>
                    <a:pt x="176" y="42"/>
                    <a:pt x="177" y="48"/>
                  </a:cubicBezTo>
                  <a:cubicBezTo>
                    <a:pt x="172" y="49"/>
                    <a:pt x="175" y="44"/>
                    <a:pt x="178" y="43"/>
                  </a:cubicBezTo>
                  <a:cubicBezTo>
                    <a:pt x="176" y="41"/>
                    <a:pt x="174" y="44"/>
                    <a:pt x="172" y="40"/>
                  </a:cubicBezTo>
                  <a:cubicBezTo>
                    <a:pt x="174" y="38"/>
                    <a:pt x="176" y="40"/>
                    <a:pt x="174" y="41"/>
                  </a:cubicBezTo>
                  <a:cubicBezTo>
                    <a:pt x="179" y="43"/>
                    <a:pt x="180" y="37"/>
                    <a:pt x="183" y="38"/>
                  </a:cubicBezTo>
                  <a:cubicBezTo>
                    <a:pt x="184" y="40"/>
                    <a:pt x="180" y="41"/>
                    <a:pt x="184" y="44"/>
                  </a:cubicBezTo>
                  <a:close/>
                  <a:moveTo>
                    <a:pt x="194" y="18"/>
                  </a:moveTo>
                  <a:cubicBezTo>
                    <a:pt x="197" y="17"/>
                    <a:pt x="199" y="17"/>
                    <a:pt x="201" y="16"/>
                  </a:cubicBezTo>
                  <a:cubicBezTo>
                    <a:pt x="205" y="24"/>
                    <a:pt x="195" y="20"/>
                    <a:pt x="194" y="29"/>
                  </a:cubicBezTo>
                  <a:cubicBezTo>
                    <a:pt x="190" y="29"/>
                    <a:pt x="190" y="27"/>
                    <a:pt x="190" y="23"/>
                  </a:cubicBezTo>
                  <a:cubicBezTo>
                    <a:pt x="189" y="26"/>
                    <a:pt x="188" y="26"/>
                    <a:pt x="187" y="24"/>
                  </a:cubicBezTo>
                  <a:cubicBezTo>
                    <a:pt x="190" y="23"/>
                    <a:pt x="194" y="22"/>
                    <a:pt x="197" y="21"/>
                  </a:cubicBezTo>
                  <a:cubicBezTo>
                    <a:pt x="198" y="19"/>
                    <a:pt x="196" y="20"/>
                    <a:pt x="194" y="18"/>
                  </a:cubicBezTo>
                  <a:close/>
                  <a:moveTo>
                    <a:pt x="185" y="31"/>
                  </a:moveTo>
                  <a:cubicBezTo>
                    <a:pt x="182" y="32"/>
                    <a:pt x="177" y="31"/>
                    <a:pt x="177" y="28"/>
                  </a:cubicBezTo>
                  <a:cubicBezTo>
                    <a:pt x="180" y="25"/>
                    <a:pt x="185" y="28"/>
                    <a:pt x="185" y="31"/>
                  </a:cubicBezTo>
                  <a:close/>
                  <a:moveTo>
                    <a:pt x="169" y="34"/>
                  </a:moveTo>
                  <a:cubicBezTo>
                    <a:pt x="164" y="30"/>
                    <a:pt x="171" y="28"/>
                    <a:pt x="169" y="25"/>
                  </a:cubicBezTo>
                  <a:cubicBezTo>
                    <a:pt x="171" y="24"/>
                    <a:pt x="171" y="32"/>
                    <a:pt x="169" y="34"/>
                  </a:cubicBezTo>
                  <a:close/>
                  <a:moveTo>
                    <a:pt x="120" y="63"/>
                  </a:moveTo>
                  <a:cubicBezTo>
                    <a:pt x="121" y="66"/>
                    <a:pt x="119" y="64"/>
                    <a:pt x="118" y="63"/>
                  </a:cubicBezTo>
                  <a:cubicBezTo>
                    <a:pt x="114" y="67"/>
                    <a:pt x="114" y="78"/>
                    <a:pt x="107" y="70"/>
                  </a:cubicBezTo>
                  <a:cubicBezTo>
                    <a:pt x="113" y="68"/>
                    <a:pt x="112" y="65"/>
                    <a:pt x="114" y="61"/>
                  </a:cubicBezTo>
                  <a:cubicBezTo>
                    <a:pt x="116" y="59"/>
                    <a:pt x="118" y="64"/>
                    <a:pt x="120" y="63"/>
                  </a:cubicBezTo>
                  <a:close/>
                  <a:moveTo>
                    <a:pt x="137" y="44"/>
                  </a:moveTo>
                  <a:cubicBezTo>
                    <a:pt x="136" y="45"/>
                    <a:pt x="137" y="45"/>
                    <a:pt x="137" y="46"/>
                  </a:cubicBezTo>
                  <a:cubicBezTo>
                    <a:pt x="131" y="45"/>
                    <a:pt x="140" y="43"/>
                    <a:pt x="141" y="40"/>
                  </a:cubicBezTo>
                  <a:cubicBezTo>
                    <a:pt x="145" y="43"/>
                    <a:pt x="140" y="46"/>
                    <a:pt x="137" y="44"/>
                  </a:cubicBezTo>
                  <a:close/>
                  <a:moveTo>
                    <a:pt x="160" y="29"/>
                  </a:moveTo>
                  <a:cubicBezTo>
                    <a:pt x="157" y="30"/>
                    <a:pt x="155" y="32"/>
                    <a:pt x="153" y="34"/>
                  </a:cubicBezTo>
                  <a:cubicBezTo>
                    <a:pt x="151" y="30"/>
                    <a:pt x="156" y="27"/>
                    <a:pt x="156" y="24"/>
                  </a:cubicBezTo>
                  <a:cubicBezTo>
                    <a:pt x="160" y="25"/>
                    <a:pt x="157" y="26"/>
                    <a:pt x="160" y="29"/>
                  </a:cubicBezTo>
                  <a:close/>
                  <a:moveTo>
                    <a:pt x="118" y="54"/>
                  </a:moveTo>
                  <a:cubicBezTo>
                    <a:pt x="121" y="55"/>
                    <a:pt x="121" y="50"/>
                    <a:pt x="125" y="52"/>
                  </a:cubicBezTo>
                  <a:cubicBezTo>
                    <a:pt x="126" y="58"/>
                    <a:pt x="119" y="56"/>
                    <a:pt x="116" y="59"/>
                  </a:cubicBezTo>
                  <a:cubicBezTo>
                    <a:pt x="115" y="57"/>
                    <a:pt x="114" y="56"/>
                    <a:pt x="113" y="54"/>
                  </a:cubicBezTo>
                  <a:cubicBezTo>
                    <a:pt x="115" y="51"/>
                    <a:pt x="116" y="49"/>
                    <a:pt x="117" y="48"/>
                  </a:cubicBezTo>
                  <a:cubicBezTo>
                    <a:pt x="121" y="46"/>
                    <a:pt x="116" y="52"/>
                    <a:pt x="118" y="54"/>
                  </a:cubicBezTo>
                  <a:close/>
                  <a:moveTo>
                    <a:pt x="124" y="36"/>
                  </a:moveTo>
                  <a:cubicBezTo>
                    <a:pt x="128" y="40"/>
                    <a:pt x="124" y="43"/>
                    <a:pt x="124" y="46"/>
                  </a:cubicBezTo>
                  <a:cubicBezTo>
                    <a:pt x="123" y="46"/>
                    <a:pt x="123" y="45"/>
                    <a:pt x="123" y="44"/>
                  </a:cubicBezTo>
                  <a:cubicBezTo>
                    <a:pt x="122" y="44"/>
                    <a:pt x="120" y="44"/>
                    <a:pt x="118" y="45"/>
                  </a:cubicBezTo>
                  <a:cubicBezTo>
                    <a:pt x="117" y="42"/>
                    <a:pt x="120" y="39"/>
                    <a:pt x="124" y="36"/>
                  </a:cubicBezTo>
                  <a:close/>
                  <a:moveTo>
                    <a:pt x="108" y="51"/>
                  </a:moveTo>
                  <a:cubicBezTo>
                    <a:pt x="105" y="55"/>
                    <a:pt x="103" y="61"/>
                    <a:pt x="99" y="62"/>
                  </a:cubicBezTo>
                  <a:cubicBezTo>
                    <a:pt x="99" y="57"/>
                    <a:pt x="96" y="52"/>
                    <a:pt x="102" y="48"/>
                  </a:cubicBezTo>
                  <a:cubicBezTo>
                    <a:pt x="106" y="48"/>
                    <a:pt x="104" y="53"/>
                    <a:pt x="108" y="51"/>
                  </a:cubicBezTo>
                  <a:close/>
                  <a:moveTo>
                    <a:pt x="147" y="15"/>
                  </a:moveTo>
                  <a:cubicBezTo>
                    <a:pt x="145" y="17"/>
                    <a:pt x="144" y="16"/>
                    <a:pt x="145" y="15"/>
                  </a:cubicBezTo>
                  <a:cubicBezTo>
                    <a:pt x="143" y="14"/>
                    <a:pt x="139" y="17"/>
                    <a:pt x="137" y="18"/>
                  </a:cubicBezTo>
                  <a:cubicBezTo>
                    <a:pt x="134" y="14"/>
                    <a:pt x="144" y="9"/>
                    <a:pt x="147" y="15"/>
                  </a:cubicBezTo>
                  <a:close/>
                  <a:moveTo>
                    <a:pt x="134" y="19"/>
                  </a:moveTo>
                  <a:cubicBezTo>
                    <a:pt x="134" y="24"/>
                    <a:pt x="130" y="26"/>
                    <a:pt x="131" y="29"/>
                  </a:cubicBezTo>
                  <a:cubicBezTo>
                    <a:pt x="129" y="31"/>
                    <a:pt x="127" y="33"/>
                    <a:pt x="124" y="34"/>
                  </a:cubicBezTo>
                  <a:cubicBezTo>
                    <a:pt x="122" y="33"/>
                    <a:pt x="122" y="31"/>
                    <a:pt x="124" y="29"/>
                  </a:cubicBezTo>
                  <a:cubicBezTo>
                    <a:pt x="125" y="30"/>
                    <a:pt x="124" y="31"/>
                    <a:pt x="124" y="31"/>
                  </a:cubicBezTo>
                  <a:cubicBezTo>
                    <a:pt x="128" y="32"/>
                    <a:pt x="130" y="18"/>
                    <a:pt x="128" y="21"/>
                  </a:cubicBezTo>
                  <a:cubicBezTo>
                    <a:pt x="127" y="19"/>
                    <a:pt x="131" y="18"/>
                    <a:pt x="130" y="16"/>
                  </a:cubicBezTo>
                  <a:cubicBezTo>
                    <a:pt x="132" y="15"/>
                    <a:pt x="131" y="18"/>
                    <a:pt x="134" y="19"/>
                  </a:cubicBezTo>
                  <a:close/>
                  <a:moveTo>
                    <a:pt x="120" y="24"/>
                  </a:moveTo>
                  <a:cubicBezTo>
                    <a:pt x="123" y="27"/>
                    <a:pt x="117" y="29"/>
                    <a:pt x="119" y="32"/>
                  </a:cubicBezTo>
                  <a:cubicBezTo>
                    <a:pt x="116" y="33"/>
                    <a:pt x="115" y="25"/>
                    <a:pt x="120" y="24"/>
                  </a:cubicBezTo>
                  <a:close/>
                  <a:moveTo>
                    <a:pt x="106" y="34"/>
                  </a:moveTo>
                  <a:cubicBezTo>
                    <a:pt x="106" y="31"/>
                    <a:pt x="109" y="28"/>
                    <a:pt x="112" y="26"/>
                  </a:cubicBezTo>
                  <a:cubicBezTo>
                    <a:pt x="117" y="31"/>
                    <a:pt x="110" y="32"/>
                    <a:pt x="106" y="34"/>
                  </a:cubicBezTo>
                  <a:close/>
                  <a:moveTo>
                    <a:pt x="45" y="55"/>
                  </a:moveTo>
                  <a:cubicBezTo>
                    <a:pt x="41" y="57"/>
                    <a:pt x="37" y="57"/>
                    <a:pt x="34" y="53"/>
                  </a:cubicBezTo>
                  <a:cubicBezTo>
                    <a:pt x="33" y="56"/>
                    <a:pt x="31" y="59"/>
                    <a:pt x="34" y="62"/>
                  </a:cubicBezTo>
                  <a:cubicBezTo>
                    <a:pt x="28" y="65"/>
                    <a:pt x="29" y="66"/>
                    <a:pt x="24" y="66"/>
                  </a:cubicBezTo>
                  <a:cubicBezTo>
                    <a:pt x="27" y="60"/>
                    <a:pt x="31" y="59"/>
                    <a:pt x="27" y="51"/>
                  </a:cubicBezTo>
                  <a:cubicBezTo>
                    <a:pt x="36" y="50"/>
                    <a:pt x="32" y="41"/>
                    <a:pt x="35" y="36"/>
                  </a:cubicBezTo>
                  <a:cubicBezTo>
                    <a:pt x="36" y="40"/>
                    <a:pt x="38" y="45"/>
                    <a:pt x="34" y="49"/>
                  </a:cubicBezTo>
                  <a:cubicBezTo>
                    <a:pt x="34" y="48"/>
                    <a:pt x="33" y="48"/>
                    <a:pt x="32" y="49"/>
                  </a:cubicBezTo>
                  <a:cubicBezTo>
                    <a:pt x="33" y="49"/>
                    <a:pt x="34" y="50"/>
                    <a:pt x="34" y="51"/>
                  </a:cubicBezTo>
                  <a:cubicBezTo>
                    <a:pt x="36" y="53"/>
                    <a:pt x="38" y="49"/>
                    <a:pt x="40" y="50"/>
                  </a:cubicBezTo>
                  <a:cubicBezTo>
                    <a:pt x="41" y="48"/>
                    <a:pt x="42" y="46"/>
                    <a:pt x="40" y="44"/>
                  </a:cubicBezTo>
                  <a:cubicBezTo>
                    <a:pt x="43" y="42"/>
                    <a:pt x="46" y="40"/>
                    <a:pt x="49" y="37"/>
                  </a:cubicBezTo>
                  <a:cubicBezTo>
                    <a:pt x="55" y="44"/>
                    <a:pt x="42" y="47"/>
                    <a:pt x="45" y="55"/>
                  </a:cubicBezTo>
                  <a:close/>
                  <a:moveTo>
                    <a:pt x="64" y="49"/>
                  </a:moveTo>
                  <a:cubicBezTo>
                    <a:pt x="63" y="48"/>
                    <a:pt x="62" y="50"/>
                    <a:pt x="61" y="50"/>
                  </a:cubicBezTo>
                  <a:cubicBezTo>
                    <a:pt x="57" y="41"/>
                    <a:pt x="73" y="49"/>
                    <a:pt x="65" y="54"/>
                  </a:cubicBezTo>
                  <a:cubicBezTo>
                    <a:pt x="64" y="52"/>
                    <a:pt x="65" y="51"/>
                    <a:pt x="64" y="49"/>
                  </a:cubicBezTo>
                  <a:close/>
                  <a:moveTo>
                    <a:pt x="97" y="29"/>
                  </a:moveTo>
                  <a:cubicBezTo>
                    <a:pt x="95" y="22"/>
                    <a:pt x="106" y="27"/>
                    <a:pt x="104" y="20"/>
                  </a:cubicBezTo>
                  <a:cubicBezTo>
                    <a:pt x="108" y="23"/>
                    <a:pt x="113" y="13"/>
                    <a:pt x="116" y="19"/>
                  </a:cubicBezTo>
                  <a:cubicBezTo>
                    <a:pt x="112" y="21"/>
                    <a:pt x="113" y="20"/>
                    <a:pt x="111" y="24"/>
                  </a:cubicBezTo>
                  <a:cubicBezTo>
                    <a:pt x="110" y="18"/>
                    <a:pt x="103" y="27"/>
                    <a:pt x="100" y="32"/>
                  </a:cubicBezTo>
                  <a:cubicBezTo>
                    <a:pt x="95" y="29"/>
                    <a:pt x="93" y="31"/>
                    <a:pt x="86" y="27"/>
                  </a:cubicBezTo>
                  <a:cubicBezTo>
                    <a:pt x="90" y="25"/>
                    <a:pt x="93" y="25"/>
                    <a:pt x="97" y="29"/>
                  </a:cubicBezTo>
                  <a:close/>
                  <a:moveTo>
                    <a:pt x="80" y="44"/>
                  </a:moveTo>
                  <a:cubicBezTo>
                    <a:pt x="76" y="38"/>
                    <a:pt x="87" y="38"/>
                    <a:pt x="90" y="36"/>
                  </a:cubicBezTo>
                  <a:cubicBezTo>
                    <a:pt x="92" y="42"/>
                    <a:pt x="83" y="40"/>
                    <a:pt x="80" y="44"/>
                  </a:cubicBezTo>
                  <a:close/>
                  <a:moveTo>
                    <a:pt x="84" y="32"/>
                  </a:moveTo>
                  <a:cubicBezTo>
                    <a:pt x="81" y="32"/>
                    <a:pt x="78" y="36"/>
                    <a:pt x="76" y="35"/>
                  </a:cubicBezTo>
                  <a:cubicBezTo>
                    <a:pt x="73" y="31"/>
                    <a:pt x="80" y="26"/>
                    <a:pt x="82" y="26"/>
                  </a:cubicBezTo>
                  <a:cubicBezTo>
                    <a:pt x="82" y="28"/>
                    <a:pt x="83" y="30"/>
                    <a:pt x="84" y="32"/>
                  </a:cubicBezTo>
                  <a:close/>
                  <a:moveTo>
                    <a:pt x="91" y="13"/>
                  </a:moveTo>
                  <a:cubicBezTo>
                    <a:pt x="93" y="17"/>
                    <a:pt x="91" y="22"/>
                    <a:pt x="87" y="22"/>
                  </a:cubicBezTo>
                  <a:cubicBezTo>
                    <a:pt x="86" y="19"/>
                    <a:pt x="87" y="16"/>
                    <a:pt x="91" y="13"/>
                  </a:cubicBezTo>
                  <a:close/>
                  <a:moveTo>
                    <a:pt x="69" y="56"/>
                  </a:moveTo>
                  <a:cubicBezTo>
                    <a:pt x="71" y="50"/>
                    <a:pt x="69" y="49"/>
                    <a:pt x="68" y="44"/>
                  </a:cubicBezTo>
                  <a:cubicBezTo>
                    <a:pt x="67" y="40"/>
                    <a:pt x="60" y="44"/>
                    <a:pt x="62" y="40"/>
                  </a:cubicBezTo>
                  <a:cubicBezTo>
                    <a:pt x="68" y="33"/>
                    <a:pt x="84" y="48"/>
                    <a:pt x="69" y="56"/>
                  </a:cubicBezTo>
                  <a:close/>
                  <a:moveTo>
                    <a:pt x="72" y="32"/>
                  </a:moveTo>
                  <a:cubicBezTo>
                    <a:pt x="70" y="34"/>
                    <a:pt x="58" y="37"/>
                    <a:pt x="56" y="41"/>
                  </a:cubicBezTo>
                  <a:cubicBezTo>
                    <a:pt x="55" y="37"/>
                    <a:pt x="59" y="34"/>
                    <a:pt x="63" y="30"/>
                  </a:cubicBezTo>
                  <a:cubicBezTo>
                    <a:pt x="66" y="31"/>
                    <a:pt x="69" y="33"/>
                    <a:pt x="72" y="32"/>
                  </a:cubicBezTo>
                  <a:close/>
                  <a:moveTo>
                    <a:pt x="76" y="25"/>
                  </a:moveTo>
                  <a:cubicBezTo>
                    <a:pt x="70" y="25"/>
                    <a:pt x="70" y="26"/>
                    <a:pt x="65" y="28"/>
                  </a:cubicBezTo>
                  <a:cubicBezTo>
                    <a:pt x="63" y="26"/>
                    <a:pt x="66" y="25"/>
                    <a:pt x="65" y="23"/>
                  </a:cubicBezTo>
                  <a:cubicBezTo>
                    <a:pt x="62" y="22"/>
                    <a:pt x="58" y="33"/>
                    <a:pt x="53" y="27"/>
                  </a:cubicBezTo>
                  <a:cubicBezTo>
                    <a:pt x="60" y="23"/>
                    <a:pt x="59" y="19"/>
                    <a:pt x="64" y="15"/>
                  </a:cubicBezTo>
                  <a:cubicBezTo>
                    <a:pt x="66" y="21"/>
                    <a:pt x="69" y="23"/>
                    <a:pt x="76" y="25"/>
                  </a:cubicBezTo>
                  <a:close/>
                  <a:moveTo>
                    <a:pt x="50" y="25"/>
                  </a:moveTo>
                  <a:cubicBezTo>
                    <a:pt x="46" y="32"/>
                    <a:pt x="57" y="33"/>
                    <a:pt x="53" y="36"/>
                  </a:cubicBezTo>
                  <a:cubicBezTo>
                    <a:pt x="51" y="32"/>
                    <a:pt x="48" y="36"/>
                    <a:pt x="47" y="32"/>
                  </a:cubicBezTo>
                  <a:cubicBezTo>
                    <a:pt x="45" y="35"/>
                    <a:pt x="45" y="38"/>
                    <a:pt x="40" y="40"/>
                  </a:cubicBezTo>
                  <a:cubicBezTo>
                    <a:pt x="40" y="32"/>
                    <a:pt x="41" y="27"/>
                    <a:pt x="50" y="25"/>
                  </a:cubicBezTo>
                  <a:close/>
                  <a:moveTo>
                    <a:pt x="62" y="13"/>
                  </a:moveTo>
                  <a:cubicBezTo>
                    <a:pt x="62" y="17"/>
                    <a:pt x="53" y="15"/>
                    <a:pt x="50" y="22"/>
                  </a:cubicBezTo>
                  <a:cubicBezTo>
                    <a:pt x="48" y="20"/>
                    <a:pt x="46" y="23"/>
                    <a:pt x="44" y="20"/>
                  </a:cubicBezTo>
                  <a:cubicBezTo>
                    <a:pt x="47" y="17"/>
                    <a:pt x="53" y="20"/>
                    <a:pt x="49" y="14"/>
                  </a:cubicBezTo>
                  <a:cubicBezTo>
                    <a:pt x="54" y="10"/>
                    <a:pt x="58" y="14"/>
                    <a:pt x="62" y="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矩形 357"/>
            <p:cNvSpPr/>
            <p:nvPr/>
          </p:nvSpPr>
          <p:spPr>
            <a:xfrm>
              <a:off x="4447246" y="464074"/>
              <a:ext cx="3451779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3200" b="1" dirty="0" smtClean="0">
                  <a:blipFill>
                    <a:blip r:embed="rId1"/>
                    <a:stretch>
                      <a:fillRect/>
                    </a:stretch>
                  </a:blipFill>
                </a:rPr>
                <a:t>INTERNATIONAL</a:t>
              </a:r>
              <a:endParaRPr lang="zh-CN" altLang="en-US" sz="3200" b="1" dirty="0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359" name="Group 4"/>
          <p:cNvGrpSpPr>
            <a:grpSpLocks noChangeAspect="1"/>
          </p:cNvGrpSpPr>
          <p:nvPr/>
        </p:nvGrpSpPr>
        <p:grpSpPr bwMode="auto">
          <a:xfrm rot="295617">
            <a:off x="4120409" y="6298642"/>
            <a:ext cx="4127518" cy="511178"/>
            <a:chOff x="2538" y="2001"/>
            <a:chExt cx="2600" cy="322"/>
          </a:xfrm>
          <a:solidFill>
            <a:schemeClr val="bg1">
              <a:lumMod val="65000"/>
            </a:schemeClr>
          </a:solidFill>
        </p:grpSpPr>
        <p:sp>
          <p:nvSpPr>
            <p:cNvPr id="360" name="Freeform 5"/>
            <p:cNvSpPr/>
            <p:nvPr/>
          </p:nvSpPr>
          <p:spPr bwMode="auto">
            <a:xfrm>
              <a:off x="4527" y="2049"/>
              <a:ext cx="186" cy="54"/>
            </a:xfrm>
            <a:custGeom>
              <a:avLst/>
              <a:gdLst>
                <a:gd name="T0" fmla="*/ 89 w 91"/>
                <a:gd name="T1" fmla="*/ 9 h 26"/>
                <a:gd name="T2" fmla="*/ 90 w 91"/>
                <a:gd name="T3" fmla="*/ 6 h 26"/>
                <a:gd name="T4" fmla="*/ 82 w 91"/>
                <a:gd name="T5" fmla="*/ 5 h 26"/>
                <a:gd name="T6" fmla="*/ 84 w 91"/>
                <a:gd name="T7" fmla="*/ 0 h 26"/>
                <a:gd name="T8" fmla="*/ 63 w 91"/>
                <a:gd name="T9" fmla="*/ 5 h 26"/>
                <a:gd name="T10" fmla="*/ 64 w 91"/>
                <a:gd name="T11" fmla="*/ 2 h 26"/>
                <a:gd name="T12" fmla="*/ 53 w 91"/>
                <a:gd name="T13" fmla="*/ 7 h 26"/>
                <a:gd name="T14" fmla="*/ 49 w 91"/>
                <a:gd name="T15" fmla="*/ 4 h 26"/>
                <a:gd name="T16" fmla="*/ 39 w 91"/>
                <a:gd name="T17" fmla="*/ 6 h 26"/>
                <a:gd name="T18" fmla="*/ 39 w 91"/>
                <a:gd name="T19" fmla="*/ 10 h 26"/>
                <a:gd name="T20" fmla="*/ 33 w 91"/>
                <a:gd name="T21" fmla="*/ 10 h 26"/>
                <a:gd name="T22" fmla="*/ 31 w 91"/>
                <a:gd name="T23" fmla="*/ 7 h 26"/>
                <a:gd name="T24" fmla="*/ 12 w 91"/>
                <a:gd name="T25" fmla="*/ 9 h 26"/>
                <a:gd name="T26" fmla="*/ 0 w 91"/>
                <a:gd name="T27" fmla="*/ 17 h 26"/>
                <a:gd name="T28" fmla="*/ 0 w 91"/>
                <a:gd name="T29" fmla="*/ 19 h 26"/>
                <a:gd name="T30" fmla="*/ 19 w 91"/>
                <a:gd name="T31" fmla="*/ 19 h 26"/>
                <a:gd name="T32" fmla="*/ 37 w 91"/>
                <a:gd name="T33" fmla="*/ 22 h 26"/>
                <a:gd name="T34" fmla="*/ 30 w 91"/>
                <a:gd name="T35" fmla="*/ 16 h 26"/>
                <a:gd name="T36" fmla="*/ 40 w 91"/>
                <a:gd name="T37" fmla="*/ 17 h 26"/>
                <a:gd name="T38" fmla="*/ 43 w 91"/>
                <a:gd name="T39" fmla="*/ 9 h 26"/>
                <a:gd name="T40" fmla="*/ 58 w 91"/>
                <a:gd name="T41" fmla="*/ 12 h 26"/>
                <a:gd name="T42" fmla="*/ 65 w 91"/>
                <a:gd name="T43" fmla="*/ 9 h 26"/>
                <a:gd name="T44" fmla="*/ 65 w 91"/>
                <a:gd name="T45" fmla="*/ 11 h 26"/>
                <a:gd name="T46" fmla="*/ 55 w 91"/>
                <a:gd name="T47" fmla="*/ 17 h 26"/>
                <a:gd name="T48" fmla="*/ 53 w 91"/>
                <a:gd name="T49" fmla="*/ 12 h 26"/>
                <a:gd name="T50" fmla="*/ 43 w 91"/>
                <a:gd name="T51" fmla="*/ 16 h 26"/>
                <a:gd name="T52" fmla="*/ 50 w 91"/>
                <a:gd name="T53" fmla="*/ 20 h 26"/>
                <a:gd name="T54" fmla="*/ 67 w 91"/>
                <a:gd name="T55" fmla="*/ 14 h 26"/>
                <a:gd name="T56" fmla="*/ 73 w 91"/>
                <a:gd name="T57" fmla="*/ 18 h 26"/>
                <a:gd name="T58" fmla="*/ 90 w 91"/>
                <a:gd name="T59" fmla="*/ 11 h 26"/>
                <a:gd name="T60" fmla="*/ 82 w 91"/>
                <a:gd name="T61" fmla="*/ 13 h 26"/>
                <a:gd name="T62" fmla="*/ 79 w 91"/>
                <a:gd name="T63" fmla="*/ 10 h 26"/>
                <a:gd name="T64" fmla="*/ 89 w 91"/>
                <a:gd name="T65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" h="26">
                  <a:moveTo>
                    <a:pt x="89" y="9"/>
                  </a:moveTo>
                  <a:cubicBezTo>
                    <a:pt x="89" y="8"/>
                    <a:pt x="90" y="7"/>
                    <a:pt x="90" y="6"/>
                  </a:cubicBezTo>
                  <a:cubicBezTo>
                    <a:pt x="86" y="6"/>
                    <a:pt x="82" y="8"/>
                    <a:pt x="82" y="5"/>
                  </a:cubicBezTo>
                  <a:cubicBezTo>
                    <a:pt x="83" y="3"/>
                    <a:pt x="89" y="1"/>
                    <a:pt x="84" y="0"/>
                  </a:cubicBezTo>
                  <a:cubicBezTo>
                    <a:pt x="77" y="1"/>
                    <a:pt x="73" y="9"/>
                    <a:pt x="63" y="5"/>
                  </a:cubicBezTo>
                  <a:cubicBezTo>
                    <a:pt x="62" y="4"/>
                    <a:pt x="68" y="3"/>
                    <a:pt x="64" y="2"/>
                  </a:cubicBezTo>
                  <a:cubicBezTo>
                    <a:pt x="59" y="3"/>
                    <a:pt x="58" y="7"/>
                    <a:pt x="53" y="7"/>
                  </a:cubicBezTo>
                  <a:cubicBezTo>
                    <a:pt x="52" y="7"/>
                    <a:pt x="53" y="4"/>
                    <a:pt x="49" y="4"/>
                  </a:cubicBezTo>
                  <a:cubicBezTo>
                    <a:pt x="46" y="5"/>
                    <a:pt x="44" y="7"/>
                    <a:pt x="39" y="6"/>
                  </a:cubicBezTo>
                  <a:cubicBezTo>
                    <a:pt x="37" y="8"/>
                    <a:pt x="40" y="8"/>
                    <a:pt x="39" y="10"/>
                  </a:cubicBezTo>
                  <a:cubicBezTo>
                    <a:pt x="36" y="9"/>
                    <a:pt x="35" y="10"/>
                    <a:pt x="33" y="10"/>
                  </a:cubicBezTo>
                  <a:cubicBezTo>
                    <a:pt x="33" y="9"/>
                    <a:pt x="36" y="7"/>
                    <a:pt x="31" y="7"/>
                  </a:cubicBezTo>
                  <a:cubicBezTo>
                    <a:pt x="26" y="12"/>
                    <a:pt x="18" y="9"/>
                    <a:pt x="12" y="9"/>
                  </a:cubicBezTo>
                  <a:cubicBezTo>
                    <a:pt x="9" y="13"/>
                    <a:pt x="7" y="17"/>
                    <a:pt x="0" y="17"/>
                  </a:cubicBezTo>
                  <a:cubicBezTo>
                    <a:pt x="1" y="17"/>
                    <a:pt x="1" y="18"/>
                    <a:pt x="0" y="19"/>
                  </a:cubicBezTo>
                  <a:cubicBezTo>
                    <a:pt x="8" y="16"/>
                    <a:pt x="12" y="20"/>
                    <a:pt x="19" y="19"/>
                  </a:cubicBezTo>
                  <a:cubicBezTo>
                    <a:pt x="18" y="23"/>
                    <a:pt x="31" y="26"/>
                    <a:pt x="37" y="22"/>
                  </a:cubicBezTo>
                  <a:cubicBezTo>
                    <a:pt x="35" y="20"/>
                    <a:pt x="28" y="20"/>
                    <a:pt x="30" y="16"/>
                  </a:cubicBezTo>
                  <a:cubicBezTo>
                    <a:pt x="35" y="16"/>
                    <a:pt x="36" y="17"/>
                    <a:pt x="40" y="17"/>
                  </a:cubicBezTo>
                  <a:cubicBezTo>
                    <a:pt x="42" y="15"/>
                    <a:pt x="38" y="11"/>
                    <a:pt x="43" y="9"/>
                  </a:cubicBezTo>
                  <a:cubicBezTo>
                    <a:pt x="48" y="12"/>
                    <a:pt x="51" y="9"/>
                    <a:pt x="58" y="12"/>
                  </a:cubicBezTo>
                  <a:cubicBezTo>
                    <a:pt x="61" y="11"/>
                    <a:pt x="61" y="9"/>
                    <a:pt x="65" y="9"/>
                  </a:cubicBezTo>
                  <a:cubicBezTo>
                    <a:pt x="64" y="10"/>
                    <a:pt x="66" y="10"/>
                    <a:pt x="65" y="11"/>
                  </a:cubicBezTo>
                  <a:cubicBezTo>
                    <a:pt x="60" y="12"/>
                    <a:pt x="59" y="15"/>
                    <a:pt x="55" y="17"/>
                  </a:cubicBezTo>
                  <a:cubicBezTo>
                    <a:pt x="52" y="16"/>
                    <a:pt x="54" y="13"/>
                    <a:pt x="53" y="12"/>
                  </a:cubicBezTo>
                  <a:cubicBezTo>
                    <a:pt x="46" y="11"/>
                    <a:pt x="45" y="13"/>
                    <a:pt x="43" y="16"/>
                  </a:cubicBezTo>
                  <a:cubicBezTo>
                    <a:pt x="47" y="17"/>
                    <a:pt x="52" y="17"/>
                    <a:pt x="50" y="20"/>
                  </a:cubicBezTo>
                  <a:cubicBezTo>
                    <a:pt x="60" y="21"/>
                    <a:pt x="61" y="16"/>
                    <a:pt x="67" y="14"/>
                  </a:cubicBezTo>
                  <a:cubicBezTo>
                    <a:pt x="69" y="15"/>
                    <a:pt x="68" y="18"/>
                    <a:pt x="73" y="18"/>
                  </a:cubicBezTo>
                  <a:cubicBezTo>
                    <a:pt x="79" y="16"/>
                    <a:pt x="91" y="15"/>
                    <a:pt x="90" y="11"/>
                  </a:cubicBezTo>
                  <a:cubicBezTo>
                    <a:pt x="85" y="10"/>
                    <a:pt x="87" y="13"/>
                    <a:pt x="82" y="13"/>
                  </a:cubicBezTo>
                  <a:cubicBezTo>
                    <a:pt x="80" y="12"/>
                    <a:pt x="80" y="11"/>
                    <a:pt x="79" y="10"/>
                  </a:cubicBezTo>
                  <a:cubicBezTo>
                    <a:pt x="83" y="8"/>
                    <a:pt x="85" y="11"/>
                    <a:pt x="8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6"/>
            <p:cNvSpPr/>
            <p:nvPr/>
          </p:nvSpPr>
          <p:spPr bwMode="auto">
            <a:xfrm>
              <a:off x="4907" y="2063"/>
              <a:ext cx="16" cy="7"/>
            </a:xfrm>
            <a:custGeom>
              <a:avLst/>
              <a:gdLst>
                <a:gd name="T0" fmla="*/ 7 w 8"/>
                <a:gd name="T1" fmla="*/ 0 h 3"/>
                <a:gd name="T2" fmla="*/ 0 w 8"/>
                <a:gd name="T3" fmla="*/ 2 h 3"/>
                <a:gd name="T4" fmla="*/ 7 w 8"/>
                <a:gd name="T5" fmla="*/ 2 h 3"/>
                <a:gd name="T6" fmla="*/ 7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7" y="0"/>
                  </a:moveTo>
                  <a:cubicBezTo>
                    <a:pt x="7" y="2"/>
                    <a:pt x="0" y="0"/>
                    <a:pt x="0" y="2"/>
                  </a:cubicBezTo>
                  <a:cubicBezTo>
                    <a:pt x="3" y="3"/>
                    <a:pt x="6" y="3"/>
                    <a:pt x="7" y="2"/>
                  </a:cubicBezTo>
                  <a:cubicBezTo>
                    <a:pt x="7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7"/>
            <p:cNvSpPr/>
            <p:nvPr/>
          </p:nvSpPr>
          <p:spPr bwMode="auto">
            <a:xfrm>
              <a:off x="4517" y="2063"/>
              <a:ext cx="22" cy="17"/>
            </a:xfrm>
            <a:custGeom>
              <a:avLst/>
              <a:gdLst>
                <a:gd name="T0" fmla="*/ 8 w 11"/>
                <a:gd name="T1" fmla="*/ 0 h 8"/>
                <a:gd name="T2" fmla="*/ 0 w 11"/>
                <a:gd name="T3" fmla="*/ 0 h 8"/>
                <a:gd name="T4" fmla="*/ 0 w 11"/>
                <a:gd name="T5" fmla="*/ 8 h 8"/>
                <a:gd name="T6" fmla="*/ 8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8" y="0"/>
                  </a:moveTo>
                  <a:cubicBezTo>
                    <a:pt x="5" y="0"/>
                    <a:pt x="4" y="1"/>
                    <a:pt x="0" y="0"/>
                  </a:cubicBezTo>
                  <a:cubicBezTo>
                    <a:pt x="0" y="3"/>
                    <a:pt x="2" y="4"/>
                    <a:pt x="0" y="8"/>
                  </a:cubicBezTo>
                  <a:cubicBezTo>
                    <a:pt x="11" y="8"/>
                    <a:pt x="1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8"/>
            <p:cNvSpPr/>
            <p:nvPr/>
          </p:nvSpPr>
          <p:spPr bwMode="auto">
            <a:xfrm>
              <a:off x="4472" y="2065"/>
              <a:ext cx="51" cy="44"/>
            </a:xfrm>
            <a:custGeom>
              <a:avLst/>
              <a:gdLst>
                <a:gd name="T0" fmla="*/ 13 w 25"/>
                <a:gd name="T1" fmla="*/ 5 h 21"/>
                <a:gd name="T2" fmla="*/ 17 w 25"/>
                <a:gd name="T3" fmla="*/ 1 h 21"/>
                <a:gd name="T4" fmla="*/ 12 w 25"/>
                <a:gd name="T5" fmla="*/ 0 h 21"/>
                <a:gd name="T6" fmla="*/ 0 w 25"/>
                <a:gd name="T7" fmla="*/ 3 h 21"/>
                <a:gd name="T8" fmla="*/ 25 w 25"/>
                <a:gd name="T9" fmla="*/ 15 h 21"/>
                <a:gd name="T10" fmla="*/ 13 w 25"/>
                <a:gd name="T11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1">
                  <a:moveTo>
                    <a:pt x="13" y="5"/>
                  </a:moveTo>
                  <a:cubicBezTo>
                    <a:pt x="15" y="5"/>
                    <a:pt x="16" y="3"/>
                    <a:pt x="17" y="1"/>
                  </a:cubicBezTo>
                  <a:cubicBezTo>
                    <a:pt x="15" y="1"/>
                    <a:pt x="14" y="0"/>
                    <a:pt x="12" y="0"/>
                  </a:cubicBezTo>
                  <a:cubicBezTo>
                    <a:pt x="10" y="2"/>
                    <a:pt x="7" y="4"/>
                    <a:pt x="0" y="3"/>
                  </a:cubicBezTo>
                  <a:cubicBezTo>
                    <a:pt x="2" y="9"/>
                    <a:pt x="12" y="21"/>
                    <a:pt x="25" y="15"/>
                  </a:cubicBezTo>
                  <a:cubicBezTo>
                    <a:pt x="16" y="13"/>
                    <a:pt x="17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9"/>
            <p:cNvSpPr/>
            <p:nvPr/>
          </p:nvSpPr>
          <p:spPr bwMode="auto">
            <a:xfrm>
              <a:off x="4414" y="2072"/>
              <a:ext cx="64" cy="39"/>
            </a:xfrm>
            <a:custGeom>
              <a:avLst/>
              <a:gdLst>
                <a:gd name="T0" fmla="*/ 17 w 31"/>
                <a:gd name="T1" fmla="*/ 0 h 19"/>
                <a:gd name="T2" fmla="*/ 16 w 31"/>
                <a:gd name="T3" fmla="*/ 13 h 19"/>
                <a:gd name="T4" fmla="*/ 9 w 31"/>
                <a:gd name="T5" fmla="*/ 13 h 19"/>
                <a:gd name="T6" fmla="*/ 0 w 31"/>
                <a:gd name="T7" fmla="*/ 19 h 19"/>
                <a:gd name="T8" fmla="*/ 13 w 31"/>
                <a:gd name="T9" fmla="*/ 18 h 19"/>
                <a:gd name="T10" fmla="*/ 17 w 31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19">
                  <a:moveTo>
                    <a:pt x="17" y="0"/>
                  </a:moveTo>
                  <a:cubicBezTo>
                    <a:pt x="10" y="4"/>
                    <a:pt x="18" y="8"/>
                    <a:pt x="16" y="13"/>
                  </a:cubicBezTo>
                  <a:cubicBezTo>
                    <a:pt x="13" y="15"/>
                    <a:pt x="13" y="13"/>
                    <a:pt x="9" y="13"/>
                  </a:cubicBezTo>
                  <a:cubicBezTo>
                    <a:pt x="7" y="16"/>
                    <a:pt x="4" y="17"/>
                    <a:pt x="0" y="19"/>
                  </a:cubicBezTo>
                  <a:cubicBezTo>
                    <a:pt x="4" y="18"/>
                    <a:pt x="9" y="18"/>
                    <a:pt x="13" y="18"/>
                  </a:cubicBezTo>
                  <a:cubicBezTo>
                    <a:pt x="19" y="12"/>
                    <a:pt x="31" y="5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10"/>
            <p:cNvSpPr/>
            <p:nvPr/>
          </p:nvSpPr>
          <p:spPr bwMode="auto">
            <a:xfrm>
              <a:off x="4400" y="2078"/>
              <a:ext cx="41" cy="19"/>
            </a:xfrm>
            <a:custGeom>
              <a:avLst/>
              <a:gdLst>
                <a:gd name="T0" fmla="*/ 3 w 20"/>
                <a:gd name="T1" fmla="*/ 8 h 9"/>
                <a:gd name="T2" fmla="*/ 17 w 20"/>
                <a:gd name="T3" fmla="*/ 7 h 9"/>
                <a:gd name="T4" fmla="*/ 1 w 20"/>
                <a:gd name="T5" fmla="*/ 2 h 9"/>
                <a:gd name="T6" fmla="*/ 3 w 20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9">
                  <a:moveTo>
                    <a:pt x="3" y="8"/>
                  </a:moveTo>
                  <a:cubicBezTo>
                    <a:pt x="8" y="8"/>
                    <a:pt x="14" y="9"/>
                    <a:pt x="17" y="7"/>
                  </a:cubicBezTo>
                  <a:cubicBezTo>
                    <a:pt x="20" y="1"/>
                    <a:pt x="9" y="0"/>
                    <a:pt x="1" y="2"/>
                  </a:cubicBezTo>
                  <a:cubicBezTo>
                    <a:pt x="0" y="5"/>
                    <a:pt x="4" y="5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11"/>
            <p:cNvSpPr/>
            <p:nvPr/>
          </p:nvSpPr>
          <p:spPr bwMode="auto">
            <a:xfrm>
              <a:off x="4306" y="2080"/>
              <a:ext cx="74" cy="50"/>
            </a:xfrm>
            <a:custGeom>
              <a:avLst/>
              <a:gdLst>
                <a:gd name="T0" fmla="*/ 35 w 36"/>
                <a:gd name="T1" fmla="*/ 9 h 24"/>
                <a:gd name="T2" fmla="*/ 27 w 36"/>
                <a:gd name="T3" fmla="*/ 0 h 24"/>
                <a:gd name="T4" fmla="*/ 27 w 36"/>
                <a:gd name="T5" fmla="*/ 3 h 24"/>
                <a:gd name="T6" fmla="*/ 20 w 36"/>
                <a:gd name="T7" fmla="*/ 5 h 24"/>
                <a:gd name="T8" fmla="*/ 5 w 36"/>
                <a:gd name="T9" fmla="*/ 4 h 24"/>
                <a:gd name="T10" fmla="*/ 12 w 36"/>
                <a:gd name="T11" fmla="*/ 5 h 24"/>
                <a:gd name="T12" fmla="*/ 21 w 36"/>
                <a:gd name="T13" fmla="*/ 15 h 24"/>
                <a:gd name="T14" fmla="*/ 13 w 36"/>
                <a:gd name="T15" fmla="*/ 8 h 24"/>
                <a:gd name="T16" fmla="*/ 16 w 36"/>
                <a:gd name="T17" fmla="*/ 7 h 24"/>
                <a:gd name="T18" fmla="*/ 25 w 36"/>
                <a:gd name="T19" fmla="*/ 13 h 24"/>
                <a:gd name="T20" fmla="*/ 35 w 36"/>
                <a:gd name="T21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" h="24">
                  <a:moveTo>
                    <a:pt x="35" y="9"/>
                  </a:moveTo>
                  <a:cubicBezTo>
                    <a:pt x="36" y="4"/>
                    <a:pt x="34" y="1"/>
                    <a:pt x="27" y="0"/>
                  </a:cubicBezTo>
                  <a:cubicBezTo>
                    <a:pt x="24" y="2"/>
                    <a:pt x="27" y="2"/>
                    <a:pt x="27" y="3"/>
                  </a:cubicBezTo>
                  <a:cubicBezTo>
                    <a:pt x="25" y="4"/>
                    <a:pt x="24" y="5"/>
                    <a:pt x="20" y="5"/>
                  </a:cubicBezTo>
                  <a:cubicBezTo>
                    <a:pt x="18" y="3"/>
                    <a:pt x="8" y="1"/>
                    <a:pt x="5" y="4"/>
                  </a:cubicBezTo>
                  <a:cubicBezTo>
                    <a:pt x="6" y="6"/>
                    <a:pt x="11" y="3"/>
                    <a:pt x="12" y="5"/>
                  </a:cubicBezTo>
                  <a:cubicBezTo>
                    <a:pt x="0" y="8"/>
                    <a:pt x="11" y="24"/>
                    <a:pt x="21" y="15"/>
                  </a:cubicBezTo>
                  <a:cubicBezTo>
                    <a:pt x="14" y="15"/>
                    <a:pt x="16" y="11"/>
                    <a:pt x="13" y="8"/>
                  </a:cubicBezTo>
                  <a:cubicBezTo>
                    <a:pt x="15" y="8"/>
                    <a:pt x="15" y="8"/>
                    <a:pt x="16" y="7"/>
                  </a:cubicBezTo>
                  <a:cubicBezTo>
                    <a:pt x="21" y="9"/>
                    <a:pt x="19" y="12"/>
                    <a:pt x="25" y="13"/>
                  </a:cubicBezTo>
                  <a:cubicBezTo>
                    <a:pt x="27" y="10"/>
                    <a:pt x="30" y="9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12"/>
            <p:cNvSpPr/>
            <p:nvPr/>
          </p:nvSpPr>
          <p:spPr bwMode="auto">
            <a:xfrm>
              <a:off x="4459" y="2095"/>
              <a:ext cx="21" cy="10"/>
            </a:xfrm>
            <a:custGeom>
              <a:avLst/>
              <a:gdLst>
                <a:gd name="T0" fmla="*/ 1 w 10"/>
                <a:gd name="T1" fmla="*/ 4 h 5"/>
                <a:gd name="T2" fmla="*/ 9 w 10"/>
                <a:gd name="T3" fmla="*/ 4 h 5"/>
                <a:gd name="T4" fmla="*/ 10 w 10"/>
                <a:gd name="T5" fmla="*/ 1 h 5"/>
                <a:gd name="T6" fmla="*/ 3 w 10"/>
                <a:gd name="T7" fmla="*/ 0 h 5"/>
                <a:gd name="T8" fmla="*/ 1 w 10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5">
                  <a:moveTo>
                    <a:pt x="1" y="4"/>
                  </a:moveTo>
                  <a:cubicBezTo>
                    <a:pt x="5" y="5"/>
                    <a:pt x="5" y="3"/>
                    <a:pt x="9" y="4"/>
                  </a:cubicBezTo>
                  <a:cubicBezTo>
                    <a:pt x="10" y="3"/>
                    <a:pt x="10" y="2"/>
                    <a:pt x="10" y="1"/>
                  </a:cubicBezTo>
                  <a:cubicBezTo>
                    <a:pt x="9" y="0"/>
                    <a:pt x="6" y="0"/>
                    <a:pt x="3" y="0"/>
                  </a:cubicBezTo>
                  <a:cubicBezTo>
                    <a:pt x="0" y="2"/>
                    <a:pt x="2" y="1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13"/>
            <p:cNvSpPr/>
            <p:nvPr/>
          </p:nvSpPr>
          <p:spPr bwMode="auto">
            <a:xfrm>
              <a:off x="4396" y="2097"/>
              <a:ext cx="18" cy="8"/>
            </a:xfrm>
            <a:custGeom>
              <a:avLst/>
              <a:gdLst>
                <a:gd name="T0" fmla="*/ 3 w 9"/>
                <a:gd name="T1" fmla="*/ 0 h 4"/>
                <a:gd name="T2" fmla="*/ 3 w 9"/>
                <a:gd name="T3" fmla="*/ 4 h 4"/>
                <a:gd name="T4" fmla="*/ 3 w 9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">
                  <a:moveTo>
                    <a:pt x="3" y="0"/>
                  </a:moveTo>
                  <a:cubicBezTo>
                    <a:pt x="1" y="1"/>
                    <a:pt x="0" y="4"/>
                    <a:pt x="3" y="4"/>
                  </a:cubicBezTo>
                  <a:cubicBezTo>
                    <a:pt x="3" y="3"/>
                    <a:pt x="9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14"/>
            <p:cNvSpPr/>
            <p:nvPr/>
          </p:nvSpPr>
          <p:spPr bwMode="auto">
            <a:xfrm>
              <a:off x="4165" y="2103"/>
              <a:ext cx="23" cy="21"/>
            </a:xfrm>
            <a:custGeom>
              <a:avLst/>
              <a:gdLst>
                <a:gd name="T0" fmla="*/ 1 w 11"/>
                <a:gd name="T1" fmla="*/ 2 h 10"/>
                <a:gd name="T2" fmla="*/ 6 w 11"/>
                <a:gd name="T3" fmla="*/ 10 h 10"/>
                <a:gd name="T4" fmla="*/ 4 w 11"/>
                <a:gd name="T5" fmla="*/ 0 h 10"/>
                <a:gd name="T6" fmla="*/ 1 w 11"/>
                <a:gd name="T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1" y="2"/>
                  </a:moveTo>
                  <a:cubicBezTo>
                    <a:pt x="0" y="6"/>
                    <a:pt x="2" y="8"/>
                    <a:pt x="6" y="10"/>
                  </a:cubicBezTo>
                  <a:cubicBezTo>
                    <a:pt x="11" y="6"/>
                    <a:pt x="9" y="2"/>
                    <a:pt x="4" y="0"/>
                  </a:cubicBezTo>
                  <a:cubicBezTo>
                    <a:pt x="4" y="1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15"/>
            <p:cNvSpPr/>
            <p:nvPr/>
          </p:nvSpPr>
          <p:spPr bwMode="auto">
            <a:xfrm>
              <a:off x="3999" y="2109"/>
              <a:ext cx="97" cy="44"/>
            </a:xfrm>
            <a:custGeom>
              <a:avLst/>
              <a:gdLst>
                <a:gd name="T0" fmla="*/ 39 w 47"/>
                <a:gd name="T1" fmla="*/ 12 h 21"/>
                <a:gd name="T2" fmla="*/ 42 w 47"/>
                <a:gd name="T3" fmla="*/ 0 h 21"/>
                <a:gd name="T4" fmla="*/ 33 w 47"/>
                <a:gd name="T5" fmla="*/ 4 h 21"/>
                <a:gd name="T6" fmla="*/ 23 w 47"/>
                <a:gd name="T7" fmla="*/ 2 h 21"/>
                <a:gd name="T8" fmla="*/ 17 w 47"/>
                <a:gd name="T9" fmla="*/ 13 h 21"/>
                <a:gd name="T10" fmla="*/ 6 w 47"/>
                <a:gd name="T11" fmla="*/ 13 h 21"/>
                <a:gd name="T12" fmla="*/ 0 w 47"/>
                <a:gd name="T13" fmla="*/ 21 h 21"/>
                <a:gd name="T14" fmla="*/ 24 w 47"/>
                <a:gd name="T15" fmla="*/ 18 h 21"/>
                <a:gd name="T16" fmla="*/ 24 w 47"/>
                <a:gd name="T17" fmla="*/ 6 h 21"/>
                <a:gd name="T18" fmla="*/ 31 w 47"/>
                <a:gd name="T19" fmla="*/ 6 h 21"/>
                <a:gd name="T20" fmla="*/ 28 w 47"/>
                <a:gd name="T21" fmla="*/ 15 h 21"/>
                <a:gd name="T22" fmla="*/ 47 w 47"/>
                <a:gd name="T23" fmla="*/ 14 h 21"/>
                <a:gd name="T24" fmla="*/ 39 w 47"/>
                <a:gd name="T25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7" h="21">
                  <a:moveTo>
                    <a:pt x="39" y="12"/>
                  </a:moveTo>
                  <a:cubicBezTo>
                    <a:pt x="45" y="9"/>
                    <a:pt x="45" y="2"/>
                    <a:pt x="42" y="0"/>
                  </a:cubicBezTo>
                  <a:cubicBezTo>
                    <a:pt x="38" y="1"/>
                    <a:pt x="35" y="2"/>
                    <a:pt x="33" y="4"/>
                  </a:cubicBezTo>
                  <a:cubicBezTo>
                    <a:pt x="29" y="3"/>
                    <a:pt x="26" y="2"/>
                    <a:pt x="23" y="2"/>
                  </a:cubicBezTo>
                  <a:cubicBezTo>
                    <a:pt x="16" y="5"/>
                    <a:pt x="17" y="9"/>
                    <a:pt x="17" y="13"/>
                  </a:cubicBezTo>
                  <a:cubicBezTo>
                    <a:pt x="15" y="14"/>
                    <a:pt x="10" y="13"/>
                    <a:pt x="6" y="13"/>
                  </a:cubicBezTo>
                  <a:cubicBezTo>
                    <a:pt x="4" y="16"/>
                    <a:pt x="3" y="19"/>
                    <a:pt x="0" y="21"/>
                  </a:cubicBezTo>
                  <a:cubicBezTo>
                    <a:pt x="6" y="18"/>
                    <a:pt x="18" y="20"/>
                    <a:pt x="24" y="18"/>
                  </a:cubicBezTo>
                  <a:cubicBezTo>
                    <a:pt x="14" y="14"/>
                    <a:pt x="25" y="12"/>
                    <a:pt x="24" y="6"/>
                  </a:cubicBezTo>
                  <a:cubicBezTo>
                    <a:pt x="26" y="6"/>
                    <a:pt x="28" y="6"/>
                    <a:pt x="31" y="6"/>
                  </a:cubicBezTo>
                  <a:cubicBezTo>
                    <a:pt x="30" y="10"/>
                    <a:pt x="26" y="12"/>
                    <a:pt x="28" y="15"/>
                  </a:cubicBezTo>
                  <a:cubicBezTo>
                    <a:pt x="35" y="14"/>
                    <a:pt x="44" y="19"/>
                    <a:pt x="47" y="14"/>
                  </a:cubicBezTo>
                  <a:cubicBezTo>
                    <a:pt x="47" y="13"/>
                    <a:pt x="38" y="15"/>
                    <a:pt x="3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16"/>
            <p:cNvSpPr/>
            <p:nvPr/>
          </p:nvSpPr>
          <p:spPr bwMode="auto">
            <a:xfrm>
              <a:off x="3932" y="2122"/>
              <a:ext cx="27" cy="18"/>
            </a:xfrm>
            <a:custGeom>
              <a:avLst/>
              <a:gdLst>
                <a:gd name="T0" fmla="*/ 2 w 13"/>
                <a:gd name="T1" fmla="*/ 2 h 9"/>
                <a:gd name="T2" fmla="*/ 7 w 13"/>
                <a:gd name="T3" fmla="*/ 9 h 9"/>
                <a:gd name="T4" fmla="*/ 10 w 13"/>
                <a:gd name="T5" fmla="*/ 1 h 9"/>
                <a:gd name="T6" fmla="*/ 2 w 13"/>
                <a:gd name="T7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9">
                  <a:moveTo>
                    <a:pt x="2" y="2"/>
                  </a:moveTo>
                  <a:cubicBezTo>
                    <a:pt x="0" y="6"/>
                    <a:pt x="3" y="7"/>
                    <a:pt x="7" y="9"/>
                  </a:cubicBezTo>
                  <a:cubicBezTo>
                    <a:pt x="11" y="7"/>
                    <a:pt x="13" y="4"/>
                    <a:pt x="10" y="1"/>
                  </a:cubicBezTo>
                  <a:cubicBezTo>
                    <a:pt x="6" y="0"/>
                    <a:pt x="5" y="2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17"/>
            <p:cNvSpPr/>
            <p:nvPr/>
          </p:nvSpPr>
          <p:spPr bwMode="auto">
            <a:xfrm>
              <a:off x="3777" y="2136"/>
              <a:ext cx="22" cy="13"/>
            </a:xfrm>
            <a:custGeom>
              <a:avLst/>
              <a:gdLst>
                <a:gd name="T0" fmla="*/ 10 w 11"/>
                <a:gd name="T1" fmla="*/ 1 h 6"/>
                <a:gd name="T2" fmla="*/ 3 w 11"/>
                <a:gd name="T3" fmla="*/ 6 h 6"/>
                <a:gd name="T4" fmla="*/ 10 w 11"/>
                <a:gd name="T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10" y="1"/>
                  </a:moveTo>
                  <a:cubicBezTo>
                    <a:pt x="4" y="0"/>
                    <a:pt x="0" y="3"/>
                    <a:pt x="3" y="6"/>
                  </a:cubicBezTo>
                  <a:cubicBezTo>
                    <a:pt x="8" y="5"/>
                    <a:pt x="11" y="3"/>
                    <a:pt x="1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3" name="Freeform 18"/>
            <p:cNvSpPr/>
            <p:nvPr/>
          </p:nvSpPr>
          <p:spPr bwMode="auto">
            <a:xfrm>
              <a:off x="3758" y="2171"/>
              <a:ext cx="19" cy="9"/>
            </a:xfrm>
            <a:custGeom>
              <a:avLst/>
              <a:gdLst>
                <a:gd name="T0" fmla="*/ 5 w 9"/>
                <a:gd name="T1" fmla="*/ 0 h 4"/>
                <a:gd name="T2" fmla="*/ 3 w 9"/>
                <a:gd name="T3" fmla="*/ 3 h 4"/>
                <a:gd name="T4" fmla="*/ 5 w 9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">
                  <a:moveTo>
                    <a:pt x="5" y="0"/>
                  </a:moveTo>
                  <a:cubicBezTo>
                    <a:pt x="4" y="1"/>
                    <a:pt x="0" y="2"/>
                    <a:pt x="3" y="3"/>
                  </a:cubicBezTo>
                  <a:cubicBezTo>
                    <a:pt x="7" y="4"/>
                    <a:pt x="9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4" name="Freeform 19"/>
            <p:cNvSpPr/>
            <p:nvPr/>
          </p:nvSpPr>
          <p:spPr bwMode="auto">
            <a:xfrm>
              <a:off x="2975" y="2215"/>
              <a:ext cx="19" cy="8"/>
            </a:xfrm>
            <a:custGeom>
              <a:avLst/>
              <a:gdLst>
                <a:gd name="T0" fmla="*/ 9 w 9"/>
                <a:gd name="T1" fmla="*/ 1 h 4"/>
                <a:gd name="T2" fmla="*/ 0 w 9"/>
                <a:gd name="T3" fmla="*/ 4 h 4"/>
                <a:gd name="T4" fmla="*/ 8 w 9"/>
                <a:gd name="T5" fmla="*/ 4 h 4"/>
                <a:gd name="T6" fmla="*/ 9 w 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4">
                  <a:moveTo>
                    <a:pt x="9" y="1"/>
                  </a:moveTo>
                  <a:cubicBezTo>
                    <a:pt x="5" y="0"/>
                    <a:pt x="2" y="2"/>
                    <a:pt x="0" y="4"/>
                  </a:cubicBezTo>
                  <a:cubicBezTo>
                    <a:pt x="3" y="4"/>
                    <a:pt x="6" y="4"/>
                    <a:pt x="8" y="4"/>
                  </a:cubicBezTo>
                  <a:cubicBezTo>
                    <a:pt x="9" y="2"/>
                    <a:pt x="7" y="2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5" name="Freeform 20"/>
            <p:cNvSpPr/>
            <p:nvPr/>
          </p:nvSpPr>
          <p:spPr bwMode="auto">
            <a:xfrm>
              <a:off x="4194" y="2086"/>
              <a:ext cx="114" cy="48"/>
            </a:xfrm>
            <a:custGeom>
              <a:avLst/>
              <a:gdLst>
                <a:gd name="T0" fmla="*/ 34 w 56"/>
                <a:gd name="T1" fmla="*/ 2 h 23"/>
                <a:gd name="T2" fmla="*/ 21 w 56"/>
                <a:gd name="T3" fmla="*/ 9 h 23"/>
                <a:gd name="T4" fmla="*/ 13 w 56"/>
                <a:gd name="T5" fmla="*/ 5 h 23"/>
                <a:gd name="T6" fmla="*/ 8 w 56"/>
                <a:gd name="T7" fmla="*/ 14 h 23"/>
                <a:gd name="T8" fmla="*/ 1 w 56"/>
                <a:gd name="T9" fmla="*/ 15 h 23"/>
                <a:gd name="T10" fmla="*/ 1 w 56"/>
                <a:gd name="T11" fmla="*/ 21 h 23"/>
                <a:gd name="T12" fmla="*/ 7 w 56"/>
                <a:gd name="T13" fmla="*/ 23 h 23"/>
                <a:gd name="T14" fmla="*/ 20 w 56"/>
                <a:gd name="T15" fmla="*/ 19 h 23"/>
                <a:gd name="T16" fmla="*/ 19 w 56"/>
                <a:gd name="T17" fmla="*/ 15 h 23"/>
                <a:gd name="T18" fmla="*/ 40 w 56"/>
                <a:gd name="T19" fmla="*/ 9 h 23"/>
                <a:gd name="T20" fmla="*/ 46 w 56"/>
                <a:gd name="T21" fmla="*/ 4 h 23"/>
                <a:gd name="T22" fmla="*/ 33 w 56"/>
                <a:gd name="T23" fmla="*/ 18 h 23"/>
                <a:gd name="T24" fmla="*/ 42 w 56"/>
                <a:gd name="T25" fmla="*/ 18 h 23"/>
                <a:gd name="T26" fmla="*/ 52 w 56"/>
                <a:gd name="T27" fmla="*/ 14 h 23"/>
                <a:gd name="T28" fmla="*/ 56 w 56"/>
                <a:gd name="T29" fmla="*/ 10 h 23"/>
                <a:gd name="T30" fmla="*/ 56 w 56"/>
                <a:gd name="T31" fmla="*/ 0 h 23"/>
                <a:gd name="T32" fmla="*/ 34 w 56"/>
                <a:gd name="T33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23">
                  <a:moveTo>
                    <a:pt x="34" y="2"/>
                  </a:moveTo>
                  <a:cubicBezTo>
                    <a:pt x="33" y="7"/>
                    <a:pt x="29" y="10"/>
                    <a:pt x="21" y="9"/>
                  </a:cubicBezTo>
                  <a:cubicBezTo>
                    <a:pt x="17" y="9"/>
                    <a:pt x="18" y="6"/>
                    <a:pt x="13" y="5"/>
                  </a:cubicBezTo>
                  <a:cubicBezTo>
                    <a:pt x="11" y="9"/>
                    <a:pt x="6" y="11"/>
                    <a:pt x="8" y="14"/>
                  </a:cubicBezTo>
                  <a:cubicBezTo>
                    <a:pt x="5" y="14"/>
                    <a:pt x="3" y="14"/>
                    <a:pt x="1" y="15"/>
                  </a:cubicBezTo>
                  <a:cubicBezTo>
                    <a:pt x="0" y="18"/>
                    <a:pt x="3" y="18"/>
                    <a:pt x="1" y="21"/>
                  </a:cubicBezTo>
                  <a:cubicBezTo>
                    <a:pt x="5" y="21"/>
                    <a:pt x="8" y="21"/>
                    <a:pt x="7" y="23"/>
                  </a:cubicBezTo>
                  <a:cubicBezTo>
                    <a:pt x="12" y="23"/>
                    <a:pt x="15" y="20"/>
                    <a:pt x="20" y="19"/>
                  </a:cubicBezTo>
                  <a:cubicBezTo>
                    <a:pt x="22" y="17"/>
                    <a:pt x="17" y="18"/>
                    <a:pt x="19" y="15"/>
                  </a:cubicBezTo>
                  <a:cubicBezTo>
                    <a:pt x="29" y="15"/>
                    <a:pt x="26" y="6"/>
                    <a:pt x="40" y="9"/>
                  </a:cubicBezTo>
                  <a:cubicBezTo>
                    <a:pt x="41" y="6"/>
                    <a:pt x="41" y="3"/>
                    <a:pt x="46" y="4"/>
                  </a:cubicBezTo>
                  <a:cubicBezTo>
                    <a:pt x="53" y="10"/>
                    <a:pt x="34" y="12"/>
                    <a:pt x="33" y="18"/>
                  </a:cubicBezTo>
                  <a:cubicBezTo>
                    <a:pt x="37" y="19"/>
                    <a:pt x="38" y="17"/>
                    <a:pt x="42" y="18"/>
                  </a:cubicBezTo>
                  <a:cubicBezTo>
                    <a:pt x="42" y="14"/>
                    <a:pt x="46" y="14"/>
                    <a:pt x="52" y="14"/>
                  </a:cubicBezTo>
                  <a:cubicBezTo>
                    <a:pt x="52" y="12"/>
                    <a:pt x="56" y="12"/>
                    <a:pt x="56" y="10"/>
                  </a:cubicBezTo>
                  <a:cubicBezTo>
                    <a:pt x="53" y="7"/>
                    <a:pt x="53" y="5"/>
                    <a:pt x="56" y="0"/>
                  </a:cubicBezTo>
                  <a:cubicBezTo>
                    <a:pt x="47" y="0"/>
                    <a:pt x="43" y="3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21"/>
            <p:cNvSpPr/>
            <p:nvPr/>
          </p:nvSpPr>
          <p:spPr bwMode="auto">
            <a:xfrm>
              <a:off x="4359" y="2105"/>
              <a:ext cx="39" cy="15"/>
            </a:xfrm>
            <a:custGeom>
              <a:avLst/>
              <a:gdLst>
                <a:gd name="T0" fmla="*/ 17 w 19"/>
                <a:gd name="T1" fmla="*/ 1 h 7"/>
                <a:gd name="T2" fmla="*/ 12 w 19"/>
                <a:gd name="T3" fmla="*/ 0 h 7"/>
                <a:gd name="T4" fmla="*/ 0 w 19"/>
                <a:gd name="T5" fmla="*/ 2 h 7"/>
                <a:gd name="T6" fmla="*/ 1 w 19"/>
                <a:gd name="T7" fmla="*/ 5 h 7"/>
                <a:gd name="T8" fmla="*/ 7 w 19"/>
                <a:gd name="T9" fmla="*/ 5 h 7"/>
                <a:gd name="T10" fmla="*/ 19 w 19"/>
                <a:gd name="T11" fmla="*/ 3 h 7"/>
                <a:gd name="T12" fmla="*/ 17 w 19"/>
                <a:gd name="T13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7">
                  <a:moveTo>
                    <a:pt x="17" y="1"/>
                  </a:moveTo>
                  <a:cubicBezTo>
                    <a:pt x="12" y="3"/>
                    <a:pt x="11" y="1"/>
                    <a:pt x="12" y="0"/>
                  </a:cubicBezTo>
                  <a:cubicBezTo>
                    <a:pt x="9" y="1"/>
                    <a:pt x="6" y="2"/>
                    <a:pt x="0" y="2"/>
                  </a:cubicBezTo>
                  <a:cubicBezTo>
                    <a:pt x="0" y="3"/>
                    <a:pt x="1" y="3"/>
                    <a:pt x="1" y="5"/>
                  </a:cubicBezTo>
                  <a:cubicBezTo>
                    <a:pt x="4" y="4"/>
                    <a:pt x="7" y="7"/>
                    <a:pt x="7" y="5"/>
                  </a:cubicBezTo>
                  <a:cubicBezTo>
                    <a:pt x="6" y="2"/>
                    <a:pt x="15" y="4"/>
                    <a:pt x="19" y="3"/>
                  </a:cubicBezTo>
                  <a:cubicBezTo>
                    <a:pt x="17" y="3"/>
                    <a:pt x="19" y="1"/>
                    <a:pt x="1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22"/>
            <p:cNvSpPr/>
            <p:nvPr/>
          </p:nvSpPr>
          <p:spPr bwMode="auto">
            <a:xfrm>
              <a:off x="3957" y="2113"/>
              <a:ext cx="63" cy="40"/>
            </a:xfrm>
            <a:custGeom>
              <a:avLst/>
              <a:gdLst>
                <a:gd name="T0" fmla="*/ 24 w 31"/>
                <a:gd name="T1" fmla="*/ 11 h 19"/>
                <a:gd name="T2" fmla="*/ 22 w 31"/>
                <a:gd name="T3" fmla="*/ 4 h 19"/>
                <a:gd name="T4" fmla="*/ 31 w 31"/>
                <a:gd name="T5" fmla="*/ 2 h 19"/>
                <a:gd name="T6" fmla="*/ 7 w 31"/>
                <a:gd name="T7" fmla="*/ 19 h 19"/>
                <a:gd name="T8" fmla="*/ 17 w 31"/>
                <a:gd name="T9" fmla="*/ 18 h 19"/>
                <a:gd name="T10" fmla="*/ 15 w 31"/>
                <a:gd name="T11" fmla="*/ 13 h 19"/>
                <a:gd name="T12" fmla="*/ 24 w 31"/>
                <a:gd name="T13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19">
                  <a:moveTo>
                    <a:pt x="24" y="11"/>
                  </a:moveTo>
                  <a:cubicBezTo>
                    <a:pt x="24" y="8"/>
                    <a:pt x="20" y="7"/>
                    <a:pt x="22" y="4"/>
                  </a:cubicBezTo>
                  <a:cubicBezTo>
                    <a:pt x="26" y="3"/>
                    <a:pt x="28" y="5"/>
                    <a:pt x="31" y="2"/>
                  </a:cubicBezTo>
                  <a:cubicBezTo>
                    <a:pt x="16" y="0"/>
                    <a:pt x="0" y="9"/>
                    <a:pt x="7" y="19"/>
                  </a:cubicBezTo>
                  <a:cubicBezTo>
                    <a:pt x="12" y="19"/>
                    <a:pt x="15" y="19"/>
                    <a:pt x="17" y="18"/>
                  </a:cubicBezTo>
                  <a:cubicBezTo>
                    <a:pt x="16" y="16"/>
                    <a:pt x="15" y="15"/>
                    <a:pt x="15" y="13"/>
                  </a:cubicBezTo>
                  <a:cubicBezTo>
                    <a:pt x="18" y="12"/>
                    <a:pt x="21" y="12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23"/>
            <p:cNvSpPr>
              <a:spLocks noEditPoints="1"/>
            </p:cNvSpPr>
            <p:nvPr/>
          </p:nvSpPr>
          <p:spPr bwMode="auto">
            <a:xfrm>
              <a:off x="3613" y="2126"/>
              <a:ext cx="344" cy="66"/>
            </a:xfrm>
            <a:custGeom>
              <a:avLst/>
              <a:gdLst>
                <a:gd name="T0" fmla="*/ 144 w 168"/>
                <a:gd name="T1" fmla="*/ 0 h 32"/>
                <a:gd name="T2" fmla="*/ 132 w 168"/>
                <a:gd name="T3" fmla="*/ 12 h 32"/>
                <a:gd name="T4" fmla="*/ 132 w 168"/>
                <a:gd name="T5" fmla="*/ 5 h 32"/>
                <a:gd name="T6" fmla="*/ 122 w 168"/>
                <a:gd name="T7" fmla="*/ 1 h 32"/>
                <a:gd name="T8" fmla="*/ 121 w 168"/>
                <a:gd name="T9" fmla="*/ 9 h 32"/>
                <a:gd name="T10" fmla="*/ 118 w 168"/>
                <a:gd name="T11" fmla="*/ 10 h 32"/>
                <a:gd name="T12" fmla="*/ 104 w 168"/>
                <a:gd name="T13" fmla="*/ 4 h 32"/>
                <a:gd name="T14" fmla="*/ 92 w 168"/>
                <a:gd name="T15" fmla="*/ 12 h 32"/>
                <a:gd name="T16" fmla="*/ 101 w 168"/>
                <a:gd name="T17" fmla="*/ 13 h 32"/>
                <a:gd name="T18" fmla="*/ 79 w 168"/>
                <a:gd name="T19" fmla="*/ 14 h 32"/>
                <a:gd name="T20" fmla="*/ 72 w 168"/>
                <a:gd name="T21" fmla="*/ 9 h 32"/>
                <a:gd name="T22" fmla="*/ 63 w 168"/>
                <a:gd name="T23" fmla="*/ 15 h 32"/>
                <a:gd name="T24" fmla="*/ 66 w 168"/>
                <a:gd name="T25" fmla="*/ 6 h 32"/>
                <a:gd name="T26" fmla="*/ 57 w 168"/>
                <a:gd name="T27" fmla="*/ 7 h 32"/>
                <a:gd name="T28" fmla="*/ 52 w 168"/>
                <a:gd name="T29" fmla="*/ 14 h 32"/>
                <a:gd name="T30" fmla="*/ 46 w 168"/>
                <a:gd name="T31" fmla="*/ 9 h 32"/>
                <a:gd name="T32" fmla="*/ 41 w 168"/>
                <a:gd name="T33" fmla="*/ 14 h 32"/>
                <a:gd name="T34" fmla="*/ 32 w 168"/>
                <a:gd name="T35" fmla="*/ 16 h 32"/>
                <a:gd name="T36" fmla="*/ 4 w 168"/>
                <a:gd name="T37" fmla="*/ 15 h 32"/>
                <a:gd name="T38" fmla="*/ 6 w 168"/>
                <a:gd name="T39" fmla="*/ 24 h 32"/>
                <a:gd name="T40" fmla="*/ 16 w 168"/>
                <a:gd name="T41" fmla="*/ 23 h 32"/>
                <a:gd name="T42" fmla="*/ 12 w 168"/>
                <a:gd name="T43" fmla="*/ 14 h 32"/>
                <a:gd name="T44" fmla="*/ 19 w 168"/>
                <a:gd name="T45" fmla="*/ 14 h 32"/>
                <a:gd name="T46" fmla="*/ 22 w 168"/>
                <a:gd name="T47" fmla="*/ 21 h 32"/>
                <a:gd name="T48" fmla="*/ 16 w 168"/>
                <a:gd name="T49" fmla="*/ 32 h 32"/>
                <a:gd name="T50" fmla="*/ 34 w 168"/>
                <a:gd name="T51" fmla="*/ 18 h 32"/>
                <a:gd name="T52" fmla="*/ 38 w 168"/>
                <a:gd name="T53" fmla="*/ 28 h 32"/>
                <a:gd name="T54" fmla="*/ 58 w 168"/>
                <a:gd name="T55" fmla="*/ 25 h 32"/>
                <a:gd name="T56" fmla="*/ 58 w 168"/>
                <a:gd name="T57" fmla="*/ 26 h 32"/>
                <a:gd name="T58" fmla="*/ 81 w 168"/>
                <a:gd name="T59" fmla="*/ 16 h 32"/>
                <a:gd name="T60" fmla="*/ 83 w 168"/>
                <a:gd name="T61" fmla="*/ 20 h 32"/>
                <a:gd name="T62" fmla="*/ 109 w 168"/>
                <a:gd name="T63" fmla="*/ 21 h 32"/>
                <a:gd name="T64" fmla="*/ 106 w 168"/>
                <a:gd name="T65" fmla="*/ 15 h 32"/>
                <a:gd name="T66" fmla="*/ 120 w 168"/>
                <a:gd name="T67" fmla="*/ 12 h 32"/>
                <a:gd name="T68" fmla="*/ 123 w 168"/>
                <a:gd name="T69" fmla="*/ 16 h 32"/>
                <a:gd name="T70" fmla="*/ 119 w 168"/>
                <a:gd name="T71" fmla="*/ 20 h 32"/>
                <a:gd name="T72" fmla="*/ 128 w 168"/>
                <a:gd name="T73" fmla="*/ 16 h 32"/>
                <a:gd name="T74" fmla="*/ 134 w 168"/>
                <a:gd name="T75" fmla="*/ 18 h 32"/>
                <a:gd name="T76" fmla="*/ 143 w 168"/>
                <a:gd name="T77" fmla="*/ 17 h 32"/>
                <a:gd name="T78" fmla="*/ 144 w 168"/>
                <a:gd name="T79" fmla="*/ 13 h 32"/>
                <a:gd name="T80" fmla="*/ 148 w 168"/>
                <a:gd name="T81" fmla="*/ 15 h 32"/>
                <a:gd name="T82" fmla="*/ 161 w 168"/>
                <a:gd name="T83" fmla="*/ 12 h 32"/>
                <a:gd name="T84" fmla="*/ 167 w 168"/>
                <a:gd name="T85" fmla="*/ 15 h 32"/>
                <a:gd name="T86" fmla="*/ 168 w 168"/>
                <a:gd name="T87" fmla="*/ 12 h 32"/>
                <a:gd name="T88" fmla="*/ 144 w 168"/>
                <a:gd name="T89" fmla="*/ 0 h 32"/>
                <a:gd name="T90" fmla="*/ 55 w 168"/>
                <a:gd name="T91" fmla="*/ 25 h 32"/>
                <a:gd name="T92" fmla="*/ 59 w 168"/>
                <a:gd name="T93" fmla="*/ 16 h 32"/>
                <a:gd name="T94" fmla="*/ 55 w 168"/>
                <a:gd name="T95" fmla="*/ 25 h 32"/>
                <a:gd name="T96" fmla="*/ 144 w 168"/>
                <a:gd name="T97" fmla="*/ 9 h 32"/>
                <a:gd name="T98" fmla="*/ 153 w 168"/>
                <a:gd name="T99" fmla="*/ 6 h 32"/>
                <a:gd name="T100" fmla="*/ 154 w 168"/>
                <a:gd name="T101" fmla="*/ 8 h 32"/>
                <a:gd name="T102" fmla="*/ 144 w 168"/>
                <a:gd name="T103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8" h="32">
                  <a:moveTo>
                    <a:pt x="144" y="0"/>
                  </a:moveTo>
                  <a:cubicBezTo>
                    <a:pt x="141" y="4"/>
                    <a:pt x="140" y="11"/>
                    <a:pt x="132" y="12"/>
                  </a:cubicBezTo>
                  <a:cubicBezTo>
                    <a:pt x="128" y="11"/>
                    <a:pt x="132" y="7"/>
                    <a:pt x="132" y="5"/>
                  </a:cubicBezTo>
                  <a:cubicBezTo>
                    <a:pt x="127" y="4"/>
                    <a:pt x="127" y="2"/>
                    <a:pt x="122" y="1"/>
                  </a:cubicBezTo>
                  <a:cubicBezTo>
                    <a:pt x="117" y="4"/>
                    <a:pt x="122" y="6"/>
                    <a:pt x="121" y="9"/>
                  </a:cubicBezTo>
                  <a:cubicBezTo>
                    <a:pt x="120" y="9"/>
                    <a:pt x="119" y="9"/>
                    <a:pt x="118" y="10"/>
                  </a:cubicBezTo>
                  <a:cubicBezTo>
                    <a:pt x="112" y="8"/>
                    <a:pt x="112" y="4"/>
                    <a:pt x="104" y="4"/>
                  </a:cubicBezTo>
                  <a:cubicBezTo>
                    <a:pt x="100" y="7"/>
                    <a:pt x="94" y="8"/>
                    <a:pt x="92" y="12"/>
                  </a:cubicBezTo>
                  <a:cubicBezTo>
                    <a:pt x="94" y="15"/>
                    <a:pt x="98" y="11"/>
                    <a:pt x="101" y="13"/>
                  </a:cubicBezTo>
                  <a:cubicBezTo>
                    <a:pt x="97" y="21"/>
                    <a:pt x="82" y="13"/>
                    <a:pt x="79" y="14"/>
                  </a:cubicBezTo>
                  <a:cubicBezTo>
                    <a:pt x="80" y="11"/>
                    <a:pt x="79" y="9"/>
                    <a:pt x="72" y="9"/>
                  </a:cubicBezTo>
                  <a:cubicBezTo>
                    <a:pt x="69" y="11"/>
                    <a:pt x="69" y="15"/>
                    <a:pt x="63" y="15"/>
                  </a:cubicBezTo>
                  <a:cubicBezTo>
                    <a:pt x="58" y="14"/>
                    <a:pt x="64" y="8"/>
                    <a:pt x="66" y="6"/>
                  </a:cubicBezTo>
                  <a:cubicBezTo>
                    <a:pt x="63" y="6"/>
                    <a:pt x="59" y="6"/>
                    <a:pt x="57" y="7"/>
                  </a:cubicBezTo>
                  <a:cubicBezTo>
                    <a:pt x="57" y="10"/>
                    <a:pt x="56" y="12"/>
                    <a:pt x="52" y="14"/>
                  </a:cubicBezTo>
                  <a:cubicBezTo>
                    <a:pt x="49" y="13"/>
                    <a:pt x="52" y="9"/>
                    <a:pt x="46" y="9"/>
                  </a:cubicBezTo>
                  <a:cubicBezTo>
                    <a:pt x="41" y="10"/>
                    <a:pt x="46" y="12"/>
                    <a:pt x="41" y="14"/>
                  </a:cubicBezTo>
                  <a:cubicBezTo>
                    <a:pt x="38" y="11"/>
                    <a:pt x="34" y="14"/>
                    <a:pt x="32" y="16"/>
                  </a:cubicBezTo>
                  <a:cubicBezTo>
                    <a:pt x="26" y="12"/>
                    <a:pt x="12" y="13"/>
                    <a:pt x="4" y="15"/>
                  </a:cubicBezTo>
                  <a:cubicBezTo>
                    <a:pt x="0" y="20"/>
                    <a:pt x="7" y="20"/>
                    <a:pt x="6" y="24"/>
                  </a:cubicBezTo>
                  <a:cubicBezTo>
                    <a:pt x="10" y="24"/>
                    <a:pt x="15" y="25"/>
                    <a:pt x="16" y="23"/>
                  </a:cubicBezTo>
                  <a:cubicBezTo>
                    <a:pt x="10" y="22"/>
                    <a:pt x="11" y="18"/>
                    <a:pt x="12" y="14"/>
                  </a:cubicBezTo>
                  <a:cubicBezTo>
                    <a:pt x="15" y="15"/>
                    <a:pt x="16" y="13"/>
                    <a:pt x="19" y="14"/>
                  </a:cubicBezTo>
                  <a:cubicBezTo>
                    <a:pt x="16" y="18"/>
                    <a:pt x="20" y="19"/>
                    <a:pt x="22" y="21"/>
                  </a:cubicBezTo>
                  <a:cubicBezTo>
                    <a:pt x="22" y="25"/>
                    <a:pt x="14" y="28"/>
                    <a:pt x="16" y="32"/>
                  </a:cubicBezTo>
                  <a:cubicBezTo>
                    <a:pt x="30" y="32"/>
                    <a:pt x="29" y="21"/>
                    <a:pt x="34" y="18"/>
                  </a:cubicBezTo>
                  <a:cubicBezTo>
                    <a:pt x="35" y="21"/>
                    <a:pt x="41" y="25"/>
                    <a:pt x="38" y="28"/>
                  </a:cubicBezTo>
                  <a:cubicBezTo>
                    <a:pt x="45" y="31"/>
                    <a:pt x="52" y="28"/>
                    <a:pt x="58" y="25"/>
                  </a:cubicBezTo>
                  <a:cubicBezTo>
                    <a:pt x="57" y="26"/>
                    <a:pt x="55" y="26"/>
                    <a:pt x="58" y="26"/>
                  </a:cubicBezTo>
                  <a:cubicBezTo>
                    <a:pt x="59" y="23"/>
                    <a:pt x="72" y="19"/>
                    <a:pt x="81" y="16"/>
                  </a:cubicBezTo>
                  <a:cubicBezTo>
                    <a:pt x="83" y="17"/>
                    <a:pt x="84" y="18"/>
                    <a:pt x="83" y="20"/>
                  </a:cubicBezTo>
                  <a:cubicBezTo>
                    <a:pt x="91" y="23"/>
                    <a:pt x="99" y="21"/>
                    <a:pt x="109" y="21"/>
                  </a:cubicBezTo>
                  <a:cubicBezTo>
                    <a:pt x="109" y="18"/>
                    <a:pt x="105" y="18"/>
                    <a:pt x="106" y="15"/>
                  </a:cubicBezTo>
                  <a:cubicBezTo>
                    <a:pt x="108" y="12"/>
                    <a:pt x="114" y="12"/>
                    <a:pt x="120" y="12"/>
                  </a:cubicBezTo>
                  <a:cubicBezTo>
                    <a:pt x="122" y="13"/>
                    <a:pt x="122" y="15"/>
                    <a:pt x="123" y="16"/>
                  </a:cubicBezTo>
                  <a:cubicBezTo>
                    <a:pt x="121" y="17"/>
                    <a:pt x="116" y="18"/>
                    <a:pt x="119" y="20"/>
                  </a:cubicBezTo>
                  <a:cubicBezTo>
                    <a:pt x="125" y="21"/>
                    <a:pt x="122" y="15"/>
                    <a:pt x="128" y="16"/>
                  </a:cubicBezTo>
                  <a:cubicBezTo>
                    <a:pt x="134" y="15"/>
                    <a:pt x="129" y="19"/>
                    <a:pt x="134" y="18"/>
                  </a:cubicBezTo>
                  <a:cubicBezTo>
                    <a:pt x="137" y="18"/>
                    <a:pt x="139" y="17"/>
                    <a:pt x="143" y="17"/>
                  </a:cubicBezTo>
                  <a:cubicBezTo>
                    <a:pt x="145" y="15"/>
                    <a:pt x="140" y="13"/>
                    <a:pt x="144" y="13"/>
                  </a:cubicBezTo>
                  <a:cubicBezTo>
                    <a:pt x="143" y="15"/>
                    <a:pt x="147" y="14"/>
                    <a:pt x="148" y="15"/>
                  </a:cubicBezTo>
                  <a:cubicBezTo>
                    <a:pt x="151" y="14"/>
                    <a:pt x="155" y="12"/>
                    <a:pt x="161" y="12"/>
                  </a:cubicBezTo>
                  <a:cubicBezTo>
                    <a:pt x="160" y="14"/>
                    <a:pt x="161" y="15"/>
                    <a:pt x="167" y="15"/>
                  </a:cubicBezTo>
                  <a:cubicBezTo>
                    <a:pt x="167" y="14"/>
                    <a:pt x="167" y="13"/>
                    <a:pt x="168" y="12"/>
                  </a:cubicBezTo>
                  <a:cubicBezTo>
                    <a:pt x="153" y="11"/>
                    <a:pt x="157" y="2"/>
                    <a:pt x="144" y="0"/>
                  </a:cubicBezTo>
                  <a:close/>
                  <a:moveTo>
                    <a:pt x="55" y="25"/>
                  </a:moveTo>
                  <a:cubicBezTo>
                    <a:pt x="43" y="25"/>
                    <a:pt x="45" y="14"/>
                    <a:pt x="59" y="16"/>
                  </a:cubicBezTo>
                  <a:cubicBezTo>
                    <a:pt x="61" y="19"/>
                    <a:pt x="56" y="21"/>
                    <a:pt x="55" y="25"/>
                  </a:cubicBezTo>
                  <a:close/>
                  <a:moveTo>
                    <a:pt x="144" y="9"/>
                  </a:moveTo>
                  <a:cubicBezTo>
                    <a:pt x="146" y="7"/>
                    <a:pt x="149" y="6"/>
                    <a:pt x="153" y="6"/>
                  </a:cubicBezTo>
                  <a:cubicBezTo>
                    <a:pt x="153" y="7"/>
                    <a:pt x="153" y="8"/>
                    <a:pt x="154" y="8"/>
                  </a:cubicBezTo>
                  <a:cubicBezTo>
                    <a:pt x="152" y="8"/>
                    <a:pt x="148" y="8"/>
                    <a:pt x="14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24"/>
            <p:cNvSpPr>
              <a:spLocks noEditPoints="1"/>
            </p:cNvSpPr>
            <p:nvPr/>
          </p:nvSpPr>
          <p:spPr bwMode="auto">
            <a:xfrm>
              <a:off x="3433" y="2151"/>
              <a:ext cx="192" cy="58"/>
            </a:xfrm>
            <a:custGeom>
              <a:avLst/>
              <a:gdLst>
                <a:gd name="T0" fmla="*/ 85 w 94"/>
                <a:gd name="T1" fmla="*/ 2 h 28"/>
                <a:gd name="T2" fmla="*/ 74 w 94"/>
                <a:gd name="T3" fmla="*/ 1 h 28"/>
                <a:gd name="T4" fmla="*/ 74 w 94"/>
                <a:gd name="T5" fmla="*/ 0 h 28"/>
                <a:gd name="T6" fmla="*/ 81 w 94"/>
                <a:gd name="T7" fmla="*/ 8 h 28"/>
                <a:gd name="T8" fmla="*/ 69 w 94"/>
                <a:gd name="T9" fmla="*/ 9 h 28"/>
                <a:gd name="T10" fmla="*/ 65 w 94"/>
                <a:gd name="T11" fmla="*/ 5 h 28"/>
                <a:gd name="T12" fmla="*/ 47 w 94"/>
                <a:gd name="T13" fmla="*/ 5 h 28"/>
                <a:gd name="T14" fmla="*/ 45 w 94"/>
                <a:gd name="T15" fmla="*/ 9 h 28"/>
                <a:gd name="T16" fmla="*/ 37 w 94"/>
                <a:gd name="T17" fmla="*/ 10 h 28"/>
                <a:gd name="T18" fmla="*/ 32 w 94"/>
                <a:gd name="T19" fmla="*/ 7 h 28"/>
                <a:gd name="T20" fmla="*/ 15 w 94"/>
                <a:gd name="T21" fmla="*/ 11 h 28"/>
                <a:gd name="T22" fmla="*/ 0 w 94"/>
                <a:gd name="T23" fmla="*/ 26 h 28"/>
                <a:gd name="T24" fmla="*/ 4 w 94"/>
                <a:gd name="T25" fmla="*/ 28 h 28"/>
                <a:gd name="T26" fmla="*/ 20 w 94"/>
                <a:gd name="T27" fmla="*/ 25 h 28"/>
                <a:gd name="T28" fmla="*/ 21 w 94"/>
                <a:gd name="T29" fmla="*/ 17 h 28"/>
                <a:gd name="T30" fmla="*/ 28 w 94"/>
                <a:gd name="T31" fmla="*/ 18 h 28"/>
                <a:gd name="T32" fmla="*/ 34 w 94"/>
                <a:gd name="T33" fmla="*/ 14 h 28"/>
                <a:gd name="T34" fmla="*/ 29 w 94"/>
                <a:gd name="T35" fmla="*/ 24 h 28"/>
                <a:gd name="T36" fmla="*/ 61 w 94"/>
                <a:gd name="T37" fmla="*/ 23 h 28"/>
                <a:gd name="T38" fmla="*/ 64 w 94"/>
                <a:gd name="T39" fmla="*/ 17 h 28"/>
                <a:gd name="T40" fmla="*/ 74 w 94"/>
                <a:gd name="T41" fmla="*/ 20 h 28"/>
                <a:gd name="T42" fmla="*/ 73 w 94"/>
                <a:gd name="T43" fmla="*/ 15 h 28"/>
                <a:gd name="T44" fmla="*/ 76 w 94"/>
                <a:gd name="T45" fmla="*/ 15 h 28"/>
                <a:gd name="T46" fmla="*/ 93 w 94"/>
                <a:gd name="T47" fmla="*/ 19 h 28"/>
                <a:gd name="T48" fmla="*/ 93 w 94"/>
                <a:gd name="T49" fmla="*/ 15 h 28"/>
                <a:gd name="T50" fmla="*/ 85 w 94"/>
                <a:gd name="T51" fmla="*/ 2 h 28"/>
                <a:gd name="T52" fmla="*/ 65 w 94"/>
                <a:gd name="T53" fmla="*/ 16 h 28"/>
                <a:gd name="T54" fmla="*/ 49 w 94"/>
                <a:gd name="T55" fmla="*/ 21 h 28"/>
                <a:gd name="T56" fmla="*/ 48 w 94"/>
                <a:gd name="T57" fmla="*/ 8 h 28"/>
                <a:gd name="T58" fmla="*/ 62 w 94"/>
                <a:gd name="T59" fmla="*/ 8 h 28"/>
                <a:gd name="T60" fmla="*/ 65 w 94"/>
                <a:gd name="T61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28">
                  <a:moveTo>
                    <a:pt x="85" y="2"/>
                  </a:moveTo>
                  <a:cubicBezTo>
                    <a:pt x="80" y="1"/>
                    <a:pt x="76" y="2"/>
                    <a:pt x="74" y="1"/>
                  </a:cubicBezTo>
                  <a:cubicBezTo>
                    <a:pt x="74" y="1"/>
                    <a:pt x="75" y="1"/>
                    <a:pt x="74" y="0"/>
                  </a:cubicBezTo>
                  <a:cubicBezTo>
                    <a:pt x="66" y="3"/>
                    <a:pt x="80" y="5"/>
                    <a:pt x="81" y="8"/>
                  </a:cubicBezTo>
                  <a:cubicBezTo>
                    <a:pt x="77" y="9"/>
                    <a:pt x="74" y="10"/>
                    <a:pt x="69" y="9"/>
                  </a:cubicBezTo>
                  <a:cubicBezTo>
                    <a:pt x="67" y="9"/>
                    <a:pt x="66" y="7"/>
                    <a:pt x="65" y="5"/>
                  </a:cubicBezTo>
                  <a:cubicBezTo>
                    <a:pt x="58" y="5"/>
                    <a:pt x="51" y="6"/>
                    <a:pt x="47" y="5"/>
                  </a:cubicBezTo>
                  <a:cubicBezTo>
                    <a:pt x="46" y="6"/>
                    <a:pt x="46" y="8"/>
                    <a:pt x="45" y="9"/>
                  </a:cubicBezTo>
                  <a:cubicBezTo>
                    <a:pt x="42" y="10"/>
                    <a:pt x="40" y="10"/>
                    <a:pt x="37" y="10"/>
                  </a:cubicBezTo>
                  <a:cubicBezTo>
                    <a:pt x="35" y="9"/>
                    <a:pt x="37" y="7"/>
                    <a:pt x="32" y="7"/>
                  </a:cubicBezTo>
                  <a:cubicBezTo>
                    <a:pt x="26" y="8"/>
                    <a:pt x="22" y="11"/>
                    <a:pt x="15" y="11"/>
                  </a:cubicBezTo>
                  <a:cubicBezTo>
                    <a:pt x="21" y="19"/>
                    <a:pt x="6" y="21"/>
                    <a:pt x="0" y="26"/>
                  </a:cubicBezTo>
                  <a:cubicBezTo>
                    <a:pt x="3" y="26"/>
                    <a:pt x="2" y="28"/>
                    <a:pt x="4" y="28"/>
                  </a:cubicBezTo>
                  <a:cubicBezTo>
                    <a:pt x="7" y="26"/>
                    <a:pt x="15" y="27"/>
                    <a:pt x="20" y="25"/>
                  </a:cubicBezTo>
                  <a:cubicBezTo>
                    <a:pt x="17" y="23"/>
                    <a:pt x="19" y="18"/>
                    <a:pt x="21" y="17"/>
                  </a:cubicBezTo>
                  <a:cubicBezTo>
                    <a:pt x="23" y="17"/>
                    <a:pt x="25" y="18"/>
                    <a:pt x="28" y="18"/>
                  </a:cubicBezTo>
                  <a:cubicBezTo>
                    <a:pt x="31" y="18"/>
                    <a:pt x="30" y="14"/>
                    <a:pt x="34" y="14"/>
                  </a:cubicBezTo>
                  <a:cubicBezTo>
                    <a:pt x="37" y="17"/>
                    <a:pt x="30" y="20"/>
                    <a:pt x="29" y="24"/>
                  </a:cubicBezTo>
                  <a:cubicBezTo>
                    <a:pt x="42" y="24"/>
                    <a:pt x="49" y="20"/>
                    <a:pt x="61" y="23"/>
                  </a:cubicBezTo>
                  <a:cubicBezTo>
                    <a:pt x="60" y="19"/>
                    <a:pt x="66" y="18"/>
                    <a:pt x="64" y="17"/>
                  </a:cubicBezTo>
                  <a:cubicBezTo>
                    <a:pt x="68" y="17"/>
                    <a:pt x="69" y="22"/>
                    <a:pt x="74" y="20"/>
                  </a:cubicBezTo>
                  <a:cubicBezTo>
                    <a:pt x="72" y="19"/>
                    <a:pt x="72" y="17"/>
                    <a:pt x="73" y="15"/>
                  </a:cubicBezTo>
                  <a:cubicBezTo>
                    <a:pt x="74" y="16"/>
                    <a:pt x="75" y="15"/>
                    <a:pt x="76" y="15"/>
                  </a:cubicBezTo>
                  <a:cubicBezTo>
                    <a:pt x="82" y="16"/>
                    <a:pt x="84" y="22"/>
                    <a:pt x="93" y="19"/>
                  </a:cubicBezTo>
                  <a:cubicBezTo>
                    <a:pt x="90" y="19"/>
                    <a:pt x="94" y="16"/>
                    <a:pt x="93" y="15"/>
                  </a:cubicBezTo>
                  <a:cubicBezTo>
                    <a:pt x="80" y="13"/>
                    <a:pt x="89" y="8"/>
                    <a:pt x="85" y="2"/>
                  </a:cubicBezTo>
                  <a:close/>
                  <a:moveTo>
                    <a:pt x="65" y="16"/>
                  </a:moveTo>
                  <a:cubicBezTo>
                    <a:pt x="57" y="15"/>
                    <a:pt x="53" y="18"/>
                    <a:pt x="49" y="21"/>
                  </a:cubicBezTo>
                  <a:cubicBezTo>
                    <a:pt x="42" y="19"/>
                    <a:pt x="50" y="11"/>
                    <a:pt x="48" y="8"/>
                  </a:cubicBezTo>
                  <a:cubicBezTo>
                    <a:pt x="55" y="7"/>
                    <a:pt x="56" y="9"/>
                    <a:pt x="62" y="8"/>
                  </a:cubicBezTo>
                  <a:cubicBezTo>
                    <a:pt x="64" y="10"/>
                    <a:pt x="66" y="12"/>
                    <a:pt x="6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25"/>
            <p:cNvSpPr>
              <a:spLocks noEditPoints="1"/>
            </p:cNvSpPr>
            <p:nvPr/>
          </p:nvSpPr>
          <p:spPr bwMode="auto">
            <a:xfrm>
              <a:off x="2538" y="2171"/>
              <a:ext cx="912" cy="152"/>
            </a:xfrm>
            <a:custGeom>
              <a:avLst/>
              <a:gdLst>
                <a:gd name="T0" fmla="*/ 433 w 446"/>
                <a:gd name="T1" fmla="*/ 0 h 73"/>
                <a:gd name="T2" fmla="*/ 437 w 446"/>
                <a:gd name="T3" fmla="*/ 8 h 73"/>
                <a:gd name="T4" fmla="*/ 414 w 446"/>
                <a:gd name="T5" fmla="*/ 3 h 73"/>
                <a:gd name="T6" fmla="*/ 402 w 446"/>
                <a:gd name="T7" fmla="*/ 10 h 73"/>
                <a:gd name="T8" fmla="*/ 389 w 446"/>
                <a:gd name="T9" fmla="*/ 6 h 73"/>
                <a:gd name="T10" fmla="*/ 369 w 446"/>
                <a:gd name="T11" fmla="*/ 9 h 73"/>
                <a:gd name="T12" fmla="*/ 354 w 446"/>
                <a:gd name="T13" fmla="*/ 12 h 73"/>
                <a:gd name="T14" fmla="*/ 345 w 446"/>
                <a:gd name="T15" fmla="*/ 22 h 73"/>
                <a:gd name="T16" fmla="*/ 324 w 446"/>
                <a:gd name="T17" fmla="*/ 17 h 73"/>
                <a:gd name="T18" fmla="*/ 304 w 446"/>
                <a:gd name="T19" fmla="*/ 19 h 73"/>
                <a:gd name="T20" fmla="*/ 285 w 446"/>
                <a:gd name="T21" fmla="*/ 20 h 73"/>
                <a:gd name="T22" fmla="*/ 289 w 446"/>
                <a:gd name="T23" fmla="*/ 15 h 73"/>
                <a:gd name="T24" fmla="*/ 281 w 446"/>
                <a:gd name="T25" fmla="*/ 19 h 73"/>
                <a:gd name="T26" fmla="*/ 258 w 446"/>
                <a:gd name="T27" fmla="*/ 21 h 73"/>
                <a:gd name="T28" fmla="*/ 250 w 446"/>
                <a:gd name="T29" fmla="*/ 24 h 73"/>
                <a:gd name="T30" fmla="*/ 217 w 446"/>
                <a:gd name="T31" fmla="*/ 30 h 73"/>
                <a:gd name="T32" fmla="*/ 193 w 446"/>
                <a:gd name="T33" fmla="*/ 31 h 73"/>
                <a:gd name="T34" fmla="*/ 182 w 446"/>
                <a:gd name="T35" fmla="*/ 32 h 73"/>
                <a:gd name="T36" fmla="*/ 129 w 446"/>
                <a:gd name="T37" fmla="*/ 38 h 73"/>
                <a:gd name="T38" fmla="*/ 105 w 446"/>
                <a:gd name="T39" fmla="*/ 35 h 73"/>
                <a:gd name="T40" fmla="*/ 79 w 446"/>
                <a:gd name="T41" fmla="*/ 42 h 73"/>
                <a:gd name="T42" fmla="*/ 58 w 446"/>
                <a:gd name="T43" fmla="*/ 45 h 73"/>
                <a:gd name="T44" fmla="*/ 6 w 446"/>
                <a:gd name="T45" fmla="*/ 67 h 73"/>
                <a:gd name="T46" fmla="*/ 38 w 446"/>
                <a:gd name="T47" fmla="*/ 67 h 73"/>
                <a:gd name="T48" fmla="*/ 56 w 446"/>
                <a:gd name="T49" fmla="*/ 70 h 73"/>
                <a:gd name="T50" fmla="*/ 61 w 446"/>
                <a:gd name="T51" fmla="*/ 67 h 73"/>
                <a:gd name="T52" fmla="*/ 104 w 446"/>
                <a:gd name="T53" fmla="*/ 58 h 73"/>
                <a:gd name="T54" fmla="*/ 138 w 446"/>
                <a:gd name="T55" fmla="*/ 54 h 73"/>
                <a:gd name="T56" fmla="*/ 146 w 446"/>
                <a:gd name="T57" fmla="*/ 52 h 73"/>
                <a:gd name="T58" fmla="*/ 181 w 446"/>
                <a:gd name="T59" fmla="*/ 41 h 73"/>
                <a:gd name="T60" fmla="*/ 203 w 446"/>
                <a:gd name="T61" fmla="*/ 45 h 73"/>
                <a:gd name="T62" fmla="*/ 264 w 446"/>
                <a:gd name="T63" fmla="*/ 38 h 73"/>
                <a:gd name="T64" fmla="*/ 284 w 446"/>
                <a:gd name="T65" fmla="*/ 34 h 73"/>
                <a:gd name="T66" fmla="*/ 306 w 446"/>
                <a:gd name="T67" fmla="*/ 28 h 73"/>
                <a:gd name="T68" fmla="*/ 310 w 446"/>
                <a:gd name="T69" fmla="*/ 32 h 73"/>
                <a:gd name="T70" fmla="*/ 334 w 446"/>
                <a:gd name="T71" fmla="*/ 23 h 73"/>
                <a:gd name="T72" fmla="*/ 390 w 446"/>
                <a:gd name="T73" fmla="*/ 22 h 73"/>
                <a:gd name="T74" fmla="*/ 409 w 446"/>
                <a:gd name="T75" fmla="*/ 22 h 73"/>
                <a:gd name="T76" fmla="*/ 418 w 446"/>
                <a:gd name="T77" fmla="*/ 23 h 73"/>
                <a:gd name="T78" fmla="*/ 445 w 446"/>
                <a:gd name="T79" fmla="*/ 11 h 73"/>
                <a:gd name="T80" fmla="*/ 65 w 446"/>
                <a:gd name="T81" fmla="*/ 66 h 73"/>
                <a:gd name="T82" fmla="*/ 72 w 446"/>
                <a:gd name="T83" fmla="*/ 67 h 73"/>
                <a:gd name="T84" fmla="*/ 125 w 446"/>
                <a:gd name="T85" fmla="*/ 41 h 73"/>
                <a:gd name="T86" fmla="*/ 150 w 446"/>
                <a:gd name="T87" fmla="*/ 42 h 73"/>
                <a:gd name="T88" fmla="*/ 149 w 446"/>
                <a:gd name="T89" fmla="*/ 38 h 73"/>
                <a:gd name="T90" fmla="*/ 169 w 446"/>
                <a:gd name="T91" fmla="*/ 34 h 73"/>
                <a:gd name="T92" fmla="*/ 169 w 446"/>
                <a:gd name="T93" fmla="*/ 34 h 73"/>
                <a:gd name="T94" fmla="*/ 177 w 446"/>
                <a:gd name="T95" fmla="*/ 43 h 73"/>
                <a:gd name="T96" fmla="*/ 225 w 446"/>
                <a:gd name="T97" fmla="*/ 35 h 73"/>
                <a:gd name="T98" fmla="*/ 225 w 446"/>
                <a:gd name="T99" fmla="*/ 35 h 73"/>
                <a:gd name="T100" fmla="*/ 241 w 446"/>
                <a:gd name="T101" fmla="*/ 29 h 73"/>
                <a:gd name="T102" fmla="*/ 251 w 446"/>
                <a:gd name="T103" fmla="*/ 36 h 73"/>
                <a:gd name="T104" fmla="*/ 318 w 446"/>
                <a:gd name="T105" fmla="*/ 27 h 73"/>
                <a:gd name="T106" fmla="*/ 316 w 446"/>
                <a:gd name="T107" fmla="*/ 21 h 73"/>
                <a:gd name="T108" fmla="*/ 318 w 446"/>
                <a:gd name="T109" fmla="*/ 27 h 73"/>
                <a:gd name="T110" fmla="*/ 366 w 446"/>
                <a:gd name="T111" fmla="*/ 21 h 73"/>
                <a:gd name="T112" fmla="*/ 374 w 446"/>
                <a:gd name="T113" fmla="*/ 23 h 73"/>
                <a:gd name="T114" fmla="*/ 388 w 446"/>
                <a:gd name="T115" fmla="*/ 9 h 73"/>
                <a:gd name="T116" fmla="*/ 377 w 446"/>
                <a:gd name="T117" fmla="*/ 1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6" h="73">
                  <a:moveTo>
                    <a:pt x="445" y="11"/>
                  </a:moveTo>
                  <a:cubicBezTo>
                    <a:pt x="446" y="5"/>
                    <a:pt x="444" y="0"/>
                    <a:pt x="433" y="0"/>
                  </a:cubicBezTo>
                  <a:cubicBezTo>
                    <a:pt x="432" y="3"/>
                    <a:pt x="425" y="2"/>
                    <a:pt x="424" y="5"/>
                  </a:cubicBezTo>
                  <a:cubicBezTo>
                    <a:pt x="427" y="9"/>
                    <a:pt x="436" y="5"/>
                    <a:pt x="437" y="8"/>
                  </a:cubicBezTo>
                  <a:cubicBezTo>
                    <a:pt x="435" y="11"/>
                    <a:pt x="429" y="11"/>
                    <a:pt x="425" y="12"/>
                  </a:cubicBezTo>
                  <a:cubicBezTo>
                    <a:pt x="422" y="8"/>
                    <a:pt x="418" y="6"/>
                    <a:pt x="414" y="3"/>
                  </a:cubicBezTo>
                  <a:cubicBezTo>
                    <a:pt x="409" y="3"/>
                    <a:pt x="406" y="5"/>
                    <a:pt x="401" y="5"/>
                  </a:cubicBezTo>
                  <a:cubicBezTo>
                    <a:pt x="399" y="8"/>
                    <a:pt x="403" y="8"/>
                    <a:pt x="402" y="10"/>
                  </a:cubicBezTo>
                  <a:cubicBezTo>
                    <a:pt x="401" y="10"/>
                    <a:pt x="400" y="11"/>
                    <a:pt x="399" y="11"/>
                  </a:cubicBezTo>
                  <a:cubicBezTo>
                    <a:pt x="395" y="10"/>
                    <a:pt x="393" y="7"/>
                    <a:pt x="389" y="6"/>
                  </a:cubicBezTo>
                  <a:cubicBezTo>
                    <a:pt x="385" y="7"/>
                    <a:pt x="384" y="9"/>
                    <a:pt x="381" y="9"/>
                  </a:cubicBezTo>
                  <a:cubicBezTo>
                    <a:pt x="380" y="7"/>
                    <a:pt x="371" y="7"/>
                    <a:pt x="369" y="9"/>
                  </a:cubicBezTo>
                  <a:cubicBezTo>
                    <a:pt x="372" y="9"/>
                    <a:pt x="374" y="14"/>
                    <a:pt x="368" y="14"/>
                  </a:cubicBezTo>
                  <a:cubicBezTo>
                    <a:pt x="366" y="12"/>
                    <a:pt x="360" y="11"/>
                    <a:pt x="354" y="12"/>
                  </a:cubicBezTo>
                  <a:cubicBezTo>
                    <a:pt x="351" y="18"/>
                    <a:pt x="364" y="20"/>
                    <a:pt x="358" y="26"/>
                  </a:cubicBezTo>
                  <a:cubicBezTo>
                    <a:pt x="356" y="22"/>
                    <a:pt x="347" y="25"/>
                    <a:pt x="345" y="22"/>
                  </a:cubicBezTo>
                  <a:cubicBezTo>
                    <a:pt x="353" y="18"/>
                    <a:pt x="346" y="11"/>
                    <a:pt x="332" y="12"/>
                  </a:cubicBezTo>
                  <a:cubicBezTo>
                    <a:pt x="329" y="13"/>
                    <a:pt x="330" y="17"/>
                    <a:pt x="324" y="17"/>
                  </a:cubicBezTo>
                  <a:cubicBezTo>
                    <a:pt x="320" y="17"/>
                    <a:pt x="319" y="15"/>
                    <a:pt x="320" y="12"/>
                  </a:cubicBezTo>
                  <a:cubicBezTo>
                    <a:pt x="311" y="12"/>
                    <a:pt x="310" y="17"/>
                    <a:pt x="304" y="19"/>
                  </a:cubicBezTo>
                  <a:cubicBezTo>
                    <a:pt x="301" y="18"/>
                    <a:pt x="301" y="16"/>
                    <a:pt x="295" y="16"/>
                  </a:cubicBezTo>
                  <a:cubicBezTo>
                    <a:pt x="291" y="17"/>
                    <a:pt x="287" y="18"/>
                    <a:pt x="285" y="20"/>
                  </a:cubicBezTo>
                  <a:cubicBezTo>
                    <a:pt x="284" y="20"/>
                    <a:pt x="283" y="19"/>
                    <a:pt x="283" y="19"/>
                  </a:cubicBezTo>
                  <a:cubicBezTo>
                    <a:pt x="285" y="17"/>
                    <a:pt x="290" y="18"/>
                    <a:pt x="289" y="15"/>
                  </a:cubicBezTo>
                  <a:cubicBezTo>
                    <a:pt x="284" y="17"/>
                    <a:pt x="281" y="14"/>
                    <a:pt x="277" y="16"/>
                  </a:cubicBezTo>
                  <a:cubicBezTo>
                    <a:pt x="280" y="16"/>
                    <a:pt x="282" y="17"/>
                    <a:pt x="281" y="19"/>
                  </a:cubicBezTo>
                  <a:cubicBezTo>
                    <a:pt x="277" y="19"/>
                    <a:pt x="276" y="22"/>
                    <a:pt x="273" y="23"/>
                  </a:cubicBezTo>
                  <a:cubicBezTo>
                    <a:pt x="275" y="18"/>
                    <a:pt x="262" y="18"/>
                    <a:pt x="258" y="21"/>
                  </a:cubicBezTo>
                  <a:cubicBezTo>
                    <a:pt x="258" y="23"/>
                    <a:pt x="260" y="24"/>
                    <a:pt x="255" y="24"/>
                  </a:cubicBezTo>
                  <a:cubicBezTo>
                    <a:pt x="253" y="24"/>
                    <a:pt x="252" y="24"/>
                    <a:pt x="250" y="24"/>
                  </a:cubicBezTo>
                  <a:cubicBezTo>
                    <a:pt x="248" y="22"/>
                    <a:pt x="249" y="22"/>
                    <a:pt x="249" y="20"/>
                  </a:cubicBezTo>
                  <a:cubicBezTo>
                    <a:pt x="234" y="20"/>
                    <a:pt x="225" y="25"/>
                    <a:pt x="217" y="30"/>
                  </a:cubicBezTo>
                  <a:cubicBezTo>
                    <a:pt x="215" y="26"/>
                    <a:pt x="210" y="26"/>
                    <a:pt x="201" y="27"/>
                  </a:cubicBezTo>
                  <a:cubicBezTo>
                    <a:pt x="202" y="30"/>
                    <a:pt x="194" y="32"/>
                    <a:pt x="193" y="31"/>
                  </a:cubicBezTo>
                  <a:cubicBezTo>
                    <a:pt x="196" y="30"/>
                    <a:pt x="193" y="30"/>
                    <a:pt x="197" y="28"/>
                  </a:cubicBezTo>
                  <a:cubicBezTo>
                    <a:pt x="187" y="26"/>
                    <a:pt x="187" y="31"/>
                    <a:pt x="182" y="32"/>
                  </a:cubicBezTo>
                  <a:cubicBezTo>
                    <a:pt x="180" y="32"/>
                    <a:pt x="182" y="30"/>
                    <a:pt x="179" y="30"/>
                  </a:cubicBezTo>
                  <a:cubicBezTo>
                    <a:pt x="164" y="35"/>
                    <a:pt x="141" y="33"/>
                    <a:pt x="129" y="38"/>
                  </a:cubicBezTo>
                  <a:cubicBezTo>
                    <a:pt x="126" y="34"/>
                    <a:pt x="117" y="38"/>
                    <a:pt x="112" y="39"/>
                  </a:cubicBezTo>
                  <a:cubicBezTo>
                    <a:pt x="111" y="37"/>
                    <a:pt x="110" y="35"/>
                    <a:pt x="105" y="35"/>
                  </a:cubicBezTo>
                  <a:cubicBezTo>
                    <a:pt x="96" y="36"/>
                    <a:pt x="93" y="42"/>
                    <a:pt x="82" y="39"/>
                  </a:cubicBezTo>
                  <a:cubicBezTo>
                    <a:pt x="82" y="40"/>
                    <a:pt x="81" y="41"/>
                    <a:pt x="79" y="42"/>
                  </a:cubicBezTo>
                  <a:cubicBezTo>
                    <a:pt x="77" y="39"/>
                    <a:pt x="76" y="41"/>
                    <a:pt x="71" y="40"/>
                  </a:cubicBezTo>
                  <a:cubicBezTo>
                    <a:pt x="64" y="42"/>
                    <a:pt x="67" y="45"/>
                    <a:pt x="58" y="45"/>
                  </a:cubicBezTo>
                  <a:cubicBezTo>
                    <a:pt x="50" y="39"/>
                    <a:pt x="27" y="48"/>
                    <a:pt x="18" y="52"/>
                  </a:cubicBezTo>
                  <a:cubicBezTo>
                    <a:pt x="6" y="58"/>
                    <a:pt x="0" y="60"/>
                    <a:pt x="6" y="67"/>
                  </a:cubicBezTo>
                  <a:cubicBezTo>
                    <a:pt x="15" y="68"/>
                    <a:pt x="24" y="66"/>
                    <a:pt x="30" y="69"/>
                  </a:cubicBezTo>
                  <a:cubicBezTo>
                    <a:pt x="32" y="68"/>
                    <a:pt x="35" y="68"/>
                    <a:pt x="38" y="67"/>
                  </a:cubicBezTo>
                  <a:cubicBezTo>
                    <a:pt x="38" y="69"/>
                    <a:pt x="34" y="69"/>
                    <a:pt x="37" y="70"/>
                  </a:cubicBezTo>
                  <a:cubicBezTo>
                    <a:pt x="45" y="71"/>
                    <a:pt x="51" y="73"/>
                    <a:pt x="56" y="70"/>
                  </a:cubicBezTo>
                  <a:cubicBezTo>
                    <a:pt x="54" y="70"/>
                    <a:pt x="54" y="69"/>
                    <a:pt x="53" y="69"/>
                  </a:cubicBezTo>
                  <a:cubicBezTo>
                    <a:pt x="55" y="68"/>
                    <a:pt x="59" y="68"/>
                    <a:pt x="61" y="67"/>
                  </a:cubicBezTo>
                  <a:cubicBezTo>
                    <a:pt x="60" y="69"/>
                    <a:pt x="60" y="70"/>
                    <a:pt x="62" y="70"/>
                  </a:cubicBezTo>
                  <a:cubicBezTo>
                    <a:pt x="74" y="65"/>
                    <a:pt x="93" y="64"/>
                    <a:pt x="104" y="58"/>
                  </a:cubicBezTo>
                  <a:cubicBezTo>
                    <a:pt x="105" y="59"/>
                    <a:pt x="105" y="61"/>
                    <a:pt x="109" y="61"/>
                  </a:cubicBezTo>
                  <a:cubicBezTo>
                    <a:pt x="118" y="58"/>
                    <a:pt x="130" y="54"/>
                    <a:pt x="138" y="54"/>
                  </a:cubicBezTo>
                  <a:cubicBezTo>
                    <a:pt x="139" y="53"/>
                    <a:pt x="138" y="50"/>
                    <a:pt x="141" y="50"/>
                  </a:cubicBezTo>
                  <a:cubicBezTo>
                    <a:pt x="145" y="50"/>
                    <a:pt x="141" y="53"/>
                    <a:pt x="146" y="52"/>
                  </a:cubicBezTo>
                  <a:cubicBezTo>
                    <a:pt x="154" y="45"/>
                    <a:pt x="177" y="54"/>
                    <a:pt x="187" y="45"/>
                  </a:cubicBezTo>
                  <a:cubicBezTo>
                    <a:pt x="188" y="42"/>
                    <a:pt x="183" y="42"/>
                    <a:pt x="181" y="41"/>
                  </a:cubicBezTo>
                  <a:cubicBezTo>
                    <a:pt x="181" y="39"/>
                    <a:pt x="182" y="38"/>
                    <a:pt x="184" y="38"/>
                  </a:cubicBezTo>
                  <a:cubicBezTo>
                    <a:pt x="189" y="42"/>
                    <a:pt x="194" y="43"/>
                    <a:pt x="203" y="45"/>
                  </a:cubicBezTo>
                  <a:cubicBezTo>
                    <a:pt x="210" y="42"/>
                    <a:pt x="219" y="40"/>
                    <a:pt x="226" y="38"/>
                  </a:cubicBezTo>
                  <a:cubicBezTo>
                    <a:pt x="236" y="39"/>
                    <a:pt x="252" y="39"/>
                    <a:pt x="264" y="38"/>
                  </a:cubicBezTo>
                  <a:cubicBezTo>
                    <a:pt x="268" y="33"/>
                    <a:pt x="277" y="31"/>
                    <a:pt x="278" y="28"/>
                  </a:cubicBezTo>
                  <a:cubicBezTo>
                    <a:pt x="280" y="30"/>
                    <a:pt x="285" y="31"/>
                    <a:pt x="284" y="34"/>
                  </a:cubicBezTo>
                  <a:cubicBezTo>
                    <a:pt x="293" y="35"/>
                    <a:pt x="296" y="32"/>
                    <a:pt x="303" y="32"/>
                  </a:cubicBezTo>
                  <a:cubicBezTo>
                    <a:pt x="304" y="31"/>
                    <a:pt x="303" y="28"/>
                    <a:pt x="306" y="28"/>
                  </a:cubicBezTo>
                  <a:cubicBezTo>
                    <a:pt x="307" y="28"/>
                    <a:pt x="307" y="27"/>
                    <a:pt x="308" y="27"/>
                  </a:cubicBezTo>
                  <a:cubicBezTo>
                    <a:pt x="309" y="28"/>
                    <a:pt x="312" y="29"/>
                    <a:pt x="310" y="32"/>
                  </a:cubicBezTo>
                  <a:cubicBezTo>
                    <a:pt x="317" y="30"/>
                    <a:pt x="327" y="30"/>
                    <a:pt x="333" y="28"/>
                  </a:cubicBezTo>
                  <a:cubicBezTo>
                    <a:pt x="331" y="27"/>
                    <a:pt x="330" y="23"/>
                    <a:pt x="334" y="23"/>
                  </a:cubicBezTo>
                  <a:cubicBezTo>
                    <a:pt x="339" y="23"/>
                    <a:pt x="335" y="27"/>
                    <a:pt x="334" y="29"/>
                  </a:cubicBezTo>
                  <a:cubicBezTo>
                    <a:pt x="359" y="30"/>
                    <a:pt x="373" y="22"/>
                    <a:pt x="390" y="22"/>
                  </a:cubicBezTo>
                  <a:cubicBezTo>
                    <a:pt x="389" y="19"/>
                    <a:pt x="391" y="16"/>
                    <a:pt x="395" y="15"/>
                  </a:cubicBezTo>
                  <a:cubicBezTo>
                    <a:pt x="397" y="19"/>
                    <a:pt x="403" y="20"/>
                    <a:pt x="409" y="22"/>
                  </a:cubicBezTo>
                  <a:cubicBezTo>
                    <a:pt x="416" y="17"/>
                    <a:pt x="407" y="15"/>
                    <a:pt x="407" y="11"/>
                  </a:cubicBezTo>
                  <a:cubicBezTo>
                    <a:pt x="421" y="11"/>
                    <a:pt x="424" y="16"/>
                    <a:pt x="418" y="23"/>
                  </a:cubicBezTo>
                  <a:cubicBezTo>
                    <a:pt x="422" y="22"/>
                    <a:pt x="426" y="22"/>
                    <a:pt x="428" y="21"/>
                  </a:cubicBezTo>
                  <a:cubicBezTo>
                    <a:pt x="425" y="17"/>
                    <a:pt x="437" y="11"/>
                    <a:pt x="445" y="11"/>
                  </a:cubicBezTo>
                  <a:close/>
                  <a:moveTo>
                    <a:pt x="72" y="67"/>
                  </a:moveTo>
                  <a:cubicBezTo>
                    <a:pt x="68" y="67"/>
                    <a:pt x="66" y="67"/>
                    <a:pt x="65" y="66"/>
                  </a:cubicBezTo>
                  <a:cubicBezTo>
                    <a:pt x="67" y="65"/>
                    <a:pt x="70" y="65"/>
                    <a:pt x="74" y="65"/>
                  </a:cubicBezTo>
                  <a:cubicBezTo>
                    <a:pt x="73" y="65"/>
                    <a:pt x="72" y="66"/>
                    <a:pt x="72" y="67"/>
                  </a:cubicBezTo>
                  <a:close/>
                  <a:moveTo>
                    <a:pt x="127" y="46"/>
                  </a:moveTo>
                  <a:cubicBezTo>
                    <a:pt x="125" y="45"/>
                    <a:pt x="123" y="44"/>
                    <a:pt x="125" y="41"/>
                  </a:cubicBezTo>
                  <a:cubicBezTo>
                    <a:pt x="127" y="42"/>
                    <a:pt x="130" y="44"/>
                    <a:pt x="127" y="46"/>
                  </a:cubicBezTo>
                  <a:close/>
                  <a:moveTo>
                    <a:pt x="150" y="42"/>
                  </a:moveTo>
                  <a:cubicBezTo>
                    <a:pt x="147" y="42"/>
                    <a:pt x="147" y="41"/>
                    <a:pt x="144" y="40"/>
                  </a:cubicBezTo>
                  <a:cubicBezTo>
                    <a:pt x="144" y="38"/>
                    <a:pt x="148" y="39"/>
                    <a:pt x="149" y="38"/>
                  </a:cubicBezTo>
                  <a:cubicBezTo>
                    <a:pt x="151" y="39"/>
                    <a:pt x="151" y="40"/>
                    <a:pt x="150" y="42"/>
                  </a:cubicBezTo>
                  <a:close/>
                  <a:moveTo>
                    <a:pt x="169" y="34"/>
                  </a:moveTo>
                  <a:cubicBezTo>
                    <a:pt x="174" y="35"/>
                    <a:pt x="167" y="39"/>
                    <a:pt x="169" y="42"/>
                  </a:cubicBezTo>
                  <a:cubicBezTo>
                    <a:pt x="159" y="42"/>
                    <a:pt x="168" y="36"/>
                    <a:pt x="169" y="34"/>
                  </a:cubicBezTo>
                  <a:close/>
                  <a:moveTo>
                    <a:pt x="169" y="47"/>
                  </a:moveTo>
                  <a:cubicBezTo>
                    <a:pt x="168" y="45"/>
                    <a:pt x="170" y="42"/>
                    <a:pt x="177" y="43"/>
                  </a:cubicBezTo>
                  <a:cubicBezTo>
                    <a:pt x="175" y="44"/>
                    <a:pt x="174" y="47"/>
                    <a:pt x="169" y="47"/>
                  </a:cubicBezTo>
                  <a:close/>
                  <a:moveTo>
                    <a:pt x="225" y="35"/>
                  </a:moveTo>
                  <a:cubicBezTo>
                    <a:pt x="223" y="35"/>
                    <a:pt x="220" y="35"/>
                    <a:pt x="216" y="35"/>
                  </a:cubicBezTo>
                  <a:cubicBezTo>
                    <a:pt x="216" y="31"/>
                    <a:pt x="226" y="31"/>
                    <a:pt x="225" y="35"/>
                  </a:cubicBezTo>
                  <a:close/>
                  <a:moveTo>
                    <a:pt x="238" y="34"/>
                  </a:moveTo>
                  <a:cubicBezTo>
                    <a:pt x="238" y="32"/>
                    <a:pt x="241" y="32"/>
                    <a:pt x="241" y="29"/>
                  </a:cubicBezTo>
                  <a:cubicBezTo>
                    <a:pt x="244" y="30"/>
                    <a:pt x="248" y="31"/>
                    <a:pt x="250" y="32"/>
                  </a:cubicBezTo>
                  <a:cubicBezTo>
                    <a:pt x="250" y="33"/>
                    <a:pt x="246" y="37"/>
                    <a:pt x="251" y="36"/>
                  </a:cubicBezTo>
                  <a:cubicBezTo>
                    <a:pt x="245" y="40"/>
                    <a:pt x="247" y="33"/>
                    <a:pt x="238" y="34"/>
                  </a:cubicBezTo>
                  <a:close/>
                  <a:moveTo>
                    <a:pt x="318" y="27"/>
                  </a:moveTo>
                  <a:cubicBezTo>
                    <a:pt x="315" y="27"/>
                    <a:pt x="317" y="25"/>
                    <a:pt x="313" y="26"/>
                  </a:cubicBezTo>
                  <a:cubicBezTo>
                    <a:pt x="313" y="23"/>
                    <a:pt x="315" y="22"/>
                    <a:pt x="316" y="21"/>
                  </a:cubicBezTo>
                  <a:cubicBezTo>
                    <a:pt x="325" y="23"/>
                    <a:pt x="328" y="16"/>
                    <a:pt x="333" y="19"/>
                  </a:cubicBezTo>
                  <a:cubicBezTo>
                    <a:pt x="328" y="22"/>
                    <a:pt x="323" y="24"/>
                    <a:pt x="318" y="27"/>
                  </a:cubicBezTo>
                  <a:close/>
                  <a:moveTo>
                    <a:pt x="374" y="23"/>
                  </a:moveTo>
                  <a:cubicBezTo>
                    <a:pt x="369" y="23"/>
                    <a:pt x="369" y="21"/>
                    <a:pt x="366" y="21"/>
                  </a:cubicBezTo>
                  <a:cubicBezTo>
                    <a:pt x="369" y="20"/>
                    <a:pt x="368" y="17"/>
                    <a:pt x="373" y="17"/>
                  </a:cubicBezTo>
                  <a:cubicBezTo>
                    <a:pt x="372" y="20"/>
                    <a:pt x="375" y="20"/>
                    <a:pt x="374" y="23"/>
                  </a:cubicBezTo>
                  <a:close/>
                  <a:moveTo>
                    <a:pt x="377" y="17"/>
                  </a:moveTo>
                  <a:cubicBezTo>
                    <a:pt x="378" y="13"/>
                    <a:pt x="384" y="12"/>
                    <a:pt x="388" y="9"/>
                  </a:cubicBezTo>
                  <a:cubicBezTo>
                    <a:pt x="393" y="9"/>
                    <a:pt x="389" y="13"/>
                    <a:pt x="395" y="13"/>
                  </a:cubicBezTo>
                  <a:cubicBezTo>
                    <a:pt x="387" y="13"/>
                    <a:pt x="384" y="17"/>
                    <a:pt x="37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26"/>
            <p:cNvSpPr>
              <a:spLocks noEditPoints="1"/>
            </p:cNvSpPr>
            <p:nvPr/>
          </p:nvSpPr>
          <p:spPr bwMode="auto">
            <a:xfrm>
              <a:off x="4709" y="2001"/>
              <a:ext cx="429" cy="81"/>
            </a:xfrm>
            <a:custGeom>
              <a:avLst/>
              <a:gdLst>
                <a:gd name="T0" fmla="*/ 191 w 210"/>
                <a:gd name="T1" fmla="*/ 4 h 39"/>
                <a:gd name="T2" fmla="*/ 170 w 210"/>
                <a:gd name="T3" fmla="*/ 0 h 39"/>
                <a:gd name="T4" fmla="*/ 153 w 210"/>
                <a:gd name="T5" fmla="*/ 5 h 39"/>
                <a:gd name="T6" fmla="*/ 156 w 210"/>
                <a:gd name="T7" fmla="*/ 7 h 39"/>
                <a:gd name="T8" fmla="*/ 153 w 210"/>
                <a:gd name="T9" fmla="*/ 9 h 39"/>
                <a:gd name="T10" fmla="*/ 147 w 210"/>
                <a:gd name="T11" fmla="*/ 6 h 39"/>
                <a:gd name="T12" fmla="*/ 124 w 210"/>
                <a:gd name="T13" fmla="*/ 15 h 39"/>
                <a:gd name="T14" fmla="*/ 117 w 210"/>
                <a:gd name="T15" fmla="*/ 13 h 39"/>
                <a:gd name="T16" fmla="*/ 113 w 210"/>
                <a:gd name="T17" fmla="*/ 17 h 39"/>
                <a:gd name="T18" fmla="*/ 116 w 210"/>
                <a:gd name="T19" fmla="*/ 22 h 39"/>
                <a:gd name="T20" fmla="*/ 113 w 210"/>
                <a:gd name="T21" fmla="*/ 23 h 39"/>
                <a:gd name="T22" fmla="*/ 103 w 210"/>
                <a:gd name="T23" fmla="*/ 13 h 39"/>
                <a:gd name="T24" fmla="*/ 97 w 210"/>
                <a:gd name="T25" fmla="*/ 14 h 39"/>
                <a:gd name="T26" fmla="*/ 92 w 210"/>
                <a:gd name="T27" fmla="*/ 20 h 39"/>
                <a:gd name="T28" fmla="*/ 91 w 210"/>
                <a:gd name="T29" fmla="*/ 16 h 39"/>
                <a:gd name="T30" fmla="*/ 49 w 210"/>
                <a:gd name="T31" fmla="*/ 22 h 39"/>
                <a:gd name="T32" fmla="*/ 26 w 210"/>
                <a:gd name="T33" fmla="*/ 22 h 39"/>
                <a:gd name="T34" fmla="*/ 11 w 210"/>
                <a:gd name="T35" fmla="*/ 30 h 39"/>
                <a:gd name="T36" fmla="*/ 0 w 210"/>
                <a:gd name="T37" fmla="*/ 22 h 39"/>
                <a:gd name="T38" fmla="*/ 6 w 210"/>
                <a:gd name="T39" fmla="*/ 39 h 39"/>
                <a:gd name="T40" fmla="*/ 19 w 210"/>
                <a:gd name="T41" fmla="*/ 39 h 39"/>
                <a:gd name="T42" fmla="*/ 18 w 210"/>
                <a:gd name="T43" fmla="*/ 36 h 39"/>
                <a:gd name="T44" fmla="*/ 26 w 210"/>
                <a:gd name="T45" fmla="*/ 34 h 39"/>
                <a:gd name="T46" fmla="*/ 27 w 210"/>
                <a:gd name="T47" fmla="*/ 28 h 39"/>
                <a:gd name="T48" fmla="*/ 30 w 210"/>
                <a:gd name="T49" fmla="*/ 27 h 39"/>
                <a:gd name="T50" fmla="*/ 35 w 210"/>
                <a:gd name="T51" fmla="*/ 29 h 39"/>
                <a:gd name="T52" fmla="*/ 29 w 210"/>
                <a:gd name="T53" fmla="*/ 35 h 39"/>
                <a:gd name="T54" fmla="*/ 43 w 210"/>
                <a:gd name="T55" fmla="*/ 37 h 39"/>
                <a:gd name="T56" fmla="*/ 52 w 210"/>
                <a:gd name="T57" fmla="*/ 27 h 39"/>
                <a:gd name="T58" fmla="*/ 49 w 210"/>
                <a:gd name="T59" fmla="*/ 34 h 39"/>
                <a:gd name="T60" fmla="*/ 90 w 210"/>
                <a:gd name="T61" fmla="*/ 34 h 39"/>
                <a:gd name="T62" fmla="*/ 101 w 210"/>
                <a:gd name="T63" fmla="*/ 27 h 39"/>
                <a:gd name="T64" fmla="*/ 138 w 210"/>
                <a:gd name="T65" fmla="*/ 29 h 39"/>
                <a:gd name="T66" fmla="*/ 143 w 210"/>
                <a:gd name="T67" fmla="*/ 27 h 39"/>
                <a:gd name="T68" fmla="*/ 150 w 210"/>
                <a:gd name="T69" fmla="*/ 29 h 39"/>
                <a:gd name="T70" fmla="*/ 171 w 210"/>
                <a:gd name="T71" fmla="*/ 27 h 39"/>
                <a:gd name="T72" fmla="*/ 181 w 210"/>
                <a:gd name="T73" fmla="*/ 26 h 39"/>
                <a:gd name="T74" fmla="*/ 189 w 210"/>
                <a:gd name="T75" fmla="*/ 21 h 39"/>
                <a:gd name="T76" fmla="*/ 209 w 210"/>
                <a:gd name="T77" fmla="*/ 11 h 39"/>
                <a:gd name="T78" fmla="*/ 191 w 210"/>
                <a:gd name="T79" fmla="*/ 4 h 39"/>
                <a:gd name="T80" fmla="*/ 50 w 210"/>
                <a:gd name="T81" fmla="*/ 26 h 39"/>
                <a:gd name="T82" fmla="*/ 31 w 210"/>
                <a:gd name="T83" fmla="*/ 24 h 39"/>
                <a:gd name="T84" fmla="*/ 49 w 210"/>
                <a:gd name="T85" fmla="*/ 23 h 39"/>
                <a:gd name="T86" fmla="*/ 50 w 210"/>
                <a:gd name="T87" fmla="*/ 26 h 39"/>
                <a:gd name="T88" fmla="*/ 75 w 210"/>
                <a:gd name="T89" fmla="*/ 26 h 39"/>
                <a:gd name="T90" fmla="*/ 63 w 210"/>
                <a:gd name="T91" fmla="*/ 31 h 39"/>
                <a:gd name="T92" fmla="*/ 58 w 210"/>
                <a:gd name="T93" fmla="*/ 28 h 39"/>
                <a:gd name="T94" fmla="*/ 63 w 210"/>
                <a:gd name="T95" fmla="*/ 25 h 39"/>
                <a:gd name="T96" fmla="*/ 83 w 210"/>
                <a:gd name="T97" fmla="*/ 27 h 39"/>
                <a:gd name="T98" fmla="*/ 75 w 210"/>
                <a:gd name="T99" fmla="*/ 26 h 39"/>
                <a:gd name="T100" fmla="*/ 135 w 210"/>
                <a:gd name="T101" fmla="*/ 22 h 39"/>
                <a:gd name="T102" fmla="*/ 144 w 210"/>
                <a:gd name="T103" fmla="*/ 19 h 39"/>
                <a:gd name="T104" fmla="*/ 135 w 210"/>
                <a:gd name="T105" fmla="*/ 22 h 39"/>
                <a:gd name="T106" fmla="*/ 200 w 210"/>
                <a:gd name="T107" fmla="*/ 14 h 39"/>
                <a:gd name="T108" fmla="*/ 196 w 210"/>
                <a:gd name="T109" fmla="*/ 14 h 39"/>
                <a:gd name="T110" fmla="*/ 197 w 210"/>
                <a:gd name="T111" fmla="*/ 11 h 39"/>
                <a:gd name="T112" fmla="*/ 200 w 210"/>
                <a:gd name="T113" fmla="*/ 1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0" h="39">
                  <a:moveTo>
                    <a:pt x="191" y="4"/>
                  </a:moveTo>
                  <a:cubicBezTo>
                    <a:pt x="184" y="3"/>
                    <a:pt x="178" y="0"/>
                    <a:pt x="170" y="0"/>
                  </a:cubicBezTo>
                  <a:cubicBezTo>
                    <a:pt x="163" y="1"/>
                    <a:pt x="159" y="3"/>
                    <a:pt x="153" y="5"/>
                  </a:cubicBezTo>
                  <a:cubicBezTo>
                    <a:pt x="155" y="5"/>
                    <a:pt x="157" y="5"/>
                    <a:pt x="156" y="7"/>
                  </a:cubicBezTo>
                  <a:cubicBezTo>
                    <a:pt x="156" y="8"/>
                    <a:pt x="154" y="9"/>
                    <a:pt x="153" y="9"/>
                  </a:cubicBezTo>
                  <a:cubicBezTo>
                    <a:pt x="147" y="9"/>
                    <a:pt x="152" y="6"/>
                    <a:pt x="147" y="6"/>
                  </a:cubicBezTo>
                  <a:cubicBezTo>
                    <a:pt x="142" y="11"/>
                    <a:pt x="131" y="11"/>
                    <a:pt x="124" y="15"/>
                  </a:cubicBezTo>
                  <a:cubicBezTo>
                    <a:pt x="122" y="14"/>
                    <a:pt x="120" y="11"/>
                    <a:pt x="117" y="13"/>
                  </a:cubicBezTo>
                  <a:cubicBezTo>
                    <a:pt x="120" y="14"/>
                    <a:pt x="113" y="15"/>
                    <a:pt x="113" y="17"/>
                  </a:cubicBezTo>
                  <a:cubicBezTo>
                    <a:pt x="114" y="19"/>
                    <a:pt x="117" y="20"/>
                    <a:pt x="116" y="22"/>
                  </a:cubicBezTo>
                  <a:cubicBezTo>
                    <a:pt x="115" y="22"/>
                    <a:pt x="114" y="22"/>
                    <a:pt x="113" y="23"/>
                  </a:cubicBezTo>
                  <a:cubicBezTo>
                    <a:pt x="104" y="22"/>
                    <a:pt x="112" y="13"/>
                    <a:pt x="103" y="13"/>
                  </a:cubicBezTo>
                  <a:cubicBezTo>
                    <a:pt x="103" y="16"/>
                    <a:pt x="98" y="15"/>
                    <a:pt x="97" y="14"/>
                  </a:cubicBezTo>
                  <a:cubicBezTo>
                    <a:pt x="98" y="17"/>
                    <a:pt x="97" y="20"/>
                    <a:pt x="92" y="20"/>
                  </a:cubicBezTo>
                  <a:cubicBezTo>
                    <a:pt x="92" y="19"/>
                    <a:pt x="90" y="18"/>
                    <a:pt x="91" y="16"/>
                  </a:cubicBezTo>
                  <a:cubicBezTo>
                    <a:pt x="76" y="18"/>
                    <a:pt x="61" y="19"/>
                    <a:pt x="49" y="22"/>
                  </a:cubicBezTo>
                  <a:cubicBezTo>
                    <a:pt x="45" y="15"/>
                    <a:pt x="36" y="22"/>
                    <a:pt x="26" y="22"/>
                  </a:cubicBezTo>
                  <a:cubicBezTo>
                    <a:pt x="24" y="27"/>
                    <a:pt x="19" y="30"/>
                    <a:pt x="11" y="30"/>
                  </a:cubicBezTo>
                  <a:cubicBezTo>
                    <a:pt x="19" y="26"/>
                    <a:pt x="12" y="19"/>
                    <a:pt x="0" y="22"/>
                  </a:cubicBezTo>
                  <a:cubicBezTo>
                    <a:pt x="6" y="27"/>
                    <a:pt x="11" y="32"/>
                    <a:pt x="6" y="39"/>
                  </a:cubicBezTo>
                  <a:cubicBezTo>
                    <a:pt x="13" y="39"/>
                    <a:pt x="16" y="39"/>
                    <a:pt x="19" y="39"/>
                  </a:cubicBezTo>
                  <a:cubicBezTo>
                    <a:pt x="21" y="37"/>
                    <a:pt x="17" y="37"/>
                    <a:pt x="18" y="36"/>
                  </a:cubicBezTo>
                  <a:cubicBezTo>
                    <a:pt x="22" y="36"/>
                    <a:pt x="23" y="34"/>
                    <a:pt x="26" y="34"/>
                  </a:cubicBezTo>
                  <a:cubicBezTo>
                    <a:pt x="28" y="31"/>
                    <a:pt x="25" y="31"/>
                    <a:pt x="27" y="28"/>
                  </a:cubicBezTo>
                  <a:cubicBezTo>
                    <a:pt x="28" y="28"/>
                    <a:pt x="29" y="27"/>
                    <a:pt x="30" y="27"/>
                  </a:cubicBezTo>
                  <a:cubicBezTo>
                    <a:pt x="33" y="27"/>
                    <a:pt x="34" y="28"/>
                    <a:pt x="35" y="29"/>
                  </a:cubicBezTo>
                  <a:cubicBezTo>
                    <a:pt x="36" y="33"/>
                    <a:pt x="30" y="32"/>
                    <a:pt x="29" y="35"/>
                  </a:cubicBezTo>
                  <a:cubicBezTo>
                    <a:pt x="31" y="38"/>
                    <a:pt x="36" y="36"/>
                    <a:pt x="43" y="37"/>
                  </a:cubicBezTo>
                  <a:cubicBezTo>
                    <a:pt x="45" y="33"/>
                    <a:pt x="51" y="29"/>
                    <a:pt x="52" y="27"/>
                  </a:cubicBezTo>
                  <a:cubicBezTo>
                    <a:pt x="58" y="29"/>
                    <a:pt x="52" y="31"/>
                    <a:pt x="49" y="34"/>
                  </a:cubicBezTo>
                  <a:cubicBezTo>
                    <a:pt x="64" y="38"/>
                    <a:pt x="79" y="30"/>
                    <a:pt x="90" y="34"/>
                  </a:cubicBezTo>
                  <a:cubicBezTo>
                    <a:pt x="94" y="33"/>
                    <a:pt x="96" y="28"/>
                    <a:pt x="101" y="27"/>
                  </a:cubicBezTo>
                  <a:cubicBezTo>
                    <a:pt x="116" y="30"/>
                    <a:pt x="121" y="29"/>
                    <a:pt x="138" y="29"/>
                  </a:cubicBezTo>
                  <a:cubicBezTo>
                    <a:pt x="138" y="27"/>
                    <a:pt x="139" y="26"/>
                    <a:pt x="143" y="27"/>
                  </a:cubicBezTo>
                  <a:cubicBezTo>
                    <a:pt x="146" y="27"/>
                    <a:pt x="146" y="29"/>
                    <a:pt x="150" y="29"/>
                  </a:cubicBezTo>
                  <a:cubicBezTo>
                    <a:pt x="160" y="30"/>
                    <a:pt x="165" y="28"/>
                    <a:pt x="171" y="27"/>
                  </a:cubicBezTo>
                  <a:cubicBezTo>
                    <a:pt x="176" y="26"/>
                    <a:pt x="177" y="27"/>
                    <a:pt x="181" y="26"/>
                  </a:cubicBezTo>
                  <a:cubicBezTo>
                    <a:pt x="185" y="25"/>
                    <a:pt x="184" y="23"/>
                    <a:pt x="189" y="21"/>
                  </a:cubicBezTo>
                  <a:cubicBezTo>
                    <a:pt x="197" y="17"/>
                    <a:pt x="208" y="16"/>
                    <a:pt x="209" y="11"/>
                  </a:cubicBezTo>
                  <a:cubicBezTo>
                    <a:pt x="210" y="5"/>
                    <a:pt x="198" y="6"/>
                    <a:pt x="191" y="4"/>
                  </a:cubicBezTo>
                  <a:close/>
                  <a:moveTo>
                    <a:pt x="50" y="26"/>
                  </a:moveTo>
                  <a:cubicBezTo>
                    <a:pt x="44" y="24"/>
                    <a:pt x="38" y="26"/>
                    <a:pt x="31" y="24"/>
                  </a:cubicBezTo>
                  <a:cubicBezTo>
                    <a:pt x="35" y="22"/>
                    <a:pt x="47" y="26"/>
                    <a:pt x="49" y="23"/>
                  </a:cubicBezTo>
                  <a:cubicBezTo>
                    <a:pt x="51" y="23"/>
                    <a:pt x="50" y="24"/>
                    <a:pt x="50" y="26"/>
                  </a:cubicBezTo>
                  <a:close/>
                  <a:moveTo>
                    <a:pt x="75" y="26"/>
                  </a:moveTo>
                  <a:cubicBezTo>
                    <a:pt x="72" y="28"/>
                    <a:pt x="66" y="29"/>
                    <a:pt x="63" y="31"/>
                  </a:cubicBezTo>
                  <a:cubicBezTo>
                    <a:pt x="60" y="31"/>
                    <a:pt x="59" y="29"/>
                    <a:pt x="58" y="28"/>
                  </a:cubicBezTo>
                  <a:cubicBezTo>
                    <a:pt x="58" y="26"/>
                    <a:pt x="62" y="26"/>
                    <a:pt x="63" y="25"/>
                  </a:cubicBezTo>
                  <a:cubicBezTo>
                    <a:pt x="71" y="27"/>
                    <a:pt x="80" y="21"/>
                    <a:pt x="83" y="27"/>
                  </a:cubicBezTo>
                  <a:cubicBezTo>
                    <a:pt x="80" y="29"/>
                    <a:pt x="76" y="26"/>
                    <a:pt x="75" y="26"/>
                  </a:cubicBezTo>
                  <a:close/>
                  <a:moveTo>
                    <a:pt x="135" y="22"/>
                  </a:moveTo>
                  <a:cubicBezTo>
                    <a:pt x="136" y="20"/>
                    <a:pt x="139" y="19"/>
                    <a:pt x="144" y="19"/>
                  </a:cubicBezTo>
                  <a:cubicBezTo>
                    <a:pt x="144" y="23"/>
                    <a:pt x="140" y="23"/>
                    <a:pt x="135" y="22"/>
                  </a:cubicBezTo>
                  <a:close/>
                  <a:moveTo>
                    <a:pt x="200" y="14"/>
                  </a:moveTo>
                  <a:cubicBezTo>
                    <a:pt x="198" y="14"/>
                    <a:pt x="197" y="14"/>
                    <a:pt x="196" y="14"/>
                  </a:cubicBezTo>
                  <a:cubicBezTo>
                    <a:pt x="196" y="13"/>
                    <a:pt x="196" y="12"/>
                    <a:pt x="197" y="11"/>
                  </a:cubicBezTo>
                  <a:cubicBezTo>
                    <a:pt x="200" y="11"/>
                    <a:pt x="201" y="12"/>
                    <a:pt x="20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27"/>
            <p:cNvSpPr/>
            <p:nvPr/>
          </p:nvSpPr>
          <p:spPr bwMode="auto">
            <a:xfrm>
              <a:off x="4102" y="2103"/>
              <a:ext cx="77" cy="41"/>
            </a:xfrm>
            <a:custGeom>
              <a:avLst/>
              <a:gdLst>
                <a:gd name="T0" fmla="*/ 28 w 38"/>
                <a:gd name="T1" fmla="*/ 2 h 20"/>
                <a:gd name="T2" fmla="*/ 1 w 38"/>
                <a:gd name="T3" fmla="*/ 8 h 20"/>
                <a:gd name="T4" fmla="*/ 9 w 38"/>
                <a:gd name="T5" fmla="*/ 11 h 20"/>
                <a:gd name="T6" fmla="*/ 15 w 38"/>
                <a:gd name="T7" fmla="*/ 9 h 20"/>
                <a:gd name="T8" fmla="*/ 1 w 38"/>
                <a:gd name="T9" fmla="*/ 14 h 20"/>
                <a:gd name="T10" fmla="*/ 0 w 38"/>
                <a:gd name="T11" fmla="*/ 17 h 20"/>
                <a:gd name="T12" fmla="*/ 15 w 38"/>
                <a:gd name="T13" fmla="*/ 15 h 20"/>
                <a:gd name="T14" fmla="*/ 22 w 38"/>
                <a:gd name="T15" fmla="*/ 19 h 20"/>
                <a:gd name="T16" fmla="*/ 23 w 38"/>
                <a:gd name="T17" fmla="*/ 15 h 20"/>
                <a:gd name="T18" fmla="*/ 32 w 38"/>
                <a:gd name="T19" fmla="*/ 18 h 20"/>
                <a:gd name="T20" fmla="*/ 28 w 38"/>
                <a:gd name="T21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20">
                  <a:moveTo>
                    <a:pt x="28" y="2"/>
                  </a:moveTo>
                  <a:cubicBezTo>
                    <a:pt x="13" y="0"/>
                    <a:pt x="11" y="9"/>
                    <a:pt x="1" y="8"/>
                  </a:cubicBezTo>
                  <a:cubicBezTo>
                    <a:pt x="4" y="9"/>
                    <a:pt x="4" y="11"/>
                    <a:pt x="9" y="11"/>
                  </a:cubicBezTo>
                  <a:cubicBezTo>
                    <a:pt x="11" y="10"/>
                    <a:pt x="12" y="9"/>
                    <a:pt x="15" y="9"/>
                  </a:cubicBezTo>
                  <a:cubicBezTo>
                    <a:pt x="18" y="13"/>
                    <a:pt x="5" y="13"/>
                    <a:pt x="1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6" y="20"/>
                    <a:pt x="9" y="15"/>
                    <a:pt x="15" y="15"/>
                  </a:cubicBezTo>
                  <a:cubicBezTo>
                    <a:pt x="18" y="16"/>
                    <a:pt x="15" y="20"/>
                    <a:pt x="22" y="19"/>
                  </a:cubicBezTo>
                  <a:cubicBezTo>
                    <a:pt x="26" y="17"/>
                    <a:pt x="19" y="16"/>
                    <a:pt x="23" y="15"/>
                  </a:cubicBezTo>
                  <a:cubicBezTo>
                    <a:pt x="25" y="17"/>
                    <a:pt x="27" y="19"/>
                    <a:pt x="32" y="18"/>
                  </a:cubicBezTo>
                  <a:cubicBezTo>
                    <a:pt x="38" y="10"/>
                    <a:pt x="20" y="9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83" name="Freeform 5"/>
          <p:cNvSpPr>
            <a:spLocks noEditPoints="1"/>
          </p:cNvSpPr>
          <p:nvPr/>
        </p:nvSpPr>
        <p:spPr bwMode="auto">
          <a:xfrm rot="5400000">
            <a:off x="5808571" y="3729233"/>
            <a:ext cx="574858" cy="357762"/>
          </a:xfrm>
          <a:custGeom>
            <a:avLst/>
            <a:gdLst>
              <a:gd name="T0" fmla="*/ 182 w 252"/>
              <a:gd name="T1" fmla="*/ 43 h 157"/>
              <a:gd name="T2" fmla="*/ 181 w 252"/>
              <a:gd name="T3" fmla="*/ 155 h 157"/>
              <a:gd name="T4" fmla="*/ 185 w 252"/>
              <a:gd name="T5" fmla="*/ 151 h 157"/>
              <a:gd name="T6" fmla="*/ 33 w 252"/>
              <a:gd name="T7" fmla="*/ 58 h 157"/>
              <a:gd name="T8" fmla="*/ 239 w 252"/>
              <a:gd name="T9" fmla="*/ 88 h 157"/>
              <a:gd name="T10" fmla="*/ 56 w 252"/>
              <a:gd name="T11" fmla="*/ 71 h 157"/>
              <a:gd name="T12" fmla="*/ 181 w 252"/>
              <a:gd name="T13" fmla="*/ 51 h 157"/>
              <a:gd name="T14" fmla="*/ 193 w 252"/>
              <a:gd name="T15" fmla="*/ 124 h 157"/>
              <a:gd name="T16" fmla="*/ 223 w 252"/>
              <a:gd name="T17" fmla="*/ 86 h 157"/>
              <a:gd name="T18" fmla="*/ 154 w 252"/>
              <a:gd name="T19" fmla="*/ 87 h 157"/>
              <a:gd name="T20" fmla="*/ 166 w 252"/>
              <a:gd name="T21" fmla="*/ 49 h 157"/>
              <a:gd name="T22" fmla="*/ 89 w 252"/>
              <a:gd name="T23" fmla="*/ 64 h 157"/>
              <a:gd name="T24" fmla="*/ 21 w 252"/>
              <a:gd name="T25" fmla="*/ 51 h 157"/>
              <a:gd name="T26" fmla="*/ 224 w 252"/>
              <a:gd name="T27" fmla="*/ 63 h 157"/>
              <a:gd name="T28" fmla="*/ 59 w 252"/>
              <a:gd name="T29" fmla="*/ 59 h 157"/>
              <a:gd name="T30" fmla="*/ 155 w 252"/>
              <a:gd name="T31" fmla="*/ 59 h 157"/>
              <a:gd name="T32" fmla="*/ 32 w 252"/>
              <a:gd name="T33" fmla="*/ 76 h 157"/>
              <a:gd name="T34" fmla="*/ 37 w 252"/>
              <a:gd name="T35" fmla="*/ 85 h 157"/>
              <a:gd name="T36" fmla="*/ 76 w 252"/>
              <a:gd name="T37" fmla="*/ 50 h 157"/>
              <a:gd name="T38" fmla="*/ 134 w 252"/>
              <a:gd name="T39" fmla="*/ 85 h 157"/>
              <a:gd name="T40" fmla="*/ 161 w 252"/>
              <a:gd name="T41" fmla="*/ 60 h 157"/>
              <a:gd name="T42" fmla="*/ 201 w 252"/>
              <a:gd name="T43" fmla="*/ 32 h 157"/>
              <a:gd name="T44" fmla="*/ 154 w 252"/>
              <a:gd name="T45" fmla="*/ 48 h 157"/>
              <a:gd name="T46" fmla="*/ 87 w 252"/>
              <a:gd name="T47" fmla="*/ 75 h 157"/>
              <a:gd name="T48" fmla="*/ 10 w 252"/>
              <a:gd name="T49" fmla="*/ 44 h 157"/>
              <a:gd name="T50" fmla="*/ 133 w 252"/>
              <a:gd name="T51" fmla="*/ 73 h 157"/>
              <a:gd name="T52" fmla="*/ 202 w 252"/>
              <a:gd name="T53" fmla="*/ 56 h 157"/>
              <a:gd name="T54" fmla="*/ 140 w 252"/>
              <a:gd name="T55" fmla="*/ 92 h 157"/>
              <a:gd name="T56" fmla="*/ 93 w 252"/>
              <a:gd name="T57" fmla="*/ 86 h 157"/>
              <a:gd name="T58" fmla="*/ 144 w 252"/>
              <a:gd name="T59" fmla="*/ 70 h 157"/>
              <a:gd name="T60" fmla="*/ 105 w 252"/>
              <a:gd name="T61" fmla="*/ 66 h 157"/>
              <a:gd name="T62" fmla="*/ 152 w 252"/>
              <a:gd name="T63" fmla="*/ 75 h 157"/>
              <a:gd name="T64" fmla="*/ 116 w 252"/>
              <a:gd name="T65" fmla="*/ 66 h 157"/>
              <a:gd name="T66" fmla="*/ 123 w 252"/>
              <a:gd name="T67" fmla="*/ 72 h 157"/>
              <a:gd name="T68" fmla="*/ 86 w 252"/>
              <a:gd name="T69" fmla="*/ 50 h 157"/>
              <a:gd name="T70" fmla="*/ 78 w 252"/>
              <a:gd name="T71" fmla="*/ 64 h 157"/>
              <a:gd name="T72" fmla="*/ 119 w 252"/>
              <a:gd name="T73" fmla="*/ 74 h 157"/>
              <a:gd name="T74" fmla="*/ 22 w 252"/>
              <a:gd name="T75" fmla="*/ 67 h 157"/>
              <a:gd name="T76" fmla="*/ 27 w 252"/>
              <a:gd name="T77" fmla="*/ 60 h 157"/>
              <a:gd name="T78" fmla="*/ 91 w 252"/>
              <a:gd name="T79" fmla="*/ 57 h 157"/>
              <a:gd name="T80" fmla="*/ 162 w 252"/>
              <a:gd name="T81" fmla="*/ 63 h 157"/>
              <a:gd name="T82" fmla="*/ 27 w 252"/>
              <a:gd name="T83" fmla="*/ 47 h 157"/>
              <a:gd name="T84" fmla="*/ 184 w 252"/>
              <a:gd name="T85" fmla="*/ 92 h 157"/>
              <a:gd name="T86" fmla="*/ 201 w 252"/>
              <a:gd name="T87" fmla="*/ 91 h 157"/>
              <a:gd name="T88" fmla="*/ 107 w 252"/>
              <a:gd name="T89" fmla="*/ 76 h 157"/>
              <a:gd name="T90" fmla="*/ 24 w 252"/>
              <a:gd name="T91" fmla="*/ 79 h 157"/>
              <a:gd name="T92" fmla="*/ 39 w 252"/>
              <a:gd name="T93" fmla="*/ 49 h 157"/>
              <a:gd name="T94" fmla="*/ 189 w 252"/>
              <a:gd name="T95" fmla="*/ 94 h 157"/>
              <a:gd name="T96" fmla="*/ 174 w 252"/>
              <a:gd name="T97" fmla="*/ 88 h 157"/>
              <a:gd name="T98" fmla="*/ 13 w 252"/>
              <a:gd name="T99" fmla="*/ 81 h 157"/>
              <a:gd name="T100" fmla="*/ 21 w 252"/>
              <a:gd name="T101" fmla="*/ 74 h 157"/>
              <a:gd name="T102" fmla="*/ 179 w 252"/>
              <a:gd name="T103" fmla="*/ 90 h 157"/>
              <a:gd name="T104" fmla="*/ 126 w 252"/>
              <a:gd name="T105" fmla="*/ 59 h 157"/>
              <a:gd name="T106" fmla="*/ 66 w 252"/>
              <a:gd name="T107" fmla="*/ 65 h 157"/>
              <a:gd name="T108" fmla="*/ 198 w 252"/>
              <a:gd name="T109" fmla="*/ 83 h 157"/>
              <a:gd name="T110" fmla="*/ 47 w 252"/>
              <a:gd name="T111" fmla="*/ 90 h 157"/>
              <a:gd name="T112" fmla="*/ 136 w 252"/>
              <a:gd name="T113" fmla="*/ 79 h 157"/>
              <a:gd name="T114" fmla="*/ 73 w 252"/>
              <a:gd name="T115" fmla="*/ 54 h 157"/>
              <a:gd name="T116" fmla="*/ 187 w 252"/>
              <a:gd name="T117" fmla="*/ 85 h 157"/>
              <a:gd name="T118" fmla="*/ 200 w 252"/>
              <a:gd name="T119" fmla="*/ 44 h 157"/>
              <a:gd name="T120" fmla="*/ 96 w 252"/>
              <a:gd name="T121" fmla="*/ 67 h 157"/>
              <a:gd name="T122" fmla="*/ 29 w 252"/>
              <a:gd name="T123" fmla="*/ 85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2" h="157">
                <a:moveTo>
                  <a:pt x="176" y="100"/>
                </a:moveTo>
                <a:cubicBezTo>
                  <a:pt x="176" y="100"/>
                  <a:pt x="175" y="100"/>
                  <a:pt x="174" y="100"/>
                </a:cubicBezTo>
                <a:cubicBezTo>
                  <a:pt x="149" y="100"/>
                  <a:pt x="123" y="100"/>
                  <a:pt x="97" y="100"/>
                </a:cubicBezTo>
                <a:cubicBezTo>
                  <a:pt x="84" y="100"/>
                  <a:pt x="70" y="100"/>
                  <a:pt x="57" y="100"/>
                </a:cubicBezTo>
                <a:cubicBezTo>
                  <a:pt x="51" y="100"/>
                  <a:pt x="45" y="99"/>
                  <a:pt x="39" y="99"/>
                </a:cubicBezTo>
                <a:cubicBezTo>
                  <a:pt x="34" y="99"/>
                  <a:pt x="29" y="99"/>
                  <a:pt x="24" y="99"/>
                </a:cubicBezTo>
                <a:cubicBezTo>
                  <a:pt x="21" y="100"/>
                  <a:pt x="17" y="100"/>
                  <a:pt x="14" y="101"/>
                </a:cubicBezTo>
                <a:cubicBezTo>
                  <a:pt x="13" y="101"/>
                  <a:pt x="11" y="101"/>
                  <a:pt x="10" y="102"/>
                </a:cubicBezTo>
                <a:cubicBezTo>
                  <a:pt x="8" y="103"/>
                  <a:pt x="6" y="102"/>
                  <a:pt x="6" y="100"/>
                </a:cubicBezTo>
                <a:cubicBezTo>
                  <a:pt x="5" y="98"/>
                  <a:pt x="5" y="96"/>
                  <a:pt x="5" y="94"/>
                </a:cubicBezTo>
                <a:cubicBezTo>
                  <a:pt x="4" y="88"/>
                  <a:pt x="4" y="83"/>
                  <a:pt x="3" y="78"/>
                </a:cubicBezTo>
                <a:cubicBezTo>
                  <a:pt x="3" y="71"/>
                  <a:pt x="2" y="65"/>
                  <a:pt x="2" y="58"/>
                </a:cubicBezTo>
                <a:cubicBezTo>
                  <a:pt x="1" y="54"/>
                  <a:pt x="1" y="50"/>
                  <a:pt x="1" y="45"/>
                </a:cubicBezTo>
                <a:cubicBezTo>
                  <a:pt x="1" y="44"/>
                  <a:pt x="0" y="43"/>
                  <a:pt x="0" y="42"/>
                </a:cubicBezTo>
                <a:cubicBezTo>
                  <a:pt x="0" y="41"/>
                  <a:pt x="0" y="40"/>
                  <a:pt x="0" y="40"/>
                </a:cubicBezTo>
                <a:cubicBezTo>
                  <a:pt x="1" y="38"/>
                  <a:pt x="2" y="37"/>
                  <a:pt x="3" y="38"/>
                </a:cubicBezTo>
                <a:cubicBezTo>
                  <a:pt x="6" y="38"/>
                  <a:pt x="8" y="38"/>
                  <a:pt x="10" y="38"/>
                </a:cubicBezTo>
                <a:cubicBezTo>
                  <a:pt x="17" y="39"/>
                  <a:pt x="24" y="40"/>
                  <a:pt x="31" y="41"/>
                </a:cubicBezTo>
                <a:cubicBezTo>
                  <a:pt x="35" y="41"/>
                  <a:pt x="38" y="41"/>
                  <a:pt x="42" y="41"/>
                </a:cubicBezTo>
                <a:cubicBezTo>
                  <a:pt x="65" y="41"/>
                  <a:pt x="89" y="41"/>
                  <a:pt x="112" y="41"/>
                </a:cubicBezTo>
                <a:cubicBezTo>
                  <a:pt x="123" y="41"/>
                  <a:pt x="135" y="41"/>
                  <a:pt x="146" y="42"/>
                </a:cubicBezTo>
                <a:cubicBezTo>
                  <a:pt x="151" y="43"/>
                  <a:pt x="157" y="44"/>
                  <a:pt x="162" y="44"/>
                </a:cubicBezTo>
                <a:cubicBezTo>
                  <a:pt x="164" y="44"/>
                  <a:pt x="167" y="44"/>
                  <a:pt x="169" y="44"/>
                </a:cubicBezTo>
                <a:cubicBezTo>
                  <a:pt x="173" y="44"/>
                  <a:pt x="177" y="44"/>
                  <a:pt x="181" y="43"/>
                </a:cubicBezTo>
                <a:cubicBezTo>
                  <a:pt x="182" y="43"/>
                  <a:pt x="182" y="43"/>
                  <a:pt x="182" y="43"/>
                </a:cubicBezTo>
                <a:cubicBezTo>
                  <a:pt x="182" y="43"/>
                  <a:pt x="182" y="42"/>
                  <a:pt x="182" y="42"/>
                </a:cubicBezTo>
                <a:cubicBezTo>
                  <a:pt x="182" y="38"/>
                  <a:pt x="182" y="35"/>
                  <a:pt x="182" y="31"/>
                </a:cubicBezTo>
                <a:cubicBezTo>
                  <a:pt x="182" y="26"/>
                  <a:pt x="182" y="21"/>
                  <a:pt x="182" y="16"/>
                </a:cubicBezTo>
                <a:cubicBezTo>
                  <a:pt x="182" y="12"/>
                  <a:pt x="183" y="8"/>
                  <a:pt x="183" y="4"/>
                </a:cubicBezTo>
                <a:cubicBezTo>
                  <a:pt x="183" y="4"/>
                  <a:pt x="183" y="4"/>
                  <a:pt x="183" y="3"/>
                </a:cubicBezTo>
                <a:cubicBezTo>
                  <a:pt x="183" y="2"/>
                  <a:pt x="183" y="1"/>
                  <a:pt x="185" y="2"/>
                </a:cubicBezTo>
                <a:cubicBezTo>
                  <a:pt x="185" y="1"/>
                  <a:pt x="186" y="0"/>
                  <a:pt x="187" y="1"/>
                </a:cubicBezTo>
                <a:cubicBezTo>
                  <a:pt x="188" y="1"/>
                  <a:pt x="188" y="1"/>
                  <a:pt x="188" y="1"/>
                </a:cubicBezTo>
                <a:cubicBezTo>
                  <a:pt x="189" y="1"/>
                  <a:pt x="189" y="1"/>
                  <a:pt x="190" y="1"/>
                </a:cubicBezTo>
                <a:cubicBezTo>
                  <a:pt x="190" y="1"/>
                  <a:pt x="191" y="2"/>
                  <a:pt x="192" y="1"/>
                </a:cubicBezTo>
                <a:cubicBezTo>
                  <a:pt x="193" y="1"/>
                  <a:pt x="193" y="2"/>
                  <a:pt x="194" y="2"/>
                </a:cubicBezTo>
                <a:cubicBezTo>
                  <a:pt x="195" y="3"/>
                  <a:pt x="195" y="4"/>
                  <a:pt x="196" y="4"/>
                </a:cubicBezTo>
                <a:cubicBezTo>
                  <a:pt x="200" y="9"/>
                  <a:pt x="203" y="15"/>
                  <a:pt x="207" y="20"/>
                </a:cubicBezTo>
                <a:cubicBezTo>
                  <a:pt x="212" y="28"/>
                  <a:pt x="218" y="37"/>
                  <a:pt x="223" y="45"/>
                </a:cubicBezTo>
                <a:cubicBezTo>
                  <a:pt x="227" y="50"/>
                  <a:pt x="230" y="55"/>
                  <a:pt x="233" y="60"/>
                </a:cubicBezTo>
                <a:cubicBezTo>
                  <a:pt x="236" y="64"/>
                  <a:pt x="239" y="68"/>
                  <a:pt x="242" y="72"/>
                </a:cubicBezTo>
                <a:cubicBezTo>
                  <a:pt x="243" y="73"/>
                  <a:pt x="244" y="74"/>
                  <a:pt x="245" y="75"/>
                </a:cubicBezTo>
                <a:cubicBezTo>
                  <a:pt x="246" y="77"/>
                  <a:pt x="248" y="79"/>
                  <a:pt x="249" y="80"/>
                </a:cubicBezTo>
                <a:cubicBezTo>
                  <a:pt x="252" y="84"/>
                  <a:pt x="252" y="88"/>
                  <a:pt x="249" y="92"/>
                </a:cubicBezTo>
                <a:cubicBezTo>
                  <a:pt x="248" y="95"/>
                  <a:pt x="246" y="97"/>
                  <a:pt x="243" y="100"/>
                </a:cubicBezTo>
                <a:cubicBezTo>
                  <a:pt x="234" y="110"/>
                  <a:pt x="225" y="119"/>
                  <a:pt x="215" y="128"/>
                </a:cubicBezTo>
                <a:cubicBezTo>
                  <a:pt x="208" y="134"/>
                  <a:pt x="201" y="141"/>
                  <a:pt x="193" y="147"/>
                </a:cubicBezTo>
                <a:cubicBezTo>
                  <a:pt x="191" y="149"/>
                  <a:pt x="189" y="151"/>
                  <a:pt x="186" y="153"/>
                </a:cubicBezTo>
                <a:cubicBezTo>
                  <a:pt x="185" y="154"/>
                  <a:pt x="183" y="155"/>
                  <a:pt x="182" y="155"/>
                </a:cubicBezTo>
                <a:cubicBezTo>
                  <a:pt x="181" y="155"/>
                  <a:pt x="181" y="155"/>
                  <a:pt x="181" y="155"/>
                </a:cubicBezTo>
                <a:cubicBezTo>
                  <a:pt x="180" y="156"/>
                  <a:pt x="180" y="157"/>
                  <a:pt x="179" y="156"/>
                </a:cubicBezTo>
                <a:cubicBezTo>
                  <a:pt x="178" y="156"/>
                  <a:pt x="178" y="155"/>
                  <a:pt x="178" y="154"/>
                </a:cubicBezTo>
                <a:cubicBezTo>
                  <a:pt x="178" y="154"/>
                  <a:pt x="178" y="153"/>
                  <a:pt x="177" y="152"/>
                </a:cubicBezTo>
                <a:cubicBezTo>
                  <a:pt x="176" y="152"/>
                  <a:pt x="176" y="151"/>
                  <a:pt x="176" y="151"/>
                </a:cubicBezTo>
                <a:cubicBezTo>
                  <a:pt x="176" y="148"/>
                  <a:pt x="176" y="145"/>
                  <a:pt x="176" y="142"/>
                </a:cubicBezTo>
                <a:cubicBezTo>
                  <a:pt x="176" y="141"/>
                  <a:pt x="176" y="141"/>
                  <a:pt x="176" y="140"/>
                </a:cubicBezTo>
                <a:cubicBezTo>
                  <a:pt x="175" y="139"/>
                  <a:pt x="175" y="138"/>
                  <a:pt x="175" y="138"/>
                </a:cubicBezTo>
                <a:cubicBezTo>
                  <a:pt x="175" y="126"/>
                  <a:pt x="176" y="115"/>
                  <a:pt x="176" y="104"/>
                </a:cubicBezTo>
                <a:cubicBezTo>
                  <a:pt x="176" y="103"/>
                  <a:pt x="176" y="102"/>
                  <a:pt x="176" y="100"/>
                </a:cubicBezTo>
                <a:close/>
                <a:moveTo>
                  <a:pt x="224" y="54"/>
                </a:moveTo>
                <a:cubicBezTo>
                  <a:pt x="223" y="54"/>
                  <a:pt x="223" y="53"/>
                  <a:pt x="223" y="53"/>
                </a:cubicBezTo>
                <a:cubicBezTo>
                  <a:pt x="223" y="53"/>
                  <a:pt x="223" y="53"/>
                  <a:pt x="223" y="53"/>
                </a:cubicBezTo>
                <a:cubicBezTo>
                  <a:pt x="223" y="54"/>
                  <a:pt x="223" y="54"/>
                  <a:pt x="224" y="54"/>
                </a:cubicBezTo>
                <a:cubicBezTo>
                  <a:pt x="224" y="55"/>
                  <a:pt x="224" y="55"/>
                  <a:pt x="225" y="56"/>
                </a:cubicBezTo>
                <a:cubicBezTo>
                  <a:pt x="225" y="56"/>
                  <a:pt x="225" y="56"/>
                  <a:pt x="225" y="56"/>
                </a:cubicBezTo>
                <a:cubicBezTo>
                  <a:pt x="227" y="59"/>
                  <a:pt x="228" y="61"/>
                  <a:pt x="230" y="64"/>
                </a:cubicBezTo>
                <a:cubicBezTo>
                  <a:pt x="230" y="64"/>
                  <a:pt x="230" y="64"/>
                  <a:pt x="231" y="64"/>
                </a:cubicBezTo>
                <a:cubicBezTo>
                  <a:pt x="232" y="66"/>
                  <a:pt x="233" y="67"/>
                  <a:pt x="234" y="68"/>
                </a:cubicBezTo>
                <a:cubicBezTo>
                  <a:pt x="235" y="68"/>
                  <a:pt x="235" y="68"/>
                  <a:pt x="235" y="69"/>
                </a:cubicBezTo>
                <a:cubicBezTo>
                  <a:pt x="232" y="65"/>
                  <a:pt x="228" y="60"/>
                  <a:pt x="225" y="56"/>
                </a:cubicBezTo>
                <a:cubicBezTo>
                  <a:pt x="225" y="56"/>
                  <a:pt x="225" y="56"/>
                  <a:pt x="225" y="56"/>
                </a:cubicBezTo>
                <a:cubicBezTo>
                  <a:pt x="224" y="55"/>
                  <a:pt x="224" y="55"/>
                  <a:pt x="224" y="54"/>
                </a:cubicBezTo>
                <a:close/>
                <a:moveTo>
                  <a:pt x="183" y="152"/>
                </a:moveTo>
                <a:cubicBezTo>
                  <a:pt x="183" y="152"/>
                  <a:pt x="183" y="152"/>
                  <a:pt x="183" y="152"/>
                </a:cubicBezTo>
                <a:cubicBezTo>
                  <a:pt x="184" y="152"/>
                  <a:pt x="185" y="151"/>
                  <a:pt x="185" y="151"/>
                </a:cubicBezTo>
                <a:cubicBezTo>
                  <a:pt x="187" y="149"/>
                  <a:pt x="189" y="148"/>
                  <a:pt x="191" y="146"/>
                </a:cubicBezTo>
                <a:cubicBezTo>
                  <a:pt x="199" y="139"/>
                  <a:pt x="206" y="133"/>
                  <a:pt x="214" y="126"/>
                </a:cubicBezTo>
                <a:cubicBezTo>
                  <a:pt x="224" y="117"/>
                  <a:pt x="233" y="108"/>
                  <a:pt x="242" y="98"/>
                </a:cubicBezTo>
                <a:cubicBezTo>
                  <a:pt x="244" y="96"/>
                  <a:pt x="246" y="93"/>
                  <a:pt x="247" y="91"/>
                </a:cubicBezTo>
                <a:cubicBezTo>
                  <a:pt x="248" y="89"/>
                  <a:pt x="248" y="88"/>
                  <a:pt x="249" y="87"/>
                </a:cubicBezTo>
                <a:cubicBezTo>
                  <a:pt x="249" y="85"/>
                  <a:pt x="248" y="84"/>
                  <a:pt x="248" y="83"/>
                </a:cubicBezTo>
                <a:cubicBezTo>
                  <a:pt x="248" y="84"/>
                  <a:pt x="248" y="85"/>
                  <a:pt x="247" y="85"/>
                </a:cubicBezTo>
                <a:cubicBezTo>
                  <a:pt x="247" y="88"/>
                  <a:pt x="246" y="91"/>
                  <a:pt x="243" y="93"/>
                </a:cubicBezTo>
                <a:cubicBezTo>
                  <a:pt x="239" y="97"/>
                  <a:pt x="235" y="102"/>
                  <a:pt x="230" y="106"/>
                </a:cubicBezTo>
                <a:cubicBezTo>
                  <a:pt x="219" y="116"/>
                  <a:pt x="208" y="125"/>
                  <a:pt x="198" y="136"/>
                </a:cubicBezTo>
                <a:cubicBezTo>
                  <a:pt x="196" y="138"/>
                  <a:pt x="194" y="140"/>
                  <a:pt x="193" y="142"/>
                </a:cubicBezTo>
                <a:cubicBezTo>
                  <a:pt x="191" y="143"/>
                  <a:pt x="190" y="145"/>
                  <a:pt x="189" y="146"/>
                </a:cubicBezTo>
                <a:cubicBezTo>
                  <a:pt x="188" y="147"/>
                  <a:pt x="187" y="147"/>
                  <a:pt x="186" y="147"/>
                </a:cubicBezTo>
                <a:cubicBezTo>
                  <a:pt x="186" y="147"/>
                  <a:pt x="186" y="147"/>
                  <a:pt x="185" y="148"/>
                </a:cubicBezTo>
                <a:cubicBezTo>
                  <a:pt x="185" y="149"/>
                  <a:pt x="184" y="150"/>
                  <a:pt x="183" y="152"/>
                </a:cubicBezTo>
                <a:close/>
                <a:moveTo>
                  <a:pt x="31" y="47"/>
                </a:moveTo>
                <a:cubicBezTo>
                  <a:pt x="30" y="49"/>
                  <a:pt x="29" y="51"/>
                  <a:pt x="29" y="52"/>
                </a:cubicBezTo>
                <a:cubicBezTo>
                  <a:pt x="28" y="52"/>
                  <a:pt x="28" y="53"/>
                  <a:pt x="28" y="53"/>
                </a:cubicBezTo>
                <a:cubicBezTo>
                  <a:pt x="29" y="54"/>
                  <a:pt x="29" y="55"/>
                  <a:pt x="30" y="56"/>
                </a:cubicBezTo>
                <a:cubicBezTo>
                  <a:pt x="30" y="55"/>
                  <a:pt x="31" y="55"/>
                  <a:pt x="31" y="54"/>
                </a:cubicBezTo>
                <a:cubicBezTo>
                  <a:pt x="31" y="54"/>
                  <a:pt x="32" y="53"/>
                  <a:pt x="33" y="52"/>
                </a:cubicBezTo>
                <a:cubicBezTo>
                  <a:pt x="33" y="51"/>
                  <a:pt x="33" y="51"/>
                  <a:pt x="34" y="51"/>
                </a:cubicBezTo>
                <a:cubicBezTo>
                  <a:pt x="35" y="50"/>
                  <a:pt x="36" y="51"/>
                  <a:pt x="36" y="52"/>
                </a:cubicBezTo>
                <a:cubicBezTo>
                  <a:pt x="36" y="52"/>
                  <a:pt x="36" y="53"/>
                  <a:pt x="35" y="53"/>
                </a:cubicBezTo>
                <a:cubicBezTo>
                  <a:pt x="35" y="55"/>
                  <a:pt x="34" y="57"/>
                  <a:pt x="33" y="58"/>
                </a:cubicBezTo>
                <a:cubicBezTo>
                  <a:pt x="32" y="59"/>
                  <a:pt x="32" y="60"/>
                  <a:pt x="33" y="60"/>
                </a:cubicBezTo>
                <a:cubicBezTo>
                  <a:pt x="33" y="60"/>
                  <a:pt x="33" y="61"/>
                  <a:pt x="34" y="61"/>
                </a:cubicBezTo>
                <a:cubicBezTo>
                  <a:pt x="35" y="59"/>
                  <a:pt x="36" y="58"/>
                  <a:pt x="37" y="56"/>
                </a:cubicBezTo>
                <a:cubicBezTo>
                  <a:pt x="37" y="56"/>
                  <a:pt x="37" y="55"/>
                  <a:pt x="37" y="55"/>
                </a:cubicBezTo>
                <a:cubicBezTo>
                  <a:pt x="37" y="53"/>
                  <a:pt x="37" y="51"/>
                  <a:pt x="37" y="50"/>
                </a:cubicBezTo>
                <a:cubicBezTo>
                  <a:pt x="37" y="49"/>
                  <a:pt x="36" y="48"/>
                  <a:pt x="36" y="47"/>
                </a:cubicBezTo>
                <a:cubicBezTo>
                  <a:pt x="34" y="47"/>
                  <a:pt x="32" y="47"/>
                  <a:pt x="31" y="47"/>
                </a:cubicBezTo>
                <a:close/>
                <a:moveTo>
                  <a:pt x="7" y="46"/>
                </a:moveTo>
                <a:cubicBezTo>
                  <a:pt x="7" y="46"/>
                  <a:pt x="7" y="46"/>
                  <a:pt x="7" y="46"/>
                </a:cubicBezTo>
                <a:cubicBezTo>
                  <a:pt x="7" y="54"/>
                  <a:pt x="7" y="61"/>
                  <a:pt x="7" y="68"/>
                </a:cubicBezTo>
                <a:cubicBezTo>
                  <a:pt x="7" y="69"/>
                  <a:pt x="7" y="70"/>
                  <a:pt x="7" y="71"/>
                </a:cubicBezTo>
                <a:cubicBezTo>
                  <a:pt x="8" y="74"/>
                  <a:pt x="9" y="77"/>
                  <a:pt x="10" y="81"/>
                </a:cubicBezTo>
                <a:cubicBezTo>
                  <a:pt x="10" y="82"/>
                  <a:pt x="10" y="83"/>
                  <a:pt x="9" y="83"/>
                </a:cubicBezTo>
                <a:cubicBezTo>
                  <a:pt x="9" y="84"/>
                  <a:pt x="8" y="84"/>
                  <a:pt x="8" y="84"/>
                </a:cubicBezTo>
                <a:cubicBezTo>
                  <a:pt x="9" y="85"/>
                  <a:pt x="9" y="86"/>
                  <a:pt x="10" y="87"/>
                </a:cubicBezTo>
                <a:cubicBezTo>
                  <a:pt x="10" y="87"/>
                  <a:pt x="10" y="86"/>
                  <a:pt x="10" y="86"/>
                </a:cubicBezTo>
                <a:cubicBezTo>
                  <a:pt x="10" y="83"/>
                  <a:pt x="10" y="79"/>
                  <a:pt x="10" y="76"/>
                </a:cubicBezTo>
                <a:cubicBezTo>
                  <a:pt x="10" y="76"/>
                  <a:pt x="10" y="76"/>
                  <a:pt x="10" y="75"/>
                </a:cubicBezTo>
                <a:cubicBezTo>
                  <a:pt x="9" y="75"/>
                  <a:pt x="9" y="74"/>
                  <a:pt x="9" y="73"/>
                </a:cubicBezTo>
                <a:cubicBezTo>
                  <a:pt x="10" y="72"/>
                  <a:pt x="10" y="72"/>
                  <a:pt x="10" y="71"/>
                </a:cubicBezTo>
                <a:cubicBezTo>
                  <a:pt x="9" y="69"/>
                  <a:pt x="9" y="66"/>
                  <a:pt x="9" y="63"/>
                </a:cubicBezTo>
                <a:cubicBezTo>
                  <a:pt x="8" y="60"/>
                  <a:pt x="8" y="56"/>
                  <a:pt x="8" y="53"/>
                </a:cubicBezTo>
                <a:cubicBezTo>
                  <a:pt x="7" y="51"/>
                  <a:pt x="7" y="48"/>
                  <a:pt x="7" y="46"/>
                </a:cubicBezTo>
                <a:close/>
                <a:moveTo>
                  <a:pt x="239" y="89"/>
                </a:moveTo>
                <a:cubicBezTo>
                  <a:pt x="239" y="88"/>
                  <a:pt x="239" y="88"/>
                  <a:pt x="239" y="88"/>
                </a:cubicBezTo>
                <a:cubicBezTo>
                  <a:pt x="238" y="88"/>
                  <a:pt x="237" y="88"/>
                  <a:pt x="236" y="88"/>
                </a:cubicBezTo>
                <a:cubicBezTo>
                  <a:pt x="236" y="88"/>
                  <a:pt x="236" y="88"/>
                  <a:pt x="235" y="88"/>
                </a:cubicBezTo>
                <a:cubicBezTo>
                  <a:pt x="234" y="89"/>
                  <a:pt x="234" y="88"/>
                  <a:pt x="233" y="88"/>
                </a:cubicBezTo>
                <a:cubicBezTo>
                  <a:pt x="233" y="88"/>
                  <a:pt x="233" y="88"/>
                  <a:pt x="232" y="87"/>
                </a:cubicBezTo>
                <a:cubicBezTo>
                  <a:pt x="232" y="88"/>
                  <a:pt x="232" y="88"/>
                  <a:pt x="232" y="88"/>
                </a:cubicBezTo>
                <a:cubicBezTo>
                  <a:pt x="230" y="91"/>
                  <a:pt x="228" y="93"/>
                  <a:pt x="226" y="96"/>
                </a:cubicBezTo>
                <a:cubicBezTo>
                  <a:pt x="225" y="97"/>
                  <a:pt x="225" y="98"/>
                  <a:pt x="225" y="99"/>
                </a:cubicBezTo>
                <a:cubicBezTo>
                  <a:pt x="225" y="99"/>
                  <a:pt x="225" y="98"/>
                  <a:pt x="226" y="98"/>
                </a:cubicBezTo>
                <a:cubicBezTo>
                  <a:pt x="227" y="97"/>
                  <a:pt x="227" y="96"/>
                  <a:pt x="229" y="96"/>
                </a:cubicBezTo>
                <a:cubicBezTo>
                  <a:pt x="229" y="96"/>
                  <a:pt x="229" y="96"/>
                  <a:pt x="229" y="96"/>
                </a:cubicBezTo>
                <a:cubicBezTo>
                  <a:pt x="232" y="94"/>
                  <a:pt x="236" y="91"/>
                  <a:pt x="239" y="89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5" y="83"/>
                </a:cubicBezTo>
                <a:cubicBezTo>
                  <a:pt x="66" y="83"/>
                  <a:pt x="67" y="83"/>
                  <a:pt x="68" y="83"/>
                </a:cubicBezTo>
                <a:cubicBezTo>
                  <a:pt x="69" y="83"/>
                  <a:pt x="69" y="82"/>
                  <a:pt x="70" y="82"/>
                </a:cubicBezTo>
                <a:cubicBezTo>
                  <a:pt x="71" y="79"/>
                  <a:pt x="73" y="76"/>
                  <a:pt x="74" y="74"/>
                </a:cubicBezTo>
                <a:cubicBezTo>
                  <a:pt x="75" y="73"/>
                  <a:pt x="75" y="73"/>
                  <a:pt x="75" y="73"/>
                </a:cubicBezTo>
                <a:cubicBezTo>
                  <a:pt x="74" y="72"/>
                  <a:pt x="73" y="72"/>
                  <a:pt x="73" y="72"/>
                </a:cubicBezTo>
                <a:cubicBezTo>
                  <a:pt x="72" y="72"/>
                  <a:pt x="71" y="72"/>
                  <a:pt x="71" y="73"/>
                </a:cubicBezTo>
                <a:cubicBezTo>
                  <a:pt x="69" y="76"/>
                  <a:pt x="67" y="79"/>
                  <a:pt x="64" y="82"/>
                </a:cubicBezTo>
                <a:cubicBezTo>
                  <a:pt x="64" y="82"/>
                  <a:pt x="64" y="83"/>
                  <a:pt x="64" y="83"/>
                </a:cubicBezTo>
                <a:close/>
                <a:moveTo>
                  <a:pt x="53" y="83"/>
                </a:moveTo>
                <a:cubicBezTo>
                  <a:pt x="56" y="79"/>
                  <a:pt x="59" y="74"/>
                  <a:pt x="62" y="70"/>
                </a:cubicBezTo>
                <a:cubicBezTo>
                  <a:pt x="60" y="70"/>
                  <a:pt x="59" y="69"/>
                  <a:pt x="58" y="69"/>
                </a:cubicBezTo>
                <a:cubicBezTo>
                  <a:pt x="57" y="70"/>
                  <a:pt x="57" y="71"/>
                  <a:pt x="56" y="71"/>
                </a:cubicBezTo>
                <a:cubicBezTo>
                  <a:pt x="55" y="74"/>
                  <a:pt x="53" y="77"/>
                  <a:pt x="52" y="80"/>
                </a:cubicBezTo>
                <a:cubicBezTo>
                  <a:pt x="52" y="80"/>
                  <a:pt x="51" y="80"/>
                  <a:pt x="52" y="81"/>
                </a:cubicBezTo>
                <a:cubicBezTo>
                  <a:pt x="52" y="81"/>
                  <a:pt x="52" y="82"/>
                  <a:pt x="53" y="83"/>
                </a:cubicBezTo>
                <a:close/>
                <a:moveTo>
                  <a:pt x="44" y="52"/>
                </a:moveTo>
                <a:cubicBezTo>
                  <a:pt x="45" y="53"/>
                  <a:pt x="46" y="55"/>
                  <a:pt x="47" y="56"/>
                </a:cubicBezTo>
                <a:cubicBezTo>
                  <a:pt x="49" y="54"/>
                  <a:pt x="50" y="53"/>
                  <a:pt x="51" y="51"/>
                </a:cubicBezTo>
                <a:cubicBezTo>
                  <a:pt x="51" y="51"/>
                  <a:pt x="51" y="51"/>
                  <a:pt x="51" y="50"/>
                </a:cubicBezTo>
                <a:cubicBezTo>
                  <a:pt x="51" y="49"/>
                  <a:pt x="51" y="48"/>
                  <a:pt x="51" y="47"/>
                </a:cubicBezTo>
                <a:cubicBezTo>
                  <a:pt x="50" y="47"/>
                  <a:pt x="48" y="47"/>
                  <a:pt x="47" y="47"/>
                </a:cubicBezTo>
                <a:cubicBezTo>
                  <a:pt x="46" y="49"/>
                  <a:pt x="45" y="50"/>
                  <a:pt x="44" y="52"/>
                </a:cubicBezTo>
                <a:close/>
                <a:moveTo>
                  <a:pt x="38" y="73"/>
                </a:moveTo>
                <a:cubicBezTo>
                  <a:pt x="37" y="74"/>
                  <a:pt x="37" y="74"/>
                  <a:pt x="36" y="75"/>
                </a:cubicBezTo>
                <a:cubicBezTo>
                  <a:pt x="35" y="77"/>
                  <a:pt x="33" y="79"/>
                  <a:pt x="33" y="81"/>
                </a:cubicBezTo>
                <a:cubicBezTo>
                  <a:pt x="33" y="81"/>
                  <a:pt x="32" y="81"/>
                  <a:pt x="32" y="81"/>
                </a:cubicBezTo>
                <a:cubicBezTo>
                  <a:pt x="32" y="82"/>
                  <a:pt x="31" y="83"/>
                  <a:pt x="31" y="83"/>
                </a:cubicBezTo>
                <a:cubicBezTo>
                  <a:pt x="31" y="84"/>
                  <a:pt x="32" y="85"/>
                  <a:pt x="32" y="85"/>
                </a:cubicBezTo>
                <a:cubicBezTo>
                  <a:pt x="33" y="86"/>
                  <a:pt x="34" y="86"/>
                  <a:pt x="34" y="85"/>
                </a:cubicBezTo>
                <a:cubicBezTo>
                  <a:pt x="35" y="83"/>
                  <a:pt x="36" y="81"/>
                  <a:pt x="37" y="79"/>
                </a:cubicBezTo>
                <a:cubicBezTo>
                  <a:pt x="38" y="78"/>
                  <a:pt x="39" y="76"/>
                  <a:pt x="39" y="75"/>
                </a:cubicBezTo>
                <a:cubicBezTo>
                  <a:pt x="39" y="74"/>
                  <a:pt x="39" y="74"/>
                  <a:pt x="38" y="73"/>
                </a:cubicBezTo>
                <a:close/>
                <a:moveTo>
                  <a:pt x="170" y="51"/>
                </a:moveTo>
                <a:cubicBezTo>
                  <a:pt x="172" y="50"/>
                  <a:pt x="173" y="51"/>
                  <a:pt x="174" y="52"/>
                </a:cubicBezTo>
                <a:cubicBezTo>
                  <a:pt x="176" y="53"/>
                  <a:pt x="177" y="54"/>
                  <a:pt x="179" y="55"/>
                </a:cubicBezTo>
                <a:cubicBezTo>
                  <a:pt x="179" y="55"/>
                  <a:pt x="180" y="55"/>
                  <a:pt x="180" y="56"/>
                </a:cubicBezTo>
                <a:cubicBezTo>
                  <a:pt x="181" y="54"/>
                  <a:pt x="181" y="53"/>
                  <a:pt x="181" y="51"/>
                </a:cubicBezTo>
                <a:cubicBezTo>
                  <a:pt x="177" y="49"/>
                  <a:pt x="173" y="48"/>
                  <a:pt x="169" y="49"/>
                </a:cubicBezTo>
                <a:cubicBezTo>
                  <a:pt x="169" y="49"/>
                  <a:pt x="170" y="50"/>
                  <a:pt x="170" y="51"/>
                </a:cubicBezTo>
                <a:close/>
                <a:moveTo>
                  <a:pt x="161" y="81"/>
                </a:moveTo>
                <a:cubicBezTo>
                  <a:pt x="160" y="80"/>
                  <a:pt x="159" y="81"/>
                  <a:pt x="159" y="81"/>
                </a:cubicBezTo>
                <a:cubicBezTo>
                  <a:pt x="158" y="82"/>
                  <a:pt x="157" y="84"/>
                  <a:pt x="156" y="85"/>
                </a:cubicBezTo>
                <a:cubicBezTo>
                  <a:pt x="157" y="87"/>
                  <a:pt x="159" y="90"/>
                  <a:pt x="161" y="92"/>
                </a:cubicBezTo>
                <a:cubicBezTo>
                  <a:pt x="161" y="91"/>
                  <a:pt x="161" y="82"/>
                  <a:pt x="161" y="81"/>
                </a:cubicBezTo>
                <a:close/>
                <a:moveTo>
                  <a:pt x="11" y="99"/>
                </a:moveTo>
                <a:cubicBezTo>
                  <a:pt x="11" y="97"/>
                  <a:pt x="11" y="96"/>
                  <a:pt x="11" y="94"/>
                </a:cubicBezTo>
                <a:cubicBezTo>
                  <a:pt x="11" y="93"/>
                  <a:pt x="11" y="93"/>
                  <a:pt x="10" y="92"/>
                </a:cubicBezTo>
                <a:cubicBezTo>
                  <a:pt x="9" y="91"/>
                  <a:pt x="9" y="89"/>
                  <a:pt x="8" y="88"/>
                </a:cubicBezTo>
                <a:cubicBezTo>
                  <a:pt x="7" y="88"/>
                  <a:pt x="7" y="87"/>
                  <a:pt x="7" y="87"/>
                </a:cubicBezTo>
                <a:cubicBezTo>
                  <a:pt x="7" y="88"/>
                  <a:pt x="7" y="89"/>
                  <a:pt x="7" y="90"/>
                </a:cubicBezTo>
                <a:cubicBezTo>
                  <a:pt x="7" y="93"/>
                  <a:pt x="7" y="96"/>
                  <a:pt x="8" y="99"/>
                </a:cubicBezTo>
                <a:cubicBezTo>
                  <a:pt x="8" y="99"/>
                  <a:pt x="8" y="99"/>
                  <a:pt x="8" y="100"/>
                </a:cubicBezTo>
                <a:cubicBezTo>
                  <a:pt x="9" y="99"/>
                  <a:pt x="10" y="99"/>
                  <a:pt x="11" y="99"/>
                </a:cubicBezTo>
                <a:close/>
                <a:moveTo>
                  <a:pt x="223" y="73"/>
                </a:moveTo>
                <a:cubicBezTo>
                  <a:pt x="222" y="74"/>
                  <a:pt x="221" y="76"/>
                  <a:pt x="220" y="77"/>
                </a:cubicBezTo>
                <a:cubicBezTo>
                  <a:pt x="219" y="78"/>
                  <a:pt x="218" y="80"/>
                  <a:pt x="219" y="82"/>
                </a:cubicBezTo>
                <a:cubicBezTo>
                  <a:pt x="219" y="82"/>
                  <a:pt x="219" y="83"/>
                  <a:pt x="219" y="83"/>
                </a:cubicBezTo>
                <a:cubicBezTo>
                  <a:pt x="219" y="83"/>
                  <a:pt x="219" y="84"/>
                  <a:pt x="219" y="84"/>
                </a:cubicBezTo>
                <a:cubicBezTo>
                  <a:pt x="221" y="82"/>
                  <a:pt x="223" y="80"/>
                  <a:pt x="224" y="79"/>
                </a:cubicBezTo>
                <a:cubicBezTo>
                  <a:pt x="224" y="79"/>
                  <a:pt x="225" y="78"/>
                  <a:pt x="225" y="78"/>
                </a:cubicBezTo>
                <a:cubicBezTo>
                  <a:pt x="225" y="76"/>
                  <a:pt x="225" y="75"/>
                  <a:pt x="223" y="73"/>
                </a:cubicBezTo>
                <a:close/>
                <a:moveTo>
                  <a:pt x="193" y="124"/>
                </a:moveTo>
                <a:cubicBezTo>
                  <a:pt x="193" y="125"/>
                  <a:pt x="193" y="125"/>
                  <a:pt x="193" y="125"/>
                </a:cubicBezTo>
                <a:cubicBezTo>
                  <a:pt x="193" y="124"/>
                  <a:pt x="193" y="124"/>
                  <a:pt x="193" y="124"/>
                </a:cubicBezTo>
                <a:cubicBezTo>
                  <a:pt x="195" y="121"/>
                  <a:pt x="197" y="118"/>
                  <a:pt x="199" y="116"/>
                </a:cubicBezTo>
                <a:cubicBezTo>
                  <a:pt x="200" y="115"/>
                  <a:pt x="200" y="114"/>
                  <a:pt x="199" y="113"/>
                </a:cubicBezTo>
                <a:cubicBezTo>
                  <a:pt x="199" y="113"/>
                  <a:pt x="198" y="113"/>
                  <a:pt x="198" y="113"/>
                </a:cubicBezTo>
                <a:cubicBezTo>
                  <a:pt x="196" y="114"/>
                  <a:pt x="195" y="116"/>
                  <a:pt x="193" y="118"/>
                </a:cubicBezTo>
                <a:cubicBezTo>
                  <a:pt x="193" y="118"/>
                  <a:pt x="193" y="118"/>
                  <a:pt x="193" y="119"/>
                </a:cubicBezTo>
                <a:cubicBezTo>
                  <a:pt x="193" y="121"/>
                  <a:pt x="193" y="123"/>
                  <a:pt x="193" y="124"/>
                </a:cubicBezTo>
                <a:close/>
                <a:moveTo>
                  <a:pt x="142" y="45"/>
                </a:moveTo>
                <a:cubicBezTo>
                  <a:pt x="142" y="45"/>
                  <a:pt x="142" y="45"/>
                  <a:pt x="142" y="45"/>
                </a:cubicBezTo>
                <a:cubicBezTo>
                  <a:pt x="141" y="45"/>
                  <a:pt x="141" y="44"/>
                  <a:pt x="141" y="44"/>
                </a:cubicBezTo>
                <a:cubicBezTo>
                  <a:pt x="137" y="44"/>
                  <a:pt x="132" y="44"/>
                  <a:pt x="128" y="44"/>
                </a:cubicBezTo>
                <a:cubicBezTo>
                  <a:pt x="118" y="43"/>
                  <a:pt x="107" y="43"/>
                  <a:pt x="97" y="43"/>
                </a:cubicBezTo>
                <a:cubicBezTo>
                  <a:pt x="97" y="43"/>
                  <a:pt x="96" y="43"/>
                  <a:pt x="96" y="43"/>
                </a:cubicBezTo>
                <a:cubicBezTo>
                  <a:pt x="95" y="43"/>
                  <a:pt x="95" y="44"/>
                  <a:pt x="96" y="44"/>
                </a:cubicBezTo>
                <a:cubicBezTo>
                  <a:pt x="96" y="44"/>
                  <a:pt x="97" y="44"/>
                  <a:pt x="98" y="44"/>
                </a:cubicBezTo>
                <a:cubicBezTo>
                  <a:pt x="109" y="44"/>
                  <a:pt x="121" y="44"/>
                  <a:pt x="133" y="45"/>
                </a:cubicBezTo>
                <a:cubicBezTo>
                  <a:pt x="136" y="45"/>
                  <a:pt x="139" y="45"/>
                  <a:pt x="142" y="45"/>
                </a:cubicBezTo>
                <a:close/>
                <a:moveTo>
                  <a:pt x="217" y="97"/>
                </a:moveTo>
                <a:cubicBezTo>
                  <a:pt x="219" y="96"/>
                  <a:pt x="220" y="95"/>
                  <a:pt x="221" y="93"/>
                </a:cubicBezTo>
                <a:cubicBezTo>
                  <a:pt x="222" y="92"/>
                  <a:pt x="223" y="91"/>
                  <a:pt x="224" y="90"/>
                </a:cubicBezTo>
                <a:cubicBezTo>
                  <a:pt x="224" y="89"/>
                  <a:pt x="224" y="87"/>
                  <a:pt x="224" y="86"/>
                </a:cubicBezTo>
                <a:cubicBezTo>
                  <a:pt x="224" y="86"/>
                  <a:pt x="224" y="86"/>
                  <a:pt x="224" y="86"/>
                </a:cubicBezTo>
                <a:cubicBezTo>
                  <a:pt x="224" y="86"/>
                  <a:pt x="224" y="85"/>
                  <a:pt x="224" y="85"/>
                </a:cubicBezTo>
                <a:cubicBezTo>
                  <a:pt x="224" y="85"/>
                  <a:pt x="224" y="86"/>
                  <a:pt x="223" y="86"/>
                </a:cubicBezTo>
                <a:cubicBezTo>
                  <a:pt x="221" y="88"/>
                  <a:pt x="219" y="91"/>
                  <a:pt x="217" y="94"/>
                </a:cubicBezTo>
                <a:cubicBezTo>
                  <a:pt x="217" y="95"/>
                  <a:pt x="216" y="95"/>
                  <a:pt x="217" y="96"/>
                </a:cubicBezTo>
                <a:cubicBezTo>
                  <a:pt x="217" y="97"/>
                  <a:pt x="217" y="97"/>
                  <a:pt x="217" y="97"/>
                </a:cubicBezTo>
                <a:close/>
                <a:moveTo>
                  <a:pt x="214" y="62"/>
                </a:moveTo>
                <a:cubicBezTo>
                  <a:pt x="214" y="62"/>
                  <a:pt x="214" y="62"/>
                  <a:pt x="214" y="62"/>
                </a:cubicBezTo>
                <a:cubicBezTo>
                  <a:pt x="212" y="64"/>
                  <a:pt x="209" y="66"/>
                  <a:pt x="207" y="69"/>
                </a:cubicBezTo>
                <a:cubicBezTo>
                  <a:pt x="208" y="70"/>
                  <a:pt x="209" y="71"/>
                  <a:pt x="209" y="72"/>
                </a:cubicBezTo>
                <a:cubicBezTo>
                  <a:pt x="211" y="70"/>
                  <a:pt x="212" y="68"/>
                  <a:pt x="214" y="66"/>
                </a:cubicBezTo>
                <a:cubicBezTo>
                  <a:pt x="214" y="66"/>
                  <a:pt x="214" y="66"/>
                  <a:pt x="214" y="66"/>
                </a:cubicBezTo>
                <a:cubicBezTo>
                  <a:pt x="214" y="64"/>
                  <a:pt x="214" y="63"/>
                  <a:pt x="214" y="62"/>
                </a:cubicBezTo>
                <a:close/>
                <a:moveTo>
                  <a:pt x="44" y="90"/>
                </a:moveTo>
                <a:cubicBezTo>
                  <a:pt x="42" y="90"/>
                  <a:pt x="42" y="90"/>
                  <a:pt x="41" y="91"/>
                </a:cubicBezTo>
                <a:cubicBezTo>
                  <a:pt x="40" y="92"/>
                  <a:pt x="38" y="92"/>
                  <a:pt x="37" y="91"/>
                </a:cubicBezTo>
                <a:cubicBezTo>
                  <a:pt x="35" y="91"/>
                  <a:pt x="34" y="91"/>
                  <a:pt x="32" y="91"/>
                </a:cubicBezTo>
                <a:cubicBezTo>
                  <a:pt x="31" y="91"/>
                  <a:pt x="30" y="91"/>
                  <a:pt x="29" y="91"/>
                </a:cubicBezTo>
                <a:cubicBezTo>
                  <a:pt x="28" y="91"/>
                  <a:pt x="26" y="91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7" y="92"/>
                  <a:pt x="30" y="93"/>
                  <a:pt x="32" y="93"/>
                </a:cubicBezTo>
                <a:cubicBezTo>
                  <a:pt x="34" y="93"/>
                  <a:pt x="37" y="93"/>
                  <a:pt x="39" y="93"/>
                </a:cubicBezTo>
                <a:cubicBezTo>
                  <a:pt x="40" y="93"/>
                  <a:pt x="41" y="93"/>
                  <a:pt x="42" y="93"/>
                </a:cubicBezTo>
                <a:cubicBezTo>
                  <a:pt x="42" y="93"/>
                  <a:pt x="43" y="93"/>
                  <a:pt x="43" y="92"/>
                </a:cubicBezTo>
                <a:cubicBezTo>
                  <a:pt x="43" y="91"/>
                  <a:pt x="44" y="91"/>
                  <a:pt x="44" y="90"/>
                </a:cubicBezTo>
                <a:close/>
                <a:moveTo>
                  <a:pt x="148" y="92"/>
                </a:moveTo>
                <a:cubicBezTo>
                  <a:pt x="151" y="93"/>
                  <a:pt x="157" y="93"/>
                  <a:pt x="158" y="92"/>
                </a:cubicBezTo>
                <a:cubicBezTo>
                  <a:pt x="157" y="90"/>
                  <a:pt x="155" y="89"/>
                  <a:pt x="154" y="87"/>
                </a:cubicBezTo>
                <a:cubicBezTo>
                  <a:pt x="152" y="89"/>
                  <a:pt x="150" y="90"/>
                  <a:pt x="148" y="92"/>
                </a:cubicBezTo>
                <a:close/>
                <a:moveTo>
                  <a:pt x="51" y="68"/>
                </a:moveTo>
                <a:cubicBezTo>
                  <a:pt x="50" y="67"/>
                  <a:pt x="50" y="65"/>
                  <a:pt x="49" y="64"/>
                </a:cubicBezTo>
                <a:cubicBezTo>
                  <a:pt x="47" y="66"/>
                  <a:pt x="46" y="68"/>
                  <a:pt x="45" y="70"/>
                </a:cubicBezTo>
                <a:cubicBezTo>
                  <a:pt x="46" y="71"/>
                  <a:pt x="47" y="72"/>
                  <a:pt x="47" y="73"/>
                </a:cubicBezTo>
                <a:cubicBezTo>
                  <a:pt x="49" y="71"/>
                  <a:pt x="50" y="70"/>
                  <a:pt x="51" y="68"/>
                </a:cubicBezTo>
                <a:close/>
                <a:moveTo>
                  <a:pt x="81" y="81"/>
                </a:moveTo>
                <a:cubicBezTo>
                  <a:pt x="82" y="79"/>
                  <a:pt x="84" y="77"/>
                  <a:pt x="85" y="74"/>
                </a:cubicBezTo>
                <a:cubicBezTo>
                  <a:pt x="84" y="74"/>
                  <a:pt x="83" y="74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80" y="75"/>
                  <a:pt x="79" y="77"/>
                  <a:pt x="78" y="78"/>
                </a:cubicBezTo>
                <a:cubicBezTo>
                  <a:pt x="79" y="79"/>
                  <a:pt x="80" y="80"/>
                  <a:pt x="81" y="81"/>
                </a:cubicBezTo>
                <a:close/>
                <a:moveTo>
                  <a:pt x="144" y="82"/>
                </a:moveTo>
                <a:cubicBezTo>
                  <a:pt x="144" y="82"/>
                  <a:pt x="144" y="82"/>
                  <a:pt x="144" y="82"/>
                </a:cubicBezTo>
                <a:cubicBezTo>
                  <a:pt x="143" y="83"/>
                  <a:pt x="142" y="84"/>
                  <a:pt x="142" y="85"/>
                </a:cubicBezTo>
                <a:cubicBezTo>
                  <a:pt x="141" y="85"/>
                  <a:pt x="140" y="86"/>
                  <a:pt x="139" y="87"/>
                </a:cubicBezTo>
                <a:cubicBezTo>
                  <a:pt x="141" y="89"/>
                  <a:pt x="142" y="91"/>
                  <a:pt x="143" y="92"/>
                </a:cubicBezTo>
                <a:cubicBezTo>
                  <a:pt x="144" y="88"/>
                  <a:pt x="144" y="85"/>
                  <a:pt x="144" y="82"/>
                </a:cubicBezTo>
                <a:close/>
                <a:moveTo>
                  <a:pt x="164" y="90"/>
                </a:moveTo>
                <a:cubicBezTo>
                  <a:pt x="164" y="91"/>
                  <a:pt x="164" y="92"/>
                  <a:pt x="164" y="93"/>
                </a:cubicBezTo>
                <a:cubicBezTo>
                  <a:pt x="165" y="93"/>
                  <a:pt x="166" y="93"/>
                  <a:pt x="168" y="93"/>
                </a:cubicBezTo>
                <a:cubicBezTo>
                  <a:pt x="168" y="92"/>
                  <a:pt x="169" y="90"/>
                  <a:pt x="170" y="89"/>
                </a:cubicBezTo>
                <a:cubicBezTo>
                  <a:pt x="169" y="88"/>
                  <a:pt x="169" y="87"/>
                  <a:pt x="168" y="87"/>
                </a:cubicBezTo>
                <a:cubicBezTo>
                  <a:pt x="167" y="88"/>
                  <a:pt x="166" y="90"/>
                  <a:pt x="164" y="90"/>
                </a:cubicBezTo>
                <a:close/>
                <a:moveTo>
                  <a:pt x="166" y="49"/>
                </a:moveTo>
                <a:cubicBezTo>
                  <a:pt x="164" y="49"/>
                  <a:pt x="161" y="49"/>
                  <a:pt x="158" y="49"/>
                </a:cubicBezTo>
                <a:cubicBezTo>
                  <a:pt x="158" y="49"/>
                  <a:pt x="158" y="49"/>
                  <a:pt x="159" y="49"/>
                </a:cubicBezTo>
                <a:cubicBezTo>
                  <a:pt x="160" y="49"/>
                  <a:pt x="160" y="50"/>
                  <a:pt x="160" y="51"/>
                </a:cubicBezTo>
                <a:cubicBezTo>
                  <a:pt x="160" y="51"/>
                  <a:pt x="160" y="52"/>
                  <a:pt x="160" y="52"/>
                </a:cubicBezTo>
                <a:cubicBezTo>
                  <a:pt x="162" y="52"/>
                  <a:pt x="164" y="52"/>
                  <a:pt x="166" y="52"/>
                </a:cubicBezTo>
                <a:cubicBezTo>
                  <a:pt x="166" y="51"/>
                  <a:pt x="166" y="50"/>
                  <a:pt x="166" y="49"/>
                </a:cubicBezTo>
                <a:close/>
                <a:moveTo>
                  <a:pt x="145" y="48"/>
                </a:moveTo>
                <a:cubicBezTo>
                  <a:pt x="143" y="48"/>
                  <a:pt x="137" y="48"/>
                  <a:pt x="135" y="48"/>
                </a:cubicBezTo>
                <a:cubicBezTo>
                  <a:pt x="136" y="49"/>
                  <a:pt x="135" y="50"/>
                  <a:pt x="135" y="51"/>
                </a:cubicBezTo>
                <a:cubicBezTo>
                  <a:pt x="135" y="51"/>
                  <a:pt x="136" y="51"/>
                  <a:pt x="136" y="51"/>
                </a:cubicBezTo>
                <a:cubicBezTo>
                  <a:pt x="138" y="51"/>
                  <a:pt x="139" y="51"/>
                  <a:pt x="141" y="51"/>
                </a:cubicBezTo>
                <a:cubicBezTo>
                  <a:pt x="141" y="50"/>
                  <a:pt x="142" y="50"/>
                  <a:pt x="142" y="50"/>
                </a:cubicBezTo>
                <a:cubicBezTo>
                  <a:pt x="143" y="49"/>
                  <a:pt x="143" y="49"/>
                  <a:pt x="144" y="49"/>
                </a:cubicBezTo>
                <a:cubicBezTo>
                  <a:pt x="144" y="49"/>
                  <a:pt x="144" y="49"/>
                  <a:pt x="145" y="49"/>
                </a:cubicBezTo>
                <a:cubicBezTo>
                  <a:pt x="145" y="49"/>
                  <a:pt x="145" y="49"/>
                  <a:pt x="145" y="48"/>
                </a:cubicBezTo>
                <a:close/>
                <a:moveTo>
                  <a:pt x="10" y="46"/>
                </a:moveTo>
                <a:cubicBezTo>
                  <a:pt x="9" y="49"/>
                  <a:pt x="10" y="57"/>
                  <a:pt x="11" y="58"/>
                </a:cubicBezTo>
                <a:cubicBezTo>
                  <a:pt x="11" y="57"/>
                  <a:pt x="11" y="56"/>
                  <a:pt x="12" y="55"/>
                </a:cubicBezTo>
                <a:cubicBezTo>
                  <a:pt x="12" y="54"/>
                  <a:pt x="12" y="53"/>
                  <a:pt x="13" y="52"/>
                </a:cubicBezTo>
                <a:cubicBezTo>
                  <a:pt x="13" y="51"/>
                  <a:pt x="13" y="51"/>
                  <a:pt x="13" y="50"/>
                </a:cubicBezTo>
                <a:cubicBezTo>
                  <a:pt x="12" y="49"/>
                  <a:pt x="12" y="48"/>
                  <a:pt x="12" y="48"/>
                </a:cubicBezTo>
                <a:cubicBezTo>
                  <a:pt x="12" y="47"/>
                  <a:pt x="13" y="47"/>
                  <a:pt x="13" y="47"/>
                </a:cubicBezTo>
                <a:cubicBezTo>
                  <a:pt x="12" y="47"/>
                  <a:pt x="11" y="47"/>
                  <a:pt x="10" y="46"/>
                </a:cubicBezTo>
                <a:close/>
                <a:moveTo>
                  <a:pt x="90" y="63"/>
                </a:moveTo>
                <a:cubicBezTo>
                  <a:pt x="90" y="63"/>
                  <a:pt x="89" y="63"/>
                  <a:pt x="89" y="64"/>
                </a:cubicBezTo>
                <a:cubicBezTo>
                  <a:pt x="88" y="65"/>
                  <a:pt x="87" y="67"/>
                  <a:pt x="86" y="68"/>
                </a:cubicBezTo>
                <a:cubicBezTo>
                  <a:pt x="85" y="69"/>
                  <a:pt x="84" y="70"/>
                  <a:pt x="84" y="72"/>
                </a:cubicBezTo>
                <a:cubicBezTo>
                  <a:pt x="85" y="72"/>
                  <a:pt x="86" y="72"/>
                  <a:pt x="86" y="72"/>
                </a:cubicBezTo>
                <a:cubicBezTo>
                  <a:pt x="88" y="70"/>
                  <a:pt x="89" y="67"/>
                  <a:pt x="91" y="64"/>
                </a:cubicBezTo>
                <a:cubicBezTo>
                  <a:pt x="91" y="64"/>
                  <a:pt x="90" y="63"/>
                  <a:pt x="90" y="63"/>
                </a:cubicBezTo>
                <a:close/>
                <a:moveTo>
                  <a:pt x="42" y="63"/>
                </a:moveTo>
                <a:cubicBezTo>
                  <a:pt x="42" y="63"/>
                  <a:pt x="42" y="63"/>
                  <a:pt x="42" y="63"/>
                </a:cubicBezTo>
                <a:cubicBezTo>
                  <a:pt x="43" y="62"/>
                  <a:pt x="44" y="60"/>
                  <a:pt x="46" y="58"/>
                </a:cubicBezTo>
                <a:cubicBezTo>
                  <a:pt x="45" y="57"/>
                  <a:pt x="44" y="56"/>
                  <a:pt x="43" y="54"/>
                </a:cubicBezTo>
                <a:cubicBezTo>
                  <a:pt x="42" y="56"/>
                  <a:pt x="41" y="57"/>
                  <a:pt x="41" y="58"/>
                </a:cubicBezTo>
                <a:cubicBezTo>
                  <a:pt x="41" y="58"/>
                  <a:pt x="41" y="58"/>
                  <a:pt x="41" y="58"/>
                </a:cubicBezTo>
                <a:cubicBezTo>
                  <a:pt x="41" y="60"/>
                  <a:pt x="41" y="62"/>
                  <a:pt x="42" y="63"/>
                </a:cubicBezTo>
                <a:close/>
                <a:moveTo>
                  <a:pt x="75" y="64"/>
                </a:moveTo>
                <a:cubicBezTo>
                  <a:pt x="75" y="63"/>
                  <a:pt x="74" y="62"/>
                  <a:pt x="74" y="62"/>
                </a:cubicBezTo>
                <a:cubicBezTo>
                  <a:pt x="73" y="62"/>
                  <a:pt x="72" y="62"/>
                  <a:pt x="71" y="63"/>
                </a:cubicBezTo>
                <a:cubicBezTo>
                  <a:pt x="71" y="64"/>
                  <a:pt x="70" y="65"/>
                  <a:pt x="70" y="65"/>
                </a:cubicBezTo>
                <a:cubicBezTo>
                  <a:pt x="70" y="66"/>
                  <a:pt x="69" y="66"/>
                  <a:pt x="69" y="67"/>
                </a:cubicBezTo>
                <a:cubicBezTo>
                  <a:pt x="70" y="67"/>
                  <a:pt x="70" y="68"/>
                  <a:pt x="70" y="69"/>
                </a:cubicBezTo>
                <a:cubicBezTo>
                  <a:pt x="70" y="69"/>
                  <a:pt x="71" y="69"/>
                  <a:pt x="71" y="69"/>
                </a:cubicBezTo>
                <a:cubicBezTo>
                  <a:pt x="72" y="67"/>
                  <a:pt x="74" y="65"/>
                  <a:pt x="75" y="64"/>
                </a:cubicBezTo>
                <a:close/>
                <a:moveTo>
                  <a:pt x="18" y="61"/>
                </a:moveTo>
                <a:cubicBezTo>
                  <a:pt x="20" y="59"/>
                  <a:pt x="21" y="57"/>
                  <a:pt x="22" y="55"/>
                </a:cubicBezTo>
                <a:cubicBezTo>
                  <a:pt x="22" y="55"/>
                  <a:pt x="22" y="54"/>
                  <a:pt x="22" y="54"/>
                </a:cubicBezTo>
                <a:cubicBezTo>
                  <a:pt x="22" y="53"/>
                  <a:pt x="22" y="52"/>
                  <a:pt x="21" y="50"/>
                </a:cubicBezTo>
                <a:cubicBezTo>
                  <a:pt x="21" y="51"/>
                  <a:pt x="21" y="51"/>
                  <a:pt x="21" y="51"/>
                </a:cubicBezTo>
                <a:cubicBezTo>
                  <a:pt x="20" y="53"/>
                  <a:pt x="18" y="56"/>
                  <a:pt x="17" y="59"/>
                </a:cubicBezTo>
                <a:cubicBezTo>
                  <a:pt x="17" y="59"/>
                  <a:pt x="17" y="59"/>
                  <a:pt x="17" y="60"/>
                </a:cubicBezTo>
                <a:cubicBezTo>
                  <a:pt x="18" y="60"/>
                  <a:pt x="18" y="60"/>
                  <a:pt x="18" y="61"/>
                </a:cubicBezTo>
                <a:close/>
                <a:moveTo>
                  <a:pt x="243" y="85"/>
                </a:moveTo>
                <a:cubicBezTo>
                  <a:pt x="245" y="84"/>
                  <a:pt x="245" y="84"/>
                  <a:pt x="244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79"/>
                  <a:pt x="239" y="77"/>
                  <a:pt x="237" y="74"/>
                </a:cubicBezTo>
                <a:cubicBezTo>
                  <a:pt x="237" y="74"/>
                  <a:pt x="237" y="74"/>
                  <a:pt x="236" y="73"/>
                </a:cubicBezTo>
                <a:cubicBezTo>
                  <a:pt x="238" y="78"/>
                  <a:pt x="240" y="82"/>
                  <a:pt x="243" y="85"/>
                </a:cubicBezTo>
                <a:close/>
                <a:moveTo>
                  <a:pt x="210" y="31"/>
                </a:moveTo>
                <a:cubicBezTo>
                  <a:pt x="210" y="31"/>
                  <a:pt x="210" y="31"/>
                  <a:pt x="210" y="31"/>
                </a:cubicBezTo>
                <a:cubicBezTo>
                  <a:pt x="210" y="30"/>
                  <a:pt x="209" y="30"/>
                  <a:pt x="209" y="30"/>
                </a:cubicBezTo>
                <a:cubicBezTo>
                  <a:pt x="207" y="27"/>
                  <a:pt x="206" y="24"/>
                  <a:pt x="204" y="21"/>
                </a:cubicBezTo>
                <a:cubicBezTo>
                  <a:pt x="203" y="18"/>
                  <a:pt x="201" y="16"/>
                  <a:pt x="199" y="13"/>
                </a:cubicBezTo>
                <a:cubicBezTo>
                  <a:pt x="198" y="13"/>
                  <a:pt x="198" y="13"/>
                  <a:pt x="197" y="12"/>
                </a:cubicBezTo>
                <a:cubicBezTo>
                  <a:pt x="197" y="12"/>
                  <a:pt x="197" y="12"/>
                  <a:pt x="197" y="12"/>
                </a:cubicBezTo>
                <a:cubicBezTo>
                  <a:pt x="198" y="13"/>
                  <a:pt x="198" y="14"/>
                  <a:pt x="199" y="15"/>
                </a:cubicBezTo>
                <a:cubicBezTo>
                  <a:pt x="200" y="15"/>
                  <a:pt x="200" y="16"/>
                  <a:pt x="200" y="17"/>
                </a:cubicBezTo>
                <a:cubicBezTo>
                  <a:pt x="200" y="17"/>
                  <a:pt x="200" y="18"/>
                  <a:pt x="201" y="18"/>
                </a:cubicBezTo>
                <a:cubicBezTo>
                  <a:pt x="204" y="22"/>
                  <a:pt x="206" y="26"/>
                  <a:pt x="209" y="30"/>
                </a:cubicBezTo>
                <a:cubicBezTo>
                  <a:pt x="209" y="31"/>
                  <a:pt x="209" y="31"/>
                  <a:pt x="210" y="31"/>
                </a:cubicBezTo>
                <a:close/>
                <a:moveTo>
                  <a:pt x="234" y="82"/>
                </a:moveTo>
                <a:cubicBezTo>
                  <a:pt x="234" y="81"/>
                  <a:pt x="234" y="80"/>
                  <a:pt x="234" y="80"/>
                </a:cubicBezTo>
                <a:cubicBezTo>
                  <a:pt x="232" y="77"/>
                  <a:pt x="231" y="74"/>
                  <a:pt x="229" y="72"/>
                </a:cubicBezTo>
                <a:cubicBezTo>
                  <a:pt x="227" y="69"/>
                  <a:pt x="226" y="66"/>
                  <a:pt x="224" y="63"/>
                </a:cubicBezTo>
                <a:cubicBezTo>
                  <a:pt x="224" y="63"/>
                  <a:pt x="224" y="62"/>
                  <a:pt x="224" y="62"/>
                </a:cubicBezTo>
                <a:cubicBezTo>
                  <a:pt x="223" y="63"/>
                  <a:pt x="223" y="63"/>
                  <a:pt x="222" y="64"/>
                </a:cubicBezTo>
                <a:cubicBezTo>
                  <a:pt x="223" y="65"/>
                  <a:pt x="224" y="66"/>
                  <a:pt x="225" y="67"/>
                </a:cubicBezTo>
                <a:cubicBezTo>
                  <a:pt x="225" y="67"/>
                  <a:pt x="225" y="67"/>
                  <a:pt x="225" y="67"/>
                </a:cubicBezTo>
                <a:cubicBezTo>
                  <a:pt x="226" y="67"/>
                  <a:pt x="227" y="68"/>
                  <a:pt x="227" y="69"/>
                </a:cubicBezTo>
                <a:cubicBezTo>
                  <a:pt x="227" y="70"/>
                  <a:pt x="228" y="71"/>
                  <a:pt x="228" y="72"/>
                </a:cubicBezTo>
                <a:cubicBezTo>
                  <a:pt x="230" y="75"/>
                  <a:pt x="232" y="78"/>
                  <a:pt x="233" y="81"/>
                </a:cubicBezTo>
                <a:cubicBezTo>
                  <a:pt x="233" y="81"/>
                  <a:pt x="234" y="81"/>
                  <a:pt x="234" y="82"/>
                </a:cubicBezTo>
                <a:close/>
                <a:moveTo>
                  <a:pt x="222" y="59"/>
                </a:moveTo>
                <a:cubicBezTo>
                  <a:pt x="219" y="56"/>
                  <a:pt x="217" y="54"/>
                  <a:pt x="214" y="51"/>
                </a:cubicBezTo>
                <a:cubicBezTo>
                  <a:pt x="214" y="51"/>
                  <a:pt x="214" y="52"/>
                  <a:pt x="213" y="52"/>
                </a:cubicBezTo>
                <a:cubicBezTo>
                  <a:pt x="214" y="53"/>
                  <a:pt x="215" y="54"/>
                  <a:pt x="216" y="55"/>
                </a:cubicBezTo>
                <a:cubicBezTo>
                  <a:pt x="216" y="55"/>
                  <a:pt x="216" y="55"/>
                  <a:pt x="216" y="55"/>
                </a:cubicBezTo>
                <a:cubicBezTo>
                  <a:pt x="217" y="56"/>
                  <a:pt x="217" y="56"/>
                  <a:pt x="217" y="57"/>
                </a:cubicBezTo>
                <a:cubicBezTo>
                  <a:pt x="217" y="57"/>
                  <a:pt x="217" y="57"/>
                  <a:pt x="218" y="58"/>
                </a:cubicBezTo>
                <a:cubicBezTo>
                  <a:pt x="218" y="59"/>
                  <a:pt x="219" y="60"/>
                  <a:pt x="220" y="61"/>
                </a:cubicBezTo>
                <a:cubicBezTo>
                  <a:pt x="221" y="60"/>
                  <a:pt x="221" y="60"/>
                  <a:pt x="222" y="59"/>
                </a:cubicBezTo>
                <a:close/>
                <a:moveTo>
                  <a:pt x="220" y="67"/>
                </a:moveTo>
                <a:cubicBezTo>
                  <a:pt x="219" y="67"/>
                  <a:pt x="219" y="68"/>
                  <a:pt x="218" y="69"/>
                </a:cubicBezTo>
                <a:cubicBezTo>
                  <a:pt x="218" y="70"/>
                  <a:pt x="217" y="71"/>
                  <a:pt x="218" y="72"/>
                </a:cubicBezTo>
                <a:cubicBezTo>
                  <a:pt x="218" y="73"/>
                  <a:pt x="218" y="74"/>
                  <a:pt x="218" y="75"/>
                </a:cubicBezTo>
                <a:cubicBezTo>
                  <a:pt x="220" y="73"/>
                  <a:pt x="221" y="72"/>
                  <a:pt x="222" y="71"/>
                </a:cubicBezTo>
                <a:cubicBezTo>
                  <a:pt x="222" y="69"/>
                  <a:pt x="221" y="68"/>
                  <a:pt x="220" y="67"/>
                </a:cubicBezTo>
                <a:close/>
                <a:moveTo>
                  <a:pt x="56" y="63"/>
                </a:moveTo>
                <a:cubicBezTo>
                  <a:pt x="57" y="61"/>
                  <a:pt x="58" y="60"/>
                  <a:pt x="59" y="59"/>
                </a:cubicBezTo>
                <a:cubicBezTo>
                  <a:pt x="58" y="57"/>
                  <a:pt x="57" y="55"/>
                  <a:pt x="55" y="53"/>
                </a:cubicBezTo>
                <a:cubicBezTo>
                  <a:pt x="55" y="53"/>
                  <a:pt x="55" y="54"/>
                  <a:pt x="55" y="55"/>
                </a:cubicBezTo>
                <a:cubicBezTo>
                  <a:pt x="55" y="55"/>
                  <a:pt x="55" y="56"/>
                  <a:pt x="55" y="56"/>
                </a:cubicBezTo>
                <a:cubicBezTo>
                  <a:pt x="55" y="58"/>
                  <a:pt x="56" y="60"/>
                  <a:pt x="56" y="63"/>
                </a:cubicBezTo>
                <a:close/>
                <a:moveTo>
                  <a:pt x="64" y="48"/>
                </a:moveTo>
                <a:cubicBezTo>
                  <a:pt x="64" y="48"/>
                  <a:pt x="64" y="48"/>
                  <a:pt x="64" y="48"/>
                </a:cubicBezTo>
                <a:cubicBezTo>
                  <a:pt x="62" y="48"/>
                  <a:pt x="61" y="48"/>
                  <a:pt x="60" y="47"/>
                </a:cubicBezTo>
                <a:cubicBezTo>
                  <a:pt x="59" y="47"/>
                  <a:pt x="58" y="48"/>
                  <a:pt x="58" y="49"/>
                </a:cubicBezTo>
                <a:cubicBezTo>
                  <a:pt x="57" y="50"/>
                  <a:pt x="57" y="50"/>
                  <a:pt x="57" y="51"/>
                </a:cubicBezTo>
                <a:cubicBezTo>
                  <a:pt x="59" y="51"/>
                  <a:pt x="62" y="51"/>
                  <a:pt x="64" y="51"/>
                </a:cubicBezTo>
                <a:cubicBezTo>
                  <a:pt x="64" y="50"/>
                  <a:pt x="64" y="49"/>
                  <a:pt x="64" y="48"/>
                </a:cubicBezTo>
                <a:close/>
                <a:moveTo>
                  <a:pt x="102" y="50"/>
                </a:moveTo>
                <a:cubicBezTo>
                  <a:pt x="103" y="51"/>
                  <a:pt x="103" y="51"/>
                  <a:pt x="104" y="51"/>
                </a:cubicBezTo>
                <a:cubicBezTo>
                  <a:pt x="106" y="51"/>
                  <a:pt x="107" y="51"/>
                  <a:pt x="109" y="51"/>
                </a:cubicBezTo>
                <a:cubicBezTo>
                  <a:pt x="110" y="51"/>
                  <a:pt x="110" y="51"/>
                  <a:pt x="111" y="50"/>
                </a:cubicBezTo>
                <a:cubicBezTo>
                  <a:pt x="111" y="50"/>
                  <a:pt x="112" y="49"/>
                  <a:pt x="112" y="48"/>
                </a:cubicBezTo>
                <a:cubicBezTo>
                  <a:pt x="109" y="48"/>
                  <a:pt x="107" y="48"/>
                  <a:pt x="104" y="48"/>
                </a:cubicBezTo>
                <a:cubicBezTo>
                  <a:pt x="103" y="49"/>
                  <a:pt x="103" y="50"/>
                  <a:pt x="102" y="50"/>
                </a:cubicBezTo>
                <a:close/>
                <a:moveTo>
                  <a:pt x="152" y="64"/>
                </a:moveTo>
                <a:cubicBezTo>
                  <a:pt x="152" y="64"/>
                  <a:pt x="152" y="65"/>
                  <a:pt x="153" y="65"/>
                </a:cubicBezTo>
                <a:cubicBezTo>
                  <a:pt x="153" y="65"/>
                  <a:pt x="153" y="66"/>
                  <a:pt x="153" y="66"/>
                </a:cubicBezTo>
                <a:cubicBezTo>
                  <a:pt x="154" y="66"/>
                  <a:pt x="155" y="66"/>
                  <a:pt x="155" y="66"/>
                </a:cubicBezTo>
                <a:cubicBezTo>
                  <a:pt x="156" y="65"/>
                  <a:pt x="157" y="65"/>
                  <a:pt x="156" y="64"/>
                </a:cubicBezTo>
                <a:cubicBezTo>
                  <a:pt x="156" y="63"/>
                  <a:pt x="156" y="62"/>
                  <a:pt x="156" y="61"/>
                </a:cubicBezTo>
                <a:cubicBezTo>
                  <a:pt x="156" y="60"/>
                  <a:pt x="155" y="60"/>
                  <a:pt x="155" y="59"/>
                </a:cubicBezTo>
                <a:cubicBezTo>
                  <a:pt x="154" y="60"/>
                  <a:pt x="153" y="62"/>
                  <a:pt x="152" y="64"/>
                </a:cubicBezTo>
                <a:close/>
                <a:moveTo>
                  <a:pt x="210" y="79"/>
                </a:moveTo>
                <a:cubicBezTo>
                  <a:pt x="209" y="81"/>
                  <a:pt x="207" y="82"/>
                  <a:pt x="207" y="85"/>
                </a:cubicBezTo>
                <a:cubicBezTo>
                  <a:pt x="206" y="86"/>
                  <a:pt x="206" y="87"/>
                  <a:pt x="207" y="88"/>
                </a:cubicBezTo>
                <a:cubicBezTo>
                  <a:pt x="209" y="86"/>
                  <a:pt x="210" y="84"/>
                  <a:pt x="212" y="82"/>
                </a:cubicBezTo>
                <a:cubicBezTo>
                  <a:pt x="211" y="81"/>
                  <a:pt x="211" y="80"/>
                  <a:pt x="210" y="79"/>
                </a:cubicBezTo>
                <a:close/>
                <a:moveTo>
                  <a:pt x="163" y="77"/>
                </a:moveTo>
                <a:cubicBezTo>
                  <a:pt x="164" y="77"/>
                  <a:pt x="164" y="78"/>
                  <a:pt x="165" y="78"/>
                </a:cubicBezTo>
                <a:cubicBezTo>
                  <a:pt x="166" y="78"/>
                  <a:pt x="167" y="78"/>
                  <a:pt x="168" y="78"/>
                </a:cubicBezTo>
                <a:cubicBezTo>
                  <a:pt x="168" y="78"/>
                  <a:pt x="168" y="78"/>
                  <a:pt x="168" y="78"/>
                </a:cubicBezTo>
                <a:cubicBezTo>
                  <a:pt x="169" y="77"/>
                  <a:pt x="169" y="76"/>
                  <a:pt x="169" y="76"/>
                </a:cubicBezTo>
                <a:cubicBezTo>
                  <a:pt x="169" y="75"/>
                  <a:pt x="168" y="74"/>
                  <a:pt x="168" y="73"/>
                </a:cubicBezTo>
                <a:cubicBezTo>
                  <a:pt x="167" y="74"/>
                  <a:pt x="166" y="74"/>
                  <a:pt x="166" y="74"/>
                </a:cubicBezTo>
                <a:cubicBezTo>
                  <a:pt x="165" y="75"/>
                  <a:pt x="164" y="76"/>
                  <a:pt x="163" y="77"/>
                </a:cubicBezTo>
                <a:close/>
                <a:moveTo>
                  <a:pt x="92" y="43"/>
                </a:moveTo>
                <a:cubicBezTo>
                  <a:pt x="83" y="43"/>
                  <a:pt x="74" y="43"/>
                  <a:pt x="66" y="43"/>
                </a:cubicBezTo>
                <a:cubicBezTo>
                  <a:pt x="72" y="44"/>
                  <a:pt x="78" y="44"/>
                  <a:pt x="84" y="44"/>
                </a:cubicBezTo>
                <a:cubicBezTo>
                  <a:pt x="86" y="44"/>
                  <a:pt x="88" y="44"/>
                  <a:pt x="91" y="44"/>
                </a:cubicBezTo>
                <a:cubicBezTo>
                  <a:pt x="91" y="44"/>
                  <a:pt x="92" y="44"/>
                  <a:pt x="92" y="43"/>
                </a:cubicBezTo>
                <a:close/>
                <a:moveTo>
                  <a:pt x="32" y="76"/>
                </a:moveTo>
                <a:cubicBezTo>
                  <a:pt x="34" y="74"/>
                  <a:pt x="35" y="72"/>
                  <a:pt x="37" y="71"/>
                </a:cubicBezTo>
                <a:cubicBezTo>
                  <a:pt x="36" y="70"/>
                  <a:pt x="35" y="69"/>
                  <a:pt x="35" y="68"/>
                </a:cubicBezTo>
                <a:cubicBezTo>
                  <a:pt x="34" y="70"/>
                  <a:pt x="33" y="71"/>
                  <a:pt x="32" y="73"/>
                </a:cubicBezTo>
                <a:cubicBezTo>
                  <a:pt x="32" y="73"/>
                  <a:pt x="32" y="74"/>
                  <a:pt x="32" y="74"/>
                </a:cubicBezTo>
                <a:cubicBezTo>
                  <a:pt x="32" y="75"/>
                  <a:pt x="32" y="75"/>
                  <a:pt x="32" y="76"/>
                </a:cubicBezTo>
                <a:close/>
                <a:moveTo>
                  <a:pt x="133" y="48"/>
                </a:moveTo>
                <a:cubicBezTo>
                  <a:pt x="133" y="48"/>
                  <a:pt x="133" y="48"/>
                  <a:pt x="133" y="48"/>
                </a:cubicBezTo>
                <a:cubicBezTo>
                  <a:pt x="131" y="48"/>
                  <a:pt x="128" y="48"/>
                  <a:pt x="126" y="48"/>
                </a:cubicBezTo>
                <a:cubicBezTo>
                  <a:pt x="126" y="48"/>
                  <a:pt x="125" y="48"/>
                  <a:pt x="125" y="48"/>
                </a:cubicBezTo>
                <a:cubicBezTo>
                  <a:pt x="125" y="49"/>
                  <a:pt x="124" y="50"/>
                  <a:pt x="124" y="51"/>
                </a:cubicBezTo>
                <a:cubicBezTo>
                  <a:pt x="125" y="51"/>
                  <a:pt x="126" y="51"/>
                  <a:pt x="127" y="51"/>
                </a:cubicBezTo>
                <a:cubicBezTo>
                  <a:pt x="127" y="51"/>
                  <a:pt x="127" y="51"/>
                  <a:pt x="127" y="51"/>
                </a:cubicBezTo>
                <a:cubicBezTo>
                  <a:pt x="128" y="50"/>
                  <a:pt x="128" y="50"/>
                  <a:pt x="129" y="49"/>
                </a:cubicBezTo>
                <a:cubicBezTo>
                  <a:pt x="130" y="49"/>
                  <a:pt x="130" y="49"/>
                  <a:pt x="131" y="50"/>
                </a:cubicBezTo>
                <a:cubicBezTo>
                  <a:pt x="132" y="49"/>
                  <a:pt x="132" y="49"/>
                  <a:pt x="133" y="48"/>
                </a:cubicBezTo>
                <a:close/>
                <a:moveTo>
                  <a:pt x="80" y="56"/>
                </a:moveTo>
                <a:cubicBezTo>
                  <a:pt x="80" y="56"/>
                  <a:pt x="80" y="55"/>
                  <a:pt x="80" y="55"/>
                </a:cubicBezTo>
                <a:cubicBezTo>
                  <a:pt x="80" y="54"/>
                  <a:pt x="77" y="54"/>
                  <a:pt x="77" y="55"/>
                </a:cubicBezTo>
                <a:cubicBezTo>
                  <a:pt x="77" y="55"/>
                  <a:pt x="76" y="55"/>
                  <a:pt x="76" y="55"/>
                </a:cubicBezTo>
                <a:cubicBezTo>
                  <a:pt x="76" y="56"/>
                  <a:pt x="75" y="57"/>
                  <a:pt x="75" y="57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59"/>
                  <a:pt x="75" y="59"/>
                  <a:pt x="76" y="59"/>
                </a:cubicBezTo>
                <a:cubicBezTo>
                  <a:pt x="77" y="59"/>
                  <a:pt x="78" y="58"/>
                  <a:pt x="79" y="58"/>
                </a:cubicBezTo>
                <a:cubicBezTo>
                  <a:pt x="80" y="58"/>
                  <a:pt x="80" y="57"/>
                  <a:pt x="80" y="56"/>
                </a:cubicBezTo>
                <a:close/>
                <a:moveTo>
                  <a:pt x="62" y="79"/>
                </a:moveTo>
                <a:cubicBezTo>
                  <a:pt x="62" y="80"/>
                  <a:pt x="62" y="80"/>
                  <a:pt x="62" y="80"/>
                </a:cubicBezTo>
                <a:cubicBezTo>
                  <a:pt x="65" y="77"/>
                  <a:pt x="67" y="75"/>
                  <a:pt x="69" y="72"/>
                </a:cubicBezTo>
                <a:cubicBezTo>
                  <a:pt x="68" y="71"/>
                  <a:pt x="67" y="71"/>
                  <a:pt x="66" y="71"/>
                </a:cubicBezTo>
                <a:cubicBezTo>
                  <a:pt x="65" y="74"/>
                  <a:pt x="63" y="77"/>
                  <a:pt x="62" y="79"/>
                </a:cubicBezTo>
                <a:close/>
                <a:moveTo>
                  <a:pt x="37" y="85"/>
                </a:moveTo>
                <a:cubicBezTo>
                  <a:pt x="37" y="85"/>
                  <a:pt x="37" y="85"/>
                  <a:pt x="37" y="85"/>
                </a:cubicBezTo>
                <a:cubicBezTo>
                  <a:pt x="37" y="85"/>
                  <a:pt x="38" y="85"/>
                  <a:pt x="38" y="85"/>
                </a:cubicBezTo>
                <a:cubicBezTo>
                  <a:pt x="39" y="83"/>
                  <a:pt x="41" y="81"/>
                  <a:pt x="42" y="79"/>
                </a:cubicBezTo>
                <a:cubicBezTo>
                  <a:pt x="43" y="78"/>
                  <a:pt x="43" y="77"/>
                  <a:pt x="43" y="75"/>
                </a:cubicBezTo>
                <a:cubicBezTo>
                  <a:pt x="43" y="75"/>
                  <a:pt x="42" y="76"/>
                  <a:pt x="42" y="76"/>
                </a:cubicBezTo>
                <a:cubicBezTo>
                  <a:pt x="42" y="76"/>
                  <a:pt x="41" y="77"/>
                  <a:pt x="41" y="77"/>
                </a:cubicBezTo>
                <a:cubicBezTo>
                  <a:pt x="40" y="79"/>
                  <a:pt x="38" y="82"/>
                  <a:pt x="37" y="85"/>
                </a:cubicBezTo>
                <a:cubicBezTo>
                  <a:pt x="37" y="85"/>
                  <a:pt x="37" y="85"/>
                  <a:pt x="37" y="85"/>
                </a:cubicBezTo>
                <a:close/>
                <a:moveTo>
                  <a:pt x="135" y="59"/>
                </a:moveTo>
                <a:cubicBezTo>
                  <a:pt x="134" y="57"/>
                  <a:pt x="134" y="57"/>
                  <a:pt x="133" y="57"/>
                </a:cubicBezTo>
                <a:cubicBezTo>
                  <a:pt x="132" y="57"/>
                  <a:pt x="132" y="57"/>
                  <a:pt x="131" y="57"/>
                </a:cubicBezTo>
                <a:cubicBezTo>
                  <a:pt x="130" y="57"/>
                  <a:pt x="130" y="57"/>
                  <a:pt x="130" y="58"/>
                </a:cubicBezTo>
                <a:cubicBezTo>
                  <a:pt x="130" y="59"/>
                  <a:pt x="130" y="61"/>
                  <a:pt x="131" y="62"/>
                </a:cubicBezTo>
                <a:cubicBezTo>
                  <a:pt x="131" y="62"/>
                  <a:pt x="131" y="63"/>
                  <a:pt x="131" y="63"/>
                </a:cubicBezTo>
                <a:cubicBezTo>
                  <a:pt x="132" y="62"/>
                  <a:pt x="134" y="60"/>
                  <a:pt x="135" y="59"/>
                </a:cubicBezTo>
                <a:close/>
                <a:moveTo>
                  <a:pt x="53" y="66"/>
                </a:moveTo>
                <a:cubicBezTo>
                  <a:pt x="54" y="66"/>
                  <a:pt x="54" y="65"/>
                  <a:pt x="54" y="64"/>
                </a:cubicBezTo>
                <a:cubicBezTo>
                  <a:pt x="53" y="62"/>
                  <a:pt x="53" y="60"/>
                  <a:pt x="53" y="58"/>
                </a:cubicBezTo>
                <a:cubicBezTo>
                  <a:pt x="53" y="58"/>
                  <a:pt x="53" y="58"/>
                  <a:pt x="53" y="57"/>
                </a:cubicBezTo>
                <a:cubicBezTo>
                  <a:pt x="52" y="59"/>
                  <a:pt x="51" y="60"/>
                  <a:pt x="50" y="61"/>
                </a:cubicBezTo>
                <a:cubicBezTo>
                  <a:pt x="50" y="61"/>
                  <a:pt x="50" y="62"/>
                  <a:pt x="50" y="62"/>
                </a:cubicBezTo>
                <a:cubicBezTo>
                  <a:pt x="51" y="63"/>
                  <a:pt x="52" y="65"/>
                  <a:pt x="53" y="66"/>
                </a:cubicBezTo>
                <a:close/>
                <a:moveTo>
                  <a:pt x="70" y="50"/>
                </a:moveTo>
                <a:cubicBezTo>
                  <a:pt x="70" y="50"/>
                  <a:pt x="70" y="50"/>
                  <a:pt x="70" y="50"/>
                </a:cubicBezTo>
                <a:cubicBezTo>
                  <a:pt x="72" y="50"/>
                  <a:pt x="74" y="50"/>
                  <a:pt x="76" y="50"/>
                </a:cubicBezTo>
                <a:cubicBezTo>
                  <a:pt x="76" y="50"/>
                  <a:pt x="76" y="50"/>
                  <a:pt x="77" y="50"/>
                </a:cubicBezTo>
                <a:cubicBezTo>
                  <a:pt x="77" y="50"/>
                  <a:pt x="78" y="49"/>
                  <a:pt x="78" y="48"/>
                </a:cubicBezTo>
                <a:cubicBezTo>
                  <a:pt x="76" y="48"/>
                  <a:pt x="73" y="48"/>
                  <a:pt x="71" y="48"/>
                </a:cubicBezTo>
                <a:cubicBezTo>
                  <a:pt x="71" y="49"/>
                  <a:pt x="70" y="49"/>
                  <a:pt x="70" y="50"/>
                </a:cubicBezTo>
                <a:close/>
                <a:moveTo>
                  <a:pt x="71" y="57"/>
                </a:moveTo>
                <a:cubicBezTo>
                  <a:pt x="71" y="56"/>
                  <a:pt x="70" y="55"/>
                  <a:pt x="69" y="54"/>
                </a:cubicBezTo>
                <a:cubicBezTo>
                  <a:pt x="69" y="54"/>
                  <a:pt x="68" y="53"/>
                  <a:pt x="68" y="54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7"/>
                  <a:pt x="68" y="58"/>
                  <a:pt x="68" y="60"/>
                </a:cubicBezTo>
                <a:cubicBezTo>
                  <a:pt x="70" y="60"/>
                  <a:pt x="70" y="58"/>
                  <a:pt x="71" y="57"/>
                </a:cubicBezTo>
                <a:close/>
                <a:moveTo>
                  <a:pt x="143" y="65"/>
                </a:moveTo>
                <a:cubicBezTo>
                  <a:pt x="144" y="63"/>
                  <a:pt x="144" y="63"/>
                  <a:pt x="144" y="61"/>
                </a:cubicBezTo>
                <a:cubicBezTo>
                  <a:pt x="144" y="60"/>
                  <a:pt x="144" y="60"/>
                  <a:pt x="143" y="59"/>
                </a:cubicBezTo>
                <a:cubicBezTo>
                  <a:pt x="143" y="59"/>
                  <a:pt x="143" y="58"/>
                  <a:pt x="143" y="57"/>
                </a:cubicBezTo>
                <a:cubicBezTo>
                  <a:pt x="142" y="59"/>
                  <a:pt x="141" y="60"/>
                  <a:pt x="140" y="61"/>
                </a:cubicBezTo>
                <a:cubicBezTo>
                  <a:pt x="141" y="62"/>
                  <a:pt x="142" y="63"/>
                  <a:pt x="143" y="65"/>
                </a:cubicBezTo>
                <a:close/>
                <a:moveTo>
                  <a:pt x="47" y="77"/>
                </a:moveTo>
                <a:cubicBezTo>
                  <a:pt x="46" y="78"/>
                  <a:pt x="46" y="79"/>
                  <a:pt x="45" y="80"/>
                </a:cubicBezTo>
                <a:cubicBezTo>
                  <a:pt x="45" y="81"/>
                  <a:pt x="45" y="83"/>
                  <a:pt x="45" y="85"/>
                </a:cubicBezTo>
                <a:cubicBezTo>
                  <a:pt x="46" y="85"/>
                  <a:pt x="46" y="85"/>
                  <a:pt x="47" y="84"/>
                </a:cubicBezTo>
                <a:cubicBezTo>
                  <a:pt x="47" y="83"/>
                  <a:pt x="47" y="83"/>
                  <a:pt x="47" y="83"/>
                </a:cubicBezTo>
                <a:cubicBezTo>
                  <a:pt x="48" y="82"/>
                  <a:pt x="48" y="81"/>
                  <a:pt x="48" y="80"/>
                </a:cubicBezTo>
                <a:cubicBezTo>
                  <a:pt x="48" y="79"/>
                  <a:pt x="47" y="79"/>
                  <a:pt x="47" y="77"/>
                </a:cubicBezTo>
                <a:close/>
                <a:moveTo>
                  <a:pt x="134" y="86"/>
                </a:moveTo>
                <a:cubicBezTo>
                  <a:pt x="134" y="86"/>
                  <a:pt x="134" y="85"/>
                  <a:pt x="134" y="85"/>
                </a:cubicBezTo>
                <a:cubicBezTo>
                  <a:pt x="134" y="85"/>
                  <a:pt x="134" y="84"/>
                  <a:pt x="134" y="83"/>
                </a:cubicBezTo>
                <a:cubicBezTo>
                  <a:pt x="134" y="83"/>
                  <a:pt x="133" y="82"/>
                  <a:pt x="133" y="82"/>
                </a:cubicBezTo>
                <a:cubicBezTo>
                  <a:pt x="133" y="81"/>
                  <a:pt x="132" y="81"/>
                  <a:pt x="132" y="81"/>
                </a:cubicBezTo>
                <a:cubicBezTo>
                  <a:pt x="131" y="81"/>
                  <a:pt x="130" y="82"/>
                  <a:pt x="130" y="83"/>
                </a:cubicBezTo>
                <a:cubicBezTo>
                  <a:pt x="130" y="84"/>
                  <a:pt x="130" y="84"/>
                  <a:pt x="130" y="85"/>
                </a:cubicBezTo>
                <a:cubicBezTo>
                  <a:pt x="131" y="85"/>
                  <a:pt x="132" y="86"/>
                  <a:pt x="134" y="86"/>
                </a:cubicBezTo>
                <a:close/>
                <a:moveTo>
                  <a:pt x="215" y="73"/>
                </a:moveTo>
                <a:cubicBezTo>
                  <a:pt x="215" y="73"/>
                  <a:pt x="215" y="73"/>
                  <a:pt x="215" y="73"/>
                </a:cubicBezTo>
                <a:cubicBezTo>
                  <a:pt x="214" y="74"/>
                  <a:pt x="213" y="76"/>
                  <a:pt x="212" y="77"/>
                </a:cubicBezTo>
                <a:cubicBezTo>
                  <a:pt x="213" y="78"/>
                  <a:pt x="213" y="79"/>
                  <a:pt x="214" y="80"/>
                </a:cubicBezTo>
                <a:cubicBezTo>
                  <a:pt x="214" y="79"/>
                  <a:pt x="215" y="78"/>
                  <a:pt x="216" y="78"/>
                </a:cubicBezTo>
                <a:cubicBezTo>
                  <a:pt x="216" y="77"/>
                  <a:pt x="216" y="77"/>
                  <a:pt x="216" y="77"/>
                </a:cubicBezTo>
                <a:cubicBezTo>
                  <a:pt x="216" y="76"/>
                  <a:pt x="216" y="74"/>
                  <a:pt x="215" y="73"/>
                </a:cubicBezTo>
                <a:close/>
                <a:moveTo>
                  <a:pt x="113" y="57"/>
                </a:moveTo>
                <a:cubicBezTo>
                  <a:pt x="113" y="57"/>
                  <a:pt x="113" y="57"/>
                  <a:pt x="113" y="57"/>
                </a:cubicBezTo>
                <a:cubicBezTo>
                  <a:pt x="111" y="57"/>
                  <a:pt x="110" y="57"/>
                  <a:pt x="109" y="57"/>
                </a:cubicBezTo>
                <a:cubicBezTo>
                  <a:pt x="109" y="57"/>
                  <a:pt x="108" y="58"/>
                  <a:pt x="108" y="58"/>
                </a:cubicBezTo>
                <a:cubicBezTo>
                  <a:pt x="108" y="58"/>
                  <a:pt x="107" y="59"/>
                  <a:pt x="107" y="60"/>
                </a:cubicBezTo>
                <a:cubicBezTo>
                  <a:pt x="107" y="61"/>
                  <a:pt x="108" y="61"/>
                  <a:pt x="108" y="62"/>
                </a:cubicBezTo>
                <a:cubicBezTo>
                  <a:pt x="110" y="60"/>
                  <a:pt x="111" y="59"/>
                  <a:pt x="113" y="57"/>
                </a:cubicBezTo>
                <a:close/>
                <a:moveTo>
                  <a:pt x="158" y="55"/>
                </a:moveTo>
                <a:cubicBezTo>
                  <a:pt x="157" y="55"/>
                  <a:pt x="157" y="56"/>
                  <a:pt x="157" y="57"/>
                </a:cubicBezTo>
                <a:cubicBezTo>
                  <a:pt x="158" y="58"/>
                  <a:pt x="158" y="60"/>
                  <a:pt x="158" y="62"/>
                </a:cubicBezTo>
                <a:cubicBezTo>
                  <a:pt x="158" y="62"/>
                  <a:pt x="158" y="62"/>
                  <a:pt x="158" y="62"/>
                </a:cubicBezTo>
                <a:cubicBezTo>
                  <a:pt x="159" y="61"/>
                  <a:pt x="160" y="61"/>
                  <a:pt x="161" y="60"/>
                </a:cubicBezTo>
                <a:cubicBezTo>
                  <a:pt x="160" y="58"/>
                  <a:pt x="159" y="56"/>
                  <a:pt x="158" y="55"/>
                </a:cubicBezTo>
                <a:close/>
                <a:moveTo>
                  <a:pt x="168" y="68"/>
                </a:moveTo>
                <a:cubicBezTo>
                  <a:pt x="168" y="67"/>
                  <a:pt x="169" y="67"/>
                  <a:pt x="169" y="66"/>
                </a:cubicBezTo>
                <a:cubicBezTo>
                  <a:pt x="168" y="64"/>
                  <a:pt x="168" y="62"/>
                  <a:pt x="168" y="60"/>
                </a:cubicBezTo>
                <a:cubicBezTo>
                  <a:pt x="167" y="61"/>
                  <a:pt x="166" y="62"/>
                  <a:pt x="166" y="63"/>
                </a:cubicBezTo>
                <a:cubicBezTo>
                  <a:pt x="165" y="63"/>
                  <a:pt x="165" y="63"/>
                  <a:pt x="166" y="63"/>
                </a:cubicBezTo>
                <a:cubicBezTo>
                  <a:pt x="166" y="65"/>
                  <a:pt x="167" y="66"/>
                  <a:pt x="168" y="68"/>
                </a:cubicBezTo>
                <a:close/>
                <a:moveTo>
                  <a:pt x="121" y="78"/>
                </a:moveTo>
                <a:cubicBezTo>
                  <a:pt x="121" y="78"/>
                  <a:pt x="122" y="78"/>
                  <a:pt x="122" y="78"/>
                </a:cubicBezTo>
                <a:cubicBezTo>
                  <a:pt x="122" y="79"/>
                  <a:pt x="123" y="79"/>
                  <a:pt x="124" y="79"/>
                </a:cubicBezTo>
                <a:cubicBezTo>
                  <a:pt x="124" y="79"/>
                  <a:pt x="125" y="79"/>
                  <a:pt x="125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6" y="78"/>
                  <a:pt x="126" y="77"/>
                  <a:pt x="127" y="76"/>
                </a:cubicBezTo>
                <a:cubicBezTo>
                  <a:pt x="126" y="76"/>
                  <a:pt x="125" y="76"/>
                  <a:pt x="123" y="75"/>
                </a:cubicBezTo>
                <a:cubicBezTo>
                  <a:pt x="123" y="76"/>
                  <a:pt x="122" y="77"/>
                  <a:pt x="121" y="78"/>
                </a:cubicBezTo>
                <a:close/>
                <a:moveTo>
                  <a:pt x="217" y="103"/>
                </a:moveTo>
                <a:cubicBezTo>
                  <a:pt x="217" y="102"/>
                  <a:pt x="217" y="102"/>
                  <a:pt x="217" y="102"/>
                </a:cubicBezTo>
                <a:cubicBezTo>
                  <a:pt x="214" y="104"/>
                  <a:pt x="209" y="110"/>
                  <a:pt x="209" y="111"/>
                </a:cubicBezTo>
                <a:cubicBezTo>
                  <a:pt x="212" y="108"/>
                  <a:pt x="215" y="106"/>
                  <a:pt x="217" y="103"/>
                </a:cubicBezTo>
                <a:close/>
                <a:moveTo>
                  <a:pt x="118" y="82"/>
                </a:moveTo>
                <a:cubicBezTo>
                  <a:pt x="118" y="83"/>
                  <a:pt x="119" y="84"/>
                  <a:pt x="119" y="84"/>
                </a:cubicBezTo>
                <a:cubicBezTo>
                  <a:pt x="120" y="85"/>
                  <a:pt x="120" y="86"/>
                  <a:pt x="121" y="86"/>
                </a:cubicBezTo>
                <a:cubicBezTo>
                  <a:pt x="122" y="85"/>
                  <a:pt x="123" y="83"/>
                  <a:pt x="124" y="82"/>
                </a:cubicBezTo>
                <a:cubicBezTo>
                  <a:pt x="122" y="82"/>
                  <a:pt x="120" y="82"/>
                  <a:pt x="118" y="82"/>
                </a:cubicBezTo>
                <a:close/>
                <a:moveTo>
                  <a:pt x="201" y="32"/>
                </a:moveTo>
                <a:cubicBezTo>
                  <a:pt x="201" y="34"/>
                  <a:pt x="206" y="42"/>
                  <a:pt x="208" y="44"/>
                </a:cubicBezTo>
                <a:cubicBezTo>
                  <a:pt x="208" y="44"/>
                  <a:pt x="209" y="44"/>
                  <a:pt x="209" y="44"/>
                </a:cubicBezTo>
                <a:cubicBezTo>
                  <a:pt x="206" y="40"/>
                  <a:pt x="204" y="36"/>
                  <a:pt x="201" y="32"/>
                </a:cubicBezTo>
                <a:close/>
                <a:moveTo>
                  <a:pt x="89" y="73"/>
                </a:moveTo>
                <a:cubicBezTo>
                  <a:pt x="90" y="73"/>
                  <a:pt x="90" y="73"/>
                  <a:pt x="91" y="73"/>
                </a:cubicBezTo>
                <a:cubicBezTo>
                  <a:pt x="91" y="73"/>
                  <a:pt x="92" y="73"/>
                  <a:pt x="92" y="73"/>
                </a:cubicBezTo>
                <a:cubicBezTo>
                  <a:pt x="93" y="72"/>
                  <a:pt x="93" y="71"/>
                  <a:pt x="94" y="70"/>
                </a:cubicBezTo>
                <a:cubicBezTo>
                  <a:pt x="93" y="69"/>
                  <a:pt x="93" y="69"/>
                  <a:pt x="92" y="68"/>
                </a:cubicBezTo>
                <a:cubicBezTo>
                  <a:pt x="91" y="69"/>
                  <a:pt x="90" y="71"/>
                  <a:pt x="89" y="73"/>
                </a:cubicBezTo>
                <a:close/>
                <a:moveTo>
                  <a:pt x="84" y="65"/>
                </a:moveTo>
                <a:cubicBezTo>
                  <a:pt x="84" y="65"/>
                  <a:pt x="84" y="65"/>
                  <a:pt x="84" y="65"/>
                </a:cubicBezTo>
                <a:cubicBezTo>
                  <a:pt x="86" y="64"/>
                  <a:pt x="87" y="62"/>
                  <a:pt x="88" y="61"/>
                </a:cubicBezTo>
                <a:cubicBezTo>
                  <a:pt x="88" y="59"/>
                  <a:pt x="88" y="59"/>
                  <a:pt x="87" y="60"/>
                </a:cubicBezTo>
                <a:cubicBezTo>
                  <a:pt x="86" y="60"/>
                  <a:pt x="85" y="60"/>
                  <a:pt x="85" y="61"/>
                </a:cubicBezTo>
                <a:cubicBezTo>
                  <a:pt x="85" y="61"/>
                  <a:pt x="84" y="62"/>
                  <a:pt x="84" y="62"/>
                </a:cubicBezTo>
                <a:cubicBezTo>
                  <a:pt x="84" y="62"/>
                  <a:pt x="84" y="63"/>
                  <a:pt x="84" y="63"/>
                </a:cubicBezTo>
                <a:cubicBezTo>
                  <a:pt x="84" y="64"/>
                  <a:pt x="84" y="65"/>
                  <a:pt x="84" y="65"/>
                </a:cubicBezTo>
                <a:close/>
                <a:moveTo>
                  <a:pt x="99" y="63"/>
                </a:moveTo>
                <a:cubicBezTo>
                  <a:pt x="99" y="63"/>
                  <a:pt x="100" y="63"/>
                  <a:pt x="100" y="63"/>
                </a:cubicBezTo>
                <a:cubicBezTo>
                  <a:pt x="101" y="62"/>
                  <a:pt x="102" y="61"/>
                  <a:pt x="103" y="59"/>
                </a:cubicBezTo>
                <a:cubicBezTo>
                  <a:pt x="103" y="59"/>
                  <a:pt x="103" y="58"/>
                  <a:pt x="102" y="58"/>
                </a:cubicBezTo>
                <a:cubicBezTo>
                  <a:pt x="101" y="58"/>
                  <a:pt x="100" y="58"/>
                  <a:pt x="99" y="58"/>
                </a:cubicBezTo>
                <a:cubicBezTo>
                  <a:pt x="99" y="60"/>
                  <a:pt x="99" y="61"/>
                  <a:pt x="99" y="62"/>
                </a:cubicBezTo>
                <a:cubicBezTo>
                  <a:pt x="99" y="62"/>
                  <a:pt x="99" y="63"/>
                  <a:pt x="99" y="63"/>
                </a:cubicBezTo>
                <a:close/>
                <a:moveTo>
                  <a:pt x="154" y="48"/>
                </a:moveTo>
                <a:cubicBezTo>
                  <a:pt x="154" y="48"/>
                  <a:pt x="154" y="48"/>
                  <a:pt x="153" y="48"/>
                </a:cubicBezTo>
                <a:cubicBezTo>
                  <a:pt x="153" y="49"/>
                  <a:pt x="152" y="50"/>
                  <a:pt x="151" y="50"/>
                </a:cubicBezTo>
                <a:cubicBezTo>
                  <a:pt x="150" y="50"/>
                  <a:pt x="149" y="49"/>
                  <a:pt x="149" y="49"/>
                </a:cubicBezTo>
                <a:cubicBezTo>
                  <a:pt x="148" y="50"/>
                  <a:pt x="148" y="50"/>
                  <a:pt x="147" y="51"/>
                </a:cubicBezTo>
                <a:cubicBezTo>
                  <a:pt x="149" y="51"/>
                  <a:pt x="153" y="52"/>
                  <a:pt x="154" y="51"/>
                </a:cubicBezTo>
                <a:cubicBezTo>
                  <a:pt x="154" y="50"/>
                  <a:pt x="154" y="49"/>
                  <a:pt x="154" y="48"/>
                </a:cubicBezTo>
                <a:close/>
                <a:moveTo>
                  <a:pt x="39" y="61"/>
                </a:moveTo>
                <a:cubicBezTo>
                  <a:pt x="39" y="61"/>
                  <a:pt x="39" y="61"/>
                  <a:pt x="38" y="61"/>
                </a:cubicBezTo>
                <a:cubicBezTo>
                  <a:pt x="38" y="63"/>
                  <a:pt x="37" y="64"/>
                  <a:pt x="36" y="65"/>
                </a:cubicBezTo>
                <a:cubicBezTo>
                  <a:pt x="37" y="66"/>
                  <a:pt x="37" y="67"/>
                  <a:pt x="38" y="68"/>
                </a:cubicBezTo>
                <a:cubicBezTo>
                  <a:pt x="39" y="68"/>
                  <a:pt x="39" y="67"/>
                  <a:pt x="39" y="67"/>
                </a:cubicBezTo>
                <a:cubicBezTo>
                  <a:pt x="40" y="66"/>
                  <a:pt x="40" y="66"/>
                  <a:pt x="40" y="66"/>
                </a:cubicBezTo>
                <a:cubicBezTo>
                  <a:pt x="39" y="64"/>
                  <a:pt x="39" y="63"/>
                  <a:pt x="39" y="61"/>
                </a:cubicBezTo>
                <a:close/>
                <a:moveTo>
                  <a:pt x="102" y="86"/>
                </a:moveTo>
                <a:cubicBezTo>
                  <a:pt x="104" y="86"/>
                  <a:pt x="106" y="86"/>
                  <a:pt x="107" y="86"/>
                </a:cubicBezTo>
                <a:cubicBezTo>
                  <a:pt x="107" y="85"/>
                  <a:pt x="107" y="84"/>
                  <a:pt x="107" y="83"/>
                </a:cubicBezTo>
                <a:cubicBezTo>
                  <a:pt x="107" y="83"/>
                  <a:pt x="106" y="83"/>
                  <a:pt x="106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4" y="84"/>
                  <a:pt x="103" y="85"/>
                  <a:pt x="102" y="86"/>
                </a:cubicBezTo>
                <a:close/>
                <a:moveTo>
                  <a:pt x="87" y="75"/>
                </a:moveTo>
                <a:cubicBezTo>
                  <a:pt x="86" y="77"/>
                  <a:pt x="85" y="79"/>
                  <a:pt x="84" y="81"/>
                </a:cubicBezTo>
                <a:cubicBezTo>
                  <a:pt x="85" y="81"/>
                  <a:pt x="85" y="81"/>
                  <a:pt x="86" y="81"/>
                </a:cubicBezTo>
                <a:cubicBezTo>
                  <a:pt x="87" y="79"/>
                  <a:pt x="88" y="77"/>
                  <a:pt x="89" y="76"/>
                </a:cubicBezTo>
                <a:cubicBezTo>
                  <a:pt x="89" y="76"/>
                  <a:pt x="90" y="75"/>
                  <a:pt x="90" y="75"/>
                </a:cubicBezTo>
                <a:cubicBezTo>
                  <a:pt x="89" y="75"/>
                  <a:pt x="88" y="75"/>
                  <a:pt x="87" y="75"/>
                </a:cubicBezTo>
                <a:close/>
                <a:moveTo>
                  <a:pt x="155" y="78"/>
                </a:moveTo>
                <a:cubicBezTo>
                  <a:pt x="156" y="78"/>
                  <a:pt x="157" y="78"/>
                  <a:pt x="158" y="78"/>
                </a:cubicBezTo>
                <a:cubicBezTo>
                  <a:pt x="158" y="78"/>
                  <a:pt x="159" y="78"/>
                  <a:pt x="159" y="77"/>
                </a:cubicBezTo>
                <a:cubicBezTo>
                  <a:pt x="160" y="77"/>
                  <a:pt x="161" y="76"/>
                  <a:pt x="161" y="75"/>
                </a:cubicBezTo>
                <a:cubicBezTo>
                  <a:pt x="162" y="75"/>
                  <a:pt x="162" y="74"/>
                  <a:pt x="162" y="74"/>
                </a:cubicBezTo>
                <a:cubicBezTo>
                  <a:pt x="162" y="74"/>
                  <a:pt x="161" y="74"/>
                  <a:pt x="161" y="74"/>
                </a:cubicBezTo>
                <a:cubicBezTo>
                  <a:pt x="160" y="74"/>
                  <a:pt x="159" y="74"/>
                  <a:pt x="159" y="75"/>
                </a:cubicBezTo>
                <a:cubicBezTo>
                  <a:pt x="158" y="76"/>
                  <a:pt x="158" y="76"/>
                  <a:pt x="157" y="76"/>
                </a:cubicBezTo>
                <a:cubicBezTo>
                  <a:pt x="157" y="76"/>
                  <a:pt x="157" y="76"/>
                  <a:pt x="156" y="75"/>
                </a:cubicBezTo>
                <a:cubicBezTo>
                  <a:pt x="156" y="76"/>
                  <a:pt x="155" y="77"/>
                  <a:pt x="155" y="78"/>
                </a:cubicBezTo>
                <a:close/>
                <a:moveTo>
                  <a:pt x="211" y="60"/>
                </a:moveTo>
                <a:cubicBezTo>
                  <a:pt x="212" y="59"/>
                  <a:pt x="212" y="59"/>
                  <a:pt x="213" y="58"/>
                </a:cubicBezTo>
                <a:cubicBezTo>
                  <a:pt x="214" y="58"/>
                  <a:pt x="214" y="57"/>
                  <a:pt x="213" y="56"/>
                </a:cubicBezTo>
                <a:cubicBezTo>
                  <a:pt x="213" y="55"/>
                  <a:pt x="212" y="55"/>
                  <a:pt x="212" y="54"/>
                </a:cubicBezTo>
                <a:cubicBezTo>
                  <a:pt x="211" y="55"/>
                  <a:pt x="211" y="55"/>
                  <a:pt x="210" y="56"/>
                </a:cubicBezTo>
                <a:cubicBezTo>
                  <a:pt x="210" y="56"/>
                  <a:pt x="210" y="57"/>
                  <a:pt x="210" y="57"/>
                </a:cubicBezTo>
                <a:cubicBezTo>
                  <a:pt x="210" y="58"/>
                  <a:pt x="211" y="59"/>
                  <a:pt x="211" y="60"/>
                </a:cubicBezTo>
                <a:close/>
                <a:moveTo>
                  <a:pt x="230" y="84"/>
                </a:moveTo>
                <a:cubicBezTo>
                  <a:pt x="229" y="84"/>
                  <a:pt x="229" y="83"/>
                  <a:pt x="229" y="82"/>
                </a:cubicBezTo>
                <a:cubicBezTo>
                  <a:pt x="228" y="82"/>
                  <a:pt x="228" y="81"/>
                  <a:pt x="227" y="81"/>
                </a:cubicBezTo>
                <a:cubicBezTo>
                  <a:pt x="227" y="81"/>
                  <a:pt x="226" y="86"/>
                  <a:pt x="227" y="87"/>
                </a:cubicBezTo>
                <a:cubicBezTo>
                  <a:pt x="228" y="86"/>
                  <a:pt x="229" y="86"/>
                  <a:pt x="230" y="84"/>
                </a:cubicBezTo>
                <a:close/>
                <a:moveTo>
                  <a:pt x="21" y="43"/>
                </a:moveTo>
                <a:cubicBezTo>
                  <a:pt x="17" y="43"/>
                  <a:pt x="14" y="43"/>
                  <a:pt x="11" y="43"/>
                </a:cubicBezTo>
                <a:cubicBezTo>
                  <a:pt x="11" y="43"/>
                  <a:pt x="11" y="44"/>
                  <a:pt x="10" y="44"/>
                </a:cubicBezTo>
                <a:cubicBezTo>
                  <a:pt x="11" y="44"/>
                  <a:pt x="11" y="44"/>
                  <a:pt x="11" y="44"/>
                </a:cubicBezTo>
                <a:cubicBezTo>
                  <a:pt x="14" y="44"/>
                  <a:pt x="17" y="45"/>
                  <a:pt x="19" y="45"/>
                </a:cubicBezTo>
                <a:cubicBezTo>
                  <a:pt x="20" y="45"/>
                  <a:pt x="20" y="45"/>
                  <a:pt x="21" y="43"/>
                </a:cubicBezTo>
                <a:close/>
                <a:moveTo>
                  <a:pt x="73" y="91"/>
                </a:moveTo>
                <a:cubicBezTo>
                  <a:pt x="73" y="90"/>
                  <a:pt x="73" y="89"/>
                  <a:pt x="73" y="88"/>
                </a:cubicBezTo>
                <a:cubicBezTo>
                  <a:pt x="70" y="88"/>
                  <a:pt x="69" y="88"/>
                  <a:pt x="68" y="90"/>
                </a:cubicBezTo>
                <a:cubicBezTo>
                  <a:pt x="68" y="91"/>
                  <a:pt x="69" y="91"/>
                  <a:pt x="69" y="91"/>
                </a:cubicBezTo>
                <a:cubicBezTo>
                  <a:pt x="70" y="91"/>
                  <a:pt x="71" y="91"/>
                  <a:pt x="73" y="91"/>
                </a:cubicBezTo>
                <a:close/>
                <a:moveTo>
                  <a:pt x="103" y="77"/>
                </a:moveTo>
                <a:cubicBezTo>
                  <a:pt x="102" y="77"/>
                  <a:pt x="102" y="77"/>
                  <a:pt x="101" y="77"/>
                </a:cubicBezTo>
                <a:cubicBezTo>
                  <a:pt x="99" y="77"/>
                  <a:pt x="99" y="77"/>
                  <a:pt x="98" y="78"/>
                </a:cubicBezTo>
                <a:cubicBezTo>
                  <a:pt x="98" y="79"/>
                  <a:pt x="97" y="79"/>
                  <a:pt x="97" y="80"/>
                </a:cubicBezTo>
                <a:cubicBezTo>
                  <a:pt x="97" y="80"/>
                  <a:pt x="97" y="80"/>
                  <a:pt x="97" y="80"/>
                </a:cubicBezTo>
                <a:cubicBezTo>
                  <a:pt x="98" y="80"/>
                  <a:pt x="99" y="80"/>
                  <a:pt x="101" y="80"/>
                </a:cubicBezTo>
                <a:cubicBezTo>
                  <a:pt x="101" y="80"/>
                  <a:pt x="101" y="80"/>
                  <a:pt x="101" y="80"/>
                </a:cubicBezTo>
                <a:cubicBezTo>
                  <a:pt x="102" y="79"/>
                  <a:pt x="102" y="78"/>
                  <a:pt x="103" y="77"/>
                </a:cubicBezTo>
                <a:close/>
                <a:moveTo>
                  <a:pt x="53" y="71"/>
                </a:moveTo>
                <a:cubicBezTo>
                  <a:pt x="51" y="72"/>
                  <a:pt x="50" y="74"/>
                  <a:pt x="49" y="75"/>
                </a:cubicBezTo>
                <a:cubicBezTo>
                  <a:pt x="49" y="76"/>
                  <a:pt x="49" y="77"/>
                  <a:pt x="50" y="78"/>
                </a:cubicBezTo>
                <a:cubicBezTo>
                  <a:pt x="51" y="76"/>
                  <a:pt x="52" y="74"/>
                  <a:pt x="53" y="72"/>
                </a:cubicBezTo>
                <a:cubicBezTo>
                  <a:pt x="53" y="71"/>
                  <a:pt x="53" y="71"/>
                  <a:pt x="53" y="71"/>
                </a:cubicBezTo>
                <a:close/>
                <a:moveTo>
                  <a:pt x="138" y="69"/>
                </a:moveTo>
                <a:cubicBezTo>
                  <a:pt x="138" y="69"/>
                  <a:pt x="137" y="69"/>
                  <a:pt x="137" y="69"/>
                </a:cubicBezTo>
                <a:cubicBezTo>
                  <a:pt x="135" y="69"/>
                  <a:pt x="135" y="69"/>
                  <a:pt x="134" y="71"/>
                </a:cubicBezTo>
                <a:cubicBezTo>
                  <a:pt x="133" y="71"/>
                  <a:pt x="133" y="72"/>
                  <a:pt x="133" y="73"/>
                </a:cubicBezTo>
                <a:cubicBezTo>
                  <a:pt x="134" y="73"/>
                  <a:pt x="134" y="73"/>
                  <a:pt x="135" y="73"/>
                </a:cubicBezTo>
                <a:cubicBezTo>
                  <a:pt x="135" y="73"/>
                  <a:pt x="135" y="73"/>
                  <a:pt x="136" y="72"/>
                </a:cubicBezTo>
                <a:cubicBezTo>
                  <a:pt x="137" y="71"/>
                  <a:pt x="137" y="70"/>
                  <a:pt x="138" y="69"/>
                </a:cubicBezTo>
                <a:close/>
                <a:moveTo>
                  <a:pt x="196" y="90"/>
                </a:moveTo>
                <a:cubicBezTo>
                  <a:pt x="196" y="90"/>
                  <a:pt x="196" y="90"/>
                  <a:pt x="196" y="90"/>
                </a:cubicBezTo>
                <a:cubicBezTo>
                  <a:pt x="195" y="91"/>
                  <a:pt x="193" y="92"/>
                  <a:pt x="194" y="94"/>
                </a:cubicBezTo>
                <a:cubicBezTo>
                  <a:pt x="194" y="95"/>
                  <a:pt x="194" y="95"/>
                  <a:pt x="194" y="96"/>
                </a:cubicBezTo>
                <a:cubicBezTo>
                  <a:pt x="194" y="96"/>
                  <a:pt x="194" y="97"/>
                  <a:pt x="194" y="97"/>
                </a:cubicBezTo>
                <a:cubicBezTo>
                  <a:pt x="195" y="96"/>
                  <a:pt x="195" y="95"/>
                  <a:pt x="196" y="94"/>
                </a:cubicBezTo>
                <a:cubicBezTo>
                  <a:pt x="196" y="94"/>
                  <a:pt x="196" y="94"/>
                  <a:pt x="196" y="93"/>
                </a:cubicBezTo>
                <a:cubicBezTo>
                  <a:pt x="196" y="92"/>
                  <a:pt x="196" y="91"/>
                  <a:pt x="196" y="90"/>
                </a:cubicBezTo>
                <a:close/>
                <a:moveTo>
                  <a:pt x="59" y="67"/>
                </a:moveTo>
                <a:cubicBezTo>
                  <a:pt x="60" y="67"/>
                  <a:pt x="61" y="67"/>
                  <a:pt x="62" y="68"/>
                </a:cubicBezTo>
                <a:cubicBezTo>
                  <a:pt x="63" y="68"/>
                  <a:pt x="63" y="68"/>
                  <a:pt x="64" y="67"/>
                </a:cubicBezTo>
                <a:cubicBezTo>
                  <a:pt x="63" y="66"/>
                  <a:pt x="63" y="65"/>
                  <a:pt x="62" y="64"/>
                </a:cubicBezTo>
                <a:cubicBezTo>
                  <a:pt x="60" y="64"/>
                  <a:pt x="60" y="66"/>
                  <a:pt x="59" y="67"/>
                </a:cubicBezTo>
                <a:close/>
                <a:moveTo>
                  <a:pt x="15" y="90"/>
                </a:moveTo>
                <a:cubicBezTo>
                  <a:pt x="16" y="89"/>
                  <a:pt x="16" y="88"/>
                  <a:pt x="16" y="88"/>
                </a:cubicBezTo>
                <a:cubicBezTo>
                  <a:pt x="17" y="86"/>
                  <a:pt x="16" y="86"/>
                  <a:pt x="16" y="85"/>
                </a:cubicBezTo>
                <a:cubicBezTo>
                  <a:pt x="15" y="85"/>
                  <a:pt x="15" y="85"/>
                  <a:pt x="15" y="86"/>
                </a:cubicBezTo>
                <a:cubicBezTo>
                  <a:pt x="14" y="86"/>
                  <a:pt x="14" y="85"/>
                  <a:pt x="14" y="85"/>
                </a:cubicBezTo>
                <a:cubicBezTo>
                  <a:pt x="13" y="86"/>
                  <a:pt x="13" y="87"/>
                  <a:pt x="13" y="89"/>
                </a:cubicBezTo>
                <a:cubicBezTo>
                  <a:pt x="14" y="89"/>
                  <a:pt x="15" y="89"/>
                  <a:pt x="15" y="90"/>
                </a:cubicBezTo>
                <a:close/>
                <a:moveTo>
                  <a:pt x="204" y="52"/>
                </a:moveTo>
                <a:cubicBezTo>
                  <a:pt x="204" y="54"/>
                  <a:pt x="202" y="54"/>
                  <a:pt x="202" y="56"/>
                </a:cubicBezTo>
                <a:cubicBezTo>
                  <a:pt x="203" y="57"/>
                  <a:pt x="204" y="57"/>
                  <a:pt x="205" y="57"/>
                </a:cubicBezTo>
                <a:cubicBezTo>
                  <a:pt x="205" y="57"/>
                  <a:pt x="206" y="56"/>
                  <a:pt x="206" y="56"/>
                </a:cubicBezTo>
                <a:cubicBezTo>
                  <a:pt x="206" y="55"/>
                  <a:pt x="205" y="53"/>
                  <a:pt x="204" y="52"/>
                </a:cubicBezTo>
                <a:close/>
                <a:moveTo>
                  <a:pt x="121" y="61"/>
                </a:moveTo>
                <a:cubicBezTo>
                  <a:pt x="120" y="60"/>
                  <a:pt x="119" y="59"/>
                  <a:pt x="119" y="57"/>
                </a:cubicBezTo>
                <a:cubicBezTo>
                  <a:pt x="118" y="58"/>
                  <a:pt x="117" y="59"/>
                  <a:pt x="117" y="60"/>
                </a:cubicBezTo>
                <a:cubicBezTo>
                  <a:pt x="117" y="61"/>
                  <a:pt x="118" y="62"/>
                  <a:pt x="118" y="64"/>
                </a:cubicBezTo>
                <a:cubicBezTo>
                  <a:pt x="119" y="63"/>
                  <a:pt x="120" y="62"/>
                  <a:pt x="121" y="61"/>
                </a:cubicBezTo>
                <a:close/>
                <a:moveTo>
                  <a:pt x="171" y="87"/>
                </a:moveTo>
                <a:cubicBezTo>
                  <a:pt x="173" y="84"/>
                  <a:pt x="174" y="82"/>
                  <a:pt x="175" y="80"/>
                </a:cubicBezTo>
                <a:cubicBezTo>
                  <a:pt x="175" y="80"/>
                  <a:pt x="175" y="79"/>
                  <a:pt x="175" y="79"/>
                </a:cubicBezTo>
                <a:cubicBezTo>
                  <a:pt x="173" y="81"/>
                  <a:pt x="172" y="83"/>
                  <a:pt x="170" y="85"/>
                </a:cubicBezTo>
                <a:cubicBezTo>
                  <a:pt x="170" y="85"/>
                  <a:pt x="171" y="86"/>
                  <a:pt x="171" y="87"/>
                </a:cubicBezTo>
                <a:close/>
                <a:moveTo>
                  <a:pt x="91" y="50"/>
                </a:moveTo>
                <a:cubicBezTo>
                  <a:pt x="93" y="50"/>
                  <a:pt x="94" y="50"/>
                  <a:pt x="96" y="50"/>
                </a:cubicBezTo>
                <a:cubicBezTo>
                  <a:pt x="96" y="50"/>
                  <a:pt x="96" y="49"/>
                  <a:pt x="97" y="49"/>
                </a:cubicBezTo>
                <a:cubicBezTo>
                  <a:pt x="97" y="49"/>
                  <a:pt x="98" y="49"/>
                  <a:pt x="98" y="49"/>
                </a:cubicBezTo>
                <a:cubicBezTo>
                  <a:pt x="99" y="49"/>
                  <a:pt x="99" y="49"/>
                  <a:pt x="99" y="48"/>
                </a:cubicBezTo>
                <a:cubicBezTo>
                  <a:pt x="97" y="48"/>
                  <a:pt x="95" y="48"/>
                  <a:pt x="93" y="48"/>
                </a:cubicBezTo>
                <a:cubicBezTo>
                  <a:pt x="93" y="48"/>
                  <a:pt x="93" y="48"/>
                  <a:pt x="93" y="49"/>
                </a:cubicBezTo>
                <a:cubicBezTo>
                  <a:pt x="92" y="49"/>
                  <a:pt x="92" y="50"/>
                  <a:pt x="91" y="50"/>
                </a:cubicBezTo>
                <a:close/>
                <a:moveTo>
                  <a:pt x="140" y="92"/>
                </a:moveTo>
                <a:cubicBezTo>
                  <a:pt x="139" y="91"/>
                  <a:pt x="138" y="90"/>
                  <a:pt x="137" y="89"/>
                </a:cubicBezTo>
                <a:cubicBezTo>
                  <a:pt x="136" y="90"/>
                  <a:pt x="135" y="91"/>
                  <a:pt x="134" y="92"/>
                </a:cubicBezTo>
                <a:cubicBezTo>
                  <a:pt x="136" y="92"/>
                  <a:pt x="138" y="92"/>
                  <a:pt x="140" y="92"/>
                </a:cubicBezTo>
                <a:close/>
                <a:moveTo>
                  <a:pt x="166" y="97"/>
                </a:moveTo>
                <a:cubicBezTo>
                  <a:pt x="163" y="97"/>
                  <a:pt x="140" y="97"/>
                  <a:pt x="131" y="97"/>
                </a:cubicBezTo>
                <a:cubicBezTo>
                  <a:pt x="143" y="97"/>
                  <a:pt x="155" y="97"/>
                  <a:pt x="166" y="97"/>
                </a:cubicBezTo>
                <a:close/>
                <a:moveTo>
                  <a:pt x="145" y="72"/>
                </a:moveTo>
                <a:cubicBezTo>
                  <a:pt x="149" y="73"/>
                  <a:pt x="150" y="72"/>
                  <a:pt x="151" y="70"/>
                </a:cubicBezTo>
                <a:cubicBezTo>
                  <a:pt x="150" y="70"/>
                  <a:pt x="149" y="70"/>
                  <a:pt x="148" y="70"/>
                </a:cubicBezTo>
                <a:cubicBezTo>
                  <a:pt x="147" y="71"/>
                  <a:pt x="147" y="71"/>
                  <a:pt x="146" y="72"/>
                </a:cubicBezTo>
                <a:cubicBezTo>
                  <a:pt x="146" y="72"/>
                  <a:pt x="145" y="72"/>
                  <a:pt x="145" y="72"/>
                </a:cubicBezTo>
                <a:close/>
                <a:moveTo>
                  <a:pt x="147" y="90"/>
                </a:moveTo>
                <a:cubicBezTo>
                  <a:pt x="147" y="90"/>
                  <a:pt x="147" y="90"/>
                  <a:pt x="147" y="91"/>
                </a:cubicBezTo>
                <a:cubicBezTo>
                  <a:pt x="149" y="89"/>
                  <a:pt x="151" y="87"/>
                  <a:pt x="153" y="85"/>
                </a:cubicBezTo>
                <a:cubicBezTo>
                  <a:pt x="152" y="84"/>
                  <a:pt x="152" y="83"/>
                  <a:pt x="151" y="83"/>
                </a:cubicBezTo>
                <a:cubicBezTo>
                  <a:pt x="150" y="85"/>
                  <a:pt x="148" y="88"/>
                  <a:pt x="147" y="90"/>
                </a:cubicBezTo>
                <a:close/>
                <a:moveTo>
                  <a:pt x="76" y="66"/>
                </a:moveTo>
                <a:cubicBezTo>
                  <a:pt x="75" y="67"/>
                  <a:pt x="74" y="68"/>
                  <a:pt x="73" y="70"/>
                </a:cubicBezTo>
                <a:cubicBezTo>
                  <a:pt x="75" y="70"/>
                  <a:pt x="75" y="70"/>
                  <a:pt x="76" y="70"/>
                </a:cubicBezTo>
                <a:cubicBezTo>
                  <a:pt x="77" y="69"/>
                  <a:pt x="77" y="69"/>
                  <a:pt x="78" y="68"/>
                </a:cubicBezTo>
                <a:cubicBezTo>
                  <a:pt x="77" y="67"/>
                  <a:pt x="77" y="67"/>
                  <a:pt x="76" y="66"/>
                </a:cubicBezTo>
                <a:close/>
                <a:moveTo>
                  <a:pt x="93" y="86"/>
                </a:moveTo>
                <a:cubicBezTo>
                  <a:pt x="94" y="86"/>
                  <a:pt x="95" y="86"/>
                  <a:pt x="96" y="86"/>
                </a:cubicBezTo>
                <a:cubicBezTo>
                  <a:pt x="97" y="86"/>
                  <a:pt x="98" y="86"/>
                  <a:pt x="97" y="85"/>
                </a:cubicBezTo>
                <a:cubicBezTo>
                  <a:pt x="97" y="84"/>
                  <a:pt x="96" y="83"/>
                  <a:pt x="95" y="84"/>
                </a:cubicBezTo>
                <a:cubicBezTo>
                  <a:pt x="95" y="84"/>
                  <a:pt x="94" y="84"/>
                  <a:pt x="94" y="84"/>
                </a:cubicBezTo>
                <a:cubicBezTo>
                  <a:pt x="93" y="84"/>
                  <a:pt x="93" y="84"/>
                  <a:pt x="93" y="85"/>
                </a:cubicBezTo>
                <a:cubicBezTo>
                  <a:pt x="93" y="85"/>
                  <a:pt x="93" y="86"/>
                  <a:pt x="93" y="86"/>
                </a:cubicBezTo>
                <a:close/>
                <a:moveTo>
                  <a:pt x="59" y="53"/>
                </a:moveTo>
                <a:cubicBezTo>
                  <a:pt x="59" y="55"/>
                  <a:pt x="60" y="56"/>
                  <a:pt x="61" y="57"/>
                </a:cubicBezTo>
                <a:cubicBezTo>
                  <a:pt x="62" y="56"/>
                  <a:pt x="63" y="54"/>
                  <a:pt x="63" y="53"/>
                </a:cubicBezTo>
                <a:cubicBezTo>
                  <a:pt x="62" y="53"/>
                  <a:pt x="60" y="53"/>
                  <a:pt x="59" y="53"/>
                </a:cubicBezTo>
                <a:close/>
                <a:moveTo>
                  <a:pt x="192" y="84"/>
                </a:moveTo>
                <a:cubicBezTo>
                  <a:pt x="192" y="84"/>
                  <a:pt x="192" y="84"/>
                  <a:pt x="191" y="84"/>
                </a:cubicBezTo>
                <a:cubicBezTo>
                  <a:pt x="190" y="86"/>
                  <a:pt x="188" y="88"/>
                  <a:pt x="186" y="90"/>
                </a:cubicBezTo>
                <a:cubicBezTo>
                  <a:pt x="186" y="91"/>
                  <a:pt x="187" y="91"/>
                  <a:pt x="187" y="91"/>
                </a:cubicBezTo>
                <a:cubicBezTo>
                  <a:pt x="188" y="90"/>
                  <a:pt x="190" y="88"/>
                  <a:pt x="191" y="86"/>
                </a:cubicBezTo>
                <a:cubicBezTo>
                  <a:pt x="191" y="86"/>
                  <a:pt x="191" y="86"/>
                  <a:pt x="191" y="86"/>
                </a:cubicBezTo>
                <a:cubicBezTo>
                  <a:pt x="192" y="85"/>
                  <a:pt x="192" y="85"/>
                  <a:pt x="192" y="84"/>
                </a:cubicBezTo>
                <a:close/>
                <a:moveTo>
                  <a:pt x="185" y="69"/>
                </a:moveTo>
                <a:cubicBezTo>
                  <a:pt x="186" y="72"/>
                  <a:pt x="185" y="73"/>
                  <a:pt x="182" y="73"/>
                </a:cubicBezTo>
                <a:cubicBezTo>
                  <a:pt x="183" y="74"/>
                  <a:pt x="183" y="75"/>
                  <a:pt x="183" y="75"/>
                </a:cubicBezTo>
                <a:cubicBezTo>
                  <a:pt x="184" y="74"/>
                  <a:pt x="185" y="73"/>
                  <a:pt x="186" y="72"/>
                </a:cubicBezTo>
                <a:cubicBezTo>
                  <a:pt x="186" y="71"/>
                  <a:pt x="186" y="71"/>
                  <a:pt x="186" y="71"/>
                </a:cubicBezTo>
                <a:cubicBezTo>
                  <a:pt x="186" y="70"/>
                  <a:pt x="186" y="69"/>
                  <a:pt x="186" y="67"/>
                </a:cubicBezTo>
                <a:cubicBezTo>
                  <a:pt x="186" y="67"/>
                  <a:pt x="186" y="67"/>
                  <a:pt x="186" y="67"/>
                </a:cubicBezTo>
                <a:cubicBezTo>
                  <a:pt x="185" y="68"/>
                  <a:pt x="185" y="68"/>
                  <a:pt x="185" y="69"/>
                </a:cubicBezTo>
                <a:close/>
                <a:moveTo>
                  <a:pt x="144" y="70"/>
                </a:moveTo>
                <a:cubicBezTo>
                  <a:pt x="143" y="69"/>
                  <a:pt x="143" y="69"/>
                  <a:pt x="143" y="69"/>
                </a:cubicBezTo>
                <a:cubicBezTo>
                  <a:pt x="142" y="69"/>
                  <a:pt x="142" y="69"/>
                  <a:pt x="141" y="70"/>
                </a:cubicBezTo>
                <a:cubicBezTo>
                  <a:pt x="141" y="70"/>
                  <a:pt x="140" y="71"/>
                  <a:pt x="139" y="72"/>
                </a:cubicBezTo>
                <a:cubicBezTo>
                  <a:pt x="139" y="73"/>
                  <a:pt x="139" y="73"/>
                  <a:pt x="139" y="73"/>
                </a:cubicBezTo>
                <a:cubicBezTo>
                  <a:pt x="142" y="73"/>
                  <a:pt x="142" y="73"/>
                  <a:pt x="144" y="70"/>
                </a:cubicBezTo>
                <a:close/>
                <a:moveTo>
                  <a:pt x="195" y="130"/>
                </a:moveTo>
                <a:cubicBezTo>
                  <a:pt x="197" y="127"/>
                  <a:pt x="199" y="125"/>
                  <a:pt x="201" y="123"/>
                </a:cubicBezTo>
                <a:cubicBezTo>
                  <a:pt x="201" y="122"/>
                  <a:pt x="201" y="122"/>
                  <a:pt x="202" y="121"/>
                </a:cubicBezTo>
                <a:cubicBezTo>
                  <a:pt x="202" y="121"/>
                  <a:pt x="201" y="121"/>
                  <a:pt x="201" y="121"/>
                </a:cubicBezTo>
                <a:cubicBezTo>
                  <a:pt x="200" y="122"/>
                  <a:pt x="199" y="124"/>
                  <a:pt x="198" y="125"/>
                </a:cubicBezTo>
                <a:cubicBezTo>
                  <a:pt x="196" y="126"/>
                  <a:pt x="196" y="128"/>
                  <a:pt x="195" y="130"/>
                </a:cubicBezTo>
                <a:close/>
                <a:moveTo>
                  <a:pt x="208" y="102"/>
                </a:moveTo>
                <a:cubicBezTo>
                  <a:pt x="208" y="102"/>
                  <a:pt x="209" y="101"/>
                  <a:pt x="209" y="101"/>
                </a:cubicBezTo>
                <a:cubicBezTo>
                  <a:pt x="211" y="99"/>
                  <a:pt x="212" y="97"/>
                  <a:pt x="213" y="95"/>
                </a:cubicBezTo>
                <a:cubicBezTo>
                  <a:pt x="214" y="95"/>
                  <a:pt x="214" y="94"/>
                  <a:pt x="214" y="94"/>
                </a:cubicBezTo>
                <a:cubicBezTo>
                  <a:pt x="213" y="94"/>
                  <a:pt x="213" y="94"/>
                  <a:pt x="213" y="94"/>
                </a:cubicBezTo>
                <a:cubicBezTo>
                  <a:pt x="213" y="94"/>
                  <a:pt x="213" y="95"/>
                  <a:pt x="213" y="95"/>
                </a:cubicBezTo>
                <a:cubicBezTo>
                  <a:pt x="211" y="96"/>
                  <a:pt x="210" y="98"/>
                  <a:pt x="209" y="99"/>
                </a:cubicBezTo>
                <a:cubicBezTo>
                  <a:pt x="208" y="100"/>
                  <a:pt x="208" y="101"/>
                  <a:pt x="208" y="102"/>
                </a:cubicBezTo>
                <a:close/>
                <a:moveTo>
                  <a:pt x="181" y="76"/>
                </a:moveTo>
                <a:cubicBezTo>
                  <a:pt x="180" y="77"/>
                  <a:pt x="179" y="78"/>
                  <a:pt x="178" y="79"/>
                </a:cubicBezTo>
                <a:cubicBezTo>
                  <a:pt x="178" y="80"/>
                  <a:pt x="178" y="81"/>
                  <a:pt x="178" y="82"/>
                </a:cubicBezTo>
                <a:cubicBezTo>
                  <a:pt x="180" y="80"/>
                  <a:pt x="181" y="79"/>
                  <a:pt x="182" y="77"/>
                </a:cubicBezTo>
                <a:cubicBezTo>
                  <a:pt x="181" y="77"/>
                  <a:pt x="181" y="76"/>
                  <a:pt x="181" y="76"/>
                </a:cubicBezTo>
                <a:close/>
                <a:moveTo>
                  <a:pt x="163" y="58"/>
                </a:moveTo>
                <a:cubicBezTo>
                  <a:pt x="164" y="57"/>
                  <a:pt x="165" y="56"/>
                  <a:pt x="166" y="55"/>
                </a:cubicBezTo>
                <a:cubicBezTo>
                  <a:pt x="164" y="55"/>
                  <a:pt x="163" y="54"/>
                  <a:pt x="161" y="55"/>
                </a:cubicBezTo>
                <a:cubicBezTo>
                  <a:pt x="162" y="56"/>
                  <a:pt x="162" y="57"/>
                  <a:pt x="163" y="58"/>
                </a:cubicBezTo>
                <a:close/>
                <a:moveTo>
                  <a:pt x="105" y="66"/>
                </a:moveTo>
                <a:cubicBezTo>
                  <a:pt x="105" y="66"/>
                  <a:pt x="105" y="66"/>
                  <a:pt x="105" y="66"/>
                </a:cubicBezTo>
                <a:cubicBezTo>
                  <a:pt x="104" y="66"/>
                  <a:pt x="103" y="66"/>
                  <a:pt x="102" y="66"/>
                </a:cubicBezTo>
                <a:cubicBezTo>
                  <a:pt x="102" y="66"/>
                  <a:pt x="102" y="66"/>
                  <a:pt x="102" y="67"/>
                </a:cubicBezTo>
                <a:cubicBezTo>
                  <a:pt x="101" y="67"/>
                  <a:pt x="100" y="68"/>
                  <a:pt x="100" y="69"/>
                </a:cubicBezTo>
                <a:cubicBezTo>
                  <a:pt x="101" y="69"/>
                  <a:pt x="101" y="70"/>
                  <a:pt x="101" y="70"/>
                </a:cubicBezTo>
                <a:cubicBezTo>
                  <a:pt x="102" y="70"/>
                  <a:pt x="102" y="70"/>
                  <a:pt x="102" y="69"/>
                </a:cubicBezTo>
                <a:cubicBezTo>
                  <a:pt x="103" y="68"/>
                  <a:pt x="104" y="67"/>
                  <a:pt x="105" y="66"/>
                </a:cubicBezTo>
                <a:close/>
                <a:moveTo>
                  <a:pt x="43" y="69"/>
                </a:moveTo>
                <a:cubicBezTo>
                  <a:pt x="43" y="69"/>
                  <a:pt x="43" y="69"/>
                  <a:pt x="43" y="69"/>
                </a:cubicBezTo>
                <a:cubicBezTo>
                  <a:pt x="44" y="66"/>
                  <a:pt x="46" y="64"/>
                  <a:pt x="47" y="62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1"/>
                  <a:pt x="46" y="61"/>
                  <a:pt x="46" y="62"/>
                </a:cubicBezTo>
                <a:cubicBezTo>
                  <a:pt x="45" y="63"/>
                  <a:pt x="44" y="64"/>
                  <a:pt x="43" y="66"/>
                </a:cubicBezTo>
                <a:cubicBezTo>
                  <a:pt x="42" y="67"/>
                  <a:pt x="42" y="68"/>
                  <a:pt x="43" y="69"/>
                </a:cubicBezTo>
                <a:close/>
                <a:moveTo>
                  <a:pt x="49" y="92"/>
                </a:moveTo>
                <a:cubicBezTo>
                  <a:pt x="49" y="92"/>
                  <a:pt x="49" y="92"/>
                  <a:pt x="49" y="92"/>
                </a:cubicBezTo>
                <a:cubicBezTo>
                  <a:pt x="51" y="92"/>
                  <a:pt x="52" y="92"/>
                  <a:pt x="53" y="92"/>
                </a:cubicBezTo>
                <a:cubicBezTo>
                  <a:pt x="53" y="91"/>
                  <a:pt x="53" y="91"/>
                  <a:pt x="53" y="90"/>
                </a:cubicBezTo>
                <a:cubicBezTo>
                  <a:pt x="53" y="90"/>
                  <a:pt x="52" y="90"/>
                  <a:pt x="51" y="90"/>
                </a:cubicBezTo>
                <a:cubicBezTo>
                  <a:pt x="51" y="90"/>
                  <a:pt x="51" y="90"/>
                  <a:pt x="50" y="90"/>
                </a:cubicBezTo>
                <a:cubicBezTo>
                  <a:pt x="50" y="91"/>
                  <a:pt x="50" y="91"/>
                  <a:pt x="49" y="92"/>
                </a:cubicBezTo>
                <a:close/>
                <a:moveTo>
                  <a:pt x="149" y="76"/>
                </a:moveTo>
                <a:cubicBezTo>
                  <a:pt x="149" y="77"/>
                  <a:pt x="150" y="77"/>
                  <a:pt x="150" y="77"/>
                </a:cubicBezTo>
                <a:cubicBezTo>
                  <a:pt x="151" y="78"/>
                  <a:pt x="152" y="78"/>
                  <a:pt x="152" y="77"/>
                </a:cubicBezTo>
                <a:cubicBezTo>
                  <a:pt x="153" y="77"/>
                  <a:pt x="153" y="76"/>
                  <a:pt x="154" y="75"/>
                </a:cubicBezTo>
                <a:cubicBezTo>
                  <a:pt x="153" y="75"/>
                  <a:pt x="152" y="75"/>
                  <a:pt x="152" y="75"/>
                </a:cubicBezTo>
                <a:cubicBezTo>
                  <a:pt x="150" y="75"/>
                  <a:pt x="150" y="75"/>
                  <a:pt x="149" y="76"/>
                </a:cubicBezTo>
                <a:close/>
                <a:moveTo>
                  <a:pt x="202" y="86"/>
                </a:moveTo>
                <a:cubicBezTo>
                  <a:pt x="201" y="86"/>
                  <a:pt x="201" y="85"/>
                  <a:pt x="201" y="85"/>
                </a:cubicBezTo>
                <a:cubicBezTo>
                  <a:pt x="201" y="85"/>
                  <a:pt x="201" y="85"/>
                  <a:pt x="201" y="85"/>
                </a:cubicBezTo>
                <a:cubicBezTo>
                  <a:pt x="198" y="87"/>
                  <a:pt x="198" y="87"/>
                  <a:pt x="199" y="90"/>
                </a:cubicBezTo>
                <a:cubicBezTo>
                  <a:pt x="200" y="89"/>
                  <a:pt x="201" y="88"/>
                  <a:pt x="202" y="86"/>
                </a:cubicBezTo>
                <a:close/>
                <a:moveTo>
                  <a:pt x="116" y="48"/>
                </a:moveTo>
                <a:cubicBezTo>
                  <a:pt x="117" y="49"/>
                  <a:pt x="117" y="50"/>
                  <a:pt x="118" y="50"/>
                </a:cubicBezTo>
                <a:cubicBezTo>
                  <a:pt x="118" y="51"/>
                  <a:pt x="118" y="51"/>
                  <a:pt x="119" y="50"/>
                </a:cubicBezTo>
                <a:cubicBezTo>
                  <a:pt x="120" y="50"/>
                  <a:pt x="120" y="49"/>
                  <a:pt x="121" y="48"/>
                </a:cubicBezTo>
                <a:cubicBezTo>
                  <a:pt x="119" y="48"/>
                  <a:pt x="118" y="48"/>
                  <a:pt x="116" y="48"/>
                </a:cubicBezTo>
                <a:close/>
                <a:moveTo>
                  <a:pt x="146" y="86"/>
                </a:moveTo>
                <a:cubicBezTo>
                  <a:pt x="148" y="84"/>
                  <a:pt x="149" y="82"/>
                  <a:pt x="150" y="81"/>
                </a:cubicBezTo>
                <a:cubicBezTo>
                  <a:pt x="149" y="81"/>
                  <a:pt x="148" y="81"/>
                  <a:pt x="147" y="81"/>
                </a:cubicBezTo>
                <a:cubicBezTo>
                  <a:pt x="147" y="82"/>
                  <a:pt x="147" y="84"/>
                  <a:pt x="146" y="86"/>
                </a:cubicBezTo>
                <a:close/>
                <a:moveTo>
                  <a:pt x="15" y="70"/>
                </a:moveTo>
                <a:cubicBezTo>
                  <a:pt x="15" y="71"/>
                  <a:pt x="14" y="72"/>
                  <a:pt x="14" y="73"/>
                </a:cubicBezTo>
                <a:cubicBezTo>
                  <a:pt x="14" y="74"/>
                  <a:pt x="15" y="74"/>
                  <a:pt x="15" y="75"/>
                </a:cubicBezTo>
                <a:cubicBezTo>
                  <a:pt x="16" y="74"/>
                  <a:pt x="17" y="72"/>
                  <a:pt x="15" y="70"/>
                </a:cubicBezTo>
                <a:close/>
                <a:moveTo>
                  <a:pt x="116" y="66"/>
                </a:moveTo>
                <a:cubicBezTo>
                  <a:pt x="116" y="66"/>
                  <a:pt x="116" y="66"/>
                  <a:pt x="116" y="66"/>
                </a:cubicBezTo>
                <a:cubicBezTo>
                  <a:pt x="115" y="66"/>
                  <a:pt x="115" y="66"/>
                  <a:pt x="114" y="66"/>
                </a:cubicBezTo>
                <a:cubicBezTo>
                  <a:pt x="113" y="66"/>
                  <a:pt x="112" y="66"/>
                  <a:pt x="112" y="67"/>
                </a:cubicBezTo>
                <a:cubicBezTo>
                  <a:pt x="112" y="68"/>
                  <a:pt x="113" y="69"/>
                  <a:pt x="114" y="69"/>
                </a:cubicBezTo>
                <a:cubicBezTo>
                  <a:pt x="114" y="68"/>
                  <a:pt x="115" y="67"/>
                  <a:pt x="116" y="66"/>
                </a:cubicBezTo>
                <a:close/>
                <a:moveTo>
                  <a:pt x="212" y="103"/>
                </a:moveTo>
                <a:cubicBezTo>
                  <a:pt x="213" y="102"/>
                  <a:pt x="214" y="100"/>
                  <a:pt x="216" y="99"/>
                </a:cubicBezTo>
                <a:cubicBezTo>
                  <a:pt x="215" y="99"/>
                  <a:pt x="215" y="98"/>
                  <a:pt x="215" y="97"/>
                </a:cubicBezTo>
                <a:cubicBezTo>
                  <a:pt x="214" y="98"/>
                  <a:pt x="213" y="99"/>
                  <a:pt x="213" y="100"/>
                </a:cubicBezTo>
                <a:cubicBezTo>
                  <a:pt x="212" y="101"/>
                  <a:pt x="212" y="102"/>
                  <a:pt x="212" y="103"/>
                </a:cubicBezTo>
                <a:close/>
                <a:moveTo>
                  <a:pt x="97" y="60"/>
                </a:moveTo>
                <a:cubicBezTo>
                  <a:pt x="95" y="62"/>
                  <a:pt x="94" y="64"/>
                  <a:pt x="94" y="65"/>
                </a:cubicBezTo>
                <a:cubicBezTo>
                  <a:pt x="95" y="65"/>
                  <a:pt x="96" y="64"/>
                  <a:pt x="97" y="64"/>
                </a:cubicBezTo>
                <a:cubicBezTo>
                  <a:pt x="97" y="63"/>
                  <a:pt x="97" y="62"/>
                  <a:pt x="97" y="60"/>
                </a:cubicBezTo>
                <a:close/>
                <a:moveTo>
                  <a:pt x="104" y="94"/>
                </a:moveTo>
                <a:cubicBezTo>
                  <a:pt x="104" y="93"/>
                  <a:pt x="104" y="93"/>
                  <a:pt x="104" y="93"/>
                </a:cubicBezTo>
                <a:cubicBezTo>
                  <a:pt x="103" y="93"/>
                  <a:pt x="103" y="93"/>
                  <a:pt x="103" y="93"/>
                </a:cubicBezTo>
                <a:cubicBezTo>
                  <a:pt x="100" y="93"/>
                  <a:pt x="96" y="93"/>
                  <a:pt x="93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6" y="93"/>
                  <a:pt x="100" y="94"/>
                  <a:pt x="104" y="94"/>
                </a:cubicBezTo>
                <a:close/>
                <a:moveTo>
                  <a:pt x="208" y="48"/>
                </a:moveTo>
                <a:cubicBezTo>
                  <a:pt x="207" y="49"/>
                  <a:pt x="207" y="49"/>
                  <a:pt x="207" y="50"/>
                </a:cubicBezTo>
                <a:cubicBezTo>
                  <a:pt x="207" y="51"/>
                  <a:pt x="208" y="52"/>
                  <a:pt x="208" y="54"/>
                </a:cubicBezTo>
                <a:cubicBezTo>
                  <a:pt x="209" y="53"/>
                  <a:pt x="209" y="52"/>
                  <a:pt x="210" y="52"/>
                </a:cubicBezTo>
                <a:cubicBezTo>
                  <a:pt x="209" y="51"/>
                  <a:pt x="208" y="50"/>
                  <a:pt x="208" y="48"/>
                </a:cubicBezTo>
                <a:close/>
                <a:moveTo>
                  <a:pt x="125" y="69"/>
                </a:moveTo>
                <a:cubicBezTo>
                  <a:pt x="122" y="69"/>
                  <a:pt x="122" y="69"/>
                  <a:pt x="121" y="71"/>
                </a:cubicBezTo>
                <a:cubicBezTo>
                  <a:pt x="121" y="72"/>
                  <a:pt x="122" y="72"/>
                  <a:pt x="122" y="72"/>
                </a:cubicBezTo>
                <a:cubicBezTo>
                  <a:pt x="123" y="72"/>
                  <a:pt x="123" y="72"/>
                  <a:pt x="123" y="72"/>
                </a:cubicBezTo>
                <a:cubicBezTo>
                  <a:pt x="124" y="71"/>
                  <a:pt x="125" y="70"/>
                  <a:pt x="125" y="69"/>
                </a:cubicBezTo>
                <a:close/>
                <a:moveTo>
                  <a:pt x="189" y="62"/>
                </a:moveTo>
                <a:cubicBezTo>
                  <a:pt x="189" y="63"/>
                  <a:pt x="188" y="63"/>
                  <a:pt x="188" y="64"/>
                </a:cubicBezTo>
                <a:cubicBezTo>
                  <a:pt x="188" y="65"/>
                  <a:pt x="188" y="67"/>
                  <a:pt x="189" y="68"/>
                </a:cubicBezTo>
                <a:cubicBezTo>
                  <a:pt x="189" y="68"/>
                  <a:pt x="190" y="67"/>
                  <a:pt x="190" y="66"/>
                </a:cubicBezTo>
                <a:cubicBezTo>
                  <a:pt x="190" y="66"/>
                  <a:pt x="190" y="66"/>
                  <a:pt x="190" y="65"/>
                </a:cubicBezTo>
                <a:cubicBezTo>
                  <a:pt x="190" y="65"/>
                  <a:pt x="189" y="64"/>
                  <a:pt x="189" y="62"/>
                </a:cubicBezTo>
                <a:close/>
                <a:moveTo>
                  <a:pt x="61" y="90"/>
                </a:moveTo>
                <a:cubicBezTo>
                  <a:pt x="61" y="90"/>
                  <a:pt x="61" y="91"/>
                  <a:pt x="61" y="92"/>
                </a:cubicBezTo>
                <a:cubicBezTo>
                  <a:pt x="63" y="92"/>
                  <a:pt x="64" y="91"/>
                  <a:pt x="66" y="91"/>
                </a:cubicBezTo>
                <a:cubicBezTo>
                  <a:pt x="65" y="91"/>
                  <a:pt x="65" y="90"/>
                  <a:pt x="64" y="90"/>
                </a:cubicBezTo>
                <a:cubicBezTo>
                  <a:pt x="63" y="90"/>
                  <a:pt x="62" y="90"/>
                  <a:pt x="61" y="90"/>
                </a:cubicBezTo>
                <a:close/>
                <a:moveTo>
                  <a:pt x="107" y="71"/>
                </a:moveTo>
                <a:cubicBezTo>
                  <a:pt x="108" y="70"/>
                  <a:pt x="108" y="68"/>
                  <a:pt x="109" y="67"/>
                </a:cubicBezTo>
                <a:cubicBezTo>
                  <a:pt x="109" y="67"/>
                  <a:pt x="108" y="67"/>
                  <a:pt x="108" y="66"/>
                </a:cubicBezTo>
                <a:cubicBezTo>
                  <a:pt x="107" y="68"/>
                  <a:pt x="106" y="69"/>
                  <a:pt x="105" y="70"/>
                </a:cubicBezTo>
                <a:cubicBezTo>
                  <a:pt x="106" y="70"/>
                  <a:pt x="106" y="71"/>
                  <a:pt x="107" y="71"/>
                </a:cubicBezTo>
                <a:close/>
                <a:moveTo>
                  <a:pt x="23" y="45"/>
                </a:moveTo>
                <a:cubicBezTo>
                  <a:pt x="27" y="45"/>
                  <a:pt x="30" y="45"/>
                  <a:pt x="34" y="45"/>
                </a:cubicBezTo>
                <a:cubicBezTo>
                  <a:pt x="31" y="44"/>
                  <a:pt x="28" y="44"/>
                  <a:pt x="24" y="44"/>
                </a:cubicBezTo>
                <a:cubicBezTo>
                  <a:pt x="24" y="44"/>
                  <a:pt x="24" y="44"/>
                  <a:pt x="23" y="45"/>
                </a:cubicBezTo>
                <a:close/>
                <a:moveTo>
                  <a:pt x="88" y="48"/>
                </a:moveTo>
                <a:cubicBezTo>
                  <a:pt x="86" y="48"/>
                  <a:pt x="85" y="48"/>
                  <a:pt x="83" y="48"/>
                </a:cubicBezTo>
                <a:cubicBezTo>
                  <a:pt x="84" y="49"/>
                  <a:pt x="84" y="49"/>
                  <a:pt x="84" y="50"/>
                </a:cubicBezTo>
                <a:cubicBezTo>
                  <a:pt x="85" y="51"/>
                  <a:pt x="86" y="51"/>
                  <a:pt x="86" y="50"/>
                </a:cubicBezTo>
                <a:cubicBezTo>
                  <a:pt x="87" y="50"/>
                  <a:pt x="87" y="49"/>
                  <a:pt x="88" y="48"/>
                </a:cubicBezTo>
                <a:close/>
                <a:moveTo>
                  <a:pt x="192" y="69"/>
                </a:moveTo>
                <a:cubicBezTo>
                  <a:pt x="191" y="70"/>
                  <a:pt x="190" y="71"/>
                  <a:pt x="190" y="71"/>
                </a:cubicBezTo>
                <a:cubicBezTo>
                  <a:pt x="189" y="72"/>
                  <a:pt x="189" y="73"/>
                  <a:pt x="189" y="74"/>
                </a:cubicBezTo>
                <a:cubicBezTo>
                  <a:pt x="191" y="73"/>
                  <a:pt x="193" y="72"/>
                  <a:pt x="192" y="69"/>
                </a:cubicBezTo>
                <a:close/>
                <a:moveTo>
                  <a:pt x="112" y="75"/>
                </a:moveTo>
                <a:cubicBezTo>
                  <a:pt x="112" y="76"/>
                  <a:pt x="112" y="76"/>
                  <a:pt x="113" y="76"/>
                </a:cubicBezTo>
                <a:cubicBezTo>
                  <a:pt x="114" y="77"/>
                  <a:pt x="114" y="77"/>
                  <a:pt x="115" y="76"/>
                </a:cubicBezTo>
                <a:cubicBezTo>
                  <a:pt x="115" y="76"/>
                  <a:pt x="115" y="75"/>
                  <a:pt x="115" y="75"/>
                </a:cubicBezTo>
                <a:cubicBezTo>
                  <a:pt x="114" y="73"/>
                  <a:pt x="113" y="73"/>
                  <a:pt x="112" y="75"/>
                </a:cubicBezTo>
                <a:close/>
                <a:moveTo>
                  <a:pt x="213" y="49"/>
                </a:moveTo>
                <a:cubicBezTo>
                  <a:pt x="212" y="47"/>
                  <a:pt x="211" y="46"/>
                  <a:pt x="210" y="45"/>
                </a:cubicBezTo>
                <a:cubicBezTo>
                  <a:pt x="210" y="45"/>
                  <a:pt x="209" y="46"/>
                  <a:pt x="209" y="46"/>
                </a:cubicBezTo>
                <a:cubicBezTo>
                  <a:pt x="209" y="46"/>
                  <a:pt x="209" y="47"/>
                  <a:pt x="209" y="47"/>
                </a:cubicBezTo>
                <a:cubicBezTo>
                  <a:pt x="210" y="48"/>
                  <a:pt x="211" y="49"/>
                  <a:pt x="212" y="50"/>
                </a:cubicBezTo>
                <a:cubicBezTo>
                  <a:pt x="212" y="50"/>
                  <a:pt x="212" y="49"/>
                  <a:pt x="213" y="49"/>
                </a:cubicBezTo>
                <a:close/>
                <a:moveTo>
                  <a:pt x="16" y="47"/>
                </a:moveTo>
                <a:cubicBezTo>
                  <a:pt x="17" y="48"/>
                  <a:pt x="17" y="49"/>
                  <a:pt x="16" y="50"/>
                </a:cubicBezTo>
                <a:cubicBezTo>
                  <a:pt x="16" y="51"/>
                  <a:pt x="15" y="53"/>
                  <a:pt x="15" y="54"/>
                </a:cubicBezTo>
                <a:cubicBezTo>
                  <a:pt x="15" y="54"/>
                  <a:pt x="14" y="55"/>
                  <a:pt x="14" y="55"/>
                </a:cubicBezTo>
                <a:cubicBezTo>
                  <a:pt x="14" y="55"/>
                  <a:pt x="15" y="55"/>
                  <a:pt x="15" y="55"/>
                </a:cubicBezTo>
                <a:cubicBezTo>
                  <a:pt x="16" y="52"/>
                  <a:pt x="17" y="50"/>
                  <a:pt x="19" y="47"/>
                </a:cubicBezTo>
                <a:cubicBezTo>
                  <a:pt x="18" y="47"/>
                  <a:pt x="17" y="47"/>
                  <a:pt x="16" y="47"/>
                </a:cubicBezTo>
                <a:close/>
                <a:moveTo>
                  <a:pt x="81" y="60"/>
                </a:moveTo>
                <a:cubicBezTo>
                  <a:pt x="80" y="62"/>
                  <a:pt x="79" y="63"/>
                  <a:pt x="78" y="64"/>
                </a:cubicBezTo>
                <a:cubicBezTo>
                  <a:pt x="78" y="64"/>
                  <a:pt x="79" y="65"/>
                  <a:pt x="79" y="66"/>
                </a:cubicBezTo>
                <a:cubicBezTo>
                  <a:pt x="80" y="65"/>
                  <a:pt x="80" y="64"/>
                  <a:pt x="81" y="63"/>
                </a:cubicBezTo>
                <a:cubicBezTo>
                  <a:pt x="81" y="62"/>
                  <a:pt x="81" y="62"/>
                  <a:pt x="81" y="60"/>
                </a:cubicBezTo>
                <a:close/>
                <a:moveTo>
                  <a:pt x="29" y="67"/>
                </a:moveTo>
                <a:cubicBezTo>
                  <a:pt x="29" y="67"/>
                  <a:pt x="29" y="67"/>
                  <a:pt x="30" y="67"/>
                </a:cubicBezTo>
                <a:cubicBezTo>
                  <a:pt x="30" y="66"/>
                  <a:pt x="31" y="65"/>
                  <a:pt x="32" y="63"/>
                </a:cubicBezTo>
                <a:cubicBezTo>
                  <a:pt x="32" y="63"/>
                  <a:pt x="31" y="62"/>
                  <a:pt x="31" y="62"/>
                </a:cubicBezTo>
                <a:cubicBezTo>
                  <a:pt x="30" y="63"/>
                  <a:pt x="30" y="65"/>
                  <a:pt x="29" y="66"/>
                </a:cubicBezTo>
                <a:cubicBezTo>
                  <a:pt x="29" y="66"/>
                  <a:pt x="29" y="67"/>
                  <a:pt x="29" y="67"/>
                </a:cubicBezTo>
                <a:close/>
                <a:moveTo>
                  <a:pt x="104" y="75"/>
                </a:moveTo>
                <a:cubicBezTo>
                  <a:pt x="105" y="74"/>
                  <a:pt x="105" y="74"/>
                  <a:pt x="105" y="73"/>
                </a:cubicBezTo>
                <a:cubicBezTo>
                  <a:pt x="105" y="73"/>
                  <a:pt x="104" y="73"/>
                  <a:pt x="103" y="72"/>
                </a:cubicBezTo>
                <a:cubicBezTo>
                  <a:pt x="102" y="73"/>
                  <a:pt x="102" y="74"/>
                  <a:pt x="101" y="75"/>
                </a:cubicBezTo>
                <a:cubicBezTo>
                  <a:pt x="102" y="75"/>
                  <a:pt x="103" y="75"/>
                  <a:pt x="104" y="75"/>
                </a:cubicBezTo>
                <a:close/>
                <a:moveTo>
                  <a:pt x="195" y="17"/>
                </a:moveTo>
                <a:cubicBezTo>
                  <a:pt x="195" y="15"/>
                  <a:pt x="195" y="13"/>
                  <a:pt x="193" y="12"/>
                </a:cubicBezTo>
                <a:cubicBezTo>
                  <a:pt x="193" y="14"/>
                  <a:pt x="193" y="15"/>
                  <a:pt x="193" y="16"/>
                </a:cubicBezTo>
                <a:cubicBezTo>
                  <a:pt x="194" y="17"/>
                  <a:pt x="194" y="17"/>
                  <a:pt x="195" y="17"/>
                </a:cubicBezTo>
                <a:close/>
                <a:moveTo>
                  <a:pt x="216" y="87"/>
                </a:moveTo>
                <a:cubicBezTo>
                  <a:pt x="215" y="87"/>
                  <a:pt x="215" y="86"/>
                  <a:pt x="214" y="85"/>
                </a:cubicBezTo>
                <a:cubicBezTo>
                  <a:pt x="214" y="86"/>
                  <a:pt x="213" y="86"/>
                  <a:pt x="213" y="87"/>
                </a:cubicBezTo>
                <a:cubicBezTo>
                  <a:pt x="214" y="88"/>
                  <a:pt x="214" y="88"/>
                  <a:pt x="214" y="89"/>
                </a:cubicBezTo>
                <a:cubicBezTo>
                  <a:pt x="215" y="89"/>
                  <a:pt x="216" y="88"/>
                  <a:pt x="216" y="87"/>
                </a:cubicBezTo>
                <a:close/>
                <a:moveTo>
                  <a:pt x="121" y="74"/>
                </a:moveTo>
                <a:cubicBezTo>
                  <a:pt x="120" y="74"/>
                  <a:pt x="120" y="74"/>
                  <a:pt x="119" y="74"/>
                </a:cubicBezTo>
                <a:cubicBezTo>
                  <a:pt x="119" y="74"/>
                  <a:pt x="119" y="74"/>
                  <a:pt x="118" y="75"/>
                </a:cubicBezTo>
                <a:cubicBezTo>
                  <a:pt x="118" y="75"/>
                  <a:pt x="117" y="76"/>
                  <a:pt x="117" y="77"/>
                </a:cubicBezTo>
                <a:cubicBezTo>
                  <a:pt x="118" y="77"/>
                  <a:pt x="118" y="78"/>
                  <a:pt x="119" y="77"/>
                </a:cubicBezTo>
                <a:cubicBezTo>
                  <a:pt x="119" y="76"/>
                  <a:pt x="120" y="75"/>
                  <a:pt x="121" y="74"/>
                </a:cubicBezTo>
                <a:close/>
                <a:moveTo>
                  <a:pt x="65" y="58"/>
                </a:moveTo>
                <a:cubicBezTo>
                  <a:pt x="65" y="58"/>
                  <a:pt x="65" y="58"/>
                  <a:pt x="65" y="58"/>
                </a:cubicBezTo>
                <a:cubicBezTo>
                  <a:pt x="64" y="58"/>
                  <a:pt x="64" y="59"/>
                  <a:pt x="63" y="60"/>
                </a:cubicBezTo>
                <a:cubicBezTo>
                  <a:pt x="63" y="61"/>
                  <a:pt x="63" y="61"/>
                  <a:pt x="64" y="61"/>
                </a:cubicBezTo>
                <a:cubicBezTo>
                  <a:pt x="64" y="61"/>
                  <a:pt x="65" y="61"/>
                  <a:pt x="66" y="61"/>
                </a:cubicBezTo>
                <a:cubicBezTo>
                  <a:pt x="66" y="60"/>
                  <a:pt x="65" y="59"/>
                  <a:pt x="65" y="58"/>
                </a:cubicBezTo>
                <a:close/>
                <a:moveTo>
                  <a:pt x="182" y="61"/>
                </a:moveTo>
                <a:cubicBezTo>
                  <a:pt x="181" y="62"/>
                  <a:pt x="180" y="63"/>
                  <a:pt x="179" y="64"/>
                </a:cubicBezTo>
                <a:cubicBezTo>
                  <a:pt x="179" y="65"/>
                  <a:pt x="179" y="66"/>
                  <a:pt x="179" y="66"/>
                </a:cubicBezTo>
                <a:cubicBezTo>
                  <a:pt x="181" y="65"/>
                  <a:pt x="182" y="63"/>
                  <a:pt x="182" y="61"/>
                </a:cubicBezTo>
                <a:close/>
                <a:moveTo>
                  <a:pt x="138" y="85"/>
                </a:moveTo>
                <a:cubicBezTo>
                  <a:pt x="139" y="84"/>
                  <a:pt x="140" y="82"/>
                  <a:pt x="141" y="81"/>
                </a:cubicBezTo>
                <a:cubicBezTo>
                  <a:pt x="140" y="81"/>
                  <a:pt x="139" y="81"/>
                  <a:pt x="139" y="82"/>
                </a:cubicBezTo>
                <a:cubicBezTo>
                  <a:pt x="138" y="83"/>
                  <a:pt x="138" y="83"/>
                  <a:pt x="138" y="84"/>
                </a:cubicBezTo>
                <a:cubicBezTo>
                  <a:pt x="137" y="84"/>
                  <a:pt x="137" y="85"/>
                  <a:pt x="138" y="85"/>
                </a:cubicBezTo>
                <a:close/>
                <a:moveTo>
                  <a:pt x="133" y="64"/>
                </a:moveTo>
                <a:cubicBezTo>
                  <a:pt x="135" y="65"/>
                  <a:pt x="135" y="64"/>
                  <a:pt x="136" y="63"/>
                </a:cubicBezTo>
                <a:cubicBezTo>
                  <a:pt x="136" y="63"/>
                  <a:pt x="136" y="62"/>
                  <a:pt x="137" y="62"/>
                </a:cubicBezTo>
                <a:cubicBezTo>
                  <a:pt x="137" y="61"/>
                  <a:pt x="137" y="61"/>
                  <a:pt x="136" y="61"/>
                </a:cubicBezTo>
                <a:cubicBezTo>
                  <a:pt x="135" y="62"/>
                  <a:pt x="134" y="63"/>
                  <a:pt x="133" y="64"/>
                </a:cubicBezTo>
                <a:close/>
                <a:moveTo>
                  <a:pt x="22" y="67"/>
                </a:moveTo>
                <a:cubicBezTo>
                  <a:pt x="22" y="67"/>
                  <a:pt x="23" y="67"/>
                  <a:pt x="23" y="67"/>
                </a:cubicBezTo>
                <a:cubicBezTo>
                  <a:pt x="23" y="66"/>
                  <a:pt x="24" y="65"/>
                  <a:pt x="25" y="64"/>
                </a:cubicBezTo>
                <a:cubicBezTo>
                  <a:pt x="25" y="63"/>
                  <a:pt x="25" y="62"/>
                  <a:pt x="24" y="61"/>
                </a:cubicBezTo>
                <a:cubicBezTo>
                  <a:pt x="24" y="63"/>
                  <a:pt x="23" y="64"/>
                  <a:pt x="22" y="66"/>
                </a:cubicBezTo>
                <a:cubicBezTo>
                  <a:pt x="22" y="66"/>
                  <a:pt x="22" y="66"/>
                  <a:pt x="22" y="67"/>
                </a:cubicBezTo>
                <a:close/>
                <a:moveTo>
                  <a:pt x="209" y="62"/>
                </a:moveTo>
                <a:cubicBezTo>
                  <a:pt x="209" y="61"/>
                  <a:pt x="208" y="60"/>
                  <a:pt x="208" y="59"/>
                </a:cubicBezTo>
                <a:cubicBezTo>
                  <a:pt x="207" y="59"/>
                  <a:pt x="207" y="60"/>
                  <a:pt x="207" y="60"/>
                </a:cubicBezTo>
                <a:cubicBezTo>
                  <a:pt x="207" y="61"/>
                  <a:pt x="207" y="62"/>
                  <a:pt x="208" y="63"/>
                </a:cubicBezTo>
                <a:cubicBezTo>
                  <a:pt x="208" y="63"/>
                  <a:pt x="209" y="62"/>
                  <a:pt x="209" y="62"/>
                </a:cubicBezTo>
                <a:close/>
                <a:moveTo>
                  <a:pt x="197" y="104"/>
                </a:moveTo>
                <a:cubicBezTo>
                  <a:pt x="195" y="106"/>
                  <a:pt x="194" y="107"/>
                  <a:pt x="194" y="109"/>
                </a:cubicBezTo>
                <a:cubicBezTo>
                  <a:pt x="195" y="108"/>
                  <a:pt x="196" y="107"/>
                  <a:pt x="196" y="106"/>
                </a:cubicBezTo>
                <a:cubicBezTo>
                  <a:pt x="197" y="105"/>
                  <a:pt x="197" y="105"/>
                  <a:pt x="197" y="104"/>
                </a:cubicBezTo>
                <a:close/>
                <a:moveTo>
                  <a:pt x="165" y="82"/>
                </a:moveTo>
                <a:cubicBezTo>
                  <a:pt x="165" y="82"/>
                  <a:pt x="164" y="81"/>
                  <a:pt x="163" y="81"/>
                </a:cubicBezTo>
                <a:cubicBezTo>
                  <a:pt x="163" y="82"/>
                  <a:pt x="163" y="84"/>
                  <a:pt x="164" y="85"/>
                </a:cubicBezTo>
                <a:cubicBezTo>
                  <a:pt x="164" y="84"/>
                  <a:pt x="165" y="83"/>
                  <a:pt x="165" y="82"/>
                </a:cubicBezTo>
                <a:close/>
                <a:moveTo>
                  <a:pt x="194" y="55"/>
                </a:moveTo>
                <a:cubicBezTo>
                  <a:pt x="193" y="56"/>
                  <a:pt x="194" y="57"/>
                  <a:pt x="194" y="58"/>
                </a:cubicBezTo>
                <a:cubicBezTo>
                  <a:pt x="194" y="59"/>
                  <a:pt x="194" y="60"/>
                  <a:pt x="194" y="61"/>
                </a:cubicBezTo>
                <a:cubicBezTo>
                  <a:pt x="194" y="61"/>
                  <a:pt x="195" y="60"/>
                  <a:pt x="195" y="60"/>
                </a:cubicBezTo>
                <a:cubicBezTo>
                  <a:pt x="195" y="58"/>
                  <a:pt x="195" y="57"/>
                  <a:pt x="194" y="55"/>
                </a:cubicBezTo>
                <a:close/>
                <a:moveTo>
                  <a:pt x="27" y="56"/>
                </a:moveTo>
                <a:cubicBezTo>
                  <a:pt x="26" y="58"/>
                  <a:pt x="26" y="58"/>
                  <a:pt x="27" y="60"/>
                </a:cubicBezTo>
                <a:cubicBezTo>
                  <a:pt x="28" y="59"/>
                  <a:pt x="28" y="58"/>
                  <a:pt x="28" y="58"/>
                </a:cubicBezTo>
                <a:cubicBezTo>
                  <a:pt x="28" y="57"/>
                  <a:pt x="28" y="56"/>
                  <a:pt x="27" y="56"/>
                </a:cubicBezTo>
                <a:close/>
                <a:moveTo>
                  <a:pt x="198" y="73"/>
                </a:moveTo>
                <a:cubicBezTo>
                  <a:pt x="200" y="72"/>
                  <a:pt x="201" y="71"/>
                  <a:pt x="200" y="69"/>
                </a:cubicBezTo>
                <a:cubicBezTo>
                  <a:pt x="199" y="70"/>
                  <a:pt x="197" y="71"/>
                  <a:pt x="198" y="73"/>
                </a:cubicBezTo>
                <a:close/>
                <a:moveTo>
                  <a:pt x="206" y="81"/>
                </a:moveTo>
                <a:cubicBezTo>
                  <a:pt x="207" y="79"/>
                  <a:pt x="208" y="78"/>
                  <a:pt x="209" y="77"/>
                </a:cubicBezTo>
                <a:cubicBezTo>
                  <a:pt x="209" y="77"/>
                  <a:pt x="209" y="76"/>
                  <a:pt x="208" y="76"/>
                </a:cubicBezTo>
                <a:cubicBezTo>
                  <a:pt x="208" y="77"/>
                  <a:pt x="207" y="77"/>
                  <a:pt x="206" y="78"/>
                </a:cubicBezTo>
                <a:cubicBezTo>
                  <a:pt x="206" y="79"/>
                  <a:pt x="206" y="80"/>
                  <a:pt x="206" y="81"/>
                </a:cubicBezTo>
                <a:close/>
                <a:moveTo>
                  <a:pt x="219" y="101"/>
                </a:moveTo>
                <a:cubicBezTo>
                  <a:pt x="220" y="99"/>
                  <a:pt x="222" y="97"/>
                  <a:pt x="223" y="96"/>
                </a:cubicBezTo>
                <a:cubicBezTo>
                  <a:pt x="223" y="96"/>
                  <a:pt x="223" y="95"/>
                  <a:pt x="223" y="95"/>
                </a:cubicBezTo>
                <a:cubicBezTo>
                  <a:pt x="221" y="96"/>
                  <a:pt x="220" y="98"/>
                  <a:pt x="219" y="99"/>
                </a:cubicBezTo>
                <a:cubicBezTo>
                  <a:pt x="218" y="100"/>
                  <a:pt x="219" y="100"/>
                  <a:pt x="219" y="101"/>
                </a:cubicBezTo>
                <a:close/>
                <a:moveTo>
                  <a:pt x="210" y="94"/>
                </a:moveTo>
                <a:cubicBezTo>
                  <a:pt x="210" y="94"/>
                  <a:pt x="210" y="94"/>
                  <a:pt x="210" y="94"/>
                </a:cubicBezTo>
                <a:cubicBezTo>
                  <a:pt x="211" y="93"/>
                  <a:pt x="212" y="92"/>
                  <a:pt x="212" y="92"/>
                </a:cubicBezTo>
                <a:cubicBezTo>
                  <a:pt x="212" y="91"/>
                  <a:pt x="212" y="91"/>
                  <a:pt x="212" y="91"/>
                </a:cubicBezTo>
                <a:cubicBezTo>
                  <a:pt x="212" y="90"/>
                  <a:pt x="212" y="90"/>
                  <a:pt x="211" y="89"/>
                </a:cubicBezTo>
                <a:cubicBezTo>
                  <a:pt x="211" y="91"/>
                  <a:pt x="210" y="92"/>
                  <a:pt x="210" y="94"/>
                </a:cubicBezTo>
                <a:close/>
                <a:moveTo>
                  <a:pt x="93" y="55"/>
                </a:moveTo>
                <a:cubicBezTo>
                  <a:pt x="91" y="55"/>
                  <a:pt x="90" y="55"/>
                  <a:pt x="88" y="55"/>
                </a:cubicBezTo>
                <a:cubicBezTo>
                  <a:pt x="89" y="57"/>
                  <a:pt x="89" y="57"/>
                  <a:pt x="90" y="57"/>
                </a:cubicBezTo>
                <a:cubicBezTo>
                  <a:pt x="90" y="57"/>
                  <a:pt x="91" y="57"/>
                  <a:pt x="91" y="57"/>
                </a:cubicBezTo>
                <a:cubicBezTo>
                  <a:pt x="92" y="57"/>
                  <a:pt x="92" y="56"/>
                  <a:pt x="93" y="55"/>
                </a:cubicBezTo>
                <a:close/>
                <a:moveTo>
                  <a:pt x="146" y="75"/>
                </a:moveTo>
                <a:cubicBezTo>
                  <a:pt x="146" y="75"/>
                  <a:pt x="146" y="75"/>
                  <a:pt x="146" y="75"/>
                </a:cubicBezTo>
                <a:cubicBezTo>
                  <a:pt x="146" y="75"/>
                  <a:pt x="146" y="75"/>
                  <a:pt x="146" y="75"/>
                </a:cubicBezTo>
                <a:cubicBezTo>
                  <a:pt x="146" y="75"/>
                  <a:pt x="145" y="75"/>
                  <a:pt x="144" y="75"/>
                </a:cubicBezTo>
                <a:cubicBezTo>
                  <a:pt x="143" y="75"/>
                  <a:pt x="143" y="75"/>
                  <a:pt x="143" y="77"/>
                </a:cubicBezTo>
                <a:cubicBezTo>
                  <a:pt x="143" y="77"/>
                  <a:pt x="144" y="77"/>
                  <a:pt x="145" y="77"/>
                </a:cubicBezTo>
                <a:cubicBezTo>
                  <a:pt x="145" y="77"/>
                  <a:pt x="145" y="77"/>
                  <a:pt x="144" y="77"/>
                </a:cubicBezTo>
                <a:cubicBezTo>
                  <a:pt x="145" y="76"/>
                  <a:pt x="146" y="75"/>
                  <a:pt x="146" y="75"/>
                </a:cubicBezTo>
                <a:close/>
                <a:moveTo>
                  <a:pt x="60" y="78"/>
                </a:moveTo>
                <a:cubicBezTo>
                  <a:pt x="58" y="80"/>
                  <a:pt x="57" y="82"/>
                  <a:pt x="55" y="84"/>
                </a:cubicBezTo>
                <a:cubicBezTo>
                  <a:pt x="56" y="84"/>
                  <a:pt x="57" y="84"/>
                  <a:pt x="57" y="83"/>
                </a:cubicBezTo>
                <a:cubicBezTo>
                  <a:pt x="58" y="81"/>
                  <a:pt x="59" y="80"/>
                  <a:pt x="60" y="78"/>
                </a:cubicBezTo>
                <a:close/>
                <a:moveTo>
                  <a:pt x="196" y="35"/>
                </a:moveTo>
                <a:cubicBezTo>
                  <a:pt x="195" y="34"/>
                  <a:pt x="195" y="33"/>
                  <a:pt x="195" y="32"/>
                </a:cubicBezTo>
                <a:cubicBezTo>
                  <a:pt x="194" y="34"/>
                  <a:pt x="193" y="35"/>
                  <a:pt x="193" y="36"/>
                </a:cubicBezTo>
                <a:cubicBezTo>
                  <a:pt x="193" y="36"/>
                  <a:pt x="193" y="36"/>
                  <a:pt x="193" y="36"/>
                </a:cubicBezTo>
                <a:cubicBezTo>
                  <a:pt x="194" y="36"/>
                  <a:pt x="195" y="35"/>
                  <a:pt x="196" y="35"/>
                </a:cubicBezTo>
                <a:close/>
                <a:moveTo>
                  <a:pt x="184" y="143"/>
                </a:moveTo>
                <a:cubicBezTo>
                  <a:pt x="184" y="143"/>
                  <a:pt x="183" y="144"/>
                  <a:pt x="183" y="144"/>
                </a:cubicBezTo>
                <a:cubicBezTo>
                  <a:pt x="183" y="145"/>
                  <a:pt x="183" y="146"/>
                  <a:pt x="183" y="147"/>
                </a:cubicBezTo>
                <a:cubicBezTo>
                  <a:pt x="184" y="145"/>
                  <a:pt x="184" y="145"/>
                  <a:pt x="184" y="143"/>
                </a:cubicBezTo>
                <a:close/>
                <a:moveTo>
                  <a:pt x="159" y="67"/>
                </a:moveTo>
                <a:cubicBezTo>
                  <a:pt x="159" y="67"/>
                  <a:pt x="160" y="67"/>
                  <a:pt x="160" y="67"/>
                </a:cubicBezTo>
                <a:cubicBezTo>
                  <a:pt x="161" y="65"/>
                  <a:pt x="161" y="64"/>
                  <a:pt x="162" y="63"/>
                </a:cubicBezTo>
                <a:cubicBezTo>
                  <a:pt x="162" y="63"/>
                  <a:pt x="162" y="63"/>
                  <a:pt x="162" y="62"/>
                </a:cubicBezTo>
                <a:cubicBezTo>
                  <a:pt x="162" y="63"/>
                  <a:pt x="161" y="63"/>
                  <a:pt x="161" y="63"/>
                </a:cubicBezTo>
                <a:cubicBezTo>
                  <a:pt x="161" y="64"/>
                  <a:pt x="160" y="65"/>
                  <a:pt x="159" y="65"/>
                </a:cubicBezTo>
                <a:cubicBezTo>
                  <a:pt x="159" y="66"/>
                  <a:pt x="159" y="66"/>
                  <a:pt x="159" y="67"/>
                </a:cubicBezTo>
                <a:close/>
                <a:moveTo>
                  <a:pt x="116" y="84"/>
                </a:moveTo>
                <a:cubicBezTo>
                  <a:pt x="115" y="85"/>
                  <a:pt x="115" y="86"/>
                  <a:pt x="114" y="86"/>
                </a:cubicBezTo>
                <a:cubicBezTo>
                  <a:pt x="115" y="86"/>
                  <a:pt x="116" y="86"/>
                  <a:pt x="118" y="86"/>
                </a:cubicBezTo>
                <a:cubicBezTo>
                  <a:pt x="117" y="86"/>
                  <a:pt x="117" y="85"/>
                  <a:pt x="116" y="84"/>
                </a:cubicBezTo>
                <a:close/>
                <a:moveTo>
                  <a:pt x="171" y="79"/>
                </a:moveTo>
                <a:cubicBezTo>
                  <a:pt x="171" y="79"/>
                  <a:pt x="171" y="79"/>
                  <a:pt x="172" y="78"/>
                </a:cubicBezTo>
                <a:cubicBezTo>
                  <a:pt x="172" y="78"/>
                  <a:pt x="173" y="77"/>
                  <a:pt x="174" y="76"/>
                </a:cubicBezTo>
                <a:cubicBezTo>
                  <a:pt x="174" y="75"/>
                  <a:pt x="174" y="74"/>
                  <a:pt x="174" y="74"/>
                </a:cubicBezTo>
                <a:cubicBezTo>
                  <a:pt x="173" y="75"/>
                  <a:pt x="171" y="78"/>
                  <a:pt x="171" y="79"/>
                </a:cubicBezTo>
                <a:close/>
                <a:moveTo>
                  <a:pt x="207" y="95"/>
                </a:moveTo>
                <a:cubicBezTo>
                  <a:pt x="206" y="96"/>
                  <a:pt x="206" y="97"/>
                  <a:pt x="205" y="97"/>
                </a:cubicBezTo>
                <a:cubicBezTo>
                  <a:pt x="205" y="98"/>
                  <a:pt x="204" y="99"/>
                  <a:pt x="205" y="100"/>
                </a:cubicBezTo>
                <a:cubicBezTo>
                  <a:pt x="206" y="99"/>
                  <a:pt x="207" y="98"/>
                  <a:pt x="207" y="95"/>
                </a:cubicBezTo>
                <a:close/>
                <a:moveTo>
                  <a:pt x="121" y="57"/>
                </a:moveTo>
                <a:cubicBezTo>
                  <a:pt x="121" y="57"/>
                  <a:pt x="121" y="57"/>
                  <a:pt x="121" y="57"/>
                </a:cubicBezTo>
                <a:cubicBezTo>
                  <a:pt x="122" y="57"/>
                  <a:pt x="122" y="58"/>
                  <a:pt x="123" y="59"/>
                </a:cubicBezTo>
                <a:cubicBezTo>
                  <a:pt x="123" y="58"/>
                  <a:pt x="124" y="58"/>
                  <a:pt x="125" y="57"/>
                </a:cubicBezTo>
                <a:cubicBezTo>
                  <a:pt x="123" y="57"/>
                  <a:pt x="122" y="57"/>
                  <a:pt x="121" y="57"/>
                </a:cubicBezTo>
                <a:close/>
                <a:moveTo>
                  <a:pt x="24" y="47"/>
                </a:moveTo>
                <a:cubicBezTo>
                  <a:pt x="24" y="48"/>
                  <a:pt x="25" y="49"/>
                  <a:pt x="26" y="50"/>
                </a:cubicBezTo>
                <a:cubicBezTo>
                  <a:pt x="26" y="49"/>
                  <a:pt x="27" y="48"/>
                  <a:pt x="27" y="47"/>
                </a:cubicBezTo>
                <a:cubicBezTo>
                  <a:pt x="26" y="47"/>
                  <a:pt x="25" y="47"/>
                  <a:pt x="24" y="47"/>
                </a:cubicBezTo>
                <a:close/>
                <a:moveTo>
                  <a:pt x="97" y="74"/>
                </a:moveTo>
                <a:cubicBezTo>
                  <a:pt x="97" y="74"/>
                  <a:pt x="98" y="74"/>
                  <a:pt x="98" y="74"/>
                </a:cubicBezTo>
                <a:cubicBezTo>
                  <a:pt x="99" y="73"/>
                  <a:pt x="100" y="73"/>
                  <a:pt x="100" y="72"/>
                </a:cubicBezTo>
                <a:cubicBezTo>
                  <a:pt x="99" y="71"/>
                  <a:pt x="98" y="72"/>
                  <a:pt x="97" y="74"/>
                </a:cubicBezTo>
                <a:close/>
                <a:moveTo>
                  <a:pt x="186" y="107"/>
                </a:moveTo>
                <a:cubicBezTo>
                  <a:pt x="187" y="104"/>
                  <a:pt x="187" y="102"/>
                  <a:pt x="186" y="100"/>
                </a:cubicBezTo>
                <a:cubicBezTo>
                  <a:pt x="186" y="102"/>
                  <a:pt x="186" y="105"/>
                  <a:pt x="186" y="107"/>
                </a:cubicBezTo>
                <a:close/>
                <a:moveTo>
                  <a:pt x="131" y="69"/>
                </a:moveTo>
                <a:cubicBezTo>
                  <a:pt x="130" y="70"/>
                  <a:pt x="130" y="70"/>
                  <a:pt x="130" y="70"/>
                </a:cubicBezTo>
                <a:cubicBezTo>
                  <a:pt x="130" y="72"/>
                  <a:pt x="128" y="73"/>
                  <a:pt x="127" y="71"/>
                </a:cubicBezTo>
                <a:cubicBezTo>
                  <a:pt x="127" y="71"/>
                  <a:pt x="127" y="71"/>
                  <a:pt x="127" y="71"/>
                </a:cubicBezTo>
                <a:cubicBezTo>
                  <a:pt x="127" y="72"/>
                  <a:pt x="126" y="72"/>
                  <a:pt x="126" y="72"/>
                </a:cubicBezTo>
                <a:cubicBezTo>
                  <a:pt x="127" y="72"/>
                  <a:pt x="128" y="72"/>
                  <a:pt x="129" y="72"/>
                </a:cubicBezTo>
                <a:cubicBezTo>
                  <a:pt x="130" y="72"/>
                  <a:pt x="130" y="72"/>
                  <a:pt x="130" y="72"/>
                </a:cubicBezTo>
                <a:cubicBezTo>
                  <a:pt x="131" y="71"/>
                  <a:pt x="131" y="70"/>
                  <a:pt x="132" y="69"/>
                </a:cubicBezTo>
                <a:cubicBezTo>
                  <a:pt x="132" y="69"/>
                  <a:pt x="132" y="69"/>
                  <a:pt x="132" y="69"/>
                </a:cubicBezTo>
                <a:cubicBezTo>
                  <a:pt x="131" y="69"/>
                  <a:pt x="131" y="69"/>
                  <a:pt x="131" y="69"/>
                </a:cubicBezTo>
                <a:close/>
                <a:moveTo>
                  <a:pt x="140" y="75"/>
                </a:moveTo>
                <a:cubicBezTo>
                  <a:pt x="139" y="75"/>
                  <a:pt x="138" y="75"/>
                  <a:pt x="137" y="75"/>
                </a:cubicBezTo>
                <a:cubicBezTo>
                  <a:pt x="136" y="75"/>
                  <a:pt x="136" y="75"/>
                  <a:pt x="136" y="76"/>
                </a:cubicBezTo>
                <a:cubicBezTo>
                  <a:pt x="137" y="76"/>
                  <a:pt x="138" y="76"/>
                  <a:pt x="139" y="76"/>
                </a:cubicBezTo>
                <a:cubicBezTo>
                  <a:pt x="140" y="76"/>
                  <a:pt x="140" y="76"/>
                  <a:pt x="140" y="75"/>
                </a:cubicBezTo>
                <a:close/>
                <a:moveTo>
                  <a:pt x="184" y="95"/>
                </a:moveTo>
                <a:cubicBezTo>
                  <a:pt x="185" y="93"/>
                  <a:pt x="185" y="93"/>
                  <a:pt x="184" y="92"/>
                </a:cubicBezTo>
                <a:cubicBezTo>
                  <a:pt x="184" y="93"/>
                  <a:pt x="183" y="94"/>
                  <a:pt x="182" y="95"/>
                </a:cubicBezTo>
                <a:cubicBezTo>
                  <a:pt x="183" y="95"/>
                  <a:pt x="184" y="95"/>
                  <a:pt x="184" y="95"/>
                </a:cubicBezTo>
                <a:close/>
                <a:moveTo>
                  <a:pt x="92" y="62"/>
                </a:moveTo>
                <a:cubicBezTo>
                  <a:pt x="93" y="61"/>
                  <a:pt x="94" y="60"/>
                  <a:pt x="94" y="59"/>
                </a:cubicBezTo>
                <a:cubicBezTo>
                  <a:pt x="93" y="59"/>
                  <a:pt x="92" y="60"/>
                  <a:pt x="91" y="61"/>
                </a:cubicBezTo>
                <a:cubicBezTo>
                  <a:pt x="92" y="61"/>
                  <a:pt x="92" y="62"/>
                  <a:pt x="92" y="62"/>
                </a:cubicBezTo>
                <a:close/>
                <a:moveTo>
                  <a:pt x="188" y="131"/>
                </a:moveTo>
                <a:cubicBezTo>
                  <a:pt x="189" y="130"/>
                  <a:pt x="189" y="129"/>
                  <a:pt x="189" y="128"/>
                </a:cubicBezTo>
                <a:cubicBezTo>
                  <a:pt x="189" y="128"/>
                  <a:pt x="189" y="127"/>
                  <a:pt x="188" y="127"/>
                </a:cubicBezTo>
                <a:cubicBezTo>
                  <a:pt x="188" y="128"/>
                  <a:pt x="188" y="130"/>
                  <a:pt x="188" y="131"/>
                </a:cubicBezTo>
                <a:close/>
                <a:moveTo>
                  <a:pt x="81" y="90"/>
                </a:moveTo>
                <a:cubicBezTo>
                  <a:pt x="82" y="90"/>
                  <a:pt x="82" y="91"/>
                  <a:pt x="83" y="90"/>
                </a:cubicBezTo>
                <a:cubicBezTo>
                  <a:pt x="83" y="90"/>
                  <a:pt x="84" y="90"/>
                  <a:pt x="84" y="90"/>
                </a:cubicBezTo>
                <a:cubicBezTo>
                  <a:pt x="84" y="90"/>
                  <a:pt x="84" y="89"/>
                  <a:pt x="84" y="89"/>
                </a:cubicBezTo>
                <a:cubicBezTo>
                  <a:pt x="83" y="89"/>
                  <a:pt x="82" y="89"/>
                  <a:pt x="82" y="89"/>
                </a:cubicBezTo>
                <a:cubicBezTo>
                  <a:pt x="82" y="89"/>
                  <a:pt x="81" y="90"/>
                  <a:pt x="81" y="90"/>
                </a:cubicBezTo>
                <a:close/>
                <a:moveTo>
                  <a:pt x="25" y="86"/>
                </a:moveTo>
                <a:cubicBezTo>
                  <a:pt x="25" y="86"/>
                  <a:pt x="25" y="86"/>
                  <a:pt x="25" y="86"/>
                </a:cubicBezTo>
                <a:cubicBezTo>
                  <a:pt x="26" y="86"/>
                  <a:pt x="27" y="84"/>
                  <a:pt x="27" y="83"/>
                </a:cubicBezTo>
                <a:cubicBezTo>
                  <a:pt x="27" y="83"/>
                  <a:pt x="27" y="83"/>
                  <a:pt x="27" y="83"/>
                </a:cubicBezTo>
                <a:cubicBezTo>
                  <a:pt x="27" y="83"/>
                  <a:pt x="27" y="83"/>
                  <a:pt x="27" y="82"/>
                </a:cubicBezTo>
                <a:cubicBezTo>
                  <a:pt x="26" y="84"/>
                  <a:pt x="25" y="85"/>
                  <a:pt x="25" y="86"/>
                </a:cubicBezTo>
                <a:close/>
                <a:moveTo>
                  <a:pt x="201" y="91"/>
                </a:moveTo>
                <a:cubicBezTo>
                  <a:pt x="199" y="93"/>
                  <a:pt x="199" y="93"/>
                  <a:pt x="200" y="95"/>
                </a:cubicBezTo>
                <a:cubicBezTo>
                  <a:pt x="201" y="95"/>
                  <a:pt x="201" y="94"/>
                  <a:pt x="201" y="91"/>
                </a:cubicBezTo>
                <a:close/>
                <a:moveTo>
                  <a:pt x="200" y="78"/>
                </a:moveTo>
                <a:cubicBezTo>
                  <a:pt x="200" y="79"/>
                  <a:pt x="201" y="79"/>
                  <a:pt x="201" y="80"/>
                </a:cubicBezTo>
                <a:cubicBezTo>
                  <a:pt x="202" y="80"/>
                  <a:pt x="202" y="79"/>
                  <a:pt x="202" y="79"/>
                </a:cubicBezTo>
                <a:cubicBezTo>
                  <a:pt x="202" y="78"/>
                  <a:pt x="202" y="77"/>
                  <a:pt x="201" y="76"/>
                </a:cubicBezTo>
                <a:cubicBezTo>
                  <a:pt x="201" y="77"/>
                  <a:pt x="200" y="78"/>
                  <a:pt x="200" y="78"/>
                </a:cubicBezTo>
                <a:close/>
                <a:moveTo>
                  <a:pt x="128" y="64"/>
                </a:moveTo>
                <a:cubicBezTo>
                  <a:pt x="128" y="63"/>
                  <a:pt x="128" y="62"/>
                  <a:pt x="128" y="61"/>
                </a:cubicBezTo>
                <a:cubicBezTo>
                  <a:pt x="128" y="61"/>
                  <a:pt x="128" y="61"/>
                  <a:pt x="128" y="61"/>
                </a:cubicBezTo>
                <a:cubicBezTo>
                  <a:pt x="127" y="62"/>
                  <a:pt x="126" y="63"/>
                  <a:pt x="126" y="64"/>
                </a:cubicBezTo>
                <a:cubicBezTo>
                  <a:pt x="127" y="64"/>
                  <a:pt x="127" y="64"/>
                  <a:pt x="128" y="64"/>
                </a:cubicBezTo>
                <a:close/>
                <a:moveTo>
                  <a:pt x="187" y="75"/>
                </a:moveTo>
                <a:cubicBezTo>
                  <a:pt x="186" y="76"/>
                  <a:pt x="186" y="77"/>
                  <a:pt x="185" y="78"/>
                </a:cubicBezTo>
                <a:cubicBezTo>
                  <a:pt x="185" y="78"/>
                  <a:pt x="185" y="79"/>
                  <a:pt x="185" y="79"/>
                </a:cubicBezTo>
                <a:cubicBezTo>
                  <a:pt x="185" y="79"/>
                  <a:pt x="186" y="79"/>
                  <a:pt x="186" y="79"/>
                </a:cubicBezTo>
                <a:cubicBezTo>
                  <a:pt x="186" y="78"/>
                  <a:pt x="188" y="77"/>
                  <a:pt x="187" y="75"/>
                </a:cubicBezTo>
                <a:close/>
                <a:moveTo>
                  <a:pt x="77" y="91"/>
                </a:moveTo>
                <a:cubicBezTo>
                  <a:pt x="77" y="90"/>
                  <a:pt x="77" y="89"/>
                  <a:pt x="77" y="89"/>
                </a:cubicBezTo>
                <a:cubicBezTo>
                  <a:pt x="77" y="89"/>
                  <a:pt x="76" y="89"/>
                  <a:pt x="75" y="89"/>
                </a:cubicBezTo>
                <a:cubicBezTo>
                  <a:pt x="75" y="89"/>
                  <a:pt x="75" y="90"/>
                  <a:pt x="75" y="91"/>
                </a:cubicBezTo>
                <a:cubicBezTo>
                  <a:pt x="76" y="91"/>
                  <a:pt x="76" y="91"/>
                  <a:pt x="77" y="91"/>
                </a:cubicBezTo>
                <a:close/>
                <a:moveTo>
                  <a:pt x="107" y="76"/>
                </a:moveTo>
                <a:cubicBezTo>
                  <a:pt x="107" y="76"/>
                  <a:pt x="108" y="76"/>
                  <a:pt x="108" y="75"/>
                </a:cubicBezTo>
                <a:cubicBezTo>
                  <a:pt x="109" y="75"/>
                  <a:pt x="109" y="74"/>
                  <a:pt x="110" y="74"/>
                </a:cubicBezTo>
                <a:cubicBezTo>
                  <a:pt x="108" y="73"/>
                  <a:pt x="108" y="73"/>
                  <a:pt x="107" y="74"/>
                </a:cubicBezTo>
                <a:cubicBezTo>
                  <a:pt x="107" y="75"/>
                  <a:pt x="107" y="75"/>
                  <a:pt x="107" y="76"/>
                </a:cubicBezTo>
                <a:close/>
                <a:moveTo>
                  <a:pt x="3" y="43"/>
                </a:moveTo>
                <a:cubicBezTo>
                  <a:pt x="3" y="41"/>
                  <a:pt x="5" y="41"/>
                  <a:pt x="6" y="40"/>
                </a:cubicBezTo>
                <a:cubicBezTo>
                  <a:pt x="5" y="40"/>
                  <a:pt x="4" y="40"/>
                  <a:pt x="3" y="40"/>
                </a:cubicBezTo>
                <a:cubicBezTo>
                  <a:pt x="3" y="41"/>
                  <a:pt x="3" y="42"/>
                  <a:pt x="3" y="43"/>
                </a:cubicBezTo>
                <a:close/>
                <a:moveTo>
                  <a:pt x="189" y="83"/>
                </a:moveTo>
                <a:cubicBezTo>
                  <a:pt x="190" y="82"/>
                  <a:pt x="191" y="81"/>
                  <a:pt x="192" y="80"/>
                </a:cubicBezTo>
                <a:cubicBezTo>
                  <a:pt x="192" y="80"/>
                  <a:pt x="192" y="79"/>
                  <a:pt x="192" y="78"/>
                </a:cubicBezTo>
                <a:cubicBezTo>
                  <a:pt x="191" y="80"/>
                  <a:pt x="189" y="81"/>
                  <a:pt x="189" y="83"/>
                </a:cubicBezTo>
                <a:close/>
                <a:moveTo>
                  <a:pt x="197" y="46"/>
                </a:moveTo>
                <a:cubicBezTo>
                  <a:pt x="197" y="46"/>
                  <a:pt x="197" y="46"/>
                  <a:pt x="197" y="46"/>
                </a:cubicBezTo>
                <a:cubicBezTo>
                  <a:pt x="197" y="45"/>
                  <a:pt x="197" y="44"/>
                  <a:pt x="197" y="43"/>
                </a:cubicBezTo>
                <a:cubicBezTo>
                  <a:pt x="197" y="42"/>
                  <a:pt x="197" y="42"/>
                  <a:pt x="197" y="41"/>
                </a:cubicBezTo>
                <a:cubicBezTo>
                  <a:pt x="197" y="41"/>
                  <a:pt x="196" y="41"/>
                  <a:pt x="196" y="41"/>
                </a:cubicBezTo>
                <a:cubicBezTo>
                  <a:pt x="196" y="41"/>
                  <a:pt x="196" y="42"/>
                  <a:pt x="195" y="42"/>
                </a:cubicBezTo>
                <a:cubicBezTo>
                  <a:pt x="196" y="43"/>
                  <a:pt x="196" y="45"/>
                  <a:pt x="197" y="46"/>
                </a:cubicBezTo>
                <a:close/>
                <a:moveTo>
                  <a:pt x="19" y="67"/>
                </a:moveTo>
                <a:cubicBezTo>
                  <a:pt x="19" y="66"/>
                  <a:pt x="19" y="66"/>
                  <a:pt x="19" y="66"/>
                </a:cubicBezTo>
                <a:cubicBezTo>
                  <a:pt x="19" y="66"/>
                  <a:pt x="19" y="66"/>
                  <a:pt x="18" y="66"/>
                </a:cubicBezTo>
                <a:cubicBezTo>
                  <a:pt x="17" y="67"/>
                  <a:pt x="17" y="68"/>
                  <a:pt x="18" y="69"/>
                </a:cubicBezTo>
                <a:cubicBezTo>
                  <a:pt x="18" y="68"/>
                  <a:pt x="19" y="67"/>
                  <a:pt x="19" y="67"/>
                </a:cubicBezTo>
                <a:close/>
                <a:moveTo>
                  <a:pt x="24" y="79"/>
                </a:moveTo>
                <a:cubicBezTo>
                  <a:pt x="24" y="80"/>
                  <a:pt x="24" y="80"/>
                  <a:pt x="23" y="81"/>
                </a:cubicBezTo>
                <a:cubicBezTo>
                  <a:pt x="23" y="82"/>
                  <a:pt x="23" y="82"/>
                  <a:pt x="24" y="83"/>
                </a:cubicBezTo>
                <a:cubicBezTo>
                  <a:pt x="24" y="82"/>
                  <a:pt x="24" y="81"/>
                  <a:pt x="25" y="81"/>
                </a:cubicBezTo>
                <a:cubicBezTo>
                  <a:pt x="25" y="80"/>
                  <a:pt x="25" y="80"/>
                  <a:pt x="24" y="79"/>
                </a:cubicBezTo>
                <a:close/>
                <a:moveTo>
                  <a:pt x="18" y="79"/>
                </a:moveTo>
                <a:cubicBezTo>
                  <a:pt x="18" y="80"/>
                  <a:pt x="19" y="80"/>
                  <a:pt x="19" y="81"/>
                </a:cubicBezTo>
                <a:cubicBezTo>
                  <a:pt x="20" y="80"/>
                  <a:pt x="19" y="79"/>
                  <a:pt x="19" y="78"/>
                </a:cubicBezTo>
                <a:cubicBezTo>
                  <a:pt x="18" y="78"/>
                  <a:pt x="18" y="79"/>
                  <a:pt x="18" y="79"/>
                </a:cubicBezTo>
                <a:close/>
                <a:moveTo>
                  <a:pt x="20" y="64"/>
                </a:moveTo>
                <a:cubicBezTo>
                  <a:pt x="20" y="64"/>
                  <a:pt x="20" y="64"/>
                  <a:pt x="21" y="64"/>
                </a:cubicBezTo>
                <a:cubicBezTo>
                  <a:pt x="21" y="62"/>
                  <a:pt x="22" y="61"/>
                  <a:pt x="23" y="59"/>
                </a:cubicBezTo>
                <a:cubicBezTo>
                  <a:pt x="23" y="59"/>
                  <a:pt x="23" y="59"/>
                  <a:pt x="22" y="59"/>
                </a:cubicBezTo>
                <a:cubicBezTo>
                  <a:pt x="22" y="60"/>
                  <a:pt x="21" y="61"/>
                  <a:pt x="20" y="63"/>
                </a:cubicBezTo>
                <a:cubicBezTo>
                  <a:pt x="20" y="63"/>
                  <a:pt x="20" y="63"/>
                  <a:pt x="20" y="64"/>
                </a:cubicBezTo>
                <a:close/>
                <a:moveTo>
                  <a:pt x="214" y="70"/>
                </a:moveTo>
                <a:cubicBezTo>
                  <a:pt x="214" y="70"/>
                  <a:pt x="214" y="70"/>
                  <a:pt x="214" y="70"/>
                </a:cubicBezTo>
                <a:cubicBezTo>
                  <a:pt x="213" y="71"/>
                  <a:pt x="212" y="72"/>
                  <a:pt x="211" y="74"/>
                </a:cubicBezTo>
                <a:cubicBezTo>
                  <a:pt x="210" y="74"/>
                  <a:pt x="210" y="74"/>
                  <a:pt x="211" y="75"/>
                </a:cubicBezTo>
                <a:cubicBezTo>
                  <a:pt x="212" y="73"/>
                  <a:pt x="213" y="72"/>
                  <a:pt x="214" y="70"/>
                </a:cubicBezTo>
                <a:close/>
                <a:moveTo>
                  <a:pt x="200" y="131"/>
                </a:moveTo>
                <a:cubicBezTo>
                  <a:pt x="201" y="130"/>
                  <a:pt x="203" y="128"/>
                  <a:pt x="204" y="127"/>
                </a:cubicBezTo>
                <a:cubicBezTo>
                  <a:pt x="202" y="127"/>
                  <a:pt x="201" y="129"/>
                  <a:pt x="200" y="131"/>
                </a:cubicBezTo>
                <a:close/>
                <a:moveTo>
                  <a:pt x="108" y="53"/>
                </a:moveTo>
                <a:cubicBezTo>
                  <a:pt x="106" y="53"/>
                  <a:pt x="103" y="53"/>
                  <a:pt x="102" y="53"/>
                </a:cubicBezTo>
                <a:cubicBezTo>
                  <a:pt x="103" y="53"/>
                  <a:pt x="107" y="54"/>
                  <a:pt x="108" y="54"/>
                </a:cubicBezTo>
                <a:cubicBezTo>
                  <a:pt x="108" y="54"/>
                  <a:pt x="108" y="53"/>
                  <a:pt x="108" y="53"/>
                </a:cubicBezTo>
                <a:close/>
                <a:moveTo>
                  <a:pt x="41" y="51"/>
                </a:moveTo>
                <a:cubicBezTo>
                  <a:pt x="40" y="50"/>
                  <a:pt x="40" y="50"/>
                  <a:pt x="39" y="49"/>
                </a:cubicBezTo>
                <a:cubicBezTo>
                  <a:pt x="39" y="49"/>
                  <a:pt x="39" y="49"/>
                  <a:pt x="39" y="49"/>
                </a:cubicBezTo>
                <a:cubicBezTo>
                  <a:pt x="39" y="50"/>
                  <a:pt x="39" y="51"/>
                  <a:pt x="40" y="53"/>
                </a:cubicBezTo>
                <a:cubicBezTo>
                  <a:pt x="40" y="52"/>
                  <a:pt x="40" y="51"/>
                  <a:pt x="41" y="51"/>
                </a:cubicBezTo>
                <a:close/>
                <a:moveTo>
                  <a:pt x="154" y="83"/>
                </a:moveTo>
                <a:cubicBezTo>
                  <a:pt x="155" y="82"/>
                  <a:pt x="155" y="81"/>
                  <a:pt x="156" y="81"/>
                </a:cubicBezTo>
                <a:cubicBezTo>
                  <a:pt x="155" y="81"/>
                  <a:pt x="154" y="81"/>
                  <a:pt x="153" y="81"/>
                </a:cubicBezTo>
                <a:cubicBezTo>
                  <a:pt x="153" y="81"/>
                  <a:pt x="154" y="82"/>
                  <a:pt x="154" y="83"/>
                </a:cubicBezTo>
                <a:close/>
                <a:moveTo>
                  <a:pt x="114" y="60"/>
                </a:moveTo>
                <a:cubicBezTo>
                  <a:pt x="114" y="60"/>
                  <a:pt x="114" y="60"/>
                  <a:pt x="114" y="60"/>
                </a:cubicBezTo>
                <a:cubicBezTo>
                  <a:pt x="113" y="60"/>
                  <a:pt x="113" y="61"/>
                  <a:pt x="112" y="61"/>
                </a:cubicBezTo>
                <a:cubicBezTo>
                  <a:pt x="112" y="62"/>
                  <a:pt x="111" y="63"/>
                  <a:pt x="111" y="63"/>
                </a:cubicBezTo>
                <a:cubicBezTo>
                  <a:pt x="111" y="64"/>
                  <a:pt x="112" y="63"/>
                  <a:pt x="112" y="63"/>
                </a:cubicBezTo>
                <a:cubicBezTo>
                  <a:pt x="113" y="62"/>
                  <a:pt x="113" y="61"/>
                  <a:pt x="114" y="60"/>
                </a:cubicBezTo>
                <a:close/>
                <a:moveTo>
                  <a:pt x="128" y="82"/>
                </a:moveTo>
                <a:cubicBezTo>
                  <a:pt x="128" y="82"/>
                  <a:pt x="128" y="81"/>
                  <a:pt x="127" y="81"/>
                </a:cubicBezTo>
                <a:cubicBezTo>
                  <a:pt x="127" y="81"/>
                  <a:pt x="127" y="81"/>
                  <a:pt x="127" y="82"/>
                </a:cubicBezTo>
                <a:cubicBezTo>
                  <a:pt x="126" y="83"/>
                  <a:pt x="125" y="84"/>
                  <a:pt x="124" y="85"/>
                </a:cubicBezTo>
                <a:cubicBezTo>
                  <a:pt x="124" y="85"/>
                  <a:pt x="124" y="85"/>
                  <a:pt x="125" y="85"/>
                </a:cubicBezTo>
                <a:cubicBezTo>
                  <a:pt x="126" y="84"/>
                  <a:pt x="127" y="83"/>
                  <a:pt x="128" y="82"/>
                </a:cubicBezTo>
                <a:close/>
                <a:moveTo>
                  <a:pt x="195" y="38"/>
                </a:moveTo>
                <a:cubicBezTo>
                  <a:pt x="195" y="38"/>
                  <a:pt x="195" y="38"/>
                  <a:pt x="195" y="38"/>
                </a:cubicBezTo>
                <a:cubicBezTo>
                  <a:pt x="194" y="38"/>
                  <a:pt x="194" y="39"/>
                  <a:pt x="193" y="39"/>
                </a:cubicBezTo>
                <a:cubicBezTo>
                  <a:pt x="193" y="40"/>
                  <a:pt x="193" y="40"/>
                  <a:pt x="193" y="41"/>
                </a:cubicBezTo>
                <a:cubicBezTo>
                  <a:pt x="194" y="40"/>
                  <a:pt x="195" y="39"/>
                  <a:pt x="195" y="38"/>
                </a:cubicBezTo>
                <a:close/>
                <a:moveTo>
                  <a:pt x="191" y="90"/>
                </a:moveTo>
                <a:cubicBezTo>
                  <a:pt x="190" y="91"/>
                  <a:pt x="189" y="93"/>
                  <a:pt x="189" y="94"/>
                </a:cubicBezTo>
                <a:cubicBezTo>
                  <a:pt x="190" y="93"/>
                  <a:pt x="191" y="92"/>
                  <a:pt x="191" y="90"/>
                </a:cubicBezTo>
                <a:close/>
                <a:moveTo>
                  <a:pt x="204" y="28"/>
                </a:moveTo>
                <a:cubicBezTo>
                  <a:pt x="205" y="30"/>
                  <a:pt x="206" y="31"/>
                  <a:pt x="207" y="33"/>
                </a:cubicBezTo>
                <a:cubicBezTo>
                  <a:pt x="207" y="31"/>
                  <a:pt x="205" y="29"/>
                  <a:pt x="204" y="28"/>
                </a:cubicBezTo>
                <a:close/>
                <a:moveTo>
                  <a:pt x="76" y="80"/>
                </a:moveTo>
                <a:cubicBezTo>
                  <a:pt x="76" y="81"/>
                  <a:pt x="76" y="81"/>
                  <a:pt x="76" y="82"/>
                </a:cubicBezTo>
                <a:cubicBezTo>
                  <a:pt x="77" y="82"/>
                  <a:pt x="77" y="82"/>
                  <a:pt x="78" y="82"/>
                </a:cubicBezTo>
                <a:cubicBezTo>
                  <a:pt x="77" y="81"/>
                  <a:pt x="77" y="81"/>
                  <a:pt x="76" y="80"/>
                </a:cubicBezTo>
                <a:close/>
                <a:moveTo>
                  <a:pt x="195" y="68"/>
                </a:moveTo>
                <a:cubicBezTo>
                  <a:pt x="195" y="67"/>
                  <a:pt x="195" y="66"/>
                  <a:pt x="195" y="65"/>
                </a:cubicBezTo>
                <a:cubicBezTo>
                  <a:pt x="194" y="66"/>
                  <a:pt x="194" y="66"/>
                  <a:pt x="195" y="68"/>
                </a:cubicBezTo>
                <a:close/>
                <a:moveTo>
                  <a:pt x="21" y="95"/>
                </a:moveTo>
                <a:cubicBezTo>
                  <a:pt x="24" y="96"/>
                  <a:pt x="25" y="96"/>
                  <a:pt x="27" y="95"/>
                </a:cubicBezTo>
                <a:cubicBezTo>
                  <a:pt x="25" y="95"/>
                  <a:pt x="23" y="95"/>
                  <a:pt x="21" y="95"/>
                </a:cubicBezTo>
                <a:close/>
                <a:moveTo>
                  <a:pt x="164" y="65"/>
                </a:moveTo>
                <a:cubicBezTo>
                  <a:pt x="163" y="66"/>
                  <a:pt x="163" y="66"/>
                  <a:pt x="162" y="67"/>
                </a:cubicBezTo>
                <a:cubicBezTo>
                  <a:pt x="163" y="67"/>
                  <a:pt x="164" y="67"/>
                  <a:pt x="165" y="67"/>
                </a:cubicBezTo>
                <a:cubicBezTo>
                  <a:pt x="164" y="67"/>
                  <a:pt x="164" y="66"/>
                  <a:pt x="164" y="65"/>
                </a:cubicBezTo>
                <a:close/>
                <a:moveTo>
                  <a:pt x="216" y="61"/>
                </a:moveTo>
                <a:cubicBezTo>
                  <a:pt x="216" y="61"/>
                  <a:pt x="216" y="61"/>
                  <a:pt x="216" y="61"/>
                </a:cubicBezTo>
                <a:cubicBezTo>
                  <a:pt x="216" y="62"/>
                  <a:pt x="216" y="63"/>
                  <a:pt x="217" y="64"/>
                </a:cubicBezTo>
                <a:cubicBezTo>
                  <a:pt x="217" y="63"/>
                  <a:pt x="217" y="63"/>
                  <a:pt x="218" y="63"/>
                </a:cubicBezTo>
                <a:cubicBezTo>
                  <a:pt x="217" y="62"/>
                  <a:pt x="217" y="61"/>
                  <a:pt x="216" y="61"/>
                </a:cubicBezTo>
                <a:close/>
                <a:moveTo>
                  <a:pt x="174" y="87"/>
                </a:moveTo>
                <a:cubicBezTo>
                  <a:pt x="174" y="88"/>
                  <a:pt x="174" y="88"/>
                  <a:pt x="174" y="88"/>
                </a:cubicBezTo>
                <a:cubicBezTo>
                  <a:pt x="175" y="87"/>
                  <a:pt x="175" y="86"/>
                  <a:pt x="176" y="85"/>
                </a:cubicBezTo>
                <a:cubicBezTo>
                  <a:pt x="176" y="85"/>
                  <a:pt x="176" y="84"/>
                  <a:pt x="176" y="84"/>
                </a:cubicBezTo>
                <a:cubicBezTo>
                  <a:pt x="175" y="85"/>
                  <a:pt x="174" y="86"/>
                  <a:pt x="174" y="87"/>
                </a:cubicBezTo>
                <a:close/>
                <a:moveTo>
                  <a:pt x="181" y="84"/>
                </a:moveTo>
                <a:cubicBezTo>
                  <a:pt x="181" y="84"/>
                  <a:pt x="181" y="84"/>
                  <a:pt x="181" y="84"/>
                </a:cubicBezTo>
                <a:cubicBezTo>
                  <a:pt x="182" y="83"/>
                  <a:pt x="183" y="82"/>
                  <a:pt x="184" y="81"/>
                </a:cubicBezTo>
                <a:cubicBezTo>
                  <a:pt x="184" y="81"/>
                  <a:pt x="184" y="81"/>
                  <a:pt x="183" y="80"/>
                </a:cubicBezTo>
                <a:cubicBezTo>
                  <a:pt x="182" y="82"/>
                  <a:pt x="182" y="83"/>
                  <a:pt x="181" y="84"/>
                </a:cubicBezTo>
                <a:close/>
                <a:moveTo>
                  <a:pt x="87" y="85"/>
                </a:moveTo>
                <a:cubicBezTo>
                  <a:pt x="86" y="84"/>
                  <a:pt x="85" y="85"/>
                  <a:pt x="85" y="86"/>
                </a:cubicBezTo>
                <a:cubicBezTo>
                  <a:pt x="86" y="86"/>
                  <a:pt x="86" y="86"/>
                  <a:pt x="87" y="85"/>
                </a:cubicBezTo>
                <a:close/>
                <a:moveTo>
                  <a:pt x="148" y="63"/>
                </a:moveTo>
                <a:cubicBezTo>
                  <a:pt x="147" y="64"/>
                  <a:pt x="147" y="64"/>
                  <a:pt x="148" y="65"/>
                </a:cubicBezTo>
                <a:cubicBezTo>
                  <a:pt x="149" y="64"/>
                  <a:pt x="149" y="64"/>
                  <a:pt x="148" y="63"/>
                </a:cubicBezTo>
                <a:close/>
                <a:moveTo>
                  <a:pt x="81" y="93"/>
                </a:moveTo>
                <a:cubicBezTo>
                  <a:pt x="83" y="93"/>
                  <a:pt x="85" y="93"/>
                  <a:pt x="87" y="93"/>
                </a:cubicBezTo>
                <a:cubicBezTo>
                  <a:pt x="86" y="93"/>
                  <a:pt x="84" y="93"/>
                  <a:pt x="81" y="93"/>
                </a:cubicBezTo>
                <a:close/>
                <a:moveTo>
                  <a:pt x="82" y="66"/>
                </a:moveTo>
                <a:cubicBezTo>
                  <a:pt x="81" y="68"/>
                  <a:pt x="80" y="68"/>
                  <a:pt x="82" y="69"/>
                </a:cubicBezTo>
                <a:cubicBezTo>
                  <a:pt x="82" y="68"/>
                  <a:pt x="82" y="67"/>
                  <a:pt x="82" y="66"/>
                </a:cubicBezTo>
                <a:close/>
                <a:moveTo>
                  <a:pt x="121" y="66"/>
                </a:moveTo>
                <a:cubicBezTo>
                  <a:pt x="119" y="66"/>
                  <a:pt x="119" y="66"/>
                  <a:pt x="119" y="67"/>
                </a:cubicBezTo>
                <a:cubicBezTo>
                  <a:pt x="121" y="67"/>
                  <a:pt x="121" y="67"/>
                  <a:pt x="121" y="66"/>
                </a:cubicBezTo>
                <a:close/>
                <a:moveTo>
                  <a:pt x="13" y="77"/>
                </a:moveTo>
                <a:cubicBezTo>
                  <a:pt x="13" y="78"/>
                  <a:pt x="13" y="80"/>
                  <a:pt x="13" y="81"/>
                </a:cubicBezTo>
                <a:cubicBezTo>
                  <a:pt x="14" y="79"/>
                  <a:pt x="13" y="78"/>
                  <a:pt x="13" y="77"/>
                </a:cubicBezTo>
                <a:close/>
                <a:moveTo>
                  <a:pt x="122" y="54"/>
                </a:moveTo>
                <a:cubicBezTo>
                  <a:pt x="123" y="54"/>
                  <a:pt x="125" y="54"/>
                  <a:pt x="127" y="53"/>
                </a:cubicBezTo>
                <a:cubicBezTo>
                  <a:pt x="127" y="53"/>
                  <a:pt x="127" y="53"/>
                  <a:pt x="127" y="53"/>
                </a:cubicBezTo>
                <a:cubicBezTo>
                  <a:pt x="125" y="53"/>
                  <a:pt x="124" y="53"/>
                  <a:pt x="122" y="53"/>
                </a:cubicBezTo>
                <a:cubicBezTo>
                  <a:pt x="122" y="53"/>
                  <a:pt x="122" y="53"/>
                  <a:pt x="122" y="53"/>
                </a:cubicBezTo>
                <a:cubicBezTo>
                  <a:pt x="122" y="53"/>
                  <a:pt x="122" y="53"/>
                  <a:pt x="122" y="54"/>
                </a:cubicBezTo>
                <a:close/>
                <a:moveTo>
                  <a:pt x="163" y="72"/>
                </a:moveTo>
                <a:cubicBezTo>
                  <a:pt x="163" y="71"/>
                  <a:pt x="163" y="71"/>
                  <a:pt x="163" y="71"/>
                </a:cubicBezTo>
                <a:cubicBezTo>
                  <a:pt x="162" y="71"/>
                  <a:pt x="161" y="71"/>
                  <a:pt x="160" y="71"/>
                </a:cubicBezTo>
                <a:cubicBezTo>
                  <a:pt x="160" y="71"/>
                  <a:pt x="160" y="71"/>
                  <a:pt x="160" y="71"/>
                </a:cubicBezTo>
                <a:cubicBezTo>
                  <a:pt x="160" y="71"/>
                  <a:pt x="160" y="72"/>
                  <a:pt x="160" y="72"/>
                </a:cubicBezTo>
                <a:cubicBezTo>
                  <a:pt x="161" y="72"/>
                  <a:pt x="162" y="72"/>
                  <a:pt x="163" y="72"/>
                </a:cubicBezTo>
                <a:close/>
                <a:moveTo>
                  <a:pt x="79" y="85"/>
                </a:moveTo>
                <a:cubicBezTo>
                  <a:pt x="77" y="85"/>
                  <a:pt x="76" y="85"/>
                  <a:pt x="75" y="86"/>
                </a:cubicBezTo>
                <a:cubicBezTo>
                  <a:pt x="77" y="86"/>
                  <a:pt x="78" y="86"/>
                  <a:pt x="79" y="85"/>
                </a:cubicBezTo>
                <a:close/>
                <a:moveTo>
                  <a:pt x="193" y="25"/>
                </a:moveTo>
                <a:cubicBezTo>
                  <a:pt x="194" y="24"/>
                  <a:pt x="194" y="24"/>
                  <a:pt x="193" y="22"/>
                </a:cubicBezTo>
                <a:cubicBezTo>
                  <a:pt x="193" y="23"/>
                  <a:pt x="193" y="24"/>
                  <a:pt x="193" y="25"/>
                </a:cubicBezTo>
                <a:close/>
                <a:moveTo>
                  <a:pt x="59" y="90"/>
                </a:moveTo>
                <a:cubicBezTo>
                  <a:pt x="58" y="90"/>
                  <a:pt x="58" y="90"/>
                  <a:pt x="57" y="91"/>
                </a:cubicBezTo>
                <a:cubicBezTo>
                  <a:pt x="57" y="91"/>
                  <a:pt x="58" y="92"/>
                  <a:pt x="58" y="92"/>
                </a:cubicBezTo>
                <a:cubicBezTo>
                  <a:pt x="58" y="92"/>
                  <a:pt x="59" y="91"/>
                  <a:pt x="59" y="91"/>
                </a:cubicBezTo>
                <a:cubicBezTo>
                  <a:pt x="59" y="91"/>
                  <a:pt x="59" y="90"/>
                  <a:pt x="59" y="90"/>
                </a:cubicBezTo>
                <a:close/>
                <a:moveTo>
                  <a:pt x="21" y="74"/>
                </a:moveTo>
                <a:cubicBezTo>
                  <a:pt x="20" y="75"/>
                  <a:pt x="20" y="76"/>
                  <a:pt x="21" y="77"/>
                </a:cubicBezTo>
                <a:cubicBezTo>
                  <a:pt x="22" y="75"/>
                  <a:pt x="22" y="75"/>
                  <a:pt x="21" y="74"/>
                </a:cubicBezTo>
                <a:close/>
                <a:moveTo>
                  <a:pt x="178" y="57"/>
                </a:moveTo>
                <a:cubicBezTo>
                  <a:pt x="177" y="57"/>
                  <a:pt x="177" y="57"/>
                  <a:pt x="176" y="57"/>
                </a:cubicBezTo>
                <a:cubicBezTo>
                  <a:pt x="176" y="58"/>
                  <a:pt x="177" y="58"/>
                  <a:pt x="177" y="59"/>
                </a:cubicBezTo>
                <a:cubicBezTo>
                  <a:pt x="177" y="58"/>
                  <a:pt x="178" y="58"/>
                  <a:pt x="178" y="57"/>
                </a:cubicBezTo>
                <a:close/>
                <a:moveTo>
                  <a:pt x="232" y="72"/>
                </a:moveTo>
                <a:cubicBezTo>
                  <a:pt x="233" y="74"/>
                  <a:pt x="234" y="76"/>
                  <a:pt x="235" y="76"/>
                </a:cubicBezTo>
                <a:cubicBezTo>
                  <a:pt x="234" y="75"/>
                  <a:pt x="233" y="73"/>
                  <a:pt x="232" y="72"/>
                </a:cubicBezTo>
                <a:close/>
                <a:moveTo>
                  <a:pt x="106" y="64"/>
                </a:moveTo>
                <a:cubicBezTo>
                  <a:pt x="106" y="63"/>
                  <a:pt x="106" y="62"/>
                  <a:pt x="105" y="62"/>
                </a:cubicBezTo>
                <a:cubicBezTo>
                  <a:pt x="105" y="63"/>
                  <a:pt x="104" y="63"/>
                  <a:pt x="104" y="64"/>
                </a:cubicBezTo>
                <a:cubicBezTo>
                  <a:pt x="105" y="64"/>
                  <a:pt x="105" y="64"/>
                  <a:pt x="106" y="64"/>
                </a:cubicBezTo>
                <a:close/>
                <a:moveTo>
                  <a:pt x="41" y="85"/>
                </a:moveTo>
                <a:cubicBezTo>
                  <a:pt x="41" y="85"/>
                  <a:pt x="41" y="85"/>
                  <a:pt x="41" y="85"/>
                </a:cubicBezTo>
                <a:cubicBezTo>
                  <a:pt x="41" y="85"/>
                  <a:pt x="42" y="85"/>
                  <a:pt x="42" y="85"/>
                </a:cubicBezTo>
                <a:cubicBezTo>
                  <a:pt x="42" y="84"/>
                  <a:pt x="42" y="84"/>
                  <a:pt x="43" y="83"/>
                </a:cubicBezTo>
                <a:cubicBezTo>
                  <a:pt x="42" y="83"/>
                  <a:pt x="42" y="83"/>
                  <a:pt x="42" y="83"/>
                </a:cubicBezTo>
                <a:cubicBezTo>
                  <a:pt x="42" y="84"/>
                  <a:pt x="41" y="84"/>
                  <a:pt x="41" y="85"/>
                </a:cubicBezTo>
                <a:close/>
                <a:moveTo>
                  <a:pt x="41" y="47"/>
                </a:moveTo>
                <a:cubicBezTo>
                  <a:pt x="42" y="48"/>
                  <a:pt x="42" y="48"/>
                  <a:pt x="42" y="49"/>
                </a:cubicBezTo>
                <a:cubicBezTo>
                  <a:pt x="43" y="48"/>
                  <a:pt x="43" y="48"/>
                  <a:pt x="43" y="47"/>
                </a:cubicBezTo>
                <a:cubicBezTo>
                  <a:pt x="43" y="47"/>
                  <a:pt x="42" y="47"/>
                  <a:pt x="41" y="47"/>
                </a:cubicBezTo>
                <a:close/>
                <a:moveTo>
                  <a:pt x="180" y="90"/>
                </a:moveTo>
                <a:cubicBezTo>
                  <a:pt x="180" y="90"/>
                  <a:pt x="180" y="90"/>
                  <a:pt x="179" y="90"/>
                </a:cubicBezTo>
                <a:cubicBezTo>
                  <a:pt x="179" y="90"/>
                  <a:pt x="179" y="91"/>
                  <a:pt x="179" y="92"/>
                </a:cubicBezTo>
                <a:cubicBezTo>
                  <a:pt x="180" y="91"/>
                  <a:pt x="180" y="91"/>
                  <a:pt x="180" y="90"/>
                </a:cubicBezTo>
                <a:close/>
                <a:moveTo>
                  <a:pt x="95" y="78"/>
                </a:moveTo>
                <a:cubicBezTo>
                  <a:pt x="96" y="77"/>
                  <a:pt x="96" y="77"/>
                  <a:pt x="96" y="76"/>
                </a:cubicBezTo>
                <a:cubicBezTo>
                  <a:pt x="96" y="76"/>
                  <a:pt x="95" y="76"/>
                  <a:pt x="95" y="77"/>
                </a:cubicBezTo>
                <a:cubicBezTo>
                  <a:pt x="95" y="77"/>
                  <a:pt x="95" y="78"/>
                  <a:pt x="95" y="78"/>
                </a:cubicBezTo>
                <a:close/>
                <a:moveTo>
                  <a:pt x="182" y="88"/>
                </a:moveTo>
                <a:cubicBezTo>
                  <a:pt x="182" y="88"/>
                  <a:pt x="182" y="88"/>
                  <a:pt x="182" y="88"/>
                </a:cubicBezTo>
                <a:cubicBezTo>
                  <a:pt x="182" y="88"/>
                  <a:pt x="183" y="87"/>
                  <a:pt x="183" y="87"/>
                </a:cubicBezTo>
                <a:cubicBezTo>
                  <a:pt x="183" y="86"/>
                  <a:pt x="184" y="86"/>
                  <a:pt x="184" y="85"/>
                </a:cubicBezTo>
                <a:cubicBezTo>
                  <a:pt x="183" y="86"/>
                  <a:pt x="182" y="87"/>
                  <a:pt x="182" y="88"/>
                </a:cubicBezTo>
                <a:close/>
                <a:moveTo>
                  <a:pt x="78" y="73"/>
                </a:moveTo>
                <a:cubicBezTo>
                  <a:pt x="78" y="73"/>
                  <a:pt x="78" y="73"/>
                  <a:pt x="78" y="73"/>
                </a:cubicBezTo>
                <a:cubicBezTo>
                  <a:pt x="77" y="74"/>
                  <a:pt x="76" y="75"/>
                  <a:pt x="76" y="76"/>
                </a:cubicBezTo>
                <a:cubicBezTo>
                  <a:pt x="76" y="76"/>
                  <a:pt x="76" y="76"/>
                  <a:pt x="76" y="76"/>
                </a:cubicBezTo>
                <a:cubicBezTo>
                  <a:pt x="77" y="75"/>
                  <a:pt x="78" y="74"/>
                  <a:pt x="78" y="73"/>
                </a:cubicBezTo>
                <a:close/>
                <a:moveTo>
                  <a:pt x="129" y="93"/>
                </a:moveTo>
                <a:cubicBezTo>
                  <a:pt x="130" y="92"/>
                  <a:pt x="130" y="92"/>
                  <a:pt x="131" y="91"/>
                </a:cubicBezTo>
                <a:cubicBezTo>
                  <a:pt x="129" y="91"/>
                  <a:pt x="129" y="91"/>
                  <a:pt x="129" y="93"/>
                </a:cubicBezTo>
                <a:close/>
                <a:moveTo>
                  <a:pt x="110" y="71"/>
                </a:moveTo>
                <a:cubicBezTo>
                  <a:pt x="110" y="71"/>
                  <a:pt x="111" y="71"/>
                  <a:pt x="112" y="71"/>
                </a:cubicBezTo>
                <a:cubicBezTo>
                  <a:pt x="111" y="70"/>
                  <a:pt x="111" y="70"/>
                  <a:pt x="111" y="70"/>
                </a:cubicBezTo>
                <a:cubicBezTo>
                  <a:pt x="110" y="70"/>
                  <a:pt x="110" y="70"/>
                  <a:pt x="110" y="71"/>
                </a:cubicBezTo>
                <a:close/>
                <a:moveTo>
                  <a:pt x="124" y="62"/>
                </a:moveTo>
                <a:cubicBezTo>
                  <a:pt x="125" y="60"/>
                  <a:pt x="126" y="60"/>
                  <a:pt x="126" y="59"/>
                </a:cubicBezTo>
                <a:cubicBezTo>
                  <a:pt x="124" y="61"/>
                  <a:pt x="124" y="61"/>
                  <a:pt x="124" y="62"/>
                </a:cubicBezTo>
                <a:close/>
                <a:moveTo>
                  <a:pt x="104" y="80"/>
                </a:moveTo>
                <a:cubicBezTo>
                  <a:pt x="105" y="79"/>
                  <a:pt x="105" y="79"/>
                  <a:pt x="106" y="78"/>
                </a:cubicBezTo>
                <a:cubicBezTo>
                  <a:pt x="105" y="78"/>
                  <a:pt x="105" y="78"/>
                  <a:pt x="104" y="80"/>
                </a:cubicBezTo>
                <a:close/>
                <a:moveTo>
                  <a:pt x="88" y="90"/>
                </a:moveTo>
                <a:cubicBezTo>
                  <a:pt x="89" y="90"/>
                  <a:pt x="89" y="90"/>
                  <a:pt x="90" y="90"/>
                </a:cubicBezTo>
                <a:cubicBezTo>
                  <a:pt x="90" y="90"/>
                  <a:pt x="90" y="90"/>
                  <a:pt x="90" y="90"/>
                </a:cubicBezTo>
                <a:cubicBezTo>
                  <a:pt x="90" y="90"/>
                  <a:pt x="90" y="89"/>
                  <a:pt x="90" y="89"/>
                </a:cubicBezTo>
                <a:cubicBezTo>
                  <a:pt x="89" y="89"/>
                  <a:pt x="89" y="90"/>
                  <a:pt x="88" y="90"/>
                </a:cubicBezTo>
                <a:close/>
                <a:moveTo>
                  <a:pt x="194" y="88"/>
                </a:moveTo>
                <a:cubicBezTo>
                  <a:pt x="194" y="88"/>
                  <a:pt x="194" y="88"/>
                  <a:pt x="194" y="88"/>
                </a:cubicBezTo>
                <a:cubicBezTo>
                  <a:pt x="195" y="88"/>
                  <a:pt x="195" y="87"/>
                  <a:pt x="195" y="87"/>
                </a:cubicBezTo>
                <a:cubicBezTo>
                  <a:pt x="196" y="86"/>
                  <a:pt x="196" y="86"/>
                  <a:pt x="195" y="85"/>
                </a:cubicBezTo>
                <a:cubicBezTo>
                  <a:pt x="195" y="86"/>
                  <a:pt x="194" y="87"/>
                  <a:pt x="194" y="88"/>
                </a:cubicBezTo>
                <a:close/>
                <a:moveTo>
                  <a:pt x="16" y="62"/>
                </a:moveTo>
                <a:cubicBezTo>
                  <a:pt x="15" y="63"/>
                  <a:pt x="16" y="64"/>
                  <a:pt x="16" y="64"/>
                </a:cubicBezTo>
                <a:cubicBezTo>
                  <a:pt x="16" y="64"/>
                  <a:pt x="17" y="64"/>
                  <a:pt x="17" y="63"/>
                </a:cubicBezTo>
                <a:cubicBezTo>
                  <a:pt x="17" y="63"/>
                  <a:pt x="16" y="62"/>
                  <a:pt x="16" y="62"/>
                </a:cubicBezTo>
                <a:close/>
                <a:moveTo>
                  <a:pt x="26" y="66"/>
                </a:moveTo>
                <a:cubicBezTo>
                  <a:pt x="24" y="68"/>
                  <a:pt x="24" y="69"/>
                  <a:pt x="25" y="69"/>
                </a:cubicBezTo>
                <a:cubicBezTo>
                  <a:pt x="25" y="68"/>
                  <a:pt x="26" y="67"/>
                  <a:pt x="26" y="66"/>
                </a:cubicBezTo>
                <a:close/>
                <a:moveTo>
                  <a:pt x="66" y="65"/>
                </a:moveTo>
                <a:cubicBezTo>
                  <a:pt x="66" y="64"/>
                  <a:pt x="66" y="64"/>
                  <a:pt x="66" y="63"/>
                </a:cubicBezTo>
                <a:cubicBezTo>
                  <a:pt x="66" y="63"/>
                  <a:pt x="65" y="63"/>
                  <a:pt x="65" y="64"/>
                </a:cubicBezTo>
                <a:cubicBezTo>
                  <a:pt x="65" y="64"/>
                  <a:pt x="65" y="64"/>
                  <a:pt x="66" y="65"/>
                </a:cubicBezTo>
                <a:close/>
                <a:moveTo>
                  <a:pt x="114" y="54"/>
                </a:moveTo>
                <a:cubicBezTo>
                  <a:pt x="114" y="53"/>
                  <a:pt x="113" y="53"/>
                  <a:pt x="113" y="53"/>
                </a:cubicBezTo>
                <a:cubicBezTo>
                  <a:pt x="112" y="53"/>
                  <a:pt x="112" y="53"/>
                  <a:pt x="112" y="54"/>
                </a:cubicBezTo>
                <a:cubicBezTo>
                  <a:pt x="112" y="54"/>
                  <a:pt x="113" y="54"/>
                  <a:pt x="114" y="54"/>
                </a:cubicBezTo>
                <a:close/>
                <a:moveTo>
                  <a:pt x="149" y="58"/>
                </a:moveTo>
                <a:cubicBezTo>
                  <a:pt x="149" y="58"/>
                  <a:pt x="150" y="57"/>
                  <a:pt x="150" y="57"/>
                </a:cubicBezTo>
                <a:cubicBezTo>
                  <a:pt x="149" y="57"/>
                  <a:pt x="149" y="57"/>
                  <a:pt x="148" y="57"/>
                </a:cubicBezTo>
                <a:cubicBezTo>
                  <a:pt x="148" y="58"/>
                  <a:pt x="149" y="58"/>
                  <a:pt x="149" y="58"/>
                </a:cubicBezTo>
                <a:close/>
                <a:moveTo>
                  <a:pt x="12" y="66"/>
                </a:moveTo>
                <a:cubicBezTo>
                  <a:pt x="12" y="65"/>
                  <a:pt x="12" y="65"/>
                  <a:pt x="13" y="64"/>
                </a:cubicBezTo>
                <a:cubicBezTo>
                  <a:pt x="12" y="64"/>
                  <a:pt x="11" y="65"/>
                  <a:pt x="12" y="66"/>
                </a:cubicBezTo>
                <a:close/>
                <a:moveTo>
                  <a:pt x="171" y="64"/>
                </a:moveTo>
                <a:cubicBezTo>
                  <a:pt x="171" y="64"/>
                  <a:pt x="171" y="64"/>
                  <a:pt x="171" y="64"/>
                </a:cubicBezTo>
                <a:cubicBezTo>
                  <a:pt x="171" y="63"/>
                  <a:pt x="171" y="63"/>
                  <a:pt x="171" y="62"/>
                </a:cubicBezTo>
                <a:cubicBezTo>
                  <a:pt x="171" y="63"/>
                  <a:pt x="171" y="63"/>
                  <a:pt x="171" y="64"/>
                </a:cubicBezTo>
                <a:close/>
                <a:moveTo>
                  <a:pt x="83" y="57"/>
                </a:moveTo>
                <a:cubicBezTo>
                  <a:pt x="84" y="57"/>
                  <a:pt x="85" y="57"/>
                  <a:pt x="85" y="55"/>
                </a:cubicBezTo>
                <a:cubicBezTo>
                  <a:pt x="84" y="56"/>
                  <a:pt x="84" y="57"/>
                  <a:pt x="83" y="57"/>
                </a:cubicBezTo>
                <a:close/>
                <a:moveTo>
                  <a:pt x="90" y="79"/>
                </a:moveTo>
                <a:cubicBezTo>
                  <a:pt x="90" y="79"/>
                  <a:pt x="89" y="80"/>
                  <a:pt x="88" y="81"/>
                </a:cubicBezTo>
                <a:cubicBezTo>
                  <a:pt x="89" y="81"/>
                  <a:pt x="89" y="81"/>
                  <a:pt x="89" y="81"/>
                </a:cubicBezTo>
                <a:cubicBezTo>
                  <a:pt x="90" y="80"/>
                  <a:pt x="90" y="80"/>
                  <a:pt x="90" y="79"/>
                </a:cubicBezTo>
                <a:close/>
                <a:moveTo>
                  <a:pt x="199" y="81"/>
                </a:moveTo>
                <a:cubicBezTo>
                  <a:pt x="199" y="81"/>
                  <a:pt x="198" y="81"/>
                  <a:pt x="198" y="81"/>
                </a:cubicBezTo>
                <a:cubicBezTo>
                  <a:pt x="198" y="82"/>
                  <a:pt x="198" y="82"/>
                  <a:pt x="198" y="83"/>
                </a:cubicBezTo>
                <a:cubicBezTo>
                  <a:pt x="199" y="83"/>
                  <a:pt x="199" y="82"/>
                  <a:pt x="199" y="82"/>
                </a:cubicBezTo>
                <a:cubicBezTo>
                  <a:pt x="199" y="82"/>
                  <a:pt x="199" y="81"/>
                  <a:pt x="199" y="81"/>
                </a:cubicBezTo>
                <a:close/>
                <a:moveTo>
                  <a:pt x="153" y="54"/>
                </a:moveTo>
                <a:cubicBezTo>
                  <a:pt x="153" y="54"/>
                  <a:pt x="153" y="54"/>
                  <a:pt x="153" y="54"/>
                </a:cubicBezTo>
                <a:cubicBezTo>
                  <a:pt x="152" y="54"/>
                  <a:pt x="152" y="54"/>
                  <a:pt x="151" y="54"/>
                </a:cubicBezTo>
                <a:cubicBezTo>
                  <a:pt x="152" y="54"/>
                  <a:pt x="152" y="55"/>
                  <a:pt x="152" y="55"/>
                </a:cubicBezTo>
                <a:cubicBezTo>
                  <a:pt x="152" y="55"/>
                  <a:pt x="153" y="54"/>
                  <a:pt x="153" y="54"/>
                </a:cubicBezTo>
                <a:close/>
                <a:moveTo>
                  <a:pt x="150" y="61"/>
                </a:moveTo>
                <a:cubicBezTo>
                  <a:pt x="151" y="60"/>
                  <a:pt x="152" y="60"/>
                  <a:pt x="152" y="59"/>
                </a:cubicBezTo>
                <a:cubicBezTo>
                  <a:pt x="150" y="60"/>
                  <a:pt x="150" y="60"/>
                  <a:pt x="150" y="61"/>
                </a:cubicBezTo>
                <a:close/>
                <a:moveTo>
                  <a:pt x="110" y="79"/>
                </a:moveTo>
                <a:cubicBezTo>
                  <a:pt x="110" y="79"/>
                  <a:pt x="110" y="79"/>
                  <a:pt x="110" y="79"/>
                </a:cubicBezTo>
                <a:cubicBezTo>
                  <a:pt x="111" y="79"/>
                  <a:pt x="111" y="79"/>
                  <a:pt x="112" y="79"/>
                </a:cubicBezTo>
                <a:cubicBezTo>
                  <a:pt x="111" y="79"/>
                  <a:pt x="111" y="79"/>
                  <a:pt x="110" y="79"/>
                </a:cubicBezTo>
                <a:close/>
                <a:moveTo>
                  <a:pt x="40" y="72"/>
                </a:moveTo>
                <a:cubicBezTo>
                  <a:pt x="41" y="71"/>
                  <a:pt x="41" y="70"/>
                  <a:pt x="40" y="70"/>
                </a:cubicBezTo>
                <a:cubicBezTo>
                  <a:pt x="40" y="70"/>
                  <a:pt x="40" y="70"/>
                  <a:pt x="40" y="71"/>
                </a:cubicBezTo>
                <a:cubicBezTo>
                  <a:pt x="40" y="71"/>
                  <a:pt x="40" y="71"/>
                  <a:pt x="40" y="71"/>
                </a:cubicBezTo>
                <a:cubicBezTo>
                  <a:pt x="40" y="71"/>
                  <a:pt x="40" y="71"/>
                  <a:pt x="40" y="72"/>
                </a:cubicBezTo>
                <a:close/>
                <a:moveTo>
                  <a:pt x="205" y="47"/>
                </a:moveTo>
                <a:cubicBezTo>
                  <a:pt x="206" y="46"/>
                  <a:pt x="206" y="46"/>
                  <a:pt x="204" y="44"/>
                </a:cubicBezTo>
                <a:cubicBezTo>
                  <a:pt x="205" y="45"/>
                  <a:pt x="205" y="46"/>
                  <a:pt x="205" y="47"/>
                </a:cubicBezTo>
                <a:close/>
                <a:moveTo>
                  <a:pt x="47" y="90"/>
                </a:moveTo>
                <a:cubicBezTo>
                  <a:pt x="46" y="90"/>
                  <a:pt x="46" y="91"/>
                  <a:pt x="46" y="92"/>
                </a:cubicBezTo>
                <a:cubicBezTo>
                  <a:pt x="47" y="91"/>
                  <a:pt x="47" y="91"/>
                  <a:pt x="47" y="90"/>
                </a:cubicBezTo>
                <a:close/>
                <a:moveTo>
                  <a:pt x="173" y="69"/>
                </a:moveTo>
                <a:cubicBezTo>
                  <a:pt x="173" y="68"/>
                  <a:pt x="172" y="67"/>
                  <a:pt x="172" y="67"/>
                </a:cubicBezTo>
                <a:cubicBezTo>
                  <a:pt x="172" y="67"/>
                  <a:pt x="172" y="68"/>
                  <a:pt x="171" y="68"/>
                </a:cubicBezTo>
                <a:cubicBezTo>
                  <a:pt x="172" y="68"/>
                  <a:pt x="172" y="68"/>
                  <a:pt x="173" y="69"/>
                </a:cubicBezTo>
                <a:close/>
                <a:moveTo>
                  <a:pt x="116" y="70"/>
                </a:moveTo>
                <a:cubicBezTo>
                  <a:pt x="116" y="71"/>
                  <a:pt x="115" y="71"/>
                  <a:pt x="115" y="72"/>
                </a:cubicBezTo>
                <a:cubicBezTo>
                  <a:pt x="116" y="72"/>
                  <a:pt x="116" y="72"/>
                  <a:pt x="116" y="72"/>
                </a:cubicBezTo>
                <a:cubicBezTo>
                  <a:pt x="116" y="71"/>
                  <a:pt x="116" y="71"/>
                  <a:pt x="116" y="70"/>
                </a:cubicBezTo>
                <a:close/>
                <a:moveTo>
                  <a:pt x="193" y="49"/>
                </a:moveTo>
                <a:cubicBezTo>
                  <a:pt x="194" y="49"/>
                  <a:pt x="194" y="49"/>
                  <a:pt x="194" y="49"/>
                </a:cubicBezTo>
                <a:cubicBezTo>
                  <a:pt x="194" y="48"/>
                  <a:pt x="194" y="47"/>
                  <a:pt x="193" y="46"/>
                </a:cubicBezTo>
                <a:cubicBezTo>
                  <a:pt x="193" y="47"/>
                  <a:pt x="193" y="48"/>
                  <a:pt x="193" y="49"/>
                </a:cubicBezTo>
                <a:close/>
                <a:moveTo>
                  <a:pt x="206" y="118"/>
                </a:moveTo>
                <a:cubicBezTo>
                  <a:pt x="207" y="117"/>
                  <a:pt x="207" y="116"/>
                  <a:pt x="208" y="115"/>
                </a:cubicBezTo>
                <a:cubicBezTo>
                  <a:pt x="208" y="115"/>
                  <a:pt x="208" y="115"/>
                  <a:pt x="208" y="115"/>
                </a:cubicBezTo>
                <a:cubicBezTo>
                  <a:pt x="207" y="116"/>
                  <a:pt x="206" y="116"/>
                  <a:pt x="206" y="118"/>
                </a:cubicBezTo>
                <a:close/>
                <a:moveTo>
                  <a:pt x="146" y="59"/>
                </a:moveTo>
                <a:cubicBezTo>
                  <a:pt x="146" y="59"/>
                  <a:pt x="146" y="60"/>
                  <a:pt x="146" y="61"/>
                </a:cubicBezTo>
                <a:cubicBezTo>
                  <a:pt x="147" y="60"/>
                  <a:pt x="147" y="60"/>
                  <a:pt x="146" y="59"/>
                </a:cubicBezTo>
                <a:close/>
                <a:moveTo>
                  <a:pt x="95" y="90"/>
                </a:moveTo>
                <a:cubicBezTo>
                  <a:pt x="94" y="89"/>
                  <a:pt x="93" y="89"/>
                  <a:pt x="93" y="90"/>
                </a:cubicBezTo>
                <a:cubicBezTo>
                  <a:pt x="94" y="90"/>
                  <a:pt x="94" y="90"/>
                  <a:pt x="95" y="90"/>
                </a:cubicBezTo>
                <a:close/>
                <a:moveTo>
                  <a:pt x="134" y="78"/>
                </a:moveTo>
                <a:cubicBezTo>
                  <a:pt x="134" y="78"/>
                  <a:pt x="134" y="78"/>
                  <a:pt x="134" y="78"/>
                </a:cubicBezTo>
                <a:cubicBezTo>
                  <a:pt x="135" y="79"/>
                  <a:pt x="135" y="79"/>
                  <a:pt x="136" y="79"/>
                </a:cubicBezTo>
                <a:cubicBezTo>
                  <a:pt x="136" y="79"/>
                  <a:pt x="136" y="78"/>
                  <a:pt x="136" y="78"/>
                </a:cubicBezTo>
                <a:cubicBezTo>
                  <a:pt x="135" y="78"/>
                  <a:pt x="135" y="78"/>
                  <a:pt x="134" y="78"/>
                </a:cubicBezTo>
                <a:close/>
                <a:moveTo>
                  <a:pt x="28" y="79"/>
                </a:moveTo>
                <a:cubicBezTo>
                  <a:pt x="28" y="80"/>
                  <a:pt x="29" y="80"/>
                  <a:pt x="29" y="81"/>
                </a:cubicBezTo>
                <a:cubicBezTo>
                  <a:pt x="29" y="80"/>
                  <a:pt x="29" y="80"/>
                  <a:pt x="28" y="79"/>
                </a:cubicBezTo>
                <a:close/>
                <a:moveTo>
                  <a:pt x="113" y="84"/>
                </a:moveTo>
                <a:cubicBezTo>
                  <a:pt x="113" y="84"/>
                  <a:pt x="114" y="83"/>
                  <a:pt x="114" y="82"/>
                </a:cubicBezTo>
                <a:cubicBezTo>
                  <a:pt x="113" y="83"/>
                  <a:pt x="113" y="83"/>
                  <a:pt x="113" y="84"/>
                </a:cubicBezTo>
                <a:close/>
                <a:moveTo>
                  <a:pt x="14" y="94"/>
                </a:moveTo>
                <a:cubicBezTo>
                  <a:pt x="14" y="95"/>
                  <a:pt x="14" y="95"/>
                  <a:pt x="16" y="95"/>
                </a:cubicBezTo>
                <a:cubicBezTo>
                  <a:pt x="15" y="94"/>
                  <a:pt x="15" y="94"/>
                  <a:pt x="14" y="94"/>
                </a:cubicBezTo>
                <a:close/>
                <a:moveTo>
                  <a:pt x="140" y="65"/>
                </a:moveTo>
                <a:cubicBezTo>
                  <a:pt x="139" y="64"/>
                  <a:pt x="139" y="64"/>
                  <a:pt x="139" y="63"/>
                </a:cubicBezTo>
                <a:cubicBezTo>
                  <a:pt x="138" y="64"/>
                  <a:pt x="138" y="64"/>
                  <a:pt x="138" y="65"/>
                </a:cubicBezTo>
                <a:cubicBezTo>
                  <a:pt x="139" y="65"/>
                  <a:pt x="139" y="65"/>
                  <a:pt x="140" y="65"/>
                </a:cubicBezTo>
                <a:close/>
                <a:moveTo>
                  <a:pt x="217" y="82"/>
                </a:moveTo>
                <a:cubicBezTo>
                  <a:pt x="216" y="83"/>
                  <a:pt x="216" y="83"/>
                  <a:pt x="217" y="84"/>
                </a:cubicBezTo>
                <a:cubicBezTo>
                  <a:pt x="217" y="83"/>
                  <a:pt x="217" y="83"/>
                  <a:pt x="217" y="82"/>
                </a:cubicBezTo>
                <a:close/>
                <a:moveTo>
                  <a:pt x="173" y="93"/>
                </a:moveTo>
                <a:cubicBezTo>
                  <a:pt x="173" y="93"/>
                  <a:pt x="173" y="93"/>
                  <a:pt x="173" y="93"/>
                </a:cubicBezTo>
                <a:cubicBezTo>
                  <a:pt x="173" y="93"/>
                  <a:pt x="172" y="93"/>
                  <a:pt x="172" y="94"/>
                </a:cubicBezTo>
                <a:cubicBezTo>
                  <a:pt x="172" y="94"/>
                  <a:pt x="173" y="94"/>
                  <a:pt x="173" y="94"/>
                </a:cubicBezTo>
                <a:cubicBezTo>
                  <a:pt x="173" y="93"/>
                  <a:pt x="173" y="93"/>
                  <a:pt x="173" y="93"/>
                </a:cubicBezTo>
                <a:close/>
                <a:moveTo>
                  <a:pt x="73" y="55"/>
                </a:moveTo>
                <a:cubicBezTo>
                  <a:pt x="73" y="55"/>
                  <a:pt x="73" y="54"/>
                  <a:pt x="73" y="54"/>
                </a:cubicBezTo>
                <a:cubicBezTo>
                  <a:pt x="73" y="54"/>
                  <a:pt x="73" y="54"/>
                  <a:pt x="72" y="54"/>
                </a:cubicBezTo>
                <a:cubicBezTo>
                  <a:pt x="72" y="54"/>
                  <a:pt x="73" y="55"/>
                  <a:pt x="73" y="55"/>
                </a:cubicBezTo>
                <a:close/>
                <a:moveTo>
                  <a:pt x="28" y="74"/>
                </a:moveTo>
                <a:cubicBezTo>
                  <a:pt x="28" y="74"/>
                  <a:pt x="28" y="74"/>
                  <a:pt x="28" y="74"/>
                </a:cubicBezTo>
                <a:cubicBezTo>
                  <a:pt x="28" y="74"/>
                  <a:pt x="29" y="74"/>
                  <a:pt x="29" y="73"/>
                </a:cubicBezTo>
                <a:cubicBezTo>
                  <a:pt x="28" y="73"/>
                  <a:pt x="28" y="74"/>
                  <a:pt x="28" y="74"/>
                </a:cubicBezTo>
                <a:close/>
                <a:moveTo>
                  <a:pt x="138" y="59"/>
                </a:moveTo>
                <a:cubicBezTo>
                  <a:pt x="138" y="59"/>
                  <a:pt x="139" y="59"/>
                  <a:pt x="139" y="59"/>
                </a:cubicBezTo>
                <a:cubicBezTo>
                  <a:pt x="139" y="59"/>
                  <a:pt x="139" y="58"/>
                  <a:pt x="140" y="58"/>
                </a:cubicBezTo>
                <a:cubicBezTo>
                  <a:pt x="139" y="58"/>
                  <a:pt x="139" y="58"/>
                  <a:pt x="138" y="59"/>
                </a:cubicBezTo>
                <a:close/>
                <a:moveTo>
                  <a:pt x="188" y="137"/>
                </a:moveTo>
                <a:cubicBezTo>
                  <a:pt x="188" y="136"/>
                  <a:pt x="188" y="136"/>
                  <a:pt x="188" y="135"/>
                </a:cubicBezTo>
                <a:cubicBezTo>
                  <a:pt x="188" y="135"/>
                  <a:pt x="188" y="135"/>
                  <a:pt x="188" y="135"/>
                </a:cubicBezTo>
                <a:cubicBezTo>
                  <a:pt x="188" y="136"/>
                  <a:pt x="188" y="136"/>
                  <a:pt x="188" y="137"/>
                </a:cubicBezTo>
                <a:close/>
                <a:moveTo>
                  <a:pt x="203" y="49"/>
                </a:moveTo>
                <a:cubicBezTo>
                  <a:pt x="203" y="49"/>
                  <a:pt x="203" y="50"/>
                  <a:pt x="203" y="50"/>
                </a:cubicBezTo>
                <a:cubicBezTo>
                  <a:pt x="203" y="50"/>
                  <a:pt x="203" y="49"/>
                  <a:pt x="203" y="49"/>
                </a:cubicBezTo>
                <a:close/>
                <a:moveTo>
                  <a:pt x="115" y="63"/>
                </a:moveTo>
                <a:cubicBezTo>
                  <a:pt x="115" y="63"/>
                  <a:pt x="115" y="63"/>
                  <a:pt x="116" y="63"/>
                </a:cubicBezTo>
                <a:cubicBezTo>
                  <a:pt x="116" y="63"/>
                  <a:pt x="115" y="63"/>
                  <a:pt x="115" y="62"/>
                </a:cubicBezTo>
                <a:cubicBezTo>
                  <a:pt x="115" y="63"/>
                  <a:pt x="115" y="63"/>
                  <a:pt x="115" y="63"/>
                </a:cubicBezTo>
                <a:close/>
                <a:moveTo>
                  <a:pt x="26" y="71"/>
                </a:moveTo>
                <a:cubicBezTo>
                  <a:pt x="27" y="71"/>
                  <a:pt x="28" y="70"/>
                  <a:pt x="27" y="69"/>
                </a:cubicBezTo>
                <a:cubicBezTo>
                  <a:pt x="27" y="70"/>
                  <a:pt x="27" y="71"/>
                  <a:pt x="26" y="71"/>
                </a:cubicBezTo>
                <a:close/>
                <a:moveTo>
                  <a:pt x="187" y="85"/>
                </a:moveTo>
                <a:cubicBezTo>
                  <a:pt x="188" y="84"/>
                  <a:pt x="188" y="84"/>
                  <a:pt x="188" y="84"/>
                </a:cubicBezTo>
                <a:cubicBezTo>
                  <a:pt x="188" y="84"/>
                  <a:pt x="187" y="85"/>
                  <a:pt x="187" y="85"/>
                </a:cubicBezTo>
                <a:close/>
                <a:moveTo>
                  <a:pt x="185" y="133"/>
                </a:moveTo>
                <a:cubicBezTo>
                  <a:pt x="185" y="133"/>
                  <a:pt x="185" y="133"/>
                  <a:pt x="185" y="134"/>
                </a:cubicBezTo>
                <a:cubicBezTo>
                  <a:pt x="185" y="134"/>
                  <a:pt x="185" y="133"/>
                  <a:pt x="185" y="133"/>
                </a:cubicBezTo>
                <a:close/>
                <a:moveTo>
                  <a:pt x="190" y="96"/>
                </a:moveTo>
                <a:cubicBezTo>
                  <a:pt x="191" y="96"/>
                  <a:pt x="191" y="96"/>
                  <a:pt x="191" y="96"/>
                </a:cubicBezTo>
                <a:cubicBezTo>
                  <a:pt x="191" y="96"/>
                  <a:pt x="191" y="96"/>
                  <a:pt x="191" y="95"/>
                </a:cubicBezTo>
                <a:cubicBezTo>
                  <a:pt x="191" y="95"/>
                  <a:pt x="191" y="95"/>
                  <a:pt x="191" y="95"/>
                </a:cubicBezTo>
                <a:cubicBezTo>
                  <a:pt x="191" y="95"/>
                  <a:pt x="191" y="96"/>
                  <a:pt x="190" y="96"/>
                </a:cubicBezTo>
                <a:close/>
                <a:moveTo>
                  <a:pt x="197" y="56"/>
                </a:moveTo>
                <a:cubicBezTo>
                  <a:pt x="197" y="56"/>
                  <a:pt x="197" y="57"/>
                  <a:pt x="197" y="57"/>
                </a:cubicBezTo>
                <a:cubicBezTo>
                  <a:pt x="198" y="57"/>
                  <a:pt x="197" y="56"/>
                  <a:pt x="197" y="56"/>
                </a:cubicBezTo>
                <a:close/>
                <a:moveTo>
                  <a:pt x="51" y="84"/>
                </a:moveTo>
                <a:cubicBezTo>
                  <a:pt x="50" y="84"/>
                  <a:pt x="50" y="84"/>
                  <a:pt x="50" y="83"/>
                </a:cubicBezTo>
                <a:cubicBezTo>
                  <a:pt x="50" y="84"/>
                  <a:pt x="50" y="84"/>
                  <a:pt x="49" y="84"/>
                </a:cubicBezTo>
                <a:cubicBezTo>
                  <a:pt x="50" y="84"/>
                  <a:pt x="50" y="84"/>
                  <a:pt x="51" y="84"/>
                </a:cubicBezTo>
                <a:close/>
                <a:moveTo>
                  <a:pt x="205" y="64"/>
                </a:moveTo>
                <a:cubicBezTo>
                  <a:pt x="205" y="63"/>
                  <a:pt x="205" y="63"/>
                  <a:pt x="205" y="62"/>
                </a:cubicBezTo>
                <a:cubicBezTo>
                  <a:pt x="204" y="63"/>
                  <a:pt x="205" y="63"/>
                  <a:pt x="205" y="64"/>
                </a:cubicBezTo>
                <a:close/>
                <a:moveTo>
                  <a:pt x="93" y="80"/>
                </a:moveTo>
                <a:cubicBezTo>
                  <a:pt x="94" y="80"/>
                  <a:pt x="94" y="80"/>
                  <a:pt x="93" y="79"/>
                </a:cubicBezTo>
                <a:cubicBezTo>
                  <a:pt x="93" y="80"/>
                  <a:pt x="93" y="80"/>
                  <a:pt x="93" y="80"/>
                </a:cubicBezTo>
                <a:close/>
                <a:moveTo>
                  <a:pt x="199" y="42"/>
                </a:moveTo>
                <a:cubicBezTo>
                  <a:pt x="199" y="43"/>
                  <a:pt x="199" y="43"/>
                  <a:pt x="200" y="44"/>
                </a:cubicBezTo>
                <a:cubicBezTo>
                  <a:pt x="200" y="43"/>
                  <a:pt x="200" y="43"/>
                  <a:pt x="199" y="42"/>
                </a:cubicBezTo>
                <a:close/>
                <a:moveTo>
                  <a:pt x="215" y="92"/>
                </a:moveTo>
                <a:cubicBezTo>
                  <a:pt x="215" y="92"/>
                  <a:pt x="216" y="92"/>
                  <a:pt x="216" y="92"/>
                </a:cubicBezTo>
                <a:cubicBezTo>
                  <a:pt x="216" y="92"/>
                  <a:pt x="216" y="91"/>
                  <a:pt x="216" y="91"/>
                </a:cubicBezTo>
                <a:cubicBezTo>
                  <a:pt x="216" y="91"/>
                  <a:pt x="216" y="91"/>
                  <a:pt x="216" y="91"/>
                </a:cubicBezTo>
                <a:cubicBezTo>
                  <a:pt x="216" y="91"/>
                  <a:pt x="216" y="91"/>
                  <a:pt x="215" y="92"/>
                </a:cubicBezTo>
                <a:close/>
                <a:moveTo>
                  <a:pt x="132" y="75"/>
                </a:moveTo>
                <a:cubicBezTo>
                  <a:pt x="132" y="75"/>
                  <a:pt x="133" y="76"/>
                  <a:pt x="133" y="75"/>
                </a:cubicBezTo>
                <a:cubicBezTo>
                  <a:pt x="133" y="75"/>
                  <a:pt x="132" y="75"/>
                  <a:pt x="132" y="75"/>
                </a:cubicBezTo>
                <a:close/>
                <a:moveTo>
                  <a:pt x="153" y="72"/>
                </a:moveTo>
                <a:cubicBezTo>
                  <a:pt x="153" y="72"/>
                  <a:pt x="153" y="72"/>
                  <a:pt x="153" y="72"/>
                </a:cubicBezTo>
                <a:cubicBezTo>
                  <a:pt x="153" y="72"/>
                  <a:pt x="153" y="72"/>
                  <a:pt x="154" y="72"/>
                </a:cubicBezTo>
                <a:cubicBezTo>
                  <a:pt x="154" y="72"/>
                  <a:pt x="154" y="72"/>
                  <a:pt x="154" y="72"/>
                </a:cubicBezTo>
                <a:cubicBezTo>
                  <a:pt x="153" y="72"/>
                  <a:pt x="153" y="72"/>
                  <a:pt x="153" y="72"/>
                </a:cubicBezTo>
                <a:close/>
                <a:moveTo>
                  <a:pt x="191" y="60"/>
                </a:moveTo>
                <a:cubicBezTo>
                  <a:pt x="191" y="60"/>
                  <a:pt x="191" y="60"/>
                  <a:pt x="191" y="60"/>
                </a:cubicBezTo>
                <a:cubicBezTo>
                  <a:pt x="191" y="60"/>
                  <a:pt x="191" y="60"/>
                  <a:pt x="191" y="59"/>
                </a:cubicBezTo>
                <a:cubicBezTo>
                  <a:pt x="191" y="59"/>
                  <a:pt x="191" y="59"/>
                  <a:pt x="191" y="59"/>
                </a:cubicBezTo>
                <a:cubicBezTo>
                  <a:pt x="191" y="60"/>
                  <a:pt x="191" y="60"/>
                  <a:pt x="191" y="60"/>
                </a:cubicBezTo>
                <a:close/>
                <a:moveTo>
                  <a:pt x="156" y="70"/>
                </a:moveTo>
                <a:cubicBezTo>
                  <a:pt x="156" y="71"/>
                  <a:pt x="156" y="71"/>
                  <a:pt x="156" y="71"/>
                </a:cubicBezTo>
                <a:cubicBezTo>
                  <a:pt x="156" y="71"/>
                  <a:pt x="156" y="71"/>
                  <a:pt x="156" y="71"/>
                </a:cubicBezTo>
                <a:cubicBezTo>
                  <a:pt x="157" y="71"/>
                  <a:pt x="157" y="71"/>
                  <a:pt x="157" y="71"/>
                </a:cubicBezTo>
                <a:cubicBezTo>
                  <a:pt x="156" y="70"/>
                  <a:pt x="156" y="70"/>
                  <a:pt x="156" y="70"/>
                </a:cubicBezTo>
                <a:close/>
                <a:moveTo>
                  <a:pt x="96" y="67"/>
                </a:move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6" y="67"/>
                  <a:pt x="96" y="67"/>
                  <a:pt x="96" y="68"/>
                </a:cubicBezTo>
                <a:cubicBezTo>
                  <a:pt x="96" y="67"/>
                  <a:pt x="96" y="67"/>
                  <a:pt x="96" y="67"/>
                </a:cubicBezTo>
                <a:close/>
                <a:moveTo>
                  <a:pt x="14" y="67"/>
                </a:moveTo>
                <a:cubicBezTo>
                  <a:pt x="14" y="67"/>
                  <a:pt x="14" y="67"/>
                  <a:pt x="14" y="68"/>
                </a:cubicBezTo>
                <a:cubicBezTo>
                  <a:pt x="14" y="68"/>
                  <a:pt x="14" y="67"/>
                  <a:pt x="14" y="67"/>
                </a:cubicBezTo>
                <a:close/>
                <a:moveTo>
                  <a:pt x="38" y="96"/>
                </a:move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ubicBezTo>
                  <a:pt x="38" y="96"/>
                  <a:pt x="38" y="96"/>
                  <a:pt x="38" y="96"/>
                </a:cubicBezTo>
                <a:close/>
                <a:moveTo>
                  <a:pt x="136" y="81"/>
                </a:moveTo>
                <a:cubicBezTo>
                  <a:pt x="136" y="81"/>
                  <a:pt x="136" y="81"/>
                  <a:pt x="136" y="81"/>
                </a:cubicBezTo>
                <a:cubicBezTo>
                  <a:pt x="136" y="81"/>
                  <a:pt x="136" y="81"/>
                  <a:pt x="136" y="81"/>
                </a:cubicBezTo>
                <a:cubicBezTo>
                  <a:pt x="136" y="81"/>
                  <a:pt x="136" y="82"/>
                  <a:pt x="136" y="82"/>
                </a:cubicBezTo>
                <a:cubicBezTo>
                  <a:pt x="136" y="82"/>
                  <a:pt x="136" y="81"/>
                  <a:pt x="136" y="81"/>
                </a:cubicBezTo>
                <a:close/>
                <a:moveTo>
                  <a:pt x="19" y="88"/>
                </a:moveTo>
                <a:cubicBezTo>
                  <a:pt x="19" y="88"/>
                  <a:pt x="20" y="88"/>
                  <a:pt x="20" y="88"/>
                </a:cubicBezTo>
                <a:cubicBezTo>
                  <a:pt x="20" y="88"/>
                  <a:pt x="20" y="87"/>
                  <a:pt x="20" y="87"/>
                </a:cubicBezTo>
                <a:cubicBezTo>
                  <a:pt x="20" y="87"/>
                  <a:pt x="19" y="87"/>
                  <a:pt x="19" y="88"/>
                </a:cubicBezTo>
                <a:close/>
                <a:moveTo>
                  <a:pt x="29" y="86"/>
                </a:moveTo>
                <a:cubicBezTo>
                  <a:pt x="29" y="86"/>
                  <a:pt x="29" y="86"/>
                  <a:pt x="29" y="86"/>
                </a:cubicBezTo>
                <a:cubicBezTo>
                  <a:pt x="29" y="86"/>
                  <a:pt x="29" y="86"/>
                  <a:pt x="29" y="86"/>
                </a:cubicBezTo>
                <a:cubicBezTo>
                  <a:pt x="29" y="86"/>
                  <a:pt x="29" y="85"/>
                  <a:pt x="29" y="85"/>
                </a:cubicBezTo>
                <a:cubicBezTo>
                  <a:pt x="29" y="85"/>
                  <a:pt x="29" y="86"/>
                  <a:pt x="29" y="86"/>
                </a:cubicBezTo>
                <a:close/>
                <a:moveTo>
                  <a:pt x="20" y="70"/>
                </a:moveTo>
                <a:cubicBezTo>
                  <a:pt x="21" y="70"/>
                  <a:pt x="21" y="70"/>
                  <a:pt x="21" y="70"/>
                </a:cubicBezTo>
                <a:cubicBezTo>
                  <a:pt x="21" y="70"/>
                  <a:pt x="21" y="70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1" y="69"/>
                </a:cubicBezTo>
                <a:cubicBezTo>
                  <a:pt x="21" y="69"/>
                  <a:pt x="21" y="69"/>
                  <a:pt x="20" y="70"/>
                </a:cubicBezTo>
                <a:close/>
                <a:moveTo>
                  <a:pt x="184" y="102"/>
                </a:moveTo>
                <a:cubicBezTo>
                  <a:pt x="184" y="102"/>
                  <a:pt x="184" y="102"/>
                  <a:pt x="184" y="102"/>
                </a:cubicBezTo>
                <a:cubicBezTo>
                  <a:pt x="184" y="102"/>
                  <a:pt x="184" y="102"/>
                  <a:pt x="184" y="103"/>
                </a:cubicBezTo>
                <a:cubicBezTo>
                  <a:pt x="184" y="103"/>
                  <a:pt x="184" y="103"/>
                  <a:pt x="184" y="103"/>
                </a:cubicBezTo>
                <a:cubicBezTo>
                  <a:pt x="184" y="102"/>
                  <a:pt x="184" y="102"/>
                  <a:pt x="184" y="102"/>
                </a:cubicBezTo>
                <a:close/>
                <a:moveTo>
                  <a:pt x="224" y="104"/>
                </a:moveTo>
                <a:cubicBezTo>
                  <a:pt x="224" y="104"/>
                  <a:pt x="224" y="104"/>
                  <a:pt x="224" y="104"/>
                </a:cubicBezTo>
                <a:cubicBezTo>
                  <a:pt x="225" y="104"/>
                  <a:pt x="225" y="104"/>
                  <a:pt x="225" y="104"/>
                </a:cubicBezTo>
                <a:cubicBezTo>
                  <a:pt x="225" y="103"/>
                  <a:pt x="225" y="103"/>
                  <a:pt x="225" y="103"/>
                </a:cubicBezTo>
                <a:cubicBezTo>
                  <a:pt x="225" y="104"/>
                  <a:pt x="225" y="104"/>
                  <a:pt x="224" y="104"/>
                </a:cubicBezTo>
                <a:close/>
                <a:moveTo>
                  <a:pt x="222" y="106"/>
                </a:move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ubicBezTo>
                  <a:pt x="222" y="106"/>
                  <a:pt x="222" y="106"/>
                  <a:pt x="222" y="106"/>
                </a:cubicBez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6" name="Freeform 5"/>
          <p:cNvSpPr>
            <a:spLocks noEditPoints="1"/>
          </p:cNvSpPr>
          <p:nvPr/>
        </p:nvSpPr>
        <p:spPr bwMode="auto">
          <a:xfrm flipH="1">
            <a:off x="469550" y="3700923"/>
            <a:ext cx="2154897" cy="2810561"/>
          </a:xfrm>
          <a:custGeom>
            <a:avLst/>
            <a:gdLst>
              <a:gd name="T0" fmla="*/ 461 w 526"/>
              <a:gd name="T1" fmla="*/ 116 h 686"/>
              <a:gd name="T2" fmla="*/ 361 w 526"/>
              <a:gd name="T3" fmla="*/ 11 h 686"/>
              <a:gd name="T4" fmla="*/ 313 w 526"/>
              <a:gd name="T5" fmla="*/ 61 h 686"/>
              <a:gd name="T6" fmla="*/ 179 w 526"/>
              <a:gd name="T7" fmla="*/ 54 h 686"/>
              <a:gd name="T8" fmla="*/ 12 w 526"/>
              <a:gd name="T9" fmla="*/ 200 h 686"/>
              <a:gd name="T10" fmla="*/ 11 w 526"/>
              <a:gd name="T11" fmla="*/ 254 h 686"/>
              <a:gd name="T12" fmla="*/ 93 w 526"/>
              <a:gd name="T13" fmla="*/ 467 h 686"/>
              <a:gd name="T14" fmla="*/ 214 w 526"/>
              <a:gd name="T15" fmla="*/ 548 h 686"/>
              <a:gd name="T16" fmla="*/ 217 w 526"/>
              <a:gd name="T17" fmla="*/ 647 h 686"/>
              <a:gd name="T18" fmla="*/ 277 w 526"/>
              <a:gd name="T19" fmla="*/ 660 h 686"/>
              <a:gd name="T20" fmla="*/ 201 w 526"/>
              <a:gd name="T21" fmla="*/ 619 h 686"/>
              <a:gd name="T22" fmla="*/ 261 w 526"/>
              <a:gd name="T23" fmla="*/ 685 h 686"/>
              <a:gd name="T24" fmla="*/ 253 w 526"/>
              <a:gd name="T25" fmla="*/ 558 h 686"/>
              <a:gd name="T26" fmla="*/ 457 w 526"/>
              <a:gd name="T27" fmla="*/ 447 h 686"/>
              <a:gd name="T28" fmla="*/ 170 w 526"/>
              <a:gd name="T29" fmla="*/ 654 h 686"/>
              <a:gd name="T30" fmla="*/ 357 w 526"/>
              <a:gd name="T31" fmla="*/ 92 h 686"/>
              <a:gd name="T32" fmla="*/ 275 w 526"/>
              <a:gd name="T33" fmla="*/ 94 h 686"/>
              <a:gd name="T34" fmla="*/ 179 w 526"/>
              <a:gd name="T35" fmla="*/ 58 h 686"/>
              <a:gd name="T36" fmla="*/ 257 w 526"/>
              <a:gd name="T37" fmla="*/ 70 h 686"/>
              <a:gd name="T38" fmla="*/ 323 w 526"/>
              <a:gd name="T39" fmla="*/ 129 h 686"/>
              <a:gd name="T40" fmla="*/ 392 w 526"/>
              <a:gd name="T41" fmla="*/ 209 h 686"/>
              <a:gd name="T42" fmla="*/ 450 w 526"/>
              <a:gd name="T43" fmla="*/ 258 h 686"/>
              <a:gd name="T44" fmla="*/ 402 w 526"/>
              <a:gd name="T45" fmla="*/ 338 h 686"/>
              <a:gd name="T46" fmla="*/ 312 w 526"/>
              <a:gd name="T47" fmla="*/ 358 h 686"/>
              <a:gd name="T48" fmla="*/ 153 w 526"/>
              <a:gd name="T49" fmla="*/ 254 h 686"/>
              <a:gd name="T50" fmla="*/ 233 w 526"/>
              <a:gd name="T51" fmla="*/ 154 h 686"/>
              <a:gd name="T52" fmla="*/ 407 w 526"/>
              <a:gd name="T53" fmla="*/ 410 h 686"/>
              <a:gd name="T54" fmla="*/ 275 w 526"/>
              <a:gd name="T55" fmla="*/ 454 h 686"/>
              <a:gd name="T56" fmla="*/ 332 w 526"/>
              <a:gd name="T57" fmla="*/ 348 h 686"/>
              <a:gd name="T58" fmla="*/ 414 w 526"/>
              <a:gd name="T59" fmla="*/ 369 h 686"/>
              <a:gd name="T60" fmla="*/ 178 w 526"/>
              <a:gd name="T61" fmla="*/ 69 h 686"/>
              <a:gd name="T62" fmla="*/ 133 w 526"/>
              <a:gd name="T63" fmla="*/ 185 h 686"/>
              <a:gd name="T64" fmla="*/ 95 w 526"/>
              <a:gd name="T65" fmla="*/ 111 h 686"/>
              <a:gd name="T66" fmla="*/ 118 w 526"/>
              <a:gd name="T67" fmla="*/ 447 h 686"/>
              <a:gd name="T68" fmla="*/ 114 w 526"/>
              <a:gd name="T69" fmla="*/ 437 h 686"/>
              <a:gd name="T70" fmla="*/ 20 w 526"/>
              <a:gd name="T71" fmla="*/ 254 h 686"/>
              <a:gd name="T72" fmla="*/ 31 w 526"/>
              <a:gd name="T73" fmla="*/ 204 h 686"/>
              <a:gd name="T74" fmla="*/ 130 w 526"/>
              <a:gd name="T75" fmla="*/ 239 h 686"/>
              <a:gd name="T76" fmla="*/ 63 w 526"/>
              <a:gd name="T77" fmla="*/ 358 h 686"/>
              <a:gd name="T78" fmla="*/ 67 w 526"/>
              <a:gd name="T79" fmla="*/ 210 h 686"/>
              <a:gd name="T80" fmla="*/ 65 w 526"/>
              <a:gd name="T81" fmla="*/ 210 h 686"/>
              <a:gd name="T82" fmla="*/ 61 w 526"/>
              <a:gd name="T83" fmla="*/ 368 h 686"/>
              <a:gd name="T84" fmla="*/ 202 w 526"/>
              <a:gd name="T85" fmla="*/ 298 h 686"/>
              <a:gd name="T86" fmla="*/ 267 w 526"/>
              <a:gd name="T87" fmla="*/ 458 h 686"/>
              <a:gd name="T88" fmla="*/ 90 w 526"/>
              <a:gd name="T89" fmla="*/ 480 h 686"/>
              <a:gd name="T90" fmla="*/ 357 w 526"/>
              <a:gd name="T91" fmla="*/ 465 h 686"/>
              <a:gd name="T92" fmla="*/ 461 w 526"/>
              <a:gd name="T93" fmla="*/ 313 h 686"/>
              <a:gd name="T94" fmla="*/ 329 w 526"/>
              <a:gd name="T95" fmla="*/ 58 h 686"/>
              <a:gd name="T96" fmla="*/ 404 w 526"/>
              <a:gd name="T97" fmla="*/ 107 h 686"/>
              <a:gd name="T98" fmla="*/ 473 w 526"/>
              <a:gd name="T99" fmla="*/ 358 h 686"/>
              <a:gd name="T100" fmla="*/ 257 w 526"/>
              <a:gd name="T101" fmla="*/ 503 h 686"/>
              <a:gd name="T102" fmla="*/ 261 w 526"/>
              <a:gd name="T103" fmla="*/ 637 h 686"/>
              <a:gd name="T104" fmla="*/ 257 w 526"/>
              <a:gd name="T105" fmla="*/ 603 h 686"/>
              <a:gd name="T106" fmla="*/ 257 w 526"/>
              <a:gd name="T107" fmla="*/ 603 h 686"/>
              <a:gd name="T108" fmla="*/ 225 w 526"/>
              <a:gd name="T109" fmla="*/ 558 h 686"/>
              <a:gd name="T110" fmla="*/ 261 w 526"/>
              <a:gd name="T111" fmla="*/ 535 h 686"/>
              <a:gd name="T112" fmla="*/ 163 w 526"/>
              <a:gd name="T113" fmla="*/ 511 h 686"/>
              <a:gd name="T114" fmla="*/ 441 w 526"/>
              <a:gd name="T115" fmla="*/ 431 h 686"/>
              <a:gd name="T116" fmla="*/ 457 w 526"/>
              <a:gd name="T117" fmla="*/ 166 h 686"/>
              <a:gd name="T118" fmla="*/ 357 w 526"/>
              <a:gd name="T119" fmla="*/ 31 h 686"/>
              <a:gd name="T120" fmla="*/ 481 w 526"/>
              <a:gd name="T121" fmla="*/ 158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526" h="686">
                <a:moveTo>
                  <a:pt x="507" y="371"/>
                </a:moveTo>
                <a:cubicBezTo>
                  <a:pt x="508" y="367"/>
                  <a:pt x="510" y="362"/>
                  <a:pt x="512" y="358"/>
                </a:cubicBezTo>
                <a:cubicBezTo>
                  <a:pt x="512" y="357"/>
                  <a:pt x="512" y="355"/>
                  <a:pt x="513" y="354"/>
                </a:cubicBezTo>
                <a:cubicBezTo>
                  <a:pt x="523" y="323"/>
                  <a:pt x="526" y="290"/>
                  <a:pt x="523" y="258"/>
                </a:cubicBezTo>
                <a:cubicBezTo>
                  <a:pt x="523" y="257"/>
                  <a:pt x="523" y="255"/>
                  <a:pt x="523" y="254"/>
                </a:cubicBezTo>
                <a:cubicBezTo>
                  <a:pt x="519" y="220"/>
                  <a:pt x="508" y="188"/>
                  <a:pt x="491" y="158"/>
                </a:cubicBezTo>
                <a:cubicBezTo>
                  <a:pt x="490" y="157"/>
                  <a:pt x="489" y="155"/>
                  <a:pt x="488" y="154"/>
                </a:cubicBezTo>
                <a:cubicBezTo>
                  <a:pt x="482" y="144"/>
                  <a:pt x="475" y="134"/>
                  <a:pt x="468" y="124"/>
                </a:cubicBezTo>
                <a:cubicBezTo>
                  <a:pt x="466" y="121"/>
                  <a:pt x="463" y="119"/>
                  <a:pt x="461" y="116"/>
                </a:cubicBezTo>
                <a:cubicBezTo>
                  <a:pt x="460" y="115"/>
                  <a:pt x="458" y="113"/>
                  <a:pt x="457" y="111"/>
                </a:cubicBezTo>
                <a:cubicBezTo>
                  <a:pt x="440" y="92"/>
                  <a:pt x="421" y="75"/>
                  <a:pt x="401" y="58"/>
                </a:cubicBezTo>
                <a:cubicBezTo>
                  <a:pt x="400" y="57"/>
                  <a:pt x="398" y="55"/>
                  <a:pt x="397" y="54"/>
                </a:cubicBezTo>
                <a:cubicBezTo>
                  <a:pt x="387" y="46"/>
                  <a:pt x="377" y="38"/>
                  <a:pt x="367" y="30"/>
                </a:cubicBezTo>
                <a:cubicBezTo>
                  <a:pt x="365" y="28"/>
                  <a:pt x="363" y="27"/>
                  <a:pt x="361" y="26"/>
                </a:cubicBezTo>
                <a:cubicBezTo>
                  <a:pt x="360" y="26"/>
                  <a:pt x="358" y="25"/>
                  <a:pt x="357" y="25"/>
                </a:cubicBezTo>
                <a:cubicBezTo>
                  <a:pt x="355" y="24"/>
                  <a:pt x="352" y="24"/>
                  <a:pt x="350" y="25"/>
                </a:cubicBezTo>
                <a:cubicBezTo>
                  <a:pt x="353" y="22"/>
                  <a:pt x="355" y="19"/>
                  <a:pt x="357" y="17"/>
                </a:cubicBezTo>
                <a:cubicBezTo>
                  <a:pt x="358" y="15"/>
                  <a:pt x="360" y="13"/>
                  <a:pt x="361" y="11"/>
                </a:cubicBezTo>
                <a:cubicBezTo>
                  <a:pt x="362" y="9"/>
                  <a:pt x="364" y="8"/>
                  <a:pt x="365" y="6"/>
                </a:cubicBezTo>
                <a:cubicBezTo>
                  <a:pt x="367" y="3"/>
                  <a:pt x="364" y="0"/>
                  <a:pt x="361" y="0"/>
                </a:cubicBezTo>
                <a:cubicBezTo>
                  <a:pt x="360" y="0"/>
                  <a:pt x="360" y="1"/>
                  <a:pt x="359" y="1"/>
                </a:cubicBezTo>
                <a:cubicBezTo>
                  <a:pt x="358" y="2"/>
                  <a:pt x="358" y="2"/>
                  <a:pt x="357" y="3"/>
                </a:cubicBezTo>
                <a:cubicBezTo>
                  <a:pt x="348" y="13"/>
                  <a:pt x="340" y="26"/>
                  <a:pt x="333" y="37"/>
                </a:cubicBezTo>
                <a:cubicBezTo>
                  <a:pt x="331" y="40"/>
                  <a:pt x="327" y="47"/>
                  <a:pt x="324" y="54"/>
                </a:cubicBezTo>
                <a:cubicBezTo>
                  <a:pt x="324" y="55"/>
                  <a:pt x="323" y="57"/>
                  <a:pt x="323" y="58"/>
                </a:cubicBezTo>
                <a:cubicBezTo>
                  <a:pt x="322" y="61"/>
                  <a:pt x="322" y="63"/>
                  <a:pt x="322" y="65"/>
                </a:cubicBezTo>
                <a:cubicBezTo>
                  <a:pt x="319" y="64"/>
                  <a:pt x="316" y="63"/>
                  <a:pt x="313" y="61"/>
                </a:cubicBezTo>
                <a:cubicBezTo>
                  <a:pt x="313" y="61"/>
                  <a:pt x="313" y="60"/>
                  <a:pt x="312" y="60"/>
                </a:cubicBezTo>
                <a:cubicBezTo>
                  <a:pt x="311" y="60"/>
                  <a:pt x="309" y="59"/>
                  <a:pt x="307" y="59"/>
                </a:cubicBezTo>
                <a:cubicBezTo>
                  <a:pt x="306" y="59"/>
                  <a:pt x="305" y="58"/>
                  <a:pt x="304" y="58"/>
                </a:cubicBezTo>
                <a:cubicBezTo>
                  <a:pt x="300" y="57"/>
                  <a:pt x="296" y="55"/>
                  <a:pt x="292" y="54"/>
                </a:cubicBezTo>
                <a:cubicBezTo>
                  <a:pt x="282" y="51"/>
                  <a:pt x="272" y="48"/>
                  <a:pt x="261" y="46"/>
                </a:cubicBezTo>
                <a:cubicBezTo>
                  <a:pt x="260" y="46"/>
                  <a:pt x="258" y="46"/>
                  <a:pt x="257" y="46"/>
                </a:cubicBezTo>
                <a:cubicBezTo>
                  <a:pt x="256" y="45"/>
                  <a:pt x="254" y="45"/>
                  <a:pt x="253" y="45"/>
                </a:cubicBezTo>
                <a:cubicBezTo>
                  <a:pt x="250" y="44"/>
                  <a:pt x="248" y="46"/>
                  <a:pt x="248" y="48"/>
                </a:cubicBezTo>
                <a:cubicBezTo>
                  <a:pt x="224" y="45"/>
                  <a:pt x="201" y="47"/>
                  <a:pt x="179" y="54"/>
                </a:cubicBezTo>
                <a:cubicBezTo>
                  <a:pt x="175" y="55"/>
                  <a:pt x="171" y="57"/>
                  <a:pt x="167" y="58"/>
                </a:cubicBezTo>
                <a:cubicBezTo>
                  <a:pt x="165" y="59"/>
                  <a:pt x="163" y="60"/>
                  <a:pt x="161" y="60"/>
                </a:cubicBezTo>
                <a:cubicBezTo>
                  <a:pt x="160" y="61"/>
                  <a:pt x="158" y="62"/>
                  <a:pt x="157" y="62"/>
                </a:cubicBezTo>
                <a:cubicBezTo>
                  <a:pt x="120" y="78"/>
                  <a:pt x="87" y="106"/>
                  <a:pt x="61" y="139"/>
                </a:cubicBezTo>
                <a:cubicBezTo>
                  <a:pt x="60" y="141"/>
                  <a:pt x="58" y="142"/>
                  <a:pt x="57" y="144"/>
                </a:cubicBezTo>
                <a:cubicBezTo>
                  <a:pt x="55" y="147"/>
                  <a:pt x="52" y="151"/>
                  <a:pt x="50" y="154"/>
                </a:cubicBezTo>
                <a:cubicBezTo>
                  <a:pt x="49" y="155"/>
                  <a:pt x="48" y="157"/>
                  <a:pt x="47" y="158"/>
                </a:cubicBezTo>
                <a:cubicBezTo>
                  <a:pt x="36" y="175"/>
                  <a:pt x="27" y="193"/>
                  <a:pt x="21" y="212"/>
                </a:cubicBezTo>
                <a:cubicBezTo>
                  <a:pt x="18" y="208"/>
                  <a:pt x="15" y="204"/>
                  <a:pt x="12" y="200"/>
                </a:cubicBezTo>
                <a:cubicBezTo>
                  <a:pt x="11" y="197"/>
                  <a:pt x="7" y="200"/>
                  <a:pt x="8" y="203"/>
                </a:cubicBezTo>
                <a:cubicBezTo>
                  <a:pt x="11" y="208"/>
                  <a:pt x="15" y="213"/>
                  <a:pt x="19" y="218"/>
                </a:cubicBezTo>
                <a:cubicBezTo>
                  <a:pt x="18" y="222"/>
                  <a:pt x="16" y="226"/>
                  <a:pt x="15" y="230"/>
                </a:cubicBezTo>
                <a:cubicBezTo>
                  <a:pt x="15" y="230"/>
                  <a:pt x="15" y="230"/>
                  <a:pt x="15" y="230"/>
                </a:cubicBezTo>
                <a:cubicBezTo>
                  <a:pt x="11" y="225"/>
                  <a:pt x="7" y="218"/>
                  <a:pt x="2" y="212"/>
                </a:cubicBezTo>
                <a:cubicBezTo>
                  <a:pt x="1" y="211"/>
                  <a:pt x="0" y="212"/>
                  <a:pt x="0" y="213"/>
                </a:cubicBezTo>
                <a:cubicBezTo>
                  <a:pt x="3" y="221"/>
                  <a:pt x="7" y="229"/>
                  <a:pt x="13" y="236"/>
                </a:cubicBezTo>
                <a:cubicBezTo>
                  <a:pt x="13" y="236"/>
                  <a:pt x="13" y="237"/>
                  <a:pt x="14" y="237"/>
                </a:cubicBezTo>
                <a:cubicBezTo>
                  <a:pt x="13" y="243"/>
                  <a:pt x="12" y="248"/>
                  <a:pt x="11" y="254"/>
                </a:cubicBezTo>
                <a:cubicBezTo>
                  <a:pt x="11" y="255"/>
                  <a:pt x="11" y="257"/>
                  <a:pt x="11" y="258"/>
                </a:cubicBezTo>
                <a:cubicBezTo>
                  <a:pt x="8" y="290"/>
                  <a:pt x="13" y="323"/>
                  <a:pt x="25" y="354"/>
                </a:cubicBezTo>
                <a:cubicBezTo>
                  <a:pt x="26" y="355"/>
                  <a:pt x="26" y="357"/>
                  <a:pt x="27" y="358"/>
                </a:cubicBezTo>
                <a:cubicBezTo>
                  <a:pt x="35" y="377"/>
                  <a:pt x="45" y="395"/>
                  <a:pt x="57" y="411"/>
                </a:cubicBezTo>
                <a:cubicBezTo>
                  <a:pt x="58" y="412"/>
                  <a:pt x="60" y="414"/>
                  <a:pt x="61" y="416"/>
                </a:cubicBezTo>
                <a:cubicBezTo>
                  <a:pt x="73" y="430"/>
                  <a:pt x="86" y="443"/>
                  <a:pt x="101" y="454"/>
                </a:cubicBezTo>
                <a:cubicBezTo>
                  <a:pt x="101" y="454"/>
                  <a:pt x="101" y="454"/>
                  <a:pt x="102" y="455"/>
                </a:cubicBezTo>
                <a:cubicBezTo>
                  <a:pt x="101" y="456"/>
                  <a:pt x="100" y="457"/>
                  <a:pt x="99" y="458"/>
                </a:cubicBezTo>
                <a:cubicBezTo>
                  <a:pt x="97" y="461"/>
                  <a:pt x="96" y="464"/>
                  <a:pt x="93" y="467"/>
                </a:cubicBezTo>
                <a:cubicBezTo>
                  <a:pt x="91" y="471"/>
                  <a:pt x="88" y="474"/>
                  <a:pt x="87" y="478"/>
                </a:cubicBezTo>
                <a:cubicBezTo>
                  <a:pt x="86" y="478"/>
                  <a:pt x="86" y="479"/>
                  <a:pt x="85" y="479"/>
                </a:cubicBezTo>
                <a:cubicBezTo>
                  <a:pt x="85" y="480"/>
                  <a:pt x="84" y="480"/>
                  <a:pt x="84" y="481"/>
                </a:cubicBezTo>
                <a:cubicBezTo>
                  <a:pt x="83" y="481"/>
                  <a:pt x="83" y="482"/>
                  <a:pt x="83" y="482"/>
                </a:cubicBezTo>
                <a:cubicBezTo>
                  <a:pt x="78" y="490"/>
                  <a:pt x="77" y="505"/>
                  <a:pt x="76" y="513"/>
                </a:cubicBezTo>
                <a:cubicBezTo>
                  <a:pt x="75" y="514"/>
                  <a:pt x="76" y="516"/>
                  <a:pt x="77" y="516"/>
                </a:cubicBezTo>
                <a:cubicBezTo>
                  <a:pt x="102" y="529"/>
                  <a:pt x="129" y="537"/>
                  <a:pt x="157" y="542"/>
                </a:cubicBezTo>
                <a:cubicBezTo>
                  <a:pt x="158" y="543"/>
                  <a:pt x="160" y="543"/>
                  <a:pt x="161" y="543"/>
                </a:cubicBezTo>
                <a:cubicBezTo>
                  <a:pt x="179" y="546"/>
                  <a:pt x="197" y="548"/>
                  <a:pt x="214" y="548"/>
                </a:cubicBezTo>
                <a:cubicBezTo>
                  <a:pt x="214" y="550"/>
                  <a:pt x="214" y="552"/>
                  <a:pt x="214" y="554"/>
                </a:cubicBezTo>
                <a:cubicBezTo>
                  <a:pt x="215" y="555"/>
                  <a:pt x="215" y="557"/>
                  <a:pt x="216" y="558"/>
                </a:cubicBezTo>
                <a:cubicBezTo>
                  <a:pt x="216" y="559"/>
                  <a:pt x="216" y="559"/>
                  <a:pt x="217" y="560"/>
                </a:cubicBezTo>
                <a:cubicBezTo>
                  <a:pt x="213" y="571"/>
                  <a:pt x="213" y="585"/>
                  <a:pt x="210" y="597"/>
                </a:cubicBezTo>
                <a:cubicBezTo>
                  <a:pt x="206" y="611"/>
                  <a:pt x="198" y="623"/>
                  <a:pt x="194" y="637"/>
                </a:cubicBezTo>
                <a:cubicBezTo>
                  <a:pt x="194" y="637"/>
                  <a:pt x="193" y="638"/>
                  <a:pt x="193" y="638"/>
                </a:cubicBezTo>
                <a:cubicBezTo>
                  <a:pt x="193" y="638"/>
                  <a:pt x="193" y="638"/>
                  <a:pt x="193" y="638"/>
                </a:cubicBezTo>
                <a:cubicBezTo>
                  <a:pt x="193" y="638"/>
                  <a:pt x="193" y="638"/>
                  <a:pt x="193" y="638"/>
                </a:cubicBezTo>
                <a:cubicBezTo>
                  <a:pt x="193" y="646"/>
                  <a:pt x="214" y="646"/>
                  <a:pt x="217" y="647"/>
                </a:cubicBezTo>
                <a:cubicBezTo>
                  <a:pt x="230" y="647"/>
                  <a:pt x="244" y="647"/>
                  <a:pt x="257" y="645"/>
                </a:cubicBezTo>
                <a:cubicBezTo>
                  <a:pt x="258" y="645"/>
                  <a:pt x="260" y="645"/>
                  <a:pt x="261" y="645"/>
                </a:cubicBezTo>
                <a:cubicBezTo>
                  <a:pt x="266" y="644"/>
                  <a:pt x="271" y="643"/>
                  <a:pt x="276" y="642"/>
                </a:cubicBezTo>
                <a:cubicBezTo>
                  <a:pt x="278" y="642"/>
                  <a:pt x="278" y="640"/>
                  <a:pt x="278" y="638"/>
                </a:cubicBezTo>
                <a:cubicBezTo>
                  <a:pt x="280" y="637"/>
                  <a:pt x="281" y="635"/>
                  <a:pt x="280" y="633"/>
                </a:cubicBezTo>
                <a:cubicBezTo>
                  <a:pt x="277" y="628"/>
                  <a:pt x="275" y="624"/>
                  <a:pt x="273" y="619"/>
                </a:cubicBezTo>
                <a:cubicBezTo>
                  <a:pt x="289" y="624"/>
                  <a:pt x="300" y="642"/>
                  <a:pt x="288" y="654"/>
                </a:cubicBezTo>
                <a:cubicBezTo>
                  <a:pt x="286" y="655"/>
                  <a:pt x="284" y="657"/>
                  <a:pt x="282" y="658"/>
                </a:cubicBezTo>
                <a:cubicBezTo>
                  <a:pt x="281" y="659"/>
                  <a:pt x="279" y="659"/>
                  <a:pt x="277" y="660"/>
                </a:cubicBezTo>
                <a:cubicBezTo>
                  <a:pt x="272" y="662"/>
                  <a:pt x="267" y="662"/>
                  <a:pt x="261" y="662"/>
                </a:cubicBezTo>
                <a:cubicBezTo>
                  <a:pt x="260" y="662"/>
                  <a:pt x="258" y="662"/>
                  <a:pt x="257" y="662"/>
                </a:cubicBezTo>
                <a:cubicBezTo>
                  <a:pt x="254" y="662"/>
                  <a:pt x="252" y="662"/>
                  <a:pt x="249" y="662"/>
                </a:cubicBezTo>
                <a:cubicBezTo>
                  <a:pt x="237" y="662"/>
                  <a:pt x="226" y="660"/>
                  <a:pt x="214" y="659"/>
                </a:cubicBezTo>
                <a:cubicBezTo>
                  <a:pt x="210" y="659"/>
                  <a:pt x="206" y="659"/>
                  <a:pt x="203" y="658"/>
                </a:cubicBezTo>
                <a:cubicBezTo>
                  <a:pt x="197" y="657"/>
                  <a:pt x="191" y="656"/>
                  <a:pt x="186" y="654"/>
                </a:cubicBezTo>
                <a:cubicBezTo>
                  <a:pt x="183" y="653"/>
                  <a:pt x="181" y="652"/>
                  <a:pt x="178" y="650"/>
                </a:cubicBezTo>
                <a:cubicBezTo>
                  <a:pt x="155" y="638"/>
                  <a:pt x="196" y="622"/>
                  <a:pt x="200" y="618"/>
                </a:cubicBezTo>
                <a:cubicBezTo>
                  <a:pt x="199" y="618"/>
                  <a:pt x="200" y="619"/>
                  <a:pt x="201" y="619"/>
                </a:cubicBezTo>
                <a:cubicBezTo>
                  <a:pt x="201" y="619"/>
                  <a:pt x="201" y="619"/>
                  <a:pt x="201" y="618"/>
                </a:cubicBezTo>
                <a:cubicBezTo>
                  <a:pt x="202" y="618"/>
                  <a:pt x="202" y="617"/>
                  <a:pt x="201" y="617"/>
                </a:cubicBezTo>
                <a:cubicBezTo>
                  <a:pt x="184" y="617"/>
                  <a:pt x="167" y="624"/>
                  <a:pt x="165" y="642"/>
                </a:cubicBezTo>
                <a:cubicBezTo>
                  <a:pt x="165" y="643"/>
                  <a:pt x="165" y="645"/>
                  <a:pt x="165" y="646"/>
                </a:cubicBezTo>
                <a:cubicBezTo>
                  <a:pt x="165" y="649"/>
                  <a:pt x="165" y="651"/>
                  <a:pt x="165" y="654"/>
                </a:cubicBezTo>
                <a:cubicBezTo>
                  <a:pt x="166" y="655"/>
                  <a:pt x="166" y="657"/>
                  <a:pt x="166" y="658"/>
                </a:cubicBezTo>
                <a:cubicBezTo>
                  <a:pt x="172" y="684"/>
                  <a:pt x="207" y="684"/>
                  <a:pt x="234" y="686"/>
                </a:cubicBezTo>
                <a:cubicBezTo>
                  <a:pt x="241" y="686"/>
                  <a:pt x="249" y="686"/>
                  <a:pt x="257" y="685"/>
                </a:cubicBezTo>
                <a:cubicBezTo>
                  <a:pt x="258" y="685"/>
                  <a:pt x="260" y="685"/>
                  <a:pt x="261" y="685"/>
                </a:cubicBezTo>
                <a:cubicBezTo>
                  <a:pt x="279" y="682"/>
                  <a:pt x="296" y="675"/>
                  <a:pt x="298" y="658"/>
                </a:cubicBezTo>
                <a:cubicBezTo>
                  <a:pt x="299" y="657"/>
                  <a:pt x="299" y="655"/>
                  <a:pt x="299" y="654"/>
                </a:cubicBezTo>
                <a:cubicBezTo>
                  <a:pt x="299" y="653"/>
                  <a:pt x="299" y="653"/>
                  <a:pt x="299" y="652"/>
                </a:cubicBezTo>
                <a:cubicBezTo>
                  <a:pt x="308" y="636"/>
                  <a:pt x="295" y="616"/>
                  <a:pt x="274" y="612"/>
                </a:cubicBezTo>
                <a:cubicBezTo>
                  <a:pt x="272" y="612"/>
                  <a:pt x="271" y="613"/>
                  <a:pt x="270" y="614"/>
                </a:cubicBezTo>
                <a:cubicBezTo>
                  <a:pt x="267" y="608"/>
                  <a:pt x="264" y="601"/>
                  <a:pt x="261" y="594"/>
                </a:cubicBezTo>
                <a:cubicBezTo>
                  <a:pt x="260" y="591"/>
                  <a:pt x="258" y="587"/>
                  <a:pt x="257" y="583"/>
                </a:cubicBezTo>
                <a:cubicBezTo>
                  <a:pt x="255" y="576"/>
                  <a:pt x="253" y="568"/>
                  <a:pt x="252" y="560"/>
                </a:cubicBezTo>
                <a:cubicBezTo>
                  <a:pt x="253" y="560"/>
                  <a:pt x="253" y="559"/>
                  <a:pt x="253" y="558"/>
                </a:cubicBezTo>
                <a:cubicBezTo>
                  <a:pt x="254" y="557"/>
                  <a:pt x="254" y="555"/>
                  <a:pt x="254" y="554"/>
                </a:cubicBezTo>
                <a:cubicBezTo>
                  <a:pt x="254" y="552"/>
                  <a:pt x="254" y="549"/>
                  <a:pt x="253" y="546"/>
                </a:cubicBezTo>
                <a:cubicBezTo>
                  <a:pt x="254" y="546"/>
                  <a:pt x="256" y="546"/>
                  <a:pt x="257" y="545"/>
                </a:cubicBezTo>
                <a:cubicBezTo>
                  <a:pt x="258" y="545"/>
                  <a:pt x="260" y="545"/>
                  <a:pt x="261" y="545"/>
                </a:cubicBezTo>
                <a:cubicBezTo>
                  <a:pt x="294" y="541"/>
                  <a:pt x="327" y="532"/>
                  <a:pt x="357" y="518"/>
                </a:cubicBezTo>
                <a:cubicBezTo>
                  <a:pt x="358" y="518"/>
                  <a:pt x="360" y="517"/>
                  <a:pt x="361" y="516"/>
                </a:cubicBezTo>
                <a:cubicBezTo>
                  <a:pt x="393" y="502"/>
                  <a:pt x="422" y="482"/>
                  <a:pt x="447" y="458"/>
                </a:cubicBezTo>
                <a:cubicBezTo>
                  <a:pt x="448" y="457"/>
                  <a:pt x="449" y="455"/>
                  <a:pt x="451" y="454"/>
                </a:cubicBezTo>
                <a:cubicBezTo>
                  <a:pt x="453" y="452"/>
                  <a:pt x="455" y="450"/>
                  <a:pt x="457" y="447"/>
                </a:cubicBezTo>
                <a:cubicBezTo>
                  <a:pt x="458" y="446"/>
                  <a:pt x="460" y="444"/>
                  <a:pt x="461" y="443"/>
                </a:cubicBezTo>
                <a:cubicBezTo>
                  <a:pt x="480" y="422"/>
                  <a:pt x="495" y="398"/>
                  <a:pt x="507" y="371"/>
                </a:cubicBezTo>
                <a:close/>
                <a:moveTo>
                  <a:pt x="261" y="678"/>
                </a:moveTo>
                <a:cubicBezTo>
                  <a:pt x="260" y="678"/>
                  <a:pt x="258" y="679"/>
                  <a:pt x="257" y="679"/>
                </a:cubicBezTo>
                <a:cubicBezTo>
                  <a:pt x="248" y="680"/>
                  <a:pt x="240" y="680"/>
                  <a:pt x="234" y="680"/>
                </a:cubicBezTo>
                <a:cubicBezTo>
                  <a:pt x="224" y="679"/>
                  <a:pt x="214" y="678"/>
                  <a:pt x="204" y="678"/>
                </a:cubicBezTo>
                <a:cubicBezTo>
                  <a:pt x="187" y="676"/>
                  <a:pt x="177" y="670"/>
                  <a:pt x="172" y="658"/>
                </a:cubicBezTo>
                <a:cubicBezTo>
                  <a:pt x="171" y="657"/>
                  <a:pt x="171" y="655"/>
                  <a:pt x="170" y="654"/>
                </a:cubicBezTo>
                <a:cubicBezTo>
                  <a:pt x="170" y="654"/>
                  <a:pt x="170" y="654"/>
                  <a:pt x="170" y="654"/>
                </a:cubicBezTo>
                <a:cubicBezTo>
                  <a:pt x="170" y="654"/>
                  <a:pt x="170" y="654"/>
                  <a:pt x="170" y="654"/>
                </a:cubicBezTo>
                <a:cubicBezTo>
                  <a:pt x="172" y="656"/>
                  <a:pt x="174" y="657"/>
                  <a:pt x="177" y="658"/>
                </a:cubicBezTo>
                <a:cubicBezTo>
                  <a:pt x="187" y="663"/>
                  <a:pt x="203" y="665"/>
                  <a:pt x="210" y="666"/>
                </a:cubicBezTo>
                <a:cubicBezTo>
                  <a:pt x="223" y="668"/>
                  <a:pt x="240" y="671"/>
                  <a:pt x="257" y="671"/>
                </a:cubicBezTo>
                <a:cubicBezTo>
                  <a:pt x="258" y="671"/>
                  <a:pt x="260" y="671"/>
                  <a:pt x="261" y="671"/>
                </a:cubicBezTo>
                <a:cubicBezTo>
                  <a:pt x="272" y="671"/>
                  <a:pt x="283" y="668"/>
                  <a:pt x="290" y="662"/>
                </a:cubicBezTo>
                <a:cubicBezTo>
                  <a:pt x="286" y="672"/>
                  <a:pt x="274" y="676"/>
                  <a:pt x="261" y="678"/>
                </a:cubicBezTo>
                <a:close/>
                <a:moveTo>
                  <a:pt x="300" y="65"/>
                </a:moveTo>
                <a:cubicBezTo>
                  <a:pt x="320" y="72"/>
                  <a:pt x="339" y="81"/>
                  <a:pt x="357" y="92"/>
                </a:cubicBezTo>
                <a:cubicBezTo>
                  <a:pt x="357" y="93"/>
                  <a:pt x="358" y="93"/>
                  <a:pt x="358" y="93"/>
                </a:cubicBezTo>
                <a:cubicBezTo>
                  <a:pt x="358" y="94"/>
                  <a:pt x="358" y="94"/>
                  <a:pt x="358" y="95"/>
                </a:cubicBezTo>
                <a:cubicBezTo>
                  <a:pt x="358" y="98"/>
                  <a:pt x="357" y="102"/>
                  <a:pt x="357" y="105"/>
                </a:cubicBezTo>
                <a:cubicBezTo>
                  <a:pt x="357" y="108"/>
                  <a:pt x="356" y="111"/>
                  <a:pt x="355" y="115"/>
                </a:cubicBezTo>
                <a:cubicBezTo>
                  <a:pt x="353" y="123"/>
                  <a:pt x="334" y="147"/>
                  <a:pt x="326" y="125"/>
                </a:cubicBezTo>
                <a:cubicBezTo>
                  <a:pt x="324" y="118"/>
                  <a:pt x="325" y="115"/>
                  <a:pt x="317" y="114"/>
                </a:cubicBezTo>
                <a:cubicBezTo>
                  <a:pt x="306" y="113"/>
                  <a:pt x="306" y="116"/>
                  <a:pt x="297" y="110"/>
                </a:cubicBezTo>
                <a:cubicBezTo>
                  <a:pt x="292" y="106"/>
                  <a:pt x="278" y="103"/>
                  <a:pt x="277" y="96"/>
                </a:cubicBezTo>
                <a:cubicBezTo>
                  <a:pt x="276" y="95"/>
                  <a:pt x="275" y="94"/>
                  <a:pt x="275" y="94"/>
                </a:cubicBezTo>
                <a:cubicBezTo>
                  <a:pt x="271" y="94"/>
                  <a:pt x="267" y="94"/>
                  <a:pt x="264" y="93"/>
                </a:cubicBezTo>
                <a:cubicBezTo>
                  <a:pt x="263" y="93"/>
                  <a:pt x="262" y="93"/>
                  <a:pt x="261" y="93"/>
                </a:cubicBezTo>
                <a:cubicBezTo>
                  <a:pt x="259" y="92"/>
                  <a:pt x="258" y="91"/>
                  <a:pt x="257" y="90"/>
                </a:cubicBezTo>
                <a:cubicBezTo>
                  <a:pt x="256" y="88"/>
                  <a:pt x="256" y="85"/>
                  <a:pt x="257" y="82"/>
                </a:cubicBezTo>
                <a:cubicBezTo>
                  <a:pt x="257" y="80"/>
                  <a:pt x="258" y="79"/>
                  <a:pt x="259" y="77"/>
                </a:cubicBezTo>
                <a:cubicBezTo>
                  <a:pt x="260" y="76"/>
                  <a:pt x="260" y="76"/>
                  <a:pt x="261" y="76"/>
                </a:cubicBezTo>
                <a:cubicBezTo>
                  <a:pt x="266" y="72"/>
                  <a:pt x="273" y="70"/>
                  <a:pt x="279" y="69"/>
                </a:cubicBezTo>
                <a:cubicBezTo>
                  <a:pt x="286" y="66"/>
                  <a:pt x="293" y="66"/>
                  <a:pt x="300" y="65"/>
                </a:cubicBezTo>
                <a:close/>
                <a:moveTo>
                  <a:pt x="179" y="58"/>
                </a:moveTo>
                <a:cubicBezTo>
                  <a:pt x="180" y="57"/>
                  <a:pt x="182" y="57"/>
                  <a:pt x="183" y="57"/>
                </a:cubicBezTo>
                <a:cubicBezTo>
                  <a:pt x="186" y="56"/>
                  <a:pt x="189" y="55"/>
                  <a:pt x="192" y="54"/>
                </a:cubicBezTo>
                <a:cubicBezTo>
                  <a:pt x="209" y="49"/>
                  <a:pt x="229" y="49"/>
                  <a:pt x="247" y="50"/>
                </a:cubicBezTo>
                <a:cubicBezTo>
                  <a:pt x="247" y="52"/>
                  <a:pt x="248" y="53"/>
                  <a:pt x="250" y="53"/>
                </a:cubicBezTo>
                <a:cubicBezTo>
                  <a:pt x="251" y="54"/>
                  <a:pt x="253" y="54"/>
                  <a:pt x="254" y="54"/>
                </a:cubicBezTo>
                <a:cubicBezTo>
                  <a:pt x="261" y="55"/>
                  <a:pt x="267" y="56"/>
                  <a:pt x="274" y="58"/>
                </a:cubicBezTo>
                <a:cubicBezTo>
                  <a:pt x="277" y="59"/>
                  <a:pt x="281" y="60"/>
                  <a:pt x="284" y="60"/>
                </a:cubicBezTo>
                <a:cubicBezTo>
                  <a:pt x="276" y="62"/>
                  <a:pt x="268" y="64"/>
                  <a:pt x="261" y="67"/>
                </a:cubicBezTo>
                <a:cubicBezTo>
                  <a:pt x="260" y="68"/>
                  <a:pt x="258" y="69"/>
                  <a:pt x="257" y="70"/>
                </a:cubicBezTo>
                <a:cubicBezTo>
                  <a:pt x="250" y="74"/>
                  <a:pt x="246" y="79"/>
                  <a:pt x="246" y="85"/>
                </a:cubicBezTo>
                <a:cubicBezTo>
                  <a:pt x="247" y="91"/>
                  <a:pt x="251" y="94"/>
                  <a:pt x="257" y="96"/>
                </a:cubicBezTo>
                <a:cubicBezTo>
                  <a:pt x="258" y="96"/>
                  <a:pt x="260" y="97"/>
                  <a:pt x="261" y="97"/>
                </a:cubicBezTo>
                <a:cubicBezTo>
                  <a:pt x="261" y="97"/>
                  <a:pt x="262" y="97"/>
                  <a:pt x="262" y="97"/>
                </a:cubicBezTo>
                <a:cubicBezTo>
                  <a:pt x="268" y="99"/>
                  <a:pt x="272" y="99"/>
                  <a:pt x="275" y="104"/>
                </a:cubicBezTo>
                <a:cubicBezTo>
                  <a:pt x="277" y="107"/>
                  <a:pt x="286" y="108"/>
                  <a:pt x="286" y="108"/>
                </a:cubicBezTo>
                <a:cubicBezTo>
                  <a:pt x="294" y="112"/>
                  <a:pt x="299" y="118"/>
                  <a:pt x="307" y="119"/>
                </a:cubicBezTo>
                <a:cubicBezTo>
                  <a:pt x="311" y="119"/>
                  <a:pt x="314" y="119"/>
                  <a:pt x="317" y="118"/>
                </a:cubicBezTo>
                <a:cubicBezTo>
                  <a:pt x="321" y="118"/>
                  <a:pt x="322" y="126"/>
                  <a:pt x="323" y="129"/>
                </a:cubicBezTo>
                <a:cubicBezTo>
                  <a:pt x="323" y="133"/>
                  <a:pt x="329" y="134"/>
                  <a:pt x="331" y="135"/>
                </a:cubicBezTo>
                <a:cubicBezTo>
                  <a:pt x="344" y="140"/>
                  <a:pt x="352" y="134"/>
                  <a:pt x="357" y="124"/>
                </a:cubicBezTo>
                <a:cubicBezTo>
                  <a:pt x="359" y="121"/>
                  <a:pt x="360" y="117"/>
                  <a:pt x="361" y="113"/>
                </a:cubicBezTo>
                <a:cubicBezTo>
                  <a:pt x="362" y="107"/>
                  <a:pt x="363" y="101"/>
                  <a:pt x="363" y="97"/>
                </a:cubicBezTo>
                <a:cubicBezTo>
                  <a:pt x="375" y="105"/>
                  <a:pt x="386" y="114"/>
                  <a:pt x="396" y="125"/>
                </a:cubicBezTo>
                <a:cubicBezTo>
                  <a:pt x="404" y="134"/>
                  <a:pt x="412" y="144"/>
                  <a:pt x="418" y="154"/>
                </a:cubicBezTo>
                <a:cubicBezTo>
                  <a:pt x="419" y="155"/>
                  <a:pt x="419" y="157"/>
                  <a:pt x="420" y="158"/>
                </a:cubicBezTo>
                <a:cubicBezTo>
                  <a:pt x="428" y="172"/>
                  <a:pt x="434" y="187"/>
                  <a:pt x="439" y="203"/>
                </a:cubicBezTo>
                <a:cubicBezTo>
                  <a:pt x="424" y="201"/>
                  <a:pt x="405" y="203"/>
                  <a:pt x="392" y="209"/>
                </a:cubicBezTo>
                <a:cubicBezTo>
                  <a:pt x="385" y="212"/>
                  <a:pt x="382" y="217"/>
                  <a:pt x="380" y="224"/>
                </a:cubicBezTo>
                <a:cubicBezTo>
                  <a:pt x="379" y="229"/>
                  <a:pt x="379" y="234"/>
                  <a:pt x="379" y="239"/>
                </a:cubicBezTo>
                <a:cubicBezTo>
                  <a:pt x="379" y="244"/>
                  <a:pt x="381" y="247"/>
                  <a:pt x="382" y="252"/>
                </a:cubicBezTo>
                <a:cubicBezTo>
                  <a:pt x="382" y="252"/>
                  <a:pt x="383" y="252"/>
                  <a:pt x="383" y="251"/>
                </a:cubicBezTo>
                <a:cubicBezTo>
                  <a:pt x="384" y="245"/>
                  <a:pt x="385" y="240"/>
                  <a:pt x="385" y="233"/>
                </a:cubicBezTo>
                <a:cubicBezTo>
                  <a:pt x="386" y="222"/>
                  <a:pt x="388" y="216"/>
                  <a:pt x="399" y="212"/>
                </a:cubicBezTo>
                <a:cubicBezTo>
                  <a:pt x="413" y="208"/>
                  <a:pt x="427" y="210"/>
                  <a:pt x="441" y="209"/>
                </a:cubicBezTo>
                <a:cubicBezTo>
                  <a:pt x="445" y="224"/>
                  <a:pt x="448" y="239"/>
                  <a:pt x="449" y="254"/>
                </a:cubicBezTo>
                <a:cubicBezTo>
                  <a:pt x="449" y="255"/>
                  <a:pt x="450" y="257"/>
                  <a:pt x="450" y="258"/>
                </a:cubicBezTo>
                <a:cubicBezTo>
                  <a:pt x="450" y="265"/>
                  <a:pt x="451" y="272"/>
                  <a:pt x="451" y="280"/>
                </a:cubicBezTo>
                <a:cubicBezTo>
                  <a:pt x="452" y="307"/>
                  <a:pt x="448" y="332"/>
                  <a:pt x="440" y="354"/>
                </a:cubicBezTo>
                <a:cubicBezTo>
                  <a:pt x="439" y="355"/>
                  <a:pt x="439" y="357"/>
                  <a:pt x="438" y="358"/>
                </a:cubicBezTo>
                <a:cubicBezTo>
                  <a:pt x="436" y="363"/>
                  <a:pt x="434" y="369"/>
                  <a:pt x="431" y="374"/>
                </a:cubicBezTo>
                <a:cubicBezTo>
                  <a:pt x="431" y="373"/>
                  <a:pt x="431" y="372"/>
                  <a:pt x="431" y="371"/>
                </a:cubicBezTo>
                <a:cubicBezTo>
                  <a:pt x="431" y="369"/>
                  <a:pt x="430" y="368"/>
                  <a:pt x="428" y="367"/>
                </a:cubicBezTo>
                <a:cubicBezTo>
                  <a:pt x="422" y="365"/>
                  <a:pt x="418" y="362"/>
                  <a:pt x="414" y="358"/>
                </a:cubicBezTo>
                <a:cubicBezTo>
                  <a:pt x="412" y="357"/>
                  <a:pt x="411" y="355"/>
                  <a:pt x="410" y="354"/>
                </a:cubicBezTo>
                <a:cubicBezTo>
                  <a:pt x="406" y="349"/>
                  <a:pt x="404" y="344"/>
                  <a:pt x="402" y="338"/>
                </a:cubicBezTo>
                <a:cubicBezTo>
                  <a:pt x="400" y="329"/>
                  <a:pt x="394" y="323"/>
                  <a:pt x="385" y="328"/>
                </a:cubicBezTo>
                <a:cubicBezTo>
                  <a:pt x="385" y="328"/>
                  <a:pt x="385" y="328"/>
                  <a:pt x="385" y="328"/>
                </a:cubicBezTo>
                <a:cubicBezTo>
                  <a:pt x="377" y="326"/>
                  <a:pt x="369" y="326"/>
                  <a:pt x="361" y="328"/>
                </a:cubicBezTo>
                <a:cubicBezTo>
                  <a:pt x="360" y="328"/>
                  <a:pt x="358" y="328"/>
                  <a:pt x="357" y="329"/>
                </a:cubicBezTo>
                <a:cubicBezTo>
                  <a:pt x="344" y="332"/>
                  <a:pt x="332" y="340"/>
                  <a:pt x="324" y="350"/>
                </a:cubicBezTo>
                <a:cubicBezTo>
                  <a:pt x="323" y="351"/>
                  <a:pt x="322" y="353"/>
                  <a:pt x="321" y="354"/>
                </a:cubicBezTo>
                <a:cubicBezTo>
                  <a:pt x="320" y="355"/>
                  <a:pt x="320" y="357"/>
                  <a:pt x="319" y="358"/>
                </a:cubicBezTo>
                <a:cubicBezTo>
                  <a:pt x="319" y="359"/>
                  <a:pt x="319" y="360"/>
                  <a:pt x="318" y="362"/>
                </a:cubicBezTo>
                <a:cubicBezTo>
                  <a:pt x="316" y="360"/>
                  <a:pt x="314" y="359"/>
                  <a:pt x="312" y="358"/>
                </a:cubicBezTo>
                <a:cubicBezTo>
                  <a:pt x="309" y="357"/>
                  <a:pt x="306" y="355"/>
                  <a:pt x="304" y="354"/>
                </a:cubicBezTo>
                <a:cubicBezTo>
                  <a:pt x="289" y="346"/>
                  <a:pt x="275" y="339"/>
                  <a:pt x="261" y="331"/>
                </a:cubicBezTo>
                <a:cubicBezTo>
                  <a:pt x="260" y="330"/>
                  <a:pt x="258" y="329"/>
                  <a:pt x="257" y="328"/>
                </a:cubicBezTo>
                <a:cubicBezTo>
                  <a:pt x="247" y="322"/>
                  <a:pt x="236" y="316"/>
                  <a:pt x="226" y="310"/>
                </a:cubicBezTo>
                <a:cubicBezTo>
                  <a:pt x="203" y="297"/>
                  <a:pt x="181" y="281"/>
                  <a:pt x="161" y="264"/>
                </a:cubicBezTo>
                <a:cubicBezTo>
                  <a:pt x="160" y="263"/>
                  <a:pt x="158" y="262"/>
                  <a:pt x="157" y="261"/>
                </a:cubicBezTo>
                <a:cubicBezTo>
                  <a:pt x="157" y="260"/>
                  <a:pt x="156" y="260"/>
                  <a:pt x="156" y="260"/>
                </a:cubicBezTo>
                <a:cubicBezTo>
                  <a:pt x="156" y="259"/>
                  <a:pt x="155" y="259"/>
                  <a:pt x="155" y="258"/>
                </a:cubicBezTo>
                <a:cubicBezTo>
                  <a:pt x="155" y="257"/>
                  <a:pt x="154" y="255"/>
                  <a:pt x="153" y="254"/>
                </a:cubicBezTo>
                <a:cubicBezTo>
                  <a:pt x="146" y="241"/>
                  <a:pt x="132" y="229"/>
                  <a:pt x="117" y="221"/>
                </a:cubicBezTo>
                <a:cubicBezTo>
                  <a:pt x="111" y="214"/>
                  <a:pt x="104" y="206"/>
                  <a:pt x="98" y="198"/>
                </a:cubicBezTo>
                <a:cubicBezTo>
                  <a:pt x="116" y="186"/>
                  <a:pt x="130" y="189"/>
                  <a:pt x="151" y="193"/>
                </a:cubicBezTo>
                <a:cubicBezTo>
                  <a:pt x="153" y="193"/>
                  <a:pt x="155" y="194"/>
                  <a:pt x="157" y="194"/>
                </a:cubicBezTo>
                <a:cubicBezTo>
                  <a:pt x="158" y="194"/>
                  <a:pt x="160" y="194"/>
                  <a:pt x="161" y="194"/>
                </a:cubicBezTo>
                <a:cubicBezTo>
                  <a:pt x="176" y="196"/>
                  <a:pt x="189" y="194"/>
                  <a:pt x="206" y="198"/>
                </a:cubicBezTo>
                <a:cubicBezTo>
                  <a:pt x="220" y="202"/>
                  <a:pt x="241" y="193"/>
                  <a:pt x="240" y="174"/>
                </a:cubicBezTo>
                <a:cubicBezTo>
                  <a:pt x="240" y="168"/>
                  <a:pt x="238" y="163"/>
                  <a:pt x="235" y="158"/>
                </a:cubicBezTo>
                <a:cubicBezTo>
                  <a:pt x="235" y="157"/>
                  <a:pt x="234" y="155"/>
                  <a:pt x="233" y="154"/>
                </a:cubicBezTo>
                <a:cubicBezTo>
                  <a:pt x="223" y="137"/>
                  <a:pt x="206" y="125"/>
                  <a:pt x="209" y="102"/>
                </a:cubicBezTo>
                <a:cubicBezTo>
                  <a:pt x="210" y="92"/>
                  <a:pt x="210" y="86"/>
                  <a:pt x="204" y="78"/>
                </a:cubicBezTo>
                <a:cubicBezTo>
                  <a:pt x="197" y="68"/>
                  <a:pt x="182" y="72"/>
                  <a:pt x="177" y="59"/>
                </a:cubicBezTo>
                <a:cubicBezTo>
                  <a:pt x="178" y="59"/>
                  <a:pt x="178" y="58"/>
                  <a:pt x="179" y="58"/>
                </a:cubicBezTo>
                <a:close/>
                <a:moveTo>
                  <a:pt x="331" y="409"/>
                </a:moveTo>
                <a:cubicBezTo>
                  <a:pt x="328" y="397"/>
                  <a:pt x="323" y="386"/>
                  <a:pt x="323" y="375"/>
                </a:cubicBezTo>
                <a:cubicBezTo>
                  <a:pt x="334" y="381"/>
                  <a:pt x="345" y="386"/>
                  <a:pt x="357" y="391"/>
                </a:cubicBezTo>
                <a:cubicBezTo>
                  <a:pt x="358" y="392"/>
                  <a:pt x="360" y="392"/>
                  <a:pt x="361" y="393"/>
                </a:cubicBezTo>
                <a:cubicBezTo>
                  <a:pt x="376" y="400"/>
                  <a:pt x="391" y="405"/>
                  <a:pt x="407" y="410"/>
                </a:cubicBezTo>
                <a:cubicBezTo>
                  <a:pt x="394" y="425"/>
                  <a:pt x="379" y="438"/>
                  <a:pt x="361" y="449"/>
                </a:cubicBezTo>
                <a:cubicBezTo>
                  <a:pt x="360" y="450"/>
                  <a:pt x="358" y="451"/>
                  <a:pt x="357" y="451"/>
                </a:cubicBezTo>
                <a:cubicBezTo>
                  <a:pt x="355" y="452"/>
                  <a:pt x="354" y="453"/>
                  <a:pt x="352" y="454"/>
                </a:cubicBezTo>
                <a:cubicBezTo>
                  <a:pt x="350" y="455"/>
                  <a:pt x="347" y="457"/>
                  <a:pt x="345" y="458"/>
                </a:cubicBezTo>
                <a:cubicBezTo>
                  <a:pt x="330" y="465"/>
                  <a:pt x="314" y="472"/>
                  <a:pt x="296" y="476"/>
                </a:cubicBezTo>
                <a:cubicBezTo>
                  <a:pt x="290" y="478"/>
                  <a:pt x="283" y="479"/>
                  <a:pt x="276" y="480"/>
                </a:cubicBezTo>
                <a:cubicBezTo>
                  <a:pt x="276" y="480"/>
                  <a:pt x="276" y="479"/>
                  <a:pt x="275" y="479"/>
                </a:cubicBezTo>
                <a:cubicBezTo>
                  <a:pt x="270" y="473"/>
                  <a:pt x="270" y="465"/>
                  <a:pt x="273" y="458"/>
                </a:cubicBezTo>
                <a:cubicBezTo>
                  <a:pt x="274" y="457"/>
                  <a:pt x="274" y="455"/>
                  <a:pt x="275" y="454"/>
                </a:cubicBezTo>
                <a:cubicBezTo>
                  <a:pt x="286" y="434"/>
                  <a:pt x="316" y="415"/>
                  <a:pt x="330" y="411"/>
                </a:cubicBezTo>
                <a:cubicBezTo>
                  <a:pt x="331" y="410"/>
                  <a:pt x="332" y="410"/>
                  <a:pt x="331" y="409"/>
                </a:cubicBezTo>
                <a:close/>
                <a:moveTo>
                  <a:pt x="361" y="381"/>
                </a:moveTo>
                <a:cubicBezTo>
                  <a:pt x="360" y="381"/>
                  <a:pt x="358" y="380"/>
                  <a:pt x="357" y="379"/>
                </a:cubicBezTo>
                <a:cubicBezTo>
                  <a:pt x="347" y="375"/>
                  <a:pt x="337" y="371"/>
                  <a:pt x="327" y="366"/>
                </a:cubicBezTo>
                <a:cubicBezTo>
                  <a:pt x="326" y="365"/>
                  <a:pt x="325" y="365"/>
                  <a:pt x="324" y="364"/>
                </a:cubicBezTo>
                <a:cubicBezTo>
                  <a:pt x="324" y="362"/>
                  <a:pt x="325" y="360"/>
                  <a:pt x="326" y="358"/>
                </a:cubicBezTo>
                <a:cubicBezTo>
                  <a:pt x="326" y="357"/>
                  <a:pt x="327" y="355"/>
                  <a:pt x="328" y="354"/>
                </a:cubicBezTo>
                <a:cubicBezTo>
                  <a:pt x="329" y="352"/>
                  <a:pt x="330" y="350"/>
                  <a:pt x="332" y="348"/>
                </a:cubicBezTo>
                <a:cubicBezTo>
                  <a:pt x="338" y="340"/>
                  <a:pt x="347" y="336"/>
                  <a:pt x="357" y="333"/>
                </a:cubicBezTo>
                <a:cubicBezTo>
                  <a:pt x="358" y="333"/>
                  <a:pt x="360" y="333"/>
                  <a:pt x="361" y="333"/>
                </a:cubicBezTo>
                <a:cubicBezTo>
                  <a:pt x="369" y="331"/>
                  <a:pt x="378" y="331"/>
                  <a:pt x="386" y="331"/>
                </a:cubicBezTo>
                <a:cubicBezTo>
                  <a:pt x="386" y="331"/>
                  <a:pt x="386" y="331"/>
                  <a:pt x="386" y="331"/>
                </a:cubicBezTo>
                <a:cubicBezTo>
                  <a:pt x="392" y="333"/>
                  <a:pt x="394" y="334"/>
                  <a:pt x="396" y="341"/>
                </a:cubicBezTo>
                <a:cubicBezTo>
                  <a:pt x="397" y="346"/>
                  <a:pt x="399" y="350"/>
                  <a:pt x="401" y="354"/>
                </a:cubicBezTo>
                <a:cubicBezTo>
                  <a:pt x="402" y="355"/>
                  <a:pt x="402" y="356"/>
                  <a:pt x="403" y="357"/>
                </a:cubicBezTo>
                <a:cubicBezTo>
                  <a:pt x="403" y="357"/>
                  <a:pt x="403" y="358"/>
                  <a:pt x="403" y="358"/>
                </a:cubicBezTo>
                <a:cubicBezTo>
                  <a:pt x="406" y="362"/>
                  <a:pt x="410" y="366"/>
                  <a:pt x="414" y="369"/>
                </a:cubicBezTo>
                <a:cubicBezTo>
                  <a:pt x="416" y="371"/>
                  <a:pt x="418" y="372"/>
                  <a:pt x="421" y="373"/>
                </a:cubicBezTo>
                <a:cubicBezTo>
                  <a:pt x="425" y="374"/>
                  <a:pt x="425" y="374"/>
                  <a:pt x="427" y="379"/>
                </a:cubicBezTo>
                <a:cubicBezTo>
                  <a:pt x="428" y="379"/>
                  <a:pt x="428" y="379"/>
                  <a:pt x="428" y="380"/>
                </a:cubicBezTo>
                <a:cubicBezTo>
                  <a:pt x="424" y="388"/>
                  <a:pt x="419" y="396"/>
                  <a:pt x="413" y="403"/>
                </a:cubicBezTo>
                <a:cubicBezTo>
                  <a:pt x="396" y="396"/>
                  <a:pt x="378" y="389"/>
                  <a:pt x="361" y="381"/>
                </a:cubicBezTo>
                <a:close/>
                <a:moveTo>
                  <a:pt x="157" y="68"/>
                </a:moveTo>
                <a:cubicBezTo>
                  <a:pt x="158" y="67"/>
                  <a:pt x="160" y="66"/>
                  <a:pt x="161" y="66"/>
                </a:cubicBezTo>
                <a:cubicBezTo>
                  <a:pt x="165" y="64"/>
                  <a:pt x="169" y="62"/>
                  <a:pt x="172" y="61"/>
                </a:cubicBezTo>
                <a:cubicBezTo>
                  <a:pt x="173" y="64"/>
                  <a:pt x="174" y="67"/>
                  <a:pt x="178" y="69"/>
                </a:cubicBezTo>
                <a:cubicBezTo>
                  <a:pt x="193" y="79"/>
                  <a:pt x="205" y="87"/>
                  <a:pt x="203" y="107"/>
                </a:cubicBezTo>
                <a:cubicBezTo>
                  <a:pt x="201" y="126"/>
                  <a:pt x="217" y="138"/>
                  <a:pt x="228" y="150"/>
                </a:cubicBezTo>
                <a:cubicBezTo>
                  <a:pt x="229" y="151"/>
                  <a:pt x="230" y="152"/>
                  <a:pt x="231" y="154"/>
                </a:cubicBezTo>
                <a:cubicBezTo>
                  <a:pt x="232" y="155"/>
                  <a:pt x="233" y="157"/>
                  <a:pt x="234" y="158"/>
                </a:cubicBezTo>
                <a:cubicBezTo>
                  <a:pt x="242" y="175"/>
                  <a:pt x="246" y="205"/>
                  <a:pt x="199" y="190"/>
                </a:cubicBezTo>
                <a:cubicBezTo>
                  <a:pt x="189" y="187"/>
                  <a:pt x="194" y="187"/>
                  <a:pt x="183" y="188"/>
                </a:cubicBezTo>
                <a:cubicBezTo>
                  <a:pt x="175" y="188"/>
                  <a:pt x="168" y="188"/>
                  <a:pt x="161" y="188"/>
                </a:cubicBezTo>
                <a:cubicBezTo>
                  <a:pt x="160" y="188"/>
                  <a:pt x="158" y="188"/>
                  <a:pt x="157" y="188"/>
                </a:cubicBezTo>
                <a:cubicBezTo>
                  <a:pt x="150" y="188"/>
                  <a:pt x="142" y="187"/>
                  <a:pt x="133" y="185"/>
                </a:cubicBezTo>
                <a:cubicBezTo>
                  <a:pt x="118" y="182"/>
                  <a:pt x="105" y="184"/>
                  <a:pt x="96" y="195"/>
                </a:cubicBezTo>
                <a:cubicBezTo>
                  <a:pt x="96" y="195"/>
                  <a:pt x="96" y="195"/>
                  <a:pt x="96" y="195"/>
                </a:cubicBezTo>
                <a:cubicBezTo>
                  <a:pt x="100" y="183"/>
                  <a:pt x="97" y="170"/>
                  <a:pt x="95" y="158"/>
                </a:cubicBezTo>
                <a:cubicBezTo>
                  <a:pt x="95" y="157"/>
                  <a:pt x="95" y="156"/>
                  <a:pt x="95" y="155"/>
                </a:cubicBezTo>
                <a:cubicBezTo>
                  <a:pt x="95" y="155"/>
                  <a:pt x="95" y="154"/>
                  <a:pt x="95" y="154"/>
                </a:cubicBezTo>
                <a:cubicBezTo>
                  <a:pt x="93" y="137"/>
                  <a:pt x="99" y="121"/>
                  <a:pt x="101" y="105"/>
                </a:cubicBezTo>
                <a:cubicBezTo>
                  <a:pt x="119" y="90"/>
                  <a:pt x="138" y="77"/>
                  <a:pt x="157" y="68"/>
                </a:cubicBezTo>
                <a:close/>
                <a:moveTo>
                  <a:pt x="61" y="149"/>
                </a:moveTo>
                <a:cubicBezTo>
                  <a:pt x="71" y="135"/>
                  <a:pt x="83" y="122"/>
                  <a:pt x="95" y="111"/>
                </a:cubicBezTo>
                <a:cubicBezTo>
                  <a:pt x="92" y="120"/>
                  <a:pt x="91" y="132"/>
                  <a:pt x="91" y="142"/>
                </a:cubicBezTo>
                <a:cubicBezTo>
                  <a:pt x="90" y="146"/>
                  <a:pt x="91" y="150"/>
                  <a:pt x="91" y="154"/>
                </a:cubicBezTo>
                <a:cubicBezTo>
                  <a:pt x="91" y="155"/>
                  <a:pt x="92" y="157"/>
                  <a:pt x="92" y="158"/>
                </a:cubicBezTo>
                <a:cubicBezTo>
                  <a:pt x="94" y="170"/>
                  <a:pt x="98" y="183"/>
                  <a:pt x="95" y="194"/>
                </a:cubicBezTo>
                <a:cubicBezTo>
                  <a:pt x="84" y="181"/>
                  <a:pt x="71" y="172"/>
                  <a:pt x="63" y="158"/>
                </a:cubicBezTo>
                <a:cubicBezTo>
                  <a:pt x="62" y="156"/>
                  <a:pt x="60" y="153"/>
                  <a:pt x="59" y="151"/>
                </a:cubicBezTo>
                <a:cubicBezTo>
                  <a:pt x="60" y="150"/>
                  <a:pt x="61" y="150"/>
                  <a:pt x="61" y="149"/>
                </a:cubicBezTo>
                <a:close/>
                <a:moveTo>
                  <a:pt x="88" y="432"/>
                </a:moveTo>
                <a:cubicBezTo>
                  <a:pt x="101" y="428"/>
                  <a:pt x="108" y="440"/>
                  <a:pt x="118" y="447"/>
                </a:cubicBezTo>
                <a:cubicBezTo>
                  <a:pt x="122" y="449"/>
                  <a:pt x="126" y="452"/>
                  <a:pt x="131" y="454"/>
                </a:cubicBezTo>
                <a:cubicBezTo>
                  <a:pt x="133" y="455"/>
                  <a:pt x="135" y="457"/>
                  <a:pt x="138" y="458"/>
                </a:cubicBezTo>
                <a:cubicBezTo>
                  <a:pt x="143" y="461"/>
                  <a:pt x="148" y="464"/>
                  <a:pt x="153" y="469"/>
                </a:cubicBezTo>
                <a:cubicBezTo>
                  <a:pt x="155" y="470"/>
                  <a:pt x="156" y="469"/>
                  <a:pt x="157" y="469"/>
                </a:cubicBezTo>
                <a:cubicBezTo>
                  <a:pt x="158" y="468"/>
                  <a:pt x="158" y="466"/>
                  <a:pt x="157" y="465"/>
                </a:cubicBezTo>
                <a:cubicBezTo>
                  <a:pt x="157" y="465"/>
                  <a:pt x="157" y="465"/>
                  <a:pt x="157" y="465"/>
                </a:cubicBezTo>
                <a:cubicBezTo>
                  <a:pt x="154" y="462"/>
                  <a:pt x="151" y="460"/>
                  <a:pt x="148" y="458"/>
                </a:cubicBezTo>
                <a:cubicBezTo>
                  <a:pt x="146" y="457"/>
                  <a:pt x="144" y="455"/>
                  <a:pt x="142" y="454"/>
                </a:cubicBezTo>
                <a:cubicBezTo>
                  <a:pt x="132" y="449"/>
                  <a:pt x="122" y="444"/>
                  <a:pt x="114" y="437"/>
                </a:cubicBezTo>
                <a:cubicBezTo>
                  <a:pt x="106" y="429"/>
                  <a:pt x="97" y="424"/>
                  <a:pt x="85" y="427"/>
                </a:cubicBezTo>
                <a:cubicBezTo>
                  <a:pt x="85" y="428"/>
                  <a:pt x="84" y="428"/>
                  <a:pt x="84" y="429"/>
                </a:cubicBezTo>
                <a:cubicBezTo>
                  <a:pt x="76" y="421"/>
                  <a:pt x="68" y="412"/>
                  <a:pt x="61" y="402"/>
                </a:cubicBezTo>
                <a:cubicBezTo>
                  <a:pt x="60" y="400"/>
                  <a:pt x="58" y="398"/>
                  <a:pt x="57" y="396"/>
                </a:cubicBezTo>
                <a:cubicBezTo>
                  <a:pt x="57" y="396"/>
                  <a:pt x="57" y="396"/>
                  <a:pt x="57" y="396"/>
                </a:cubicBezTo>
                <a:cubicBezTo>
                  <a:pt x="49" y="384"/>
                  <a:pt x="42" y="371"/>
                  <a:pt x="37" y="358"/>
                </a:cubicBezTo>
                <a:cubicBezTo>
                  <a:pt x="36" y="357"/>
                  <a:pt x="36" y="355"/>
                  <a:pt x="35" y="354"/>
                </a:cubicBezTo>
                <a:cubicBezTo>
                  <a:pt x="23" y="324"/>
                  <a:pt x="18" y="290"/>
                  <a:pt x="20" y="258"/>
                </a:cubicBezTo>
                <a:cubicBezTo>
                  <a:pt x="20" y="257"/>
                  <a:pt x="20" y="255"/>
                  <a:pt x="20" y="254"/>
                </a:cubicBezTo>
                <a:cubicBezTo>
                  <a:pt x="21" y="251"/>
                  <a:pt x="21" y="248"/>
                  <a:pt x="21" y="245"/>
                </a:cubicBezTo>
                <a:cubicBezTo>
                  <a:pt x="25" y="248"/>
                  <a:pt x="30" y="250"/>
                  <a:pt x="35" y="249"/>
                </a:cubicBezTo>
                <a:cubicBezTo>
                  <a:pt x="36" y="249"/>
                  <a:pt x="37" y="247"/>
                  <a:pt x="36" y="246"/>
                </a:cubicBezTo>
                <a:cubicBezTo>
                  <a:pt x="31" y="243"/>
                  <a:pt x="27" y="240"/>
                  <a:pt x="22" y="237"/>
                </a:cubicBezTo>
                <a:cubicBezTo>
                  <a:pt x="23" y="233"/>
                  <a:pt x="24" y="228"/>
                  <a:pt x="25" y="224"/>
                </a:cubicBezTo>
                <a:cubicBezTo>
                  <a:pt x="30" y="228"/>
                  <a:pt x="35" y="231"/>
                  <a:pt x="41" y="232"/>
                </a:cubicBezTo>
                <a:cubicBezTo>
                  <a:pt x="42" y="233"/>
                  <a:pt x="44" y="231"/>
                  <a:pt x="42" y="230"/>
                </a:cubicBezTo>
                <a:cubicBezTo>
                  <a:pt x="38" y="225"/>
                  <a:pt x="32" y="222"/>
                  <a:pt x="27" y="217"/>
                </a:cubicBezTo>
                <a:cubicBezTo>
                  <a:pt x="28" y="213"/>
                  <a:pt x="29" y="209"/>
                  <a:pt x="31" y="204"/>
                </a:cubicBezTo>
                <a:cubicBezTo>
                  <a:pt x="36" y="188"/>
                  <a:pt x="45" y="173"/>
                  <a:pt x="55" y="158"/>
                </a:cubicBezTo>
                <a:cubicBezTo>
                  <a:pt x="55" y="157"/>
                  <a:pt x="56" y="155"/>
                  <a:pt x="57" y="154"/>
                </a:cubicBezTo>
                <a:cubicBezTo>
                  <a:pt x="58" y="157"/>
                  <a:pt x="60" y="159"/>
                  <a:pt x="61" y="162"/>
                </a:cubicBezTo>
                <a:cubicBezTo>
                  <a:pt x="69" y="176"/>
                  <a:pt x="81" y="188"/>
                  <a:pt x="93" y="200"/>
                </a:cubicBezTo>
                <a:cubicBezTo>
                  <a:pt x="93" y="200"/>
                  <a:pt x="93" y="201"/>
                  <a:pt x="94" y="201"/>
                </a:cubicBezTo>
                <a:cubicBezTo>
                  <a:pt x="100" y="207"/>
                  <a:pt x="106" y="212"/>
                  <a:pt x="111" y="218"/>
                </a:cubicBezTo>
                <a:cubicBezTo>
                  <a:pt x="104" y="215"/>
                  <a:pt x="97" y="212"/>
                  <a:pt x="91" y="210"/>
                </a:cubicBezTo>
                <a:cubicBezTo>
                  <a:pt x="91" y="210"/>
                  <a:pt x="90" y="210"/>
                  <a:pt x="91" y="211"/>
                </a:cubicBezTo>
                <a:cubicBezTo>
                  <a:pt x="104" y="221"/>
                  <a:pt x="117" y="229"/>
                  <a:pt x="130" y="239"/>
                </a:cubicBezTo>
                <a:cubicBezTo>
                  <a:pt x="135" y="244"/>
                  <a:pt x="140" y="249"/>
                  <a:pt x="146" y="254"/>
                </a:cubicBezTo>
                <a:cubicBezTo>
                  <a:pt x="146" y="254"/>
                  <a:pt x="146" y="254"/>
                  <a:pt x="146" y="254"/>
                </a:cubicBezTo>
                <a:cubicBezTo>
                  <a:pt x="147" y="255"/>
                  <a:pt x="148" y="257"/>
                  <a:pt x="149" y="258"/>
                </a:cubicBezTo>
                <a:cubicBezTo>
                  <a:pt x="165" y="286"/>
                  <a:pt x="112" y="303"/>
                  <a:pt x="93" y="315"/>
                </a:cubicBezTo>
                <a:cubicBezTo>
                  <a:pt x="84" y="320"/>
                  <a:pt x="78" y="329"/>
                  <a:pt x="73" y="338"/>
                </a:cubicBezTo>
                <a:cubicBezTo>
                  <a:pt x="70" y="343"/>
                  <a:pt x="68" y="348"/>
                  <a:pt x="65" y="354"/>
                </a:cubicBezTo>
                <a:cubicBezTo>
                  <a:pt x="65" y="355"/>
                  <a:pt x="64" y="357"/>
                  <a:pt x="64" y="358"/>
                </a:cubicBezTo>
                <a:cubicBezTo>
                  <a:pt x="64" y="358"/>
                  <a:pt x="63" y="358"/>
                  <a:pt x="63" y="358"/>
                </a:cubicBezTo>
                <a:cubicBezTo>
                  <a:pt x="63" y="358"/>
                  <a:pt x="63" y="358"/>
                  <a:pt x="63" y="358"/>
                </a:cubicBezTo>
                <a:cubicBezTo>
                  <a:pt x="63" y="357"/>
                  <a:pt x="63" y="356"/>
                  <a:pt x="63" y="354"/>
                </a:cubicBezTo>
                <a:cubicBezTo>
                  <a:pt x="62" y="350"/>
                  <a:pt x="61" y="345"/>
                  <a:pt x="61" y="341"/>
                </a:cubicBezTo>
                <a:cubicBezTo>
                  <a:pt x="61" y="337"/>
                  <a:pt x="60" y="333"/>
                  <a:pt x="60" y="332"/>
                </a:cubicBezTo>
                <a:cubicBezTo>
                  <a:pt x="60" y="324"/>
                  <a:pt x="60" y="316"/>
                  <a:pt x="61" y="307"/>
                </a:cubicBezTo>
                <a:cubicBezTo>
                  <a:pt x="63" y="292"/>
                  <a:pt x="65" y="276"/>
                  <a:pt x="68" y="262"/>
                </a:cubicBezTo>
                <a:cubicBezTo>
                  <a:pt x="68" y="261"/>
                  <a:pt x="68" y="259"/>
                  <a:pt x="68" y="258"/>
                </a:cubicBezTo>
                <a:cubicBezTo>
                  <a:pt x="68" y="257"/>
                  <a:pt x="68" y="255"/>
                  <a:pt x="69" y="254"/>
                </a:cubicBezTo>
                <a:cubicBezTo>
                  <a:pt x="70" y="239"/>
                  <a:pt x="68" y="226"/>
                  <a:pt x="67" y="210"/>
                </a:cubicBezTo>
                <a:cubicBezTo>
                  <a:pt x="67" y="210"/>
                  <a:pt x="67" y="210"/>
                  <a:pt x="67" y="210"/>
                </a:cubicBezTo>
                <a:cubicBezTo>
                  <a:pt x="68" y="210"/>
                  <a:pt x="69" y="210"/>
                  <a:pt x="70" y="210"/>
                </a:cubicBezTo>
                <a:cubicBezTo>
                  <a:pt x="71" y="211"/>
                  <a:pt x="73" y="210"/>
                  <a:pt x="73" y="208"/>
                </a:cubicBezTo>
                <a:cubicBezTo>
                  <a:pt x="73" y="208"/>
                  <a:pt x="88" y="208"/>
                  <a:pt x="90" y="208"/>
                </a:cubicBezTo>
                <a:cubicBezTo>
                  <a:pt x="91" y="208"/>
                  <a:pt x="91" y="207"/>
                  <a:pt x="90" y="207"/>
                </a:cubicBezTo>
                <a:cubicBezTo>
                  <a:pt x="88" y="206"/>
                  <a:pt x="85" y="206"/>
                  <a:pt x="83" y="206"/>
                </a:cubicBezTo>
                <a:cubicBezTo>
                  <a:pt x="80" y="206"/>
                  <a:pt x="75" y="208"/>
                  <a:pt x="72" y="206"/>
                </a:cubicBezTo>
                <a:cubicBezTo>
                  <a:pt x="70" y="205"/>
                  <a:pt x="69" y="206"/>
                  <a:pt x="69" y="208"/>
                </a:cubicBezTo>
                <a:cubicBezTo>
                  <a:pt x="69" y="208"/>
                  <a:pt x="69" y="209"/>
                  <a:pt x="69" y="210"/>
                </a:cubicBezTo>
                <a:cubicBezTo>
                  <a:pt x="68" y="209"/>
                  <a:pt x="66" y="209"/>
                  <a:pt x="65" y="210"/>
                </a:cubicBezTo>
                <a:cubicBezTo>
                  <a:pt x="65" y="210"/>
                  <a:pt x="65" y="211"/>
                  <a:pt x="66" y="211"/>
                </a:cubicBezTo>
                <a:cubicBezTo>
                  <a:pt x="66" y="211"/>
                  <a:pt x="66" y="210"/>
                  <a:pt x="66" y="210"/>
                </a:cubicBezTo>
                <a:cubicBezTo>
                  <a:pt x="64" y="222"/>
                  <a:pt x="66" y="233"/>
                  <a:pt x="65" y="244"/>
                </a:cubicBezTo>
                <a:cubicBezTo>
                  <a:pt x="65" y="248"/>
                  <a:pt x="65" y="251"/>
                  <a:pt x="64" y="254"/>
                </a:cubicBezTo>
                <a:cubicBezTo>
                  <a:pt x="64" y="255"/>
                  <a:pt x="64" y="257"/>
                  <a:pt x="64" y="258"/>
                </a:cubicBezTo>
                <a:cubicBezTo>
                  <a:pt x="63" y="264"/>
                  <a:pt x="62" y="271"/>
                  <a:pt x="61" y="277"/>
                </a:cubicBezTo>
                <a:cubicBezTo>
                  <a:pt x="61" y="280"/>
                  <a:pt x="60" y="284"/>
                  <a:pt x="60" y="287"/>
                </a:cubicBezTo>
                <a:cubicBezTo>
                  <a:pt x="59" y="314"/>
                  <a:pt x="54" y="341"/>
                  <a:pt x="61" y="367"/>
                </a:cubicBezTo>
                <a:cubicBezTo>
                  <a:pt x="61" y="368"/>
                  <a:pt x="61" y="368"/>
                  <a:pt x="61" y="368"/>
                </a:cubicBezTo>
                <a:cubicBezTo>
                  <a:pt x="62" y="370"/>
                  <a:pt x="65" y="369"/>
                  <a:pt x="65" y="367"/>
                </a:cubicBezTo>
                <a:cubicBezTo>
                  <a:pt x="66" y="364"/>
                  <a:pt x="67" y="361"/>
                  <a:pt x="68" y="358"/>
                </a:cubicBezTo>
                <a:cubicBezTo>
                  <a:pt x="68" y="357"/>
                  <a:pt x="69" y="355"/>
                  <a:pt x="69" y="354"/>
                </a:cubicBezTo>
                <a:cubicBezTo>
                  <a:pt x="80" y="326"/>
                  <a:pt x="105" y="308"/>
                  <a:pt x="135" y="300"/>
                </a:cubicBezTo>
                <a:cubicBezTo>
                  <a:pt x="143" y="298"/>
                  <a:pt x="153" y="289"/>
                  <a:pt x="157" y="280"/>
                </a:cubicBezTo>
                <a:cubicBezTo>
                  <a:pt x="158" y="278"/>
                  <a:pt x="159" y="275"/>
                  <a:pt x="159" y="273"/>
                </a:cubicBezTo>
                <a:cubicBezTo>
                  <a:pt x="158" y="269"/>
                  <a:pt x="158" y="266"/>
                  <a:pt x="157" y="263"/>
                </a:cubicBezTo>
                <a:cubicBezTo>
                  <a:pt x="158" y="264"/>
                  <a:pt x="160" y="265"/>
                  <a:pt x="161" y="266"/>
                </a:cubicBezTo>
                <a:cubicBezTo>
                  <a:pt x="174" y="277"/>
                  <a:pt x="188" y="287"/>
                  <a:pt x="202" y="298"/>
                </a:cubicBezTo>
                <a:cubicBezTo>
                  <a:pt x="220" y="311"/>
                  <a:pt x="238" y="324"/>
                  <a:pt x="257" y="336"/>
                </a:cubicBezTo>
                <a:cubicBezTo>
                  <a:pt x="258" y="337"/>
                  <a:pt x="260" y="338"/>
                  <a:pt x="261" y="339"/>
                </a:cubicBezTo>
                <a:cubicBezTo>
                  <a:pt x="269" y="344"/>
                  <a:pt x="277" y="349"/>
                  <a:pt x="286" y="354"/>
                </a:cubicBezTo>
                <a:cubicBezTo>
                  <a:pt x="288" y="355"/>
                  <a:pt x="290" y="357"/>
                  <a:pt x="292" y="358"/>
                </a:cubicBezTo>
                <a:cubicBezTo>
                  <a:pt x="301" y="363"/>
                  <a:pt x="309" y="368"/>
                  <a:pt x="317" y="372"/>
                </a:cubicBezTo>
                <a:cubicBezTo>
                  <a:pt x="317" y="373"/>
                  <a:pt x="317" y="375"/>
                  <a:pt x="317" y="376"/>
                </a:cubicBezTo>
                <a:cubicBezTo>
                  <a:pt x="318" y="379"/>
                  <a:pt x="326" y="409"/>
                  <a:pt x="326" y="409"/>
                </a:cubicBezTo>
                <a:cubicBezTo>
                  <a:pt x="313" y="413"/>
                  <a:pt x="280" y="433"/>
                  <a:pt x="268" y="454"/>
                </a:cubicBezTo>
                <a:cubicBezTo>
                  <a:pt x="268" y="455"/>
                  <a:pt x="267" y="457"/>
                  <a:pt x="267" y="458"/>
                </a:cubicBezTo>
                <a:cubicBezTo>
                  <a:pt x="263" y="466"/>
                  <a:pt x="264" y="474"/>
                  <a:pt x="270" y="481"/>
                </a:cubicBezTo>
                <a:cubicBezTo>
                  <a:pt x="267" y="482"/>
                  <a:pt x="264" y="482"/>
                  <a:pt x="261" y="482"/>
                </a:cubicBezTo>
                <a:cubicBezTo>
                  <a:pt x="260" y="483"/>
                  <a:pt x="258" y="483"/>
                  <a:pt x="257" y="483"/>
                </a:cubicBezTo>
                <a:cubicBezTo>
                  <a:pt x="225" y="486"/>
                  <a:pt x="192" y="483"/>
                  <a:pt x="161" y="473"/>
                </a:cubicBezTo>
                <a:cubicBezTo>
                  <a:pt x="160" y="473"/>
                  <a:pt x="158" y="472"/>
                  <a:pt x="157" y="472"/>
                </a:cubicBezTo>
                <a:cubicBezTo>
                  <a:pt x="146" y="468"/>
                  <a:pt x="136" y="463"/>
                  <a:pt x="125" y="458"/>
                </a:cubicBezTo>
                <a:cubicBezTo>
                  <a:pt x="123" y="457"/>
                  <a:pt x="121" y="455"/>
                  <a:pt x="118" y="454"/>
                </a:cubicBezTo>
                <a:cubicBezTo>
                  <a:pt x="107" y="448"/>
                  <a:pt x="97" y="440"/>
                  <a:pt x="88" y="432"/>
                </a:cubicBezTo>
                <a:close/>
                <a:moveTo>
                  <a:pt x="90" y="480"/>
                </a:moveTo>
                <a:cubicBezTo>
                  <a:pt x="92" y="477"/>
                  <a:pt x="94" y="474"/>
                  <a:pt x="97" y="471"/>
                </a:cubicBezTo>
                <a:cubicBezTo>
                  <a:pt x="100" y="467"/>
                  <a:pt x="103" y="463"/>
                  <a:pt x="106" y="458"/>
                </a:cubicBezTo>
                <a:cubicBezTo>
                  <a:pt x="113" y="463"/>
                  <a:pt x="121" y="467"/>
                  <a:pt x="128" y="471"/>
                </a:cubicBezTo>
                <a:cubicBezTo>
                  <a:pt x="138" y="476"/>
                  <a:pt x="147" y="479"/>
                  <a:pt x="157" y="483"/>
                </a:cubicBezTo>
                <a:cubicBezTo>
                  <a:pt x="158" y="483"/>
                  <a:pt x="160" y="483"/>
                  <a:pt x="161" y="484"/>
                </a:cubicBezTo>
                <a:cubicBezTo>
                  <a:pt x="192" y="493"/>
                  <a:pt x="225" y="496"/>
                  <a:pt x="257" y="493"/>
                </a:cubicBezTo>
                <a:cubicBezTo>
                  <a:pt x="258" y="493"/>
                  <a:pt x="260" y="493"/>
                  <a:pt x="261" y="493"/>
                </a:cubicBezTo>
                <a:cubicBezTo>
                  <a:pt x="294" y="489"/>
                  <a:pt x="327" y="480"/>
                  <a:pt x="357" y="465"/>
                </a:cubicBezTo>
                <a:cubicBezTo>
                  <a:pt x="357" y="465"/>
                  <a:pt x="357" y="465"/>
                  <a:pt x="357" y="465"/>
                </a:cubicBezTo>
                <a:cubicBezTo>
                  <a:pt x="358" y="464"/>
                  <a:pt x="360" y="463"/>
                  <a:pt x="361" y="463"/>
                </a:cubicBezTo>
                <a:cubicBezTo>
                  <a:pt x="364" y="461"/>
                  <a:pt x="366" y="460"/>
                  <a:pt x="369" y="458"/>
                </a:cubicBezTo>
                <a:cubicBezTo>
                  <a:pt x="371" y="457"/>
                  <a:pt x="374" y="455"/>
                  <a:pt x="376" y="454"/>
                </a:cubicBezTo>
                <a:cubicBezTo>
                  <a:pt x="393" y="443"/>
                  <a:pt x="408" y="429"/>
                  <a:pt x="420" y="414"/>
                </a:cubicBezTo>
                <a:cubicBezTo>
                  <a:pt x="422" y="413"/>
                  <a:pt x="423" y="412"/>
                  <a:pt x="423" y="410"/>
                </a:cubicBezTo>
                <a:cubicBezTo>
                  <a:pt x="435" y="394"/>
                  <a:pt x="444" y="377"/>
                  <a:pt x="451" y="358"/>
                </a:cubicBezTo>
                <a:cubicBezTo>
                  <a:pt x="451" y="357"/>
                  <a:pt x="452" y="355"/>
                  <a:pt x="452" y="354"/>
                </a:cubicBezTo>
                <a:cubicBezTo>
                  <a:pt x="454" y="348"/>
                  <a:pt x="456" y="342"/>
                  <a:pt x="457" y="336"/>
                </a:cubicBezTo>
                <a:cubicBezTo>
                  <a:pt x="459" y="329"/>
                  <a:pt x="460" y="321"/>
                  <a:pt x="461" y="313"/>
                </a:cubicBezTo>
                <a:cubicBezTo>
                  <a:pt x="463" y="296"/>
                  <a:pt x="463" y="278"/>
                  <a:pt x="461" y="259"/>
                </a:cubicBezTo>
                <a:cubicBezTo>
                  <a:pt x="461" y="259"/>
                  <a:pt x="461" y="258"/>
                  <a:pt x="461" y="258"/>
                </a:cubicBezTo>
                <a:cubicBezTo>
                  <a:pt x="460" y="248"/>
                  <a:pt x="459" y="239"/>
                  <a:pt x="457" y="230"/>
                </a:cubicBezTo>
                <a:cubicBezTo>
                  <a:pt x="451" y="203"/>
                  <a:pt x="442" y="179"/>
                  <a:pt x="429" y="158"/>
                </a:cubicBezTo>
                <a:cubicBezTo>
                  <a:pt x="428" y="157"/>
                  <a:pt x="427" y="155"/>
                  <a:pt x="427" y="154"/>
                </a:cubicBezTo>
                <a:cubicBezTo>
                  <a:pt x="410" y="127"/>
                  <a:pt x="387" y="105"/>
                  <a:pt x="361" y="87"/>
                </a:cubicBezTo>
                <a:cubicBezTo>
                  <a:pt x="360" y="86"/>
                  <a:pt x="358" y="85"/>
                  <a:pt x="357" y="84"/>
                </a:cubicBezTo>
                <a:cubicBezTo>
                  <a:pt x="347" y="78"/>
                  <a:pt x="337" y="72"/>
                  <a:pt x="326" y="67"/>
                </a:cubicBezTo>
                <a:cubicBezTo>
                  <a:pt x="328" y="64"/>
                  <a:pt x="329" y="61"/>
                  <a:pt x="329" y="58"/>
                </a:cubicBezTo>
                <a:cubicBezTo>
                  <a:pt x="330" y="57"/>
                  <a:pt x="330" y="56"/>
                  <a:pt x="331" y="55"/>
                </a:cubicBezTo>
                <a:cubicBezTo>
                  <a:pt x="331" y="55"/>
                  <a:pt x="331" y="54"/>
                  <a:pt x="331" y="54"/>
                </a:cubicBezTo>
                <a:cubicBezTo>
                  <a:pt x="332" y="54"/>
                  <a:pt x="332" y="54"/>
                  <a:pt x="333" y="54"/>
                </a:cubicBezTo>
                <a:cubicBezTo>
                  <a:pt x="333" y="54"/>
                  <a:pt x="333" y="54"/>
                  <a:pt x="333" y="54"/>
                </a:cubicBezTo>
                <a:cubicBezTo>
                  <a:pt x="334" y="54"/>
                  <a:pt x="334" y="54"/>
                  <a:pt x="334" y="54"/>
                </a:cubicBezTo>
                <a:cubicBezTo>
                  <a:pt x="337" y="55"/>
                  <a:pt x="340" y="57"/>
                  <a:pt x="343" y="58"/>
                </a:cubicBezTo>
                <a:cubicBezTo>
                  <a:pt x="348" y="60"/>
                  <a:pt x="353" y="63"/>
                  <a:pt x="357" y="66"/>
                </a:cubicBezTo>
                <a:cubicBezTo>
                  <a:pt x="358" y="67"/>
                  <a:pt x="360" y="68"/>
                  <a:pt x="361" y="68"/>
                </a:cubicBezTo>
                <a:cubicBezTo>
                  <a:pt x="377" y="79"/>
                  <a:pt x="391" y="93"/>
                  <a:pt x="404" y="107"/>
                </a:cubicBezTo>
                <a:cubicBezTo>
                  <a:pt x="419" y="121"/>
                  <a:pt x="431" y="137"/>
                  <a:pt x="442" y="154"/>
                </a:cubicBezTo>
                <a:cubicBezTo>
                  <a:pt x="443" y="155"/>
                  <a:pt x="444" y="157"/>
                  <a:pt x="445" y="158"/>
                </a:cubicBezTo>
                <a:cubicBezTo>
                  <a:pt x="449" y="165"/>
                  <a:pt x="453" y="172"/>
                  <a:pt x="457" y="180"/>
                </a:cubicBezTo>
                <a:cubicBezTo>
                  <a:pt x="458" y="182"/>
                  <a:pt x="460" y="185"/>
                  <a:pt x="461" y="187"/>
                </a:cubicBezTo>
                <a:cubicBezTo>
                  <a:pt x="466" y="198"/>
                  <a:pt x="470" y="208"/>
                  <a:pt x="474" y="219"/>
                </a:cubicBezTo>
                <a:cubicBezTo>
                  <a:pt x="478" y="230"/>
                  <a:pt x="481" y="242"/>
                  <a:pt x="483" y="254"/>
                </a:cubicBezTo>
                <a:cubicBezTo>
                  <a:pt x="483" y="255"/>
                  <a:pt x="484" y="257"/>
                  <a:pt x="484" y="258"/>
                </a:cubicBezTo>
                <a:cubicBezTo>
                  <a:pt x="488" y="291"/>
                  <a:pt x="485" y="323"/>
                  <a:pt x="474" y="354"/>
                </a:cubicBezTo>
                <a:cubicBezTo>
                  <a:pt x="474" y="355"/>
                  <a:pt x="473" y="357"/>
                  <a:pt x="473" y="358"/>
                </a:cubicBezTo>
                <a:cubicBezTo>
                  <a:pt x="469" y="367"/>
                  <a:pt x="465" y="376"/>
                  <a:pt x="461" y="384"/>
                </a:cubicBezTo>
                <a:cubicBezTo>
                  <a:pt x="460" y="387"/>
                  <a:pt x="458" y="389"/>
                  <a:pt x="457" y="392"/>
                </a:cubicBezTo>
                <a:cubicBezTo>
                  <a:pt x="446" y="411"/>
                  <a:pt x="432" y="429"/>
                  <a:pt x="416" y="446"/>
                </a:cubicBezTo>
                <a:cubicBezTo>
                  <a:pt x="414" y="449"/>
                  <a:pt x="410" y="451"/>
                  <a:pt x="407" y="454"/>
                </a:cubicBezTo>
                <a:cubicBezTo>
                  <a:pt x="406" y="455"/>
                  <a:pt x="404" y="457"/>
                  <a:pt x="403" y="458"/>
                </a:cubicBezTo>
                <a:cubicBezTo>
                  <a:pt x="390" y="468"/>
                  <a:pt x="376" y="476"/>
                  <a:pt x="361" y="482"/>
                </a:cubicBezTo>
                <a:cubicBezTo>
                  <a:pt x="360" y="482"/>
                  <a:pt x="358" y="483"/>
                  <a:pt x="357" y="483"/>
                </a:cubicBezTo>
                <a:cubicBezTo>
                  <a:pt x="327" y="495"/>
                  <a:pt x="294" y="499"/>
                  <a:pt x="261" y="503"/>
                </a:cubicBezTo>
                <a:cubicBezTo>
                  <a:pt x="260" y="503"/>
                  <a:pt x="258" y="503"/>
                  <a:pt x="257" y="503"/>
                </a:cubicBezTo>
                <a:cubicBezTo>
                  <a:pt x="253" y="504"/>
                  <a:pt x="248" y="505"/>
                  <a:pt x="244" y="505"/>
                </a:cubicBezTo>
                <a:cubicBezTo>
                  <a:pt x="216" y="509"/>
                  <a:pt x="188" y="507"/>
                  <a:pt x="161" y="501"/>
                </a:cubicBezTo>
                <a:cubicBezTo>
                  <a:pt x="160" y="501"/>
                  <a:pt x="159" y="501"/>
                  <a:pt x="158" y="500"/>
                </a:cubicBezTo>
                <a:cubicBezTo>
                  <a:pt x="158" y="500"/>
                  <a:pt x="158" y="500"/>
                  <a:pt x="157" y="500"/>
                </a:cubicBezTo>
                <a:cubicBezTo>
                  <a:pt x="141" y="495"/>
                  <a:pt x="97" y="475"/>
                  <a:pt x="89" y="483"/>
                </a:cubicBezTo>
                <a:cubicBezTo>
                  <a:pt x="90" y="482"/>
                  <a:pt x="90" y="481"/>
                  <a:pt x="90" y="480"/>
                </a:cubicBezTo>
                <a:close/>
                <a:moveTo>
                  <a:pt x="261" y="612"/>
                </a:moveTo>
                <a:cubicBezTo>
                  <a:pt x="265" y="620"/>
                  <a:pt x="268" y="628"/>
                  <a:pt x="271" y="636"/>
                </a:cubicBezTo>
                <a:cubicBezTo>
                  <a:pt x="268" y="636"/>
                  <a:pt x="264" y="637"/>
                  <a:pt x="261" y="637"/>
                </a:cubicBezTo>
                <a:cubicBezTo>
                  <a:pt x="260" y="637"/>
                  <a:pt x="258" y="637"/>
                  <a:pt x="257" y="638"/>
                </a:cubicBezTo>
                <a:cubicBezTo>
                  <a:pt x="249" y="638"/>
                  <a:pt x="241" y="639"/>
                  <a:pt x="233" y="640"/>
                </a:cubicBezTo>
                <a:cubicBezTo>
                  <a:pt x="225" y="640"/>
                  <a:pt x="207" y="643"/>
                  <a:pt x="198" y="638"/>
                </a:cubicBezTo>
                <a:cubicBezTo>
                  <a:pt x="203" y="631"/>
                  <a:pt x="207" y="624"/>
                  <a:pt x="210" y="616"/>
                </a:cubicBezTo>
                <a:cubicBezTo>
                  <a:pt x="215" y="619"/>
                  <a:pt x="227" y="616"/>
                  <a:pt x="231" y="616"/>
                </a:cubicBezTo>
                <a:cubicBezTo>
                  <a:pt x="238" y="615"/>
                  <a:pt x="249" y="616"/>
                  <a:pt x="257" y="613"/>
                </a:cubicBezTo>
                <a:cubicBezTo>
                  <a:pt x="258" y="613"/>
                  <a:pt x="260" y="613"/>
                  <a:pt x="261" y="612"/>
                </a:cubicBezTo>
                <a:cubicBezTo>
                  <a:pt x="261" y="612"/>
                  <a:pt x="261" y="612"/>
                  <a:pt x="261" y="612"/>
                </a:cubicBezTo>
                <a:close/>
                <a:moveTo>
                  <a:pt x="257" y="603"/>
                </a:moveTo>
                <a:cubicBezTo>
                  <a:pt x="257" y="604"/>
                  <a:pt x="258" y="605"/>
                  <a:pt x="258" y="606"/>
                </a:cubicBezTo>
                <a:cubicBezTo>
                  <a:pt x="258" y="606"/>
                  <a:pt x="257" y="606"/>
                  <a:pt x="257" y="606"/>
                </a:cubicBezTo>
                <a:cubicBezTo>
                  <a:pt x="249" y="607"/>
                  <a:pt x="241" y="609"/>
                  <a:pt x="233" y="610"/>
                </a:cubicBezTo>
                <a:cubicBezTo>
                  <a:pt x="228" y="611"/>
                  <a:pt x="223" y="612"/>
                  <a:pt x="218" y="612"/>
                </a:cubicBezTo>
                <a:cubicBezTo>
                  <a:pt x="217" y="612"/>
                  <a:pt x="213" y="613"/>
                  <a:pt x="211" y="614"/>
                </a:cubicBezTo>
                <a:cubicBezTo>
                  <a:pt x="212" y="609"/>
                  <a:pt x="214" y="603"/>
                  <a:pt x="215" y="599"/>
                </a:cubicBezTo>
                <a:cubicBezTo>
                  <a:pt x="218" y="589"/>
                  <a:pt x="222" y="575"/>
                  <a:pt x="220" y="563"/>
                </a:cubicBezTo>
                <a:cubicBezTo>
                  <a:pt x="227" y="569"/>
                  <a:pt x="239" y="569"/>
                  <a:pt x="246" y="565"/>
                </a:cubicBezTo>
                <a:cubicBezTo>
                  <a:pt x="247" y="579"/>
                  <a:pt x="252" y="591"/>
                  <a:pt x="257" y="603"/>
                </a:cubicBezTo>
                <a:close/>
                <a:moveTo>
                  <a:pt x="220" y="549"/>
                </a:moveTo>
                <a:cubicBezTo>
                  <a:pt x="220" y="549"/>
                  <a:pt x="221" y="549"/>
                  <a:pt x="221" y="548"/>
                </a:cubicBezTo>
                <a:cubicBezTo>
                  <a:pt x="221" y="548"/>
                  <a:pt x="221" y="548"/>
                  <a:pt x="221" y="548"/>
                </a:cubicBezTo>
                <a:cubicBezTo>
                  <a:pt x="229" y="548"/>
                  <a:pt x="237" y="547"/>
                  <a:pt x="245" y="547"/>
                </a:cubicBezTo>
                <a:cubicBezTo>
                  <a:pt x="245" y="547"/>
                  <a:pt x="245" y="548"/>
                  <a:pt x="246" y="548"/>
                </a:cubicBezTo>
                <a:cubicBezTo>
                  <a:pt x="247" y="550"/>
                  <a:pt x="247" y="552"/>
                  <a:pt x="246" y="554"/>
                </a:cubicBezTo>
                <a:cubicBezTo>
                  <a:pt x="246" y="556"/>
                  <a:pt x="245" y="557"/>
                  <a:pt x="244" y="558"/>
                </a:cubicBezTo>
                <a:cubicBezTo>
                  <a:pt x="242" y="560"/>
                  <a:pt x="239" y="561"/>
                  <a:pt x="236" y="561"/>
                </a:cubicBezTo>
                <a:cubicBezTo>
                  <a:pt x="231" y="562"/>
                  <a:pt x="227" y="560"/>
                  <a:pt x="225" y="558"/>
                </a:cubicBezTo>
                <a:cubicBezTo>
                  <a:pt x="224" y="557"/>
                  <a:pt x="223" y="556"/>
                  <a:pt x="222" y="554"/>
                </a:cubicBezTo>
                <a:cubicBezTo>
                  <a:pt x="221" y="553"/>
                  <a:pt x="220" y="551"/>
                  <a:pt x="220" y="549"/>
                </a:cubicBezTo>
                <a:close/>
                <a:moveTo>
                  <a:pt x="457" y="433"/>
                </a:moveTo>
                <a:cubicBezTo>
                  <a:pt x="451" y="441"/>
                  <a:pt x="444" y="447"/>
                  <a:pt x="438" y="454"/>
                </a:cubicBezTo>
                <a:cubicBezTo>
                  <a:pt x="436" y="455"/>
                  <a:pt x="435" y="457"/>
                  <a:pt x="433" y="458"/>
                </a:cubicBezTo>
                <a:cubicBezTo>
                  <a:pt x="412" y="477"/>
                  <a:pt x="387" y="493"/>
                  <a:pt x="361" y="506"/>
                </a:cubicBezTo>
                <a:cubicBezTo>
                  <a:pt x="360" y="506"/>
                  <a:pt x="358" y="507"/>
                  <a:pt x="357" y="507"/>
                </a:cubicBezTo>
                <a:cubicBezTo>
                  <a:pt x="329" y="520"/>
                  <a:pt x="300" y="528"/>
                  <a:pt x="270" y="534"/>
                </a:cubicBezTo>
                <a:cubicBezTo>
                  <a:pt x="267" y="534"/>
                  <a:pt x="264" y="535"/>
                  <a:pt x="261" y="535"/>
                </a:cubicBezTo>
                <a:cubicBezTo>
                  <a:pt x="260" y="535"/>
                  <a:pt x="258" y="535"/>
                  <a:pt x="257" y="536"/>
                </a:cubicBezTo>
                <a:cubicBezTo>
                  <a:pt x="225" y="540"/>
                  <a:pt x="193" y="539"/>
                  <a:pt x="161" y="534"/>
                </a:cubicBezTo>
                <a:cubicBezTo>
                  <a:pt x="160" y="534"/>
                  <a:pt x="158" y="534"/>
                  <a:pt x="157" y="533"/>
                </a:cubicBezTo>
                <a:cubicBezTo>
                  <a:pt x="155" y="533"/>
                  <a:pt x="152" y="533"/>
                  <a:pt x="150" y="532"/>
                </a:cubicBezTo>
                <a:cubicBezTo>
                  <a:pt x="132" y="529"/>
                  <a:pt x="115" y="524"/>
                  <a:pt x="98" y="518"/>
                </a:cubicBezTo>
                <a:cubicBezTo>
                  <a:pt x="86" y="513"/>
                  <a:pt x="79" y="498"/>
                  <a:pt x="87" y="487"/>
                </a:cubicBezTo>
                <a:cubicBezTo>
                  <a:pt x="107" y="498"/>
                  <a:pt x="134" y="505"/>
                  <a:pt x="157" y="510"/>
                </a:cubicBezTo>
                <a:cubicBezTo>
                  <a:pt x="158" y="510"/>
                  <a:pt x="160" y="511"/>
                  <a:pt x="161" y="511"/>
                </a:cubicBezTo>
                <a:cubicBezTo>
                  <a:pt x="162" y="511"/>
                  <a:pt x="162" y="511"/>
                  <a:pt x="163" y="511"/>
                </a:cubicBezTo>
                <a:cubicBezTo>
                  <a:pt x="194" y="518"/>
                  <a:pt x="225" y="518"/>
                  <a:pt x="256" y="513"/>
                </a:cubicBezTo>
                <a:cubicBezTo>
                  <a:pt x="256" y="513"/>
                  <a:pt x="257" y="513"/>
                  <a:pt x="257" y="513"/>
                </a:cubicBezTo>
                <a:cubicBezTo>
                  <a:pt x="258" y="513"/>
                  <a:pt x="260" y="513"/>
                  <a:pt x="261" y="513"/>
                </a:cubicBezTo>
                <a:cubicBezTo>
                  <a:pt x="294" y="508"/>
                  <a:pt x="325" y="506"/>
                  <a:pt x="357" y="494"/>
                </a:cubicBezTo>
                <a:cubicBezTo>
                  <a:pt x="358" y="494"/>
                  <a:pt x="359" y="493"/>
                  <a:pt x="360" y="493"/>
                </a:cubicBezTo>
                <a:cubicBezTo>
                  <a:pt x="361" y="493"/>
                  <a:pt x="361" y="493"/>
                  <a:pt x="361" y="493"/>
                </a:cubicBezTo>
                <a:cubicBezTo>
                  <a:pt x="381" y="484"/>
                  <a:pt x="399" y="472"/>
                  <a:pt x="415" y="458"/>
                </a:cubicBezTo>
                <a:cubicBezTo>
                  <a:pt x="417" y="457"/>
                  <a:pt x="418" y="455"/>
                  <a:pt x="420" y="454"/>
                </a:cubicBezTo>
                <a:cubicBezTo>
                  <a:pt x="427" y="447"/>
                  <a:pt x="434" y="439"/>
                  <a:pt x="441" y="431"/>
                </a:cubicBezTo>
                <a:cubicBezTo>
                  <a:pt x="447" y="424"/>
                  <a:pt x="452" y="416"/>
                  <a:pt x="457" y="409"/>
                </a:cubicBezTo>
                <a:cubicBezTo>
                  <a:pt x="458" y="406"/>
                  <a:pt x="460" y="404"/>
                  <a:pt x="461" y="402"/>
                </a:cubicBezTo>
                <a:cubicBezTo>
                  <a:pt x="470" y="388"/>
                  <a:pt x="476" y="373"/>
                  <a:pt x="481" y="358"/>
                </a:cubicBezTo>
                <a:cubicBezTo>
                  <a:pt x="482" y="357"/>
                  <a:pt x="482" y="355"/>
                  <a:pt x="483" y="354"/>
                </a:cubicBezTo>
                <a:cubicBezTo>
                  <a:pt x="493" y="323"/>
                  <a:pt x="495" y="291"/>
                  <a:pt x="491" y="258"/>
                </a:cubicBezTo>
                <a:cubicBezTo>
                  <a:pt x="490" y="257"/>
                  <a:pt x="490" y="255"/>
                  <a:pt x="490" y="254"/>
                </a:cubicBezTo>
                <a:cubicBezTo>
                  <a:pt x="487" y="236"/>
                  <a:pt x="482" y="218"/>
                  <a:pt x="474" y="200"/>
                </a:cubicBezTo>
                <a:cubicBezTo>
                  <a:pt x="470" y="191"/>
                  <a:pt x="466" y="182"/>
                  <a:pt x="461" y="173"/>
                </a:cubicBezTo>
                <a:cubicBezTo>
                  <a:pt x="460" y="171"/>
                  <a:pt x="458" y="169"/>
                  <a:pt x="457" y="166"/>
                </a:cubicBezTo>
                <a:cubicBezTo>
                  <a:pt x="455" y="164"/>
                  <a:pt x="454" y="161"/>
                  <a:pt x="452" y="158"/>
                </a:cubicBezTo>
                <a:cubicBezTo>
                  <a:pt x="451" y="157"/>
                  <a:pt x="450" y="155"/>
                  <a:pt x="449" y="154"/>
                </a:cubicBezTo>
                <a:cubicBezTo>
                  <a:pt x="437" y="136"/>
                  <a:pt x="423" y="119"/>
                  <a:pt x="408" y="103"/>
                </a:cubicBezTo>
                <a:cubicBezTo>
                  <a:pt x="394" y="89"/>
                  <a:pt x="379" y="74"/>
                  <a:pt x="361" y="63"/>
                </a:cubicBezTo>
                <a:cubicBezTo>
                  <a:pt x="360" y="63"/>
                  <a:pt x="358" y="62"/>
                  <a:pt x="357" y="61"/>
                </a:cubicBezTo>
                <a:cubicBezTo>
                  <a:pt x="355" y="60"/>
                  <a:pt x="353" y="59"/>
                  <a:pt x="352" y="58"/>
                </a:cubicBezTo>
                <a:cubicBezTo>
                  <a:pt x="349" y="57"/>
                  <a:pt x="346" y="55"/>
                  <a:pt x="343" y="54"/>
                </a:cubicBezTo>
                <a:cubicBezTo>
                  <a:pt x="340" y="53"/>
                  <a:pt x="338" y="52"/>
                  <a:pt x="335" y="51"/>
                </a:cubicBezTo>
                <a:cubicBezTo>
                  <a:pt x="339" y="42"/>
                  <a:pt x="346" y="25"/>
                  <a:pt x="357" y="31"/>
                </a:cubicBezTo>
                <a:cubicBezTo>
                  <a:pt x="357" y="31"/>
                  <a:pt x="357" y="31"/>
                  <a:pt x="357" y="31"/>
                </a:cubicBezTo>
                <a:cubicBezTo>
                  <a:pt x="358" y="32"/>
                  <a:pt x="360" y="32"/>
                  <a:pt x="361" y="33"/>
                </a:cubicBezTo>
                <a:cubicBezTo>
                  <a:pt x="370" y="39"/>
                  <a:pt x="378" y="47"/>
                  <a:pt x="386" y="54"/>
                </a:cubicBezTo>
                <a:cubicBezTo>
                  <a:pt x="387" y="55"/>
                  <a:pt x="389" y="57"/>
                  <a:pt x="391" y="58"/>
                </a:cubicBezTo>
                <a:cubicBezTo>
                  <a:pt x="392" y="59"/>
                  <a:pt x="394" y="60"/>
                  <a:pt x="395" y="62"/>
                </a:cubicBezTo>
                <a:cubicBezTo>
                  <a:pt x="419" y="80"/>
                  <a:pt x="439" y="100"/>
                  <a:pt x="457" y="123"/>
                </a:cubicBezTo>
                <a:cubicBezTo>
                  <a:pt x="458" y="125"/>
                  <a:pt x="460" y="126"/>
                  <a:pt x="461" y="128"/>
                </a:cubicBezTo>
                <a:cubicBezTo>
                  <a:pt x="467" y="136"/>
                  <a:pt x="473" y="145"/>
                  <a:pt x="479" y="154"/>
                </a:cubicBezTo>
                <a:cubicBezTo>
                  <a:pt x="479" y="155"/>
                  <a:pt x="480" y="157"/>
                  <a:pt x="481" y="158"/>
                </a:cubicBezTo>
                <a:cubicBezTo>
                  <a:pt x="481" y="159"/>
                  <a:pt x="482" y="159"/>
                  <a:pt x="482" y="160"/>
                </a:cubicBezTo>
                <a:cubicBezTo>
                  <a:pt x="500" y="190"/>
                  <a:pt x="510" y="222"/>
                  <a:pt x="513" y="254"/>
                </a:cubicBezTo>
                <a:cubicBezTo>
                  <a:pt x="513" y="255"/>
                  <a:pt x="514" y="257"/>
                  <a:pt x="514" y="258"/>
                </a:cubicBezTo>
                <a:cubicBezTo>
                  <a:pt x="516" y="290"/>
                  <a:pt x="512" y="323"/>
                  <a:pt x="502" y="354"/>
                </a:cubicBezTo>
                <a:cubicBezTo>
                  <a:pt x="501" y="355"/>
                  <a:pt x="501" y="357"/>
                  <a:pt x="500" y="358"/>
                </a:cubicBezTo>
                <a:cubicBezTo>
                  <a:pt x="491" y="383"/>
                  <a:pt x="478" y="407"/>
                  <a:pt x="461" y="428"/>
                </a:cubicBezTo>
                <a:cubicBezTo>
                  <a:pt x="461" y="429"/>
                  <a:pt x="460" y="429"/>
                  <a:pt x="460" y="430"/>
                </a:cubicBezTo>
                <a:cubicBezTo>
                  <a:pt x="459" y="431"/>
                  <a:pt x="458" y="432"/>
                  <a:pt x="457" y="433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083169" y="4314998"/>
            <a:ext cx="6304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000" b="1" dirty="0" smtClean="0">
                <a:solidFill>
                  <a:schemeClr val="bg1"/>
                </a:solidFill>
                <a:latin typeface="Comic Sans MS" pitchFamily="66" charset="0"/>
                <a:ea typeface="Segoe UI Black" pitchFamily="34" charset="0"/>
                <a:cs typeface="Segoe UI Black" pitchFamily="34" charset="0"/>
              </a:rPr>
              <a:t>No matter  what style of  TV each  country made, is want to give the audience to enlightenment.</a:t>
            </a:r>
            <a:endParaRPr lang="zh-CN" altLang="en-US" sz="2000" b="1" dirty="0" smtClean="0">
              <a:solidFill>
                <a:schemeClr val="bg1"/>
              </a:solidFill>
              <a:latin typeface="Comic Sans MS" pitchFamily="66" charset="0"/>
              <a:ea typeface="黑体" pitchFamily="49" charset="-122"/>
              <a:cs typeface="Segoe UI Black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48680" y="5295900"/>
            <a:ext cx="386080" cy="5791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320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Arial" charset="0"/>
              </a:rPr>
              <a:t>↓</a:t>
            </a:r>
            <a:endParaRPr lang="zh-CN" altLang="en-US" sz="3200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7_副本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564" y="835502"/>
            <a:ext cx="10192871" cy="5186995"/>
          </a:xfrm>
          <a:prstGeom prst="rect">
            <a:avLst/>
          </a:prstGeom>
        </p:spPr>
      </p:pic>
      <p:pic>
        <p:nvPicPr>
          <p:cNvPr id="18" name="图片 17" descr="图片6_副本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64" y="835502"/>
            <a:ext cx="10192871" cy="5186995"/>
          </a:xfrm>
          <a:prstGeom prst="rect">
            <a:avLst/>
          </a:prstGeom>
        </p:spPr>
      </p:pic>
      <p:pic>
        <p:nvPicPr>
          <p:cNvPr id="19" name="图片 18" descr="图片5_副本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82" y="835502"/>
            <a:ext cx="10201835" cy="5186995"/>
          </a:xfrm>
          <a:prstGeom prst="rect">
            <a:avLst/>
          </a:prstGeom>
        </p:spPr>
      </p:pic>
      <p:pic>
        <p:nvPicPr>
          <p:cNvPr id="20" name="图片 19" descr="图片4_副本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564" y="835502"/>
            <a:ext cx="10192871" cy="5186995"/>
          </a:xfrm>
          <a:prstGeom prst="rect">
            <a:avLst/>
          </a:prstGeom>
        </p:spPr>
      </p:pic>
      <p:pic>
        <p:nvPicPr>
          <p:cNvPr id="21" name="图片 20" descr="图片3_副本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529" y="839548"/>
            <a:ext cx="10174941" cy="5178903"/>
          </a:xfrm>
          <a:prstGeom prst="rect">
            <a:avLst/>
          </a:prstGeom>
        </p:spPr>
      </p:pic>
      <p:pic>
        <p:nvPicPr>
          <p:cNvPr id="22" name="图片 21" descr="图片2_副本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976" y="839548"/>
            <a:ext cx="10148047" cy="5178903"/>
          </a:xfrm>
          <a:prstGeom prst="rect">
            <a:avLst/>
          </a:prstGeom>
        </p:spPr>
      </p:pic>
      <p:pic>
        <p:nvPicPr>
          <p:cNvPr id="23" name="图片 22" descr="图片1_副本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047" y="835502"/>
            <a:ext cx="10183906" cy="5186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1689589"/>
            <a:ext cx="9830838" cy="262151"/>
            <a:chOff x="54523" y="1681871"/>
            <a:chExt cx="9830838" cy="26215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523" y="1681871"/>
              <a:ext cx="280440" cy="262151"/>
            </a:xfrm>
            <a:prstGeom prst="rect">
              <a:avLst/>
            </a:prstGeom>
          </p:spPr>
        </p:pic>
        <p:pic>
          <p:nvPicPr>
            <p:cNvPr id="468" name="图片 46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2870" y="1681871"/>
              <a:ext cx="280440" cy="262150"/>
            </a:xfrm>
            <a:prstGeom prst="rect">
              <a:avLst/>
            </a:prstGeom>
          </p:spPr>
        </p:pic>
        <p:pic>
          <p:nvPicPr>
            <p:cNvPr id="469" name="图片 46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1217" y="1681871"/>
              <a:ext cx="280440" cy="262150"/>
            </a:xfrm>
            <a:prstGeom prst="rect">
              <a:avLst/>
            </a:prstGeom>
          </p:spPr>
        </p:pic>
        <p:pic>
          <p:nvPicPr>
            <p:cNvPr id="470" name="图片 46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9564" y="1681871"/>
              <a:ext cx="280440" cy="262151"/>
            </a:xfrm>
            <a:prstGeom prst="rect">
              <a:avLst/>
            </a:prstGeom>
          </p:spPr>
        </p:pic>
        <p:pic>
          <p:nvPicPr>
            <p:cNvPr id="471" name="图片 47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7911" y="1681871"/>
              <a:ext cx="280440" cy="262150"/>
            </a:xfrm>
            <a:prstGeom prst="rect">
              <a:avLst/>
            </a:prstGeom>
          </p:spPr>
        </p:pic>
        <p:pic>
          <p:nvPicPr>
            <p:cNvPr id="472" name="图片 47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46258" y="1681871"/>
              <a:ext cx="280440" cy="262150"/>
            </a:xfrm>
            <a:prstGeom prst="rect">
              <a:avLst/>
            </a:prstGeom>
          </p:spPr>
        </p:pic>
        <p:pic>
          <p:nvPicPr>
            <p:cNvPr id="473" name="图片 47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64605" y="1681871"/>
              <a:ext cx="280440" cy="262151"/>
            </a:xfrm>
            <a:prstGeom prst="rect">
              <a:avLst/>
            </a:prstGeom>
          </p:spPr>
        </p:pic>
        <p:pic>
          <p:nvPicPr>
            <p:cNvPr id="474" name="图片 47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82952" y="1681871"/>
              <a:ext cx="280440" cy="262150"/>
            </a:xfrm>
            <a:prstGeom prst="rect">
              <a:avLst/>
            </a:prstGeom>
          </p:spPr>
        </p:pic>
        <p:pic>
          <p:nvPicPr>
            <p:cNvPr id="475" name="图片 47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601299" y="1681871"/>
              <a:ext cx="280440" cy="262150"/>
            </a:xfrm>
            <a:prstGeom prst="rect">
              <a:avLst/>
            </a:prstGeom>
          </p:spPr>
        </p:pic>
        <p:pic>
          <p:nvPicPr>
            <p:cNvPr id="476" name="图片 47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19646" y="1681871"/>
              <a:ext cx="280440" cy="262151"/>
            </a:xfrm>
            <a:prstGeom prst="rect">
              <a:avLst/>
            </a:prstGeom>
          </p:spPr>
        </p:pic>
        <p:pic>
          <p:nvPicPr>
            <p:cNvPr id="477" name="图片 47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37993" y="1681871"/>
              <a:ext cx="280440" cy="262150"/>
            </a:xfrm>
            <a:prstGeom prst="rect">
              <a:avLst/>
            </a:prstGeom>
          </p:spPr>
        </p:pic>
        <p:pic>
          <p:nvPicPr>
            <p:cNvPr id="478" name="图片 47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56340" y="1681871"/>
              <a:ext cx="280440" cy="262150"/>
            </a:xfrm>
            <a:prstGeom prst="rect">
              <a:avLst/>
            </a:prstGeom>
          </p:spPr>
        </p:pic>
        <p:pic>
          <p:nvPicPr>
            <p:cNvPr id="479" name="图片 47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74687" y="1681871"/>
              <a:ext cx="280440" cy="262151"/>
            </a:xfrm>
            <a:prstGeom prst="rect">
              <a:avLst/>
            </a:prstGeom>
          </p:spPr>
        </p:pic>
        <p:pic>
          <p:nvPicPr>
            <p:cNvPr id="480" name="图片 47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93034" y="1681871"/>
              <a:ext cx="280440" cy="262150"/>
            </a:xfrm>
            <a:prstGeom prst="rect">
              <a:avLst/>
            </a:prstGeom>
          </p:spPr>
        </p:pic>
        <p:pic>
          <p:nvPicPr>
            <p:cNvPr id="481" name="图片 48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11381" y="1681871"/>
              <a:ext cx="280440" cy="262150"/>
            </a:xfrm>
            <a:prstGeom prst="rect">
              <a:avLst/>
            </a:prstGeom>
          </p:spPr>
        </p:pic>
        <p:pic>
          <p:nvPicPr>
            <p:cNvPr id="482" name="图片 48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29728" y="1681871"/>
              <a:ext cx="280440" cy="262151"/>
            </a:xfrm>
            <a:prstGeom prst="rect">
              <a:avLst/>
            </a:prstGeom>
          </p:spPr>
        </p:pic>
        <p:pic>
          <p:nvPicPr>
            <p:cNvPr id="483" name="图片 48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148075" y="1681871"/>
              <a:ext cx="280440" cy="262150"/>
            </a:xfrm>
            <a:prstGeom prst="rect">
              <a:avLst/>
            </a:prstGeom>
          </p:spPr>
        </p:pic>
        <p:pic>
          <p:nvPicPr>
            <p:cNvPr id="484" name="图片 48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84769" y="1681871"/>
              <a:ext cx="280440" cy="262150"/>
            </a:xfrm>
            <a:prstGeom prst="rect">
              <a:avLst/>
            </a:prstGeom>
          </p:spPr>
        </p:pic>
        <p:pic>
          <p:nvPicPr>
            <p:cNvPr id="485" name="图片 48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21463" y="1681871"/>
              <a:ext cx="280440" cy="262151"/>
            </a:xfrm>
            <a:prstGeom prst="rect">
              <a:avLst/>
            </a:prstGeom>
          </p:spPr>
        </p:pic>
        <p:pic>
          <p:nvPicPr>
            <p:cNvPr id="486" name="图片 48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058157" y="1681871"/>
              <a:ext cx="280440" cy="262150"/>
            </a:xfrm>
            <a:prstGeom prst="rect">
              <a:avLst/>
            </a:prstGeom>
          </p:spPr>
        </p:pic>
        <p:pic>
          <p:nvPicPr>
            <p:cNvPr id="487" name="图片 48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94851" y="1681871"/>
              <a:ext cx="280440" cy="262150"/>
            </a:xfrm>
            <a:prstGeom prst="rect">
              <a:avLst/>
            </a:prstGeom>
          </p:spPr>
        </p:pic>
        <p:pic>
          <p:nvPicPr>
            <p:cNvPr id="488" name="图片 48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331545" y="1681871"/>
              <a:ext cx="280440" cy="262151"/>
            </a:xfrm>
            <a:prstGeom prst="rect">
              <a:avLst/>
            </a:prstGeom>
          </p:spPr>
        </p:pic>
        <p:pic>
          <p:nvPicPr>
            <p:cNvPr id="491" name="图片 49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66422" y="1681871"/>
              <a:ext cx="280440" cy="262150"/>
            </a:xfrm>
            <a:prstGeom prst="rect">
              <a:avLst/>
            </a:prstGeom>
          </p:spPr>
        </p:pic>
        <p:pic>
          <p:nvPicPr>
            <p:cNvPr id="492" name="图片 49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03116" y="1681871"/>
              <a:ext cx="280440" cy="262150"/>
            </a:xfrm>
            <a:prstGeom prst="rect">
              <a:avLst/>
            </a:prstGeom>
          </p:spPr>
        </p:pic>
        <p:pic>
          <p:nvPicPr>
            <p:cNvPr id="493" name="图片 49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39810" y="1681871"/>
              <a:ext cx="280440" cy="262151"/>
            </a:xfrm>
            <a:prstGeom prst="rect">
              <a:avLst/>
            </a:prstGeom>
          </p:spPr>
        </p:pic>
        <p:pic>
          <p:nvPicPr>
            <p:cNvPr id="494" name="图片 49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76504" y="1681871"/>
              <a:ext cx="280440" cy="262150"/>
            </a:xfrm>
            <a:prstGeom prst="rect">
              <a:avLst/>
            </a:prstGeom>
          </p:spPr>
        </p:pic>
        <p:pic>
          <p:nvPicPr>
            <p:cNvPr id="495" name="图片 49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013198" y="1681871"/>
              <a:ext cx="280440" cy="262150"/>
            </a:xfrm>
            <a:prstGeom prst="rect">
              <a:avLst/>
            </a:prstGeom>
          </p:spPr>
        </p:pic>
        <p:pic>
          <p:nvPicPr>
            <p:cNvPr id="496" name="图片 49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49892" y="1681871"/>
              <a:ext cx="280440" cy="262151"/>
            </a:xfrm>
            <a:prstGeom prst="rect">
              <a:avLst/>
            </a:prstGeom>
          </p:spPr>
        </p:pic>
        <p:pic>
          <p:nvPicPr>
            <p:cNvPr id="502" name="图片 50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86586" y="1681871"/>
              <a:ext cx="280440" cy="262151"/>
            </a:xfrm>
            <a:prstGeom prst="rect">
              <a:avLst/>
            </a:prstGeom>
          </p:spPr>
        </p:pic>
        <p:pic>
          <p:nvPicPr>
            <p:cNvPr id="503" name="图片 50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8239" y="1681871"/>
              <a:ext cx="280440" cy="262150"/>
            </a:xfrm>
            <a:prstGeom prst="rect">
              <a:avLst/>
            </a:prstGeom>
          </p:spPr>
        </p:pic>
        <p:pic>
          <p:nvPicPr>
            <p:cNvPr id="504" name="图片 50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4921" y="1681871"/>
              <a:ext cx="280440" cy="262151"/>
            </a:xfrm>
            <a:prstGeom prst="rect">
              <a:avLst/>
            </a:prstGeom>
          </p:spPr>
        </p:pic>
      </p:grpSp>
      <p:grpSp>
        <p:nvGrpSpPr>
          <p:cNvPr id="505" name="组合 504"/>
          <p:cNvGrpSpPr/>
          <p:nvPr/>
        </p:nvGrpSpPr>
        <p:grpSpPr>
          <a:xfrm>
            <a:off x="2296828" y="4643224"/>
            <a:ext cx="9830838" cy="262151"/>
            <a:chOff x="54523" y="1681871"/>
            <a:chExt cx="9830838" cy="262151"/>
          </a:xfrm>
        </p:grpSpPr>
        <p:pic>
          <p:nvPicPr>
            <p:cNvPr id="506" name="图片 50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523" y="1681871"/>
              <a:ext cx="280440" cy="262151"/>
            </a:xfrm>
            <a:prstGeom prst="rect">
              <a:avLst/>
            </a:prstGeom>
          </p:spPr>
        </p:pic>
        <p:pic>
          <p:nvPicPr>
            <p:cNvPr id="507" name="图片 50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72870" y="1681871"/>
              <a:ext cx="280440" cy="262150"/>
            </a:xfrm>
            <a:prstGeom prst="rect">
              <a:avLst/>
            </a:prstGeom>
          </p:spPr>
        </p:pic>
        <p:pic>
          <p:nvPicPr>
            <p:cNvPr id="508" name="图片 50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91217" y="1681871"/>
              <a:ext cx="280440" cy="262150"/>
            </a:xfrm>
            <a:prstGeom prst="rect">
              <a:avLst/>
            </a:prstGeom>
          </p:spPr>
        </p:pic>
        <p:pic>
          <p:nvPicPr>
            <p:cNvPr id="509" name="图片 50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09564" y="1681871"/>
              <a:ext cx="280440" cy="262151"/>
            </a:xfrm>
            <a:prstGeom prst="rect">
              <a:avLst/>
            </a:prstGeom>
          </p:spPr>
        </p:pic>
        <p:pic>
          <p:nvPicPr>
            <p:cNvPr id="510" name="图片 50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27911" y="1681871"/>
              <a:ext cx="280440" cy="262150"/>
            </a:xfrm>
            <a:prstGeom prst="rect">
              <a:avLst/>
            </a:prstGeom>
          </p:spPr>
        </p:pic>
        <p:pic>
          <p:nvPicPr>
            <p:cNvPr id="511" name="图片 51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646258" y="1681871"/>
              <a:ext cx="280440" cy="262150"/>
            </a:xfrm>
            <a:prstGeom prst="rect">
              <a:avLst/>
            </a:prstGeom>
          </p:spPr>
        </p:pic>
        <p:pic>
          <p:nvPicPr>
            <p:cNvPr id="512" name="图片 51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64605" y="1681871"/>
              <a:ext cx="280440" cy="262151"/>
            </a:xfrm>
            <a:prstGeom prst="rect">
              <a:avLst/>
            </a:prstGeom>
          </p:spPr>
        </p:pic>
        <p:pic>
          <p:nvPicPr>
            <p:cNvPr id="513" name="图片 51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82952" y="1681871"/>
              <a:ext cx="280440" cy="262150"/>
            </a:xfrm>
            <a:prstGeom prst="rect">
              <a:avLst/>
            </a:prstGeom>
          </p:spPr>
        </p:pic>
        <p:pic>
          <p:nvPicPr>
            <p:cNvPr id="514" name="图片 5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601299" y="1681871"/>
              <a:ext cx="280440" cy="262150"/>
            </a:xfrm>
            <a:prstGeom prst="rect">
              <a:avLst/>
            </a:prstGeom>
          </p:spPr>
        </p:pic>
        <p:pic>
          <p:nvPicPr>
            <p:cNvPr id="515" name="图片 51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919646" y="1681871"/>
              <a:ext cx="280440" cy="262151"/>
            </a:xfrm>
            <a:prstGeom prst="rect">
              <a:avLst/>
            </a:prstGeom>
          </p:spPr>
        </p:pic>
        <p:pic>
          <p:nvPicPr>
            <p:cNvPr id="516" name="图片 5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237993" y="1681871"/>
              <a:ext cx="280440" cy="262150"/>
            </a:xfrm>
            <a:prstGeom prst="rect">
              <a:avLst/>
            </a:prstGeom>
          </p:spPr>
        </p:pic>
        <p:pic>
          <p:nvPicPr>
            <p:cNvPr id="517" name="图片 5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56340" y="1681871"/>
              <a:ext cx="280440" cy="262150"/>
            </a:xfrm>
            <a:prstGeom prst="rect">
              <a:avLst/>
            </a:prstGeom>
          </p:spPr>
        </p:pic>
        <p:pic>
          <p:nvPicPr>
            <p:cNvPr id="518" name="图片 51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74687" y="1681871"/>
              <a:ext cx="280440" cy="262151"/>
            </a:xfrm>
            <a:prstGeom prst="rect">
              <a:avLst/>
            </a:prstGeom>
          </p:spPr>
        </p:pic>
        <p:pic>
          <p:nvPicPr>
            <p:cNvPr id="519" name="图片 51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193034" y="1681871"/>
              <a:ext cx="280440" cy="262150"/>
            </a:xfrm>
            <a:prstGeom prst="rect">
              <a:avLst/>
            </a:prstGeom>
          </p:spPr>
        </p:pic>
        <p:pic>
          <p:nvPicPr>
            <p:cNvPr id="520" name="图片 51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511381" y="1681871"/>
              <a:ext cx="280440" cy="262150"/>
            </a:xfrm>
            <a:prstGeom prst="rect">
              <a:avLst/>
            </a:prstGeom>
          </p:spPr>
        </p:pic>
        <p:pic>
          <p:nvPicPr>
            <p:cNvPr id="521" name="图片 5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829728" y="1681871"/>
              <a:ext cx="280440" cy="262151"/>
            </a:xfrm>
            <a:prstGeom prst="rect">
              <a:avLst/>
            </a:prstGeom>
          </p:spPr>
        </p:pic>
        <p:pic>
          <p:nvPicPr>
            <p:cNvPr id="522" name="图片 52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148075" y="1681871"/>
              <a:ext cx="280440" cy="262150"/>
            </a:xfrm>
            <a:prstGeom prst="rect">
              <a:avLst/>
            </a:prstGeom>
          </p:spPr>
        </p:pic>
        <p:pic>
          <p:nvPicPr>
            <p:cNvPr id="523" name="图片 52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84769" y="1681871"/>
              <a:ext cx="280440" cy="262150"/>
            </a:xfrm>
            <a:prstGeom prst="rect">
              <a:avLst/>
            </a:prstGeom>
          </p:spPr>
        </p:pic>
        <p:pic>
          <p:nvPicPr>
            <p:cNvPr id="524" name="图片 52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421463" y="1681871"/>
              <a:ext cx="280440" cy="262151"/>
            </a:xfrm>
            <a:prstGeom prst="rect">
              <a:avLst/>
            </a:prstGeom>
          </p:spPr>
        </p:pic>
        <p:pic>
          <p:nvPicPr>
            <p:cNvPr id="525" name="图片 5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058157" y="1681871"/>
              <a:ext cx="280440" cy="262150"/>
            </a:xfrm>
            <a:prstGeom prst="rect">
              <a:avLst/>
            </a:prstGeom>
          </p:spPr>
        </p:pic>
        <p:pic>
          <p:nvPicPr>
            <p:cNvPr id="526" name="图片 52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694851" y="1681871"/>
              <a:ext cx="280440" cy="262150"/>
            </a:xfrm>
            <a:prstGeom prst="rect">
              <a:avLst/>
            </a:prstGeom>
          </p:spPr>
        </p:pic>
        <p:pic>
          <p:nvPicPr>
            <p:cNvPr id="527" name="图片 5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331545" y="1681871"/>
              <a:ext cx="280440" cy="262151"/>
            </a:xfrm>
            <a:prstGeom prst="rect">
              <a:avLst/>
            </a:prstGeom>
          </p:spPr>
        </p:pic>
        <p:pic>
          <p:nvPicPr>
            <p:cNvPr id="528" name="图片 52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466422" y="1681871"/>
              <a:ext cx="280440" cy="262150"/>
            </a:xfrm>
            <a:prstGeom prst="rect">
              <a:avLst/>
            </a:prstGeom>
          </p:spPr>
        </p:pic>
        <p:pic>
          <p:nvPicPr>
            <p:cNvPr id="529" name="图片 52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03116" y="1681871"/>
              <a:ext cx="280440" cy="262150"/>
            </a:xfrm>
            <a:prstGeom prst="rect">
              <a:avLst/>
            </a:prstGeom>
          </p:spPr>
        </p:pic>
        <p:pic>
          <p:nvPicPr>
            <p:cNvPr id="530" name="图片 529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739810" y="1681871"/>
              <a:ext cx="280440" cy="262151"/>
            </a:xfrm>
            <a:prstGeom prst="rect">
              <a:avLst/>
            </a:prstGeom>
          </p:spPr>
        </p:pic>
        <p:pic>
          <p:nvPicPr>
            <p:cNvPr id="531" name="图片 53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76504" y="1681871"/>
              <a:ext cx="280440" cy="262150"/>
            </a:xfrm>
            <a:prstGeom prst="rect">
              <a:avLst/>
            </a:prstGeom>
          </p:spPr>
        </p:pic>
        <p:pic>
          <p:nvPicPr>
            <p:cNvPr id="532" name="图片 5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013198" y="1681871"/>
              <a:ext cx="280440" cy="262150"/>
            </a:xfrm>
            <a:prstGeom prst="rect">
              <a:avLst/>
            </a:prstGeom>
          </p:spPr>
        </p:pic>
        <p:pic>
          <p:nvPicPr>
            <p:cNvPr id="533" name="图片 53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49892" y="1681871"/>
              <a:ext cx="280440" cy="262151"/>
            </a:xfrm>
            <a:prstGeom prst="rect">
              <a:avLst/>
            </a:prstGeom>
          </p:spPr>
        </p:pic>
        <p:pic>
          <p:nvPicPr>
            <p:cNvPr id="534" name="图片 53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286586" y="1681871"/>
              <a:ext cx="280440" cy="262151"/>
            </a:xfrm>
            <a:prstGeom prst="rect">
              <a:avLst/>
            </a:prstGeom>
          </p:spPr>
        </p:pic>
        <p:pic>
          <p:nvPicPr>
            <p:cNvPr id="535" name="图片 53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968239" y="1681871"/>
              <a:ext cx="280440" cy="262150"/>
            </a:xfrm>
            <a:prstGeom prst="rect">
              <a:avLst/>
            </a:prstGeom>
          </p:spPr>
        </p:pic>
        <p:pic>
          <p:nvPicPr>
            <p:cNvPr id="536" name="图片 53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604921" y="1681871"/>
              <a:ext cx="280440" cy="262151"/>
            </a:xfrm>
            <a:prstGeom prst="rect">
              <a:avLst/>
            </a:prstGeom>
          </p:spPr>
        </p:pic>
      </p:grpSp>
      <p:sp>
        <p:nvSpPr>
          <p:cNvPr id="537" name="矩形 536"/>
          <p:cNvSpPr/>
          <p:nvPr/>
        </p:nvSpPr>
        <p:spPr>
          <a:xfrm>
            <a:off x="1506855" y="1935480"/>
            <a:ext cx="12440285" cy="2743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方正舒体" pitchFamily="2" charset="-122"/>
                <a:ea typeface="方正舒体" pitchFamily="2" charset="-122"/>
              </a:rPr>
              <a:t>THE                    </a:t>
            </a:r>
            <a:endParaRPr lang="en-US" altLang="zh-CN" sz="6000" b="1" dirty="0" smtClean="0">
              <a:blipFill dpi="0" rotWithShape="1">
                <a:blip r:embed="rId2"/>
                <a:srcRect/>
                <a:stretch>
                  <a:fillRect/>
                </a:stretch>
              </a:blipFill>
              <a:latin typeface="方正舒体" pitchFamily="2" charset="-122"/>
              <a:ea typeface="方正舒体" pitchFamily="2" charset="-122"/>
            </a:endParaRPr>
          </a:p>
          <a:p>
            <a:pPr algn="ctr"/>
            <a:r>
              <a:rPr lang="en-US" altLang="zh-CN" sz="6000" b="1" dirty="0" smtClean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方正舒体" pitchFamily="2" charset="-122"/>
                <a:ea typeface="方正舒体" pitchFamily="2" charset="-122"/>
              </a:rPr>
              <a:t>END</a:t>
            </a:r>
            <a:endParaRPr lang="en-US" altLang="zh-CN" sz="6000" b="1" dirty="0" smtClean="0">
              <a:blipFill dpi="0" rotWithShape="1">
                <a:blip r:embed="rId2"/>
                <a:srcRect/>
                <a:stretch>
                  <a:fillRect/>
                </a:stretch>
              </a:blipFill>
              <a:latin typeface="方正舒体" pitchFamily="2" charset="-122"/>
              <a:ea typeface="方正舒体" pitchFamily="2" charset="-122"/>
            </a:endParaRPr>
          </a:p>
          <a:p>
            <a:pPr algn="ctr"/>
            <a:r>
              <a:rPr lang="en-US" altLang="zh-CN" sz="5400" b="1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方正舒体" pitchFamily="2" charset="-122"/>
                <a:ea typeface="方正舒体" pitchFamily="2" charset="-122"/>
              </a:rPr>
              <a:t>THANKS FOR YOUR LISTENING!</a:t>
            </a:r>
            <a:endParaRPr lang="en-US" altLang="zh-CN" sz="5400" b="1" dirty="0">
              <a:blipFill dpi="0" rotWithShape="1">
                <a:blip r:embed="rId2"/>
                <a:srcRect/>
                <a:stretch>
                  <a:fillRect/>
                </a:stretch>
              </a:blipFill>
              <a:latin typeface="方正舒体" pitchFamily="2" charset="-122"/>
              <a:ea typeface="方正舒体" pitchFamily="2" charset="-122"/>
            </a:endParaRPr>
          </a:p>
        </p:txBody>
      </p:sp>
      <p:sp>
        <p:nvSpPr>
          <p:cNvPr id="540" name="Freeform 5"/>
          <p:cNvSpPr>
            <a:spLocks noEditPoints="1"/>
          </p:cNvSpPr>
          <p:nvPr/>
        </p:nvSpPr>
        <p:spPr bwMode="auto">
          <a:xfrm>
            <a:off x="8530115" y="3365211"/>
            <a:ext cx="404812" cy="464964"/>
          </a:xfrm>
          <a:custGeom>
            <a:avLst/>
            <a:gdLst>
              <a:gd name="T0" fmla="*/ 24 w 241"/>
              <a:gd name="T1" fmla="*/ 114 h 277"/>
              <a:gd name="T2" fmla="*/ 40 w 241"/>
              <a:gd name="T3" fmla="*/ 96 h 277"/>
              <a:gd name="T4" fmla="*/ 35 w 241"/>
              <a:gd name="T5" fmla="*/ 7 h 277"/>
              <a:gd name="T6" fmla="*/ 71 w 241"/>
              <a:gd name="T7" fmla="*/ 70 h 277"/>
              <a:gd name="T8" fmla="*/ 133 w 241"/>
              <a:gd name="T9" fmla="*/ 86 h 277"/>
              <a:gd name="T10" fmla="*/ 206 w 241"/>
              <a:gd name="T11" fmla="*/ 153 h 277"/>
              <a:gd name="T12" fmla="*/ 231 w 241"/>
              <a:gd name="T13" fmla="*/ 223 h 277"/>
              <a:gd name="T14" fmla="*/ 178 w 241"/>
              <a:gd name="T15" fmla="*/ 276 h 277"/>
              <a:gd name="T16" fmla="*/ 111 w 241"/>
              <a:gd name="T17" fmla="*/ 235 h 277"/>
              <a:gd name="T18" fmla="*/ 39 w 241"/>
              <a:gd name="T19" fmla="*/ 170 h 277"/>
              <a:gd name="T20" fmla="*/ 79 w 241"/>
              <a:gd name="T21" fmla="*/ 206 h 277"/>
              <a:gd name="T22" fmla="*/ 22 w 241"/>
              <a:gd name="T23" fmla="*/ 71 h 277"/>
              <a:gd name="T24" fmla="*/ 31 w 241"/>
              <a:gd name="T25" fmla="*/ 82 h 277"/>
              <a:gd name="T26" fmla="*/ 34 w 241"/>
              <a:gd name="T27" fmla="*/ 74 h 277"/>
              <a:gd name="T28" fmla="*/ 21 w 241"/>
              <a:gd name="T29" fmla="*/ 8 h 277"/>
              <a:gd name="T30" fmla="*/ 31 w 241"/>
              <a:gd name="T31" fmla="*/ 72 h 277"/>
              <a:gd name="T32" fmla="*/ 122 w 241"/>
              <a:gd name="T33" fmla="*/ 92 h 277"/>
              <a:gd name="T34" fmla="*/ 73 w 241"/>
              <a:gd name="T35" fmla="*/ 78 h 277"/>
              <a:gd name="T36" fmla="*/ 66 w 241"/>
              <a:gd name="T37" fmla="*/ 97 h 277"/>
              <a:gd name="T38" fmla="*/ 57 w 241"/>
              <a:gd name="T39" fmla="*/ 118 h 277"/>
              <a:gd name="T40" fmla="*/ 47 w 241"/>
              <a:gd name="T41" fmla="*/ 99 h 277"/>
              <a:gd name="T42" fmla="*/ 42 w 241"/>
              <a:gd name="T43" fmla="*/ 155 h 277"/>
              <a:gd name="T44" fmla="*/ 106 w 241"/>
              <a:gd name="T45" fmla="*/ 221 h 277"/>
              <a:gd name="T46" fmla="*/ 184 w 241"/>
              <a:gd name="T47" fmla="*/ 265 h 277"/>
              <a:gd name="T48" fmla="*/ 235 w 241"/>
              <a:gd name="T49" fmla="*/ 206 h 277"/>
              <a:gd name="T50" fmla="*/ 162 w 241"/>
              <a:gd name="T51" fmla="*/ 119 h 277"/>
              <a:gd name="T52" fmla="*/ 58 w 241"/>
              <a:gd name="T53" fmla="*/ 80 h 277"/>
              <a:gd name="T54" fmla="*/ 21 w 241"/>
              <a:gd name="T55" fmla="*/ 11 h 277"/>
              <a:gd name="T56" fmla="*/ 47 w 241"/>
              <a:gd name="T57" fmla="*/ 87 h 277"/>
              <a:gd name="T58" fmla="*/ 146 w 241"/>
              <a:gd name="T59" fmla="*/ 256 h 277"/>
              <a:gd name="T60" fmla="*/ 155 w 241"/>
              <a:gd name="T61" fmla="*/ 264 h 277"/>
              <a:gd name="T62" fmla="*/ 58 w 241"/>
              <a:gd name="T63" fmla="*/ 111 h 277"/>
              <a:gd name="T64" fmla="*/ 66 w 241"/>
              <a:gd name="T65" fmla="*/ 103 h 277"/>
              <a:gd name="T66" fmla="*/ 59 w 241"/>
              <a:gd name="T67" fmla="*/ 109 h 277"/>
              <a:gd name="T68" fmla="*/ 56 w 241"/>
              <a:gd name="T69" fmla="*/ 61 h 277"/>
              <a:gd name="T70" fmla="*/ 45 w 241"/>
              <a:gd name="T71" fmla="*/ 27 h 277"/>
              <a:gd name="T72" fmla="*/ 55 w 241"/>
              <a:gd name="T73" fmla="*/ 43 h 277"/>
              <a:gd name="T74" fmla="*/ 132 w 241"/>
              <a:gd name="T75" fmla="*/ 252 h 277"/>
              <a:gd name="T76" fmla="*/ 141 w 241"/>
              <a:gd name="T77" fmla="*/ 259 h 277"/>
              <a:gd name="T78" fmla="*/ 5 w 241"/>
              <a:gd name="T79" fmla="*/ 29 h 277"/>
              <a:gd name="T80" fmla="*/ 11 w 241"/>
              <a:gd name="T81" fmla="*/ 48 h 277"/>
              <a:gd name="T82" fmla="*/ 161 w 241"/>
              <a:gd name="T83" fmla="*/ 115 h 277"/>
              <a:gd name="T84" fmla="*/ 22 w 241"/>
              <a:gd name="T85" fmla="*/ 3 h 277"/>
              <a:gd name="T86" fmla="*/ 99 w 241"/>
              <a:gd name="T87" fmla="*/ 220 h 277"/>
              <a:gd name="T88" fmla="*/ 71 w 241"/>
              <a:gd name="T89" fmla="*/ 196 h 277"/>
              <a:gd name="T90" fmla="*/ 15 w 241"/>
              <a:gd name="T91" fmla="*/ 7 h 277"/>
              <a:gd name="T92" fmla="*/ 234 w 241"/>
              <a:gd name="T93" fmla="*/ 187 h 277"/>
              <a:gd name="T94" fmla="*/ 141 w 241"/>
              <a:gd name="T95" fmla="*/ 94 h 277"/>
              <a:gd name="T96" fmla="*/ 31 w 241"/>
              <a:gd name="T97" fmla="*/ 105 h 277"/>
              <a:gd name="T98" fmla="*/ 74 w 241"/>
              <a:gd name="T99" fmla="*/ 201 h 277"/>
              <a:gd name="T100" fmla="*/ 93 w 241"/>
              <a:gd name="T101" fmla="*/ 215 h 277"/>
              <a:gd name="T102" fmla="*/ 91 w 241"/>
              <a:gd name="T103" fmla="*/ 213 h 277"/>
              <a:gd name="T104" fmla="*/ 56 w 241"/>
              <a:gd name="T105" fmla="*/ 114 h 277"/>
              <a:gd name="T106" fmla="*/ 98 w 241"/>
              <a:gd name="T107" fmla="*/ 219 h 277"/>
              <a:gd name="T108" fmla="*/ 62 w 241"/>
              <a:gd name="T109" fmla="*/ 72 h 277"/>
              <a:gd name="T110" fmla="*/ 132 w 241"/>
              <a:gd name="T111" fmla="*/ 9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1" h="277">
                <a:moveTo>
                  <a:pt x="39" y="170"/>
                </a:moveTo>
                <a:cubicBezTo>
                  <a:pt x="39" y="170"/>
                  <a:pt x="39" y="170"/>
                  <a:pt x="38" y="170"/>
                </a:cubicBezTo>
                <a:cubicBezTo>
                  <a:pt x="37" y="170"/>
                  <a:pt x="37" y="169"/>
                  <a:pt x="37" y="168"/>
                </a:cubicBezTo>
                <a:cubicBezTo>
                  <a:pt x="37" y="167"/>
                  <a:pt x="37" y="166"/>
                  <a:pt x="37" y="165"/>
                </a:cubicBezTo>
                <a:cubicBezTo>
                  <a:pt x="36" y="162"/>
                  <a:pt x="35" y="159"/>
                  <a:pt x="35" y="157"/>
                </a:cubicBezTo>
                <a:cubicBezTo>
                  <a:pt x="33" y="152"/>
                  <a:pt x="32" y="147"/>
                  <a:pt x="31" y="142"/>
                </a:cubicBezTo>
                <a:cubicBezTo>
                  <a:pt x="29" y="135"/>
                  <a:pt x="27" y="129"/>
                  <a:pt x="26" y="123"/>
                </a:cubicBezTo>
                <a:cubicBezTo>
                  <a:pt x="25" y="120"/>
                  <a:pt x="25" y="117"/>
                  <a:pt x="24" y="114"/>
                </a:cubicBezTo>
                <a:cubicBezTo>
                  <a:pt x="24" y="113"/>
                  <a:pt x="24" y="112"/>
                  <a:pt x="25" y="110"/>
                </a:cubicBezTo>
                <a:cubicBezTo>
                  <a:pt x="25" y="109"/>
                  <a:pt x="25" y="109"/>
                  <a:pt x="24" y="108"/>
                </a:cubicBezTo>
                <a:cubicBezTo>
                  <a:pt x="24" y="107"/>
                  <a:pt x="24" y="107"/>
                  <a:pt x="24" y="106"/>
                </a:cubicBezTo>
                <a:cubicBezTo>
                  <a:pt x="24" y="106"/>
                  <a:pt x="25" y="105"/>
                  <a:pt x="25" y="105"/>
                </a:cubicBezTo>
                <a:cubicBezTo>
                  <a:pt x="26" y="105"/>
                  <a:pt x="27" y="104"/>
                  <a:pt x="28" y="104"/>
                </a:cubicBezTo>
                <a:cubicBezTo>
                  <a:pt x="28" y="103"/>
                  <a:pt x="29" y="103"/>
                  <a:pt x="30" y="103"/>
                </a:cubicBezTo>
                <a:cubicBezTo>
                  <a:pt x="33" y="101"/>
                  <a:pt x="36" y="98"/>
                  <a:pt x="40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94"/>
                  <a:pt x="39" y="93"/>
                  <a:pt x="37" y="92"/>
                </a:cubicBezTo>
                <a:cubicBezTo>
                  <a:pt x="31" y="86"/>
                  <a:pt x="25" y="80"/>
                  <a:pt x="20" y="73"/>
                </a:cubicBezTo>
                <a:cubicBezTo>
                  <a:pt x="14" y="66"/>
                  <a:pt x="10" y="57"/>
                  <a:pt x="7" y="49"/>
                </a:cubicBezTo>
                <a:cubicBezTo>
                  <a:pt x="5" y="44"/>
                  <a:pt x="3" y="39"/>
                  <a:pt x="2" y="34"/>
                </a:cubicBezTo>
                <a:cubicBezTo>
                  <a:pt x="0" y="26"/>
                  <a:pt x="0" y="19"/>
                  <a:pt x="2" y="12"/>
                </a:cubicBezTo>
                <a:cubicBezTo>
                  <a:pt x="4" y="8"/>
                  <a:pt x="7" y="4"/>
                  <a:pt x="11" y="2"/>
                </a:cubicBezTo>
                <a:cubicBezTo>
                  <a:pt x="14" y="0"/>
                  <a:pt x="18" y="0"/>
                  <a:pt x="21" y="1"/>
                </a:cubicBezTo>
                <a:cubicBezTo>
                  <a:pt x="26" y="2"/>
                  <a:pt x="31" y="4"/>
                  <a:pt x="35" y="7"/>
                </a:cubicBezTo>
                <a:cubicBezTo>
                  <a:pt x="43" y="12"/>
                  <a:pt x="49" y="19"/>
                  <a:pt x="54" y="27"/>
                </a:cubicBezTo>
                <a:cubicBezTo>
                  <a:pt x="56" y="31"/>
                  <a:pt x="58" y="35"/>
                  <a:pt x="59" y="40"/>
                </a:cubicBezTo>
                <a:cubicBezTo>
                  <a:pt x="62" y="48"/>
                  <a:pt x="64" y="57"/>
                  <a:pt x="65" y="65"/>
                </a:cubicBezTo>
                <a:cubicBezTo>
                  <a:pt x="66" y="68"/>
                  <a:pt x="66" y="71"/>
                  <a:pt x="66" y="74"/>
                </a:cubicBezTo>
                <a:cubicBezTo>
                  <a:pt x="66" y="74"/>
                  <a:pt x="66" y="74"/>
                  <a:pt x="66" y="75"/>
                </a:cubicBezTo>
                <a:cubicBezTo>
                  <a:pt x="67" y="75"/>
                  <a:pt x="67" y="74"/>
                  <a:pt x="67" y="74"/>
                </a:cubicBezTo>
                <a:cubicBezTo>
                  <a:pt x="66" y="72"/>
                  <a:pt x="66" y="72"/>
                  <a:pt x="68" y="71"/>
                </a:cubicBezTo>
                <a:cubicBezTo>
                  <a:pt x="69" y="70"/>
                  <a:pt x="70" y="70"/>
                  <a:pt x="71" y="70"/>
                </a:cubicBezTo>
                <a:cubicBezTo>
                  <a:pt x="73" y="69"/>
                  <a:pt x="75" y="68"/>
                  <a:pt x="77" y="69"/>
                </a:cubicBezTo>
                <a:cubicBezTo>
                  <a:pt x="79" y="70"/>
                  <a:pt x="81" y="71"/>
                  <a:pt x="83" y="72"/>
                </a:cubicBezTo>
                <a:cubicBezTo>
                  <a:pt x="84" y="72"/>
                  <a:pt x="85" y="72"/>
                  <a:pt x="86" y="73"/>
                </a:cubicBezTo>
                <a:cubicBezTo>
                  <a:pt x="89" y="74"/>
                  <a:pt x="93" y="75"/>
                  <a:pt x="97" y="76"/>
                </a:cubicBezTo>
                <a:cubicBezTo>
                  <a:pt x="103" y="78"/>
                  <a:pt x="109" y="80"/>
                  <a:pt x="116" y="82"/>
                </a:cubicBezTo>
                <a:cubicBezTo>
                  <a:pt x="119" y="83"/>
                  <a:pt x="122" y="83"/>
                  <a:pt x="125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5"/>
                  <a:pt x="130" y="85"/>
                  <a:pt x="133" y="86"/>
                </a:cubicBezTo>
                <a:cubicBezTo>
                  <a:pt x="135" y="86"/>
                  <a:pt x="138" y="87"/>
                  <a:pt x="140" y="89"/>
                </a:cubicBezTo>
                <a:cubicBezTo>
                  <a:pt x="143" y="91"/>
                  <a:pt x="145" y="93"/>
                  <a:pt x="148" y="95"/>
                </a:cubicBezTo>
                <a:cubicBezTo>
                  <a:pt x="152" y="98"/>
                  <a:pt x="155" y="102"/>
                  <a:pt x="158" y="106"/>
                </a:cubicBezTo>
                <a:cubicBezTo>
                  <a:pt x="161" y="108"/>
                  <a:pt x="164" y="111"/>
                  <a:pt x="166" y="114"/>
                </a:cubicBezTo>
                <a:cubicBezTo>
                  <a:pt x="169" y="116"/>
                  <a:pt x="172" y="118"/>
                  <a:pt x="174" y="121"/>
                </a:cubicBezTo>
                <a:cubicBezTo>
                  <a:pt x="180" y="127"/>
                  <a:pt x="185" y="133"/>
                  <a:pt x="191" y="138"/>
                </a:cubicBezTo>
                <a:cubicBezTo>
                  <a:pt x="192" y="140"/>
                  <a:pt x="194" y="141"/>
                  <a:pt x="195" y="142"/>
                </a:cubicBezTo>
                <a:cubicBezTo>
                  <a:pt x="199" y="146"/>
                  <a:pt x="202" y="149"/>
                  <a:pt x="206" y="153"/>
                </a:cubicBezTo>
                <a:cubicBezTo>
                  <a:pt x="209" y="156"/>
                  <a:pt x="212" y="159"/>
                  <a:pt x="216" y="162"/>
                </a:cubicBezTo>
                <a:cubicBezTo>
                  <a:pt x="219" y="165"/>
                  <a:pt x="222" y="168"/>
                  <a:pt x="225" y="171"/>
                </a:cubicBezTo>
                <a:cubicBezTo>
                  <a:pt x="229" y="175"/>
                  <a:pt x="233" y="179"/>
                  <a:pt x="236" y="184"/>
                </a:cubicBezTo>
                <a:cubicBezTo>
                  <a:pt x="238" y="187"/>
                  <a:pt x="240" y="190"/>
                  <a:pt x="241" y="194"/>
                </a:cubicBezTo>
                <a:cubicBezTo>
                  <a:pt x="241" y="195"/>
                  <a:pt x="241" y="196"/>
                  <a:pt x="241" y="197"/>
                </a:cubicBezTo>
                <a:cubicBezTo>
                  <a:pt x="241" y="200"/>
                  <a:pt x="241" y="203"/>
                  <a:pt x="240" y="207"/>
                </a:cubicBezTo>
                <a:cubicBezTo>
                  <a:pt x="240" y="210"/>
                  <a:pt x="239" y="213"/>
                  <a:pt x="237" y="216"/>
                </a:cubicBezTo>
                <a:cubicBezTo>
                  <a:pt x="235" y="218"/>
                  <a:pt x="233" y="220"/>
                  <a:pt x="231" y="223"/>
                </a:cubicBezTo>
                <a:cubicBezTo>
                  <a:pt x="227" y="227"/>
                  <a:pt x="224" y="232"/>
                  <a:pt x="220" y="236"/>
                </a:cubicBezTo>
                <a:cubicBezTo>
                  <a:pt x="219" y="238"/>
                  <a:pt x="217" y="239"/>
                  <a:pt x="216" y="241"/>
                </a:cubicBezTo>
                <a:cubicBezTo>
                  <a:pt x="214" y="243"/>
                  <a:pt x="213" y="245"/>
                  <a:pt x="211" y="247"/>
                </a:cubicBezTo>
                <a:cubicBezTo>
                  <a:pt x="208" y="252"/>
                  <a:pt x="204" y="257"/>
                  <a:pt x="199" y="261"/>
                </a:cubicBezTo>
                <a:cubicBezTo>
                  <a:pt x="198" y="262"/>
                  <a:pt x="197" y="263"/>
                  <a:pt x="196" y="264"/>
                </a:cubicBezTo>
                <a:cubicBezTo>
                  <a:pt x="193" y="267"/>
                  <a:pt x="190" y="269"/>
                  <a:pt x="188" y="271"/>
                </a:cubicBezTo>
                <a:cubicBezTo>
                  <a:pt x="186" y="272"/>
                  <a:pt x="184" y="273"/>
                  <a:pt x="182" y="274"/>
                </a:cubicBezTo>
                <a:cubicBezTo>
                  <a:pt x="181" y="275"/>
                  <a:pt x="179" y="275"/>
                  <a:pt x="178" y="276"/>
                </a:cubicBezTo>
                <a:cubicBezTo>
                  <a:pt x="177" y="276"/>
                  <a:pt x="175" y="276"/>
                  <a:pt x="174" y="276"/>
                </a:cubicBezTo>
                <a:cubicBezTo>
                  <a:pt x="170" y="277"/>
                  <a:pt x="166" y="276"/>
                  <a:pt x="162" y="276"/>
                </a:cubicBezTo>
                <a:cubicBezTo>
                  <a:pt x="161" y="275"/>
                  <a:pt x="160" y="275"/>
                  <a:pt x="158" y="275"/>
                </a:cubicBezTo>
                <a:cubicBezTo>
                  <a:pt x="155" y="274"/>
                  <a:pt x="153" y="272"/>
                  <a:pt x="150" y="270"/>
                </a:cubicBezTo>
                <a:cubicBezTo>
                  <a:pt x="147" y="268"/>
                  <a:pt x="144" y="265"/>
                  <a:pt x="141" y="262"/>
                </a:cubicBezTo>
                <a:cubicBezTo>
                  <a:pt x="140" y="262"/>
                  <a:pt x="139" y="261"/>
                  <a:pt x="138" y="260"/>
                </a:cubicBezTo>
                <a:cubicBezTo>
                  <a:pt x="133" y="255"/>
                  <a:pt x="127" y="250"/>
                  <a:pt x="122" y="245"/>
                </a:cubicBezTo>
                <a:cubicBezTo>
                  <a:pt x="118" y="242"/>
                  <a:pt x="115" y="239"/>
                  <a:pt x="111" y="235"/>
                </a:cubicBezTo>
                <a:cubicBezTo>
                  <a:pt x="111" y="235"/>
                  <a:pt x="110" y="234"/>
                  <a:pt x="110" y="234"/>
                </a:cubicBezTo>
                <a:cubicBezTo>
                  <a:pt x="103" y="228"/>
                  <a:pt x="95" y="223"/>
                  <a:pt x="88" y="217"/>
                </a:cubicBezTo>
                <a:cubicBezTo>
                  <a:pt x="79" y="210"/>
                  <a:pt x="70" y="201"/>
                  <a:pt x="62" y="193"/>
                </a:cubicBezTo>
                <a:cubicBezTo>
                  <a:pt x="59" y="189"/>
                  <a:pt x="55" y="185"/>
                  <a:pt x="51" y="181"/>
                </a:cubicBezTo>
                <a:cubicBezTo>
                  <a:pt x="49" y="178"/>
                  <a:pt x="46" y="176"/>
                  <a:pt x="43" y="173"/>
                </a:cubicBezTo>
                <a:cubicBezTo>
                  <a:pt x="42" y="173"/>
                  <a:pt x="41" y="172"/>
                  <a:pt x="40" y="172"/>
                </a:cubicBezTo>
                <a:cubicBezTo>
                  <a:pt x="40" y="172"/>
                  <a:pt x="39" y="171"/>
                  <a:pt x="39" y="171"/>
                </a:cubicBezTo>
                <a:cubicBezTo>
                  <a:pt x="39" y="171"/>
                  <a:pt x="39" y="171"/>
                  <a:pt x="39" y="170"/>
                </a:cubicBezTo>
                <a:close/>
                <a:moveTo>
                  <a:pt x="78" y="206"/>
                </a:moveTo>
                <a:cubicBezTo>
                  <a:pt x="79" y="206"/>
                  <a:pt x="80" y="207"/>
                  <a:pt x="81" y="208"/>
                </a:cubicBezTo>
                <a:cubicBezTo>
                  <a:pt x="81" y="208"/>
                  <a:pt x="81" y="208"/>
                  <a:pt x="81" y="208"/>
                </a:cubicBezTo>
                <a:cubicBezTo>
                  <a:pt x="83" y="210"/>
                  <a:pt x="86" y="212"/>
                  <a:pt x="88" y="215"/>
                </a:cubicBezTo>
                <a:cubicBezTo>
                  <a:pt x="88" y="215"/>
                  <a:pt x="89" y="215"/>
                  <a:pt x="89" y="215"/>
                </a:cubicBezTo>
                <a:cubicBezTo>
                  <a:pt x="89" y="215"/>
                  <a:pt x="88" y="214"/>
                  <a:pt x="88" y="214"/>
                </a:cubicBezTo>
                <a:cubicBezTo>
                  <a:pt x="86" y="212"/>
                  <a:pt x="83" y="210"/>
                  <a:pt x="81" y="208"/>
                </a:cubicBezTo>
                <a:cubicBezTo>
                  <a:pt x="80" y="207"/>
                  <a:pt x="79" y="206"/>
                  <a:pt x="79" y="206"/>
                </a:cubicBezTo>
                <a:cubicBezTo>
                  <a:pt x="78" y="205"/>
                  <a:pt x="77" y="204"/>
                  <a:pt x="76" y="204"/>
                </a:cubicBezTo>
                <a:cubicBezTo>
                  <a:pt x="77" y="205"/>
                  <a:pt x="78" y="205"/>
                  <a:pt x="78" y="206"/>
                </a:cubicBezTo>
                <a:close/>
                <a:moveTo>
                  <a:pt x="31" y="82"/>
                </a:moveTo>
                <a:cubicBezTo>
                  <a:pt x="31" y="83"/>
                  <a:pt x="31" y="83"/>
                  <a:pt x="32" y="83"/>
                </a:cubicBezTo>
                <a:cubicBezTo>
                  <a:pt x="32" y="83"/>
                  <a:pt x="32" y="83"/>
                  <a:pt x="32" y="83"/>
                </a:cubicBezTo>
                <a:cubicBezTo>
                  <a:pt x="31" y="83"/>
                  <a:pt x="31" y="83"/>
                  <a:pt x="31" y="82"/>
                </a:cubicBezTo>
                <a:cubicBezTo>
                  <a:pt x="31" y="82"/>
                  <a:pt x="30" y="82"/>
                  <a:pt x="30" y="81"/>
                </a:cubicBezTo>
                <a:cubicBezTo>
                  <a:pt x="27" y="78"/>
                  <a:pt x="25" y="74"/>
                  <a:pt x="22" y="71"/>
                </a:cubicBezTo>
                <a:cubicBezTo>
                  <a:pt x="20" y="68"/>
                  <a:pt x="19" y="65"/>
                  <a:pt x="17" y="62"/>
                </a:cubicBezTo>
                <a:cubicBezTo>
                  <a:pt x="14" y="58"/>
                  <a:pt x="12" y="54"/>
                  <a:pt x="10" y="51"/>
                </a:cubicBezTo>
                <a:cubicBezTo>
                  <a:pt x="10" y="50"/>
                  <a:pt x="9" y="49"/>
                  <a:pt x="9" y="48"/>
                </a:cubicBezTo>
                <a:cubicBezTo>
                  <a:pt x="9" y="48"/>
                  <a:pt x="9" y="48"/>
                  <a:pt x="8" y="47"/>
                </a:cubicBezTo>
                <a:cubicBezTo>
                  <a:pt x="8" y="48"/>
                  <a:pt x="8" y="48"/>
                  <a:pt x="9" y="48"/>
                </a:cubicBezTo>
                <a:cubicBezTo>
                  <a:pt x="11" y="54"/>
                  <a:pt x="13" y="59"/>
                  <a:pt x="16" y="64"/>
                </a:cubicBezTo>
                <a:cubicBezTo>
                  <a:pt x="20" y="70"/>
                  <a:pt x="25" y="76"/>
                  <a:pt x="30" y="81"/>
                </a:cubicBezTo>
                <a:cubicBezTo>
                  <a:pt x="30" y="82"/>
                  <a:pt x="30" y="82"/>
                  <a:pt x="31" y="82"/>
                </a:cubicBezTo>
                <a:close/>
                <a:moveTo>
                  <a:pt x="34" y="75"/>
                </a:moveTo>
                <a:cubicBezTo>
                  <a:pt x="34" y="75"/>
                  <a:pt x="34" y="75"/>
                  <a:pt x="34" y="75"/>
                </a:cubicBezTo>
                <a:cubicBezTo>
                  <a:pt x="35" y="76"/>
                  <a:pt x="36" y="77"/>
                  <a:pt x="36" y="78"/>
                </a:cubicBezTo>
                <a:cubicBezTo>
                  <a:pt x="37" y="80"/>
                  <a:pt x="38" y="81"/>
                  <a:pt x="40" y="83"/>
                </a:cubicBezTo>
                <a:cubicBezTo>
                  <a:pt x="40" y="83"/>
                  <a:pt x="40" y="83"/>
                  <a:pt x="40" y="83"/>
                </a:cubicBezTo>
                <a:cubicBezTo>
                  <a:pt x="38" y="80"/>
                  <a:pt x="36" y="77"/>
                  <a:pt x="34" y="75"/>
                </a:cubicBezTo>
                <a:cubicBezTo>
                  <a:pt x="34" y="75"/>
                  <a:pt x="34" y="75"/>
                  <a:pt x="34" y="75"/>
                </a:cubicBezTo>
                <a:cubicBezTo>
                  <a:pt x="34" y="74"/>
                  <a:pt x="34" y="74"/>
                  <a:pt x="34" y="74"/>
                </a:cubicBezTo>
                <a:cubicBezTo>
                  <a:pt x="31" y="70"/>
                  <a:pt x="29" y="67"/>
                  <a:pt x="27" y="63"/>
                </a:cubicBezTo>
                <a:cubicBezTo>
                  <a:pt x="25" y="60"/>
                  <a:pt x="22" y="56"/>
                  <a:pt x="21" y="52"/>
                </a:cubicBezTo>
                <a:cubicBezTo>
                  <a:pt x="19" y="48"/>
                  <a:pt x="18" y="44"/>
                  <a:pt x="17" y="40"/>
                </a:cubicBezTo>
                <a:cubicBezTo>
                  <a:pt x="15" y="37"/>
                  <a:pt x="15" y="33"/>
                  <a:pt x="14" y="30"/>
                </a:cubicBezTo>
                <a:cubicBezTo>
                  <a:pt x="14" y="27"/>
                  <a:pt x="14" y="23"/>
                  <a:pt x="15" y="20"/>
                </a:cubicBezTo>
                <a:cubicBezTo>
                  <a:pt x="15" y="18"/>
                  <a:pt x="16" y="15"/>
                  <a:pt x="17" y="13"/>
                </a:cubicBezTo>
                <a:cubicBezTo>
                  <a:pt x="18" y="10"/>
                  <a:pt x="20" y="8"/>
                  <a:pt x="23" y="8"/>
                </a:cubicBezTo>
                <a:cubicBezTo>
                  <a:pt x="22" y="8"/>
                  <a:pt x="21" y="8"/>
                  <a:pt x="21" y="8"/>
                </a:cubicBezTo>
                <a:cubicBezTo>
                  <a:pt x="18" y="7"/>
                  <a:pt x="16" y="8"/>
                  <a:pt x="15" y="10"/>
                </a:cubicBezTo>
                <a:cubicBezTo>
                  <a:pt x="14" y="12"/>
                  <a:pt x="13" y="15"/>
                  <a:pt x="12" y="17"/>
                </a:cubicBezTo>
                <a:cubicBezTo>
                  <a:pt x="12" y="21"/>
                  <a:pt x="12" y="24"/>
                  <a:pt x="12" y="27"/>
                </a:cubicBezTo>
                <a:cubicBezTo>
                  <a:pt x="12" y="29"/>
                  <a:pt x="12" y="31"/>
                  <a:pt x="13" y="33"/>
                </a:cubicBezTo>
                <a:cubicBezTo>
                  <a:pt x="14" y="37"/>
                  <a:pt x="15" y="41"/>
                  <a:pt x="17" y="44"/>
                </a:cubicBezTo>
                <a:cubicBezTo>
                  <a:pt x="18" y="47"/>
                  <a:pt x="20" y="51"/>
                  <a:pt x="21" y="54"/>
                </a:cubicBezTo>
                <a:cubicBezTo>
                  <a:pt x="23" y="59"/>
                  <a:pt x="26" y="63"/>
                  <a:pt x="28" y="68"/>
                </a:cubicBezTo>
                <a:cubicBezTo>
                  <a:pt x="29" y="69"/>
                  <a:pt x="30" y="71"/>
                  <a:pt x="31" y="72"/>
                </a:cubicBezTo>
                <a:cubicBezTo>
                  <a:pt x="32" y="72"/>
                  <a:pt x="32" y="72"/>
                  <a:pt x="33" y="73"/>
                </a:cubicBezTo>
                <a:cubicBezTo>
                  <a:pt x="33" y="74"/>
                  <a:pt x="34" y="74"/>
                  <a:pt x="34" y="75"/>
                </a:cubicBezTo>
                <a:close/>
                <a:moveTo>
                  <a:pt x="137" y="96"/>
                </a:moveTo>
                <a:cubicBezTo>
                  <a:pt x="136" y="97"/>
                  <a:pt x="136" y="97"/>
                  <a:pt x="134" y="9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2" y="95"/>
                  <a:pt x="130" y="94"/>
                  <a:pt x="127" y="93"/>
                </a:cubicBezTo>
                <a:cubicBezTo>
                  <a:pt x="127" y="93"/>
                  <a:pt x="126" y="93"/>
                  <a:pt x="125" y="93"/>
                </a:cubicBezTo>
                <a:cubicBezTo>
                  <a:pt x="124" y="92"/>
                  <a:pt x="123" y="92"/>
                  <a:pt x="122" y="92"/>
                </a:cubicBezTo>
                <a:cubicBezTo>
                  <a:pt x="119" y="91"/>
                  <a:pt x="115" y="90"/>
                  <a:pt x="112" y="89"/>
                </a:cubicBezTo>
                <a:cubicBezTo>
                  <a:pt x="111" y="89"/>
                  <a:pt x="110" y="88"/>
                  <a:pt x="110" y="88"/>
                </a:cubicBezTo>
                <a:cubicBezTo>
                  <a:pt x="108" y="88"/>
                  <a:pt x="107" y="88"/>
                  <a:pt x="105" y="88"/>
                </a:cubicBezTo>
                <a:cubicBezTo>
                  <a:pt x="101" y="87"/>
                  <a:pt x="96" y="86"/>
                  <a:pt x="92" y="84"/>
                </a:cubicBezTo>
                <a:cubicBezTo>
                  <a:pt x="89" y="82"/>
                  <a:pt x="85" y="80"/>
                  <a:pt x="81" y="78"/>
                </a:cubicBezTo>
                <a:cubicBezTo>
                  <a:pt x="80" y="78"/>
                  <a:pt x="80" y="78"/>
                  <a:pt x="79" y="78"/>
                </a:cubicBezTo>
                <a:cubicBezTo>
                  <a:pt x="78" y="77"/>
                  <a:pt x="77" y="77"/>
                  <a:pt x="76" y="77"/>
                </a:cubicBezTo>
                <a:cubicBezTo>
                  <a:pt x="75" y="77"/>
                  <a:pt x="74" y="77"/>
                  <a:pt x="73" y="78"/>
                </a:cubicBezTo>
                <a:cubicBezTo>
                  <a:pt x="72" y="78"/>
                  <a:pt x="72" y="78"/>
                  <a:pt x="71" y="78"/>
                </a:cubicBezTo>
                <a:cubicBezTo>
                  <a:pt x="71" y="78"/>
                  <a:pt x="71" y="78"/>
                  <a:pt x="71" y="77"/>
                </a:cubicBezTo>
                <a:cubicBezTo>
                  <a:pt x="70" y="78"/>
                  <a:pt x="68" y="79"/>
                  <a:pt x="67" y="81"/>
                </a:cubicBezTo>
                <a:cubicBezTo>
                  <a:pt x="68" y="81"/>
                  <a:pt x="68" y="82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6" y="84"/>
                  <a:pt x="66" y="84"/>
                  <a:pt x="66" y="85"/>
                </a:cubicBezTo>
                <a:cubicBezTo>
                  <a:pt x="66" y="89"/>
                  <a:pt x="66" y="92"/>
                  <a:pt x="66" y="96"/>
                </a:cubicBezTo>
                <a:cubicBezTo>
                  <a:pt x="66" y="96"/>
                  <a:pt x="66" y="97"/>
                  <a:pt x="66" y="97"/>
                </a:cubicBezTo>
                <a:cubicBezTo>
                  <a:pt x="66" y="97"/>
                  <a:pt x="66" y="97"/>
                  <a:pt x="67" y="98"/>
                </a:cubicBezTo>
                <a:cubicBezTo>
                  <a:pt x="69" y="98"/>
                  <a:pt x="71" y="99"/>
                  <a:pt x="72" y="100"/>
                </a:cubicBezTo>
                <a:cubicBezTo>
                  <a:pt x="74" y="101"/>
                  <a:pt x="75" y="103"/>
                  <a:pt x="75" y="104"/>
                </a:cubicBezTo>
                <a:cubicBezTo>
                  <a:pt x="75" y="107"/>
                  <a:pt x="76" y="109"/>
                  <a:pt x="75" y="112"/>
                </a:cubicBezTo>
                <a:cubicBezTo>
                  <a:pt x="74" y="113"/>
                  <a:pt x="73" y="115"/>
                  <a:pt x="72" y="116"/>
                </a:cubicBezTo>
                <a:cubicBezTo>
                  <a:pt x="70" y="118"/>
                  <a:pt x="67" y="118"/>
                  <a:pt x="65" y="119"/>
                </a:cubicBezTo>
                <a:cubicBezTo>
                  <a:pt x="64" y="119"/>
                  <a:pt x="63" y="119"/>
                  <a:pt x="63" y="119"/>
                </a:cubicBezTo>
                <a:cubicBezTo>
                  <a:pt x="61" y="119"/>
                  <a:pt x="59" y="119"/>
                  <a:pt x="57" y="118"/>
                </a:cubicBezTo>
                <a:cubicBezTo>
                  <a:pt x="55" y="117"/>
                  <a:pt x="54" y="116"/>
                  <a:pt x="53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1"/>
                  <a:pt x="52" y="109"/>
                  <a:pt x="52" y="107"/>
                </a:cubicBezTo>
                <a:cubicBezTo>
                  <a:pt x="53" y="104"/>
                  <a:pt x="55" y="101"/>
                  <a:pt x="57" y="99"/>
                </a:cubicBezTo>
                <a:cubicBezTo>
                  <a:pt x="58" y="99"/>
                  <a:pt x="59" y="98"/>
                  <a:pt x="59" y="98"/>
                </a:cubicBezTo>
                <a:cubicBezTo>
                  <a:pt x="59" y="95"/>
                  <a:pt x="59" y="92"/>
                  <a:pt x="59" y="89"/>
                </a:cubicBezTo>
                <a:cubicBezTo>
                  <a:pt x="59" y="90"/>
                  <a:pt x="58" y="90"/>
                  <a:pt x="58" y="90"/>
                </a:cubicBezTo>
                <a:cubicBezTo>
                  <a:pt x="54" y="93"/>
                  <a:pt x="50" y="96"/>
                  <a:pt x="47" y="99"/>
                </a:cubicBezTo>
                <a:cubicBezTo>
                  <a:pt x="45" y="100"/>
                  <a:pt x="44" y="101"/>
                  <a:pt x="43" y="102"/>
                </a:cubicBezTo>
                <a:cubicBezTo>
                  <a:pt x="41" y="104"/>
                  <a:pt x="39" y="106"/>
                  <a:pt x="37" y="108"/>
                </a:cubicBezTo>
                <a:cubicBezTo>
                  <a:pt x="35" y="109"/>
                  <a:pt x="34" y="111"/>
                  <a:pt x="32" y="113"/>
                </a:cubicBezTo>
                <a:cubicBezTo>
                  <a:pt x="32" y="113"/>
                  <a:pt x="32" y="114"/>
                  <a:pt x="32" y="114"/>
                </a:cubicBezTo>
                <a:cubicBezTo>
                  <a:pt x="32" y="114"/>
                  <a:pt x="32" y="115"/>
                  <a:pt x="32" y="115"/>
                </a:cubicBezTo>
                <a:cubicBezTo>
                  <a:pt x="33" y="117"/>
                  <a:pt x="34" y="119"/>
                  <a:pt x="34" y="121"/>
                </a:cubicBezTo>
                <a:cubicBezTo>
                  <a:pt x="35" y="125"/>
                  <a:pt x="37" y="130"/>
                  <a:pt x="38" y="135"/>
                </a:cubicBezTo>
                <a:cubicBezTo>
                  <a:pt x="40" y="141"/>
                  <a:pt x="41" y="148"/>
                  <a:pt x="42" y="155"/>
                </a:cubicBezTo>
                <a:cubicBezTo>
                  <a:pt x="43" y="157"/>
                  <a:pt x="43" y="159"/>
                  <a:pt x="42" y="161"/>
                </a:cubicBezTo>
                <a:cubicBezTo>
                  <a:pt x="42" y="162"/>
                  <a:pt x="42" y="163"/>
                  <a:pt x="43" y="164"/>
                </a:cubicBezTo>
                <a:cubicBezTo>
                  <a:pt x="45" y="166"/>
                  <a:pt x="47" y="168"/>
                  <a:pt x="49" y="169"/>
                </a:cubicBezTo>
                <a:cubicBezTo>
                  <a:pt x="55" y="174"/>
                  <a:pt x="60" y="179"/>
                  <a:pt x="66" y="184"/>
                </a:cubicBezTo>
                <a:cubicBezTo>
                  <a:pt x="69" y="187"/>
                  <a:pt x="72" y="189"/>
                  <a:pt x="74" y="192"/>
                </a:cubicBezTo>
                <a:cubicBezTo>
                  <a:pt x="77" y="195"/>
                  <a:pt x="80" y="197"/>
                  <a:pt x="83" y="200"/>
                </a:cubicBezTo>
                <a:cubicBezTo>
                  <a:pt x="88" y="205"/>
                  <a:pt x="93" y="210"/>
                  <a:pt x="98" y="214"/>
                </a:cubicBezTo>
                <a:cubicBezTo>
                  <a:pt x="100" y="216"/>
                  <a:pt x="103" y="219"/>
                  <a:pt x="106" y="221"/>
                </a:cubicBezTo>
                <a:cubicBezTo>
                  <a:pt x="109" y="224"/>
                  <a:pt x="113" y="226"/>
                  <a:pt x="117" y="228"/>
                </a:cubicBezTo>
                <a:cubicBezTo>
                  <a:pt x="121" y="232"/>
                  <a:pt x="125" y="235"/>
                  <a:pt x="129" y="238"/>
                </a:cubicBezTo>
                <a:cubicBezTo>
                  <a:pt x="133" y="241"/>
                  <a:pt x="137" y="245"/>
                  <a:pt x="141" y="249"/>
                </a:cubicBezTo>
                <a:cubicBezTo>
                  <a:pt x="146" y="253"/>
                  <a:pt x="151" y="257"/>
                  <a:pt x="156" y="262"/>
                </a:cubicBezTo>
                <a:cubicBezTo>
                  <a:pt x="158" y="263"/>
                  <a:pt x="159" y="264"/>
                  <a:pt x="161" y="264"/>
                </a:cubicBezTo>
                <a:cubicBezTo>
                  <a:pt x="164" y="266"/>
                  <a:pt x="167" y="267"/>
                  <a:pt x="171" y="268"/>
                </a:cubicBezTo>
                <a:cubicBezTo>
                  <a:pt x="173" y="269"/>
                  <a:pt x="175" y="269"/>
                  <a:pt x="176" y="268"/>
                </a:cubicBezTo>
                <a:cubicBezTo>
                  <a:pt x="179" y="268"/>
                  <a:pt x="182" y="267"/>
                  <a:pt x="184" y="265"/>
                </a:cubicBezTo>
                <a:cubicBezTo>
                  <a:pt x="187" y="263"/>
                  <a:pt x="190" y="261"/>
                  <a:pt x="193" y="259"/>
                </a:cubicBezTo>
                <a:cubicBezTo>
                  <a:pt x="198" y="254"/>
                  <a:pt x="203" y="249"/>
                  <a:pt x="208" y="244"/>
                </a:cubicBezTo>
                <a:cubicBezTo>
                  <a:pt x="209" y="242"/>
                  <a:pt x="211" y="240"/>
                  <a:pt x="213" y="238"/>
                </a:cubicBezTo>
                <a:cubicBezTo>
                  <a:pt x="215" y="236"/>
                  <a:pt x="217" y="234"/>
                  <a:pt x="220" y="231"/>
                </a:cubicBezTo>
                <a:cubicBezTo>
                  <a:pt x="221" y="230"/>
                  <a:pt x="222" y="228"/>
                  <a:pt x="223" y="227"/>
                </a:cubicBezTo>
                <a:cubicBezTo>
                  <a:pt x="226" y="223"/>
                  <a:pt x="229" y="219"/>
                  <a:pt x="232" y="215"/>
                </a:cubicBezTo>
                <a:cubicBezTo>
                  <a:pt x="233" y="214"/>
                  <a:pt x="233" y="213"/>
                  <a:pt x="234" y="211"/>
                </a:cubicBezTo>
                <a:cubicBezTo>
                  <a:pt x="234" y="210"/>
                  <a:pt x="235" y="208"/>
                  <a:pt x="235" y="206"/>
                </a:cubicBezTo>
                <a:cubicBezTo>
                  <a:pt x="235" y="204"/>
                  <a:pt x="234" y="201"/>
                  <a:pt x="234" y="198"/>
                </a:cubicBezTo>
                <a:cubicBezTo>
                  <a:pt x="234" y="196"/>
                  <a:pt x="233" y="195"/>
                  <a:pt x="232" y="194"/>
                </a:cubicBezTo>
                <a:cubicBezTo>
                  <a:pt x="228" y="188"/>
                  <a:pt x="224" y="183"/>
                  <a:pt x="219" y="177"/>
                </a:cubicBezTo>
                <a:cubicBezTo>
                  <a:pt x="215" y="172"/>
                  <a:pt x="211" y="167"/>
                  <a:pt x="206" y="161"/>
                </a:cubicBezTo>
                <a:cubicBezTo>
                  <a:pt x="203" y="158"/>
                  <a:pt x="200" y="155"/>
                  <a:pt x="197" y="152"/>
                </a:cubicBezTo>
                <a:cubicBezTo>
                  <a:pt x="192" y="147"/>
                  <a:pt x="188" y="143"/>
                  <a:pt x="183" y="138"/>
                </a:cubicBezTo>
                <a:cubicBezTo>
                  <a:pt x="183" y="138"/>
                  <a:pt x="182" y="137"/>
                  <a:pt x="181" y="137"/>
                </a:cubicBezTo>
                <a:cubicBezTo>
                  <a:pt x="175" y="131"/>
                  <a:pt x="168" y="125"/>
                  <a:pt x="162" y="119"/>
                </a:cubicBezTo>
                <a:cubicBezTo>
                  <a:pt x="159" y="116"/>
                  <a:pt x="155" y="114"/>
                  <a:pt x="152" y="111"/>
                </a:cubicBezTo>
                <a:cubicBezTo>
                  <a:pt x="150" y="108"/>
                  <a:pt x="147" y="106"/>
                  <a:pt x="144" y="103"/>
                </a:cubicBezTo>
                <a:cubicBezTo>
                  <a:pt x="143" y="102"/>
                  <a:pt x="142" y="100"/>
                  <a:pt x="141" y="99"/>
                </a:cubicBezTo>
                <a:cubicBezTo>
                  <a:pt x="139" y="98"/>
                  <a:pt x="138" y="97"/>
                  <a:pt x="137" y="96"/>
                </a:cubicBezTo>
                <a:close/>
                <a:moveTo>
                  <a:pt x="48" y="88"/>
                </a:moveTo>
                <a:cubicBezTo>
                  <a:pt x="50" y="87"/>
                  <a:pt x="52" y="85"/>
                  <a:pt x="54" y="84"/>
                </a:cubicBezTo>
                <a:cubicBezTo>
                  <a:pt x="55" y="83"/>
                  <a:pt x="57" y="82"/>
                  <a:pt x="58" y="81"/>
                </a:cubicBezTo>
                <a:cubicBezTo>
                  <a:pt x="58" y="81"/>
                  <a:pt x="59" y="81"/>
                  <a:pt x="58" y="80"/>
                </a:cubicBezTo>
                <a:cubicBezTo>
                  <a:pt x="58" y="79"/>
                  <a:pt x="58" y="77"/>
                  <a:pt x="58" y="76"/>
                </a:cubicBezTo>
                <a:cubicBezTo>
                  <a:pt x="57" y="73"/>
                  <a:pt x="57" y="70"/>
                  <a:pt x="56" y="67"/>
                </a:cubicBezTo>
                <a:cubicBezTo>
                  <a:pt x="55" y="64"/>
                  <a:pt x="55" y="62"/>
                  <a:pt x="54" y="60"/>
                </a:cubicBezTo>
                <a:cubicBezTo>
                  <a:pt x="52" y="53"/>
                  <a:pt x="51" y="47"/>
                  <a:pt x="48" y="41"/>
                </a:cubicBezTo>
                <a:cubicBezTo>
                  <a:pt x="46" y="34"/>
                  <a:pt x="43" y="28"/>
                  <a:pt x="39" y="22"/>
                </a:cubicBezTo>
                <a:cubicBezTo>
                  <a:pt x="36" y="19"/>
                  <a:pt x="34" y="16"/>
                  <a:pt x="31" y="13"/>
                </a:cubicBezTo>
                <a:cubicBezTo>
                  <a:pt x="29" y="12"/>
                  <a:pt x="27" y="11"/>
                  <a:pt x="25" y="10"/>
                </a:cubicBezTo>
                <a:cubicBezTo>
                  <a:pt x="23" y="10"/>
                  <a:pt x="22" y="10"/>
                  <a:pt x="21" y="11"/>
                </a:cubicBezTo>
                <a:cubicBezTo>
                  <a:pt x="19" y="12"/>
                  <a:pt x="18" y="14"/>
                  <a:pt x="18" y="15"/>
                </a:cubicBezTo>
                <a:cubicBezTo>
                  <a:pt x="17" y="18"/>
                  <a:pt x="16" y="21"/>
                  <a:pt x="16" y="24"/>
                </a:cubicBezTo>
                <a:cubicBezTo>
                  <a:pt x="16" y="26"/>
                  <a:pt x="16" y="28"/>
                  <a:pt x="16" y="30"/>
                </a:cubicBezTo>
                <a:cubicBezTo>
                  <a:pt x="17" y="34"/>
                  <a:pt x="18" y="38"/>
                  <a:pt x="19" y="42"/>
                </a:cubicBezTo>
                <a:cubicBezTo>
                  <a:pt x="21" y="48"/>
                  <a:pt x="23" y="53"/>
                  <a:pt x="26" y="59"/>
                </a:cubicBezTo>
                <a:cubicBezTo>
                  <a:pt x="29" y="63"/>
                  <a:pt x="32" y="68"/>
                  <a:pt x="35" y="72"/>
                </a:cubicBezTo>
                <a:cubicBezTo>
                  <a:pt x="38" y="77"/>
                  <a:pt x="42" y="82"/>
                  <a:pt x="45" y="86"/>
                </a:cubicBezTo>
                <a:cubicBezTo>
                  <a:pt x="45" y="87"/>
                  <a:pt x="46" y="87"/>
                  <a:pt x="47" y="87"/>
                </a:cubicBezTo>
                <a:cubicBezTo>
                  <a:pt x="47" y="88"/>
                  <a:pt x="48" y="88"/>
                  <a:pt x="48" y="88"/>
                </a:cubicBezTo>
                <a:close/>
                <a:moveTo>
                  <a:pt x="179" y="270"/>
                </a:moveTo>
                <a:cubicBezTo>
                  <a:pt x="179" y="270"/>
                  <a:pt x="179" y="270"/>
                  <a:pt x="179" y="270"/>
                </a:cubicBezTo>
                <a:cubicBezTo>
                  <a:pt x="179" y="270"/>
                  <a:pt x="179" y="270"/>
                  <a:pt x="178" y="270"/>
                </a:cubicBezTo>
                <a:cubicBezTo>
                  <a:pt x="175" y="271"/>
                  <a:pt x="173" y="271"/>
                  <a:pt x="170" y="270"/>
                </a:cubicBezTo>
                <a:cubicBezTo>
                  <a:pt x="167" y="269"/>
                  <a:pt x="164" y="268"/>
                  <a:pt x="161" y="267"/>
                </a:cubicBezTo>
                <a:cubicBezTo>
                  <a:pt x="159" y="266"/>
                  <a:pt x="157" y="265"/>
                  <a:pt x="155" y="263"/>
                </a:cubicBezTo>
                <a:cubicBezTo>
                  <a:pt x="152" y="261"/>
                  <a:pt x="149" y="258"/>
                  <a:pt x="146" y="256"/>
                </a:cubicBezTo>
                <a:cubicBezTo>
                  <a:pt x="142" y="253"/>
                  <a:pt x="139" y="249"/>
                  <a:pt x="135" y="246"/>
                </a:cubicBezTo>
                <a:cubicBezTo>
                  <a:pt x="131" y="242"/>
                  <a:pt x="127" y="239"/>
                  <a:pt x="123" y="236"/>
                </a:cubicBezTo>
                <a:cubicBezTo>
                  <a:pt x="119" y="233"/>
                  <a:pt x="115" y="230"/>
                  <a:pt x="111" y="227"/>
                </a:cubicBezTo>
                <a:cubicBezTo>
                  <a:pt x="110" y="226"/>
                  <a:pt x="109" y="226"/>
                  <a:pt x="108" y="225"/>
                </a:cubicBezTo>
                <a:cubicBezTo>
                  <a:pt x="108" y="225"/>
                  <a:pt x="108" y="226"/>
                  <a:pt x="108" y="226"/>
                </a:cubicBezTo>
                <a:cubicBezTo>
                  <a:pt x="112" y="229"/>
                  <a:pt x="115" y="232"/>
                  <a:pt x="118" y="235"/>
                </a:cubicBezTo>
                <a:cubicBezTo>
                  <a:pt x="123" y="240"/>
                  <a:pt x="128" y="245"/>
                  <a:pt x="134" y="250"/>
                </a:cubicBezTo>
                <a:cubicBezTo>
                  <a:pt x="140" y="255"/>
                  <a:pt x="147" y="261"/>
                  <a:pt x="155" y="264"/>
                </a:cubicBezTo>
                <a:cubicBezTo>
                  <a:pt x="158" y="266"/>
                  <a:pt x="160" y="267"/>
                  <a:pt x="163" y="269"/>
                </a:cubicBezTo>
                <a:cubicBezTo>
                  <a:pt x="164" y="270"/>
                  <a:pt x="166" y="271"/>
                  <a:pt x="168" y="271"/>
                </a:cubicBezTo>
                <a:cubicBezTo>
                  <a:pt x="169" y="271"/>
                  <a:pt x="170" y="272"/>
                  <a:pt x="171" y="272"/>
                </a:cubicBezTo>
                <a:cubicBezTo>
                  <a:pt x="171" y="272"/>
                  <a:pt x="172" y="272"/>
                  <a:pt x="173" y="272"/>
                </a:cubicBezTo>
                <a:cubicBezTo>
                  <a:pt x="175" y="272"/>
                  <a:pt x="177" y="271"/>
                  <a:pt x="179" y="270"/>
                </a:cubicBezTo>
                <a:close/>
                <a:moveTo>
                  <a:pt x="56" y="108"/>
                </a:moveTo>
                <a:cubicBezTo>
                  <a:pt x="56" y="108"/>
                  <a:pt x="56" y="109"/>
                  <a:pt x="56" y="109"/>
                </a:cubicBezTo>
                <a:cubicBezTo>
                  <a:pt x="57" y="110"/>
                  <a:pt x="57" y="111"/>
                  <a:pt x="58" y="111"/>
                </a:cubicBezTo>
                <a:cubicBezTo>
                  <a:pt x="60" y="113"/>
                  <a:pt x="62" y="113"/>
                  <a:pt x="64" y="114"/>
                </a:cubicBezTo>
                <a:cubicBezTo>
                  <a:pt x="64" y="114"/>
                  <a:pt x="65" y="114"/>
                  <a:pt x="66" y="114"/>
                </a:cubicBezTo>
                <a:cubicBezTo>
                  <a:pt x="67" y="113"/>
                  <a:pt x="68" y="113"/>
                  <a:pt x="69" y="112"/>
                </a:cubicBezTo>
                <a:cubicBezTo>
                  <a:pt x="69" y="112"/>
                  <a:pt x="69" y="112"/>
                  <a:pt x="70" y="111"/>
                </a:cubicBezTo>
                <a:cubicBezTo>
                  <a:pt x="70" y="110"/>
                  <a:pt x="71" y="108"/>
                  <a:pt x="71" y="106"/>
                </a:cubicBezTo>
                <a:cubicBezTo>
                  <a:pt x="71" y="104"/>
                  <a:pt x="70" y="103"/>
                  <a:pt x="68" y="102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7" y="102"/>
                  <a:pt x="66" y="102"/>
                  <a:pt x="66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7" y="105"/>
                  <a:pt x="66" y="106"/>
                  <a:pt x="66" y="107"/>
                </a:cubicBezTo>
                <a:cubicBezTo>
                  <a:pt x="66" y="107"/>
                  <a:pt x="65" y="107"/>
                  <a:pt x="65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6" y="109"/>
                  <a:pt x="65" y="110"/>
                  <a:pt x="64" y="110"/>
                </a:cubicBezTo>
                <a:cubicBezTo>
                  <a:pt x="63" y="110"/>
                  <a:pt x="62" y="110"/>
                  <a:pt x="62" y="108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0" y="109"/>
                  <a:pt x="59" y="109"/>
                  <a:pt x="59" y="109"/>
                </a:cubicBezTo>
                <a:cubicBezTo>
                  <a:pt x="58" y="108"/>
                  <a:pt x="57" y="108"/>
                  <a:pt x="56" y="108"/>
                </a:cubicBezTo>
                <a:close/>
                <a:moveTo>
                  <a:pt x="31" y="11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3" y="13"/>
                  <a:pt x="35" y="15"/>
                  <a:pt x="36" y="16"/>
                </a:cubicBezTo>
                <a:cubicBezTo>
                  <a:pt x="42" y="23"/>
                  <a:pt x="46" y="31"/>
                  <a:pt x="50" y="39"/>
                </a:cubicBezTo>
                <a:cubicBezTo>
                  <a:pt x="51" y="42"/>
                  <a:pt x="52" y="45"/>
                  <a:pt x="53" y="48"/>
                </a:cubicBezTo>
                <a:cubicBezTo>
                  <a:pt x="54" y="52"/>
                  <a:pt x="55" y="56"/>
                  <a:pt x="56" y="61"/>
                </a:cubicBezTo>
                <a:cubicBezTo>
                  <a:pt x="58" y="65"/>
                  <a:pt x="59" y="70"/>
                  <a:pt x="60" y="74"/>
                </a:cubicBezTo>
                <a:cubicBezTo>
                  <a:pt x="60" y="74"/>
                  <a:pt x="60" y="75"/>
                  <a:pt x="60" y="75"/>
                </a:cubicBezTo>
                <a:cubicBezTo>
                  <a:pt x="60" y="75"/>
                  <a:pt x="60" y="75"/>
                  <a:pt x="60" y="75"/>
                </a:cubicBezTo>
                <a:cubicBezTo>
                  <a:pt x="60" y="73"/>
                  <a:pt x="60" y="72"/>
                  <a:pt x="60" y="71"/>
                </a:cubicBezTo>
                <a:cubicBezTo>
                  <a:pt x="59" y="67"/>
                  <a:pt x="58" y="63"/>
                  <a:pt x="57" y="59"/>
                </a:cubicBezTo>
                <a:cubicBezTo>
                  <a:pt x="56" y="55"/>
                  <a:pt x="55" y="51"/>
                  <a:pt x="54" y="47"/>
                </a:cubicBezTo>
                <a:cubicBezTo>
                  <a:pt x="54" y="46"/>
                  <a:pt x="54" y="46"/>
                  <a:pt x="54" y="45"/>
                </a:cubicBezTo>
                <a:cubicBezTo>
                  <a:pt x="51" y="39"/>
                  <a:pt x="48" y="33"/>
                  <a:pt x="45" y="27"/>
                </a:cubicBezTo>
                <a:cubicBezTo>
                  <a:pt x="42" y="22"/>
                  <a:pt x="39" y="17"/>
                  <a:pt x="34" y="13"/>
                </a:cubicBezTo>
                <a:cubicBezTo>
                  <a:pt x="34" y="12"/>
                  <a:pt x="33" y="12"/>
                  <a:pt x="31" y="11"/>
                </a:cubicBezTo>
                <a:close/>
                <a:moveTo>
                  <a:pt x="31" y="8"/>
                </a:moveTo>
                <a:cubicBezTo>
                  <a:pt x="33" y="9"/>
                  <a:pt x="34" y="10"/>
                  <a:pt x="36" y="11"/>
                </a:cubicBezTo>
                <a:cubicBezTo>
                  <a:pt x="38" y="13"/>
                  <a:pt x="40" y="15"/>
                  <a:pt x="42" y="16"/>
                </a:cubicBezTo>
                <a:cubicBezTo>
                  <a:pt x="44" y="19"/>
                  <a:pt x="46" y="22"/>
                  <a:pt x="47" y="25"/>
                </a:cubicBezTo>
                <a:cubicBezTo>
                  <a:pt x="50" y="31"/>
                  <a:pt x="53" y="36"/>
                  <a:pt x="55" y="42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2"/>
                  <a:pt x="55" y="42"/>
                </a:cubicBezTo>
                <a:cubicBezTo>
                  <a:pt x="54" y="36"/>
                  <a:pt x="53" y="31"/>
                  <a:pt x="50" y="26"/>
                </a:cubicBezTo>
                <a:cubicBezTo>
                  <a:pt x="48" y="23"/>
                  <a:pt x="46" y="20"/>
                  <a:pt x="43" y="17"/>
                </a:cubicBezTo>
                <a:cubicBezTo>
                  <a:pt x="42" y="15"/>
                  <a:pt x="39" y="13"/>
                  <a:pt x="37" y="11"/>
                </a:cubicBezTo>
                <a:cubicBezTo>
                  <a:pt x="35" y="10"/>
                  <a:pt x="33" y="8"/>
                  <a:pt x="31" y="8"/>
                </a:cubicBezTo>
                <a:close/>
                <a:moveTo>
                  <a:pt x="131" y="251"/>
                </a:moveTo>
                <a:cubicBezTo>
                  <a:pt x="131" y="251"/>
                  <a:pt x="131" y="251"/>
                  <a:pt x="131" y="251"/>
                </a:cubicBezTo>
                <a:cubicBezTo>
                  <a:pt x="132" y="251"/>
                  <a:pt x="132" y="252"/>
                  <a:pt x="132" y="252"/>
                </a:cubicBezTo>
                <a:cubicBezTo>
                  <a:pt x="134" y="254"/>
                  <a:pt x="136" y="255"/>
                  <a:pt x="138" y="257"/>
                </a:cubicBezTo>
                <a:cubicBezTo>
                  <a:pt x="139" y="258"/>
                  <a:pt x="141" y="260"/>
                  <a:pt x="142" y="261"/>
                </a:cubicBezTo>
                <a:cubicBezTo>
                  <a:pt x="145" y="264"/>
                  <a:pt x="149" y="266"/>
                  <a:pt x="152" y="269"/>
                </a:cubicBezTo>
                <a:cubicBezTo>
                  <a:pt x="154" y="271"/>
                  <a:pt x="155" y="272"/>
                  <a:pt x="158" y="273"/>
                </a:cubicBezTo>
                <a:cubicBezTo>
                  <a:pt x="160" y="273"/>
                  <a:pt x="162" y="274"/>
                  <a:pt x="165" y="274"/>
                </a:cubicBezTo>
                <a:cubicBezTo>
                  <a:pt x="164" y="273"/>
                  <a:pt x="162" y="273"/>
                  <a:pt x="161" y="272"/>
                </a:cubicBezTo>
                <a:cubicBezTo>
                  <a:pt x="158" y="270"/>
                  <a:pt x="154" y="268"/>
                  <a:pt x="151" y="266"/>
                </a:cubicBezTo>
                <a:cubicBezTo>
                  <a:pt x="147" y="264"/>
                  <a:pt x="144" y="261"/>
                  <a:pt x="141" y="259"/>
                </a:cubicBezTo>
                <a:cubicBezTo>
                  <a:pt x="138" y="256"/>
                  <a:pt x="135" y="254"/>
                  <a:pt x="132" y="252"/>
                </a:cubicBezTo>
                <a:cubicBezTo>
                  <a:pt x="132" y="251"/>
                  <a:pt x="132" y="251"/>
                  <a:pt x="131" y="251"/>
                </a:cubicBezTo>
                <a:close/>
                <a:moveTo>
                  <a:pt x="7" y="10"/>
                </a:moveTo>
                <a:cubicBezTo>
                  <a:pt x="6" y="11"/>
                  <a:pt x="6" y="11"/>
                  <a:pt x="6" y="11"/>
                </a:cubicBezTo>
                <a:cubicBezTo>
                  <a:pt x="4" y="13"/>
                  <a:pt x="4" y="16"/>
                  <a:pt x="3" y="18"/>
                </a:cubicBezTo>
                <a:cubicBezTo>
                  <a:pt x="3" y="22"/>
                  <a:pt x="4" y="25"/>
                  <a:pt x="4" y="29"/>
                </a:cubicBezTo>
                <a:cubicBezTo>
                  <a:pt x="5" y="29"/>
                  <a:pt x="5" y="30"/>
                  <a:pt x="5" y="30"/>
                </a:cubicBezTo>
                <a:cubicBezTo>
                  <a:pt x="5" y="30"/>
                  <a:pt x="5" y="30"/>
                  <a:pt x="5" y="29"/>
                </a:cubicBezTo>
                <a:cubicBezTo>
                  <a:pt x="5" y="26"/>
                  <a:pt x="6" y="23"/>
                  <a:pt x="6" y="20"/>
                </a:cubicBezTo>
                <a:cubicBezTo>
                  <a:pt x="6" y="19"/>
                  <a:pt x="7" y="18"/>
                  <a:pt x="7" y="17"/>
                </a:cubicBezTo>
                <a:cubicBezTo>
                  <a:pt x="7" y="15"/>
                  <a:pt x="7" y="13"/>
                  <a:pt x="7" y="10"/>
                </a:cubicBezTo>
                <a:close/>
                <a:moveTo>
                  <a:pt x="7" y="28"/>
                </a:moveTo>
                <a:cubicBezTo>
                  <a:pt x="7" y="28"/>
                  <a:pt x="7" y="28"/>
                  <a:pt x="7" y="28"/>
                </a:cubicBezTo>
                <a:cubicBezTo>
                  <a:pt x="7" y="30"/>
                  <a:pt x="7" y="32"/>
                  <a:pt x="7" y="33"/>
                </a:cubicBezTo>
                <a:cubicBezTo>
                  <a:pt x="7" y="38"/>
                  <a:pt x="7" y="36"/>
                  <a:pt x="8" y="40"/>
                </a:cubicBezTo>
                <a:cubicBezTo>
                  <a:pt x="9" y="43"/>
                  <a:pt x="10" y="46"/>
                  <a:pt x="11" y="48"/>
                </a:cubicBezTo>
                <a:cubicBezTo>
                  <a:pt x="12" y="49"/>
                  <a:pt x="13" y="50"/>
                  <a:pt x="14" y="51"/>
                </a:cubicBezTo>
                <a:cubicBezTo>
                  <a:pt x="10" y="44"/>
                  <a:pt x="9" y="36"/>
                  <a:pt x="7" y="28"/>
                </a:cubicBezTo>
                <a:close/>
                <a:moveTo>
                  <a:pt x="62" y="57"/>
                </a:moveTo>
                <a:cubicBezTo>
                  <a:pt x="61" y="51"/>
                  <a:pt x="58" y="41"/>
                  <a:pt x="57" y="40"/>
                </a:cubicBezTo>
                <a:cubicBezTo>
                  <a:pt x="58" y="45"/>
                  <a:pt x="59" y="50"/>
                  <a:pt x="60" y="56"/>
                </a:cubicBezTo>
                <a:cubicBezTo>
                  <a:pt x="61" y="56"/>
                  <a:pt x="61" y="56"/>
                  <a:pt x="62" y="57"/>
                </a:cubicBezTo>
                <a:close/>
                <a:moveTo>
                  <a:pt x="161" y="115"/>
                </a:moveTo>
                <a:cubicBezTo>
                  <a:pt x="161" y="115"/>
                  <a:pt x="161" y="115"/>
                  <a:pt x="161" y="115"/>
                </a:cubicBezTo>
                <a:cubicBezTo>
                  <a:pt x="155" y="110"/>
                  <a:pt x="150" y="105"/>
                  <a:pt x="145" y="100"/>
                </a:cubicBezTo>
                <a:cubicBezTo>
                  <a:pt x="145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6" y="102"/>
                  <a:pt x="159" y="114"/>
                  <a:pt x="161" y="115"/>
                </a:cubicBezTo>
                <a:close/>
                <a:moveTo>
                  <a:pt x="22" y="3"/>
                </a:moveTo>
                <a:cubicBezTo>
                  <a:pt x="17" y="2"/>
                  <a:pt x="12" y="3"/>
                  <a:pt x="9" y="6"/>
                </a:cubicBezTo>
                <a:cubicBezTo>
                  <a:pt x="13" y="4"/>
                  <a:pt x="17" y="3"/>
                  <a:pt x="22" y="3"/>
                </a:cubicBezTo>
                <a:close/>
                <a:moveTo>
                  <a:pt x="114" y="235"/>
                </a:moveTo>
                <a:cubicBezTo>
                  <a:pt x="114" y="235"/>
                  <a:pt x="115" y="235"/>
                  <a:pt x="115" y="235"/>
                </a:cubicBezTo>
                <a:cubicBezTo>
                  <a:pt x="114" y="234"/>
                  <a:pt x="114" y="234"/>
                  <a:pt x="113" y="233"/>
                </a:cubicBezTo>
                <a:cubicBezTo>
                  <a:pt x="110" y="230"/>
                  <a:pt x="107" y="228"/>
                  <a:pt x="104" y="225"/>
                </a:cubicBezTo>
                <a:cubicBezTo>
                  <a:pt x="103" y="223"/>
                  <a:pt x="101" y="221"/>
                  <a:pt x="99" y="220"/>
                </a:cubicBezTo>
                <a:cubicBezTo>
                  <a:pt x="99" y="220"/>
                  <a:pt x="99" y="219"/>
                  <a:pt x="98" y="219"/>
                </a:cubicBezTo>
                <a:cubicBezTo>
                  <a:pt x="98" y="219"/>
                  <a:pt x="98" y="219"/>
                  <a:pt x="98" y="220"/>
                </a:cubicBezTo>
                <a:cubicBezTo>
                  <a:pt x="98" y="220"/>
                  <a:pt x="99" y="220"/>
                  <a:pt x="99" y="220"/>
                </a:cubicBezTo>
                <a:cubicBezTo>
                  <a:pt x="103" y="224"/>
                  <a:pt x="107" y="228"/>
                  <a:pt x="111" y="232"/>
                </a:cubicBezTo>
                <a:cubicBezTo>
                  <a:pt x="112" y="233"/>
                  <a:pt x="113" y="234"/>
                  <a:pt x="114" y="235"/>
                </a:cubicBezTo>
                <a:close/>
                <a:moveTo>
                  <a:pt x="32" y="124"/>
                </a:moveTo>
                <a:cubicBezTo>
                  <a:pt x="32" y="127"/>
                  <a:pt x="35" y="138"/>
                  <a:pt x="35" y="139"/>
                </a:cubicBezTo>
                <a:cubicBezTo>
                  <a:pt x="35" y="134"/>
                  <a:pt x="34" y="129"/>
                  <a:pt x="32" y="124"/>
                </a:cubicBezTo>
                <a:close/>
                <a:moveTo>
                  <a:pt x="71" y="196"/>
                </a:moveTo>
                <a:cubicBezTo>
                  <a:pt x="68" y="192"/>
                  <a:pt x="64" y="189"/>
                  <a:pt x="60" y="185"/>
                </a:cubicBezTo>
                <a:cubicBezTo>
                  <a:pt x="64" y="189"/>
                  <a:pt x="67" y="193"/>
                  <a:pt x="71" y="196"/>
                </a:cubicBezTo>
                <a:close/>
                <a:moveTo>
                  <a:pt x="62" y="183"/>
                </a:moveTo>
                <a:cubicBezTo>
                  <a:pt x="62" y="183"/>
                  <a:pt x="62" y="183"/>
                  <a:pt x="62" y="183"/>
                </a:cubicBezTo>
                <a:cubicBezTo>
                  <a:pt x="64" y="186"/>
                  <a:pt x="67" y="189"/>
                  <a:pt x="70" y="191"/>
                </a:cubicBezTo>
                <a:cubicBezTo>
                  <a:pt x="70" y="190"/>
                  <a:pt x="70" y="190"/>
                  <a:pt x="70" y="190"/>
                </a:cubicBezTo>
                <a:cubicBezTo>
                  <a:pt x="67" y="188"/>
                  <a:pt x="65" y="186"/>
                  <a:pt x="62" y="183"/>
                </a:cubicBezTo>
                <a:close/>
                <a:moveTo>
                  <a:pt x="12" y="13"/>
                </a:moveTo>
                <a:cubicBezTo>
                  <a:pt x="12" y="12"/>
                  <a:pt x="13" y="11"/>
                  <a:pt x="13" y="10"/>
                </a:cubicBezTo>
                <a:cubicBezTo>
                  <a:pt x="14" y="9"/>
                  <a:pt x="14" y="8"/>
                  <a:pt x="15" y="7"/>
                </a:cubicBezTo>
                <a:cubicBezTo>
                  <a:pt x="16" y="7"/>
                  <a:pt x="17" y="6"/>
                  <a:pt x="18" y="6"/>
                </a:cubicBezTo>
                <a:cubicBezTo>
                  <a:pt x="17" y="6"/>
                  <a:pt x="16" y="6"/>
                  <a:pt x="15" y="7"/>
                </a:cubicBezTo>
                <a:cubicBezTo>
                  <a:pt x="13" y="8"/>
                  <a:pt x="12" y="10"/>
                  <a:pt x="12" y="13"/>
                </a:cubicBezTo>
                <a:close/>
                <a:moveTo>
                  <a:pt x="91" y="81"/>
                </a:moveTo>
                <a:cubicBezTo>
                  <a:pt x="93" y="82"/>
                  <a:pt x="96" y="83"/>
                  <a:pt x="99" y="84"/>
                </a:cubicBezTo>
                <a:cubicBezTo>
                  <a:pt x="96" y="83"/>
                  <a:pt x="94" y="81"/>
                  <a:pt x="91" y="81"/>
                </a:cubicBezTo>
                <a:close/>
                <a:moveTo>
                  <a:pt x="238" y="195"/>
                </a:moveTo>
                <a:cubicBezTo>
                  <a:pt x="238" y="193"/>
                  <a:pt x="235" y="188"/>
                  <a:pt x="234" y="187"/>
                </a:cubicBezTo>
                <a:cubicBezTo>
                  <a:pt x="235" y="190"/>
                  <a:pt x="237" y="192"/>
                  <a:pt x="238" y="195"/>
                </a:cubicBezTo>
                <a:close/>
                <a:moveTo>
                  <a:pt x="79" y="72"/>
                </a:moveTo>
                <a:cubicBezTo>
                  <a:pt x="77" y="71"/>
                  <a:pt x="76" y="71"/>
                  <a:pt x="75" y="71"/>
                </a:cubicBezTo>
                <a:cubicBezTo>
                  <a:pt x="76" y="72"/>
                  <a:pt x="77" y="73"/>
                  <a:pt x="79" y="72"/>
                </a:cubicBezTo>
                <a:close/>
                <a:moveTo>
                  <a:pt x="145" y="97"/>
                </a:moveTo>
                <a:cubicBezTo>
                  <a:pt x="145" y="97"/>
                  <a:pt x="145" y="97"/>
                  <a:pt x="145" y="97"/>
                </a:cubicBezTo>
                <a:cubicBezTo>
                  <a:pt x="144" y="96"/>
                  <a:pt x="143" y="95"/>
                  <a:pt x="141" y="94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42" y="95"/>
                  <a:pt x="143" y="96"/>
                  <a:pt x="145" y="97"/>
                </a:cubicBezTo>
                <a:close/>
                <a:moveTo>
                  <a:pt x="29" y="113"/>
                </a:moveTo>
                <a:cubicBezTo>
                  <a:pt x="29" y="112"/>
                  <a:pt x="28" y="111"/>
                  <a:pt x="28" y="11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8" y="113"/>
                  <a:pt x="29" y="113"/>
                  <a:pt x="29" y="113"/>
                </a:cubicBezTo>
                <a:close/>
                <a:moveTo>
                  <a:pt x="29" y="106"/>
                </a:moveTo>
                <a:cubicBezTo>
                  <a:pt x="29" y="106"/>
                  <a:pt x="30" y="105"/>
                  <a:pt x="31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29" y="105"/>
                  <a:pt x="29" y="106"/>
                </a:cubicBezTo>
                <a:cubicBezTo>
                  <a:pt x="29" y="106"/>
                  <a:pt x="29" y="106"/>
                  <a:pt x="29" y="106"/>
                </a:cubicBezTo>
                <a:close/>
                <a:moveTo>
                  <a:pt x="74" y="201"/>
                </a:moveTo>
                <a:cubicBezTo>
                  <a:pt x="74" y="201"/>
                  <a:pt x="74" y="201"/>
                  <a:pt x="74" y="201"/>
                </a:cubicBezTo>
                <a:cubicBezTo>
                  <a:pt x="74" y="202"/>
                  <a:pt x="75" y="203"/>
                  <a:pt x="76" y="204"/>
                </a:cubicBezTo>
                <a:cubicBezTo>
                  <a:pt x="76" y="203"/>
                  <a:pt x="76" y="203"/>
                  <a:pt x="76" y="203"/>
                </a:cubicBezTo>
                <a:cubicBezTo>
                  <a:pt x="75" y="203"/>
                  <a:pt x="74" y="202"/>
                  <a:pt x="74" y="201"/>
                </a:cubicBezTo>
                <a:close/>
                <a:moveTo>
                  <a:pt x="58" y="105"/>
                </a:moveTo>
                <a:cubicBezTo>
                  <a:pt x="59" y="105"/>
                  <a:pt x="59" y="105"/>
                  <a:pt x="59" y="104"/>
                </a:cubicBezTo>
                <a:cubicBezTo>
                  <a:pt x="59" y="104"/>
                  <a:pt x="58" y="105"/>
                  <a:pt x="58" y="105"/>
                </a:cubicBezTo>
                <a:close/>
                <a:moveTo>
                  <a:pt x="93" y="215"/>
                </a:moveTo>
                <a:cubicBezTo>
                  <a:pt x="93" y="215"/>
                  <a:pt x="93" y="215"/>
                  <a:pt x="93" y="215"/>
                </a:cubicBezTo>
                <a:cubicBezTo>
                  <a:pt x="94" y="215"/>
                  <a:pt x="94" y="216"/>
                  <a:pt x="95" y="217"/>
                </a:cubicBezTo>
                <a:cubicBezTo>
                  <a:pt x="95" y="217"/>
                  <a:pt x="95" y="216"/>
                  <a:pt x="95" y="216"/>
                </a:cubicBezTo>
                <a:cubicBezTo>
                  <a:pt x="95" y="216"/>
                  <a:pt x="94" y="215"/>
                  <a:pt x="93" y="215"/>
                </a:cubicBezTo>
                <a:close/>
                <a:moveTo>
                  <a:pt x="32" y="110"/>
                </a:moveTo>
                <a:cubicBezTo>
                  <a:pt x="32" y="110"/>
                  <a:pt x="32" y="110"/>
                  <a:pt x="32" y="110"/>
                </a:cubicBezTo>
                <a:cubicBezTo>
                  <a:pt x="32" y="110"/>
                  <a:pt x="32" y="110"/>
                  <a:pt x="32" y="109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32" y="109"/>
                  <a:pt x="32" y="109"/>
                  <a:pt x="32" y="110"/>
                </a:cubicBezTo>
                <a:close/>
                <a:moveTo>
                  <a:pt x="92" y="214"/>
                </a:moveTo>
                <a:cubicBezTo>
                  <a:pt x="92" y="214"/>
                  <a:pt x="92" y="214"/>
                  <a:pt x="93" y="214"/>
                </a:cubicBezTo>
                <a:cubicBezTo>
                  <a:pt x="92" y="213"/>
                  <a:pt x="91" y="213"/>
                  <a:pt x="91" y="213"/>
                </a:cubicBezTo>
                <a:cubicBezTo>
                  <a:pt x="91" y="213"/>
                  <a:pt x="92" y="214"/>
                  <a:pt x="92" y="214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7" y="9"/>
                </a:cubicBezTo>
                <a:cubicBezTo>
                  <a:pt x="8" y="10"/>
                  <a:pt x="8" y="10"/>
                  <a:pt x="8" y="9"/>
                </a:cubicBezTo>
                <a:close/>
                <a:moveTo>
                  <a:pt x="55" y="113"/>
                </a:moveTo>
                <a:cubicBezTo>
                  <a:pt x="55" y="113"/>
                  <a:pt x="55" y="113"/>
                  <a:pt x="55" y="113"/>
                </a:cubicBezTo>
                <a:cubicBezTo>
                  <a:pt x="56" y="113"/>
                  <a:pt x="56" y="113"/>
                  <a:pt x="56" y="114"/>
                </a:cubicBezTo>
                <a:cubicBezTo>
                  <a:pt x="56" y="114"/>
                  <a:pt x="56" y="114"/>
                  <a:pt x="56" y="114"/>
                </a:cubicBezTo>
                <a:cubicBezTo>
                  <a:pt x="56" y="113"/>
                  <a:pt x="56" y="113"/>
                  <a:pt x="55" y="113"/>
                </a:cubicBezTo>
                <a:close/>
                <a:moveTo>
                  <a:pt x="40" y="91"/>
                </a:moveTo>
                <a:cubicBezTo>
                  <a:pt x="39" y="90"/>
                  <a:pt x="39" y="90"/>
                  <a:pt x="39" y="90"/>
                </a:cubicBezTo>
                <a:cubicBezTo>
                  <a:pt x="39" y="91"/>
                  <a:pt x="39" y="91"/>
                  <a:pt x="40" y="91"/>
                </a:cubicBezTo>
                <a:close/>
                <a:moveTo>
                  <a:pt x="97" y="218"/>
                </a:moveTo>
                <a:cubicBezTo>
                  <a:pt x="97" y="218"/>
                  <a:pt x="97" y="218"/>
                  <a:pt x="97" y="218"/>
                </a:cubicBezTo>
                <a:cubicBezTo>
                  <a:pt x="97" y="218"/>
                  <a:pt x="97" y="219"/>
                  <a:pt x="98" y="219"/>
                </a:cubicBezTo>
                <a:cubicBezTo>
                  <a:pt x="98" y="219"/>
                  <a:pt x="98" y="219"/>
                  <a:pt x="98" y="219"/>
                </a:cubicBezTo>
                <a:cubicBezTo>
                  <a:pt x="98" y="219"/>
                  <a:pt x="97" y="218"/>
                  <a:pt x="97" y="218"/>
                </a:cubicBezTo>
                <a:close/>
                <a:moveTo>
                  <a:pt x="128" y="87"/>
                </a:moveTo>
                <a:cubicBezTo>
                  <a:pt x="128" y="87"/>
                  <a:pt x="128" y="87"/>
                  <a:pt x="128" y="87"/>
                </a:cubicBezTo>
                <a:cubicBezTo>
                  <a:pt x="128" y="87"/>
                  <a:pt x="128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8" y="87"/>
                  <a:pt x="128" y="87"/>
                </a:cubicBezTo>
                <a:close/>
                <a:moveTo>
                  <a:pt x="62" y="72"/>
                </a:move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lose/>
                <a:moveTo>
                  <a:pt x="132" y="93"/>
                </a:move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746760" y="2147570"/>
            <a:ext cx="2960370" cy="2887345"/>
            <a:chOff x="4167731" y="1943317"/>
            <a:chExt cx="3600300" cy="3602682"/>
          </a:xfrm>
        </p:grpSpPr>
        <p:sp>
          <p:nvSpPr>
            <p:cNvPr id="5" name="直角三角形 4"/>
            <p:cNvSpPr/>
            <p:nvPr/>
          </p:nvSpPr>
          <p:spPr>
            <a:xfrm>
              <a:off x="5999389" y="1943317"/>
              <a:ext cx="936000" cy="1768642"/>
            </a:xfrm>
            <a:prstGeom prst="rtTriangl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9" name="直角三角形 98"/>
            <p:cNvSpPr/>
            <p:nvPr/>
          </p:nvSpPr>
          <p:spPr>
            <a:xfrm rot="5400000">
              <a:off x="6415710" y="3361036"/>
              <a:ext cx="936000" cy="1768642"/>
            </a:xfrm>
            <a:prstGeom prst="rtTriangl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0" name="直角三角形 99"/>
            <p:cNvSpPr/>
            <p:nvPr/>
          </p:nvSpPr>
          <p:spPr>
            <a:xfrm rot="10800000">
              <a:off x="5000373" y="3777357"/>
              <a:ext cx="936000" cy="1768642"/>
            </a:xfrm>
            <a:prstGeom prst="rtTriangl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1" name="直角三角形 100"/>
            <p:cNvSpPr/>
            <p:nvPr/>
          </p:nvSpPr>
          <p:spPr>
            <a:xfrm rot="16200000">
              <a:off x="4584052" y="2359637"/>
              <a:ext cx="936000" cy="1768642"/>
            </a:xfrm>
            <a:prstGeom prst="rtTriangle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组合 218"/>
          <p:cNvGrpSpPr/>
          <p:nvPr/>
        </p:nvGrpSpPr>
        <p:grpSpPr>
          <a:xfrm>
            <a:off x="3961234" y="2071397"/>
            <a:ext cx="4353508" cy="1592263"/>
            <a:chOff x="3961234" y="2071397"/>
            <a:chExt cx="4353508" cy="1592263"/>
          </a:xfrm>
        </p:grpSpPr>
        <p:grpSp>
          <p:nvGrpSpPr>
            <p:cNvPr id="181" name="组合 180"/>
            <p:cNvGrpSpPr/>
            <p:nvPr/>
          </p:nvGrpSpPr>
          <p:grpSpPr>
            <a:xfrm>
              <a:off x="3961234" y="2071397"/>
              <a:ext cx="550068" cy="1592263"/>
              <a:chOff x="2022476" y="5602288"/>
              <a:chExt cx="500062" cy="1592263"/>
            </a:xfrm>
          </p:grpSpPr>
          <p:sp>
            <p:nvSpPr>
              <p:cNvPr id="182" name="Freeform 270"/>
              <p:cNvSpPr/>
              <p:nvPr/>
            </p:nvSpPr>
            <p:spPr bwMode="auto">
              <a:xfrm>
                <a:off x="2033588" y="6632575"/>
                <a:ext cx="488950" cy="446088"/>
              </a:xfrm>
              <a:custGeom>
                <a:avLst/>
                <a:gdLst>
                  <a:gd name="T0" fmla="*/ 121 w 151"/>
                  <a:gd name="T1" fmla="*/ 137 h 137"/>
                  <a:gd name="T2" fmla="*/ 121 w 151"/>
                  <a:gd name="T3" fmla="*/ 136 h 137"/>
                  <a:gd name="T4" fmla="*/ 117 w 151"/>
                  <a:gd name="T5" fmla="*/ 134 h 137"/>
                  <a:gd name="T6" fmla="*/ 144 w 151"/>
                  <a:gd name="T7" fmla="*/ 100 h 137"/>
                  <a:gd name="T8" fmla="*/ 105 w 151"/>
                  <a:gd name="T9" fmla="*/ 122 h 137"/>
                  <a:gd name="T10" fmla="*/ 105 w 151"/>
                  <a:gd name="T11" fmla="*/ 121 h 137"/>
                  <a:gd name="T12" fmla="*/ 71 w 151"/>
                  <a:gd name="T13" fmla="*/ 121 h 137"/>
                  <a:gd name="T14" fmla="*/ 146 w 151"/>
                  <a:gd name="T15" fmla="*/ 61 h 137"/>
                  <a:gd name="T16" fmla="*/ 24 w 151"/>
                  <a:gd name="T17" fmla="*/ 131 h 137"/>
                  <a:gd name="T18" fmla="*/ 19 w 151"/>
                  <a:gd name="T19" fmla="*/ 134 h 137"/>
                  <a:gd name="T20" fmla="*/ 135 w 151"/>
                  <a:gd name="T21" fmla="*/ 57 h 137"/>
                  <a:gd name="T22" fmla="*/ 24 w 151"/>
                  <a:gd name="T23" fmla="*/ 122 h 137"/>
                  <a:gd name="T24" fmla="*/ 24 w 151"/>
                  <a:gd name="T25" fmla="*/ 121 h 137"/>
                  <a:gd name="T26" fmla="*/ 114 w 151"/>
                  <a:gd name="T27" fmla="*/ 55 h 137"/>
                  <a:gd name="T28" fmla="*/ 24 w 151"/>
                  <a:gd name="T29" fmla="*/ 107 h 137"/>
                  <a:gd name="T30" fmla="*/ 24 w 151"/>
                  <a:gd name="T31" fmla="*/ 106 h 137"/>
                  <a:gd name="T32" fmla="*/ 107 w 151"/>
                  <a:gd name="T33" fmla="*/ 55 h 137"/>
                  <a:gd name="T34" fmla="*/ 1 w 151"/>
                  <a:gd name="T35" fmla="*/ 117 h 137"/>
                  <a:gd name="T36" fmla="*/ 0 w 151"/>
                  <a:gd name="T37" fmla="*/ 117 h 137"/>
                  <a:gd name="T38" fmla="*/ 16 w 151"/>
                  <a:gd name="T39" fmla="*/ 88 h 137"/>
                  <a:gd name="T40" fmla="*/ 29 w 151"/>
                  <a:gd name="T41" fmla="*/ 79 h 137"/>
                  <a:gd name="T42" fmla="*/ 30 w 151"/>
                  <a:gd name="T43" fmla="*/ 74 h 137"/>
                  <a:gd name="T44" fmla="*/ 30 w 151"/>
                  <a:gd name="T45" fmla="*/ 73 h 137"/>
                  <a:gd name="T46" fmla="*/ 33 w 151"/>
                  <a:gd name="T47" fmla="*/ 71 h 137"/>
                  <a:gd name="T48" fmla="*/ 61 w 151"/>
                  <a:gd name="T49" fmla="*/ 48 h 137"/>
                  <a:gd name="T50" fmla="*/ 26 w 151"/>
                  <a:gd name="T51" fmla="*/ 68 h 137"/>
                  <a:gd name="T52" fmla="*/ 25 w 151"/>
                  <a:gd name="T53" fmla="*/ 67 h 137"/>
                  <a:gd name="T54" fmla="*/ 13 w 151"/>
                  <a:gd name="T55" fmla="*/ 65 h 137"/>
                  <a:gd name="T56" fmla="*/ 15 w 151"/>
                  <a:gd name="T57" fmla="*/ 50 h 137"/>
                  <a:gd name="T58" fmla="*/ 14 w 151"/>
                  <a:gd name="T59" fmla="*/ 50 h 137"/>
                  <a:gd name="T60" fmla="*/ 15 w 151"/>
                  <a:gd name="T61" fmla="*/ 54 h 137"/>
                  <a:gd name="T62" fmla="*/ 123 w 151"/>
                  <a:gd name="T63" fmla="*/ 0 h 137"/>
                  <a:gd name="T64" fmla="*/ 75 w 151"/>
                  <a:gd name="T65" fmla="*/ 35 h 137"/>
                  <a:gd name="T66" fmla="*/ 110 w 151"/>
                  <a:gd name="T67" fmla="*/ 18 h 137"/>
                  <a:gd name="T68" fmla="*/ 86 w 151"/>
                  <a:gd name="T69" fmla="*/ 36 h 137"/>
                  <a:gd name="T70" fmla="*/ 101 w 151"/>
                  <a:gd name="T71" fmla="*/ 32 h 137"/>
                  <a:gd name="T72" fmla="*/ 24 w 151"/>
                  <a:gd name="T73" fmla="*/ 83 h 137"/>
                  <a:gd name="T74" fmla="*/ 117 w 151"/>
                  <a:gd name="T75" fmla="*/ 30 h 137"/>
                  <a:gd name="T76" fmla="*/ 117 w 151"/>
                  <a:gd name="T77" fmla="*/ 30 h 137"/>
                  <a:gd name="T78" fmla="*/ 53 w 151"/>
                  <a:gd name="T79" fmla="*/ 85 h 137"/>
                  <a:gd name="T80" fmla="*/ 129 w 151"/>
                  <a:gd name="T81" fmla="*/ 42 h 137"/>
                  <a:gd name="T82" fmla="*/ 129 w 151"/>
                  <a:gd name="T83" fmla="*/ 43 h 137"/>
                  <a:gd name="T84" fmla="*/ 118 w 151"/>
                  <a:gd name="T85" fmla="*/ 52 h 137"/>
                  <a:gd name="T86" fmla="*/ 118 w 151"/>
                  <a:gd name="T87" fmla="*/ 53 h 137"/>
                  <a:gd name="T88" fmla="*/ 144 w 151"/>
                  <a:gd name="T89" fmla="*/ 52 h 137"/>
                  <a:gd name="T90" fmla="*/ 145 w 151"/>
                  <a:gd name="T91" fmla="*/ 52 h 137"/>
                  <a:gd name="T92" fmla="*/ 80 w 151"/>
                  <a:gd name="T93" fmla="*/ 98 h 137"/>
                  <a:gd name="T94" fmla="*/ 150 w 151"/>
                  <a:gd name="T95" fmla="*/ 58 h 137"/>
                  <a:gd name="T96" fmla="*/ 151 w 151"/>
                  <a:gd name="T97" fmla="*/ 58 h 137"/>
                  <a:gd name="T98" fmla="*/ 147 w 151"/>
                  <a:gd name="T99" fmla="*/ 61 h 137"/>
                  <a:gd name="T100" fmla="*/ 131 w 151"/>
                  <a:gd name="T101" fmla="*/ 86 h 137"/>
                  <a:gd name="T102" fmla="*/ 107 w 151"/>
                  <a:gd name="T103" fmla="*/ 120 h 137"/>
                  <a:gd name="T104" fmla="*/ 146 w 151"/>
                  <a:gd name="T105" fmla="*/ 98 h 137"/>
                  <a:gd name="T106" fmla="*/ 146 w 151"/>
                  <a:gd name="T107" fmla="*/ 99 h 137"/>
                  <a:gd name="T108" fmla="*/ 134 w 151"/>
                  <a:gd name="T109" fmla="*/ 124 h 137"/>
                  <a:gd name="T110" fmla="*/ 134 w 151"/>
                  <a:gd name="T111" fmla="*/ 125 h 137"/>
                  <a:gd name="T112" fmla="*/ 135 w 151"/>
                  <a:gd name="T113" fmla="*/ 128 h 137"/>
                  <a:gd name="T114" fmla="*/ 130 w 151"/>
                  <a:gd name="T115" fmla="*/ 134 h 137"/>
                  <a:gd name="T116" fmla="*/ 126 w 151"/>
                  <a:gd name="T117" fmla="*/ 137 h 137"/>
                  <a:gd name="T118" fmla="*/ 131 w 151"/>
                  <a:gd name="T119" fmla="*/ 132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1" h="137">
                    <a:moveTo>
                      <a:pt x="121" y="137"/>
                    </a:moveTo>
                    <a:cubicBezTo>
                      <a:pt x="121" y="137"/>
                      <a:pt x="121" y="137"/>
                      <a:pt x="121" y="137"/>
                    </a:cubicBezTo>
                    <a:cubicBezTo>
                      <a:pt x="121" y="137"/>
                      <a:pt x="121" y="137"/>
                      <a:pt x="121" y="137"/>
                    </a:cubicBezTo>
                    <a:cubicBezTo>
                      <a:pt x="121" y="137"/>
                      <a:pt x="121" y="137"/>
                      <a:pt x="121" y="136"/>
                    </a:cubicBezTo>
                    <a:cubicBezTo>
                      <a:pt x="121" y="136"/>
                      <a:pt x="121" y="136"/>
                      <a:pt x="121" y="136"/>
                    </a:cubicBezTo>
                    <a:cubicBezTo>
                      <a:pt x="121" y="136"/>
                      <a:pt x="121" y="136"/>
                      <a:pt x="121" y="136"/>
                    </a:cubicBezTo>
                    <a:cubicBezTo>
                      <a:pt x="121" y="136"/>
                      <a:pt x="122" y="135"/>
                      <a:pt x="125" y="132"/>
                    </a:cubicBezTo>
                    <a:cubicBezTo>
                      <a:pt x="127" y="130"/>
                      <a:pt x="129" y="128"/>
                      <a:pt x="131" y="126"/>
                    </a:cubicBezTo>
                    <a:cubicBezTo>
                      <a:pt x="117" y="134"/>
                      <a:pt x="117" y="134"/>
                      <a:pt x="117" y="134"/>
                    </a:cubicBezTo>
                    <a:cubicBezTo>
                      <a:pt x="117" y="135"/>
                      <a:pt x="116" y="135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23" y="126"/>
                      <a:pt x="139" y="106"/>
                      <a:pt x="144" y="100"/>
                    </a:cubicBezTo>
                    <a:cubicBezTo>
                      <a:pt x="105" y="122"/>
                      <a:pt x="105" y="122"/>
                      <a:pt x="105" y="122"/>
                    </a:cubicBezTo>
                    <a:cubicBezTo>
                      <a:pt x="105" y="122"/>
                      <a:pt x="105" y="122"/>
                      <a:pt x="105" y="122"/>
                    </a:cubicBezTo>
                    <a:cubicBezTo>
                      <a:pt x="105" y="122"/>
                      <a:pt x="105" y="122"/>
                      <a:pt x="105" y="122"/>
                    </a:cubicBezTo>
                    <a:cubicBezTo>
                      <a:pt x="105" y="122"/>
                      <a:pt x="105" y="122"/>
                      <a:pt x="105" y="121"/>
                    </a:cubicBezTo>
                    <a:cubicBezTo>
                      <a:pt x="105" y="121"/>
                      <a:pt x="105" y="121"/>
                      <a:pt x="105" y="121"/>
                    </a:cubicBezTo>
                    <a:cubicBezTo>
                      <a:pt x="105" y="121"/>
                      <a:pt x="105" y="121"/>
                      <a:pt x="105" y="121"/>
                    </a:cubicBezTo>
                    <a:cubicBezTo>
                      <a:pt x="106" y="120"/>
                      <a:pt x="108" y="117"/>
                      <a:pt x="115" y="107"/>
                    </a:cubicBezTo>
                    <a:cubicBezTo>
                      <a:pt x="121" y="100"/>
                      <a:pt x="127" y="91"/>
                      <a:pt x="130" y="87"/>
                    </a:cubicBezTo>
                    <a:cubicBezTo>
                      <a:pt x="71" y="121"/>
                      <a:pt x="71" y="121"/>
                      <a:pt x="71" y="121"/>
                    </a:cubicBezTo>
                    <a:cubicBezTo>
                      <a:pt x="71" y="121"/>
                      <a:pt x="71" y="121"/>
                      <a:pt x="71" y="121"/>
                    </a:cubicBezTo>
                    <a:cubicBezTo>
                      <a:pt x="71" y="121"/>
                      <a:pt x="71" y="120"/>
                      <a:pt x="71" y="120"/>
                    </a:cubicBezTo>
                    <a:cubicBezTo>
                      <a:pt x="72" y="120"/>
                      <a:pt x="129" y="74"/>
                      <a:pt x="146" y="61"/>
                    </a:cubicBezTo>
                    <a:cubicBezTo>
                      <a:pt x="135" y="68"/>
                      <a:pt x="106" y="84"/>
                      <a:pt x="81" y="99"/>
                    </a:cubicBezTo>
                    <a:cubicBezTo>
                      <a:pt x="65" y="108"/>
                      <a:pt x="50" y="117"/>
                      <a:pt x="38" y="123"/>
                    </a:cubicBezTo>
                    <a:cubicBezTo>
                      <a:pt x="33" y="127"/>
                      <a:pt x="28" y="129"/>
                      <a:pt x="24" y="131"/>
                    </a:cubicBezTo>
                    <a:cubicBezTo>
                      <a:pt x="22" y="133"/>
                      <a:pt x="20" y="134"/>
                      <a:pt x="20" y="134"/>
                    </a:cubicBezTo>
                    <a:cubicBezTo>
                      <a:pt x="19" y="134"/>
                      <a:pt x="19" y="134"/>
                      <a:pt x="19" y="134"/>
                    </a:cubicBezTo>
                    <a:cubicBezTo>
                      <a:pt x="19" y="134"/>
                      <a:pt x="19" y="134"/>
                      <a:pt x="19" y="134"/>
                    </a:cubicBezTo>
                    <a:cubicBezTo>
                      <a:pt x="19" y="134"/>
                      <a:pt x="19" y="134"/>
                      <a:pt x="19" y="134"/>
                    </a:cubicBezTo>
                    <a:cubicBezTo>
                      <a:pt x="18" y="134"/>
                      <a:pt x="19" y="134"/>
                      <a:pt x="19" y="134"/>
                    </a:cubicBezTo>
                    <a:cubicBezTo>
                      <a:pt x="135" y="57"/>
                      <a:pt x="135" y="57"/>
                      <a:pt x="135" y="57"/>
                    </a:cubicBezTo>
                    <a:cubicBezTo>
                      <a:pt x="114" y="69"/>
                      <a:pt x="57" y="103"/>
                      <a:pt x="24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3" y="122"/>
                      <a:pt x="23" y="121"/>
                      <a:pt x="24" y="121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25" y="120"/>
                      <a:pt x="29" y="117"/>
                      <a:pt x="38" y="110"/>
                    </a:cubicBezTo>
                    <a:cubicBezTo>
                      <a:pt x="47" y="104"/>
                      <a:pt x="59" y="95"/>
                      <a:pt x="71" y="87"/>
                    </a:cubicBezTo>
                    <a:cubicBezTo>
                      <a:pt x="88" y="74"/>
                      <a:pt x="106" y="61"/>
                      <a:pt x="114" y="55"/>
                    </a:cubicBezTo>
                    <a:cubicBezTo>
                      <a:pt x="102" y="61"/>
                      <a:pt x="72" y="79"/>
                      <a:pt x="51" y="92"/>
                    </a:cubicBezTo>
                    <a:cubicBezTo>
                      <a:pt x="25" y="107"/>
                      <a:pt x="25" y="107"/>
                      <a:pt x="24" y="107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7"/>
                      <a:pt x="24" y="107"/>
                      <a:pt x="24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05"/>
                      <a:pt x="29" y="103"/>
                      <a:pt x="40" y="96"/>
                    </a:cubicBezTo>
                    <a:cubicBezTo>
                      <a:pt x="49" y="91"/>
                      <a:pt x="61" y="83"/>
                      <a:pt x="76" y="74"/>
                    </a:cubicBezTo>
                    <a:cubicBezTo>
                      <a:pt x="87" y="67"/>
                      <a:pt x="98" y="61"/>
                      <a:pt x="107" y="55"/>
                    </a:cubicBezTo>
                    <a:cubicBezTo>
                      <a:pt x="92" y="64"/>
                      <a:pt x="72" y="76"/>
                      <a:pt x="54" y="86"/>
                    </a:cubicBezTo>
                    <a:cubicBezTo>
                      <a:pt x="10" y="112"/>
                      <a:pt x="2" y="116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0" y="117"/>
                      <a:pt x="0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6"/>
                      <a:pt x="0" y="116"/>
                    </a:cubicBezTo>
                    <a:cubicBezTo>
                      <a:pt x="35" y="91"/>
                      <a:pt x="96" y="46"/>
                      <a:pt x="112" y="33"/>
                    </a:cubicBezTo>
                    <a:cubicBezTo>
                      <a:pt x="81" y="52"/>
                      <a:pt x="18" y="88"/>
                      <a:pt x="16" y="88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6" y="87"/>
                      <a:pt x="29" y="79"/>
                    </a:cubicBezTo>
                    <a:cubicBezTo>
                      <a:pt x="37" y="73"/>
                      <a:pt x="48" y="66"/>
                      <a:pt x="59" y="59"/>
                    </a:cubicBezTo>
                    <a:cubicBezTo>
                      <a:pt x="69" y="53"/>
                      <a:pt x="79" y="46"/>
                      <a:pt x="86" y="41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29" y="74"/>
                      <a:pt x="29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2" y="72"/>
                      <a:pt x="33" y="71"/>
                    </a:cubicBezTo>
                    <a:cubicBezTo>
                      <a:pt x="36" y="69"/>
                      <a:pt x="39" y="67"/>
                      <a:pt x="43" y="64"/>
                    </a:cubicBezTo>
                    <a:cubicBezTo>
                      <a:pt x="61" y="52"/>
                      <a:pt x="94" y="30"/>
                      <a:pt x="106" y="22"/>
                    </a:cubicBezTo>
                    <a:cubicBezTo>
                      <a:pt x="97" y="27"/>
                      <a:pt x="77" y="38"/>
                      <a:pt x="61" y="48"/>
                    </a:cubicBezTo>
                    <a:cubicBezTo>
                      <a:pt x="32" y="64"/>
                      <a:pt x="27" y="67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8"/>
                      <a:pt x="25" y="67"/>
                      <a:pt x="25" y="67"/>
                    </a:cubicBezTo>
                    <a:cubicBezTo>
                      <a:pt x="53" y="48"/>
                      <a:pt x="103" y="14"/>
                      <a:pt x="118" y="4"/>
                    </a:cubicBezTo>
                    <a:cubicBezTo>
                      <a:pt x="102" y="13"/>
                      <a:pt x="45" y="46"/>
                      <a:pt x="13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2" y="64"/>
                      <a:pt x="12" y="64"/>
                      <a:pt x="14" y="54"/>
                    </a:cubicBezTo>
                    <a:cubicBezTo>
                      <a:pt x="15" y="52"/>
                      <a:pt x="15" y="51"/>
                      <a:pt x="15" y="50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0"/>
                    </a:cubicBezTo>
                    <a:cubicBezTo>
                      <a:pt x="13" y="50"/>
                      <a:pt x="14" y="50"/>
                      <a:pt x="14" y="5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7" y="49"/>
                      <a:pt x="17" y="49"/>
                      <a:pt x="15" y="54"/>
                    </a:cubicBezTo>
                    <a:cubicBezTo>
                      <a:pt x="15" y="57"/>
                      <a:pt x="14" y="62"/>
                      <a:pt x="13" y="63"/>
                    </a:cubicBezTo>
                    <a:cubicBezTo>
                      <a:pt x="54" y="39"/>
                      <a:pt x="121" y="0"/>
                      <a:pt x="123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1"/>
                      <a:pt x="124" y="1"/>
                      <a:pt x="108" y="12"/>
                    </a:cubicBezTo>
                    <a:cubicBezTo>
                      <a:pt x="100" y="17"/>
                      <a:pt x="89" y="25"/>
                      <a:pt x="75" y="35"/>
                    </a:cubicBezTo>
                    <a:cubicBezTo>
                      <a:pt x="59" y="45"/>
                      <a:pt x="44" y="55"/>
                      <a:pt x="35" y="62"/>
                    </a:cubicBezTo>
                    <a:cubicBezTo>
                      <a:pt x="42" y="58"/>
                      <a:pt x="51" y="52"/>
                      <a:pt x="60" y="47"/>
                    </a:cubicBezTo>
                    <a:cubicBezTo>
                      <a:pt x="102" y="22"/>
                      <a:pt x="109" y="18"/>
                      <a:pt x="110" y="18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86" y="36"/>
                    </a:cubicBezTo>
                    <a:cubicBezTo>
                      <a:pt x="72" y="46"/>
                      <a:pt x="55" y="57"/>
                      <a:pt x="43" y="65"/>
                    </a:cubicBezTo>
                    <a:cubicBezTo>
                      <a:pt x="43" y="65"/>
                      <a:pt x="42" y="66"/>
                      <a:pt x="41" y="67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2" y="32"/>
                      <a:pt x="102" y="32"/>
                      <a:pt x="102" y="33"/>
                    </a:cubicBezTo>
                    <a:cubicBezTo>
                      <a:pt x="79" y="47"/>
                      <a:pt x="40" y="73"/>
                      <a:pt x="24" y="83"/>
                    </a:cubicBezTo>
                    <a:cubicBezTo>
                      <a:pt x="43" y="73"/>
                      <a:pt x="94" y="42"/>
                      <a:pt x="116" y="29"/>
                    </a:cubicBezTo>
                    <a:cubicBezTo>
                      <a:pt x="116" y="29"/>
                      <a:pt x="117" y="29"/>
                      <a:pt x="117" y="29"/>
                    </a:cubicBezTo>
                    <a:cubicBezTo>
                      <a:pt x="117" y="29"/>
                      <a:pt x="117" y="29"/>
                      <a:pt x="117" y="30"/>
                    </a:cubicBezTo>
                    <a:cubicBezTo>
                      <a:pt x="117" y="30"/>
                      <a:pt x="117" y="30"/>
                      <a:pt x="117" y="30"/>
                    </a:cubicBezTo>
                    <a:cubicBezTo>
                      <a:pt x="117" y="30"/>
                      <a:pt x="117" y="30"/>
                      <a:pt x="117" y="30"/>
                    </a:cubicBezTo>
                    <a:cubicBezTo>
                      <a:pt x="117" y="30"/>
                      <a:pt x="117" y="30"/>
                      <a:pt x="117" y="30"/>
                    </a:cubicBezTo>
                    <a:cubicBezTo>
                      <a:pt x="115" y="32"/>
                      <a:pt x="105" y="40"/>
                      <a:pt x="59" y="74"/>
                    </a:cubicBezTo>
                    <a:cubicBezTo>
                      <a:pt x="38" y="90"/>
                      <a:pt x="16" y="105"/>
                      <a:pt x="6" y="113"/>
                    </a:cubicBezTo>
                    <a:cubicBezTo>
                      <a:pt x="16" y="108"/>
                      <a:pt x="34" y="97"/>
                      <a:pt x="53" y="85"/>
                    </a:cubicBezTo>
                    <a:cubicBezTo>
                      <a:pt x="110" y="53"/>
                      <a:pt x="126" y="43"/>
                      <a:pt x="129" y="42"/>
                    </a:cubicBezTo>
                    <a:cubicBezTo>
                      <a:pt x="129" y="42"/>
                      <a:pt x="129" y="42"/>
                      <a:pt x="129" y="42"/>
                    </a:cubicBezTo>
                    <a:cubicBezTo>
                      <a:pt x="129" y="42"/>
                      <a:pt x="129" y="42"/>
                      <a:pt x="129" y="42"/>
                    </a:cubicBezTo>
                    <a:cubicBezTo>
                      <a:pt x="129" y="42"/>
                      <a:pt x="129" y="42"/>
                      <a:pt x="129" y="42"/>
                    </a:cubicBezTo>
                    <a:cubicBezTo>
                      <a:pt x="129" y="42"/>
                      <a:pt x="130" y="42"/>
                      <a:pt x="130" y="42"/>
                    </a:cubicBezTo>
                    <a:cubicBezTo>
                      <a:pt x="130" y="42"/>
                      <a:pt x="130" y="43"/>
                      <a:pt x="129" y="43"/>
                    </a:cubicBezTo>
                    <a:cubicBezTo>
                      <a:pt x="107" y="56"/>
                      <a:pt x="73" y="77"/>
                      <a:pt x="50" y="91"/>
                    </a:cubicBezTo>
                    <a:cubicBezTo>
                      <a:pt x="50" y="91"/>
                      <a:pt x="50" y="91"/>
                      <a:pt x="51" y="91"/>
                    </a:cubicBezTo>
                    <a:cubicBezTo>
                      <a:pt x="101" y="61"/>
                      <a:pt x="117" y="52"/>
                      <a:pt x="118" y="52"/>
                    </a:cubicBezTo>
                    <a:cubicBezTo>
                      <a:pt x="118" y="52"/>
                      <a:pt x="118" y="52"/>
                      <a:pt x="118" y="52"/>
                    </a:cubicBezTo>
                    <a:cubicBezTo>
                      <a:pt x="118" y="52"/>
                      <a:pt x="118" y="52"/>
                      <a:pt x="118" y="52"/>
                    </a:cubicBezTo>
                    <a:cubicBezTo>
                      <a:pt x="119" y="53"/>
                      <a:pt x="119" y="53"/>
                      <a:pt x="118" y="53"/>
                    </a:cubicBezTo>
                    <a:cubicBezTo>
                      <a:pt x="92" y="72"/>
                      <a:pt x="48" y="104"/>
                      <a:pt x="31" y="117"/>
                    </a:cubicBezTo>
                    <a:cubicBezTo>
                      <a:pt x="74" y="92"/>
                      <a:pt x="137" y="54"/>
                      <a:pt x="144" y="52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44" y="52"/>
                      <a:pt x="144" y="51"/>
                      <a:pt x="144" y="51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44" y="119"/>
                      <a:pt x="62" y="108"/>
                      <a:pt x="80" y="98"/>
                    </a:cubicBezTo>
                    <a:cubicBezTo>
                      <a:pt x="138" y="64"/>
                      <a:pt x="148" y="59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1" y="57"/>
                      <a:pt x="151" y="57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0" y="59"/>
                      <a:pt x="149" y="60"/>
                      <a:pt x="147" y="61"/>
                    </a:cubicBezTo>
                    <a:cubicBezTo>
                      <a:pt x="76" y="117"/>
                      <a:pt x="76" y="117"/>
                      <a:pt x="76" y="117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1" y="86"/>
                      <a:pt x="132" y="86"/>
                      <a:pt x="132" y="86"/>
                    </a:cubicBezTo>
                    <a:cubicBezTo>
                      <a:pt x="132" y="86"/>
                      <a:pt x="132" y="86"/>
                      <a:pt x="116" y="108"/>
                    </a:cubicBezTo>
                    <a:cubicBezTo>
                      <a:pt x="112" y="113"/>
                      <a:pt x="109" y="118"/>
                      <a:pt x="107" y="120"/>
                    </a:cubicBezTo>
                    <a:cubicBezTo>
                      <a:pt x="145" y="98"/>
                      <a:pt x="145" y="98"/>
                      <a:pt x="145" y="98"/>
                    </a:cubicBezTo>
                    <a:cubicBezTo>
                      <a:pt x="145" y="98"/>
                      <a:pt x="146" y="98"/>
                      <a:pt x="146" y="98"/>
                    </a:cubicBezTo>
                    <a:cubicBezTo>
                      <a:pt x="146" y="98"/>
                      <a:pt x="146" y="98"/>
                      <a:pt x="146" y="98"/>
                    </a:cubicBezTo>
                    <a:cubicBezTo>
                      <a:pt x="146" y="98"/>
                      <a:pt x="146" y="98"/>
                      <a:pt x="146" y="99"/>
                    </a:cubicBezTo>
                    <a:cubicBezTo>
                      <a:pt x="146" y="99"/>
                      <a:pt x="146" y="99"/>
                      <a:pt x="146" y="99"/>
                    </a:cubicBezTo>
                    <a:cubicBezTo>
                      <a:pt x="146" y="99"/>
                      <a:pt x="146" y="99"/>
                      <a:pt x="146" y="99"/>
                    </a:cubicBezTo>
                    <a:cubicBezTo>
                      <a:pt x="145" y="100"/>
                      <a:pt x="140" y="106"/>
                      <a:pt x="119" y="132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4" y="124"/>
                      <a:pt x="134" y="124"/>
                      <a:pt x="134" y="125"/>
                    </a:cubicBez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3" y="125"/>
                      <a:pt x="131" y="127"/>
                      <a:pt x="126" y="133"/>
                    </a:cubicBezTo>
                    <a:cubicBezTo>
                      <a:pt x="125" y="134"/>
                      <a:pt x="124" y="134"/>
                      <a:pt x="124" y="135"/>
                    </a:cubicBezTo>
                    <a:cubicBezTo>
                      <a:pt x="135" y="128"/>
                      <a:pt x="135" y="128"/>
                      <a:pt x="135" y="128"/>
                    </a:cubicBezTo>
                    <a:cubicBezTo>
                      <a:pt x="135" y="128"/>
                      <a:pt x="135" y="128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0" y="134"/>
                      <a:pt x="130" y="134"/>
                      <a:pt x="130" y="134"/>
                    </a:cubicBezTo>
                    <a:cubicBezTo>
                      <a:pt x="130" y="134"/>
                      <a:pt x="130" y="134"/>
                      <a:pt x="130" y="134"/>
                    </a:cubicBezTo>
                    <a:cubicBezTo>
                      <a:pt x="130" y="134"/>
                      <a:pt x="130" y="135"/>
                      <a:pt x="130" y="135"/>
                    </a:cubicBezTo>
                    <a:cubicBezTo>
                      <a:pt x="126" y="137"/>
                      <a:pt x="126" y="137"/>
                      <a:pt x="126" y="137"/>
                    </a:cubicBezTo>
                    <a:cubicBezTo>
                      <a:pt x="125" y="137"/>
                      <a:pt x="125" y="137"/>
                      <a:pt x="125" y="137"/>
                    </a:cubicBezTo>
                    <a:cubicBezTo>
                      <a:pt x="125" y="137"/>
                      <a:pt x="125" y="137"/>
                      <a:pt x="125" y="136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1" y="137"/>
                      <a:pt x="121" y="137"/>
                      <a:pt x="121" y="137"/>
                    </a:cubicBezTo>
                    <a:cubicBezTo>
                      <a:pt x="121" y="137"/>
                      <a:pt x="121" y="137"/>
                      <a:pt x="121" y="1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271"/>
              <p:cNvSpPr/>
              <p:nvPr/>
            </p:nvSpPr>
            <p:spPr bwMode="auto">
              <a:xfrm>
                <a:off x="2022476" y="5624513"/>
                <a:ext cx="444500" cy="1190625"/>
              </a:xfrm>
              <a:custGeom>
                <a:avLst/>
                <a:gdLst>
                  <a:gd name="T0" fmla="*/ 35 w 137"/>
                  <a:gd name="T1" fmla="*/ 353 h 367"/>
                  <a:gd name="T2" fmla="*/ 37 w 137"/>
                  <a:gd name="T3" fmla="*/ 344 h 367"/>
                  <a:gd name="T4" fmla="*/ 32 w 137"/>
                  <a:gd name="T5" fmla="*/ 326 h 367"/>
                  <a:gd name="T6" fmla="*/ 31 w 137"/>
                  <a:gd name="T7" fmla="*/ 324 h 367"/>
                  <a:gd name="T8" fmla="*/ 130 w 137"/>
                  <a:gd name="T9" fmla="*/ 242 h 367"/>
                  <a:gd name="T10" fmla="*/ 88 w 137"/>
                  <a:gd name="T11" fmla="*/ 252 h 367"/>
                  <a:gd name="T12" fmla="*/ 52 w 137"/>
                  <a:gd name="T13" fmla="*/ 265 h 367"/>
                  <a:gd name="T14" fmla="*/ 30 w 137"/>
                  <a:gd name="T15" fmla="*/ 275 h 367"/>
                  <a:gd name="T16" fmla="*/ 40 w 137"/>
                  <a:gd name="T17" fmla="*/ 257 h 367"/>
                  <a:gd name="T18" fmla="*/ 36 w 137"/>
                  <a:gd name="T19" fmla="*/ 258 h 367"/>
                  <a:gd name="T20" fmla="*/ 48 w 137"/>
                  <a:gd name="T21" fmla="*/ 230 h 367"/>
                  <a:gd name="T22" fmla="*/ 28 w 137"/>
                  <a:gd name="T23" fmla="*/ 214 h 367"/>
                  <a:gd name="T24" fmla="*/ 52 w 137"/>
                  <a:gd name="T25" fmla="*/ 189 h 367"/>
                  <a:gd name="T26" fmla="*/ 35 w 137"/>
                  <a:gd name="T27" fmla="*/ 193 h 367"/>
                  <a:gd name="T28" fmla="*/ 42 w 137"/>
                  <a:gd name="T29" fmla="*/ 176 h 367"/>
                  <a:gd name="T30" fmla="*/ 56 w 137"/>
                  <a:gd name="T31" fmla="*/ 167 h 367"/>
                  <a:gd name="T32" fmla="*/ 32 w 137"/>
                  <a:gd name="T33" fmla="*/ 176 h 367"/>
                  <a:gd name="T34" fmla="*/ 25 w 137"/>
                  <a:gd name="T35" fmla="*/ 159 h 367"/>
                  <a:gd name="T36" fmla="*/ 57 w 137"/>
                  <a:gd name="T37" fmla="*/ 140 h 367"/>
                  <a:gd name="T38" fmla="*/ 122 w 137"/>
                  <a:gd name="T39" fmla="*/ 64 h 367"/>
                  <a:gd name="T40" fmla="*/ 129 w 137"/>
                  <a:gd name="T41" fmla="*/ 39 h 367"/>
                  <a:gd name="T42" fmla="*/ 12 w 137"/>
                  <a:gd name="T43" fmla="*/ 100 h 367"/>
                  <a:gd name="T44" fmla="*/ 25 w 137"/>
                  <a:gd name="T45" fmla="*/ 88 h 367"/>
                  <a:gd name="T46" fmla="*/ 27 w 137"/>
                  <a:gd name="T47" fmla="*/ 77 h 367"/>
                  <a:gd name="T48" fmla="*/ 2 w 137"/>
                  <a:gd name="T49" fmla="*/ 90 h 367"/>
                  <a:gd name="T50" fmla="*/ 72 w 137"/>
                  <a:gd name="T51" fmla="*/ 34 h 367"/>
                  <a:gd name="T52" fmla="*/ 19 w 137"/>
                  <a:gd name="T53" fmla="*/ 59 h 367"/>
                  <a:gd name="T54" fmla="*/ 68 w 137"/>
                  <a:gd name="T55" fmla="*/ 18 h 367"/>
                  <a:gd name="T56" fmla="*/ 72 w 137"/>
                  <a:gd name="T57" fmla="*/ 7 h 367"/>
                  <a:gd name="T58" fmla="*/ 93 w 137"/>
                  <a:gd name="T59" fmla="*/ 4 h 367"/>
                  <a:gd name="T60" fmla="*/ 82 w 137"/>
                  <a:gd name="T61" fmla="*/ 18 h 367"/>
                  <a:gd name="T62" fmla="*/ 62 w 137"/>
                  <a:gd name="T63" fmla="*/ 32 h 367"/>
                  <a:gd name="T64" fmla="*/ 106 w 137"/>
                  <a:gd name="T65" fmla="*/ 22 h 367"/>
                  <a:gd name="T66" fmla="*/ 28 w 137"/>
                  <a:gd name="T67" fmla="*/ 76 h 367"/>
                  <a:gd name="T68" fmla="*/ 128 w 137"/>
                  <a:gd name="T69" fmla="*/ 18 h 367"/>
                  <a:gd name="T70" fmla="*/ 73 w 137"/>
                  <a:gd name="T71" fmla="*/ 59 h 367"/>
                  <a:gd name="T72" fmla="*/ 38 w 137"/>
                  <a:gd name="T73" fmla="*/ 84 h 367"/>
                  <a:gd name="T74" fmla="*/ 21 w 137"/>
                  <a:gd name="T75" fmla="*/ 100 h 367"/>
                  <a:gd name="T76" fmla="*/ 128 w 137"/>
                  <a:gd name="T77" fmla="*/ 61 h 367"/>
                  <a:gd name="T78" fmla="*/ 119 w 137"/>
                  <a:gd name="T79" fmla="*/ 86 h 367"/>
                  <a:gd name="T80" fmla="*/ 106 w 137"/>
                  <a:gd name="T81" fmla="*/ 113 h 367"/>
                  <a:gd name="T82" fmla="*/ 84 w 137"/>
                  <a:gd name="T83" fmla="*/ 151 h 367"/>
                  <a:gd name="T84" fmla="*/ 128 w 137"/>
                  <a:gd name="T85" fmla="*/ 127 h 367"/>
                  <a:gd name="T86" fmla="*/ 133 w 137"/>
                  <a:gd name="T87" fmla="*/ 136 h 367"/>
                  <a:gd name="T88" fmla="*/ 119 w 137"/>
                  <a:gd name="T89" fmla="*/ 152 h 367"/>
                  <a:gd name="T90" fmla="*/ 120 w 137"/>
                  <a:gd name="T91" fmla="*/ 160 h 367"/>
                  <a:gd name="T92" fmla="*/ 83 w 137"/>
                  <a:gd name="T93" fmla="*/ 192 h 367"/>
                  <a:gd name="T94" fmla="*/ 118 w 137"/>
                  <a:gd name="T95" fmla="*/ 181 h 367"/>
                  <a:gd name="T96" fmla="*/ 128 w 137"/>
                  <a:gd name="T97" fmla="*/ 184 h 367"/>
                  <a:gd name="T98" fmla="*/ 109 w 137"/>
                  <a:gd name="T99" fmla="*/ 215 h 367"/>
                  <a:gd name="T100" fmla="*/ 113 w 137"/>
                  <a:gd name="T101" fmla="*/ 215 h 367"/>
                  <a:gd name="T102" fmla="*/ 137 w 137"/>
                  <a:gd name="T103" fmla="*/ 212 h 367"/>
                  <a:gd name="T104" fmla="*/ 102 w 137"/>
                  <a:gd name="T105" fmla="*/ 236 h 367"/>
                  <a:gd name="T106" fmla="*/ 137 w 137"/>
                  <a:gd name="T107" fmla="*/ 217 h 367"/>
                  <a:gd name="T108" fmla="*/ 40 w 137"/>
                  <a:gd name="T109" fmla="*/ 294 h 367"/>
                  <a:gd name="T110" fmla="*/ 136 w 137"/>
                  <a:gd name="T111" fmla="*/ 255 h 367"/>
                  <a:gd name="T112" fmla="*/ 84 w 137"/>
                  <a:gd name="T113" fmla="*/ 290 h 367"/>
                  <a:gd name="T114" fmla="*/ 121 w 137"/>
                  <a:gd name="T115" fmla="*/ 272 h 367"/>
                  <a:gd name="T116" fmla="*/ 129 w 137"/>
                  <a:gd name="T117" fmla="*/ 269 h 367"/>
                  <a:gd name="T118" fmla="*/ 128 w 137"/>
                  <a:gd name="T119" fmla="*/ 292 h 367"/>
                  <a:gd name="T120" fmla="*/ 111 w 137"/>
                  <a:gd name="T121" fmla="*/ 309 h 367"/>
                  <a:gd name="T122" fmla="*/ 110 w 137"/>
                  <a:gd name="T123" fmla="*/ 32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7" h="367">
                    <a:moveTo>
                      <a:pt x="29" y="367"/>
                    </a:moveTo>
                    <a:cubicBezTo>
                      <a:pt x="29" y="367"/>
                      <a:pt x="29" y="367"/>
                      <a:pt x="29" y="367"/>
                    </a:cubicBezTo>
                    <a:cubicBezTo>
                      <a:pt x="29" y="367"/>
                      <a:pt x="29" y="367"/>
                      <a:pt x="29" y="366"/>
                    </a:cubicBezTo>
                    <a:cubicBezTo>
                      <a:pt x="51" y="351"/>
                      <a:pt x="90" y="324"/>
                      <a:pt x="104" y="313"/>
                    </a:cubicBezTo>
                    <a:cubicBezTo>
                      <a:pt x="63" y="338"/>
                      <a:pt x="39" y="351"/>
                      <a:pt x="35" y="353"/>
                    </a:cubicBezTo>
                    <a:cubicBezTo>
                      <a:pt x="35" y="353"/>
                      <a:pt x="35" y="353"/>
                      <a:pt x="35" y="353"/>
                    </a:cubicBezTo>
                    <a:cubicBezTo>
                      <a:pt x="35" y="353"/>
                      <a:pt x="35" y="353"/>
                      <a:pt x="35" y="353"/>
                    </a:cubicBezTo>
                    <a:cubicBezTo>
                      <a:pt x="35" y="353"/>
                      <a:pt x="35" y="353"/>
                      <a:pt x="35" y="353"/>
                    </a:cubicBezTo>
                    <a:cubicBezTo>
                      <a:pt x="35" y="353"/>
                      <a:pt x="35" y="353"/>
                      <a:pt x="34" y="353"/>
                    </a:cubicBezTo>
                    <a:cubicBezTo>
                      <a:pt x="34" y="353"/>
                      <a:pt x="34" y="353"/>
                      <a:pt x="35" y="353"/>
                    </a:cubicBezTo>
                    <a:cubicBezTo>
                      <a:pt x="58" y="337"/>
                      <a:pt x="97" y="311"/>
                      <a:pt x="117" y="298"/>
                    </a:cubicBezTo>
                    <a:cubicBezTo>
                      <a:pt x="37" y="344"/>
                      <a:pt x="37" y="344"/>
                      <a:pt x="37" y="344"/>
                    </a:cubicBezTo>
                    <a:cubicBezTo>
                      <a:pt x="37" y="344"/>
                      <a:pt x="37" y="344"/>
                      <a:pt x="37" y="344"/>
                    </a:cubicBezTo>
                    <a:cubicBezTo>
                      <a:pt x="37" y="344"/>
                      <a:pt x="37" y="344"/>
                      <a:pt x="37" y="344"/>
                    </a:cubicBezTo>
                    <a:cubicBezTo>
                      <a:pt x="36" y="344"/>
                      <a:pt x="36" y="344"/>
                      <a:pt x="37" y="344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38" y="342"/>
                      <a:pt x="46" y="335"/>
                      <a:pt x="82" y="306"/>
                    </a:cubicBezTo>
                    <a:cubicBezTo>
                      <a:pt x="99" y="293"/>
                      <a:pt x="115" y="279"/>
                      <a:pt x="123" y="273"/>
                    </a:cubicBezTo>
                    <a:cubicBezTo>
                      <a:pt x="53" y="314"/>
                      <a:pt x="37" y="323"/>
                      <a:pt x="33" y="325"/>
                    </a:cubicBezTo>
                    <a:cubicBezTo>
                      <a:pt x="32" y="326"/>
                      <a:pt x="32" y="326"/>
                      <a:pt x="32" y="326"/>
                    </a:cubicBezTo>
                    <a:cubicBezTo>
                      <a:pt x="32" y="326"/>
                      <a:pt x="32" y="326"/>
                      <a:pt x="32" y="326"/>
                    </a:cubicBezTo>
                    <a:cubicBezTo>
                      <a:pt x="32" y="326"/>
                      <a:pt x="31" y="326"/>
                      <a:pt x="31" y="326"/>
                    </a:cubicBezTo>
                    <a:cubicBezTo>
                      <a:pt x="31" y="326"/>
                      <a:pt x="31" y="326"/>
                      <a:pt x="31" y="325"/>
                    </a:cubicBezTo>
                    <a:cubicBezTo>
                      <a:pt x="31" y="325"/>
                      <a:pt x="31" y="325"/>
                      <a:pt x="31" y="325"/>
                    </a:cubicBezTo>
                    <a:cubicBezTo>
                      <a:pt x="32" y="325"/>
                      <a:pt x="58" y="309"/>
                      <a:pt x="82" y="295"/>
                    </a:cubicBezTo>
                    <a:cubicBezTo>
                      <a:pt x="65" y="305"/>
                      <a:pt x="45" y="316"/>
                      <a:pt x="32" y="324"/>
                    </a:cubicBezTo>
                    <a:cubicBezTo>
                      <a:pt x="32" y="324"/>
                      <a:pt x="31" y="324"/>
                      <a:pt x="31" y="324"/>
                    </a:cubicBezTo>
                    <a:cubicBezTo>
                      <a:pt x="31" y="323"/>
                      <a:pt x="31" y="323"/>
                      <a:pt x="31" y="323"/>
                    </a:cubicBezTo>
                    <a:cubicBezTo>
                      <a:pt x="57" y="306"/>
                      <a:pt x="100" y="279"/>
                      <a:pt x="122" y="265"/>
                    </a:cubicBezTo>
                    <a:cubicBezTo>
                      <a:pt x="74" y="292"/>
                      <a:pt x="50" y="306"/>
                      <a:pt x="49" y="306"/>
                    </a:cubicBezTo>
                    <a:cubicBezTo>
                      <a:pt x="49" y="306"/>
                      <a:pt x="49" y="306"/>
                      <a:pt x="49" y="306"/>
                    </a:cubicBezTo>
                    <a:cubicBezTo>
                      <a:pt x="49" y="306"/>
                      <a:pt x="49" y="306"/>
                      <a:pt x="49" y="306"/>
                    </a:cubicBezTo>
                    <a:cubicBezTo>
                      <a:pt x="48" y="306"/>
                      <a:pt x="48" y="305"/>
                      <a:pt x="100" y="265"/>
                    </a:cubicBezTo>
                    <a:cubicBezTo>
                      <a:pt x="112" y="256"/>
                      <a:pt x="124" y="247"/>
                      <a:pt x="130" y="242"/>
                    </a:cubicBezTo>
                    <a:cubicBezTo>
                      <a:pt x="119" y="249"/>
                      <a:pt x="88" y="267"/>
                      <a:pt x="66" y="279"/>
                    </a:cubicBezTo>
                    <a:cubicBezTo>
                      <a:pt x="36" y="297"/>
                      <a:pt x="36" y="297"/>
                      <a:pt x="36" y="297"/>
                    </a:cubicBezTo>
                    <a:cubicBezTo>
                      <a:pt x="36" y="297"/>
                      <a:pt x="36" y="297"/>
                      <a:pt x="36" y="297"/>
                    </a:cubicBezTo>
                    <a:cubicBezTo>
                      <a:pt x="36" y="296"/>
                      <a:pt x="36" y="296"/>
                      <a:pt x="36" y="296"/>
                    </a:cubicBezTo>
                    <a:cubicBezTo>
                      <a:pt x="36" y="296"/>
                      <a:pt x="36" y="296"/>
                      <a:pt x="36" y="296"/>
                    </a:cubicBezTo>
                    <a:cubicBezTo>
                      <a:pt x="36" y="296"/>
                      <a:pt x="36" y="296"/>
                      <a:pt x="36" y="296"/>
                    </a:cubicBezTo>
                    <a:cubicBezTo>
                      <a:pt x="38" y="294"/>
                      <a:pt x="47" y="286"/>
                      <a:pt x="88" y="252"/>
                    </a:cubicBezTo>
                    <a:cubicBezTo>
                      <a:pt x="99" y="243"/>
                      <a:pt x="108" y="235"/>
                      <a:pt x="112" y="231"/>
                    </a:cubicBezTo>
                    <a:cubicBezTo>
                      <a:pt x="110" y="233"/>
                      <a:pt x="106" y="235"/>
                      <a:pt x="102" y="237"/>
                    </a:cubicBezTo>
                    <a:cubicBezTo>
                      <a:pt x="96" y="241"/>
                      <a:pt x="90" y="244"/>
                      <a:pt x="84" y="248"/>
                    </a:cubicBezTo>
                    <a:cubicBezTo>
                      <a:pt x="57" y="263"/>
                      <a:pt x="31" y="279"/>
                      <a:pt x="31" y="279"/>
                    </a:cubicBezTo>
                    <a:cubicBezTo>
                      <a:pt x="31" y="279"/>
                      <a:pt x="30" y="279"/>
                      <a:pt x="30" y="279"/>
                    </a:cubicBezTo>
                    <a:cubicBezTo>
                      <a:pt x="30" y="278"/>
                      <a:pt x="30" y="278"/>
                      <a:pt x="31" y="278"/>
                    </a:cubicBezTo>
                    <a:cubicBezTo>
                      <a:pt x="37" y="274"/>
                      <a:pt x="45" y="270"/>
                      <a:pt x="52" y="265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103" y="233"/>
                      <a:pt x="103" y="233"/>
                      <a:pt x="103" y="233"/>
                    </a:cubicBezTo>
                    <a:cubicBezTo>
                      <a:pt x="33" y="273"/>
                      <a:pt x="33" y="273"/>
                      <a:pt x="33" y="273"/>
                    </a:cubicBezTo>
                    <a:cubicBezTo>
                      <a:pt x="33" y="273"/>
                      <a:pt x="33" y="273"/>
                      <a:pt x="33" y="273"/>
                    </a:cubicBezTo>
                    <a:cubicBezTo>
                      <a:pt x="33" y="273"/>
                      <a:pt x="33" y="273"/>
                      <a:pt x="33" y="273"/>
                    </a:cubicBezTo>
                    <a:cubicBezTo>
                      <a:pt x="31" y="274"/>
                      <a:pt x="30" y="275"/>
                      <a:pt x="30" y="275"/>
                    </a:cubicBezTo>
                    <a:cubicBezTo>
                      <a:pt x="30" y="275"/>
                      <a:pt x="30" y="275"/>
                      <a:pt x="30" y="275"/>
                    </a:cubicBezTo>
                    <a:cubicBezTo>
                      <a:pt x="30" y="275"/>
                      <a:pt x="30" y="275"/>
                      <a:pt x="30" y="275"/>
                    </a:cubicBezTo>
                    <a:cubicBezTo>
                      <a:pt x="29" y="275"/>
                      <a:pt x="29" y="275"/>
                      <a:pt x="29" y="275"/>
                    </a:cubicBezTo>
                    <a:cubicBezTo>
                      <a:pt x="29" y="275"/>
                      <a:pt x="29" y="275"/>
                      <a:pt x="29" y="275"/>
                    </a:cubicBezTo>
                    <a:cubicBezTo>
                      <a:pt x="29" y="275"/>
                      <a:pt x="29" y="274"/>
                      <a:pt x="29" y="274"/>
                    </a:cubicBezTo>
                    <a:cubicBezTo>
                      <a:pt x="52" y="258"/>
                      <a:pt x="93" y="228"/>
                      <a:pt x="107" y="218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40" y="257"/>
                      <a:pt x="40" y="257"/>
                      <a:pt x="40" y="256"/>
                    </a:cubicBezTo>
                    <a:cubicBezTo>
                      <a:pt x="40" y="256"/>
                      <a:pt x="40" y="256"/>
                      <a:pt x="40" y="256"/>
                    </a:cubicBezTo>
                    <a:cubicBezTo>
                      <a:pt x="40" y="256"/>
                      <a:pt x="40" y="256"/>
                      <a:pt x="40" y="256"/>
                    </a:cubicBezTo>
                    <a:cubicBezTo>
                      <a:pt x="40" y="255"/>
                      <a:pt x="40" y="255"/>
                      <a:pt x="40" y="255"/>
                    </a:cubicBezTo>
                    <a:cubicBezTo>
                      <a:pt x="41" y="255"/>
                      <a:pt x="41" y="255"/>
                      <a:pt x="41" y="255"/>
                    </a:cubicBezTo>
                    <a:cubicBezTo>
                      <a:pt x="38" y="257"/>
                      <a:pt x="36" y="258"/>
                      <a:pt x="36" y="258"/>
                    </a:cubicBezTo>
                    <a:cubicBezTo>
                      <a:pt x="35" y="258"/>
                      <a:pt x="35" y="258"/>
                      <a:pt x="35" y="258"/>
                    </a:cubicBezTo>
                    <a:cubicBezTo>
                      <a:pt x="35" y="258"/>
                      <a:pt x="35" y="258"/>
                      <a:pt x="35" y="258"/>
                    </a:cubicBezTo>
                    <a:cubicBezTo>
                      <a:pt x="35" y="258"/>
                      <a:pt x="35" y="258"/>
                      <a:pt x="35" y="258"/>
                    </a:cubicBezTo>
                    <a:cubicBezTo>
                      <a:pt x="35" y="258"/>
                      <a:pt x="35" y="258"/>
                      <a:pt x="35" y="257"/>
                    </a:cubicBezTo>
                    <a:cubicBezTo>
                      <a:pt x="123" y="187"/>
                      <a:pt x="123" y="187"/>
                      <a:pt x="123" y="187"/>
                    </a:cubicBezTo>
                    <a:cubicBezTo>
                      <a:pt x="109" y="195"/>
                      <a:pt x="70" y="218"/>
                      <a:pt x="48" y="230"/>
                    </a:cubicBezTo>
                    <a:cubicBezTo>
                      <a:pt x="48" y="230"/>
                      <a:pt x="48" y="230"/>
                      <a:pt x="48" y="230"/>
                    </a:cubicBezTo>
                    <a:cubicBezTo>
                      <a:pt x="47" y="230"/>
                      <a:pt x="48" y="230"/>
                      <a:pt x="48" y="230"/>
                    </a:cubicBezTo>
                    <a:cubicBezTo>
                      <a:pt x="111" y="185"/>
                      <a:pt x="111" y="185"/>
                      <a:pt x="111" y="185"/>
                    </a:cubicBezTo>
                    <a:cubicBezTo>
                      <a:pt x="96" y="193"/>
                      <a:pt x="64" y="212"/>
                      <a:pt x="45" y="223"/>
                    </a:cubicBezTo>
                    <a:cubicBezTo>
                      <a:pt x="45" y="223"/>
                      <a:pt x="44" y="223"/>
                      <a:pt x="44" y="223"/>
                    </a:cubicBezTo>
                    <a:cubicBezTo>
                      <a:pt x="44" y="223"/>
                      <a:pt x="44" y="222"/>
                      <a:pt x="44" y="222"/>
                    </a:cubicBezTo>
                    <a:cubicBezTo>
                      <a:pt x="66" y="204"/>
                      <a:pt x="104" y="173"/>
                      <a:pt x="116" y="163"/>
                    </a:cubicBezTo>
                    <a:cubicBezTo>
                      <a:pt x="98" y="173"/>
                      <a:pt x="29" y="213"/>
                      <a:pt x="28" y="214"/>
                    </a:cubicBezTo>
                    <a:cubicBezTo>
                      <a:pt x="28" y="214"/>
                      <a:pt x="27" y="214"/>
                      <a:pt x="27" y="214"/>
                    </a:cubicBezTo>
                    <a:cubicBezTo>
                      <a:pt x="27" y="214"/>
                      <a:pt x="27" y="213"/>
                      <a:pt x="27" y="213"/>
                    </a:cubicBezTo>
                    <a:cubicBezTo>
                      <a:pt x="51" y="197"/>
                      <a:pt x="91" y="169"/>
                      <a:pt x="109" y="157"/>
                    </a:cubicBezTo>
                    <a:cubicBezTo>
                      <a:pt x="52" y="190"/>
                      <a:pt x="52" y="190"/>
                      <a:pt x="52" y="190"/>
                    </a:cubicBezTo>
                    <a:cubicBezTo>
                      <a:pt x="52" y="190"/>
                      <a:pt x="52" y="190"/>
                      <a:pt x="52" y="190"/>
                    </a:cubicBezTo>
                    <a:cubicBezTo>
                      <a:pt x="52" y="190"/>
                      <a:pt x="52" y="190"/>
                      <a:pt x="52" y="190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53" y="188"/>
                      <a:pt x="56" y="186"/>
                      <a:pt x="64" y="180"/>
                    </a:cubicBezTo>
                    <a:cubicBezTo>
                      <a:pt x="71" y="176"/>
                      <a:pt x="80" y="170"/>
                      <a:pt x="92" y="162"/>
                    </a:cubicBezTo>
                    <a:cubicBezTo>
                      <a:pt x="102" y="156"/>
                      <a:pt x="112" y="149"/>
                      <a:pt x="119" y="144"/>
                    </a:cubicBezTo>
                    <a:cubicBezTo>
                      <a:pt x="110" y="149"/>
                      <a:pt x="98" y="157"/>
                      <a:pt x="86" y="164"/>
                    </a:cubicBezTo>
                    <a:cubicBezTo>
                      <a:pt x="44" y="188"/>
                      <a:pt x="36" y="192"/>
                      <a:pt x="35" y="193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120" y="131"/>
                      <a:pt x="120" y="131"/>
                      <a:pt x="120" y="131"/>
                    </a:cubicBezTo>
                    <a:cubicBezTo>
                      <a:pt x="99" y="144"/>
                      <a:pt x="43" y="176"/>
                      <a:pt x="42" y="176"/>
                    </a:cubicBezTo>
                    <a:cubicBezTo>
                      <a:pt x="42" y="176"/>
                      <a:pt x="42" y="176"/>
                      <a:pt x="42" y="176"/>
                    </a:cubicBezTo>
                    <a:cubicBezTo>
                      <a:pt x="42" y="176"/>
                      <a:pt x="42" y="176"/>
                      <a:pt x="42" y="176"/>
                    </a:cubicBezTo>
                    <a:cubicBezTo>
                      <a:pt x="42" y="176"/>
                      <a:pt x="42" y="176"/>
                      <a:pt x="42" y="175"/>
                    </a:cubicBezTo>
                    <a:cubicBezTo>
                      <a:pt x="42" y="175"/>
                      <a:pt x="42" y="175"/>
                      <a:pt x="42" y="175"/>
                    </a:cubicBezTo>
                    <a:cubicBezTo>
                      <a:pt x="42" y="175"/>
                      <a:pt x="42" y="175"/>
                      <a:pt x="42" y="175"/>
                    </a:cubicBezTo>
                    <a:cubicBezTo>
                      <a:pt x="43" y="175"/>
                      <a:pt x="44" y="174"/>
                      <a:pt x="46" y="173"/>
                    </a:cubicBezTo>
                    <a:cubicBezTo>
                      <a:pt x="48" y="171"/>
                      <a:pt x="51" y="169"/>
                      <a:pt x="56" y="167"/>
                    </a:cubicBezTo>
                    <a:cubicBezTo>
                      <a:pt x="64" y="161"/>
                      <a:pt x="75" y="154"/>
                      <a:pt x="86" y="147"/>
                    </a:cubicBezTo>
                    <a:cubicBezTo>
                      <a:pt x="95" y="142"/>
                      <a:pt x="104" y="136"/>
                      <a:pt x="111" y="131"/>
                    </a:cubicBezTo>
                    <a:cubicBezTo>
                      <a:pt x="32" y="177"/>
                      <a:pt x="32" y="177"/>
                      <a:pt x="32" y="177"/>
                    </a:cubicBezTo>
                    <a:cubicBezTo>
                      <a:pt x="32" y="177"/>
                      <a:pt x="31" y="177"/>
                      <a:pt x="31" y="177"/>
                    </a:cubicBezTo>
                    <a:cubicBezTo>
                      <a:pt x="31" y="177"/>
                      <a:pt x="31" y="177"/>
                      <a:pt x="32" y="176"/>
                    </a:cubicBezTo>
                    <a:cubicBezTo>
                      <a:pt x="32" y="176"/>
                      <a:pt x="32" y="176"/>
                      <a:pt x="32" y="176"/>
                    </a:cubicBezTo>
                    <a:cubicBezTo>
                      <a:pt x="32" y="176"/>
                      <a:pt x="32" y="176"/>
                      <a:pt x="32" y="176"/>
                    </a:cubicBezTo>
                    <a:cubicBezTo>
                      <a:pt x="33" y="175"/>
                      <a:pt x="39" y="169"/>
                      <a:pt x="68" y="144"/>
                    </a:cubicBezTo>
                    <a:cubicBezTo>
                      <a:pt x="81" y="133"/>
                      <a:pt x="95" y="121"/>
                      <a:pt x="102" y="115"/>
                    </a:cubicBezTo>
                    <a:cubicBezTo>
                      <a:pt x="88" y="123"/>
                      <a:pt x="72" y="132"/>
                      <a:pt x="58" y="141"/>
                    </a:cubicBezTo>
                    <a:cubicBezTo>
                      <a:pt x="33" y="155"/>
                      <a:pt x="27" y="159"/>
                      <a:pt x="25" y="159"/>
                    </a:cubicBezTo>
                    <a:cubicBezTo>
                      <a:pt x="25" y="159"/>
                      <a:pt x="25" y="159"/>
                      <a:pt x="25" y="159"/>
                    </a:cubicBezTo>
                    <a:cubicBezTo>
                      <a:pt x="25" y="159"/>
                      <a:pt x="25" y="159"/>
                      <a:pt x="25" y="159"/>
                    </a:cubicBezTo>
                    <a:cubicBezTo>
                      <a:pt x="25" y="159"/>
                      <a:pt x="25" y="159"/>
                      <a:pt x="25" y="159"/>
                    </a:cubicBezTo>
                    <a:cubicBezTo>
                      <a:pt x="25" y="159"/>
                      <a:pt x="24" y="159"/>
                      <a:pt x="24" y="159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59"/>
                      <a:pt x="25" y="159"/>
                    </a:cubicBezTo>
                    <a:cubicBezTo>
                      <a:pt x="34" y="153"/>
                      <a:pt x="45" y="147"/>
                      <a:pt x="56" y="140"/>
                    </a:cubicBezTo>
                    <a:cubicBezTo>
                      <a:pt x="56" y="140"/>
                      <a:pt x="56" y="140"/>
                      <a:pt x="57" y="140"/>
                    </a:cubicBezTo>
                    <a:cubicBezTo>
                      <a:pt x="57" y="140"/>
                      <a:pt x="57" y="140"/>
                      <a:pt x="57" y="140"/>
                    </a:cubicBezTo>
                    <a:cubicBezTo>
                      <a:pt x="57" y="140"/>
                      <a:pt x="57" y="140"/>
                      <a:pt x="57" y="140"/>
                    </a:cubicBezTo>
                    <a:cubicBezTo>
                      <a:pt x="58" y="138"/>
                      <a:pt x="64" y="133"/>
                      <a:pt x="87" y="112"/>
                    </a:cubicBezTo>
                    <a:cubicBezTo>
                      <a:pt x="98" y="103"/>
                      <a:pt x="109" y="93"/>
                      <a:pt x="115" y="89"/>
                    </a:cubicBezTo>
                    <a:cubicBezTo>
                      <a:pt x="112" y="90"/>
                      <a:pt x="109" y="92"/>
                      <a:pt x="105" y="94"/>
                    </a:cubicBezTo>
                    <a:cubicBezTo>
                      <a:pt x="43" y="130"/>
                      <a:pt x="43" y="130"/>
                      <a:pt x="42" y="130"/>
                    </a:cubicBezTo>
                    <a:cubicBezTo>
                      <a:pt x="42" y="130"/>
                      <a:pt x="42" y="130"/>
                      <a:pt x="42" y="130"/>
                    </a:cubicBezTo>
                    <a:cubicBezTo>
                      <a:pt x="42" y="129"/>
                      <a:pt x="42" y="129"/>
                      <a:pt x="85" y="95"/>
                    </a:cubicBezTo>
                    <a:cubicBezTo>
                      <a:pt x="99" y="82"/>
                      <a:pt x="115" y="70"/>
                      <a:pt x="122" y="64"/>
                    </a:cubicBezTo>
                    <a:cubicBezTo>
                      <a:pt x="49" y="107"/>
                      <a:pt x="37" y="114"/>
                      <a:pt x="34" y="11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33" y="115"/>
                      <a:pt x="34" y="114"/>
                      <a:pt x="34" y="114"/>
                    </a:cubicBezTo>
                    <a:cubicBezTo>
                      <a:pt x="129" y="39"/>
                      <a:pt x="129" y="39"/>
                      <a:pt x="129" y="39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1" y="113"/>
                      <a:pt x="0" y="113"/>
                      <a:pt x="0" y="11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0" y="93"/>
                      <a:pt x="82" y="60"/>
                      <a:pt x="102" y="48"/>
                    </a:cubicBezTo>
                    <a:cubicBezTo>
                      <a:pt x="89" y="55"/>
                      <a:pt x="64" y="70"/>
                      <a:pt x="45" y="81"/>
                    </a:cubicBezTo>
                    <a:cubicBezTo>
                      <a:pt x="18" y="97"/>
                      <a:pt x="13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5" y="47"/>
                      <a:pt x="84" y="53"/>
                      <a:pt x="74" y="60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5" y="88"/>
                      <a:pt x="25" y="88"/>
                      <a:pt x="25" y="87"/>
                    </a:cubicBezTo>
                    <a:cubicBezTo>
                      <a:pt x="25" y="87"/>
                      <a:pt x="24" y="87"/>
                      <a:pt x="25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6" y="85"/>
                      <a:pt x="35" y="79"/>
                      <a:pt x="74" y="53"/>
                    </a:cubicBezTo>
                    <a:cubicBezTo>
                      <a:pt x="88" y="44"/>
                      <a:pt x="102" y="35"/>
                      <a:pt x="111" y="28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9" y="88"/>
                      <a:pt x="4" y="90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31" y="72"/>
                      <a:pt x="79" y="40"/>
                      <a:pt x="98" y="27"/>
                    </a:cubicBezTo>
                    <a:cubicBezTo>
                      <a:pt x="93" y="30"/>
                      <a:pt x="87" y="34"/>
                      <a:pt x="81" y="38"/>
                    </a:cubicBezTo>
                    <a:cubicBezTo>
                      <a:pt x="34" y="65"/>
                      <a:pt x="25" y="70"/>
                      <a:pt x="2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3" y="69"/>
                      <a:pt x="23" y="69"/>
                      <a:pt x="39" y="58"/>
                    </a:cubicBezTo>
                    <a:cubicBezTo>
                      <a:pt x="48" y="52"/>
                      <a:pt x="60" y="43"/>
                      <a:pt x="72" y="34"/>
                    </a:cubicBezTo>
                    <a:cubicBezTo>
                      <a:pt x="88" y="23"/>
                      <a:pt x="103" y="12"/>
                      <a:pt x="113" y="6"/>
                    </a:cubicBezTo>
                    <a:cubicBezTo>
                      <a:pt x="23" y="58"/>
                      <a:pt x="19" y="60"/>
                      <a:pt x="19" y="60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59"/>
                      <a:pt x="18" y="59"/>
                      <a:pt x="19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1" y="57"/>
                      <a:pt x="28" y="52"/>
                      <a:pt x="62" y="31"/>
                    </a:cubicBezTo>
                    <a:cubicBezTo>
                      <a:pt x="46" y="41"/>
                      <a:pt x="44" y="41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4" y="41"/>
                      <a:pt x="44" y="40"/>
                      <a:pt x="44" y="40"/>
                    </a:cubicBezTo>
                    <a:cubicBezTo>
                      <a:pt x="56" y="31"/>
                      <a:pt x="78" y="15"/>
                      <a:pt x="87" y="7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9" y="14"/>
                    </a:cubicBezTo>
                    <a:cubicBezTo>
                      <a:pt x="70" y="12"/>
                      <a:pt x="70" y="9"/>
                      <a:pt x="71" y="8"/>
                    </a:cubicBezTo>
                    <a:cubicBezTo>
                      <a:pt x="69" y="9"/>
                      <a:pt x="65" y="12"/>
                      <a:pt x="65" y="12"/>
                    </a:cubicBezTo>
                    <a:cubicBezTo>
                      <a:pt x="64" y="12"/>
                      <a:pt x="64" y="12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2" y="7"/>
                      <a:pt x="72" y="7"/>
                      <a:pt x="70" y="14"/>
                    </a:cubicBezTo>
                    <a:cubicBezTo>
                      <a:pt x="70" y="15"/>
                      <a:pt x="70" y="16"/>
                      <a:pt x="69" y="17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2" y="3"/>
                      <a:pt x="93" y="3"/>
                      <a:pt x="93" y="3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1" y="6"/>
                      <a:pt x="86" y="9"/>
                      <a:pt x="69" y="23"/>
                    </a:cubicBezTo>
                    <a:cubicBezTo>
                      <a:pt x="61" y="28"/>
                      <a:pt x="54" y="34"/>
                      <a:pt x="49" y="37"/>
                    </a:cubicBezTo>
                    <a:cubicBezTo>
                      <a:pt x="56" y="34"/>
                      <a:pt x="67" y="27"/>
                      <a:pt x="74" y="23"/>
                    </a:cubicBezTo>
                    <a:cubicBezTo>
                      <a:pt x="77" y="21"/>
                      <a:pt x="79" y="20"/>
                      <a:pt x="80" y="19"/>
                    </a:cubicBezTo>
                    <a:cubicBezTo>
                      <a:pt x="81" y="19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8"/>
                      <a:pt x="83" y="18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2" y="19"/>
                      <a:pt x="81" y="20"/>
                      <a:pt x="77" y="23"/>
                    </a:cubicBezTo>
                    <a:cubicBezTo>
                      <a:pt x="73" y="25"/>
                      <a:pt x="68" y="28"/>
                      <a:pt x="62" y="32"/>
                    </a:cubicBezTo>
                    <a:cubicBezTo>
                      <a:pt x="52" y="39"/>
                      <a:pt x="38" y="47"/>
                      <a:pt x="29" y="53"/>
                    </a:cubicBezTo>
                    <a:cubicBezTo>
                      <a:pt x="49" y="42"/>
                      <a:pt x="94" y="15"/>
                      <a:pt x="121" y="0"/>
                    </a:cubicBezTo>
                    <a:cubicBezTo>
                      <a:pt x="121" y="0"/>
                      <a:pt x="122" y="0"/>
                      <a:pt x="122" y="0"/>
                    </a:cubicBezTo>
                    <a:cubicBezTo>
                      <a:pt x="122" y="0"/>
                      <a:pt x="122" y="0"/>
                      <a:pt x="122" y="1"/>
                    </a:cubicBezTo>
                    <a:cubicBezTo>
                      <a:pt x="93" y="21"/>
                      <a:pt x="43" y="56"/>
                      <a:pt x="29" y="67"/>
                    </a:cubicBezTo>
                    <a:cubicBezTo>
                      <a:pt x="39" y="61"/>
                      <a:pt x="63" y="47"/>
                      <a:pt x="80" y="37"/>
                    </a:cubicBezTo>
                    <a:cubicBezTo>
                      <a:pt x="106" y="21"/>
                      <a:pt x="106" y="21"/>
                      <a:pt x="106" y="22"/>
                    </a:cubicBezTo>
                    <a:cubicBezTo>
                      <a:pt x="107" y="22"/>
                      <a:pt x="107" y="22"/>
                      <a:pt x="107" y="22"/>
                    </a:cubicBezTo>
                    <a:cubicBezTo>
                      <a:pt x="107" y="22"/>
                      <a:pt x="107" y="22"/>
                      <a:pt x="106" y="22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06" y="22"/>
                      <a:pt x="106" y="22"/>
                      <a:pt x="106" y="23"/>
                    </a:cubicBezTo>
                    <a:cubicBezTo>
                      <a:pt x="105" y="24"/>
                      <a:pt x="96" y="30"/>
                      <a:pt x="55" y="57"/>
                    </a:cubicBezTo>
                    <a:cubicBezTo>
                      <a:pt x="40" y="67"/>
                      <a:pt x="25" y="76"/>
                      <a:pt x="15" y="83"/>
                    </a:cubicBezTo>
                    <a:cubicBezTo>
                      <a:pt x="19" y="81"/>
                      <a:pt x="23" y="78"/>
                      <a:pt x="28" y="76"/>
                    </a:cubicBezTo>
                    <a:cubicBezTo>
                      <a:pt x="31" y="73"/>
                      <a:pt x="45" y="65"/>
                      <a:pt x="98" y="35"/>
                    </a:cubicBezTo>
                    <a:cubicBezTo>
                      <a:pt x="120" y="22"/>
                      <a:pt x="126" y="18"/>
                      <a:pt x="127" y="18"/>
                    </a:cubicBezTo>
                    <a:cubicBezTo>
                      <a:pt x="127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9"/>
                    </a:cubicBezTo>
                    <a:cubicBezTo>
                      <a:pt x="128" y="19"/>
                      <a:pt x="128" y="19"/>
                      <a:pt x="128" y="19"/>
                    </a:cubicBezTo>
                    <a:cubicBezTo>
                      <a:pt x="128" y="19"/>
                      <a:pt x="128" y="19"/>
                      <a:pt x="128" y="19"/>
                    </a:cubicBezTo>
                    <a:cubicBezTo>
                      <a:pt x="127" y="19"/>
                      <a:pt x="127" y="19"/>
                      <a:pt x="125" y="20"/>
                    </a:cubicBezTo>
                    <a:cubicBezTo>
                      <a:pt x="125" y="20"/>
                      <a:pt x="125" y="21"/>
                      <a:pt x="125" y="21"/>
                    </a:cubicBezTo>
                    <a:cubicBezTo>
                      <a:pt x="97" y="39"/>
                      <a:pt x="47" y="72"/>
                      <a:pt x="31" y="84"/>
                    </a:cubicBezTo>
                    <a:cubicBezTo>
                      <a:pt x="39" y="79"/>
                      <a:pt x="56" y="69"/>
                      <a:pt x="73" y="59"/>
                    </a:cubicBezTo>
                    <a:cubicBezTo>
                      <a:pt x="117" y="33"/>
                      <a:pt x="124" y="29"/>
                      <a:pt x="126" y="28"/>
                    </a:cubicBezTo>
                    <a:cubicBezTo>
                      <a:pt x="126" y="28"/>
                      <a:pt x="126" y="28"/>
                      <a:pt x="126" y="28"/>
                    </a:cubicBezTo>
                    <a:cubicBezTo>
                      <a:pt x="126" y="28"/>
                      <a:pt x="126" y="28"/>
                      <a:pt x="126" y="28"/>
                    </a:cubicBezTo>
                    <a:cubicBezTo>
                      <a:pt x="126" y="28"/>
                      <a:pt x="126" y="28"/>
                      <a:pt x="126" y="28"/>
                    </a:cubicBezTo>
                    <a:cubicBezTo>
                      <a:pt x="127" y="28"/>
                      <a:pt x="127" y="28"/>
                      <a:pt x="127" y="28"/>
                    </a:cubicBezTo>
                    <a:cubicBezTo>
                      <a:pt x="127" y="29"/>
                      <a:pt x="127" y="29"/>
                      <a:pt x="127" y="29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40" y="83"/>
                      <a:pt x="42" y="82"/>
                      <a:pt x="44" y="80"/>
                    </a:cubicBezTo>
                    <a:cubicBezTo>
                      <a:pt x="95" y="50"/>
                      <a:pt x="109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2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93" y="54"/>
                    </a:cubicBezTo>
                    <a:cubicBezTo>
                      <a:pt x="84" y="60"/>
                      <a:pt x="72" y="68"/>
                      <a:pt x="56" y="78"/>
                    </a:cubicBezTo>
                    <a:cubicBezTo>
                      <a:pt x="44" y="86"/>
                      <a:pt x="31" y="94"/>
                      <a:pt x="21" y="100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5" y="35"/>
                      <a:pt x="135" y="35"/>
                    </a:cubicBezTo>
                    <a:cubicBezTo>
                      <a:pt x="135" y="35"/>
                      <a:pt x="135" y="35"/>
                      <a:pt x="135" y="36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53" y="103"/>
                      <a:pt x="100" y="76"/>
                      <a:pt x="127" y="60"/>
                    </a:cubicBezTo>
                    <a:cubicBezTo>
                      <a:pt x="127" y="60"/>
                      <a:pt x="128" y="60"/>
                      <a:pt x="128" y="60"/>
                    </a:cubicBezTo>
                    <a:cubicBezTo>
                      <a:pt x="128" y="61"/>
                      <a:pt x="128" y="61"/>
                      <a:pt x="128" y="61"/>
                    </a:cubicBezTo>
                    <a:cubicBezTo>
                      <a:pt x="107" y="78"/>
                      <a:pt x="57" y="118"/>
                      <a:pt x="45" y="128"/>
                    </a:cubicBezTo>
                    <a:cubicBezTo>
                      <a:pt x="55" y="122"/>
                      <a:pt x="87" y="103"/>
                      <a:pt x="104" y="94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6" y="87"/>
                      <a:pt x="117" y="86"/>
                      <a:pt x="118" y="86"/>
                    </a:cubicBezTo>
                    <a:cubicBezTo>
                      <a:pt x="118" y="86"/>
                      <a:pt x="118" y="86"/>
                      <a:pt x="118" y="86"/>
                    </a:cubicBezTo>
                    <a:cubicBezTo>
                      <a:pt x="118" y="86"/>
                      <a:pt x="118" y="86"/>
                      <a:pt x="118" y="86"/>
                    </a:cubicBezTo>
                    <a:cubicBezTo>
                      <a:pt x="119" y="85"/>
                      <a:pt x="119" y="85"/>
                      <a:pt x="119" y="86"/>
                    </a:cubicBezTo>
                    <a:cubicBezTo>
                      <a:pt x="119" y="86"/>
                      <a:pt x="119" y="86"/>
                      <a:pt x="119" y="86"/>
                    </a:cubicBezTo>
                    <a:cubicBezTo>
                      <a:pt x="101" y="102"/>
                      <a:pt x="69" y="129"/>
                      <a:pt x="60" y="138"/>
                    </a:cubicBezTo>
                    <a:cubicBezTo>
                      <a:pt x="132" y="96"/>
                      <a:pt x="135" y="94"/>
                      <a:pt x="136" y="94"/>
                    </a:cubicBezTo>
                    <a:cubicBezTo>
                      <a:pt x="136" y="94"/>
                      <a:pt x="136" y="94"/>
                      <a:pt x="136" y="94"/>
                    </a:cubicBezTo>
                    <a:cubicBezTo>
                      <a:pt x="136" y="94"/>
                      <a:pt x="136" y="94"/>
                      <a:pt x="136" y="94"/>
                    </a:cubicBezTo>
                    <a:cubicBezTo>
                      <a:pt x="136" y="94"/>
                      <a:pt x="136" y="95"/>
                      <a:pt x="136" y="95"/>
                    </a:cubicBezTo>
                    <a:cubicBezTo>
                      <a:pt x="136" y="95"/>
                      <a:pt x="123" y="103"/>
                      <a:pt x="106" y="113"/>
                    </a:cubicBezTo>
                    <a:cubicBezTo>
                      <a:pt x="103" y="116"/>
                      <a:pt x="95" y="123"/>
                      <a:pt x="69" y="145"/>
                    </a:cubicBezTo>
                    <a:cubicBezTo>
                      <a:pt x="56" y="156"/>
                      <a:pt x="41" y="169"/>
                      <a:pt x="35" y="174"/>
                    </a:cubicBezTo>
                    <a:cubicBezTo>
                      <a:pt x="130" y="119"/>
                      <a:pt x="130" y="119"/>
                      <a:pt x="130" y="119"/>
                    </a:cubicBezTo>
                    <a:cubicBezTo>
                      <a:pt x="130" y="119"/>
                      <a:pt x="130" y="119"/>
                      <a:pt x="130" y="120"/>
                    </a:cubicBezTo>
                    <a:cubicBezTo>
                      <a:pt x="131" y="120"/>
                      <a:pt x="131" y="120"/>
                      <a:pt x="130" y="120"/>
                    </a:cubicBezTo>
                    <a:cubicBezTo>
                      <a:pt x="130" y="121"/>
                      <a:pt x="86" y="148"/>
                      <a:pt x="61" y="164"/>
                    </a:cubicBezTo>
                    <a:cubicBezTo>
                      <a:pt x="68" y="160"/>
                      <a:pt x="76" y="155"/>
                      <a:pt x="84" y="151"/>
                    </a:cubicBezTo>
                    <a:cubicBezTo>
                      <a:pt x="95" y="144"/>
                      <a:pt x="106" y="138"/>
                      <a:pt x="114" y="134"/>
                    </a:cubicBezTo>
                    <a:cubicBezTo>
                      <a:pt x="118" y="131"/>
                      <a:pt x="121" y="130"/>
                      <a:pt x="123" y="128"/>
                    </a:cubicBezTo>
                    <a:cubicBezTo>
                      <a:pt x="125" y="127"/>
                      <a:pt x="126" y="127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8" y="126"/>
                      <a:pt x="128" y="126"/>
                      <a:pt x="128" y="126"/>
                    </a:cubicBezTo>
                    <a:cubicBezTo>
                      <a:pt x="128" y="126"/>
                      <a:pt x="128" y="127"/>
                      <a:pt x="128" y="127"/>
                    </a:cubicBezTo>
                    <a:cubicBezTo>
                      <a:pt x="42" y="188"/>
                      <a:pt x="42" y="188"/>
                      <a:pt x="42" y="188"/>
                    </a:cubicBezTo>
                    <a:cubicBezTo>
                      <a:pt x="51" y="183"/>
                      <a:pt x="69" y="172"/>
                      <a:pt x="85" y="163"/>
                    </a:cubicBezTo>
                    <a:cubicBezTo>
                      <a:pt x="97" y="156"/>
                      <a:pt x="109" y="149"/>
                      <a:pt x="118" y="144"/>
                    </a:cubicBezTo>
                    <a:cubicBezTo>
                      <a:pt x="127" y="139"/>
                      <a:pt x="130" y="137"/>
                      <a:pt x="132" y="136"/>
                    </a:cubicBezTo>
                    <a:cubicBezTo>
                      <a:pt x="132" y="136"/>
                      <a:pt x="132" y="136"/>
                      <a:pt x="132" y="136"/>
                    </a:cubicBezTo>
                    <a:cubicBezTo>
                      <a:pt x="132" y="136"/>
                      <a:pt x="132" y="136"/>
                      <a:pt x="132" y="136"/>
                    </a:cubicBezTo>
                    <a:cubicBezTo>
                      <a:pt x="133" y="136"/>
                      <a:pt x="133" y="136"/>
                      <a:pt x="133" y="136"/>
                    </a:cubicBezTo>
                    <a:cubicBezTo>
                      <a:pt x="133" y="136"/>
                      <a:pt x="133" y="136"/>
                      <a:pt x="133" y="137"/>
                    </a:cubicBezTo>
                    <a:cubicBezTo>
                      <a:pt x="113" y="150"/>
                      <a:pt x="79" y="172"/>
                      <a:pt x="62" y="183"/>
                    </a:cubicBezTo>
                    <a:cubicBezTo>
                      <a:pt x="118" y="151"/>
                      <a:pt x="118" y="151"/>
                      <a:pt x="118" y="151"/>
                    </a:cubicBezTo>
                    <a:cubicBezTo>
                      <a:pt x="118" y="150"/>
                      <a:pt x="119" y="151"/>
                      <a:pt x="119" y="151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119" y="152"/>
                      <a:pt x="119" y="152"/>
                      <a:pt x="119" y="152"/>
                    </a:cubicBezTo>
                    <a:cubicBezTo>
                      <a:pt x="118" y="152"/>
                      <a:pt x="117" y="153"/>
                      <a:pt x="115" y="154"/>
                    </a:cubicBezTo>
                    <a:cubicBezTo>
                      <a:pt x="112" y="156"/>
                      <a:pt x="109" y="158"/>
                      <a:pt x="105" y="161"/>
                    </a:cubicBezTo>
                    <a:cubicBezTo>
                      <a:pt x="96" y="167"/>
                      <a:pt x="85" y="175"/>
                      <a:pt x="73" y="183"/>
                    </a:cubicBezTo>
                    <a:cubicBezTo>
                      <a:pt x="60" y="192"/>
                      <a:pt x="47" y="201"/>
                      <a:pt x="38" y="207"/>
                    </a:cubicBezTo>
                    <a:cubicBezTo>
                      <a:pt x="106" y="168"/>
                      <a:pt x="117" y="161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1" y="160"/>
                      <a:pt x="121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1"/>
                      <a:pt x="120" y="161"/>
                    </a:cubicBezTo>
                    <a:cubicBezTo>
                      <a:pt x="119" y="161"/>
                      <a:pt x="116" y="164"/>
                      <a:pt x="109" y="170"/>
                    </a:cubicBezTo>
                    <a:cubicBezTo>
                      <a:pt x="102" y="176"/>
                      <a:pt x="92" y="184"/>
                      <a:pt x="83" y="192"/>
                    </a:cubicBezTo>
                    <a:cubicBezTo>
                      <a:pt x="69" y="203"/>
                      <a:pt x="56" y="214"/>
                      <a:pt x="49" y="219"/>
                    </a:cubicBezTo>
                    <a:cubicBezTo>
                      <a:pt x="105" y="187"/>
                      <a:pt x="115" y="181"/>
                      <a:pt x="117" y="180"/>
                    </a:cubicBezTo>
                    <a:cubicBezTo>
                      <a:pt x="117" y="180"/>
                      <a:pt x="117" y="180"/>
                      <a:pt x="117" y="180"/>
                    </a:cubicBezTo>
                    <a:cubicBezTo>
                      <a:pt x="118" y="180"/>
                      <a:pt x="118" y="180"/>
                      <a:pt x="118" y="180"/>
                    </a:cubicBezTo>
                    <a:cubicBezTo>
                      <a:pt x="118" y="180"/>
                      <a:pt x="118" y="180"/>
                      <a:pt x="118" y="180"/>
                    </a:cubicBezTo>
                    <a:cubicBezTo>
                      <a:pt x="118" y="180"/>
                      <a:pt x="118" y="180"/>
                      <a:pt x="118" y="180"/>
                    </a:cubicBezTo>
                    <a:cubicBezTo>
                      <a:pt x="118" y="180"/>
                      <a:pt x="118" y="181"/>
                      <a:pt x="118" y="181"/>
                    </a:cubicBezTo>
                    <a:cubicBezTo>
                      <a:pt x="56" y="225"/>
                      <a:pt x="56" y="225"/>
                      <a:pt x="56" y="225"/>
                    </a:cubicBezTo>
                    <a:cubicBezTo>
                      <a:pt x="114" y="191"/>
                      <a:pt x="125" y="185"/>
                      <a:pt x="127" y="184"/>
                    </a:cubicBezTo>
                    <a:cubicBezTo>
                      <a:pt x="127" y="184"/>
                      <a:pt x="127" y="184"/>
                      <a:pt x="127" y="184"/>
                    </a:cubicBezTo>
                    <a:cubicBezTo>
                      <a:pt x="127" y="184"/>
                      <a:pt x="127" y="184"/>
                      <a:pt x="127" y="184"/>
                    </a:cubicBezTo>
                    <a:cubicBezTo>
                      <a:pt x="128" y="183"/>
                      <a:pt x="128" y="183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40" y="255"/>
                      <a:pt x="40" y="255"/>
                      <a:pt x="40" y="255"/>
                    </a:cubicBezTo>
                    <a:cubicBezTo>
                      <a:pt x="53" y="247"/>
                      <a:pt x="88" y="227"/>
                      <a:pt x="109" y="215"/>
                    </a:cubicBezTo>
                    <a:cubicBezTo>
                      <a:pt x="109" y="215"/>
                      <a:pt x="109" y="215"/>
                      <a:pt x="109" y="215"/>
                    </a:cubicBezTo>
                    <a:cubicBezTo>
                      <a:pt x="109" y="215"/>
                      <a:pt x="109" y="215"/>
                      <a:pt x="109" y="215"/>
                    </a:cubicBezTo>
                    <a:cubicBezTo>
                      <a:pt x="109" y="215"/>
                      <a:pt x="109" y="215"/>
                      <a:pt x="109" y="215"/>
                    </a:cubicBezTo>
                    <a:cubicBezTo>
                      <a:pt x="109" y="215"/>
                      <a:pt x="109" y="215"/>
                      <a:pt x="110" y="215"/>
                    </a:cubicBezTo>
                    <a:cubicBezTo>
                      <a:pt x="110" y="215"/>
                      <a:pt x="110" y="215"/>
                      <a:pt x="109" y="215"/>
                    </a:cubicBezTo>
                    <a:cubicBezTo>
                      <a:pt x="105" y="218"/>
                      <a:pt x="99" y="222"/>
                      <a:pt x="93" y="225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3" y="215"/>
                    </a:cubicBezTo>
                    <a:cubicBezTo>
                      <a:pt x="113" y="215"/>
                      <a:pt x="113" y="215"/>
                      <a:pt x="113" y="215"/>
                    </a:cubicBezTo>
                    <a:cubicBezTo>
                      <a:pt x="113" y="215"/>
                      <a:pt x="113" y="215"/>
                      <a:pt x="113" y="215"/>
                    </a:cubicBezTo>
                    <a:cubicBezTo>
                      <a:pt x="111" y="216"/>
                      <a:pt x="104" y="222"/>
                      <a:pt x="72" y="245"/>
                    </a:cubicBezTo>
                    <a:cubicBezTo>
                      <a:pt x="59" y="254"/>
                      <a:pt x="46" y="264"/>
                      <a:pt x="38" y="269"/>
                    </a:cubicBezTo>
                    <a:cubicBezTo>
                      <a:pt x="41" y="268"/>
                      <a:pt x="44" y="266"/>
                      <a:pt x="48" y="263"/>
                    </a:cubicBezTo>
                    <a:cubicBezTo>
                      <a:pt x="116" y="224"/>
                      <a:pt x="133" y="214"/>
                      <a:pt x="136" y="212"/>
                    </a:cubicBezTo>
                    <a:cubicBezTo>
                      <a:pt x="136" y="212"/>
                      <a:pt x="136" y="212"/>
                      <a:pt x="136" y="212"/>
                    </a:cubicBezTo>
                    <a:cubicBezTo>
                      <a:pt x="136" y="212"/>
                      <a:pt x="136" y="212"/>
                      <a:pt x="136" y="212"/>
                    </a:cubicBezTo>
                    <a:cubicBezTo>
                      <a:pt x="136" y="212"/>
                      <a:pt x="137" y="212"/>
                      <a:pt x="137" y="212"/>
                    </a:cubicBezTo>
                    <a:cubicBezTo>
                      <a:pt x="137" y="212"/>
                      <a:pt x="137" y="212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2" y="216"/>
                      <a:pt x="125" y="220"/>
                    </a:cubicBezTo>
                    <a:cubicBezTo>
                      <a:pt x="125" y="220"/>
                      <a:pt x="125" y="220"/>
                      <a:pt x="125" y="220"/>
                    </a:cubicBezTo>
                    <a:cubicBezTo>
                      <a:pt x="74" y="252"/>
                      <a:pt x="74" y="252"/>
                      <a:pt x="74" y="252"/>
                    </a:cubicBezTo>
                    <a:cubicBezTo>
                      <a:pt x="83" y="247"/>
                      <a:pt x="93" y="241"/>
                      <a:pt x="102" y="236"/>
                    </a:cubicBezTo>
                    <a:cubicBezTo>
                      <a:pt x="133" y="218"/>
                      <a:pt x="133" y="218"/>
                      <a:pt x="133" y="218"/>
                    </a:cubicBezTo>
                    <a:cubicBezTo>
                      <a:pt x="135" y="217"/>
                      <a:pt x="135" y="217"/>
                      <a:pt x="136" y="216"/>
                    </a:cubicBezTo>
                    <a:cubicBezTo>
                      <a:pt x="136" y="216"/>
                      <a:pt x="136" y="216"/>
                      <a:pt x="136" y="216"/>
                    </a:cubicBezTo>
                    <a:cubicBezTo>
                      <a:pt x="136" y="216"/>
                      <a:pt x="136" y="216"/>
                      <a:pt x="136" y="216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7"/>
                      <a:pt x="137" y="217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7" y="217"/>
                      <a:pt x="136" y="217"/>
                      <a:pt x="136" y="217"/>
                    </a:cubicBezTo>
                    <a:cubicBezTo>
                      <a:pt x="135" y="218"/>
                      <a:pt x="134" y="218"/>
                      <a:pt x="132" y="220"/>
                    </a:cubicBezTo>
                    <a:cubicBezTo>
                      <a:pt x="129" y="221"/>
                      <a:pt x="125" y="224"/>
                      <a:pt x="120" y="227"/>
                    </a:cubicBezTo>
                    <a:cubicBezTo>
                      <a:pt x="119" y="227"/>
                      <a:pt x="117" y="228"/>
                      <a:pt x="116" y="229"/>
                    </a:cubicBezTo>
                    <a:cubicBezTo>
                      <a:pt x="116" y="230"/>
                      <a:pt x="116" y="230"/>
                      <a:pt x="108" y="236"/>
                    </a:cubicBezTo>
                    <a:cubicBezTo>
                      <a:pt x="103" y="241"/>
                      <a:pt x="96" y="246"/>
                      <a:pt x="89" y="252"/>
                    </a:cubicBezTo>
                    <a:cubicBezTo>
                      <a:pt x="71" y="267"/>
                      <a:pt x="48" y="287"/>
                      <a:pt x="40" y="294"/>
                    </a:cubicBezTo>
                    <a:cubicBezTo>
                      <a:pt x="45" y="291"/>
                      <a:pt x="55" y="285"/>
                      <a:pt x="66" y="278"/>
                    </a:cubicBezTo>
                    <a:cubicBezTo>
                      <a:pt x="127" y="243"/>
                      <a:pt x="133" y="239"/>
                      <a:pt x="134" y="239"/>
                    </a:cubicBezTo>
                    <a:cubicBezTo>
                      <a:pt x="134" y="239"/>
                      <a:pt x="134" y="240"/>
                      <a:pt x="134" y="240"/>
                    </a:cubicBezTo>
                    <a:cubicBezTo>
                      <a:pt x="134" y="240"/>
                      <a:pt x="134" y="240"/>
                      <a:pt x="124" y="248"/>
                    </a:cubicBezTo>
                    <a:cubicBezTo>
                      <a:pt x="118" y="253"/>
                      <a:pt x="110" y="259"/>
                      <a:pt x="101" y="266"/>
                    </a:cubicBezTo>
                    <a:cubicBezTo>
                      <a:pt x="82" y="280"/>
                      <a:pt x="60" y="297"/>
                      <a:pt x="52" y="304"/>
                    </a:cubicBezTo>
                    <a:cubicBezTo>
                      <a:pt x="65" y="297"/>
                      <a:pt x="111" y="270"/>
                      <a:pt x="136" y="255"/>
                    </a:cubicBezTo>
                    <a:cubicBezTo>
                      <a:pt x="136" y="255"/>
                      <a:pt x="136" y="255"/>
                      <a:pt x="136" y="255"/>
                    </a:cubicBezTo>
                    <a:cubicBezTo>
                      <a:pt x="136" y="255"/>
                      <a:pt x="136" y="255"/>
                      <a:pt x="137" y="255"/>
                    </a:cubicBezTo>
                    <a:cubicBezTo>
                      <a:pt x="137" y="256"/>
                      <a:pt x="137" y="256"/>
                      <a:pt x="136" y="256"/>
                    </a:cubicBezTo>
                    <a:cubicBezTo>
                      <a:pt x="136" y="256"/>
                      <a:pt x="136" y="256"/>
                      <a:pt x="136" y="256"/>
                    </a:cubicBezTo>
                    <a:cubicBezTo>
                      <a:pt x="136" y="256"/>
                      <a:pt x="136" y="256"/>
                      <a:pt x="136" y="256"/>
                    </a:cubicBezTo>
                    <a:cubicBezTo>
                      <a:pt x="135" y="257"/>
                      <a:pt x="131" y="260"/>
                      <a:pt x="120" y="267"/>
                    </a:cubicBezTo>
                    <a:cubicBezTo>
                      <a:pt x="110" y="273"/>
                      <a:pt x="97" y="282"/>
                      <a:pt x="84" y="290"/>
                    </a:cubicBezTo>
                    <a:cubicBezTo>
                      <a:pt x="72" y="298"/>
                      <a:pt x="59" y="306"/>
                      <a:pt x="50" y="312"/>
                    </a:cubicBezTo>
                    <a:cubicBezTo>
                      <a:pt x="106" y="279"/>
                      <a:pt x="118" y="273"/>
                      <a:pt x="120" y="272"/>
                    </a:cubicBezTo>
                    <a:cubicBezTo>
                      <a:pt x="120" y="272"/>
                      <a:pt x="120" y="272"/>
                      <a:pt x="120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0" y="273"/>
                      <a:pt x="119" y="273"/>
                      <a:pt x="117" y="275"/>
                    </a:cubicBezTo>
                    <a:cubicBezTo>
                      <a:pt x="115" y="276"/>
                      <a:pt x="111" y="278"/>
                      <a:pt x="107" y="281"/>
                    </a:cubicBezTo>
                    <a:cubicBezTo>
                      <a:pt x="100" y="285"/>
                      <a:pt x="90" y="291"/>
                      <a:pt x="81" y="297"/>
                    </a:cubicBezTo>
                    <a:cubicBezTo>
                      <a:pt x="97" y="287"/>
                      <a:pt x="115" y="277"/>
                      <a:pt x="128" y="269"/>
                    </a:cubicBezTo>
                    <a:cubicBezTo>
                      <a:pt x="128" y="269"/>
                      <a:pt x="129" y="269"/>
                      <a:pt x="129" y="269"/>
                    </a:cubicBezTo>
                    <a:cubicBezTo>
                      <a:pt x="129" y="269"/>
                      <a:pt x="129" y="270"/>
                      <a:pt x="129" y="270"/>
                    </a:cubicBezTo>
                    <a:cubicBezTo>
                      <a:pt x="102" y="292"/>
                      <a:pt x="53" y="330"/>
                      <a:pt x="41" y="341"/>
                    </a:cubicBezTo>
                    <a:cubicBezTo>
                      <a:pt x="128" y="291"/>
                      <a:pt x="128" y="291"/>
                      <a:pt x="128" y="291"/>
                    </a:cubicBezTo>
                    <a:cubicBezTo>
                      <a:pt x="128" y="291"/>
                      <a:pt x="128" y="291"/>
                      <a:pt x="128" y="291"/>
                    </a:cubicBezTo>
                    <a:cubicBezTo>
                      <a:pt x="128" y="291"/>
                      <a:pt x="128" y="291"/>
                      <a:pt x="128" y="291"/>
                    </a:cubicBezTo>
                    <a:cubicBezTo>
                      <a:pt x="128" y="291"/>
                      <a:pt x="129" y="291"/>
                      <a:pt x="128" y="292"/>
                    </a:cubicBezTo>
                    <a:cubicBezTo>
                      <a:pt x="128" y="292"/>
                      <a:pt x="128" y="292"/>
                      <a:pt x="128" y="292"/>
                    </a:cubicBezTo>
                    <a:cubicBezTo>
                      <a:pt x="128" y="292"/>
                      <a:pt x="128" y="292"/>
                      <a:pt x="128" y="292"/>
                    </a:cubicBezTo>
                    <a:cubicBezTo>
                      <a:pt x="126" y="293"/>
                      <a:pt x="123" y="295"/>
                      <a:pt x="114" y="301"/>
                    </a:cubicBezTo>
                    <a:cubicBezTo>
                      <a:pt x="105" y="307"/>
                      <a:pt x="93" y="315"/>
                      <a:pt x="82" y="323"/>
                    </a:cubicBezTo>
                    <a:cubicBezTo>
                      <a:pt x="68" y="332"/>
                      <a:pt x="53" y="341"/>
                      <a:pt x="45" y="347"/>
                    </a:cubicBezTo>
                    <a:cubicBezTo>
                      <a:pt x="60" y="338"/>
                      <a:pt x="92" y="320"/>
                      <a:pt x="111" y="309"/>
                    </a:cubicBezTo>
                    <a:cubicBezTo>
                      <a:pt x="111" y="309"/>
                      <a:pt x="111" y="309"/>
                      <a:pt x="111" y="309"/>
                    </a:cubicBezTo>
                    <a:cubicBezTo>
                      <a:pt x="111" y="309"/>
                      <a:pt x="111" y="309"/>
                      <a:pt x="111" y="309"/>
                    </a:cubicBezTo>
                    <a:cubicBezTo>
                      <a:pt x="111" y="309"/>
                      <a:pt x="111" y="309"/>
                      <a:pt x="111" y="309"/>
                    </a:cubicBezTo>
                    <a:cubicBezTo>
                      <a:pt x="111" y="310"/>
                      <a:pt x="111" y="310"/>
                      <a:pt x="111" y="310"/>
                    </a:cubicBezTo>
                    <a:cubicBezTo>
                      <a:pt x="111" y="310"/>
                      <a:pt x="111" y="310"/>
                      <a:pt x="111" y="310"/>
                    </a:cubicBezTo>
                    <a:cubicBezTo>
                      <a:pt x="109" y="311"/>
                      <a:pt x="102" y="317"/>
                      <a:pt x="70" y="339"/>
                    </a:cubicBezTo>
                    <a:cubicBezTo>
                      <a:pt x="59" y="347"/>
                      <a:pt x="46" y="355"/>
                      <a:pt x="39" y="361"/>
                    </a:cubicBezTo>
                    <a:cubicBezTo>
                      <a:pt x="110" y="319"/>
                      <a:pt x="110" y="319"/>
                      <a:pt x="111" y="319"/>
                    </a:cubicBezTo>
                    <a:cubicBezTo>
                      <a:pt x="110" y="320"/>
                      <a:pt x="110" y="320"/>
                      <a:pt x="110" y="320"/>
                    </a:cubicBezTo>
                    <a:cubicBezTo>
                      <a:pt x="110" y="320"/>
                      <a:pt x="110" y="320"/>
                      <a:pt x="110" y="320"/>
                    </a:cubicBezTo>
                    <a:cubicBezTo>
                      <a:pt x="110" y="320"/>
                      <a:pt x="110" y="320"/>
                      <a:pt x="110" y="320"/>
                    </a:cubicBezTo>
                    <a:cubicBezTo>
                      <a:pt x="111" y="320"/>
                      <a:pt x="111" y="320"/>
                      <a:pt x="111" y="320"/>
                    </a:cubicBezTo>
                    <a:cubicBezTo>
                      <a:pt x="109" y="321"/>
                      <a:pt x="30" y="367"/>
                      <a:pt x="29" y="367"/>
                    </a:cubicBezTo>
                    <a:cubicBezTo>
                      <a:pt x="29" y="367"/>
                      <a:pt x="29" y="367"/>
                      <a:pt x="29" y="36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272"/>
              <p:cNvSpPr>
                <a:spLocks noEditPoints="1"/>
              </p:cNvSpPr>
              <p:nvPr/>
            </p:nvSpPr>
            <p:spPr bwMode="auto">
              <a:xfrm>
                <a:off x="2025651" y="5602288"/>
                <a:ext cx="487363" cy="1592263"/>
              </a:xfrm>
              <a:custGeom>
                <a:avLst/>
                <a:gdLst>
                  <a:gd name="T0" fmla="*/ 1 w 150"/>
                  <a:gd name="T1" fmla="*/ 416 h 491"/>
                  <a:gd name="T2" fmla="*/ 3 w 150"/>
                  <a:gd name="T3" fmla="*/ 378 h 491"/>
                  <a:gd name="T4" fmla="*/ 10 w 150"/>
                  <a:gd name="T5" fmla="*/ 380 h 491"/>
                  <a:gd name="T6" fmla="*/ 22 w 150"/>
                  <a:gd name="T7" fmla="*/ 340 h 491"/>
                  <a:gd name="T8" fmla="*/ 25 w 150"/>
                  <a:gd name="T9" fmla="*/ 285 h 491"/>
                  <a:gd name="T10" fmla="*/ 48 w 150"/>
                  <a:gd name="T11" fmla="*/ 179 h 491"/>
                  <a:gd name="T12" fmla="*/ 49 w 150"/>
                  <a:gd name="T13" fmla="*/ 115 h 491"/>
                  <a:gd name="T14" fmla="*/ 43 w 150"/>
                  <a:gd name="T15" fmla="*/ 116 h 491"/>
                  <a:gd name="T16" fmla="*/ 27 w 150"/>
                  <a:gd name="T17" fmla="*/ 124 h 491"/>
                  <a:gd name="T18" fmla="*/ 25 w 150"/>
                  <a:gd name="T19" fmla="*/ 75 h 491"/>
                  <a:gd name="T20" fmla="*/ 35 w 150"/>
                  <a:gd name="T21" fmla="*/ 58 h 491"/>
                  <a:gd name="T22" fmla="*/ 53 w 150"/>
                  <a:gd name="T23" fmla="*/ 50 h 491"/>
                  <a:gd name="T24" fmla="*/ 61 w 150"/>
                  <a:gd name="T25" fmla="*/ 27 h 491"/>
                  <a:gd name="T26" fmla="*/ 69 w 150"/>
                  <a:gd name="T27" fmla="*/ 18 h 491"/>
                  <a:gd name="T28" fmla="*/ 105 w 150"/>
                  <a:gd name="T29" fmla="*/ 9 h 491"/>
                  <a:gd name="T30" fmla="*/ 132 w 150"/>
                  <a:gd name="T31" fmla="*/ 67 h 491"/>
                  <a:gd name="T32" fmla="*/ 134 w 150"/>
                  <a:gd name="T33" fmla="*/ 73 h 491"/>
                  <a:gd name="T34" fmla="*/ 138 w 150"/>
                  <a:gd name="T35" fmla="*/ 112 h 491"/>
                  <a:gd name="T36" fmla="*/ 132 w 150"/>
                  <a:gd name="T37" fmla="*/ 154 h 491"/>
                  <a:gd name="T38" fmla="*/ 131 w 150"/>
                  <a:gd name="T39" fmla="*/ 199 h 491"/>
                  <a:gd name="T40" fmla="*/ 107 w 150"/>
                  <a:gd name="T41" fmla="*/ 332 h 491"/>
                  <a:gd name="T42" fmla="*/ 100 w 150"/>
                  <a:gd name="T43" fmla="*/ 361 h 491"/>
                  <a:gd name="T44" fmla="*/ 116 w 150"/>
                  <a:gd name="T45" fmla="*/ 396 h 491"/>
                  <a:gd name="T46" fmla="*/ 133 w 150"/>
                  <a:gd name="T47" fmla="*/ 386 h 491"/>
                  <a:gd name="T48" fmla="*/ 132 w 150"/>
                  <a:gd name="T49" fmla="*/ 430 h 491"/>
                  <a:gd name="T50" fmla="*/ 144 w 150"/>
                  <a:gd name="T51" fmla="*/ 472 h 491"/>
                  <a:gd name="T52" fmla="*/ 115 w 150"/>
                  <a:gd name="T53" fmla="*/ 473 h 491"/>
                  <a:gd name="T54" fmla="*/ 62 w 150"/>
                  <a:gd name="T55" fmla="*/ 469 h 491"/>
                  <a:gd name="T56" fmla="*/ 12 w 150"/>
                  <a:gd name="T57" fmla="*/ 490 h 491"/>
                  <a:gd name="T58" fmla="*/ 15 w 150"/>
                  <a:gd name="T59" fmla="*/ 459 h 491"/>
                  <a:gd name="T60" fmla="*/ 13 w 150"/>
                  <a:gd name="T61" fmla="*/ 459 h 491"/>
                  <a:gd name="T62" fmla="*/ 11 w 150"/>
                  <a:gd name="T63" fmla="*/ 490 h 491"/>
                  <a:gd name="T64" fmla="*/ 61 w 150"/>
                  <a:gd name="T65" fmla="*/ 469 h 491"/>
                  <a:gd name="T66" fmla="*/ 115 w 150"/>
                  <a:gd name="T67" fmla="*/ 473 h 491"/>
                  <a:gd name="T68" fmla="*/ 143 w 150"/>
                  <a:gd name="T69" fmla="*/ 473 h 491"/>
                  <a:gd name="T70" fmla="*/ 131 w 150"/>
                  <a:gd name="T71" fmla="*/ 430 h 491"/>
                  <a:gd name="T72" fmla="*/ 132 w 150"/>
                  <a:gd name="T73" fmla="*/ 386 h 491"/>
                  <a:gd name="T74" fmla="*/ 112 w 150"/>
                  <a:gd name="T75" fmla="*/ 398 h 491"/>
                  <a:gd name="T76" fmla="*/ 99 w 150"/>
                  <a:gd name="T77" fmla="*/ 361 h 491"/>
                  <a:gd name="T78" fmla="*/ 106 w 150"/>
                  <a:gd name="T79" fmla="*/ 331 h 491"/>
                  <a:gd name="T80" fmla="*/ 130 w 150"/>
                  <a:gd name="T81" fmla="*/ 188 h 491"/>
                  <a:gd name="T82" fmla="*/ 131 w 150"/>
                  <a:gd name="T83" fmla="*/ 154 h 491"/>
                  <a:gd name="T84" fmla="*/ 137 w 150"/>
                  <a:gd name="T85" fmla="*/ 112 h 491"/>
                  <a:gd name="T86" fmla="*/ 134 w 150"/>
                  <a:gd name="T87" fmla="*/ 75 h 491"/>
                  <a:gd name="T88" fmla="*/ 130 w 150"/>
                  <a:gd name="T89" fmla="*/ 57 h 491"/>
                  <a:gd name="T90" fmla="*/ 84 w 150"/>
                  <a:gd name="T91" fmla="*/ 19 h 491"/>
                  <a:gd name="T92" fmla="*/ 61 w 150"/>
                  <a:gd name="T93" fmla="*/ 19 h 491"/>
                  <a:gd name="T94" fmla="*/ 61 w 150"/>
                  <a:gd name="T95" fmla="*/ 39 h 491"/>
                  <a:gd name="T96" fmla="*/ 47 w 150"/>
                  <a:gd name="T97" fmla="*/ 56 h 491"/>
                  <a:gd name="T98" fmla="*/ 23 w 150"/>
                  <a:gd name="T99" fmla="*/ 59 h 491"/>
                  <a:gd name="T100" fmla="*/ 29 w 150"/>
                  <a:gd name="T101" fmla="*/ 108 h 491"/>
                  <a:gd name="T102" fmla="*/ 35 w 150"/>
                  <a:gd name="T103" fmla="*/ 121 h 491"/>
                  <a:gd name="T104" fmla="*/ 51 w 150"/>
                  <a:gd name="T105" fmla="*/ 110 h 491"/>
                  <a:gd name="T106" fmla="*/ 52 w 150"/>
                  <a:gd name="T107" fmla="*/ 158 h 491"/>
                  <a:gd name="T108" fmla="*/ 27 w 150"/>
                  <a:gd name="T109" fmla="*/ 285 h 491"/>
                  <a:gd name="T110" fmla="*/ 23 w 150"/>
                  <a:gd name="T111" fmla="*/ 312 h 491"/>
                  <a:gd name="T112" fmla="*/ 16 w 150"/>
                  <a:gd name="T113" fmla="*/ 386 h 491"/>
                  <a:gd name="T114" fmla="*/ 7 w 150"/>
                  <a:gd name="T115" fmla="*/ 366 h 491"/>
                  <a:gd name="T116" fmla="*/ 0 w 150"/>
                  <a:gd name="T117" fmla="*/ 403 h 491"/>
                  <a:gd name="T118" fmla="*/ 8 w 150"/>
                  <a:gd name="T119" fmla="*/ 459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491">
                    <a:moveTo>
                      <a:pt x="8" y="466"/>
                    </a:moveTo>
                    <a:cubicBezTo>
                      <a:pt x="8" y="464"/>
                      <a:pt x="8" y="462"/>
                      <a:pt x="8" y="459"/>
                    </a:cubicBezTo>
                    <a:cubicBezTo>
                      <a:pt x="8" y="457"/>
                      <a:pt x="8" y="455"/>
                      <a:pt x="8" y="453"/>
                    </a:cubicBezTo>
                    <a:cubicBezTo>
                      <a:pt x="7" y="449"/>
                      <a:pt x="7" y="445"/>
                      <a:pt x="6" y="441"/>
                    </a:cubicBezTo>
                    <a:cubicBezTo>
                      <a:pt x="5" y="437"/>
                      <a:pt x="4" y="432"/>
                      <a:pt x="3" y="428"/>
                    </a:cubicBezTo>
                    <a:cubicBezTo>
                      <a:pt x="2" y="424"/>
                      <a:pt x="2" y="420"/>
                      <a:pt x="1" y="416"/>
                    </a:cubicBezTo>
                    <a:cubicBezTo>
                      <a:pt x="1" y="414"/>
                      <a:pt x="0" y="412"/>
                      <a:pt x="0" y="410"/>
                    </a:cubicBezTo>
                    <a:cubicBezTo>
                      <a:pt x="0" y="407"/>
                      <a:pt x="0" y="405"/>
                      <a:pt x="0" y="403"/>
                    </a:cubicBezTo>
                    <a:cubicBezTo>
                      <a:pt x="0" y="401"/>
                      <a:pt x="0" y="399"/>
                      <a:pt x="0" y="397"/>
                    </a:cubicBezTo>
                    <a:cubicBezTo>
                      <a:pt x="0" y="395"/>
                      <a:pt x="0" y="393"/>
                      <a:pt x="0" y="391"/>
                    </a:cubicBezTo>
                    <a:cubicBezTo>
                      <a:pt x="0" y="388"/>
                      <a:pt x="1" y="386"/>
                      <a:pt x="1" y="384"/>
                    </a:cubicBezTo>
                    <a:cubicBezTo>
                      <a:pt x="2" y="382"/>
                      <a:pt x="2" y="380"/>
                      <a:pt x="3" y="378"/>
                    </a:cubicBezTo>
                    <a:cubicBezTo>
                      <a:pt x="3" y="376"/>
                      <a:pt x="4" y="374"/>
                      <a:pt x="4" y="372"/>
                    </a:cubicBezTo>
                    <a:cubicBezTo>
                      <a:pt x="6" y="366"/>
                      <a:pt x="6" y="366"/>
                      <a:pt x="6" y="366"/>
                    </a:cubicBezTo>
                    <a:cubicBezTo>
                      <a:pt x="7" y="365"/>
                      <a:pt x="7" y="365"/>
                      <a:pt x="7" y="365"/>
                    </a:cubicBezTo>
                    <a:cubicBezTo>
                      <a:pt x="7" y="366"/>
                      <a:pt x="7" y="366"/>
                      <a:pt x="7" y="366"/>
                    </a:cubicBezTo>
                    <a:cubicBezTo>
                      <a:pt x="7" y="369"/>
                      <a:pt x="8" y="372"/>
                      <a:pt x="8" y="376"/>
                    </a:cubicBezTo>
                    <a:cubicBezTo>
                      <a:pt x="9" y="377"/>
                      <a:pt x="9" y="379"/>
                      <a:pt x="10" y="380"/>
                    </a:cubicBezTo>
                    <a:cubicBezTo>
                      <a:pt x="10" y="382"/>
                      <a:pt x="11" y="383"/>
                      <a:pt x="13" y="383"/>
                    </a:cubicBezTo>
                    <a:cubicBezTo>
                      <a:pt x="14" y="384"/>
                      <a:pt x="15" y="384"/>
                      <a:pt x="17" y="385"/>
                    </a:cubicBezTo>
                    <a:cubicBezTo>
                      <a:pt x="18" y="386"/>
                      <a:pt x="19" y="387"/>
                      <a:pt x="20" y="388"/>
                    </a:cubicBezTo>
                    <a:cubicBezTo>
                      <a:pt x="23" y="391"/>
                      <a:pt x="25" y="393"/>
                      <a:pt x="26" y="396"/>
                    </a:cubicBezTo>
                    <a:cubicBezTo>
                      <a:pt x="26" y="396"/>
                      <a:pt x="26" y="396"/>
                      <a:pt x="26" y="396"/>
                    </a:cubicBezTo>
                    <a:cubicBezTo>
                      <a:pt x="23" y="378"/>
                      <a:pt x="22" y="359"/>
                      <a:pt x="22" y="340"/>
                    </a:cubicBezTo>
                    <a:cubicBezTo>
                      <a:pt x="22" y="331"/>
                      <a:pt x="22" y="322"/>
                      <a:pt x="22" y="312"/>
                    </a:cubicBezTo>
                    <a:cubicBezTo>
                      <a:pt x="22" y="308"/>
                      <a:pt x="23" y="303"/>
                      <a:pt x="23" y="298"/>
                    </a:cubicBezTo>
                    <a:cubicBezTo>
                      <a:pt x="23" y="296"/>
                      <a:pt x="24" y="294"/>
                      <a:pt x="24" y="291"/>
                    </a:cubicBezTo>
                    <a:cubicBezTo>
                      <a:pt x="24" y="290"/>
                      <a:pt x="24" y="289"/>
                      <a:pt x="24" y="288"/>
                    </a:cubicBezTo>
                    <a:cubicBezTo>
                      <a:pt x="25" y="287"/>
                      <a:pt x="25" y="287"/>
                      <a:pt x="25" y="286"/>
                    </a:cubicBezTo>
                    <a:cubicBezTo>
                      <a:pt x="25" y="286"/>
                      <a:pt x="25" y="286"/>
                      <a:pt x="25" y="285"/>
                    </a:cubicBezTo>
                    <a:cubicBezTo>
                      <a:pt x="25" y="285"/>
                      <a:pt x="26" y="285"/>
                      <a:pt x="26" y="284"/>
                    </a:cubicBezTo>
                    <a:cubicBezTo>
                      <a:pt x="26" y="285"/>
                      <a:pt x="26" y="285"/>
                      <a:pt x="26" y="285"/>
                    </a:cubicBezTo>
                    <a:cubicBezTo>
                      <a:pt x="27" y="278"/>
                      <a:pt x="28" y="271"/>
                      <a:pt x="30" y="264"/>
                    </a:cubicBezTo>
                    <a:cubicBezTo>
                      <a:pt x="31" y="256"/>
                      <a:pt x="32" y="249"/>
                      <a:pt x="34" y="242"/>
                    </a:cubicBezTo>
                    <a:cubicBezTo>
                      <a:pt x="37" y="228"/>
                      <a:pt x="41" y="214"/>
                      <a:pt x="44" y="200"/>
                    </a:cubicBezTo>
                    <a:cubicBezTo>
                      <a:pt x="45" y="193"/>
                      <a:pt x="47" y="186"/>
                      <a:pt x="48" y="179"/>
                    </a:cubicBezTo>
                    <a:cubicBezTo>
                      <a:pt x="49" y="176"/>
                      <a:pt x="50" y="172"/>
                      <a:pt x="50" y="169"/>
                    </a:cubicBezTo>
                    <a:cubicBezTo>
                      <a:pt x="50" y="165"/>
                      <a:pt x="51" y="162"/>
                      <a:pt x="51" y="158"/>
                    </a:cubicBezTo>
                    <a:cubicBezTo>
                      <a:pt x="51" y="154"/>
                      <a:pt x="52" y="151"/>
                      <a:pt x="52" y="147"/>
                    </a:cubicBezTo>
                    <a:cubicBezTo>
                      <a:pt x="52" y="144"/>
                      <a:pt x="52" y="140"/>
                      <a:pt x="52" y="136"/>
                    </a:cubicBezTo>
                    <a:cubicBezTo>
                      <a:pt x="51" y="133"/>
                      <a:pt x="51" y="129"/>
                      <a:pt x="51" y="126"/>
                    </a:cubicBez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115"/>
                      <a:pt x="49" y="115"/>
                      <a:pt x="49" y="115"/>
                    </a:cubicBezTo>
                    <a:cubicBezTo>
                      <a:pt x="50" y="113"/>
                      <a:pt x="50" y="112"/>
                      <a:pt x="50" y="110"/>
                    </a:cubicBezTo>
                    <a:cubicBezTo>
                      <a:pt x="50" y="110"/>
                      <a:pt x="50" y="109"/>
                      <a:pt x="50" y="109"/>
                    </a:cubicBezTo>
                    <a:cubicBezTo>
                      <a:pt x="50" y="109"/>
                      <a:pt x="49" y="109"/>
                      <a:pt x="49" y="109"/>
                    </a:cubicBezTo>
                    <a:cubicBezTo>
                      <a:pt x="47" y="111"/>
                      <a:pt x="45" y="114"/>
                      <a:pt x="43" y="116"/>
                    </a:cubicBezTo>
                    <a:cubicBezTo>
                      <a:pt x="41" y="118"/>
                      <a:pt x="39" y="121"/>
                      <a:pt x="36" y="122"/>
                    </a:cubicBezTo>
                    <a:cubicBezTo>
                      <a:pt x="35" y="123"/>
                      <a:pt x="34" y="124"/>
                      <a:pt x="32" y="125"/>
                    </a:cubicBezTo>
                    <a:cubicBezTo>
                      <a:pt x="31" y="125"/>
                      <a:pt x="31" y="125"/>
                      <a:pt x="30" y="125"/>
                    </a:cubicBezTo>
                    <a:cubicBezTo>
                      <a:pt x="29" y="125"/>
                      <a:pt x="28" y="125"/>
                      <a:pt x="28" y="125"/>
                    </a:cubicBezTo>
                    <a:cubicBezTo>
                      <a:pt x="27" y="125"/>
                      <a:pt x="27" y="125"/>
                      <a:pt x="27" y="125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3"/>
                      <a:pt x="28" y="111"/>
                      <a:pt x="27" y="108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7" y="97"/>
                      <a:pt x="27" y="94"/>
                      <a:pt x="27" y="91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5" y="80"/>
                      <a:pt x="25" y="77"/>
                      <a:pt x="25" y="75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3" y="58"/>
                      <a:pt x="34" y="58"/>
                      <a:pt x="35" y="58"/>
                    </a:cubicBezTo>
                    <a:cubicBezTo>
                      <a:pt x="37" y="58"/>
                      <a:pt x="38" y="58"/>
                      <a:pt x="39" y="57"/>
                    </a:cubicBezTo>
                    <a:cubicBezTo>
                      <a:pt x="41" y="57"/>
                      <a:pt x="42" y="57"/>
                      <a:pt x="43" y="56"/>
                    </a:cubicBezTo>
                    <a:cubicBezTo>
                      <a:pt x="44" y="56"/>
                      <a:pt x="46" y="55"/>
                      <a:pt x="47" y="54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1" y="51"/>
                      <a:pt x="52" y="50"/>
                      <a:pt x="53" y="50"/>
                    </a:cubicBezTo>
                    <a:cubicBezTo>
                      <a:pt x="54" y="49"/>
                      <a:pt x="55" y="47"/>
                      <a:pt x="56" y="46"/>
                    </a:cubicBezTo>
                    <a:cubicBezTo>
                      <a:pt x="56" y="45"/>
                      <a:pt x="57" y="44"/>
                      <a:pt x="58" y="43"/>
                    </a:cubicBezTo>
                    <a:cubicBezTo>
                      <a:pt x="58" y="42"/>
                      <a:pt x="59" y="40"/>
                      <a:pt x="59" y="39"/>
                    </a:cubicBezTo>
                    <a:cubicBezTo>
                      <a:pt x="60" y="38"/>
                      <a:pt x="60" y="36"/>
                      <a:pt x="60" y="35"/>
                    </a:cubicBezTo>
                    <a:cubicBezTo>
                      <a:pt x="61" y="34"/>
                      <a:pt x="61" y="32"/>
                      <a:pt x="61" y="31"/>
                    </a:cubicBezTo>
                    <a:cubicBezTo>
                      <a:pt x="61" y="29"/>
                      <a:pt x="61" y="28"/>
                      <a:pt x="61" y="27"/>
                    </a:cubicBezTo>
                    <a:cubicBezTo>
                      <a:pt x="61" y="25"/>
                      <a:pt x="61" y="24"/>
                      <a:pt x="61" y="22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6" y="18"/>
                      <a:pt x="68" y="18"/>
                      <a:pt x="69" y="18"/>
                    </a:cubicBezTo>
                    <a:cubicBezTo>
                      <a:pt x="70" y="19"/>
                      <a:pt x="72" y="19"/>
                      <a:pt x="73" y="19"/>
                    </a:cubicBezTo>
                    <a:cubicBezTo>
                      <a:pt x="74" y="19"/>
                      <a:pt x="75" y="19"/>
                      <a:pt x="77" y="18"/>
                    </a:cubicBezTo>
                    <a:cubicBezTo>
                      <a:pt x="78" y="18"/>
                      <a:pt x="79" y="18"/>
                      <a:pt x="80" y="18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7" y="17"/>
                      <a:pt x="89" y="16"/>
                      <a:pt x="92" y="15"/>
                    </a:cubicBezTo>
                    <a:cubicBezTo>
                      <a:pt x="96" y="14"/>
                      <a:pt x="101" y="11"/>
                      <a:pt x="105" y="9"/>
                    </a:cubicBezTo>
                    <a:cubicBezTo>
                      <a:pt x="110" y="6"/>
                      <a:pt x="114" y="3"/>
                      <a:pt x="119" y="1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6" y="12"/>
                      <a:pt x="129" y="25"/>
                      <a:pt x="130" y="38"/>
                    </a:cubicBezTo>
                    <a:cubicBezTo>
                      <a:pt x="131" y="44"/>
                      <a:pt x="132" y="51"/>
                      <a:pt x="132" y="5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9"/>
                      <a:pt x="132" y="70"/>
                      <a:pt x="133" y="72"/>
                    </a:cubicBezTo>
                    <a:cubicBezTo>
                      <a:pt x="133" y="73"/>
                      <a:pt x="133" y="73"/>
                      <a:pt x="133" y="74"/>
                    </a:cubicBezTo>
                    <a:cubicBezTo>
                      <a:pt x="133" y="74"/>
                      <a:pt x="133" y="75"/>
                      <a:pt x="133" y="75"/>
                    </a:cubicBezTo>
                    <a:cubicBezTo>
                      <a:pt x="133" y="75"/>
                      <a:pt x="133" y="74"/>
                      <a:pt x="133" y="75"/>
                    </a:cubicBezTo>
                    <a:cubicBezTo>
                      <a:pt x="133" y="74"/>
                      <a:pt x="133" y="74"/>
                      <a:pt x="133" y="74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5" y="75"/>
                      <a:pt x="135" y="75"/>
                      <a:pt x="135" y="75"/>
                    </a:cubicBezTo>
                    <a:cubicBezTo>
                      <a:pt x="136" y="85"/>
                      <a:pt x="136" y="85"/>
                      <a:pt x="136" y="85"/>
                    </a:cubicBezTo>
                    <a:cubicBezTo>
                      <a:pt x="137" y="88"/>
                      <a:pt x="137" y="91"/>
                      <a:pt x="137" y="95"/>
                    </a:cubicBezTo>
                    <a:cubicBezTo>
                      <a:pt x="138" y="98"/>
                      <a:pt x="138" y="101"/>
                      <a:pt x="138" y="105"/>
                    </a:cubicBezTo>
                    <a:cubicBezTo>
                      <a:pt x="138" y="110"/>
                      <a:pt x="138" y="110"/>
                      <a:pt x="138" y="110"/>
                    </a:cubicBezTo>
                    <a:cubicBezTo>
                      <a:pt x="138" y="112"/>
                      <a:pt x="138" y="112"/>
                      <a:pt x="138" y="112"/>
                    </a:cubicBezTo>
                    <a:cubicBezTo>
                      <a:pt x="138" y="115"/>
                      <a:pt x="138" y="115"/>
                      <a:pt x="138" y="115"/>
                    </a:cubicBezTo>
                    <a:cubicBezTo>
                      <a:pt x="138" y="120"/>
                      <a:pt x="138" y="120"/>
                      <a:pt x="138" y="120"/>
                    </a:cubicBezTo>
                    <a:cubicBezTo>
                      <a:pt x="138" y="121"/>
                      <a:pt x="137" y="123"/>
                      <a:pt x="137" y="125"/>
                    </a:cubicBezTo>
                    <a:cubicBezTo>
                      <a:pt x="137" y="128"/>
                      <a:pt x="136" y="131"/>
                      <a:pt x="135" y="135"/>
                    </a:cubicBezTo>
                    <a:cubicBezTo>
                      <a:pt x="135" y="138"/>
                      <a:pt x="134" y="141"/>
                      <a:pt x="134" y="145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32" y="158"/>
                      <a:pt x="133" y="162"/>
                      <a:pt x="133" y="165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3" y="180"/>
                      <a:pt x="132" y="184"/>
                      <a:pt x="132" y="188"/>
                    </a:cubicBezTo>
                    <a:cubicBezTo>
                      <a:pt x="132" y="192"/>
                      <a:pt x="131" y="195"/>
                      <a:pt x="131" y="199"/>
                    </a:cubicBezTo>
                    <a:cubicBezTo>
                      <a:pt x="130" y="206"/>
                      <a:pt x="128" y="214"/>
                      <a:pt x="127" y="221"/>
                    </a:cubicBezTo>
                    <a:cubicBezTo>
                      <a:pt x="126" y="228"/>
                      <a:pt x="124" y="236"/>
                      <a:pt x="123" y="243"/>
                    </a:cubicBezTo>
                    <a:cubicBezTo>
                      <a:pt x="120" y="257"/>
                      <a:pt x="117" y="272"/>
                      <a:pt x="114" y="287"/>
                    </a:cubicBezTo>
                    <a:cubicBezTo>
                      <a:pt x="113" y="294"/>
                      <a:pt x="112" y="301"/>
                      <a:pt x="110" y="309"/>
                    </a:cubicBezTo>
                    <a:cubicBezTo>
                      <a:pt x="109" y="316"/>
                      <a:pt x="108" y="323"/>
                      <a:pt x="107" y="331"/>
                    </a:cubicBezTo>
                    <a:cubicBezTo>
                      <a:pt x="107" y="332"/>
                      <a:pt x="107" y="332"/>
                      <a:pt x="107" y="332"/>
                    </a:cubicBezTo>
                    <a:cubicBezTo>
                      <a:pt x="106" y="331"/>
                      <a:pt x="106" y="331"/>
                      <a:pt x="106" y="331"/>
                    </a:cubicBezTo>
                    <a:cubicBezTo>
                      <a:pt x="105" y="331"/>
                      <a:pt x="105" y="330"/>
                      <a:pt x="104" y="330"/>
                    </a:cubicBezTo>
                    <a:cubicBezTo>
                      <a:pt x="103" y="330"/>
                      <a:pt x="102" y="330"/>
                      <a:pt x="102" y="331"/>
                    </a:cubicBezTo>
                    <a:cubicBezTo>
                      <a:pt x="101" y="332"/>
                      <a:pt x="101" y="334"/>
                      <a:pt x="100" y="336"/>
                    </a:cubicBezTo>
                    <a:cubicBezTo>
                      <a:pt x="100" y="340"/>
                      <a:pt x="100" y="345"/>
                      <a:pt x="100" y="349"/>
                    </a:cubicBezTo>
                    <a:cubicBezTo>
                      <a:pt x="100" y="353"/>
                      <a:pt x="100" y="357"/>
                      <a:pt x="100" y="361"/>
                    </a:cubicBezTo>
                    <a:cubicBezTo>
                      <a:pt x="100" y="365"/>
                      <a:pt x="101" y="370"/>
                      <a:pt x="101" y="374"/>
                    </a:cubicBezTo>
                    <a:cubicBezTo>
                      <a:pt x="101" y="374"/>
                      <a:pt x="101" y="374"/>
                      <a:pt x="101" y="374"/>
                    </a:cubicBezTo>
                    <a:cubicBezTo>
                      <a:pt x="102" y="379"/>
                      <a:pt x="104" y="384"/>
                      <a:pt x="106" y="388"/>
                    </a:cubicBezTo>
                    <a:cubicBezTo>
                      <a:pt x="107" y="391"/>
                      <a:pt x="108" y="393"/>
                      <a:pt x="109" y="395"/>
                    </a:cubicBezTo>
                    <a:cubicBezTo>
                      <a:pt x="110" y="396"/>
                      <a:pt x="111" y="396"/>
                      <a:pt x="112" y="396"/>
                    </a:cubicBezTo>
                    <a:cubicBezTo>
                      <a:pt x="113" y="397"/>
                      <a:pt x="115" y="396"/>
                      <a:pt x="116" y="396"/>
                    </a:cubicBezTo>
                    <a:cubicBezTo>
                      <a:pt x="118" y="394"/>
                      <a:pt x="119" y="392"/>
                      <a:pt x="121" y="390"/>
                    </a:cubicBezTo>
                    <a:cubicBezTo>
                      <a:pt x="123" y="388"/>
                      <a:pt x="124" y="386"/>
                      <a:pt x="125" y="384"/>
                    </a:cubicBezTo>
                    <a:cubicBezTo>
                      <a:pt x="128" y="380"/>
                      <a:pt x="131" y="376"/>
                      <a:pt x="134" y="371"/>
                    </a:cubicBezTo>
                    <a:cubicBezTo>
                      <a:pt x="135" y="370"/>
                      <a:pt x="135" y="370"/>
                      <a:pt x="135" y="370"/>
                    </a:cubicBezTo>
                    <a:cubicBezTo>
                      <a:pt x="135" y="372"/>
                      <a:pt x="135" y="372"/>
                      <a:pt x="135" y="372"/>
                    </a:cubicBezTo>
                    <a:cubicBezTo>
                      <a:pt x="133" y="386"/>
                      <a:pt x="133" y="386"/>
                      <a:pt x="133" y="386"/>
                    </a:cubicBezTo>
                    <a:cubicBezTo>
                      <a:pt x="133" y="389"/>
                      <a:pt x="132" y="391"/>
                      <a:pt x="132" y="394"/>
                    </a:cubicBezTo>
                    <a:cubicBezTo>
                      <a:pt x="131" y="401"/>
                      <a:pt x="131" y="401"/>
                      <a:pt x="131" y="401"/>
                    </a:cubicBezTo>
                    <a:cubicBezTo>
                      <a:pt x="131" y="403"/>
                      <a:pt x="131" y="406"/>
                      <a:pt x="131" y="408"/>
                    </a:cubicBezTo>
                    <a:cubicBezTo>
                      <a:pt x="131" y="416"/>
                      <a:pt x="131" y="416"/>
                      <a:pt x="131" y="416"/>
                    </a:cubicBezTo>
                    <a:cubicBezTo>
                      <a:pt x="131" y="418"/>
                      <a:pt x="131" y="421"/>
                      <a:pt x="131" y="423"/>
                    </a:cubicBezTo>
                    <a:cubicBezTo>
                      <a:pt x="132" y="430"/>
                      <a:pt x="132" y="430"/>
                      <a:pt x="132" y="430"/>
                    </a:cubicBezTo>
                    <a:cubicBezTo>
                      <a:pt x="132" y="434"/>
                      <a:pt x="132" y="434"/>
                      <a:pt x="132" y="434"/>
                    </a:cubicBezTo>
                    <a:cubicBezTo>
                      <a:pt x="133" y="437"/>
                      <a:pt x="133" y="437"/>
                      <a:pt x="133" y="437"/>
                    </a:cubicBezTo>
                    <a:cubicBezTo>
                      <a:pt x="134" y="445"/>
                      <a:pt x="134" y="445"/>
                      <a:pt x="134" y="445"/>
                    </a:cubicBezTo>
                    <a:cubicBezTo>
                      <a:pt x="135" y="447"/>
                      <a:pt x="136" y="449"/>
                      <a:pt x="136" y="452"/>
                    </a:cubicBezTo>
                    <a:cubicBezTo>
                      <a:pt x="138" y="459"/>
                      <a:pt x="138" y="459"/>
                      <a:pt x="138" y="459"/>
                    </a:cubicBezTo>
                    <a:cubicBezTo>
                      <a:pt x="140" y="463"/>
                      <a:pt x="142" y="468"/>
                      <a:pt x="144" y="472"/>
                    </a:cubicBezTo>
                    <a:cubicBezTo>
                      <a:pt x="149" y="486"/>
                      <a:pt x="149" y="486"/>
                      <a:pt x="149" y="486"/>
                    </a:cubicBezTo>
                    <a:cubicBezTo>
                      <a:pt x="150" y="487"/>
                      <a:pt x="150" y="487"/>
                      <a:pt x="150" y="487"/>
                    </a:cubicBezTo>
                    <a:cubicBezTo>
                      <a:pt x="149" y="486"/>
                      <a:pt x="149" y="486"/>
                      <a:pt x="149" y="486"/>
                    </a:cubicBezTo>
                    <a:cubicBezTo>
                      <a:pt x="143" y="484"/>
                      <a:pt x="138" y="482"/>
                      <a:pt x="132" y="479"/>
                    </a:cubicBezTo>
                    <a:cubicBezTo>
                      <a:pt x="129" y="478"/>
                      <a:pt x="126" y="477"/>
                      <a:pt x="124" y="476"/>
                    </a:cubicBezTo>
                    <a:cubicBezTo>
                      <a:pt x="121" y="475"/>
                      <a:pt x="118" y="474"/>
                      <a:pt x="115" y="473"/>
                    </a:cubicBezTo>
                    <a:cubicBezTo>
                      <a:pt x="112" y="472"/>
                      <a:pt x="109" y="472"/>
                      <a:pt x="106" y="471"/>
                    </a:cubicBezTo>
                    <a:cubicBezTo>
                      <a:pt x="103" y="470"/>
                      <a:pt x="100" y="470"/>
                      <a:pt x="97" y="469"/>
                    </a:cubicBezTo>
                    <a:cubicBezTo>
                      <a:pt x="94" y="469"/>
                      <a:pt x="91" y="468"/>
                      <a:pt x="88" y="468"/>
                    </a:cubicBezTo>
                    <a:cubicBezTo>
                      <a:pt x="85" y="468"/>
                      <a:pt x="82" y="468"/>
                      <a:pt x="79" y="468"/>
                    </a:cubicBezTo>
                    <a:cubicBezTo>
                      <a:pt x="76" y="468"/>
                      <a:pt x="73" y="468"/>
                      <a:pt x="70" y="468"/>
                    </a:cubicBezTo>
                    <a:cubicBezTo>
                      <a:pt x="67" y="469"/>
                      <a:pt x="64" y="469"/>
                      <a:pt x="62" y="469"/>
                    </a:cubicBezTo>
                    <a:cubicBezTo>
                      <a:pt x="59" y="470"/>
                      <a:pt x="56" y="471"/>
                      <a:pt x="53" y="472"/>
                    </a:cubicBezTo>
                    <a:cubicBezTo>
                      <a:pt x="50" y="472"/>
                      <a:pt x="47" y="473"/>
                      <a:pt x="44" y="474"/>
                    </a:cubicBezTo>
                    <a:cubicBezTo>
                      <a:pt x="41" y="475"/>
                      <a:pt x="38" y="476"/>
                      <a:pt x="36" y="478"/>
                    </a:cubicBezTo>
                    <a:cubicBezTo>
                      <a:pt x="33" y="479"/>
                      <a:pt x="30" y="480"/>
                      <a:pt x="28" y="482"/>
                    </a:cubicBezTo>
                    <a:cubicBezTo>
                      <a:pt x="25" y="483"/>
                      <a:pt x="22" y="484"/>
                      <a:pt x="19" y="486"/>
                    </a:cubicBezTo>
                    <a:cubicBezTo>
                      <a:pt x="12" y="490"/>
                      <a:pt x="12" y="490"/>
                      <a:pt x="12" y="490"/>
                    </a:cubicBezTo>
                    <a:cubicBezTo>
                      <a:pt x="11" y="491"/>
                      <a:pt x="11" y="491"/>
                      <a:pt x="11" y="491"/>
                    </a:cubicBezTo>
                    <a:cubicBezTo>
                      <a:pt x="11" y="490"/>
                      <a:pt x="11" y="490"/>
                      <a:pt x="11" y="490"/>
                    </a:cubicBezTo>
                    <a:cubicBezTo>
                      <a:pt x="13" y="483"/>
                      <a:pt x="15" y="476"/>
                      <a:pt x="16" y="469"/>
                    </a:cubicBezTo>
                    <a:cubicBezTo>
                      <a:pt x="16" y="467"/>
                      <a:pt x="16" y="465"/>
                      <a:pt x="16" y="464"/>
                    </a:cubicBezTo>
                    <a:cubicBezTo>
                      <a:pt x="16" y="463"/>
                      <a:pt x="16" y="462"/>
                      <a:pt x="16" y="461"/>
                    </a:cubicBezTo>
                    <a:cubicBezTo>
                      <a:pt x="16" y="460"/>
                      <a:pt x="16" y="459"/>
                      <a:pt x="15" y="459"/>
                    </a:cubicBezTo>
                    <a:cubicBezTo>
                      <a:pt x="14" y="458"/>
                      <a:pt x="13" y="459"/>
                      <a:pt x="13" y="459"/>
                    </a:cubicBezTo>
                    <a:cubicBezTo>
                      <a:pt x="12" y="460"/>
                      <a:pt x="11" y="461"/>
                      <a:pt x="11" y="461"/>
                    </a:cubicBezTo>
                    <a:cubicBezTo>
                      <a:pt x="10" y="463"/>
                      <a:pt x="9" y="464"/>
                      <a:pt x="8" y="466"/>
                    </a:cubicBezTo>
                    <a:close/>
                    <a:moveTo>
                      <a:pt x="8" y="466"/>
                    </a:moveTo>
                    <a:cubicBezTo>
                      <a:pt x="9" y="464"/>
                      <a:pt x="10" y="463"/>
                      <a:pt x="11" y="461"/>
                    </a:cubicBezTo>
                    <a:cubicBezTo>
                      <a:pt x="11" y="461"/>
                      <a:pt x="12" y="460"/>
                      <a:pt x="13" y="459"/>
                    </a:cubicBezTo>
                    <a:cubicBezTo>
                      <a:pt x="13" y="459"/>
                      <a:pt x="14" y="458"/>
                      <a:pt x="15" y="459"/>
                    </a:cubicBezTo>
                    <a:cubicBezTo>
                      <a:pt x="16" y="459"/>
                      <a:pt x="16" y="460"/>
                      <a:pt x="16" y="461"/>
                    </a:cubicBezTo>
                    <a:cubicBezTo>
                      <a:pt x="16" y="462"/>
                      <a:pt x="16" y="463"/>
                      <a:pt x="16" y="464"/>
                    </a:cubicBezTo>
                    <a:cubicBezTo>
                      <a:pt x="16" y="465"/>
                      <a:pt x="16" y="467"/>
                      <a:pt x="16" y="469"/>
                    </a:cubicBezTo>
                    <a:cubicBezTo>
                      <a:pt x="15" y="476"/>
                      <a:pt x="13" y="483"/>
                      <a:pt x="12" y="490"/>
                    </a:cubicBezTo>
                    <a:cubicBezTo>
                      <a:pt x="11" y="490"/>
                      <a:pt x="11" y="490"/>
                      <a:pt x="11" y="490"/>
                    </a:cubicBezTo>
                    <a:cubicBezTo>
                      <a:pt x="19" y="486"/>
                      <a:pt x="19" y="486"/>
                      <a:pt x="19" y="486"/>
                    </a:cubicBezTo>
                    <a:cubicBezTo>
                      <a:pt x="22" y="484"/>
                      <a:pt x="25" y="483"/>
                      <a:pt x="27" y="481"/>
                    </a:cubicBezTo>
                    <a:cubicBezTo>
                      <a:pt x="30" y="480"/>
                      <a:pt x="33" y="479"/>
                      <a:pt x="36" y="477"/>
                    </a:cubicBezTo>
                    <a:cubicBezTo>
                      <a:pt x="38" y="476"/>
                      <a:pt x="41" y="475"/>
                      <a:pt x="44" y="474"/>
                    </a:cubicBezTo>
                    <a:cubicBezTo>
                      <a:pt x="47" y="473"/>
                      <a:pt x="50" y="472"/>
                      <a:pt x="53" y="471"/>
                    </a:cubicBezTo>
                    <a:cubicBezTo>
                      <a:pt x="56" y="470"/>
                      <a:pt x="58" y="470"/>
                      <a:pt x="61" y="469"/>
                    </a:cubicBezTo>
                    <a:cubicBezTo>
                      <a:pt x="64" y="468"/>
                      <a:pt x="67" y="468"/>
                      <a:pt x="70" y="468"/>
                    </a:cubicBezTo>
                    <a:cubicBezTo>
                      <a:pt x="73" y="467"/>
                      <a:pt x="76" y="467"/>
                      <a:pt x="79" y="467"/>
                    </a:cubicBezTo>
                    <a:cubicBezTo>
                      <a:pt x="82" y="467"/>
                      <a:pt x="85" y="467"/>
                      <a:pt x="88" y="467"/>
                    </a:cubicBezTo>
                    <a:cubicBezTo>
                      <a:pt x="91" y="468"/>
                      <a:pt x="94" y="468"/>
                      <a:pt x="97" y="469"/>
                    </a:cubicBezTo>
                    <a:cubicBezTo>
                      <a:pt x="100" y="469"/>
                      <a:pt x="103" y="469"/>
                      <a:pt x="106" y="470"/>
                    </a:cubicBezTo>
                    <a:cubicBezTo>
                      <a:pt x="109" y="471"/>
                      <a:pt x="112" y="472"/>
                      <a:pt x="115" y="473"/>
                    </a:cubicBezTo>
                    <a:cubicBezTo>
                      <a:pt x="118" y="474"/>
                      <a:pt x="121" y="474"/>
                      <a:pt x="124" y="475"/>
                    </a:cubicBezTo>
                    <a:cubicBezTo>
                      <a:pt x="127" y="476"/>
                      <a:pt x="129" y="477"/>
                      <a:pt x="132" y="479"/>
                    </a:cubicBezTo>
                    <a:cubicBezTo>
                      <a:pt x="135" y="480"/>
                      <a:pt x="138" y="481"/>
                      <a:pt x="141" y="482"/>
                    </a:cubicBezTo>
                    <a:cubicBezTo>
                      <a:pt x="149" y="486"/>
                      <a:pt x="149" y="486"/>
                      <a:pt x="149" y="486"/>
                    </a:cubicBezTo>
                    <a:cubicBezTo>
                      <a:pt x="149" y="486"/>
                      <a:pt x="149" y="486"/>
                      <a:pt x="149" y="486"/>
                    </a:cubicBezTo>
                    <a:cubicBezTo>
                      <a:pt x="143" y="473"/>
                      <a:pt x="143" y="473"/>
                      <a:pt x="143" y="473"/>
                    </a:cubicBezTo>
                    <a:cubicBezTo>
                      <a:pt x="141" y="468"/>
                      <a:pt x="139" y="464"/>
                      <a:pt x="138" y="459"/>
                    </a:cubicBezTo>
                    <a:cubicBezTo>
                      <a:pt x="135" y="452"/>
                      <a:pt x="135" y="452"/>
                      <a:pt x="135" y="452"/>
                    </a:cubicBezTo>
                    <a:cubicBezTo>
                      <a:pt x="135" y="450"/>
                      <a:pt x="134" y="447"/>
                      <a:pt x="134" y="445"/>
                    </a:cubicBezTo>
                    <a:cubicBezTo>
                      <a:pt x="132" y="438"/>
                      <a:pt x="132" y="438"/>
                      <a:pt x="132" y="438"/>
                    </a:cubicBezTo>
                    <a:cubicBezTo>
                      <a:pt x="131" y="434"/>
                      <a:pt x="131" y="434"/>
                      <a:pt x="131" y="434"/>
                    </a:cubicBezTo>
                    <a:cubicBezTo>
                      <a:pt x="131" y="430"/>
                      <a:pt x="131" y="430"/>
                      <a:pt x="131" y="430"/>
                    </a:cubicBezTo>
                    <a:cubicBezTo>
                      <a:pt x="130" y="423"/>
                      <a:pt x="130" y="423"/>
                      <a:pt x="130" y="423"/>
                    </a:cubicBezTo>
                    <a:cubicBezTo>
                      <a:pt x="130" y="421"/>
                      <a:pt x="130" y="418"/>
                      <a:pt x="130" y="416"/>
                    </a:cubicBezTo>
                    <a:cubicBezTo>
                      <a:pt x="130" y="408"/>
                      <a:pt x="130" y="408"/>
                      <a:pt x="130" y="408"/>
                    </a:cubicBezTo>
                    <a:cubicBezTo>
                      <a:pt x="130" y="406"/>
                      <a:pt x="130" y="403"/>
                      <a:pt x="130" y="401"/>
                    </a:cubicBezTo>
                    <a:cubicBezTo>
                      <a:pt x="131" y="394"/>
                      <a:pt x="131" y="394"/>
                      <a:pt x="131" y="394"/>
                    </a:cubicBezTo>
                    <a:cubicBezTo>
                      <a:pt x="131" y="391"/>
                      <a:pt x="131" y="389"/>
                      <a:pt x="132" y="386"/>
                    </a:cubicBezTo>
                    <a:cubicBezTo>
                      <a:pt x="134" y="372"/>
                      <a:pt x="134" y="372"/>
                      <a:pt x="134" y="372"/>
                    </a:cubicBezTo>
                    <a:cubicBezTo>
                      <a:pt x="135" y="372"/>
                      <a:pt x="135" y="372"/>
                      <a:pt x="135" y="372"/>
                    </a:cubicBezTo>
                    <a:cubicBezTo>
                      <a:pt x="132" y="376"/>
                      <a:pt x="129" y="381"/>
                      <a:pt x="126" y="385"/>
                    </a:cubicBezTo>
                    <a:cubicBezTo>
                      <a:pt x="125" y="387"/>
                      <a:pt x="123" y="389"/>
                      <a:pt x="122" y="391"/>
                    </a:cubicBezTo>
                    <a:cubicBezTo>
                      <a:pt x="120" y="393"/>
                      <a:pt x="118" y="395"/>
                      <a:pt x="116" y="397"/>
                    </a:cubicBezTo>
                    <a:cubicBezTo>
                      <a:pt x="115" y="397"/>
                      <a:pt x="114" y="398"/>
                      <a:pt x="112" y="398"/>
                    </a:cubicBezTo>
                    <a:cubicBezTo>
                      <a:pt x="111" y="397"/>
                      <a:pt x="110" y="396"/>
                      <a:pt x="109" y="396"/>
                    </a:cubicBezTo>
                    <a:cubicBezTo>
                      <a:pt x="107" y="394"/>
                      <a:pt x="106" y="391"/>
                      <a:pt x="105" y="389"/>
                    </a:cubicBezTo>
                    <a:cubicBezTo>
                      <a:pt x="103" y="384"/>
                      <a:pt x="101" y="379"/>
                      <a:pt x="100" y="374"/>
                    </a:cubicBezTo>
                    <a:cubicBezTo>
                      <a:pt x="100" y="374"/>
                      <a:pt x="100" y="374"/>
                      <a:pt x="100" y="374"/>
                    </a:cubicBezTo>
                    <a:cubicBezTo>
                      <a:pt x="100" y="374"/>
                      <a:pt x="100" y="374"/>
                      <a:pt x="100" y="374"/>
                    </a:cubicBezTo>
                    <a:cubicBezTo>
                      <a:pt x="100" y="370"/>
                      <a:pt x="99" y="366"/>
                      <a:pt x="99" y="361"/>
                    </a:cubicBezTo>
                    <a:cubicBezTo>
                      <a:pt x="99" y="357"/>
                      <a:pt x="99" y="353"/>
                      <a:pt x="99" y="349"/>
                    </a:cubicBezTo>
                    <a:cubicBezTo>
                      <a:pt x="98" y="345"/>
                      <a:pt x="98" y="340"/>
                      <a:pt x="99" y="336"/>
                    </a:cubicBezTo>
                    <a:cubicBezTo>
                      <a:pt x="99" y="334"/>
                      <a:pt x="100" y="332"/>
                      <a:pt x="101" y="330"/>
                    </a:cubicBezTo>
                    <a:cubicBezTo>
                      <a:pt x="101" y="329"/>
                      <a:pt x="103" y="328"/>
                      <a:pt x="104" y="328"/>
                    </a:cubicBezTo>
                    <a:cubicBezTo>
                      <a:pt x="105" y="329"/>
                      <a:pt x="106" y="329"/>
                      <a:pt x="107" y="330"/>
                    </a:cubicBezTo>
                    <a:cubicBezTo>
                      <a:pt x="106" y="331"/>
                      <a:pt x="106" y="331"/>
                      <a:pt x="106" y="331"/>
                    </a:cubicBezTo>
                    <a:cubicBezTo>
                      <a:pt x="107" y="323"/>
                      <a:pt x="108" y="316"/>
                      <a:pt x="109" y="308"/>
                    </a:cubicBezTo>
                    <a:cubicBezTo>
                      <a:pt x="110" y="301"/>
                      <a:pt x="111" y="294"/>
                      <a:pt x="113" y="286"/>
                    </a:cubicBezTo>
                    <a:cubicBezTo>
                      <a:pt x="116" y="272"/>
                      <a:pt x="118" y="257"/>
                      <a:pt x="121" y="243"/>
                    </a:cubicBezTo>
                    <a:cubicBezTo>
                      <a:pt x="123" y="235"/>
                      <a:pt x="124" y="228"/>
                      <a:pt x="126" y="221"/>
                    </a:cubicBezTo>
                    <a:cubicBezTo>
                      <a:pt x="127" y="213"/>
                      <a:pt x="128" y="206"/>
                      <a:pt x="129" y="199"/>
                    </a:cubicBezTo>
                    <a:cubicBezTo>
                      <a:pt x="130" y="195"/>
                      <a:pt x="130" y="191"/>
                      <a:pt x="130" y="188"/>
                    </a:cubicBezTo>
                    <a:cubicBezTo>
                      <a:pt x="131" y="184"/>
                      <a:pt x="131" y="180"/>
                      <a:pt x="131" y="177"/>
                    </a:cubicBezTo>
                    <a:cubicBezTo>
                      <a:pt x="131" y="171"/>
                      <a:pt x="131" y="171"/>
                      <a:pt x="131" y="171"/>
                    </a:cubicBezTo>
                    <a:cubicBezTo>
                      <a:pt x="131" y="165"/>
                      <a:pt x="131" y="165"/>
                      <a:pt x="131" y="165"/>
                    </a:cubicBezTo>
                    <a:cubicBezTo>
                      <a:pt x="131" y="162"/>
                      <a:pt x="131" y="158"/>
                      <a:pt x="131" y="154"/>
                    </a:cubicBezTo>
                    <a:cubicBezTo>
                      <a:pt x="131" y="154"/>
                      <a:pt x="131" y="154"/>
                      <a:pt x="131" y="154"/>
                    </a:cubicBezTo>
                    <a:cubicBezTo>
                      <a:pt x="131" y="154"/>
                      <a:pt x="131" y="154"/>
                      <a:pt x="131" y="154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1"/>
                      <a:pt x="133" y="138"/>
                      <a:pt x="134" y="134"/>
                    </a:cubicBezTo>
                    <a:cubicBezTo>
                      <a:pt x="135" y="131"/>
                      <a:pt x="135" y="128"/>
                      <a:pt x="136" y="125"/>
                    </a:cubicBezTo>
                    <a:cubicBezTo>
                      <a:pt x="136" y="123"/>
                      <a:pt x="136" y="121"/>
                      <a:pt x="136" y="120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7" y="112"/>
                      <a:pt x="137" y="112"/>
                      <a:pt x="137" y="112"/>
                    </a:cubicBezTo>
                    <a:cubicBezTo>
                      <a:pt x="137" y="110"/>
                      <a:pt x="137" y="110"/>
                      <a:pt x="137" y="110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37" y="101"/>
                      <a:pt x="136" y="98"/>
                      <a:pt x="136" y="95"/>
                    </a:cubicBezTo>
                    <a:cubicBezTo>
                      <a:pt x="135" y="91"/>
                      <a:pt x="135" y="88"/>
                      <a:pt x="134" y="8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5"/>
                      <a:pt x="134" y="75"/>
                      <a:pt x="134" y="75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3" y="76"/>
                      <a:pt x="133" y="76"/>
                      <a:pt x="132" y="76"/>
                    </a:cubicBezTo>
                    <a:cubicBezTo>
                      <a:pt x="131" y="76"/>
                      <a:pt x="132" y="75"/>
                      <a:pt x="131" y="75"/>
                    </a:cubicBezTo>
                    <a:cubicBezTo>
                      <a:pt x="131" y="74"/>
                      <a:pt x="131" y="73"/>
                      <a:pt x="131" y="72"/>
                    </a:cubicBezTo>
                    <a:cubicBezTo>
                      <a:pt x="131" y="70"/>
                      <a:pt x="131" y="69"/>
                      <a:pt x="131" y="67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30" y="51"/>
                      <a:pt x="130" y="45"/>
                      <a:pt x="129" y="38"/>
                    </a:cubicBezTo>
                    <a:cubicBezTo>
                      <a:pt x="127" y="26"/>
                      <a:pt x="124" y="13"/>
                      <a:pt x="119" y="2"/>
                    </a:cubicBezTo>
                    <a:cubicBezTo>
                      <a:pt x="120" y="2"/>
                      <a:pt x="120" y="2"/>
                      <a:pt x="120" y="2"/>
                    </a:cubicBezTo>
                    <a:cubicBezTo>
                      <a:pt x="115" y="4"/>
                      <a:pt x="111" y="7"/>
                      <a:pt x="106" y="10"/>
                    </a:cubicBezTo>
                    <a:cubicBezTo>
                      <a:pt x="102" y="13"/>
                      <a:pt x="97" y="15"/>
                      <a:pt x="92" y="17"/>
                    </a:cubicBezTo>
                    <a:cubicBezTo>
                      <a:pt x="90" y="18"/>
                      <a:pt x="87" y="18"/>
                      <a:pt x="84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9" y="20"/>
                      <a:pt x="78" y="20"/>
                      <a:pt x="77" y="20"/>
                    </a:cubicBezTo>
                    <a:cubicBezTo>
                      <a:pt x="75" y="20"/>
                      <a:pt x="74" y="20"/>
                      <a:pt x="73" y="20"/>
                    </a:cubicBez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6" y="20"/>
                      <a:pt x="65" y="20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63" y="24"/>
                      <a:pt x="62" y="25"/>
                      <a:pt x="62" y="27"/>
                    </a:cubicBezTo>
                    <a:cubicBezTo>
                      <a:pt x="62" y="28"/>
                      <a:pt x="62" y="29"/>
                      <a:pt x="62" y="31"/>
                    </a:cubicBezTo>
                    <a:cubicBezTo>
                      <a:pt x="62" y="32"/>
                      <a:pt x="62" y="34"/>
                      <a:pt x="62" y="35"/>
                    </a:cubicBezTo>
                    <a:cubicBezTo>
                      <a:pt x="61" y="37"/>
                      <a:pt x="61" y="38"/>
                      <a:pt x="61" y="39"/>
                    </a:cubicBezTo>
                    <a:cubicBezTo>
                      <a:pt x="60" y="41"/>
                      <a:pt x="60" y="42"/>
                      <a:pt x="59" y="43"/>
                    </a:cubicBezTo>
                    <a:cubicBezTo>
                      <a:pt x="58" y="45"/>
                      <a:pt x="58" y="46"/>
                      <a:pt x="57" y="47"/>
                    </a:cubicBezTo>
                    <a:cubicBezTo>
                      <a:pt x="56" y="48"/>
                      <a:pt x="55" y="50"/>
                      <a:pt x="54" y="51"/>
                    </a:cubicBezTo>
                    <a:cubicBezTo>
                      <a:pt x="53" y="52"/>
                      <a:pt x="52" y="53"/>
                      <a:pt x="51" y="53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6" y="57"/>
                      <a:pt x="45" y="57"/>
                      <a:pt x="44" y="58"/>
                    </a:cubicBezTo>
                    <a:cubicBezTo>
                      <a:pt x="42" y="58"/>
                      <a:pt x="41" y="58"/>
                      <a:pt x="40" y="59"/>
                    </a:cubicBezTo>
                    <a:cubicBezTo>
                      <a:pt x="38" y="59"/>
                      <a:pt x="37" y="59"/>
                      <a:pt x="35" y="59"/>
                    </a:cubicBezTo>
                    <a:cubicBezTo>
                      <a:pt x="34" y="60"/>
                      <a:pt x="33" y="60"/>
                      <a:pt x="31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7" y="77"/>
                      <a:pt x="27" y="80"/>
                      <a:pt x="27" y="83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4"/>
                      <a:pt x="28" y="97"/>
                      <a:pt x="28" y="99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9" y="111"/>
                      <a:pt x="29" y="113"/>
                      <a:pt x="29" y="116"/>
                    </a:cubicBezTo>
                    <a:cubicBezTo>
                      <a:pt x="28" y="125"/>
                      <a:pt x="28" y="125"/>
                      <a:pt x="28" y="125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8" y="124"/>
                      <a:pt x="29" y="124"/>
                      <a:pt x="30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33" y="123"/>
                      <a:pt x="34" y="122"/>
                      <a:pt x="35" y="121"/>
                    </a:cubicBezTo>
                    <a:cubicBezTo>
                      <a:pt x="38" y="120"/>
                      <a:pt x="40" y="117"/>
                      <a:pt x="42" y="115"/>
                    </a:cubicBezTo>
                    <a:cubicBezTo>
                      <a:pt x="44" y="113"/>
                      <a:pt x="46" y="111"/>
                      <a:pt x="48" y="108"/>
                    </a:cubicBezTo>
                    <a:cubicBezTo>
                      <a:pt x="48" y="108"/>
                      <a:pt x="48" y="108"/>
                      <a:pt x="49" y="108"/>
                    </a:cubicBezTo>
                    <a:cubicBezTo>
                      <a:pt x="49" y="108"/>
                      <a:pt x="49" y="107"/>
                      <a:pt x="50" y="107"/>
                    </a:cubicBezTo>
                    <a:cubicBezTo>
                      <a:pt x="50" y="107"/>
                      <a:pt x="50" y="107"/>
                      <a:pt x="51" y="108"/>
                    </a:cubicBezTo>
                    <a:cubicBezTo>
                      <a:pt x="51" y="109"/>
                      <a:pt x="51" y="110"/>
                      <a:pt x="51" y="110"/>
                    </a:cubicBezTo>
                    <a:cubicBezTo>
                      <a:pt x="51" y="112"/>
                      <a:pt x="51" y="113"/>
                      <a:pt x="51" y="115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52" y="126"/>
                      <a:pt x="52" y="126"/>
                      <a:pt x="52" y="126"/>
                    </a:cubicBezTo>
                    <a:cubicBezTo>
                      <a:pt x="52" y="129"/>
                      <a:pt x="53" y="133"/>
                      <a:pt x="53" y="136"/>
                    </a:cubicBezTo>
                    <a:cubicBezTo>
                      <a:pt x="53" y="140"/>
                      <a:pt x="53" y="144"/>
                      <a:pt x="53" y="147"/>
                    </a:cubicBezTo>
                    <a:cubicBezTo>
                      <a:pt x="53" y="151"/>
                      <a:pt x="53" y="154"/>
                      <a:pt x="52" y="158"/>
                    </a:cubicBezTo>
                    <a:cubicBezTo>
                      <a:pt x="52" y="162"/>
                      <a:pt x="52" y="165"/>
                      <a:pt x="51" y="169"/>
                    </a:cubicBezTo>
                    <a:cubicBezTo>
                      <a:pt x="51" y="172"/>
                      <a:pt x="50" y="176"/>
                      <a:pt x="49" y="179"/>
                    </a:cubicBezTo>
                    <a:cubicBezTo>
                      <a:pt x="48" y="187"/>
                      <a:pt x="47" y="194"/>
                      <a:pt x="45" y="201"/>
                    </a:cubicBezTo>
                    <a:cubicBezTo>
                      <a:pt x="42" y="215"/>
                      <a:pt x="38" y="229"/>
                      <a:pt x="35" y="243"/>
                    </a:cubicBezTo>
                    <a:cubicBezTo>
                      <a:pt x="33" y="250"/>
                      <a:pt x="32" y="257"/>
                      <a:pt x="31" y="264"/>
                    </a:cubicBezTo>
                    <a:cubicBezTo>
                      <a:pt x="29" y="271"/>
                      <a:pt x="28" y="278"/>
                      <a:pt x="27" y="285"/>
                    </a:cubicBezTo>
                    <a:cubicBezTo>
                      <a:pt x="27" y="285"/>
                      <a:pt x="27" y="285"/>
                      <a:pt x="27" y="285"/>
                    </a:cubicBezTo>
                    <a:cubicBezTo>
                      <a:pt x="26" y="285"/>
                      <a:pt x="26" y="285"/>
                      <a:pt x="26" y="285"/>
                    </a:cubicBezTo>
                    <a:cubicBezTo>
                      <a:pt x="26" y="286"/>
                      <a:pt x="26" y="287"/>
                      <a:pt x="25" y="288"/>
                    </a:cubicBezTo>
                    <a:cubicBezTo>
                      <a:pt x="25" y="289"/>
                      <a:pt x="25" y="290"/>
                      <a:pt x="25" y="292"/>
                    </a:cubicBezTo>
                    <a:cubicBezTo>
                      <a:pt x="24" y="294"/>
                      <a:pt x="24" y="296"/>
                      <a:pt x="24" y="298"/>
                    </a:cubicBezTo>
                    <a:cubicBezTo>
                      <a:pt x="24" y="303"/>
                      <a:pt x="23" y="308"/>
                      <a:pt x="23" y="312"/>
                    </a:cubicBezTo>
                    <a:cubicBezTo>
                      <a:pt x="23" y="322"/>
                      <a:pt x="23" y="331"/>
                      <a:pt x="23" y="340"/>
                    </a:cubicBezTo>
                    <a:cubicBezTo>
                      <a:pt x="23" y="359"/>
                      <a:pt x="24" y="377"/>
                      <a:pt x="26" y="396"/>
                    </a:cubicBezTo>
                    <a:cubicBezTo>
                      <a:pt x="27" y="397"/>
                      <a:pt x="27" y="397"/>
                      <a:pt x="27" y="397"/>
                    </a:cubicBezTo>
                    <a:cubicBezTo>
                      <a:pt x="26" y="396"/>
                      <a:pt x="26" y="396"/>
                      <a:pt x="26" y="396"/>
                    </a:cubicBezTo>
                    <a:cubicBezTo>
                      <a:pt x="24" y="394"/>
                      <a:pt x="22" y="391"/>
                      <a:pt x="20" y="389"/>
                    </a:cubicBezTo>
                    <a:cubicBezTo>
                      <a:pt x="19" y="388"/>
                      <a:pt x="18" y="387"/>
                      <a:pt x="16" y="386"/>
                    </a:cubicBezTo>
                    <a:cubicBezTo>
                      <a:pt x="15" y="385"/>
                      <a:pt x="14" y="384"/>
                      <a:pt x="12" y="384"/>
                    </a:cubicBezTo>
                    <a:cubicBezTo>
                      <a:pt x="12" y="383"/>
                      <a:pt x="11" y="383"/>
                      <a:pt x="10" y="382"/>
                    </a:cubicBezTo>
                    <a:cubicBezTo>
                      <a:pt x="10" y="382"/>
                      <a:pt x="9" y="381"/>
                      <a:pt x="9" y="380"/>
                    </a:cubicBezTo>
                    <a:cubicBezTo>
                      <a:pt x="8" y="379"/>
                      <a:pt x="8" y="377"/>
                      <a:pt x="8" y="376"/>
                    </a:cubicBezTo>
                    <a:cubicBezTo>
                      <a:pt x="7" y="373"/>
                      <a:pt x="7" y="369"/>
                      <a:pt x="6" y="366"/>
                    </a:cubicBezTo>
                    <a:cubicBezTo>
                      <a:pt x="7" y="366"/>
                      <a:pt x="7" y="366"/>
                      <a:pt x="7" y="366"/>
                    </a:cubicBezTo>
                    <a:cubicBezTo>
                      <a:pt x="5" y="372"/>
                      <a:pt x="5" y="372"/>
                      <a:pt x="5" y="372"/>
                    </a:cubicBezTo>
                    <a:cubicBezTo>
                      <a:pt x="4" y="374"/>
                      <a:pt x="3" y="376"/>
                      <a:pt x="3" y="378"/>
                    </a:cubicBezTo>
                    <a:cubicBezTo>
                      <a:pt x="2" y="380"/>
                      <a:pt x="2" y="382"/>
                      <a:pt x="2" y="384"/>
                    </a:cubicBezTo>
                    <a:cubicBezTo>
                      <a:pt x="1" y="386"/>
                      <a:pt x="1" y="389"/>
                      <a:pt x="1" y="391"/>
                    </a:cubicBezTo>
                    <a:cubicBezTo>
                      <a:pt x="0" y="393"/>
                      <a:pt x="0" y="395"/>
                      <a:pt x="0" y="397"/>
                    </a:cubicBezTo>
                    <a:cubicBezTo>
                      <a:pt x="0" y="399"/>
                      <a:pt x="0" y="401"/>
                      <a:pt x="0" y="403"/>
                    </a:cubicBezTo>
                    <a:cubicBezTo>
                      <a:pt x="0" y="405"/>
                      <a:pt x="0" y="407"/>
                      <a:pt x="0" y="410"/>
                    </a:cubicBezTo>
                    <a:cubicBezTo>
                      <a:pt x="1" y="412"/>
                      <a:pt x="1" y="414"/>
                      <a:pt x="1" y="416"/>
                    </a:cubicBezTo>
                    <a:cubicBezTo>
                      <a:pt x="2" y="420"/>
                      <a:pt x="2" y="424"/>
                      <a:pt x="3" y="428"/>
                    </a:cubicBezTo>
                    <a:cubicBezTo>
                      <a:pt x="4" y="432"/>
                      <a:pt x="5" y="437"/>
                      <a:pt x="6" y="441"/>
                    </a:cubicBezTo>
                    <a:cubicBezTo>
                      <a:pt x="7" y="445"/>
                      <a:pt x="7" y="449"/>
                      <a:pt x="8" y="453"/>
                    </a:cubicBezTo>
                    <a:cubicBezTo>
                      <a:pt x="8" y="455"/>
                      <a:pt x="8" y="457"/>
                      <a:pt x="8" y="459"/>
                    </a:cubicBezTo>
                    <a:cubicBezTo>
                      <a:pt x="8" y="462"/>
                      <a:pt x="8" y="464"/>
                      <a:pt x="8" y="46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273"/>
              <p:cNvSpPr>
                <a:spLocks noEditPoints="1"/>
              </p:cNvSpPr>
              <p:nvPr/>
            </p:nvSpPr>
            <p:spPr bwMode="auto">
              <a:xfrm>
                <a:off x="2025651" y="5618163"/>
                <a:ext cx="473075" cy="1504950"/>
              </a:xfrm>
              <a:custGeom>
                <a:avLst/>
                <a:gdLst>
                  <a:gd name="T0" fmla="*/ 4 w 146"/>
                  <a:gd name="T1" fmla="*/ 416 h 464"/>
                  <a:gd name="T2" fmla="*/ 1 w 146"/>
                  <a:gd name="T3" fmla="*/ 380 h 464"/>
                  <a:gd name="T4" fmla="*/ 21 w 146"/>
                  <a:gd name="T5" fmla="*/ 368 h 464"/>
                  <a:gd name="T6" fmla="*/ 20 w 146"/>
                  <a:gd name="T7" fmla="*/ 315 h 464"/>
                  <a:gd name="T8" fmla="*/ 30 w 146"/>
                  <a:gd name="T9" fmla="*/ 263 h 464"/>
                  <a:gd name="T10" fmla="*/ 52 w 146"/>
                  <a:gd name="T11" fmla="*/ 172 h 464"/>
                  <a:gd name="T12" fmla="*/ 56 w 146"/>
                  <a:gd name="T13" fmla="*/ 120 h 464"/>
                  <a:gd name="T14" fmla="*/ 42 w 146"/>
                  <a:gd name="T15" fmla="*/ 101 h 464"/>
                  <a:gd name="T16" fmla="*/ 34 w 146"/>
                  <a:gd name="T17" fmla="*/ 99 h 464"/>
                  <a:gd name="T18" fmla="*/ 29 w 146"/>
                  <a:gd name="T19" fmla="*/ 82 h 464"/>
                  <a:gd name="T20" fmla="*/ 28 w 146"/>
                  <a:gd name="T21" fmla="*/ 56 h 464"/>
                  <a:gd name="T22" fmla="*/ 41 w 146"/>
                  <a:gd name="T23" fmla="*/ 44 h 464"/>
                  <a:gd name="T24" fmla="*/ 62 w 146"/>
                  <a:gd name="T25" fmla="*/ 17 h 464"/>
                  <a:gd name="T26" fmla="*/ 68 w 146"/>
                  <a:gd name="T27" fmla="*/ 0 h 464"/>
                  <a:gd name="T28" fmla="*/ 131 w 146"/>
                  <a:gd name="T29" fmla="*/ 22 h 464"/>
                  <a:gd name="T30" fmla="*/ 139 w 146"/>
                  <a:gd name="T31" fmla="*/ 92 h 464"/>
                  <a:gd name="T32" fmla="*/ 139 w 146"/>
                  <a:gd name="T33" fmla="*/ 148 h 464"/>
                  <a:gd name="T34" fmla="*/ 129 w 146"/>
                  <a:gd name="T35" fmla="*/ 206 h 464"/>
                  <a:gd name="T36" fmla="*/ 107 w 146"/>
                  <a:gd name="T37" fmla="*/ 292 h 464"/>
                  <a:gd name="T38" fmla="*/ 100 w 146"/>
                  <a:gd name="T39" fmla="*/ 343 h 464"/>
                  <a:gd name="T40" fmla="*/ 105 w 146"/>
                  <a:gd name="T41" fmla="*/ 379 h 464"/>
                  <a:gd name="T42" fmla="*/ 129 w 146"/>
                  <a:gd name="T43" fmla="*/ 382 h 464"/>
                  <a:gd name="T44" fmla="*/ 132 w 146"/>
                  <a:gd name="T45" fmla="*/ 413 h 464"/>
                  <a:gd name="T46" fmla="*/ 146 w 146"/>
                  <a:gd name="T47" fmla="*/ 463 h 464"/>
                  <a:gd name="T48" fmla="*/ 121 w 146"/>
                  <a:gd name="T49" fmla="*/ 464 h 464"/>
                  <a:gd name="T50" fmla="*/ 47 w 146"/>
                  <a:gd name="T51" fmla="*/ 459 h 464"/>
                  <a:gd name="T52" fmla="*/ 14 w 146"/>
                  <a:gd name="T53" fmla="*/ 463 h 464"/>
                  <a:gd name="T54" fmla="*/ 55 w 146"/>
                  <a:gd name="T55" fmla="*/ 459 h 464"/>
                  <a:gd name="T56" fmla="*/ 129 w 146"/>
                  <a:gd name="T57" fmla="*/ 463 h 464"/>
                  <a:gd name="T58" fmla="*/ 138 w 146"/>
                  <a:gd name="T59" fmla="*/ 444 h 464"/>
                  <a:gd name="T60" fmla="*/ 128 w 146"/>
                  <a:gd name="T61" fmla="*/ 393 h 464"/>
                  <a:gd name="T62" fmla="*/ 107 w 146"/>
                  <a:gd name="T63" fmla="*/ 382 h 464"/>
                  <a:gd name="T64" fmla="*/ 101 w 146"/>
                  <a:gd name="T65" fmla="*/ 365 h 464"/>
                  <a:gd name="T66" fmla="*/ 100 w 146"/>
                  <a:gd name="T67" fmla="*/ 321 h 464"/>
                  <a:gd name="T68" fmla="*/ 120 w 146"/>
                  <a:gd name="T69" fmla="*/ 234 h 464"/>
                  <a:gd name="T70" fmla="*/ 135 w 146"/>
                  <a:gd name="T71" fmla="*/ 170 h 464"/>
                  <a:gd name="T72" fmla="*/ 138 w 146"/>
                  <a:gd name="T73" fmla="*/ 92 h 464"/>
                  <a:gd name="T74" fmla="*/ 129 w 146"/>
                  <a:gd name="T75" fmla="*/ 23 h 464"/>
                  <a:gd name="T76" fmla="*/ 69 w 146"/>
                  <a:gd name="T77" fmla="*/ 1 h 464"/>
                  <a:gd name="T78" fmla="*/ 60 w 146"/>
                  <a:gd name="T79" fmla="*/ 26 h 464"/>
                  <a:gd name="T80" fmla="*/ 28 w 146"/>
                  <a:gd name="T81" fmla="*/ 54 h 464"/>
                  <a:gd name="T82" fmla="*/ 31 w 146"/>
                  <a:gd name="T83" fmla="*/ 65 h 464"/>
                  <a:gd name="T84" fmla="*/ 32 w 146"/>
                  <a:gd name="T85" fmla="*/ 94 h 464"/>
                  <a:gd name="T86" fmla="*/ 39 w 146"/>
                  <a:gd name="T87" fmla="*/ 100 h 464"/>
                  <a:gd name="T88" fmla="*/ 55 w 146"/>
                  <a:gd name="T89" fmla="*/ 99 h 464"/>
                  <a:gd name="T90" fmla="*/ 56 w 146"/>
                  <a:gd name="T91" fmla="*/ 151 h 464"/>
                  <a:gd name="T92" fmla="*/ 36 w 146"/>
                  <a:gd name="T93" fmla="*/ 243 h 464"/>
                  <a:gd name="T94" fmla="*/ 28 w 146"/>
                  <a:gd name="T95" fmla="*/ 276 h 464"/>
                  <a:gd name="T96" fmla="*/ 20 w 146"/>
                  <a:gd name="T97" fmla="*/ 342 h 464"/>
                  <a:gd name="T98" fmla="*/ 4 w 146"/>
                  <a:gd name="T99" fmla="*/ 369 h 464"/>
                  <a:gd name="T100" fmla="*/ 1 w 146"/>
                  <a:gd name="T101" fmla="*/ 392 h 464"/>
                  <a:gd name="T102" fmla="*/ 12 w 146"/>
                  <a:gd name="T103" fmla="*/ 451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6" h="464">
                    <a:moveTo>
                      <a:pt x="14" y="463"/>
                    </a:moveTo>
                    <a:cubicBezTo>
                      <a:pt x="13" y="457"/>
                      <a:pt x="13" y="457"/>
                      <a:pt x="13" y="457"/>
                    </a:cubicBezTo>
                    <a:cubicBezTo>
                      <a:pt x="12" y="451"/>
                      <a:pt x="12" y="451"/>
                      <a:pt x="12" y="451"/>
                    </a:cubicBezTo>
                    <a:cubicBezTo>
                      <a:pt x="11" y="447"/>
                      <a:pt x="10" y="443"/>
                      <a:pt x="9" y="440"/>
                    </a:cubicBezTo>
                    <a:cubicBezTo>
                      <a:pt x="8" y="432"/>
                      <a:pt x="5" y="424"/>
                      <a:pt x="4" y="416"/>
                    </a:cubicBezTo>
                    <a:cubicBezTo>
                      <a:pt x="3" y="412"/>
                      <a:pt x="2" y="408"/>
                      <a:pt x="2" y="404"/>
                    </a:cubicBezTo>
                    <a:cubicBezTo>
                      <a:pt x="1" y="398"/>
                      <a:pt x="1" y="398"/>
                      <a:pt x="1" y="398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0" y="386"/>
                      <a:pt x="0" y="386"/>
                      <a:pt x="0" y="386"/>
                    </a:cubicBezTo>
                    <a:cubicBezTo>
                      <a:pt x="1" y="380"/>
                      <a:pt x="1" y="380"/>
                      <a:pt x="1" y="380"/>
                    </a:cubicBezTo>
                    <a:cubicBezTo>
                      <a:pt x="2" y="374"/>
                      <a:pt x="2" y="374"/>
                      <a:pt x="2" y="374"/>
                    </a:cubicBezTo>
                    <a:cubicBezTo>
                      <a:pt x="4" y="369"/>
                      <a:pt x="4" y="369"/>
                      <a:pt x="4" y="369"/>
                    </a:cubicBezTo>
                    <a:cubicBezTo>
                      <a:pt x="4" y="368"/>
                      <a:pt x="4" y="368"/>
                      <a:pt x="4" y="368"/>
                    </a:cubicBezTo>
                    <a:cubicBezTo>
                      <a:pt x="4" y="368"/>
                      <a:pt x="4" y="368"/>
                      <a:pt x="4" y="368"/>
                    </a:cubicBezTo>
                    <a:cubicBezTo>
                      <a:pt x="21" y="368"/>
                      <a:pt x="21" y="368"/>
                      <a:pt x="21" y="368"/>
                    </a:cubicBezTo>
                    <a:cubicBezTo>
                      <a:pt x="20" y="369"/>
                      <a:pt x="20" y="369"/>
                      <a:pt x="20" y="369"/>
                    </a:cubicBezTo>
                    <a:cubicBezTo>
                      <a:pt x="19" y="355"/>
                      <a:pt x="19" y="355"/>
                      <a:pt x="19" y="355"/>
                    </a:cubicBezTo>
                    <a:cubicBezTo>
                      <a:pt x="19" y="342"/>
                      <a:pt x="19" y="342"/>
                      <a:pt x="19" y="342"/>
                    </a:cubicBezTo>
                    <a:cubicBezTo>
                      <a:pt x="19" y="329"/>
                      <a:pt x="19" y="329"/>
                      <a:pt x="19" y="329"/>
                    </a:cubicBezTo>
                    <a:cubicBezTo>
                      <a:pt x="20" y="324"/>
                      <a:pt x="20" y="320"/>
                      <a:pt x="20" y="315"/>
                    </a:cubicBezTo>
                    <a:cubicBezTo>
                      <a:pt x="21" y="311"/>
                      <a:pt x="21" y="307"/>
                      <a:pt x="22" y="302"/>
                    </a:cubicBezTo>
                    <a:cubicBezTo>
                      <a:pt x="24" y="289"/>
                      <a:pt x="24" y="289"/>
                      <a:pt x="24" y="289"/>
                    </a:cubicBezTo>
                    <a:cubicBezTo>
                      <a:pt x="27" y="276"/>
                      <a:pt x="27" y="276"/>
                      <a:pt x="27" y="276"/>
                    </a:cubicBezTo>
                    <a:cubicBezTo>
                      <a:pt x="30" y="263"/>
                      <a:pt x="30" y="263"/>
                      <a:pt x="30" y="263"/>
                    </a:cubicBezTo>
                    <a:cubicBezTo>
                      <a:pt x="30" y="263"/>
                      <a:pt x="30" y="263"/>
                      <a:pt x="30" y="263"/>
                    </a:cubicBezTo>
                    <a:cubicBezTo>
                      <a:pt x="32" y="253"/>
                      <a:pt x="32" y="253"/>
                      <a:pt x="32" y="253"/>
                    </a:cubicBezTo>
                    <a:cubicBezTo>
                      <a:pt x="35" y="243"/>
                      <a:pt x="35" y="243"/>
                      <a:pt x="35" y="243"/>
                    </a:cubicBezTo>
                    <a:cubicBezTo>
                      <a:pt x="36" y="236"/>
                      <a:pt x="38" y="229"/>
                      <a:pt x="39" y="223"/>
                    </a:cubicBezTo>
                    <a:cubicBezTo>
                      <a:pt x="43" y="209"/>
                      <a:pt x="46" y="196"/>
                      <a:pt x="49" y="182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3" y="161"/>
                      <a:pt x="53" y="161"/>
                      <a:pt x="53" y="16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4" y="99"/>
                      <a:pt x="54" y="99"/>
                      <a:pt x="54" y="99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1" y="100"/>
                      <a:pt x="48" y="101"/>
                      <a:pt x="44" y="101"/>
                    </a:cubicBezTo>
                    <a:cubicBezTo>
                      <a:pt x="43" y="101"/>
                      <a:pt x="43" y="101"/>
                      <a:pt x="42" y="101"/>
                    </a:cubicBezTo>
                    <a:cubicBezTo>
                      <a:pt x="41" y="101"/>
                      <a:pt x="40" y="101"/>
                      <a:pt x="39" y="101"/>
                    </a:cubicBezTo>
                    <a:cubicBezTo>
                      <a:pt x="38" y="101"/>
                      <a:pt x="37" y="101"/>
                      <a:pt x="36" y="100"/>
                    </a:cubicBezTo>
                    <a:cubicBezTo>
                      <a:pt x="34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4" y="99"/>
                    </a:cubicBezTo>
                    <a:cubicBezTo>
                      <a:pt x="33" y="99"/>
                      <a:pt x="32" y="98"/>
                      <a:pt x="32" y="97"/>
                    </a:cubicBezTo>
                    <a:cubicBezTo>
                      <a:pt x="31" y="96"/>
                      <a:pt x="31" y="95"/>
                      <a:pt x="30" y="94"/>
                    </a:cubicBezTo>
                    <a:cubicBezTo>
                      <a:pt x="30" y="93"/>
                      <a:pt x="30" y="92"/>
                      <a:pt x="30" y="91"/>
                    </a:cubicBezTo>
                    <a:cubicBezTo>
                      <a:pt x="29" y="90"/>
                      <a:pt x="29" y="89"/>
                      <a:pt x="29" y="88"/>
                    </a:cubicBezTo>
                    <a:cubicBezTo>
                      <a:pt x="29" y="86"/>
                      <a:pt x="29" y="84"/>
                      <a:pt x="29" y="82"/>
                    </a:cubicBezTo>
                    <a:cubicBezTo>
                      <a:pt x="29" y="80"/>
                      <a:pt x="29" y="78"/>
                      <a:pt x="29" y="76"/>
                    </a:cubicBezTo>
                    <a:cubicBezTo>
                      <a:pt x="29" y="73"/>
                      <a:pt x="29" y="69"/>
                      <a:pt x="29" y="65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29"/>
                      <a:pt x="57" y="27"/>
                      <a:pt x="58" y="25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0"/>
                      <a:pt x="62" y="19"/>
                      <a:pt x="62" y="17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2"/>
                      <a:pt x="65" y="10"/>
                      <a:pt x="65" y="9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6" y="57"/>
                      <a:pt x="136" y="57"/>
                      <a:pt x="136" y="57"/>
                    </a:cubicBezTo>
                    <a:cubicBezTo>
                      <a:pt x="137" y="69"/>
                      <a:pt x="137" y="69"/>
                      <a:pt x="137" y="69"/>
                    </a:cubicBezTo>
                    <a:cubicBezTo>
                      <a:pt x="138" y="76"/>
                      <a:pt x="139" y="84"/>
                      <a:pt x="139" y="92"/>
                    </a:cubicBezTo>
                    <a:cubicBezTo>
                      <a:pt x="139" y="92"/>
                      <a:pt x="139" y="92"/>
                      <a:pt x="139" y="92"/>
                    </a:cubicBezTo>
                    <a:cubicBezTo>
                      <a:pt x="139" y="92"/>
                      <a:pt x="139" y="92"/>
                      <a:pt x="139" y="92"/>
                    </a:cubicBezTo>
                    <a:cubicBezTo>
                      <a:pt x="139" y="148"/>
                      <a:pt x="139" y="148"/>
                      <a:pt x="139" y="148"/>
                    </a:cubicBezTo>
                    <a:cubicBezTo>
                      <a:pt x="139" y="148"/>
                      <a:pt x="139" y="148"/>
                      <a:pt x="139" y="148"/>
                    </a:cubicBezTo>
                    <a:cubicBezTo>
                      <a:pt x="139" y="148"/>
                      <a:pt x="139" y="148"/>
                      <a:pt x="139" y="148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36" y="170"/>
                      <a:pt x="136" y="170"/>
                      <a:pt x="136" y="170"/>
                    </a:cubicBezTo>
                    <a:cubicBezTo>
                      <a:pt x="135" y="177"/>
                      <a:pt x="135" y="177"/>
                      <a:pt x="135" y="177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29" y="206"/>
                      <a:pt x="129" y="206"/>
                      <a:pt x="129" y="206"/>
                    </a:cubicBezTo>
                    <a:cubicBezTo>
                      <a:pt x="128" y="211"/>
                      <a:pt x="126" y="216"/>
                      <a:pt x="125" y="220"/>
                    </a:cubicBezTo>
                    <a:cubicBezTo>
                      <a:pt x="121" y="235"/>
                      <a:pt x="121" y="235"/>
                      <a:pt x="121" y="235"/>
                    </a:cubicBezTo>
                    <a:cubicBezTo>
                      <a:pt x="119" y="244"/>
                      <a:pt x="116" y="254"/>
                      <a:pt x="114" y="263"/>
                    </a:cubicBezTo>
                    <a:cubicBezTo>
                      <a:pt x="113" y="268"/>
                      <a:pt x="111" y="273"/>
                      <a:pt x="110" y="277"/>
                    </a:cubicBezTo>
                    <a:cubicBezTo>
                      <a:pt x="107" y="292"/>
                      <a:pt x="107" y="292"/>
                      <a:pt x="107" y="292"/>
                    </a:cubicBezTo>
                    <a:cubicBezTo>
                      <a:pt x="106" y="297"/>
                      <a:pt x="105" y="301"/>
                      <a:pt x="104" y="306"/>
                    </a:cubicBezTo>
                    <a:cubicBezTo>
                      <a:pt x="103" y="311"/>
                      <a:pt x="102" y="316"/>
                      <a:pt x="101" y="321"/>
                    </a:cubicBezTo>
                    <a:cubicBezTo>
                      <a:pt x="101" y="323"/>
                      <a:pt x="101" y="326"/>
                      <a:pt x="101" y="328"/>
                    </a:cubicBezTo>
                    <a:cubicBezTo>
                      <a:pt x="100" y="331"/>
                      <a:pt x="100" y="333"/>
                      <a:pt x="100" y="335"/>
                    </a:cubicBezTo>
                    <a:cubicBezTo>
                      <a:pt x="100" y="338"/>
                      <a:pt x="100" y="340"/>
                      <a:pt x="100" y="343"/>
                    </a:cubicBezTo>
                    <a:cubicBezTo>
                      <a:pt x="100" y="345"/>
                      <a:pt x="100" y="348"/>
                      <a:pt x="100" y="350"/>
                    </a:cubicBezTo>
                    <a:cubicBezTo>
                      <a:pt x="100" y="355"/>
                      <a:pt x="101" y="360"/>
                      <a:pt x="102" y="365"/>
                    </a:cubicBezTo>
                    <a:cubicBezTo>
                      <a:pt x="102" y="367"/>
                      <a:pt x="103" y="369"/>
                      <a:pt x="103" y="372"/>
                    </a:cubicBezTo>
                    <a:cubicBezTo>
                      <a:pt x="105" y="379"/>
                      <a:pt x="105" y="379"/>
                      <a:pt x="105" y="379"/>
                    </a:cubicBezTo>
                    <a:cubicBezTo>
                      <a:pt x="105" y="379"/>
                      <a:pt x="105" y="379"/>
                      <a:pt x="105" y="379"/>
                    </a:cubicBezTo>
                    <a:cubicBezTo>
                      <a:pt x="106" y="379"/>
                      <a:pt x="106" y="380"/>
                      <a:pt x="106" y="380"/>
                    </a:cubicBezTo>
                    <a:cubicBezTo>
                      <a:pt x="106" y="380"/>
                      <a:pt x="107" y="380"/>
                      <a:pt x="107" y="381"/>
                    </a:cubicBezTo>
                    <a:cubicBezTo>
                      <a:pt x="108" y="381"/>
                      <a:pt x="109" y="381"/>
                      <a:pt x="110" y="381"/>
                    </a:cubicBezTo>
                    <a:cubicBezTo>
                      <a:pt x="112" y="382"/>
                      <a:pt x="114" y="382"/>
                      <a:pt x="116" y="382"/>
                    </a:cubicBezTo>
                    <a:cubicBezTo>
                      <a:pt x="120" y="382"/>
                      <a:pt x="124" y="382"/>
                      <a:pt x="129" y="382"/>
                    </a:cubicBezTo>
                    <a:cubicBezTo>
                      <a:pt x="129" y="382"/>
                      <a:pt x="129" y="382"/>
                      <a:pt x="129" y="382"/>
                    </a:cubicBezTo>
                    <a:cubicBezTo>
                      <a:pt x="129" y="383"/>
                      <a:pt x="129" y="383"/>
                      <a:pt x="129" y="383"/>
                    </a:cubicBezTo>
                    <a:cubicBezTo>
                      <a:pt x="129" y="393"/>
                      <a:pt x="129" y="393"/>
                      <a:pt x="129" y="393"/>
                    </a:cubicBezTo>
                    <a:cubicBezTo>
                      <a:pt x="130" y="403"/>
                      <a:pt x="130" y="403"/>
                      <a:pt x="130" y="403"/>
                    </a:cubicBezTo>
                    <a:cubicBezTo>
                      <a:pt x="132" y="413"/>
                      <a:pt x="132" y="413"/>
                      <a:pt x="132" y="413"/>
                    </a:cubicBezTo>
                    <a:cubicBezTo>
                      <a:pt x="134" y="424"/>
                      <a:pt x="134" y="424"/>
                      <a:pt x="134" y="42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7" y="437"/>
                      <a:pt x="138" y="440"/>
                      <a:pt x="139" y="444"/>
                    </a:cubicBezTo>
                    <a:cubicBezTo>
                      <a:pt x="142" y="453"/>
                      <a:pt x="142" y="453"/>
                      <a:pt x="142" y="453"/>
                    </a:cubicBezTo>
                    <a:cubicBezTo>
                      <a:pt x="146" y="463"/>
                      <a:pt x="146" y="463"/>
                      <a:pt x="146" y="463"/>
                    </a:cubicBezTo>
                    <a:cubicBezTo>
                      <a:pt x="146" y="464"/>
                      <a:pt x="146" y="464"/>
                      <a:pt x="146" y="464"/>
                    </a:cubicBezTo>
                    <a:cubicBezTo>
                      <a:pt x="145" y="464"/>
                      <a:pt x="145" y="464"/>
                      <a:pt x="145" y="464"/>
                    </a:cubicBezTo>
                    <a:cubicBezTo>
                      <a:pt x="137" y="464"/>
                      <a:pt x="137" y="464"/>
                      <a:pt x="137" y="464"/>
                    </a:cubicBezTo>
                    <a:cubicBezTo>
                      <a:pt x="129" y="464"/>
                      <a:pt x="129" y="464"/>
                      <a:pt x="129" y="464"/>
                    </a:cubicBezTo>
                    <a:cubicBezTo>
                      <a:pt x="121" y="464"/>
                      <a:pt x="121" y="464"/>
                      <a:pt x="121" y="464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01" y="463"/>
                      <a:pt x="91" y="462"/>
                      <a:pt x="80" y="461"/>
                    </a:cubicBezTo>
                    <a:cubicBezTo>
                      <a:pt x="74" y="460"/>
                      <a:pt x="69" y="460"/>
                      <a:pt x="63" y="460"/>
                    </a:cubicBezTo>
                    <a:cubicBezTo>
                      <a:pt x="55" y="459"/>
                      <a:pt x="55" y="459"/>
                      <a:pt x="55" y="459"/>
                    </a:cubicBezTo>
                    <a:cubicBezTo>
                      <a:pt x="47" y="459"/>
                      <a:pt x="47" y="459"/>
                      <a:pt x="47" y="459"/>
                    </a:cubicBezTo>
                    <a:cubicBezTo>
                      <a:pt x="38" y="460"/>
                      <a:pt x="38" y="460"/>
                      <a:pt x="38" y="460"/>
                    </a:cubicBezTo>
                    <a:cubicBezTo>
                      <a:pt x="30" y="460"/>
                      <a:pt x="30" y="460"/>
                      <a:pt x="30" y="460"/>
                    </a:cubicBezTo>
                    <a:cubicBezTo>
                      <a:pt x="22" y="462"/>
                      <a:pt x="22" y="462"/>
                      <a:pt x="22" y="462"/>
                    </a:cubicBezTo>
                    <a:lnTo>
                      <a:pt x="14" y="463"/>
                    </a:lnTo>
                    <a:close/>
                    <a:moveTo>
                      <a:pt x="14" y="463"/>
                    </a:moveTo>
                    <a:cubicBezTo>
                      <a:pt x="22" y="461"/>
                      <a:pt x="22" y="461"/>
                      <a:pt x="22" y="461"/>
                    </a:cubicBezTo>
                    <a:cubicBezTo>
                      <a:pt x="30" y="460"/>
                      <a:pt x="30" y="460"/>
                      <a:pt x="30" y="460"/>
                    </a:cubicBezTo>
                    <a:cubicBezTo>
                      <a:pt x="38" y="460"/>
                      <a:pt x="38" y="460"/>
                      <a:pt x="38" y="460"/>
                    </a:cubicBezTo>
                    <a:cubicBezTo>
                      <a:pt x="47" y="459"/>
                      <a:pt x="47" y="459"/>
                      <a:pt x="47" y="459"/>
                    </a:cubicBezTo>
                    <a:cubicBezTo>
                      <a:pt x="55" y="459"/>
                      <a:pt x="55" y="459"/>
                      <a:pt x="55" y="459"/>
                    </a:cubicBezTo>
                    <a:cubicBezTo>
                      <a:pt x="63" y="459"/>
                      <a:pt x="63" y="459"/>
                      <a:pt x="63" y="459"/>
                    </a:cubicBezTo>
                    <a:cubicBezTo>
                      <a:pt x="69" y="460"/>
                      <a:pt x="74" y="460"/>
                      <a:pt x="80" y="460"/>
                    </a:cubicBezTo>
                    <a:cubicBezTo>
                      <a:pt x="91" y="461"/>
                      <a:pt x="102" y="462"/>
                      <a:pt x="112" y="463"/>
                    </a:cubicBezTo>
                    <a:cubicBezTo>
                      <a:pt x="121" y="463"/>
                      <a:pt x="121" y="463"/>
                      <a:pt x="121" y="463"/>
                    </a:cubicBezTo>
                    <a:cubicBezTo>
                      <a:pt x="129" y="463"/>
                      <a:pt x="129" y="463"/>
                      <a:pt x="129" y="463"/>
                    </a:cubicBezTo>
                    <a:cubicBezTo>
                      <a:pt x="137" y="463"/>
                      <a:pt x="137" y="463"/>
                      <a:pt x="137" y="463"/>
                    </a:cubicBezTo>
                    <a:cubicBezTo>
                      <a:pt x="145" y="463"/>
                      <a:pt x="145" y="463"/>
                      <a:pt x="145" y="463"/>
                    </a:cubicBezTo>
                    <a:cubicBezTo>
                      <a:pt x="145" y="463"/>
                      <a:pt x="145" y="463"/>
                      <a:pt x="145" y="463"/>
                    </a:cubicBezTo>
                    <a:cubicBezTo>
                      <a:pt x="141" y="454"/>
                      <a:pt x="141" y="454"/>
                      <a:pt x="141" y="454"/>
                    </a:cubicBezTo>
                    <a:cubicBezTo>
                      <a:pt x="138" y="444"/>
                      <a:pt x="138" y="444"/>
                      <a:pt x="138" y="444"/>
                    </a:cubicBezTo>
                    <a:cubicBezTo>
                      <a:pt x="137" y="441"/>
                      <a:pt x="136" y="437"/>
                      <a:pt x="135" y="434"/>
                    </a:cubicBezTo>
                    <a:cubicBezTo>
                      <a:pt x="133" y="424"/>
                      <a:pt x="133" y="424"/>
                      <a:pt x="133" y="424"/>
                    </a:cubicBezTo>
                    <a:cubicBezTo>
                      <a:pt x="131" y="414"/>
                      <a:pt x="131" y="414"/>
                      <a:pt x="131" y="414"/>
                    </a:cubicBezTo>
                    <a:cubicBezTo>
                      <a:pt x="129" y="403"/>
                      <a:pt x="129" y="403"/>
                      <a:pt x="129" y="403"/>
                    </a:cubicBezTo>
                    <a:cubicBezTo>
                      <a:pt x="128" y="393"/>
                      <a:pt x="128" y="393"/>
                      <a:pt x="128" y="393"/>
                    </a:cubicBezTo>
                    <a:cubicBezTo>
                      <a:pt x="128" y="383"/>
                      <a:pt x="128" y="383"/>
                      <a:pt x="128" y="383"/>
                    </a:cubicBezTo>
                    <a:cubicBezTo>
                      <a:pt x="129" y="383"/>
                      <a:pt x="129" y="383"/>
                      <a:pt x="129" y="383"/>
                    </a:cubicBezTo>
                    <a:cubicBezTo>
                      <a:pt x="124" y="383"/>
                      <a:pt x="120" y="383"/>
                      <a:pt x="116" y="383"/>
                    </a:cubicBezTo>
                    <a:cubicBezTo>
                      <a:pt x="114" y="383"/>
                      <a:pt x="112" y="383"/>
                      <a:pt x="110" y="382"/>
                    </a:cubicBezTo>
                    <a:cubicBezTo>
                      <a:pt x="109" y="382"/>
                      <a:pt x="108" y="382"/>
                      <a:pt x="107" y="382"/>
                    </a:cubicBezTo>
                    <a:cubicBezTo>
                      <a:pt x="106" y="381"/>
                      <a:pt x="106" y="381"/>
                      <a:pt x="105" y="381"/>
                    </a:cubicBezTo>
                    <a:cubicBezTo>
                      <a:pt x="105" y="380"/>
                      <a:pt x="105" y="380"/>
                      <a:pt x="104" y="379"/>
                    </a:cubicBezTo>
                    <a:cubicBezTo>
                      <a:pt x="104" y="379"/>
                      <a:pt x="104" y="379"/>
                      <a:pt x="104" y="379"/>
                    </a:cubicBezTo>
                    <a:cubicBezTo>
                      <a:pt x="102" y="372"/>
                      <a:pt x="102" y="372"/>
                      <a:pt x="102" y="372"/>
                    </a:cubicBezTo>
                    <a:cubicBezTo>
                      <a:pt x="102" y="370"/>
                      <a:pt x="101" y="367"/>
                      <a:pt x="101" y="365"/>
                    </a:cubicBezTo>
                    <a:cubicBezTo>
                      <a:pt x="100" y="360"/>
                      <a:pt x="99" y="355"/>
                      <a:pt x="99" y="350"/>
                    </a:cubicBezTo>
                    <a:cubicBezTo>
                      <a:pt x="99" y="348"/>
                      <a:pt x="99" y="345"/>
                      <a:pt x="99" y="343"/>
                    </a:cubicBezTo>
                    <a:cubicBezTo>
                      <a:pt x="99" y="340"/>
                      <a:pt x="99" y="338"/>
                      <a:pt x="99" y="335"/>
                    </a:cubicBezTo>
                    <a:cubicBezTo>
                      <a:pt x="99" y="333"/>
                      <a:pt x="99" y="330"/>
                      <a:pt x="100" y="328"/>
                    </a:cubicBezTo>
                    <a:cubicBezTo>
                      <a:pt x="100" y="325"/>
                      <a:pt x="100" y="323"/>
                      <a:pt x="100" y="321"/>
                    </a:cubicBezTo>
                    <a:cubicBezTo>
                      <a:pt x="101" y="316"/>
                      <a:pt x="102" y="311"/>
                      <a:pt x="103" y="306"/>
                    </a:cubicBezTo>
                    <a:cubicBezTo>
                      <a:pt x="104" y="301"/>
                      <a:pt x="105" y="296"/>
                      <a:pt x="106" y="292"/>
                    </a:cubicBezTo>
                    <a:cubicBezTo>
                      <a:pt x="109" y="277"/>
                      <a:pt x="109" y="277"/>
                      <a:pt x="109" y="277"/>
                    </a:cubicBezTo>
                    <a:cubicBezTo>
                      <a:pt x="110" y="272"/>
                      <a:pt x="111" y="268"/>
                      <a:pt x="113" y="263"/>
                    </a:cubicBezTo>
                    <a:cubicBezTo>
                      <a:pt x="115" y="253"/>
                      <a:pt x="118" y="244"/>
                      <a:pt x="120" y="234"/>
                    </a:cubicBezTo>
                    <a:cubicBezTo>
                      <a:pt x="124" y="220"/>
                      <a:pt x="124" y="220"/>
                      <a:pt x="124" y="220"/>
                    </a:cubicBezTo>
                    <a:cubicBezTo>
                      <a:pt x="125" y="215"/>
                      <a:pt x="126" y="211"/>
                      <a:pt x="127" y="206"/>
                    </a:cubicBezTo>
                    <a:cubicBezTo>
                      <a:pt x="131" y="191"/>
                      <a:pt x="131" y="191"/>
                      <a:pt x="131" y="191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36" y="162"/>
                      <a:pt x="136" y="162"/>
                      <a:pt x="136" y="162"/>
                    </a:cubicBezTo>
                    <a:cubicBezTo>
                      <a:pt x="138" y="148"/>
                      <a:pt x="138" y="148"/>
                      <a:pt x="138" y="148"/>
                    </a:cubicBezTo>
                    <a:cubicBezTo>
                      <a:pt x="138" y="148"/>
                      <a:pt x="138" y="148"/>
                      <a:pt x="138" y="148"/>
                    </a:cubicBezTo>
                    <a:cubicBezTo>
                      <a:pt x="138" y="92"/>
                      <a:pt x="138" y="92"/>
                      <a:pt x="138" y="92"/>
                    </a:cubicBezTo>
                    <a:cubicBezTo>
                      <a:pt x="138" y="92"/>
                      <a:pt x="138" y="92"/>
                      <a:pt x="138" y="92"/>
                    </a:cubicBezTo>
                    <a:cubicBezTo>
                      <a:pt x="137" y="84"/>
                      <a:pt x="136" y="76"/>
                      <a:pt x="136" y="69"/>
                    </a:cubicBezTo>
                    <a:cubicBezTo>
                      <a:pt x="135" y="57"/>
                      <a:pt x="135" y="57"/>
                      <a:pt x="135" y="57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29" y="23"/>
                      <a:pt x="129" y="23"/>
                      <a:pt x="129" y="23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2" y="2"/>
                      <a:pt x="122" y="2"/>
                      <a:pt x="122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6" y="11"/>
                      <a:pt x="66" y="12"/>
                      <a:pt x="65" y="14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9"/>
                      <a:pt x="62" y="20"/>
                      <a:pt x="62" y="2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8" y="28"/>
                      <a:pt x="56" y="30"/>
                      <a:pt x="55" y="33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31" y="69"/>
                      <a:pt x="30" y="73"/>
                      <a:pt x="30" y="77"/>
                    </a:cubicBezTo>
                    <a:cubicBezTo>
                      <a:pt x="30" y="79"/>
                      <a:pt x="30" y="80"/>
                      <a:pt x="30" y="82"/>
                    </a:cubicBezTo>
                    <a:cubicBezTo>
                      <a:pt x="30" y="84"/>
                      <a:pt x="30" y="86"/>
                      <a:pt x="30" y="88"/>
                    </a:cubicBezTo>
                    <a:cubicBezTo>
                      <a:pt x="30" y="89"/>
                      <a:pt x="31" y="90"/>
                      <a:pt x="31" y="91"/>
                    </a:cubicBezTo>
                    <a:cubicBezTo>
                      <a:pt x="31" y="92"/>
                      <a:pt x="31" y="93"/>
                      <a:pt x="32" y="94"/>
                    </a:cubicBezTo>
                    <a:cubicBezTo>
                      <a:pt x="32" y="95"/>
                      <a:pt x="33" y="95"/>
                      <a:pt x="33" y="96"/>
                    </a:cubicBezTo>
                    <a:cubicBezTo>
                      <a:pt x="33" y="97"/>
                      <a:pt x="34" y="98"/>
                      <a:pt x="35" y="98"/>
                    </a:cubicBezTo>
                    <a:cubicBezTo>
                      <a:pt x="34" y="98"/>
                      <a:pt x="34" y="98"/>
                      <a:pt x="34" y="98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38" y="99"/>
                      <a:pt x="38" y="99"/>
                      <a:pt x="39" y="100"/>
                    </a:cubicBezTo>
                    <a:cubicBezTo>
                      <a:pt x="40" y="100"/>
                      <a:pt x="41" y="100"/>
                      <a:pt x="42" y="100"/>
                    </a:cubicBezTo>
                    <a:cubicBezTo>
                      <a:pt x="43" y="100"/>
                      <a:pt x="43" y="100"/>
                      <a:pt x="44" y="100"/>
                    </a:cubicBezTo>
                    <a:cubicBezTo>
                      <a:pt x="48" y="100"/>
                      <a:pt x="51" y="99"/>
                      <a:pt x="5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7" y="109"/>
                      <a:pt x="57" y="109"/>
                      <a:pt x="57" y="109"/>
                    </a:cubicBezTo>
                    <a:cubicBezTo>
                      <a:pt x="57" y="120"/>
                      <a:pt x="57" y="120"/>
                      <a:pt x="57" y="120"/>
                    </a:cubicBezTo>
                    <a:cubicBezTo>
                      <a:pt x="57" y="130"/>
                      <a:pt x="57" y="130"/>
                      <a:pt x="57" y="130"/>
                    </a:cubicBezTo>
                    <a:cubicBezTo>
                      <a:pt x="57" y="141"/>
                      <a:pt x="57" y="141"/>
                      <a:pt x="57" y="141"/>
                    </a:cubicBezTo>
                    <a:cubicBezTo>
                      <a:pt x="56" y="151"/>
                      <a:pt x="56" y="151"/>
                      <a:pt x="56" y="151"/>
                    </a:cubicBezTo>
                    <a:cubicBezTo>
                      <a:pt x="54" y="162"/>
                      <a:pt x="54" y="162"/>
                      <a:pt x="54" y="162"/>
                    </a:cubicBezTo>
                    <a:cubicBezTo>
                      <a:pt x="53" y="172"/>
                      <a:pt x="53" y="172"/>
                      <a:pt x="53" y="172"/>
                    </a:cubicBezTo>
                    <a:cubicBezTo>
                      <a:pt x="51" y="182"/>
                      <a:pt x="51" y="182"/>
                      <a:pt x="51" y="182"/>
                    </a:cubicBezTo>
                    <a:cubicBezTo>
                      <a:pt x="48" y="196"/>
                      <a:pt x="44" y="209"/>
                      <a:pt x="40" y="223"/>
                    </a:cubicBezTo>
                    <a:cubicBezTo>
                      <a:pt x="39" y="230"/>
                      <a:pt x="37" y="236"/>
                      <a:pt x="36" y="243"/>
                    </a:cubicBezTo>
                    <a:cubicBezTo>
                      <a:pt x="33" y="253"/>
                      <a:pt x="33" y="253"/>
                      <a:pt x="33" y="253"/>
                    </a:cubicBezTo>
                    <a:cubicBezTo>
                      <a:pt x="31" y="264"/>
                      <a:pt x="31" y="264"/>
                      <a:pt x="31" y="264"/>
                    </a:cubicBezTo>
                    <a:cubicBezTo>
                      <a:pt x="31" y="264"/>
                      <a:pt x="31" y="264"/>
                      <a:pt x="31" y="264"/>
                    </a:cubicBezTo>
                    <a:cubicBezTo>
                      <a:pt x="31" y="264"/>
                      <a:pt x="31" y="264"/>
                      <a:pt x="31" y="264"/>
                    </a:cubicBezTo>
                    <a:cubicBezTo>
                      <a:pt x="28" y="276"/>
                      <a:pt x="28" y="276"/>
                      <a:pt x="28" y="276"/>
                    </a:cubicBezTo>
                    <a:cubicBezTo>
                      <a:pt x="25" y="289"/>
                      <a:pt x="25" y="289"/>
                      <a:pt x="25" y="289"/>
                    </a:cubicBezTo>
                    <a:cubicBezTo>
                      <a:pt x="23" y="302"/>
                      <a:pt x="23" y="302"/>
                      <a:pt x="23" y="302"/>
                    </a:cubicBezTo>
                    <a:cubicBezTo>
                      <a:pt x="22" y="307"/>
                      <a:pt x="22" y="311"/>
                      <a:pt x="21" y="316"/>
                    </a:cubicBezTo>
                    <a:cubicBezTo>
                      <a:pt x="20" y="329"/>
                      <a:pt x="20" y="329"/>
                      <a:pt x="20" y="329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55"/>
                      <a:pt x="20" y="355"/>
                      <a:pt x="20" y="355"/>
                    </a:cubicBezTo>
                    <a:cubicBezTo>
                      <a:pt x="21" y="369"/>
                      <a:pt x="21" y="369"/>
                      <a:pt x="21" y="369"/>
                    </a:cubicBezTo>
                    <a:cubicBezTo>
                      <a:pt x="21" y="369"/>
                      <a:pt x="21" y="369"/>
                      <a:pt x="21" y="369"/>
                    </a:cubicBezTo>
                    <a:cubicBezTo>
                      <a:pt x="21" y="369"/>
                      <a:pt x="21" y="369"/>
                      <a:pt x="21" y="369"/>
                    </a:cubicBezTo>
                    <a:cubicBezTo>
                      <a:pt x="4" y="369"/>
                      <a:pt x="4" y="369"/>
                      <a:pt x="4" y="369"/>
                    </a:cubicBezTo>
                    <a:cubicBezTo>
                      <a:pt x="4" y="369"/>
                      <a:pt x="4" y="369"/>
                      <a:pt x="4" y="369"/>
                    </a:cubicBezTo>
                    <a:cubicBezTo>
                      <a:pt x="2" y="374"/>
                      <a:pt x="2" y="374"/>
                      <a:pt x="2" y="374"/>
                    </a:cubicBezTo>
                    <a:cubicBezTo>
                      <a:pt x="1" y="380"/>
                      <a:pt x="1" y="380"/>
                      <a:pt x="1" y="380"/>
                    </a:cubicBezTo>
                    <a:cubicBezTo>
                      <a:pt x="1" y="386"/>
                      <a:pt x="1" y="386"/>
                      <a:pt x="1" y="386"/>
                    </a:cubicBezTo>
                    <a:cubicBezTo>
                      <a:pt x="1" y="392"/>
                      <a:pt x="1" y="392"/>
                      <a:pt x="1" y="392"/>
                    </a:cubicBezTo>
                    <a:cubicBezTo>
                      <a:pt x="1" y="398"/>
                      <a:pt x="1" y="398"/>
                      <a:pt x="1" y="398"/>
                    </a:cubicBezTo>
                    <a:cubicBezTo>
                      <a:pt x="2" y="404"/>
                      <a:pt x="2" y="404"/>
                      <a:pt x="2" y="404"/>
                    </a:cubicBezTo>
                    <a:cubicBezTo>
                      <a:pt x="2" y="408"/>
                      <a:pt x="3" y="412"/>
                      <a:pt x="4" y="416"/>
                    </a:cubicBezTo>
                    <a:cubicBezTo>
                      <a:pt x="6" y="424"/>
                      <a:pt x="8" y="432"/>
                      <a:pt x="10" y="440"/>
                    </a:cubicBezTo>
                    <a:cubicBezTo>
                      <a:pt x="10" y="443"/>
                      <a:pt x="11" y="447"/>
                      <a:pt x="12" y="451"/>
                    </a:cubicBezTo>
                    <a:cubicBezTo>
                      <a:pt x="13" y="457"/>
                      <a:pt x="13" y="457"/>
                      <a:pt x="13" y="457"/>
                    </a:cubicBezTo>
                    <a:lnTo>
                      <a:pt x="14" y="46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274"/>
              <p:cNvSpPr>
                <a:spLocks noEditPoints="1"/>
              </p:cNvSpPr>
              <p:nvPr/>
            </p:nvSpPr>
            <p:spPr bwMode="auto">
              <a:xfrm>
                <a:off x="2071688" y="5618163"/>
                <a:ext cx="420688" cy="1498600"/>
              </a:xfrm>
              <a:custGeom>
                <a:avLst/>
                <a:gdLst>
                  <a:gd name="T0" fmla="*/ 1 w 130"/>
                  <a:gd name="T1" fmla="*/ 377 h 462"/>
                  <a:gd name="T2" fmla="*/ 1 w 130"/>
                  <a:gd name="T3" fmla="*/ 376 h 462"/>
                  <a:gd name="T4" fmla="*/ 24 w 130"/>
                  <a:gd name="T5" fmla="*/ 377 h 462"/>
                  <a:gd name="T6" fmla="*/ 24 w 130"/>
                  <a:gd name="T7" fmla="*/ 106 h 462"/>
                  <a:gd name="T8" fmla="*/ 0 w 130"/>
                  <a:gd name="T9" fmla="*/ 106 h 462"/>
                  <a:gd name="T10" fmla="*/ 0 w 130"/>
                  <a:gd name="T11" fmla="*/ 59 h 462"/>
                  <a:gd name="T12" fmla="*/ 1 w 130"/>
                  <a:gd name="T13" fmla="*/ 58 h 462"/>
                  <a:gd name="T14" fmla="*/ 16 w 130"/>
                  <a:gd name="T15" fmla="*/ 46 h 462"/>
                  <a:gd name="T16" fmla="*/ 29 w 130"/>
                  <a:gd name="T17" fmla="*/ 33 h 462"/>
                  <a:gd name="T18" fmla="*/ 35 w 130"/>
                  <a:gd name="T19" fmla="*/ 25 h 462"/>
                  <a:gd name="T20" fmla="*/ 41 w 130"/>
                  <a:gd name="T21" fmla="*/ 17 h 462"/>
                  <a:gd name="T22" fmla="*/ 51 w 130"/>
                  <a:gd name="T23" fmla="*/ 1 h 462"/>
                  <a:gd name="T24" fmla="*/ 51 w 130"/>
                  <a:gd name="T25" fmla="*/ 0 h 462"/>
                  <a:gd name="T26" fmla="*/ 107 w 130"/>
                  <a:gd name="T27" fmla="*/ 0 h 462"/>
                  <a:gd name="T28" fmla="*/ 107 w 130"/>
                  <a:gd name="T29" fmla="*/ 377 h 462"/>
                  <a:gd name="T30" fmla="*/ 130 w 130"/>
                  <a:gd name="T31" fmla="*/ 376 h 462"/>
                  <a:gd name="T32" fmla="*/ 130 w 130"/>
                  <a:gd name="T33" fmla="*/ 377 h 462"/>
                  <a:gd name="T34" fmla="*/ 130 w 130"/>
                  <a:gd name="T35" fmla="*/ 462 h 462"/>
                  <a:gd name="T36" fmla="*/ 1 w 130"/>
                  <a:gd name="T37" fmla="*/ 462 h 462"/>
                  <a:gd name="T38" fmla="*/ 130 w 130"/>
                  <a:gd name="T39" fmla="*/ 461 h 462"/>
                  <a:gd name="T40" fmla="*/ 129 w 130"/>
                  <a:gd name="T41" fmla="*/ 377 h 462"/>
                  <a:gd name="T42" fmla="*/ 106 w 130"/>
                  <a:gd name="T43" fmla="*/ 377 h 462"/>
                  <a:gd name="T44" fmla="*/ 106 w 130"/>
                  <a:gd name="T45" fmla="*/ 377 h 462"/>
                  <a:gd name="T46" fmla="*/ 106 w 130"/>
                  <a:gd name="T47" fmla="*/ 2 h 462"/>
                  <a:gd name="T48" fmla="*/ 52 w 130"/>
                  <a:gd name="T49" fmla="*/ 1 h 462"/>
                  <a:gd name="T50" fmla="*/ 42 w 130"/>
                  <a:gd name="T51" fmla="*/ 18 h 462"/>
                  <a:gd name="T52" fmla="*/ 36 w 130"/>
                  <a:gd name="T53" fmla="*/ 26 h 462"/>
                  <a:gd name="T54" fmla="*/ 30 w 130"/>
                  <a:gd name="T55" fmla="*/ 34 h 462"/>
                  <a:gd name="T56" fmla="*/ 17 w 130"/>
                  <a:gd name="T57" fmla="*/ 47 h 462"/>
                  <a:gd name="T58" fmla="*/ 1 w 130"/>
                  <a:gd name="T59" fmla="*/ 59 h 462"/>
                  <a:gd name="T60" fmla="*/ 2 w 130"/>
                  <a:gd name="T61" fmla="*/ 106 h 462"/>
                  <a:gd name="T62" fmla="*/ 24 w 130"/>
                  <a:gd name="T63" fmla="*/ 105 h 462"/>
                  <a:gd name="T64" fmla="*/ 25 w 130"/>
                  <a:gd name="T65" fmla="*/ 106 h 462"/>
                  <a:gd name="T66" fmla="*/ 25 w 130"/>
                  <a:gd name="T67" fmla="*/ 377 h 462"/>
                  <a:gd name="T68" fmla="*/ 1 w 130"/>
                  <a:gd name="T69" fmla="*/ 377 h 462"/>
                  <a:gd name="T70" fmla="*/ 1 w 130"/>
                  <a:gd name="T71" fmla="*/ 462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462">
                    <a:moveTo>
                      <a:pt x="1" y="462"/>
                    </a:moveTo>
                    <a:cubicBezTo>
                      <a:pt x="1" y="377"/>
                      <a:pt x="1" y="377"/>
                      <a:pt x="1" y="377"/>
                    </a:cubicBezTo>
                    <a:cubicBezTo>
                      <a:pt x="1" y="376"/>
                      <a:pt x="1" y="376"/>
                      <a:pt x="1" y="376"/>
                    </a:cubicBezTo>
                    <a:cubicBezTo>
                      <a:pt x="1" y="376"/>
                      <a:pt x="1" y="376"/>
                      <a:pt x="1" y="376"/>
                    </a:cubicBezTo>
                    <a:cubicBezTo>
                      <a:pt x="24" y="376"/>
                      <a:pt x="24" y="376"/>
                      <a:pt x="24" y="376"/>
                    </a:cubicBezTo>
                    <a:cubicBezTo>
                      <a:pt x="24" y="377"/>
                      <a:pt x="24" y="377"/>
                      <a:pt x="24" y="377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1" y="50"/>
                      <a:pt x="13" y="48"/>
                      <a:pt x="16" y="46"/>
                    </a:cubicBezTo>
                    <a:cubicBezTo>
                      <a:pt x="18" y="44"/>
                      <a:pt x="20" y="42"/>
                      <a:pt x="23" y="40"/>
                    </a:cubicBezTo>
                    <a:cubicBezTo>
                      <a:pt x="25" y="37"/>
                      <a:pt x="27" y="35"/>
                      <a:pt x="29" y="33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28"/>
                      <a:pt x="34" y="26"/>
                      <a:pt x="35" y="25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9" y="20"/>
                      <a:pt x="40" y="18"/>
                      <a:pt x="41" y="17"/>
                    </a:cubicBezTo>
                    <a:cubicBezTo>
                      <a:pt x="42" y="14"/>
                      <a:pt x="44" y="12"/>
                      <a:pt x="46" y="9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7" y="377"/>
                      <a:pt x="107" y="377"/>
                      <a:pt x="107" y="377"/>
                    </a:cubicBezTo>
                    <a:cubicBezTo>
                      <a:pt x="106" y="376"/>
                      <a:pt x="106" y="376"/>
                      <a:pt x="106" y="376"/>
                    </a:cubicBezTo>
                    <a:cubicBezTo>
                      <a:pt x="130" y="376"/>
                      <a:pt x="130" y="376"/>
                      <a:pt x="130" y="376"/>
                    </a:cubicBezTo>
                    <a:cubicBezTo>
                      <a:pt x="130" y="376"/>
                      <a:pt x="130" y="376"/>
                      <a:pt x="130" y="376"/>
                    </a:cubicBezTo>
                    <a:cubicBezTo>
                      <a:pt x="130" y="377"/>
                      <a:pt x="130" y="377"/>
                      <a:pt x="130" y="377"/>
                    </a:cubicBezTo>
                    <a:cubicBezTo>
                      <a:pt x="130" y="462"/>
                      <a:pt x="130" y="462"/>
                      <a:pt x="130" y="462"/>
                    </a:cubicBezTo>
                    <a:cubicBezTo>
                      <a:pt x="130" y="462"/>
                      <a:pt x="130" y="462"/>
                      <a:pt x="130" y="462"/>
                    </a:cubicBezTo>
                    <a:cubicBezTo>
                      <a:pt x="130" y="462"/>
                      <a:pt x="130" y="462"/>
                      <a:pt x="130" y="462"/>
                    </a:cubicBezTo>
                    <a:lnTo>
                      <a:pt x="1" y="462"/>
                    </a:lnTo>
                    <a:close/>
                    <a:moveTo>
                      <a:pt x="1" y="462"/>
                    </a:move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29" y="462"/>
                      <a:pt x="129" y="462"/>
                      <a:pt x="129" y="462"/>
                    </a:cubicBezTo>
                    <a:cubicBezTo>
                      <a:pt x="129" y="377"/>
                      <a:pt x="129" y="377"/>
                      <a:pt x="129" y="377"/>
                    </a:cubicBezTo>
                    <a:cubicBezTo>
                      <a:pt x="130" y="377"/>
                      <a:pt x="130" y="377"/>
                      <a:pt x="130" y="377"/>
                    </a:cubicBezTo>
                    <a:cubicBezTo>
                      <a:pt x="106" y="377"/>
                      <a:pt x="106" y="377"/>
                      <a:pt x="106" y="377"/>
                    </a:cubicBezTo>
                    <a:cubicBezTo>
                      <a:pt x="106" y="377"/>
                      <a:pt x="106" y="377"/>
                      <a:pt x="106" y="377"/>
                    </a:cubicBezTo>
                    <a:cubicBezTo>
                      <a:pt x="106" y="377"/>
                      <a:pt x="106" y="377"/>
                      <a:pt x="106" y="377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5" y="13"/>
                      <a:pt x="44" y="15"/>
                      <a:pt x="42" y="18"/>
                    </a:cubicBezTo>
                    <a:cubicBezTo>
                      <a:pt x="41" y="19"/>
                      <a:pt x="40" y="21"/>
                      <a:pt x="39" y="22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5" y="27"/>
                      <a:pt x="34" y="29"/>
                      <a:pt x="33" y="30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8" y="36"/>
                      <a:pt x="26" y="38"/>
                      <a:pt x="24" y="41"/>
                    </a:cubicBezTo>
                    <a:cubicBezTo>
                      <a:pt x="21" y="43"/>
                      <a:pt x="19" y="45"/>
                      <a:pt x="17" y="47"/>
                    </a:cubicBezTo>
                    <a:cubicBezTo>
                      <a:pt x="14" y="49"/>
                      <a:pt x="12" y="51"/>
                      <a:pt x="9" y="53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5"/>
                      <a:pt x="1" y="105"/>
                      <a:pt x="1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5" y="105"/>
                      <a:pt x="25" y="105"/>
                      <a:pt x="25" y="105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377"/>
                      <a:pt x="25" y="377"/>
                      <a:pt x="25" y="377"/>
                    </a:cubicBezTo>
                    <a:cubicBezTo>
                      <a:pt x="25" y="377"/>
                      <a:pt x="25" y="377"/>
                      <a:pt x="25" y="377"/>
                    </a:cubicBezTo>
                    <a:cubicBezTo>
                      <a:pt x="24" y="377"/>
                      <a:pt x="24" y="377"/>
                      <a:pt x="24" y="377"/>
                    </a:cubicBezTo>
                    <a:cubicBezTo>
                      <a:pt x="1" y="377"/>
                      <a:pt x="1" y="377"/>
                      <a:pt x="1" y="377"/>
                    </a:cubicBezTo>
                    <a:cubicBezTo>
                      <a:pt x="1" y="377"/>
                      <a:pt x="1" y="377"/>
                      <a:pt x="1" y="377"/>
                    </a:cubicBezTo>
                    <a:lnTo>
                      <a:pt x="1" y="462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218" name="组合 217"/>
            <p:cNvGrpSpPr/>
            <p:nvPr/>
          </p:nvGrpSpPr>
          <p:grpSpPr>
            <a:xfrm>
              <a:off x="4669860" y="3106246"/>
              <a:ext cx="3414571" cy="463550"/>
              <a:chOff x="4564815" y="3106246"/>
              <a:chExt cx="3414571" cy="463550"/>
            </a:xfrm>
          </p:grpSpPr>
          <p:grpSp>
            <p:nvGrpSpPr>
              <p:cNvPr id="189" name="组合 188"/>
              <p:cNvGrpSpPr/>
              <p:nvPr/>
            </p:nvGrpSpPr>
            <p:grpSpPr>
              <a:xfrm>
                <a:off x="4564815" y="3106246"/>
                <a:ext cx="1715030" cy="463550"/>
                <a:chOff x="4819121" y="3552825"/>
                <a:chExt cx="1715030" cy="463550"/>
              </a:xfrm>
            </p:grpSpPr>
            <p:grpSp>
              <p:nvGrpSpPr>
                <p:cNvPr id="190" name="组合 189"/>
                <p:cNvGrpSpPr/>
                <p:nvPr/>
              </p:nvGrpSpPr>
              <p:grpSpPr>
                <a:xfrm>
                  <a:off x="5657850" y="3552825"/>
                  <a:ext cx="876301" cy="463550"/>
                  <a:chOff x="5656263" y="3198813"/>
                  <a:chExt cx="876301" cy="463550"/>
                </a:xfrm>
              </p:grpSpPr>
              <p:sp>
                <p:nvSpPr>
                  <p:cNvPr id="197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276976" y="3201988"/>
                    <a:ext cx="255588" cy="460375"/>
                  </a:xfrm>
                  <a:custGeom>
                    <a:avLst/>
                    <a:gdLst>
                      <a:gd name="T0" fmla="*/ 2 w 78"/>
                      <a:gd name="T1" fmla="*/ 136 h 139"/>
                      <a:gd name="T2" fmla="*/ 29 w 78"/>
                      <a:gd name="T3" fmla="*/ 94 h 139"/>
                      <a:gd name="T4" fmla="*/ 21 w 78"/>
                      <a:gd name="T5" fmla="*/ 8 h 139"/>
                      <a:gd name="T6" fmla="*/ 25 w 78"/>
                      <a:gd name="T7" fmla="*/ 2 h 139"/>
                      <a:gd name="T8" fmla="*/ 72 w 78"/>
                      <a:gd name="T9" fmla="*/ 60 h 139"/>
                      <a:gd name="T10" fmla="*/ 71 w 78"/>
                      <a:gd name="T11" fmla="*/ 90 h 139"/>
                      <a:gd name="T12" fmla="*/ 33 w 78"/>
                      <a:gd name="T13" fmla="*/ 138 h 139"/>
                      <a:gd name="T14" fmla="*/ 41 w 78"/>
                      <a:gd name="T15" fmla="*/ 8 h 139"/>
                      <a:gd name="T16" fmla="*/ 27 w 78"/>
                      <a:gd name="T17" fmla="*/ 127 h 139"/>
                      <a:gd name="T18" fmla="*/ 39 w 78"/>
                      <a:gd name="T19" fmla="*/ 63 h 139"/>
                      <a:gd name="T20" fmla="*/ 53 w 78"/>
                      <a:gd name="T21" fmla="*/ 11 h 139"/>
                      <a:gd name="T22" fmla="*/ 42 w 78"/>
                      <a:gd name="T23" fmla="*/ 16 h 139"/>
                      <a:gd name="T24" fmla="*/ 15 w 78"/>
                      <a:gd name="T25" fmla="*/ 130 h 139"/>
                      <a:gd name="T26" fmla="*/ 53 w 78"/>
                      <a:gd name="T27" fmla="*/ 6 h 139"/>
                      <a:gd name="T28" fmla="*/ 66 w 78"/>
                      <a:gd name="T29" fmla="*/ 91 h 139"/>
                      <a:gd name="T30" fmla="*/ 70 w 78"/>
                      <a:gd name="T31" fmla="*/ 70 h 139"/>
                      <a:gd name="T32" fmla="*/ 63 w 78"/>
                      <a:gd name="T33" fmla="*/ 50 h 139"/>
                      <a:gd name="T34" fmla="*/ 9 w 78"/>
                      <a:gd name="T35" fmla="*/ 128 h 139"/>
                      <a:gd name="T36" fmla="*/ 48 w 78"/>
                      <a:gd name="T37" fmla="*/ 93 h 139"/>
                      <a:gd name="T38" fmla="*/ 69 w 78"/>
                      <a:gd name="T39" fmla="*/ 82 h 139"/>
                      <a:gd name="T40" fmla="*/ 52 w 78"/>
                      <a:gd name="T41" fmla="*/ 96 h 139"/>
                      <a:gd name="T42" fmla="*/ 49 w 78"/>
                      <a:gd name="T43" fmla="*/ 87 h 139"/>
                      <a:gd name="T44" fmla="*/ 66 w 78"/>
                      <a:gd name="T45" fmla="*/ 77 h 139"/>
                      <a:gd name="T46" fmla="*/ 30 w 78"/>
                      <a:gd name="T47" fmla="*/ 110 h 139"/>
                      <a:gd name="T48" fmla="*/ 43 w 78"/>
                      <a:gd name="T49" fmla="*/ 35 h 139"/>
                      <a:gd name="T50" fmla="*/ 39 w 78"/>
                      <a:gd name="T51" fmla="*/ 83 h 139"/>
                      <a:gd name="T52" fmla="*/ 38 w 78"/>
                      <a:gd name="T53" fmla="*/ 15 h 139"/>
                      <a:gd name="T54" fmla="*/ 32 w 78"/>
                      <a:gd name="T55" fmla="*/ 6 h 139"/>
                      <a:gd name="T56" fmla="*/ 61 w 78"/>
                      <a:gd name="T57" fmla="*/ 44 h 139"/>
                      <a:gd name="T58" fmla="*/ 52 w 78"/>
                      <a:gd name="T59" fmla="*/ 90 h 139"/>
                      <a:gd name="T60" fmla="*/ 64 w 78"/>
                      <a:gd name="T61" fmla="*/ 47 h 139"/>
                      <a:gd name="T62" fmla="*/ 40 w 78"/>
                      <a:gd name="T63" fmla="*/ 101 h 139"/>
                      <a:gd name="T64" fmla="*/ 62 w 78"/>
                      <a:gd name="T65" fmla="*/ 77 h 139"/>
                      <a:gd name="T66" fmla="*/ 58 w 78"/>
                      <a:gd name="T67" fmla="*/ 52 h 139"/>
                      <a:gd name="T68" fmla="*/ 62 w 78"/>
                      <a:gd name="T69" fmla="*/ 41 h 139"/>
                      <a:gd name="T70" fmla="*/ 47 w 78"/>
                      <a:gd name="T71" fmla="*/ 43 h 139"/>
                      <a:gd name="T72" fmla="*/ 53 w 78"/>
                      <a:gd name="T73" fmla="*/ 29 h 139"/>
                      <a:gd name="T74" fmla="*/ 60 w 78"/>
                      <a:gd name="T75" fmla="*/ 34 h 139"/>
                      <a:gd name="T76" fmla="*/ 52 w 78"/>
                      <a:gd name="T77" fmla="*/ 25 h 139"/>
                      <a:gd name="T78" fmla="*/ 49 w 78"/>
                      <a:gd name="T79" fmla="*/ 25 h 139"/>
                      <a:gd name="T80" fmla="*/ 47 w 78"/>
                      <a:gd name="T81" fmla="*/ 31 h 139"/>
                      <a:gd name="T82" fmla="*/ 34 w 78"/>
                      <a:gd name="T83" fmla="*/ 114 h 139"/>
                      <a:gd name="T84" fmla="*/ 68 w 78"/>
                      <a:gd name="T85" fmla="*/ 74 h 139"/>
                      <a:gd name="T86" fmla="*/ 40 w 78"/>
                      <a:gd name="T87" fmla="*/ 20 h 139"/>
                      <a:gd name="T88" fmla="*/ 65 w 78"/>
                      <a:gd name="T89" fmla="*/ 65 h 139"/>
                      <a:gd name="T90" fmla="*/ 24 w 78"/>
                      <a:gd name="T91" fmla="*/ 9 h 139"/>
                      <a:gd name="T92" fmla="*/ 44 w 78"/>
                      <a:gd name="T93" fmla="*/ 32 h 139"/>
                      <a:gd name="T94" fmla="*/ 39 w 78"/>
                      <a:gd name="T95" fmla="*/ 32 h 139"/>
                      <a:gd name="T96" fmla="*/ 50 w 78"/>
                      <a:gd name="T97" fmla="*/ 38 h 139"/>
                      <a:gd name="T98" fmla="*/ 51 w 78"/>
                      <a:gd name="T99" fmla="*/ 68 h 139"/>
                      <a:gd name="T100" fmla="*/ 73 w 78"/>
                      <a:gd name="T101" fmla="*/ 81 h 139"/>
                      <a:gd name="T102" fmla="*/ 43 w 78"/>
                      <a:gd name="T103" fmla="*/ 111 h 139"/>
                      <a:gd name="T104" fmla="*/ 45 w 78"/>
                      <a:gd name="T105" fmla="*/ 108 h 139"/>
                      <a:gd name="T106" fmla="*/ 47 w 78"/>
                      <a:gd name="T107" fmla="*/ 79 h 139"/>
                      <a:gd name="T108" fmla="*/ 47 w 78"/>
                      <a:gd name="T109" fmla="*/ 51 h 139"/>
                      <a:gd name="T110" fmla="*/ 41 w 78"/>
                      <a:gd name="T111" fmla="*/ 114 h 139"/>
                      <a:gd name="T112" fmla="*/ 50 w 78"/>
                      <a:gd name="T113" fmla="*/ 34 h 139"/>
                      <a:gd name="T114" fmla="*/ 32 w 78"/>
                      <a:gd name="T115" fmla="*/ 103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78" h="139">
                        <a:moveTo>
                          <a:pt x="34" y="136"/>
                        </a:moveTo>
                        <a:cubicBezTo>
                          <a:pt x="32" y="136"/>
                          <a:pt x="31" y="136"/>
                          <a:pt x="30" y="135"/>
                        </a:cubicBezTo>
                        <a:cubicBezTo>
                          <a:pt x="28" y="135"/>
                          <a:pt x="26" y="136"/>
                          <a:pt x="24" y="136"/>
                        </a:cubicBezTo>
                        <a:cubicBezTo>
                          <a:pt x="21" y="136"/>
                          <a:pt x="19" y="136"/>
                          <a:pt x="16" y="136"/>
                        </a:cubicBezTo>
                        <a:cubicBezTo>
                          <a:pt x="13" y="136"/>
                          <a:pt x="10" y="136"/>
                          <a:pt x="7" y="136"/>
                        </a:cubicBezTo>
                        <a:cubicBezTo>
                          <a:pt x="6" y="136"/>
                          <a:pt x="6" y="136"/>
                          <a:pt x="5" y="136"/>
                        </a:cubicBezTo>
                        <a:cubicBezTo>
                          <a:pt x="5" y="137"/>
                          <a:pt x="4" y="137"/>
                          <a:pt x="4" y="136"/>
                        </a:cubicBezTo>
                        <a:cubicBezTo>
                          <a:pt x="3" y="136"/>
                          <a:pt x="2" y="136"/>
                          <a:pt x="2" y="136"/>
                        </a:cubicBezTo>
                        <a:cubicBezTo>
                          <a:pt x="1" y="135"/>
                          <a:pt x="1" y="134"/>
                          <a:pt x="2" y="134"/>
                        </a:cubicBezTo>
                        <a:cubicBezTo>
                          <a:pt x="2" y="133"/>
                          <a:pt x="2" y="133"/>
                          <a:pt x="2" y="133"/>
                        </a:cubicBezTo>
                        <a:cubicBezTo>
                          <a:pt x="2" y="133"/>
                          <a:pt x="3" y="133"/>
                          <a:pt x="3" y="133"/>
                        </a:cubicBezTo>
                        <a:cubicBezTo>
                          <a:pt x="3" y="132"/>
                          <a:pt x="3" y="132"/>
                          <a:pt x="2" y="133"/>
                        </a:cubicBezTo>
                        <a:cubicBezTo>
                          <a:pt x="1" y="133"/>
                          <a:pt x="1" y="133"/>
                          <a:pt x="1" y="133"/>
                        </a:cubicBezTo>
                        <a:cubicBezTo>
                          <a:pt x="0" y="132"/>
                          <a:pt x="0" y="132"/>
                          <a:pt x="1" y="131"/>
                        </a:cubicBezTo>
                        <a:cubicBezTo>
                          <a:pt x="3" y="127"/>
                          <a:pt x="6" y="123"/>
                          <a:pt x="8" y="119"/>
                        </a:cubicBezTo>
                        <a:cubicBezTo>
                          <a:pt x="15" y="111"/>
                          <a:pt x="21" y="102"/>
                          <a:pt x="29" y="94"/>
                        </a:cubicBezTo>
                        <a:cubicBezTo>
                          <a:pt x="29" y="93"/>
                          <a:pt x="30" y="93"/>
                          <a:pt x="30" y="92"/>
                        </a:cubicBezTo>
                        <a:cubicBezTo>
                          <a:pt x="33" y="88"/>
                          <a:pt x="35" y="85"/>
                          <a:pt x="37" y="81"/>
                        </a:cubicBezTo>
                        <a:cubicBezTo>
                          <a:pt x="38" y="80"/>
                          <a:pt x="39" y="79"/>
                          <a:pt x="39" y="78"/>
                        </a:cubicBezTo>
                        <a:cubicBezTo>
                          <a:pt x="39" y="74"/>
                          <a:pt x="38" y="71"/>
                          <a:pt x="37" y="68"/>
                        </a:cubicBezTo>
                        <a:cubicBezTo>
                          <a:pt x="35" y="62"/>
                          <a:pt x="33" y="57"/>
                          <a:pt x="32" y="51"/>
                        </a:cubicBezTo>
                        <a:cubicBezTo>
                          <a:pt x="31" y="44"/>
                          <a:pt x="30" y="38"/>
                          <a:pt x="28" y="32"/>
                        </a:cubicBezTo>
                        <a:cubicBezTo>
                          <a:pt x="28" y="30"/>
                          <a:pt x="27" y="28"/>
                          <a:pt x="27" y="27"/>
                        </a:cubicBezTo>
                        <a:cubicBezTo>
                          <a:pt x="24" y="21"/>
                          <a:pt x="22" y="15"/>
                          <a:pt x="21" y="8"/>
                        </a:cubicBezTo>
                        <a:cubicBezTo>
                          <a:pt x="21" y="8"/>
                          <a:pt x="21" y="7"/>
                          <a:pt x="20" y="6"/>
                        </a:cubicBezTo>
                        <a:cubicBezTo>
                          <a:pt x="20" y="6"/>
                          <a:pt x="20" y="6"/>
                          <a:pt x="20" y="5"/>
                        </a:cubicBezTo>
                        <a:cubicBezTo>
                          <a:pt x="19" y="5"/>
                          <a:pt x="19" y="5"/>
                          <a:pt x="19" y="5"/>
                        </a:cubicBezTo>
                        <a:cubicBezTo>
                          <a:pt x="18" y="5"/>
                          <a:pt x="17" y="4"/>
                          <a:pt x="17" y="3"/>
                        </a:cubicBezTo>
                        <a:cubicBezTo>
                          <a:pt x="17" y="2"/>
                          <a:pt x="18" y="1"/>
                          <a:pt x="18" y="1"/>
                        </a:cubicBezTo>
                        <a:cubicBezTo>
                          <a:pt x="20" y="1"/>
                          <a:pt x="21" y="1"/>
                          <a:pt x="23" y="2"/>
                        </a:cubicBezTo>
                        <a:cubicBezTo>
                          <a:pt x="23" y="2"/>
                          <a:pt x="24" y="2"/>
                          <a:pt x="25" y="2"/>
                        </a:cubicBezTo>
                        <a:cubicBezTo>
                          <a:pt x="25" y="2"/>
                          <a:pt x="25" y="2"/>
                          <a:pt x="25" y="2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35" y="0"/>
                          <a:pt x="43" y="0"/>
                          <a:pt x="51" y="0"/>
                        </a:cubicBezTo>
                        <a:cubicBezTo>
                          <a:pt x="52" y="0"/>
                          <a:pt x="53" y="0"/>
                          <a:pt x="54" y="0"/>
                        </a:cubicBezTo>
                        <a:cubicBezTo>
                          <a:pt x="54" y="0"/>
                          <a:pt x="55" y="0"/>
                          <a:pt x="55" y="1"/>
                        </a:cubicBezTo>
                        <a:cubicBezTo>
                          <a:pt x="55" y="1"/>
                          <a:pt x="56" y="2"/>
                          <a:pt x="56" y="2"/>
                        </a:cubicBezTo>
                        <a:cubicBezTo>
                          <a:pt x="57" y="6"/>
                          <a:pt x="58" y="9"/>
                          <a:pt x="60" y="13"/>
                        </a:cubicBezTo>
                        <a:cubicBezTo>
                          <a:pt x="62" y="20"/>
                          <a:pt x="64" y="28"/>
                          <a:pt x="66" y="36"/>
                        </a:cubicBezTo>
                        <a:cubicBezTo>
                          <a:pt x="68" y="44"/>
                          <a:pt x="70" y="52"/>
                          <a:pt x="72" y="60"/>
                        </a:cubicBezTo>
                        <a:cubicBezTo>
                          <a:pt x="73" y="63"/>
                          <a:pt x="73" y="66"/>
                          <a:pt x="74" y="69"/>
                        </a:cubicBezTo>
                        <a:cubicBezTo>
                          <a:pt x="74" y="69"/>
                          <a:pt x="75" y="70"/>
                          <a:pt x="75" y="70"/>
                        </a:cubicBezTo>
                        <a:cubicBezTo>
                          <a:pt x="75" y="70"/>
                          <a:pt x="75" y="71"/>
                          <a:pt x="75" y="71"/>
                        </a:cubicBezTo>
                        <a:cubicBezTo>
                          <a:pt x="75" y="71"/>
                          <a:pt x="75" y="72"/>
                          <a:pt x="75" y="73"/>
                        </a:cubicBezTo>
                        <a:cubicBezTo>
                          <a:pt x="76" y="75"/>
                          <a:pt x="77" y="78"/>
                          <a:pt x="77" y="80"/>
                        </a:cubicBezTo>
                        <a:cubicBezTo>
                          <a:pt x="78" y="81"/>
                          <a:pt x="77" y="82"/>
                          <a:pt x="76" y="83"/>
                        </a:cubicBezTo>
                        <a:cubicBezTo>
                          <a:pt x="75" y="83"/>
                          <a:pt x="75" y="84"/>
                          <a:pt x="74" y="85"/>
                        </a:cubicBezTo>
                        <a:cubicBezTo>
                          <a:pt x="73" y="86"/>
                          <a:pt x="72" y="88"/>
                          <a:pt x="71" y="90"/>
                        </a:cubicBezTo>
                        <a:cubicBezTo>
                          <a:pt x="68" y="97"/>
                          <a:pt x="63" y="104"/>
                          <a:pt x="58" y="111"/>
                        </a:cubicBezTo>
                        <a:cubicBezTo>
                          <a:pt x="55" y="115"/>
                          <a:pt x="52" y="118"/>
                          <a:pt x="49" y="121"/>
                        </a:cubicBezTo>
                        <a:cubicBezTo>
                          <a:pt x="49" y="121"/>
                          <a:pt x="48" y="122"/>
                          <a:pt x="48" y="122"/>
                        </a:cubicBezTo>
                        <a:cubicBezTo>
                          <a:pt x="46" y="123"/>
                          <a:pt x="45" y="124"/>
                          <a:pt x="45" y="125"/>
                        </a:cubicBezTo>
                        <a:cubicBezTo>
                          <a:pt x="42" y="129"/>
                          <a:pt x="40" y="132"/>
                          <a:pt x="37" y="135"/>
                        </a:cubicBezTo>
                        <a:cubicBezTo>
                          <a:pt x="37" y="136"/>
                          <a:pt x="36" y="137"/>
                          <a:pt x="35" y="138"/>
                        </a:cubicBezTo>
                        <a:cubicBezTo>
                          <a:pt x="35" y="138"/>
                          <a:pt x="35" y="138"/>
                          <a:pt x="35" y="138"/>
                        </a:cubicBezTo>
                        <a:cubicBezTo>
                          <a:pt x="34" y="138"/>
                          <a:pt x="34" y="139"/>
                          <a:pt x="33" y="138"/>
                        </a:cubicBezTo>
                        <a:cubicBezTo>
                          <a:pt x="33" y="138"/>
                          <a:pt x="33" y="138"/>
                          <a:pt x="33" y="137"/>
                        </a:cubicBezTo>
                        <a:cubicBezTo>
                          <a:pt x="33" y="137"/>
                          <a:pt x="33" y="136"/>
                          <a:pt x="34" y="136"/>
                        </a:cubicBezTo>
                        <a:close/>
                        <a:moveTo>
                          <a:pt x="33" y="8"/>
                        </a:moveTo>
                        <a:cubicBezTo>
                          <a:pt x="33" y="8"/>
                          <a:pt x="33" y="9"/>
                          <a:pt x="33" y="9"/>
                        </a:cubicBezTo>
                        <a:cubicBezTo>
                          <a:pt x="34" y="9"/>
                          <a:pt x="35" y="8"/>
                          <a:pt x="37" y="8"/>
                        </a:cubicBezTo>
                        <a:cubicBezTo>
                          <a:pt x="37" y="8"/>
                          <a:pt x="37" y="8"/>
                          <a:pt x="37" y="8"/>
                        </a:cubicBezTo>
                        <a:cubicBezTo>
                          <a:pt x="38" y="8"/>
                          <a:pt x="40" y="8"/>
                          <a:pt x="41" y="8"/>
                        </a:cubicBezTo>
                        <a:cubicBezTo>
                          <a:pt x="41" y="8"/>
                          <a:pt x="41" y="8"/>
                          <a:pt x="41" y="8"/>
                        </a:cubicBezTo>
                        <a:cubicBezTo>
                          <a:pt x="42" y="8"/>
                          <a:pt x="42" y="7"/>
                          <a:pt x="43" y="6"/>
                        </a:cubicBezTo>
                        <a:cubicBezTo>
                          <a:pt x="40" y="7"/>
                          <a:pt x="36" y="7"/>
                          <a:pt x="33" y="8"/>
                        </a:cubicBezTo>
                        <a:close/>
                        <a:moveTo>
                          <a:pt x="27" y="127"/>
                        </a:moveTo>
                        <a:cubicBezTo>
                          <a:pt x="24" y="127"/>
                          <a:pt x="20" y="126"/>
                          <a:pt x="17" y="125"/>
                        </a:cubicBezTo>
                        <a:cubicBezTo>
                          <a:pt x="17" y="125"/>
                          <a:pt x="18" y="126"/>
                          <a:pt x="19" y="126"/>
                        </a:cubicBezTo>
                        <a:cubicBezTo>
                          <a:pt x="21" y="127"/>
                          <a:pt x="23" y="127"/>
                          <a:pt x="25" y="128"/>
                        </a:cubicBezTo>
                        <a:cubicBezTo>
                          <a:pt x="26" y="129"/>
                          <a:pt x="26" y="129"/>
                          <a:pt x="27" y="128"/>
                        </a:cubicBezTo>
                        <a:cubicBezTo>
                          <a:pt x="27" y="128"/>
                          <a:pt x="27" y="127"/>
                          <a:pt x="27" y="127"/>
                        </a:cubicBezTo>
                        <a:close/>
                        <a:moveTo>
                          <a:pt x="42" y="12"/>
                        </a:moveTo>
                        <a:cubicBezTo>
                          <a:pt x="44" y="12"/>
                          <a:pt x="46" y="12"/>
                          <a:pt x="49" y="11"/>
                        </a:cubicBezTo>
                        <a:cubicBezTo>
                          <a:pt x="48" y="10"/>
                          <a:pt x="48" y="10"/>
                          <a:pt x="48" y="10"/>
                        </a:cubicBezTo>
                        <a:cubicBezTo>
                          <a:pt x="46" y="10"/>
                          <a:pt x="44" y="10"/>
                          <a:pt x="43" y="10"/>
                        </a:cubicBezTo>
                        <a:cubicBezTo>
                          <a:pt x="42" y="11"/>
                          <a:pt x="42" y="11"/>
                          <a:pt x="42" y="12"/>
                        </a:cubicBezTo>
                        <a:close/>
                        <a:moveTo>
                          <a:pt x="36" y="52"/>
                        </a:moveTo>
                        <a:cubicBezTo>
                          <a:pt x="36" y="52"/>
                          <a:pt x="36" y="52"/>
                          <a:pt x="36" y="52"/>
                        </a:cubicBezTo>
                        <a:cubicBezTo>
                          <a:pt x="37" y="56"/>
                          <a:pt x="38" y="59"/>
                          <a:pt x="39" y="63"/>
                        </a:cubicBezTo>
                        <a:cubicBezTo>
                          <a:pt x="39" y="65"/>
                          <a:pt x="40" y="67"/>
                          <a:pt x="41" y="69"/>
                        </a:cubicBezTo>
                        <a:cubicBezTo>
                          <a:pt x="39" y="63"/>
                          <a:pt x="38" y="57"/>
                          <a:pt x="36" y="52"/>
                        </a:cubicBezTo>
                        <a:close/>
                        <a:moveTo>
                          <a:pt x="48" y="6"/>
                        </a:moveTo>
                        <a:cubicBezTo>
                          <a:pt x="49" y="7"/>
                          <a:pt x="49" y="8"/>
                          <a:pt x="50" y="8"/>
                        </a:cubicBezTo>
                        <a:cubicBezTo>
                          <a:pt x="51" y="8"/>
                          <a:pt x="51" y="9"/>
                          <a:pt x="51" y="10"/>
                        </a:cubicBezTo>
                        <a:cubicBezTo>
                          <a:pt x="51" y="10"/>
                          <a:pt x="51" y="10"/>
                          <a:pt x="51" y="10"/>
                        </a:cubicBezTo>
                        <a:cubicBezTo>
                          <a:pt x="51" y="10"/>
                          <a:pt x="51" y="11"/>
                          <a:pt x="51" y="11"/>
                        </a:cubicBezTo>
                        <a:cubicBezTo>
                          <a:pt x="52" y="11"/>
                          <a:pt x="52" y="11"/>
                          <a:pt x="53" y="11"/>
                        </a:cubicBezTo>
                        <a:cubicBezTo>
                          <a:pt x="52" y="9"/>
                          <a:pt x="52" y="8"/>
                          <a:pt x="51" y="6"/>
                        </a:cubicBezTo>
                        <a:cubicBezTo>
                          <a:pt x="50" y="6"/>
                          <a:pt x="49" y="6"/>
                          <a:pt x="48" y="6"/>
                        </a:cubicBezTo>
                        <a:close/>
                        <a:moveTo>
                          <a:pt x="42" y="16"/>
                        </a:moveTo>
                        <a:cubicBezTo>
                          <a:pt x="44" y="16"/>
                          <a:pt x="45" y="16"/>
                          <a:pt x="46" y="16"/>
                        </a:cubicBezTo>
                        <a:cubicBezTo>
                          <a:pt x="46" y="15"/>
                          <a:pt x="46" y="15"/>
                          <a:pt x="46" y="15"/>
                        </a:cubicBezTo>
                        <a:cubicBezTo>
                          <a:pt x="46" y="14"/>
                          <a:pt x="46" y="14"/>
                          <a:pt x="46" y="14"/>
                        </a:cubicBezTo>
                        <a:cubicBezTo>
                          <a:pt x="45" y="14"/>
                          <a:pt x="43" y="14"/>
                          <a:pt x="42" y="15"/>
                        </a:cubicBezTo>
                        <a:cubicBezTo>
                          <a:pt x="42" y="15"/>
                          <a:pt x="42" y="16"/>
                          <a:pt x="42" y="16"/>
                        </a:cubicBezTo>
                        <a:close/>
                        <a:moveTo>
                          <a:pt x="25" y="114"/>
                        </a:moveTo>
                        <a:cubicBezTo>
                          <a:pt x="25" y="115"/>
                          <a:pt x="24" y="116"/>
                          <a:pt x="23" y="117"/>
                        </a:cubicBezTo>
                        <a:cubicBezTo>
                          <a:pt x="24" y="117"/>
                          <a:pt x="25" y="117"/>
                          <a:pt x="26" y="118"/>
                        </a:cubicBezTo>
                        <a:cubicBezTo>
                          <a:pt x="26" y="117"/>
                          <a:pt x="27" y="117"/>
                          <a:pt x="27" y="116"/>
                        </a:cubicBezTo>
                        <a:cubicBezTo>
                          <a:pt x="27" y="116"/>
                          <a:pt x="27" y="116"/>
                          <a:pt x="27" y="115"/>
                        </a:cubicBezTo>
                        <a:cubicBezTo>
                          <a:pt x="27" y="115"/>
                          <a:pt x="26" y="115"/>
                          <a:pt x="25" y="114"/>
                        </a:cubicBezTo>
                        <a:close/>
                        <a:moveTo>
                          <a:pt x="10" y="130"/>
                        </a:moveTo>
                        <a:cubicBezTo>
                          <a:pt x="11" y="131"/>
                          <a:pt x="14" y="131"/>
                          <a:pt x="15" y="130"/>
                        </a:cubicBezTo>
                        <a:cubicBezTo>
                          <a:pt x="14" y="130"/>
                          <a:pt x="13" y="129"/>
                          <a:pt x="11" y="129"/>
                        </a:cubicBezTo>
                        <a:cubicBezTo>
                          <a:pt x="11" y="129"/>
                          <a:pt x="10" y="130"/>
                          <a:pt x="10" y="130"/>
                        </a:cubicBezTo>
                        <a:close/>
                        <a:moveTo>
                          <a:pt x="55" y="10"/>
                        </a:moveTo>
                        <a:cubicBezTo>
                          <a:pt x="54" y="7"/>
                          <a:pt x="54" y="5"/>
                          <a:pt x="53" y="2"/>
                        </a:cubicBezTo>
                        <a:cubicBezTo>
                          <a:pt x="52" y="2"/>
                          <a:pt x="52" y="2"/>
                          <a:pt x="51" y="2"/>
                        </a:cubicBezTo>
                        <a:cubicBezTo>
                          <a:pt x="52" y="4"/>
                          <a:pt x="52" y="4"/>
                          <a:pt x="53" y="4"/>
                        </a:cubicBezTo>
                        <a:cubicBezTo>
                          <a:pt x="53" y="4"/>
                          <a:pt x="54" y="5"/>
                          <a:pt x="53" y="5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4" y="7"/>
                          <a:pt x="54" y="9"/>
                          <a:pt x="55" y="10"/>
                        </a:cubicBezTo>
                        <a:close/>
                        <a:moveTo>
                          <a:pt x="16" y="123"/>
                        </a:moveTo>
                        <a:cubicBezTo>
                          <a:pt x="19" y="123"/>
                          <a:pt x="22" y="124"/>
                          <a:pt x="25" y="125"/>
                        </a:cubicBezTo>
                        <a:cubicBezTo>
                          <a:pt x="25" y="125"/>
                          <a:pt x="25" y="125"/>
                          <a:pt x="25" y="125"/>
                        </a:cubicBezTo>
                        <a:cubicBezTo>
                          <a:pt x="23" y="124"/>
                          <a:pt x="20" y="123"/>
                          <a:pt x="17" y="122"/>
                        </a:cubicBezTo>
                        <a:cubicBezTo>
                          <a:pt x="17" y="122"/>
                          <a:pt x="17" y="122"/>
                          <a:pt x="16" y="123"/>
                        </a:cubicBezTo>
                        <a:close/>
                        <a:moveTo>
                          <a:pt x="66" y="91"/>
                        </a:moveTo>
                        <a:cubicBezTo>
                          <a:pt x="66" y="91"/>
                          <a:pt x="66" y="91"/>
                          <a:pt x="66" y="91"/>
                        </a:cubicBezTo>
                        <a:cubicBezTo>
                          <a:pt x="68" y="89"/>
                          <a:pt x="70" y="86"/>
                          <a:pt x="71" y="84"/>
                        </a:cubicBezTo>
                        <a:cubicBezTo>
                          <a:pt x="71" y="83"/>
                          <a:pt x="70" y="83"/>
                          <a:pt x="70" y="82"/>
                        </a:cubicBezTo>
                        <a:cubicBezTo>
                          <a:pt x="70" y="82"/>
                          <a:pt x="70" y="82"/>
                          <a:pt x="69" y="82"/>
                        </a:cubicBezTo>
                        <a:cubicBezTo>
                          <a:pt x="70" y="83"/>
                          <a:pt x="70" y="84"/>
                          <a:pt x="70" y="85"/>
                        </a:cubicBezTo>
                        <a:cubicBezTo>
                          <a:pt x="69" y="86"/>
                          <a:pt x="68" y="87"/>
                          <a:pt x="68" y="88"/>
                        </a:cubicBezTo>
                        <a:cubicBezTo>
                          <a:pt x="67" y="89"/>
                          <a:pt x="66" y="90"/>
                          <a:pt x="66" y="91"/>
                        </a:cubicBezTo>
                        <a:close/>
                        <a:moveTo>
                          <a:pt x="70" y="64"/>
                        </a:moveTo>
                        <a:cubicBezTo>
                          <a:pt x="70" y="66"/>
                          <a:pt x="70" y="68"/>
                          <a:pt x="70" y="70"/>
                        </a:cubicBezTo>
                        <a:cubicBezTo>
                          <a:pt x="71" y="70"/>
                          <a:pt x="71" y="70"/>
                          <a:pt x="71" y="70"/>
                        </a:cubicBezTo>
                        <a:cubicBezTo>
                          <a:pt x="71" y="68"/>
                          <a:pt x="71" y="66"/>
                          <a:pt x="70" y="64"/>
                        </a:cubicBezTo>
                        <a:close/>
                        <a:moveTo>
                          <a:pt x="63" y="88"/>
                        </a:moveTo>
                        <a:cubicBezTo>
                          <a:pt x="63" y="88"/>
                          <a:pt x="64" y="88"/>
                          <a:pt x="64" y="88"/>
                        </a:cubicBezTo>
                        <a:cubicBezTo>
                          <a:pt x="65" y="87"/>
                          <a:pt x="66" y="86"/>
                          <a:pt x="67" y="85"/>
                        </a:cubicBezTo>
                        <a:cubicBezTo>
                          <a:pt x="66" y="85"/>
                          <a:pt x="65" y="85"/>
                          <a:pt x="64" y="85"/>
                        </a:cubicBezTo>
                        <a:cubicBezTo>
                          <a:pt x="64" y="86"/>
                          <a:pt x="63" y="87"/>
                          <a:pt x="63" y="88"/>
                        </a:cubicBezTo>
                        <a:close/>
                        <a:moveTo>
                          <a:pt x="63" y="50"/>
                        </a:moveTo>
                        <a:cubicBezTo>
                          <a:pt x="63" y="51"/>
                          <a:pt x="64" y="51"/>
                          <a:pt x="64" y="52"/>
                        </a:cubicBezTo>
                        <a:cubicBezTo>
                          <a:pt x="64" y="52"/>
                          <a:pt x="64" y="52"/>
                          <a:pt x="65" y="52"/>
                        </a:cubicBezTo>
                        <a:cubicBezTo>
                          <a:pt x="65" y="52"/>
                          <a:pt x="65" y="52"/>
                          <a:pt x="66" y="52"/>
                        </a:cubicBezTo>
                        <a:cubicBezTo>
                          <a:pt x="66" y="52"/>
                          <a:pt x="65" y="51"/>
                          <a:pt x="65" y="50"/>
                        </a:cubicBezTo>
                        <a:cubicBezTo>
                          <a:pt x="64" y="50"/>
                          <a:pt x="64" y="50"/>
                          <a:pt x="63" y="50"/>
                        </a:cubicBezTo>
                        <a:close/>
                        <a:moveTo>
                          <a:pt x="8" y="127"/>
                        </a:moveTo>
                        <a:cubicBezTo>
                          <a:pt x="7" y="129"/>
                          <a:pt x="6" y="130"/>
                          <a:pt x="7" y="130"/>
                        </a:cubicBezTo>
                        <a:cubicBezTo>
                          <a:pt x="8" y="130"/>
                          <a:pt x="8" y="129"/>
                          <a:pt x="9" y="128"/>
                        </a:cubicBezTo>
                        <a:cubicBezTo>
                          <a:pt x="9" y="128"/>
                          <a:pt x="8" y="127"/>
                          <a:pt x="8" y="127"/>
                        </a:cubicBezTo>
                        <a:close/>
                        <a:moveTo>
                          <a:pt x="46" y="20"/>
                        </a:moveTo>
                        <a:cubicBezTo>
                          <a:pt x="46" y="19"/>
                          <a:pt x="46" y="19"/>
                          <a:pt x="46" y="18"/>
                        </a:cubicBezTo>
                        <a:cubicBezTo>
                          <a:pt x="45" y="18"/>
                          <a:pt x="44" y="19"/>
                          <a:pt x="43" y="19"/>
                        </a:cubicBezTo>
                        <a:cubicBezTo>
                          <a:pt x="43" y="19"/>
                          <a:pt x="43" y="20"/>
                          <a:pt x="43" y="20"/>
                        </a:cubicBezTo>
                        <a:cubicBezTo>
                          <a:pt x="44" y="20"/>
                          <a:pt x="45" y="20"/>
                          <a:pt x="46" y="20"/>
                        </a:cubicBezTo>
                        <a:close/>
                        <a:moveTo>
                          <a:pt x="47" y="95"/>
                        </a:moveTo>
                        <a:cubicBezTo>
                          <a:pt x="48" y="94"/>
                          <a:pt x="48" y="94"/>
                          <a:pt x="48" y="93"/>
                        </a:cubicBezTo>
                        <a:cubicBezTo>
                          <a:pt x="47" y="93"/>
                          <a:pt x="46" y="93"/>
                          <a:pt x="45" y="93"/>
                        </a:cubicBezTo>
                        <a:cubicBezTo>
                          <a:pt x="44" y="93"/>
                          <a:pt x="44" y="93"/>
                          <a:pt x="44" y="93"/>
                        </a:cubicBezTo>
                        <a:cubicBezTo>
                          <a:pt x="45" y="94"/>
                          <a:pt x="46" y="94"/>
                          <a:pt x="47" y="95"/>
                        </a:cubicBezTo>
                        <a:close/>
                        <a:moveTo>
                          <a:pt x="12" y="125"/>
                        </a:moveTo>
                        <a:cubicBezTo>
                          <a:pt x="12" y="124"/>
                          <a:pt x="11" y="123"/>
                          <a:pt x="11" y="123"/>
                        </a:cubicBezTo>
                        <a:cubicBezTo>
                          <a:pt x="11" y="124"/>
                          <a:pt x="10" y="124"/>
                          <a:pt x="9" y="125"/>
                        </a:cubicBezTo>
                        <a:cubicBezTo>
                          <a:pt x="11" y="126"/>
                          <a:pt x="11" y="126"/>
                          <a:pt x="12" y="125"/>
                        </a:cubicBezTo>
                        <a:close/>
                        <a:moveTo>
                          <a:pt x="69" y="82"/>
                        </a:moveTo>
                        <a:cubicBezTo>
                          <a:pt x="68" y="82"/>
                          <a:pt x="68" y="81"/>
                          <a:pt x="68" y="81"/>
                        </a:cubicBezTo>
                        <a:cubicBezTo>
                          <a:pt x="67" y="81"/>
                          <a:pt x="66" y="81"/>
                          <a:pt x="65" y="81"/>
                        </a:cubicBezTo>
                        <a:cubicBezTo>
                          <a:pt x="65" y="81"/>
                          <a:pt x="65" y="81"/>
                          <a:pt x="65" y="81"/>
                        </a:cubicBezTo>
                        <a:cubicBezTo>
                          <a:pt x="65" y="81"/>
                          <a:pt x="65" y="82"/>
                          <a:pt x="65" y="82"/>
                        </a:cubicBezTo>
                        <a:cubicBezTo>
                          <a:pt x="66" y="82"/>
                          <a:pt x="67" y="82"/>
                          <a:pt x="69" y="82"/>
                        </a:cubicBezTo>
                        <a:close/>
                        <a:moveTo>
                          <a:pt x="53" y="94"/>
                        </a:moveTo>
                        <a:cubicBezTo>
                          <a:pt x="52" y="94"/>
                          <a:pt x="51" y="94"/>
                          <a:pt x="51" y="96"/>
                        </a:cubicBezTo>
                        <a:cubicBezTo>
                          <a:pt x="51" y="96"/>
                          <a:pt x="51" y="96"/>
                          <a:pt x="52" y="96"/>
                        </a:cubicBezTo>
                        <a:cubicBezTo>
                          <a:pt x="52" y="95"/>
                          <a:pt x="53" y="95"/>
                          <a:pt x="53" y="94"/>
                        </a:cubicBezTo>
                        <a:close/>
                        <a:moveTo>
                          <a:pt x="53" y="114"/>
                        </a:moveTo>
                        <a:cubicBezTo>
                          <a:pt x="55" y="112"/>
                          <a:pt x="59" y="107"/>
                          <a:pt x="59" y="105"/>
                        </a:cubicBezTo>
                        <a:cubicBezTo>
                          <a:pt x="57" y="108"/>
                          <a:pt x="55" y="111"/>
                          <a:pt x="53" y="114"/>
                        </a:cubicBezTo>
                        <a:close/>
                        <a:moveTo>
                          <a:pt x="54" y="88"/>
                        </a:moveTo>
                        <a:cubicBezTo>
                          <a:pt x="54" y="88"/>
                          <a:pt x="54" y="88"/>
                          <a:pt x="54" y="87"/>
                        </a:cubicBezTo>
                        <a:cubicBezTo>
                          <a:pt x="52" y="87"/>
                          <a:pt x="51" y="86"/>
                          <a:pt x="49" y="86"/>
                        </a:cubicBezTo>
                        <a:cubicBezTo>
                          <a:pt x="49" y="86"/>
                          <a:pt x="49" y="87"/>
                          <a:pt x="49" y="87"/>
                        </a:cubicBezTo>
                        <a:cubicBezTo>
                          <a:pt x="51" y="87"/>
                          <a:pt x="52" y="87"/>
                          <a:pt x="54" y="88"/>
                        </a:cubicBezTo>
                        <a:close/>
                        <a:moveTo>
                          <a:pt x="43" y="96"/>
                        </a:moveTo>
                        <a:cubicBezTo>
                          <a:pt x="43" y="97"/>
                          <a:pt x="44" y="97"/>
                          <a:pt x="45" y="97"/>
                        </a:cubicBezTo>
                        <a:cubicBezTo>
                          <a:pt x="45" y="97"/>
                          <a:pt x="45" y="97"/>
                          <a:pt x="46" y="96"/>
                        </a:cubicBezTo>
                        <a:cubicBezTo>
                          <a:pt x="45" y="96"/>
                          <a:pt x="44" y="96"/>
                          <a:pt x="43" y="95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lose/>
                        <a:moveTo>
                          <a:pt x="68" y="77"/>
                        </a:moveTo>
                        <a:cubicBezTo>
                          <a:pt x="67" y="77"/>
                          <a:pt x="67" y="77"/>
                          <a:pt x="66" y="77"/>
                        </a:cubicBezTo>
                        <a:cubicBezTo>
                          <a:pt x="66" y="77"/>
                          <a:pt x="66" y="78"/>
                          <a:pt x="66" y="78"/>
                        </a:cubicBezTo>
                        <a:cubicBezTo>
                          <a:pt x="67" y="78"/>
                          <a:pt x="67" y="78"/>
                          <a:pt x="68" y="78"/>
                        </a:cubicBezTo>
                        <a:cubicBezTo>
                          <a:pt x="68" y="78"/>
                          <a:pt x="68" y="77"/>
                          <a:pt x="68" y="77"/>
                        </a:cubicBezTo>
                        <a:close/>
                        <a:moveTo>
                          <a:pt x="30" y="110"/>
                        </a:moveTo>
                        <a:cubicBezTo>
                          <a:pt x="30" y="110"/>
                          <a:pt x="30" y="110"/>
                          <a:pt x="29" y="110"/>
                        </a:cubicBezTo>
                        <a:cubicBezTo>
                          <a:pt x="29" y="110"/>
                          <a:pt x="28" y="111"/>
                          <a:pt x="28" y="112"/>
                        </a:cubicBezTo>
                        <a:cubicBezTo>
                          <a:pt x="28" y="112"/>
                          <a:pt x="29" y="112"/>
                          <a:pt x="29" y="112"/>
                        </a:cubicBezTo>
                        <a:cubicBezTo>
                          <a:pt x="29" y="111"/>
                          <a:pt x="30" y="111"/>
                          <a:pt x="30" y="110"/>
                        </a:cubicBezTo>
                        <a:close/>
                        <a:moveTo>
                          <a:pt x="31" y="117"/>
                        </a:moveTo>
                        <a:cubicBezTo>
                          <a:pt x="31" y="118"/>
                          <a:pt x="30" y="118"/>
                          <a:pt x="30" y="119"/>
                        </a:cubicBezTo>
                        <a:cubicBezTo>
                          <a:pt x="31" y="119"/>
                          <a:pt x="31" y="119"/>
                          <a:pt x="32" y="119"/>
                        </a:cubicBezTo>
                        <a:cubicBezTo>
                          <a:pt x="32" y="119"/>
                          <a:pt x="32" y="118"/>
                          <a:pt x="32" y="118"/>
                        </a:cubicBezTo>
                        <a:cubicBezTo>
                          <a:pt x="32" y="118"/>
                          <a:pt x="32" y="117"/>
                          <a:pt x="31" y="117"/>
                        </a:cubicBezTo>
                        <a:close/>
                        <a:moveTo>
                          <a:pt x="45" y="36"/>
                        </a:moveTo>
                        <a:cubicBezTo>
                          <a:pt x="45" y="35"/>
                          <a:pt x="45" y="35"/>
                          <a:pt x="44" y="34"/>
                        </a:cubicBezTo>
                        <a:cubicBezTo>
                          <a:pt x="44" y="35"/>
                          <a:pt x="44" y="35"/>
                          <a:pt x="43" y="35"/>
                        </a:cubicBezTo>
                        <a:cubicBezTo>
                          <a:pt x="43" y="35"/>
                          <a:pt x="43" y="36"/>
                          <a:pt x="43" y="36"/>
                        </a:cubicBezTo>
                        <a:cubicBezTo>
                          <a:pt x="44" y="36"/>
                          <a:pt x="44" y="36"/>
                          <a:pt x="45" y="36"/>
                        </a:cubicBezTo>
                        <a:close/>
                        <a:moveTo>
                          <a:pt x="22" y="120"/>
                        </a:moveTo>
                        <a:cubicBezTo>
                          <a:pt x="22" y="120"/>
                          <a:pt x="22" y="120"/>
                          <a:pt x="22" y="120"/>
                        </a:cubicBezTo>
                        <a:cubicBezTo>
                          <a:pt x="21" y="120"/>
                          <a:pt x="20" y="119"/>
                          <a:pt x="19" y="119"/>
                        </a:cubicBezTo>
                        <a:cubicBezTo>
                          <a:pt x="19" y="119"/>
                          <a:pt x="19" y="119"/>
                          <a:pt x="19" y="120"/>
                        </a:cubicBezTo>
                        <a:cubicBezTo>
                          <a:pt x="20" y="120"/>
                          <a:pt x="21" y="120"/>
                          <a:pt x="22" y="120"/>
                        </a:cubicBezTo>
                        <a:close/>
                        <a:moveTo>
                          <a:pt x="39" y="83"/>
                        </a:moveTo>
                        <a:cubicBezTo>
                          <a:pt x="40" y="83"/>
                          <a:pt x="41" y="82"/>
                          <a:pt x="42" y="81"/>
                        </a:cubicBezTo>
                        <a:cubicBezTo>
                          <a:pt x="40" y="81"/>
                          <a:pt x="40" y="82"/>
                          <a:pt x="39" y="83"/>
                        </a:cubicBezTo>
                        <a:close/>
                        <a:moveTo>
                          <a:pt x="31" y="121"/>
                        </a:moveTo>
                        <a:cubicBezTo>
                          <a:pt x="30" y="121"/>
                          <a:pt x="29" y="120"/>
                          <a:pt x="28" y="121"/>
                        </a:cubicBezTo>
                        <a:cubicBezTo>
                          <a:pt x="29" y="121"/>
                          <a:pt x="29" y="122"/>
                          <a:pt x="30" y="122"/>
                        </a:cubicBezTo>
                        <a:cubicBezTo>
                          <a:pt x="30" y="122"/>
                          <a:pt x="30" y="121"/>
                          <a:pt x="31" y="121"/>
                        </a:cubicBezTo>
                        <a:close/>
                        <a:moveTo>
                          <a:pt x="39" y="16"/>
                        </a:moveTo>
                        <a:cubicBezTo>
                          <a:pt x="39" y="15"/>
                          <a:pt x="39" y="15"/>
                          <a:pt x="38" y="15"/>
                        </a:cubicBezTo>
                        <a:cubicBezTo>
                          <a:pt x="37" y="15"/>
                          <a:pt x="37" y="16"/>
                          <a:pt x="37" y="16"/>
                        </a:cubicBezTo>
                        <a:cubicBezTo>
                          <a:pt x="38" y="16"/>
                          <a:pt x="39" y="16"/>
                          <a:pt x="39" y="16"/>
                        </a:cubicBezTo>
                        <a:close/>
                        <a:moveTo>
                          <a:pt x="39" y="104"/>
                        </a:move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5"/>
                          <a:pt x="37" y="105"/>
                          <a:pt x="37" y="106"/>
                        </a:cubicBezTo>
                        <a:cubicBezTo>
                          <a:pt x="38" y="106"/>
                          <a:pt x="39" y="105"/>
                          <a:pt x="39" y="104"/>
                        </a:cubicBezTo>
                        <a:close/>
                        <a:moveTo>
                          <a:pt x="29" y="7"/>
                        </a:moveTo>
                        <a:cubicBezTo>
                          <a:pt x="30" y="7"/>
                          <a:pt x="31" y="7"/>
                          <a:pt x="32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1" y="6"/>
                          <a:pt x="30" y="6"/>
                          <a:pt x="29" y="6"/>
                        </a:cubicBezTo>
                        <a:cubicBezTo>
                          <a:pt x="29" y="6"/>
                          <a:pt x="29" y="7"/>
                          <a:pt x="29" y="7"/>
                        </a:cubicBezTo>
                        <a:close/>
                        <a:moveTo>
                          <a:pt x="42" y="108"/>
                        </a:moveTo>
                        <a:cubicBezTo>
                          <a:pt x="43" y="108"/>
                          <a:pt x="43" y="107"/>
                          <a:pt x="44" y="106"/>
                        </a:cubicBezTo>
                        <a:cubicBezTo>
                          <a:pt x="43" y="106"/>
                          <a:pt x="43" y="106"/>
                          <a:pt x="43" y="106"/>
                        </a:cubicBezTo>
                        <a:cubicBezTo>
                          <a:pt x="42" y="106"/>
                          <a:pt x="42" y="107"/>
                          <a:pt x="42" y="108"/>
                        </a:cubicBezTo>
                        <a:close/>
                        <a:moveTo>
                          <a:pt x="61" y="44"/>
                        </a:moveTo>
                        <a:cubicBezTo>
                          <a:pt x="61" y="44"/>
                          <a:pt x="61" y="44"/>
                          <a:pt x="62" y="45"/>
                        </a:cubicBezTo>
                        <a:cubicBezTo>
                          <a:pt x="62" y="45"/>
                          <a:pt x="63" y="45"/>
                          <a:pt x="63" y="45"/>
                        </a:cubicBezTo>
                        <a:cubicBezTo>
                          <a:pt x="63" y="44"/>
                          <a:pt x="63" y="44"/>
                          <a:pt x="63" y="43"/>
                        </a:cubicBezTo>
                        <a:cubicBezTo>
                          <a:pt x="62" y="44"/>
                          <a:pt x="62" y="44"/>
                          <a:pt x="61" y="44"/>
                        </a:cubicBez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9"/>
                          <a:pt x="48" y="90"/>
                        </a:cubicBezTo>
                        <a:cubicBezTo>
                          <a:pt x="49" y="90"/>
                          <a:pt x="50" y="90"/>
                          <a:pt x="51" y="90"/>
                        </a:cubicBezTo>
                        <a:cubicBezTo>
                          <a:pt x="51" y="90"/>
                          <a:pt x="51" y="90"/>
                          <a:pt x="52" y="90"/>
                        </a:cubicBezTo>
                        <a:cubicBezTo>
                          <a:pt x="51" y="89"/>
                          <a:pt x="50" y="89"/>
                          <a:pt x="49" y="89"/>
                        </a:cubicBezTo>
                        <a:cubicBezTo>
                          <a:pt x="49" y="89"/>
                          <a:pt x="49" y="89"/>
                          <a:pt x="48" y="89"/>
                        </a:cubicBezTo>
                        <a:close/>
                        <a:moveTo>
                          <a:pt x="50" y="15"/>
                        </a:moveTo>
                        <a:cubicBezTo>
                          <a:pt x="50" y="14"/>
                          <a:pt x="50" y="13"/>
                          <a:pt x="49" y="14"/>
                        </a:cubicBezTo>
                        <a:cubicBezTo>
                          <a:pt x="49" y="15"/>
                          <a:pt x="49" y="15"/>
                          <a:pt x="50" y="15"/>
                        </a:cubicBezTo>
                        <a:close/>
                        <a:moveTo>
                          <a:pt x="62" y="48"/>
                        </a:moveTo>
                        <a:cubicBezTo>
                          <a:pt x="63" y="48"/>
                          <a:pt x="64" y="48"/>
                          <a:pt x="64" y="48"/>
                        </a:cubicBezTo>
                        <a:cubicBezTo>
                          <a:pt x="64" y="47"/>
                          <a:pt x="64" y="47"/>
                          <a:pt x="64" y="47"/>
                        </a:cubicBezTo>
                        <a:cubicBezTo>
                          <a:pt x="63" y="47"/>
                          <a:pt x="63" y="47"/>
                          <a:pt x="62" y="47"/>
                        </a:cubicBezTo>
                        <a:cubicBezTo>
                          <a:pt x="62" y="47"/>
                          <a:pt x="62" y="48"/>
                          <a:pt x="62" y="48"/>
                        </a:cubicBezTo>
                        <a:close/>
                        <a:moveTo>
                          <a:pt x="44" y="47"/>
                        </a:moveTo>
                        <a:cubicBezTo>
                          <a:pt x="46" y="47"/>
                          <a:pt x="47" y="47"/>
                          <a:pt x="47" y="46"/>
                        </a:cubicBezTo>
                        <a:cubicBezTo>
                          <a:pt x="46" y="46"/>
                          <a:pt x="45" y="46"/>
                          <a:pt x="44" y="47"/>
                        </a:cubicBezTo>
                        <a:close/>
                        <a:moveTo>
                          <a:pt x="42" y="100"/>
                        </a:moveTo>
                        <a:cubicBezTo>
                          <a:pt x="42" y="100"/>
                          <a:pt x="41" y="100"/>
                          <a:pt x="41" y="100"/>
                        </a:cubicBezTo>
                        <a:cubicBezTo>
                          <a:pt x="41" y="100"/>
                          <a:pt x="40" y="100"/>
                          <a:pt x="40" y="101"/>
                        </a:cubicBezTo>
                        <a:cubicBezTo>
                          <a:pt x="41" y="101"/>
                          <a:pt x="42" y="102"/>
                          <a:pt x="42" y="100"/>
                        </a:cubicBezTo>
                        <a:close/>
                        <a:moveTo>
                          <a:pt x="71" y="74"/>
                        </a:moveTo>
                        <a:cubicBezTo>
                          <a:pt x="71" y="74"/>
                          <a:pt x="71" y="74"/>
                          <a:pt x="71" y="74"/>
                        </a:cubicBezTo>
                        <a:cubicBezTo>
                          <a:pt x="71" y="73"/>
                          <a:pt x="71" y="73"/>
                          <a:pt x="72" y="72"/>
                        </a:cubicBezTo>
                        <a:cubicBezTo>
                          <a:pt x="71" y="72"/>
                          <a:pt x="71" y="72"/>
                          <a:pt x="70" y="72"/>
                        </a:cubicBezTo>
                        <a:cubicBezTo>
                          <a:pt x="70" y="73"/>
                          <a:pt x="70" y="73"/>
                          <a:pt x="71" y="74"/>
                        </a:cubicBezTo>
                        <a:close/>
                        <a:moveTo>
                          <a:pt x="63" y="77"/>
                        </a:moveTo>
                        <a:cubicBezTo>
                          <a:pt x="63" y="77"/>
                          <a:pt x="63" y="77"/>
                          <a:pt x="62" y="77"/>
                        </a:cubicBezTo>
                        <a:cubicBezTo>
                          <a:pt x="62" y="77"/>
                          <a:pt x="62" y="77"/>
                          <a:pt x="62" y="78"/>
                        </a:cubicBezTo>
                        <a:cubicBezTo>
                          <a:pt x="63" y="78"/>
                          <a:pt x="63" y="78"/>
                          <a:pt x="64" y="78"/>
                        </a:cubicBezTo>
                        <a:cubicBezTo>
                          <a:pt x="63" y="77"/>
                          <a:pt x="63" y="77"/>
                          <a:pt x="63" y="77"/>
                        </a:cubicBezTo>
                        <a:close/>
                        <a:moveTo>
                          <a:pt x="50" y="18"/>
                        </a:moveTo>
                        <a:cubicBezTo>
                          <a:pt x="50" y="19"/>
                          <a:pt x="50" y="19"/>
                          <a:pt x="51" y="19"/>
                        </a:cubicBezTo>
                        <a:cubicBezTo>
                          <a:pt x="51" y="17"/>
                          <a:pt x="51" y="17"/>
                          <a:pt x="50" y="18"/>
                        </a:cubicBezTo>
                        <a:close/>
                        <a:moveTo>
                          <a:pt x="58" y="53"/>
                        </a:moveTo>
                        <a:cubicBezTo>
                          <a:pt x="58" y="53"/>
                          <a:pt x="58" y="52"/>
                          <a:pt x="58" y="52"/>
                        </a:cubicBezTo>
                        <a:cubicBezTo>
                          <a:pt x="58" y="52"/>
                          <a:pt x="57" y="52"/>
                          <a:pt x="57" y="52"/>
                        </a:cubicBezTo>
                        <a:cubicBezTo>
                          <a:pt x="57" y="52"/>
                          <a:pt x="57" y="53"/>
                          <a:pt x="57" y="54"/>
                        </a:cubicBezTo>
                        <a:cubicBezTo>
                          <a:pt x="58" y="54"/>
                          <a:pt x="58" y="54"/>
                          <a:pt x="58" y="53"/>
                        </a:cubicBezTo>
                        <a:close/>
                        <a:moveTo>
                          <a:pt x="43" y="40"/>
                        </a:moveTo>
                        <a:cubicBezTo>
                          <a:pt x="44" y="40"/>
                          <a:pt x="45" y="40"/>
                          <a:pt x="46" y="40"/>
                        </a:cubicBezTo>
                        <a:cubicBezTo>
                          <a:pt x="46" y="39"/>
                          <a:pt x="45" y="39"/>
                          <a:pt x="45" y="39"/>
                        </a:cubicBezTo>
                        <a:cubicBezTo>
                          <a:pt x="45" y="39"/>
                          <a:pt x="44" y="39"/>
                          <a:pt x="43" y="40"/>
                        </a:cubicBezTo>
                        <a:close/>
                        <a:moveTo>
                          <a:pt x="62" y="41"/>
                        </a:moveTo>
                        <a:cubicBezTo>
                          <a:pt x="62" y="41"/>
                          <a:pt x="62" y="40"/>
                          <a:pt x="62" y="40"/>
                        </a:cubicBezTo>
                        <a:cubicBezTo>
                          <a:pt x="61" y="40"/>
                          <a:pt x="61" y="40"/>
                          <a:pt x="61" y="40"/>
                        </a:cubicBezTo>
                        <a:cubicBezTo>
                          <a:pt x="61" y="40"/>
                          <a:pt x="61" y="41"/>
                          <a:pt x="61" y="41"/>
                        </a:cubicBez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2" y="41"/>
                          <a:pt x="62" y="41"/>
                          <a:pt x="62" y="41"/>
                        </a:cubicBezTo>
                        <a:close/>
                        <a:moveTo>
                          <a:pt x="47" y="43"/>
                        </a:moveTo>
                        <a:cubicBezTo>
                          <a:pt x="46" y="43"/>
                          <a:pt x="44" y="44"/>
                          <a:pt x="44" y="44"/>
                        </a:cubicBezTo>
                        <a:cubicBezTo>
                          <a:pt x="45" y="44"/>
                          <a:pt x="46" y="44"/>
                          <a:pt x="47" y="43"/>
                        </a:cubicBezTo>
                        <a:close/>
                        <a:moveTo>
                          <a:pt x="59" y="86"/>
                        </a:moveTo>
                        <a:cubicBezTo>
                          <a:pt x="59" y="86"/>
                          <a:pt x="59" y="86"/>
                          <a:pt x="59" y="85"/>
                        </a:cubicBezTo>
                        <a:cubicBezTo>
                          <a:pt x="59" y="85"/>
                          <a:pt x="58" y="85"/>
                          <a:pt x="58" y="85"/>
                        </a:cubicBezTo>
                        <a:cubicBezTo>
                          <a:pt x="58" y="85"/>
                          <a:pt x="58" y="85"/>
                          <a:pt x="58" y="85"/>
                        </a:cubicBezTo>
                        <a:cubicBezTo>
                          <a:pt x="58" y="86"/>
                          <a:pt x="58" y="86"/>
                          <a:pt x="58" y="86"/>
                        </a:cubicBezTo>
                        <a:cubicBezTo>
                          <a:pt x="58" y="86"/>
                          <a:pt x="58" y="86"/>
                          <a:pt x="59" y="86"/>
                        </a:cubicBezTo>
                        <a:close/>
                        <a:moveTo>
                          <a:pt x="53" y="29"/>
                        </a:move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30"/>
                          <a:pt x="53" y="30"/>
                        </a:cubicBezTo>
                        <a:cubicBezTo>
                          <a:pt x="53" y="30"/>
                          <a:pt x="53" y="30"/>
                          <a:pt x="53" y="30"/>
                        </a:cubicBezTo>
                        <a:cubicBezTo>
                          <a:pt x="53" y="30"/>
                          <a:pt x="53" y="29"/>
                          <a:pt x="53" y="29"/>
                        </a:cubicBezTo>
                        <a:close/>
                        <a:moveTo>
                          <a:pt x="60" y="34"/>
                        </a:moveTo>
                        <a:cubicBezTo>
                          <a:pt x="60" y="34"/>
                          <a:pt x="60" y="33"/>
                          <a:pt x="60" y="33"/>
                        </a:cubicBezTo>
                        <a:cubicBezTo>
                          <a:pt x="60" y="32"/>
                          <a:pt x="60" y="32"/>
                          <a:pt x="59" y="32"/>
                        </a:cubicBezTo>
                        <a:cubicBezTo>
                          <a:pt x="59" y="33"/>
                          <a:pt x="59" y="33"/>
                          <a:pt x="60" y="34"/>
                        </a:cubicBezTo>
                        <a:close/>
                        <a:moveTo>
                          <a:pt x="38" y="27"/>
                        </a:moveTo>
                        <a:cubicBezTo>
                          <a:pt x="39" y="27"/>
                          <a:pt x="40" y="27"/>
                          <a:pt x="40" y="27"/>
                        </a:cubicBezTo>
                        <a:cubicBezTo>
                          <a:pt x="40" y="27"/>
                          <a:pt x="40" y="26"/>
                          <a:pt x="40" y="26"/>
                        </a:cubicBezTo>
                        <a:cubicBezTo>
                          <a:pt x="39" y="26"/>
                          <a:pt x="39" y="26"/>
                          <a:pt x="38" y="27"/>
                        </a:cubicBezTo>
                        <a:close/>
                        <a:moveTo>
                          <a:pt x="52" y="25"/>
                        </a:moveTo>
                        <a:cubicBezTo>
                          <a:pt x="52" y="25"/>
                          <a:pt x="52" y="25"/>
                          <a:pt x="52" y="25"/>
                        </a:cubicBezTo>
                        <a:cubicBezTo>
                          <a:pt x="52" y="26"/>
                          <a:pt x="52" y="26"/>
                          <a:pt x="53" y="26"/>
                        </a:cubicBezTo>
                        <a:cubicBezTo>
                          <a:pt x="53" y="26"/>
                          <a:pt x="53" y="25"/>
                          <a:pt x="52" y="25"/>
                        </a:cubicBezTo>
                        <a:close/>
                        <a:moveTo>
                          <a:pt x="60" y="38"/>
                        </a:move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61" y="37"/>
                          <a:pt x="61" y="37"/>
                          <a:pt x="61" y="36"/>
                        </a:cubicBezTo>
                        <a:cubicBezTo>
                          <a:pt x="60" y="36"/>
                          <a:pt x="60" y="36"/>
                          <a:pt x="60" y="38"/>
                        </a:cubicBezTo>
                        <a:close/>
                        <a:moveTo>
                          <a:pt x="60" y="66"/>
                        </a:moveTo>
                        <a:cubicBezTo>
                          <a:pt x="60" y="67"/>
                          <a:pt x="60" y="68"/>
                          <a:pt x="60" y="69"/>
                        </a:cubicBezTo>
                        <a:cubicBezTo>
                          <a:pt x="60" y="68"/>
                          <a:pt x="60" y="67"/>
                          <a:pt x="60" y="66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6"/>
                          <a:pt x="49" y="26"/>
                          <a:pt x="50" y="26"/>
                        </a:cubicBezTo>
                        <a:cubicBezTo>
                          <a:pt x="50" y="26"/>
                          <a:pt x="50" y="25"/>
                          <a:pt x="49" y="25"/>
                        </a:cubicBezTo>
                        <a:close/>
                        <a:moveTo>
                          <a:pt x="31" y="128"/>
                        </a:moveTo>
                        <a:cubicBezTo>
                          <a:pt x="30" y="129"/>
                          <a:pt x="30" y="129"/>
                          <a:pt x="29" y="129"/>
                        </a:cubicBezTo>
                        <a:cubicBezTo>
                          <a:pt x="29" y="129"/>
                          <a:pt x="29" y="129"/>
                          <a:pt x="29" y="129"/>
                        </a:cubicBezTo>
                        <a:cubicBezTo>
                          <a:pt x="30" y="129"/>
                          <a:pt x="30" y="129"/>
                          <a:pt x="31" y="128"/>
                        </a:cubicBezTo>
                        <a:close/>
                        <a:moveTo>
                          <a:pt x="46" y="30"/>
                        </a:moveTo>
                        <a:cubicBezTo>
                          <a:pt x="46" y="31"/>
                          <a:pt x="46" y="31"/>
                          <a:pt x="47" y="31"/>
                        </a:cubicBezTo>
                        <a:cubicBezTo>
                          <a:pt x="47" y="31"/>
                          <a:pt x="47" y="31"/>
                          <a:pt x="47" y="30"/>
                        </a:cubicBezTo>
                        <a:cubicBezTo>
                          <a:pt x="46" y="30"/>
                          <a:pt x="46" y="30"/>
                          <a:pt x="46" y="30"/>
                        </a:cubicBezTo>
                        <a:close/>
                        <a:moveTo>
                          <a:pt x="39" y="29"/>
                        </a:moveTo>
                        <a:cubicBezTo>
                          <a:pt x="39" y="30"/>
                          <a:pt x="39" y="30"/>
                          <a:pt x="39" y="30"/>
                        </a:cubicBezTo>
                        <a:cubicBezTo>
                          <a:pt x="40" y="30"/>
                          <a:pt x="40" y="30"/>
                          <a:pt x="40" y="29"/>
                        </a:cubicBezTo>
                        <a:cubicBezTo>
                          <a:pt x="40" y="29"/>
                          <a:pt x="39" y="29"/>
                          <a:pt x="39" y="29"/>
                        </a:cubicBezTo>
                        <a:close/>
                        <a:moveTo>
                          <a:pt x="35" y="113"/>
                        </a:moveTo>
                        <a:cubicBezTo>
                          <a:pt x="35" y="113"/>
                          <a:pt x="35" y="113"/>
                          <a:pt x="34" y="114"/>
                        </a:cubicBezTo>
                        <a:cubicBezTo>
                          <a:pt x="35" y="114"/>
                          <a:pt x="35" y="114"/>
                          <a:pt x="35" y="113"/>
                        </a:cubicBezTo>
                        <a:close/>
                        <a:moveTo>
                          <a:pt x="50" y="98"/>
                        </a:moveTo>
                        <a:cubicBezTo>
                          <a:pt x="49" y="97"/>
                          <a:pt x="49" y="97"/>
                          <a:pt x="49" y="98"/>
                        </a:cubicBezTo>
                        <a:cubicBezTo>
                          <a:pt x="50" y="98"/>
                          <a:pt x="50" y="98"/>
                          <a:pt x="50" y="98"/>
                        </a:cubicBezTo>
                        <a:close/>
                        <a:moveTo>
                          <a:pt x="48" y="111"/>
                        </a:moveTo>
                        <a:cubicBezTo>
                          <a:pt x="47" y="112"/>
                          <a:pt x="47" y="112"/>
                          <a:pt x="46" y="113"/>
                        </a:cubicBezTo>
                        <a:cubicBezTo>
                          <a:pt x="47" y="112"/>
                          <a:pt x="48" y="112"/>
                          <a:pt x="48" y="111"/>
                        </a:cubicBezTo>
                        <a:close/>
                        <a:moveTo>
                          <a:pt x="68" y="74"/>
                        </a:moveTo>
                        <a:cubicBezTo>
                          <a:pt x="67" y="74"/>
                          <a:pt x="67" y="73"/>
                          <a:pt x="67" y="73"/>
                        </a:cubicBezTo>
                        <a:cubicBezTo>
                          <a:pt x="67" y="73"/>
                          <a:pt x="67" y="73"/>
                          <a:pt x="67" y="73"/>
                        </a:cubicBezTo>
                        <a:cubicBezTo>
                          <a:pt x="67" y="73"/>
                          <a:pt x="67" y="74"/>
                          <a:pt x="67" y="74"/>
                        </a:cubicBezTo>
                        <a:cubicBezTo>
                          <a:pt x="67" y="74"/>
                          <a:pt x="67" y="74"/>
                          <a:pt x="68" y="74"/>
                        </a:cubicBezTo>
                        <a:close/>
                        <a:moveTo>
                          <a:pt x="60" y="60"/>
                        </a:moveTo>
                        <a:cubicBezTo>
                          <a:pt x="60" y="60"/>
                          <a:pt x="60" y="60"/>
                          <a:pt x="60" y="59"/>
                        </a:cubicBezTo>
                        <a:cubicBezTo>
                          <a:pt x="59" y="59"/>
                          <a:pt x="59" y="60"/>
                          <a:pt x="60" y="60"/>
                        </a:cubicBezTo>
                        <a:close/>
                        <a:moveTo>
                          <a:pt x="40" y="20"/>
                        </a:moveTo>
                        <a:cubicBezTo>
                          <a:pt x="40" y="20"/>
                          <a:pt x="40" y="20"/>
                          <a:pt x="40" y="20"/>
                        </a:cubicBezTo>
                        <a:cubicBezTo>
                          <a:pt x="39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9" y="20"/>
                          <a:pt x="40" y="20"/>
                        </a:cubicBezTo>
                        <a:close/>
                        <a:moveTo>
                          <a:pt x="35" y="129"/>
                        </a:moveTo>
                        <a:cubicBezTo>
                          <a:pt x="34" y="128"/>
                          <a:pt x="34" y="128"/>
                          <a:pt x="34" y="129"/>
                        </a:cubicBezTo>
                        <a:cubicBezTo>
                          <a:pt x="34" y="129"/>
                          <a:pt x="35" y="129"/>
                          <a:pt x="35" y="129"/>
                        </a:cubicBezTo>
                        <a:close/>
                        <a:moveTo>
                          <a:pt x="65" y="65"/>
                        </a:moveTo>
                        <a:cubicBezTo>
                          <a:pt x="65" y="65"/>
                          <a:pt x="65" y="65"/>
                          <a:pt x="65" y="65"/>
                        </a:cubicBezTo>
                        <a:cubicBezTo>
                          <a:pt x="65" y="66"/>
                          <a:pt x="65" y="67"/>
                          <a:pt x="65" y="67"/>
                        </a:cubicBezTo>
                        <a:cubicBezTo>
                          <a:pt x="65" y="67"/>
                          <a:pt x="65" y="67"/>
                          <a:pt x="65" y="67"/>
                        </a:cubicBezTo>
                        <a:cubicBezTo>
                          <a:pt x="65" y="67"/>
                          <a:pt x="65" y="66"/>
                          <a:pt x="65" y="65"/>
                        </a:cubicBezTo>
                        <a:close/>
                        <a:moveTo>
                          <a:pt x="45" y="26"/>
                        </a:moveTo>
                        <a:cubicBezTo>
                          <a:pt x="45" y="27"/>
                          <a:pt x="45" y="27"/>
                          <a:pt x="46" y="27"/>
                        </a:cubicBezTo>
                        <a:cubicBezTo>
                          <a:pt x="45" y="26"/>
                          <a:pt x="46" y="26"/>
                          <a:pt x="45" y="26"/>
                        </a:cubicBezTo>
                        <a:close/>
                        <a:moveTo>
                          <a:pt x="24" y="9"/>
                        </a:move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8"/>
                          <a:pt x="24" y="8"/>
                          <a:pt x="24" y="9"/>
                        </a:cubicBezTo>
                        <a:close/>
                        <a:moveTo>
                          <a:pt x="54" y="90"/>
                        </a:moveTo>
                        <a:cubicBezTo>
                          <a:pt x="54" y="90"/>
                          <a:pt x="54" y="90"/>
                          <a:pt x="54" y="91"/>
                        </a:cubicBezTo>
                        <a:cubicBezTo>
                          <a:pt x="54" y="91"/>
                          <a:pt x="54" y="91"/>
                          <a:pt x="55" y="91"/>
                        </a:cubicBezTo>
                        <a:cubicBezTo>
                          <a:pt x="55" y="90"/>
                          <a:pt x="54" y="90"/>
                          <a:pt x="54" y="90"/>
                        </a:cubicBezTo>
                        <a:close/>
                        <a:moveTo>
                          <a:pt x="43" y="32"/>
                        </a:moveTo>
                        <a:cubicBezTo>
                          <a:pt x="43" y="32"/>
                          <a:pt x="44" y="32"/>
                          <a:pt x="44" y="32"/>
                        </a:cubicBezTo>
                        <a:cubicBezTo>
                          <a:pt x="44" y="31"/>
                          <a:pt x="44" y="31"/>
                          <a:pt x="43" y="31"/>
                        </a:cubicBezTo>
                        <a:cubicBezTo>
                          <a:pt x="43" y="31"/>
                          <a:pt x="43" y="32"/>
                          <a:pt x="43" y="32"/>
                        </a:cubicBezTo>
                        <a:close/>
                        <a:moveTo>
                          <a:pt x="66" y="54"/>
                        </a:moveTo>
                        <a:cubicBezTo>
                          <a:pt x="66" y="55"/>
                          <a:pt x="66" y="55"/>
                          <a:pt x="65" y="55"/>
                        </a:cubicBezTo>
                        <a:cubicBezTo>
                          <a:pt x="66" y="55"/>
                          <a:pt x="66" y="55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lose/>
                        <a:moveTo>
                          <a:pt x="41" y="32"/>
                        </a:moveTo>
                        <a:cubicBezTo>
                          <a:pt x="40" y="32"/>
                          <a:pt x="40" y="32"/>
                          <a:pt x="39" y="32"/>
                        </a:cubicBezTo>
                        <a:cubicBezTo>
                          <a:pt x="40" y="33"/>
                          <a:pt x="40" y="33"/>
                          <a:pt x="41" y="32"/>
                        </a:cubicBezTo>
                        <a:close/>
                        <a:moveTo>
                          <a:pt x="62" y="81"/>
                        </a:moveTo>
                        <a:cubicBezTo>
                          <a:pt x="62" y="81"/>
                          <a:pt x="63" y="82"/>
                          <a:pt x="63" y="81"/>
                        </a:cubicBezTo>
                        <a:cubicBezTo>
                          <a:pt x="63" y="81"/>
                          <a:pt x="62" y="81"/>
                          <a:pt x="62" y="81"/>
                        </a:cubicBezTo>
                        <a:close/>
                        <a:moveTo>
                          <a:pt x="46" y="55"/>
                        </a:moveTo>
                        <a:cubicBezTo>
                          <a:pt x="47" y="55"/>
                          <a:pt x="47" y="55"/>
                          <a:pt x="47" y="54"/>
                        </a:cubicBezTo>
                        <a:cubicBezTo>
                          <a:pt x="46" y="55"/>
                          <a:pt x="46" y="55"/>
                          <a:pt x="46" y="55"/>
                        </a:cubicBezTo>
                        <a:close/>
                        <a:moveTo>
                          <a:pt x="50" y="38"/>
                        </a:moveTo>
                        <a:cubicBezTo>
                          <a:pt x="50" y="38"/>
                          <a:pt x="50" y="38"/>
                          <a:pt x="50" y="39"/>
                        </a:cubicBezTo>
                        <a:cubicBezTo>
                          <a:pt x="51" y="39"/>
                          <a:pt x="51" y="38"/>
                          <a:pt x="50" y="38"/>
                        </a:cubicBezTo>
                        <a:close/>
                        <a:moveTo>
                          <a:pt x="63" y="73"/>
                        </a:moveTo>
                        <a:cubicBezTo>
                          <a:pt x="62" y="73"/>
                          <a:pt x="62" y="73"/>
                          <a:pt x="62" y="73"/>
                        </a:cubicBezTo>
                        <a:cubicBezTo>
                          <a:pt x="62" y="74"/>
                          <a:pt x="62" y="74"/>
                          <a:pt x="63" y="75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lose/>
                        <a:moveTo>
                          <a:pt x="52" y="68"/>
                        </a:moveTo>
                        <a:cubicBezTo>
                          <a:pt x="52" y="68"/>
                          <a:pt x="51" y="68"/>
                          <a:pt x="51" y="68"/>
                        </a:cubicBezTo>
                        <a:cubicBezTo>
                          <a:pt x="51" y="68"/>
                          <a:pt x="51" y="69"/>
                          <a:pt x="52" y="69"/>
                        </a:cubicBezTo>
                        <a:cubicBezTo>
                          <a:pt x="52" y="69"/>
                          <a:pt x="52" y="68"/>
                          <a:pt x="52" y="68"/>
                        </a:cubicBezTo>
                        <a:close/>
                        <a:moveTo>
                          <a:pt x="47" y="35"/>
                        </a:moveTo>
                        <a:cubicBezTo>
                          <a:pt x="47" y="35"/>
                          <a:pt x="47" y="34"/>
                          <a:pt x="47" y="34"/>
                        </a:cubicBezTo>
                        <a:cubicBezTo>
                          <a:pt x="47" y="34"/>
                          <a:pt x="47" y="34"/>
                          <a:pt x="47" y="34"/>
                        </a:cubicBezTo>
                        <a:cubicBezTo>
                          <a:pt x="47" y="35"/>
                          <a:pt x="47" y="35"/>
                          <a:pt x="47" y="35"/>
                        </a:cubicBezTo>
                        <a:close/>
                        <a:moveTo>
                          <a:pt x="74" y="80"/>
                        </a:moveTo>
                        <a:cubicBezTo>
                          <a:pt x="73" y="80"/>
                          <a:pt x="73" y="80"/>
                          <a:pt x="73" y="81"/>
                        </a:cubicBezTo>
                        <a:cubicBezTo>
                          <a:pt x="73" y="81"/>
                          <a:pt x="74" y="80"/>
                          <a:pt x="74" y="80"/>
                        </a:cubicBezTo>
                        <a:close/>
                        <a:moveTo>
                          <a:pt x="35" y="23"/>
                        </a:moveTo>
                        <a:cubicBezTo>
                          <a:pt x="35" y="23"/>
                          <a:pt x="35" y="23"/>
                          <a:pt x="35" y="22"/>
                        </a:cubicBezTo>
                        <a:cubicBezTo>
                          <a:pt x="35" y="22"/>
                          <a:pt x="35" y="22"/>
                          <a:pt x="34" y="22"/>
                        </a:cubicBezTo>
                        <a:cubicBezTo>
                          <a:pt x="34" y="23"/>
                          <a:pt x="34" y="23"/>
                          <a:pt x="34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lose/>
                        <a:moveTo>
                          <a:pt x="44" y="110"/>
                        </a:moveTo>
                        <a:cubicBezTo>
                          <a:pt x="43" y="111"/>
                          <a:pt x="43" y="111"/>
                          <a:pt x="43" y="111"/>
                        </a:cubicBezTo>
                        <a:cubicBezTo>
                          <a:pt x="43" y="111"/>
                          <a:pt x="44" y="111"/>
                          <a:pt x="44" y="110"/>
                        </a:cubicBezTo>
                        <a:close/>
                        <a:moveTo>
                          <a:pt x="33" y="18"/>
                        </a:moveTo>
                        <a:cubicBezTo>
                          <a:pt x="34" y="19"/>
                          <a:pt x="34" y="19"/>
                          <a:pt x="34" y="18"/>
                        </a:cubicBezTo>
                        <a:cubicBezTo>
                          <a:pt x="34" y="18"/>
                          <a:pt x="34" y="18"/>
                          <a:pt x="33" y="18"/>
                        </a:cubicBezTo>
                        <a:close/>
                        <a:moveTo>
                          <a:pt x="15" y="127"/>
                        </a:moveTo>
                        <a:cubicBezTo>
                          <a:pt x="14" y="126"/>
                          <a:pt x="14" y="126"/>
                          <a:pt x="13" y="126"/>
                        </a:cubicBezTo>
                        <a:cubicBezTo>
                          <a:pt x="14" y="126"/>
                          <a:pt x="14" y="126"/>
                          <a:pt x="15" y="127"/>
                        </a:cubicBezTo>
                        <a:close/>
                        <a:moveTo>
                          <a:pt x="45" y="108"/>
                        </a:moveTo>
                        <a:cubicBezTo>
                          <a:pt x="46" y="108"/>
                          <a:pt x="46" y="108"/>
                          <a:pt x="46" y="107"/>
                        </a:cubicBezTo>
                        <a:cubicBezTo>
                          <a:pt x="45" y="108"/>
                          <a:pt x="45" y="108"/>
                          <a:pt x="45" y="108"/>
                        </a:cubicBezTo>
                        <a:close/>
                        <a:moveTo>
                          <a:pt x="64" y="60"/>
                        </a:moveTo>
                        <a:cubicBezTo>
                          <a:pt x="64" y="60"/>
                          <a:pt x="65" y="59"/>
                          <a:pt x="65" y="59"/>
                        </a:cubicBezTo>
                        <a:cubicBezTo>
                          <a:pt x="65" y="59"/>
                          <a:pt x="65" y="59"/>
                          <a:pt x="64" y="59"/>
                        </a:cubicBezTo>
                        <a:cubicBezTo>
                          <a:pt x="64" y="59"/>
                          <a:pt x="64" y="59"/>
                          <a:pt x="64" y="59"/>
                        </a:cubicBezTo>
                        <a:cubicBezTo>
                          <a:pt x="64" y="59"/>
                          <a:pt x="64" y="59"/>
                          <a:pt x="64" y="60"/>
                        </a:cubicBezTo>
                        <a:close/>
                        <a:moveTo>
                          <a:pt x="47" y="79"/>
                        </a:moveTo>
                        <a:cubicBezTo>
                          <a:pt x="47" y="79"/>
                          <a:pt x="47" y="79"/>
                          <a:pt x="47" y="79"/>
                        </a:cubicBezTo>
                        <a:cubicBezTo>
                          <a:pt x="47" y="79"/>
                          <a:pt x="47" y="78"/>
                          <a:pt x="46" y="78"/>
                        </a:cubicBezTo>
                        <a:cubicBezTo>
                          <a:pt x="46" y="78"/>
                          <a:pt x="47" y="79"/>
                          <a:pt x="47" y="79"/>
                        </a:cubicBezTo>
                        <a:close/>
                        <a:moveTo>
                          <a:pt x="31" y="11"/>
                        </a:moveTo>
                        <a:cubicBezTo>
                          <a:pt x="31" y="11"/>
                          <a:pt x="31" y="11"/>
                          <a:pt x="32" y="11"/>
                        </a:cubicBezTo>
                        <a:cubicBezTo>
                          <a:pt x="32" y="11"/>
                          <a:pt x="32" y="11"/>
                          <a:pt x="32" y="11"/>
                        </a:cubicBezTo>
                        <a:cubicBezTo>
                          <a:pt x="31" y="11"/>
                          <a:pt x="31" y="11"/>
                          <a:pt x="31" y="11"/>
                        </a:cubicBezTo>
                        <a:close/>
                        <a:moveTo>
                          <a:pt x="47" y="51"/>
                        </a:move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1"/>
                          <a:pt x="46" y="51"/>
                        </a:cubicBezTo>
                        <a:cubicBezTo>
                          <a:pt x="46" y="51"/>
                          <a:pt x="46" y="51"/>
                          <a:pt x="47" y="51"/>
                        </a:cubicBezTo>
                        <a:cubicBezTo>
                          <a:pt x="47" y="51"/>
                          <a:pt x="47" y="51"/>
                          <a:pt x="47" y="51"/>
                        </a:cubicBezTo>
                        <a:close/>
                        <a:moveTo>
                          <a:pt x="42" y="114"/>
                        </a:moveTo>
                        <a:cubicBezTo>
                          <a:pt x="41" y="114"/>
                          <a:pt x="41" y="113"/>
                          <a:pt x="41" y="113"/>
                        </a:cubicBezTo>
                        <a:cubicBezTo>
                          <a:pt x="41" y="113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2" y="114"/>
                        </a:cubicBezTo>
                        <a:close/>
                        <a:moveTo>
                          <a:pt x="59" y="63"/>
                        </a:move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59" y="63"/>
                        </a:cubicBezTo>
                        <a:close/>
                        <a:moveTo>
                          <a:pt x="50" y="34"/>
                        </a:moveTo>
                        <a:cubicBezTo>
                          <a:pt x="50" y="34"/>
                          <a:pt x="50" y="34"/>
                          <a:pt x="50" y="34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4"/>
                        </a:cubicBezTo>
                        <a:close/>
                        <a:moveTo>
                          <a:pt x="32" y="103"/>
                        </a:move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8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865813" y="3201988"/>
                    <a:ext cx="250825" cy="436563"/>
                  </a:xfrm>
                  <a:custGeom>
                    <a:avLst/>
                    <a:gdLst>
                      <a:gd name="T0" fmla="*/ 36 w 77"/>
                      <a:gd name="T1" fmla="*/ 129 h 132"/>
                      <a:gd name="T2" fmla="*/ 5 w 77"/>
                      <a:gd name="T3" fmla="*/ 131 h 132"/>
                      <a:gd name="T4" fmla="*/ 30 w 77"/>
                      <a:gd name="T5" fmla="*/ 83 h 132"/>
                      <a:gd name="T6" fmla="*/ 38 w 77"/>
                      <a:gd name="T7" fmla="*/ 76 h 132"/>
                      <a:gd name="T8" fmla="*/ 27 w 77"/>
                      <a:gd name="T9" fmla="*/ 39 h 132"/>
                      <a:gd name="T10" fmla="*/ 13 w 77"/>
                      <a:gd name="T11" fmla="*/ 1 h 132"/>
                      <a:gd name="T12" fmla="*/ 49 w 77"/>
                      <a:gd name="T13" fmla="*/ 2 h 132"/>
                      <a:gd name="T14" fmla="*/ 55 w 77"/>
                      <a:gd name="T15" fmla="*/ 13 h 132"/>
                      <a:gd name="T16" fmla="*/ 66 w 77"/>
                      <a:gd name="T17" fmla="*/ 90 h 132"/>
                      <a:gd name="T18" fmla="*/ 41 w 77"/>
                      <a:gd name="T19" fmla="*/ 13 h 132"/>
                      <a:gd name="T20" fmla="*/ 38 w 77"/>
                      <a:gd name="T21" fmla="*/ 118 h 132"/>
                      <a:gd name="T22" fmla="*/ 44 w 77"/>
                      <a:gd name="T23" fmla="*/ 108 h 132"/>
                      <a:gd name="T24" fmla="*/ 36 w 77"/>
                      <a:gd name="T25" fmla="*/ 24 h 132"/>
                      <a:gd name="T26" fmla="*/ 48 w 77"/>
                      <a:gd name="T27" fmla="*/ 21 h 132"/>
                      <a:gd name="T28" fmla="*/ 43 w 77"/>
                      <a:gd name="T29" fmla="*/ 121 h 132"/>
                      <a:gd name="T30" fmla="*/ 34 w 77"/>
                      <a:gd name="T31" fmla="*/ 5 h 132"/>
                      <a:gd name="T32" fmla="*/ 33 w 77"/>
                      <a:gd name="T33" fmla="*/ 104 h 132"/>
                      <a:gd name="T34" fmla="*/ 43 w 77"/>
                      <a:gd name="T35" fmla="*/ 80 h 132"/>
                      <a:gd name="T36" fmla="*/ 74 w 77"/>
                      <a:gd name="T37" fmla="*/ 70 h 132"/>
                      <a:gd name="T38" fmla="*/ 73 w 77"/>
                      <a:gd name="T39" fmla="*/ 73 h 132"/>
                      <a:gd name="T40" fmla="*/ 14 w 77"/>
                      <a:gd name="T41" fmla="*/ 113 h 132"/>
                      <a:gd name="T42" fmla="*/ 58 w 77"/>
                      <a:gd name="T43" fmla="*/ 79 h 132"/>
                      <a:gd name="T44" fmla="*/ 19 w 77"/>
                      <a:gd name="T45" fmla="*/ 116 h 132"/>
                      <a:gd name="T46" fmla="*/ 54 w 77"/>
                      <a:gd name="T47" fmla="*/ 32 h 132"/>
                      <a:gd name="T48" fmla="*/ 29 w 77"/>
                      <a:gd name="T49" fmla="*/ 14 h 132"/>
                      <a:gd name="T50" fmla="*/ 9 w 77"/>
                      <a:gd name="T51" fmla="*/ 123 h 132"/>
                      <a:gd name="T52" fmla="*/ 31 w 77"/>
                      <a:gd name="T53" fmla="*/ 26 h 132"/>
                      <a:gd name="T54" fmla="*/ 63 w 77"/>
                      <a:gd name="T55" fmla="*/ 70 h 132"/>
                      <a:gd name="T56" fmla="*/ 53 w 77"/>
                      <a:gd name="T57" fmla="*/ 61 h 132"/>
                      <a:gd name="T58" fmla="*/ 49 w 77"/>
                      <a:gd name="T59" fmla="*/ 87 h 132"/>
                      <a:gd name="T60" fmla="*/ 39 w 77"/>
                      <a:gd name="T61" fmla="*/ 31 h 132"/>
                      <a:gd name="T62" fmla="*/ 48 w 77"/>
                      <a:gd name="T63" fmla="*/ 26 h 132"/>
                      <a:gd name="T64" fmla="*/ 27 w 77"/>
                      <a:gd name="T65" fmla="*/ 9 h 132"/>
                      <a:gd name="T66" fmla="*/ 34 w 77"/>
                      <a:gd name="T67" fmla="*/ 53 h 132"/>
                      <a:gd name="T68" fmla="*/ 55 w 77"/>
                      <a:gd name="T69" fmla="*/ 41 h 132"/>
                      <a:gd name="T70" fmla="*/ 47 w 77"/>
                      <a:gd name="T71" fmla="*/ 72 h 132"/>
                      <a:gd name="T72" fmla="*/ 55 w 77"/>
                      <a:gd name="T73" fmla="*/ 53 h 132"/>
                      <a:gd name="T74" fmla="*/ 31 w 77"/>
                      <a:gd name="T75" fmla="*/ 32 h 132"/>
                      <a:gd name="T76" fmla="*/ 38 w 77"/>
                      <a:gd name="T77" fmla="*/ 108 h 132"/>
                      <a:gd name="T78" fmla="*/ 42 w 77"/>
                      <a:gd name="T79" fmla="*/ 32 h 132"/>
                      <a:gd name="T80" fmla="*/ 44 w 77"/>
                      <a:gd name="T81" fmla="*/ 99 h 132"/>
                      <a:gd name="T82" fmla="*/ 20 w 77"/>
                      <a:gd name="T83" fmla="*/ 10 h 132"/>
                      <a:gd name="T84" fmla="*/ 47 w 77"/>
                      <a:gd name="T85" fmla="*/ 64 h 132"/>
                      <a:gd name="T86" fmla="*/ 63 w 77"/>
                      <a:gd name="T87" fmla="*/ 63 h 132"/>
                      <a:gd name="T88" fmla="*/ 53 w 77"/>
                      <a:gd name="T89" fmla="*/ 28 h 132"/>
                      <a:gd name="T90" fmla="*/ 33 w 77"/>
                      <a:gd name="T91" fmla="*/ 23 h 132"/>
                      <a:gd name="T92" fmla="*/ 40 w 77"/>
                      <a:gd name="T93" fmla="*/ 9 h 132"/>
                      <a:gd name="T94" fmla="*/ 33 w 77"/>
                      <a:gd name="T95" fmla="*/ 116 h 132"/>
                      <a:gd name="T96" fmla="*/ 29 w 77"/>
                      <a:gd name="T97" fmla="*/ 21 h 132"/>
                      <a:gd name="T98" fmla="*/ 25 w 77"/>
                      <a:gd name="T99" fmla="*/ 116 h 132"/>
                      <a:gd name="T100" fmla="*/ 41 w 77"/>
                      <a:gd name="T101" fmla="*/ 36 h 132"/>
                      <a:gd name="T102" fmla="*/ 48 w 77"/>
                      <a:gd name="T103" fmla="*/ 57 h 132"/>
                      <a:gd name="T104" fmla="*/ 58 w 77"/>
                      <a:gd name="T105" fmla="*/ 61 h 132"/>
                      <a:gd name="T106" fmla="*/ 26 w 77"/>
                      <a:gd name="T107" fmla="*/ 20 h 132"/>
                      <a:gd name="T108" fmla="*/ 49 w 77"/>
                      <a:gd name="T109" fmla="*/ 12 h 132"/>
                      <a:gd name="T110" fmla="*/ 53 w 77"/>
                      <a:gd name="T111" fmla="*/ 42 h 132"/>
                      <a:gd name="T112" fmla="*/ 50 w 77"/>
                      <a:gd name="T113" fmla="*/ 80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2">
                        <a:moveTo>
                          <a:pt x="44" y="125"/>
                        </a:moveTo>
                        <a:cubicBezTo>
                          <a:pt x="45" y="125"/>
                          <a:pt x="46" y="125"/>
                          <a:pt x="47" y="125"/>
                        </a:cubicBezTo>
                        <a:cubicBezTo>
                          <a:pt x="48" y="125"/>
                          <a:pt x="48" y="125"/>
                          <a:pt x="49" y="125"/>
                        </a:cubicBezTo>
                        <a:cubicBezTo>
                          <a:pt x="49" y="125"/>
                          <a:pt x="50" y="125"/>
                          <a:pt x="50" y="126"/>
                        </a:cubicBezTo>
                        <a:cubicBezTo>
                          <a:pt x="50" y="126"/>
                          <a:pt x="49" y="127"/>
                          <a:pt x="49" y="127"/>
                        </a:cubicBezTo>
                        <a:cubicBezTo>
                          <a:pt x="48" y="127"/>
                          <a:pt x="47" y="127"/>
                          <a:pt x="46" y="127"/>
                        </a:cubicBezTo>
                        <a:cubicBezTo>
                          <a:pt x="43" y="128"/>
                          <a:pt x="40" y="128"/>
                          <a:pt x="37" y="128"/>
                        </a:cubicBezTo>
                        <a:cubicBezTo>
                          <a:pt x="37" y="128"/>
                          <a:pt x="36" y="128"/>
                          <a:pt x="36" y="129"/>
                        </a:cubicBezTo>
                        <a:cubicBezTo>
                          <a:pt x="35" y="129"/>
                          <a:pt x="34" y="129"/>
                          <a:pt x="33" y="129"/>
                        </a:cubicBezTo>
                        <a:cubicBezTo>
                          <a:pt x="33" y="129"/>
                          <a:pt x="33" y="129"/>
                          <a:pt x="32" y="129"/>
                        </a:cubicBezTo>
                        <a:cubicBezTo>
                          <a:pt x="29" y="129"/>
                          <a:pt x="25" y="129"/>
                          <a:pt x="22" y="130"/>
                        </a:cubicBezTo>
                        <a:cubicBezTo>
                          <a:pt x="20" y="130"/>
                          <a:pt x="17" y="131"/>
                          <a:pt x="15" y="131"/>
                        </a:cubicBezTo>
                        <a:cubicBezTo>
                          <a:pt x="14" y="131"/>
                          <a:pt x="13" y="131"/>
                          <a:pt x="13" y="132"/>
                        </a:cubicBezTo>
                        <a:cubicBezTo>
                          <a:pt x="12" y="132"/>
                          <a:pt x="11" y="132"/>
                          <a:pt x="10" y="132"/>
                        </a:cubicBezTo>
                        <a:cubicBezTo>
                          <a:pt x="10" y="131"/>
                          <a:pt x="9" y="131"/>
                          <a:pt x="9" y="131"/>
                        </a:cubicBezTo>
                        <a:cubicBezTo>
                          <a:pt x="8" y="131"/>
                          <a:pt x="6" y="131"/>
                          <a:pt x="5" y="131"/>
                        </a:cubicBezTo>
                        <a:cubicBezTo>
                          <a:pt x="4" y="131"/>
                          <a:pt x="3" y="130"/>
                          <a:pt x="3" y="130"/>
                        </a:cubicBezTo>
                        <a:cubicBezTo>
                          <a:pt x="2" y="130"/>
                          <a:pt x="2" y="130"/>
                          <a:pt x="2" y="130"/>
                        </a:cubicBezTo>
                        <a:cubicBezTo>
                          <a:pt x="1" y="131"/>
                          <a:pt x="0" y="130"/>
                          <a:pt x="0" y="129"/>
                        </a:cubicBezTo>
                        <a:cubicBezTo>
                          <a:pt x="1" y="129"/>
                          <a:pt x="1" y="128"/>
                          <a:pt x="1" y="128"/>
                        </a:cubicBezTo>
                        <a:cubicBezTo>
                          <a:pt x="2" y="126"/>
                          <a:pt x="3" y="124"/>
                          <a:pt x="5" y="122"/>
                        </a:cubicBezTo>
                        <a:cubicBezTo>
                          <a:pt x="9" y="116"/>
                          <a:pt x="14" y="110"/>
                          <a:pt x="18" y="103"/>
                        </a:cubicBezTo>
                        <a:cubicBezTo>
                          <a:pt x="20" y="99"/>
                          <a:pt x="23" y="95"/>
                          <a:pt x="25" y="91"/>
                        </a:cubicBezTo>
                        <a:cubicBezTo>
                          <a:pt x="26" y="89"/>
                          <a:pt x="28" y="86"/>
                          <a:pt x="30" y="83"/>
                        </a:cubicBezTo>
                        <a:cubicBezTo>
                          <a:pt x="31" y="81"/>
                          <a:pt x="33" y="78"/>
                          <a:pt x="35" y="76"/>
                        </a:cubicBezTo>
                        <a:cubicBezTo>
                          <a:pt x="35" y="75"/>
                          <a:pt x="35" y="75"/>
                          <a:pt x="34" y="75"/>
                        </a:cubicBezTo>
                        <a:cubicBezTo>
                          <a:pt x="33" y="75"/>
                          <a:pt x="33" y="75"/>
                          <a:pt x="33" y="74"/>
                        </a:cubicBezTo>
                        <a:cubicBezTo>
                          <a:pt x="33" y="73"/>
                          <a:pt x="33" y="72"/>
                          <a:pt x="34" y="72"/>
                        </a:cubicBezTo>
                        <a:cubicBezTo>
                          <a:pt x="35" y="71"/>
                          <a:pt x="36" y="71"/>
                          <a:pt x="36" y="72"/>
                        </a:cubicBezTo>
                        <a:cubicBezTo>
                          <a:pt x="37" y="72"/>
                          <a:pt x="37" y="72"/>
                          <a:pt x="37" y="72"/>
                        </a:cubicBezTo>
                        <a:cubicBezTo>
                          <a:pt x="37" y="73"/>
                          <a:pt x="37" y="74"/>
                          <a:pt x="37" y="74"/>
                        </a:cubicBezTo>
                        <a:cubicBezTo>
                          <a:pt x="38" y="75"/>
                          <a:pt x="38" y="75"/>
                          <a:pt x="38" y="76"/>
                        </a:cubicBezTo>
                        <a:cubicBezTo>
                          <a:pt x="39" y="75"/>
                          <a:pt x="40" y="74"/>
                          <a:pt x="40" y="73"/>
                        </a:cubicBezTo>
                        <a:cubicBezTo>
                          <a:pt x="40" y="73"/>
                          <a:pt x="39" y="73"/>
                          <a:pt x="39" y="73"/>
                        </a:cubicBezTo>
                        <a:cubicBezTo>
                          <a:pt x="38" y="73"/>
                          <a:pt x="38" y="72"/>
                          <a:pt x="38" y="72"/>
                        </a:cubicBezTo>
                        <a:cubicBezTo>
                          <a:pt x="38" y="72"/>
                          <a:pt x="37" y="71"/>
                          <a:pt x="37" y="71"/>
                        </a:cubicBezTo>
                        <a:cubicBezTo>
                          <a:pt x="36" y="71"/>
                          <a:pt x="36" y="70"/>
                          <a:pt x="36" y="70"/>
                        </a:cubicBezTo>
                        <a:cubicBezTo>
                          <a:pt x="35" y="67"/>
                          <a:pt x="34" y="64"/>
                          <a:pt x="34" y="61"/>
                        </a:cubicBezTo>
                        <a:cubicBezTo>
                          <a:pt x="32" y="56"/>
                          <a:pt x="31" y="51"/>
                          <a:pt x="29" y="46"/>
                        </a:cubicBezTo>
                        <a:cubicBezTo>
                          <a:pt x="28" y="44"/>
                          <a:pt x="27" y="42"/>
                          <a:pt x="27" y="39"/>
                        </a:cubicBezTo>
                        <a:cubicBezTo>
                          <a:pt x="25" y="36"/>
                          <a:pt x="24" y="33"/>
                          <a:pt x="23" y="30"/>
                        </a:cubicBezTo>
                        <a:cubicBezTo>
                          <a:pt x="19" y="24"/>
                          <a:pt x="16" y="17"/>
                          <a:pt x="13" y="10"/>
                        </a:cubicBezTo>
                        <a:cubicBezTo>
                          <a:pt x="13" y="10"/>
                          <a:pt x="13" y="9"/>
                          <a:pt x="13" y="9"/>
                        </a:cubicBezTo>
                        <a:cubicBezTo>
                          <a:pt x="12" y="8"/>
                          <a:pt x="12" y="7"/>
                          <a:pt x="12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5"/>
                          <a:pt x="11" y="5"/>
                          <a:pt x="11" y="4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2"/>
                          <a:pt x="13" y="1"/>
                          <a:pt x="13" y="1"/>
                        </a:cubicBezTo>
                        <a:cubicBezTo>
                          <a:pt x="14" y="1"/>
                          <a:pt x="14" y="1"/>
                          <a:pt x="15" y="1"/>
                        </a:cubicBezTo>
                        <a:cubicBezTo>
                          <a:pt x="15" y="1"/>
                          <a:pt x="16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26" y="1"/>
                          <a:pt x="34" y="1"/>
                          <a:pt x="41" y="1"/>
                        </a:cubicBezTo>
                        <a:cubicBezTo>
                          <a:pt x="43" y="1"/>
                          <a:pt x="45" y="1"/>
                          <a:pt x="47" y="0"/>
                        </a:cubicBezTo>
                        <a:cubicBezTo>
                          <a:pt x="48" y="0"/>
                          <a:pt x="48" y="0"/>
                          <a:pt x="49" y="0"/>
                        </a:cubicBezTo>
                        <a:cubicBezTo>
                          <a:pt x="50" y="0"/>
                          <a:pt x="50" y="1"/>
                          <a:pt x="50" y="1"/>
                        </a:cubicBezTo>
                        <a:cubicBezTo>
                          <a:pt x="50" y="2"/>
                          <a:pt x="50" y="2"/>
                          <a:pt x="49" y="2"/>
                        </a:cubicBezTo>
                        <a:cubicBezTo>
                          <a:pt x="49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7" y="3"/>
                        </a:cubicBezTo>
                        <a:cubicBezTo>
                          <a:pt x="48" y="3"/>
                          <a:pt x="49" y="4"/>
                          <a:pt x="51" y="4"/>
                        </a:cubicBezTo>
                        <a:cubicBezTo>
                          <a:pt x="52" y="4"/>
                          <a:pt x="52" y="4"/>
                          <a:pt x="52" y="5"/>
                        </a:cubicBezTo>
                        <a:cubicBezTo>
                          <a:pt x="52" y="6"/>
                          <a:pt x="52" y="6"/>
                          <a:pt x="53" y="7"/>
                        </a:cubicBezTo>
                        <a:cubicBezTo>
                          <a:pt x="53" y="7"/>
                          <a:pt x="53" y="7"/>
                          <a:pt x="53" y="8"/>
                        </a:cubicBezTo>
                        <a:cubicBezTo>
                          <a:pt x="52" y="8"/>
                          <a:pt x="53" y="9"/>
                          <a:pt x="53" y="9"/>
                        </a:cubicBezTo>
                        <a:cubicBezTo>
                          <a:pt x="54" y="11"/>
                          <a:pt x="54" y="12"/>
                          <a:pt x="55" y="13"/>
                        </a:cubicBezTo>
                        <a:cubicBezTo>
                          <a:pt x="57" y="16"/>
                          <a:pt x="58" y="20"/>
                          <a:pt x="60" y="24"/>
                        </a:cubicBezTo>
                        <a:cubicBezTo>
                          <a:pt x="60" y="25"/>
                          <a:pt x="60" y="26"/>
                          <a:pt x="61" y="27"/>
                        </a:cubicBezTo>
                        <a:cubicBezTo>
                          <a:pt x="62" y="32"/>
                          <a:pt x="63" y="38"/>
                          <a:pt x="65" y="43"/>
                        </a:cubicBezTo>
                        <a:cubicBezTo>
                          <a:pt x="66" y="46"/>
                          <a:pt x="67" y="48"/>
                          <a:pt x="68" y="50"/>
                        </a:cubicBezTo>
                        <a:cubicBezTo>
                          <a:pt x="69" y="55"/>
                          <a:pt x="72" y="59"/>
                          <a:pt x="74" y="63"/>
                        </a:cubicBezTo>
                        <a:cubicBezTo>
                          <a:pt x="75" y="66"/>
                          <a:pt x="76" y="68"/>
                          <a:pt x="77" y="71"/>
                        </a:cubicBezTo>
                        <a:cubicBezTo>
                          <a:pt x="77" y="72"/>
                          <a:pt x="77" y="72"/>
                          <a:pt x="76" y="73"/>
                        </a:cubicBezTo>
                        <a:cubicBezTo>
                          <a:pt x="73" y="79"/>
                          <a:pt x="70" y="85"/>
                          <a:pt x="66" y="90"/>
                        </a:cubicBezTo>
                        <a:cubicBezTo>
                          <a:pt x="64" y="93"/>
                          <a:pt x="62" y="95"/>
                          <a:pt x="61" y="98"/>
                        </a:cubicBezTo>
                        <a:cubicBezTo>
                          <a:pt x="60" y="99"/>
                          <a:pt x="60" y="100"/>
                          <a:pt x="59" y="101"/>
                        </a:cubicBezTo>
                        <a:cubicBezTo>
                          <a:pt x="57" y="105"/>
                          <a:pt x="54" y="110"/>
                          <a:pt x="52" y="114"/>
                        </a:cubicBezTo>
                        <a:cubicBezTo>
                          <a:pt x="49" y="118"/>
                          <a:pt x="47" y="121"/>
                          <a:pt x="44" y="125"/>
                        </a:cubicBezTo>
                        <a:cubicBezTo>
                          <a:pt x="44" y="125"/>
                          <a:pt x="44" y="125"/>
                          <a:pt x="44" y="125"/>
                        </a:cubicBez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2" y="12"/>
                        </a:cubicBezTo>
                        <a:cubicBezTo>
                          <a:pt x="42" y="12"/>
                          <a:pt x="42" y="13"/>
                          <a:pt x="41" y="13"/>
                        </a:cubicBezTo>
                        <a:cubicBezTo>
                          <a:pt x="40" y="15"/>
                          <a:pt x="38" y="16"/>
                          <a:pt x="36" y="18"/>
                        </a:cubicBezTo>
                        <a:cubicBezTo>
                          <a:pt x="36" y="18"/>
                          <a:pt x="36" y="18"/>
                          <a:pt x="36" y="18"/>
                        </a:cubicBezTo>
                        <a:cubicBezTo>
                          <a:pt x="38" y="16"/>
                          <a:pt x="41" y="15"/>
                          <a:pt x="43" y="13"/>
                        </a:cubicBezTo>
                        <a:cubicBezTo>
                          <a:pt x="43" y="13"/>
                          <a:pt x="43" y="12"/>
                          <a:pt x="44" y="12"/>
                        </a:cubicBezTo>
                        <a:cubicBezTo>
                          <a:pt x="44" y="12"/>
                          <a:pt x="44" y="12"/>
                          <a:pt x="44" y="12"/>
                        </a:cubicBezTo>
                        <a:cubicBezTo>
                          <a:pt x="44" y="11"/>
                          <a:pt x="44" y="12"/>
                          <a:pt x="44" y="12"/>
                        </a:cubicBezTo>
                        <a:close/>
                        <a:moveTo>
                          <a:pt x="38" y="118"/>
                        </a:moveTo>
                        <a:cubicBezTo>
                          <a:pt x="38" y="118"/>
                          <a:pt x="38" y="118"/>
                          <a:pt x="38" y="118"/>
                        </a:cubicBezTo>
                        <a:cubicBezTo>
                          <a:pt x="38" y="117"/>
                          <a:pt x="39" y="117"/>
                          <a:pt x="39" y="117"/>
                        </a:cubicBezTo>
                        <a:cubicBezTo>
                          <a:pt x="40" y="116"/>
                          <a:pt x="41" y="115"/>
                          <a:pt x="42" y="114"/>
                        </a:cubicBezTo>
                        <a:cubicBezTo>
                          <a:pt x="46" y="108"/>
                          <a:pt x="50" y="102"/>
                          <a:pt x="54" y="96"/>
                        </a:cubicBezTo>
                        <a:cubicBezTo>
                          <a:pt x="54" y="96"/>
                          <a:pt x="54" y="95"/>
                          <a:pt x="54" y="95"/>
                        </a:cubicBezTo>
                        <a:cubicBezTo>
                          <a:pt x="54" y="95"/>
                          <a:pt x="54" y="95"/>
                          <a:pt x="54" y="96"/>
                        </a:cubicBezTo>
                        <a:cubicBezTo>
                          <a:pt x="51" y="99"/>
                          <a:pt x="49" y="102"/>
                          <a:pt x="46" y="105"/>
                        </a:cubicBezTo>
                        <a:cubicBezTo>
                          <a:pt x="46" y="106"/>
                          <a:pt x="45" y="106"/>
                          <a:pt x="45" y="107"/>
                        </a:cubicBezTo>
                        <a:cubicBezTo>
                          <a:pt x="45" y="107"/>
                          <a:pt x="45" y="107"/>
                          <a:pt x="44" y="108"/>
                        </a:cubicBezTo>
                        <a:cubicBezTo>
                          <a:pt x="44" y="108"/>
                          <a:pt x="43" y="109"/>
                          <a:pt x="43" y="109"/>
                        </a:cubicBezTo>
                        <a:cubicBezTo>
                          <a:pt x="42" y="110"/>
                          <a:pt x="42" y="111"/>
                          <a:pt x="41" y="112"/>
                        </a:cubicBezTo>
                        <a:cubicBezTo>
                          <a:pt x="41" y="112"/>
                          <a:pt x="41" y="113"/>
                          <a:pt x="41" y="113"/>
                        </a:cubicBezTo>
                        <a:cubicBezTo>
                          <a:pt x="41" y="114"/>
                          <a:pt x="41" y="114"/>
                          <a:pt x="40" y="114"/>
                        </a:cubicBezTo>
                        <a:cubicBezTo>
                          <a:pt x="40" y="115"/>
                          <a:pt x="39" y="115"/>
                          <a:pt x="39" y="115"/>
                        </a:cubicBezTo>
                        <a:cubicBezTo>
                          <a:pt x="39" y="116"/>
                          <a:pt x="38" y="117"/>
                          <a:pt x="38" y="118"/>
                        </a:cubicBezTo>
                        <a:close/>
                        <a:moveTo>
                          <a:pt x="35" y="25"/>
                        </a:moveTo>
                        <a:cubicBezTo>
                          <a:pt x="36" y="25"/>
                          <a:pt x="36" y="25"/>
                          <a:pt x="36" y="24"/>
                        </a:cubicBezTo>
                        <a:cubicBezTo>
                          <a:pt x="37" y="23"/>
                          <a:pt x="39" y="22"/>
                          <a:pt x="40" y="21"/>
                        </a:cubicBezTo>
                        <a:cubicBezTo>
                          <a:pt x="42" y="19"/>
                          <a:pt x="45" y="17"/>
                          <a:pt x="48" y="15"/>
                        </a:cubicBezTo>
                        <a:cubicBezTo>
                          <a:pt x="48" y="15"/>
                          <a:pt x="48" y="14"/>
                          <a:pt x="48" y="14"/>
                        </a:cubicBezTo>
                        <a:cubicBezTo>
                          <a:pt x="47" y="14"/>
                          <a:pt x="47" y="13"/>
                          <a:pt x="47" y="13"/>
                        </a:cubicBezTo>
                        <a:cubicBezTo>
                          <a:pt x="46" y="14"/>
                          <a:pt x="36" y="23"/>
                          <a:pt x="35" y="25"/>
                        </a:cubicBezTo>
                        <a:close/>
                        <a:moveTo>
                          <a:pt x="38" y="29"/>
                        </a:moveTo>
                        <a:cubicBezTo>
                          <a:pt x="38" y="29"/>
                          <a:pt x="38" y="29"/>
                          <a:pt x="39" y="28"/>
                        </a:cubicBezTo>
                        <a:cubicBezTo>
                          <a:pt x="42" y="26"/>
                          <a:pt x="45" y="24"/>
                          <a:pt x="48" y="21"/>
                        </a:cubicBezTo>
                        <a:cubicBezTo>
                          <a:pt x="48" y="21"/>
                          <a:pt x="48" y="21"/>
                          <a:pt x="48" y="21"/>
                        </a:cubicBezTo>
                        <a:cubicBezTo>
                          <a:pt x="48" y="20"/>
                          <a:pt x="48" y="20"/>
                          <a:pt x="48" y="19"/>
                        </a:cubicBezTo>
                        <a:cubicBezTo>
                          <a:pt x="45" y="22"/>
                          <a:pt x="41" y="25"/>
                          <a:pt x="38" y="28"/>
                        </a:cubicBezTo>
                        <a:cubicBezTo>
                          <a:pt x="38" y="28"/>
                          <a:pt x="38" y="29"/>
                          <a:pt x="38" y="29"/>
                        </a:cubicBezTo>
                        <a:close/>
                        <a:moveTo>
                          <a:pt x="42" y="124"/>
                        </a:moveTo>
                        <a:cubicBezTo>
                          <a:pt x="45" y="121"/>
                          <a:pt x="48" y="116"/>
                          <a:pt x="50" y="112"/>
                        </a:cubicBezTo>
                        <a:cubicBezTo>
                          <a:pt x="50" y="112"/>
                          <a:pt x="50" y="112"/>
                          <a:pt x="50" y="112"/>
                        </a:cubicBezTo>
                        <a:cubicBezTo>
                          <a:pt x="47" y="115"/>
                          <a:pt x="45" y="118"/>
                          <a:pt x="43" y="121"/>
                        </a:cubicBezTo>
                        <a:cubicBezTo>
                          <a:pt x="42" y="122"/>
                          <a:pt x="42" y="122"/>
                          <a:pt x="42" y="123"/>
                        </a:cubicBezTo>
                        <a:cubicBezTo>
                          <a:pt x="41" y="123"/>
                          <a:pt x="41" y="124"/>
                          <a:pt x="42" y="124"/>
                        </a:cubicBezTo>
                        <a:close/>
                        <a:moveTo>
                          <a:pt x="70" y="76"/>
                        </a:moveTo>
                        <a:cubicBezTo>
                          <a:pt x="69" y="76"/>
                          <a:pt x="69" y="76"/>
                          <a:pt x="69" y="76"/>
                        </a:cubicBezTo>
                        <a:cubicBezTo>
                          <a:pt x="67" y="78"/>
                          <a:pt x="65" y="81"/>
                          <a:pt x="63" y="84"/>
                        </a:cubicBezTo>
                        <a:cubicBezTo>
                          <a:pt x="63" y="85"/>
                          <a:pt x="63" y="86"/>
                          <a:pt x="62" y="87"/>
                        </a:cubicBezTo>
                        <a:cubicBezTo>
                          <a:pt x="65" y="83"/>
                          <a:pt x="68" y="80"/>
                          <a:pt x="70" y="76"/>
                        </a:cubicBezTo>
                        <a:close/>
                        <a:moveTo>
                          <a:pt x="34" y="5"/>
                        </a:moveTo>
                        <a:cubicBezTo>
                          <a:pt x="39" y="5"/>
                          <a:pt x="43" y="5"/>
                          <a:pt x="48" y="6"/>
                        </a:cubicBezTo>
                        <a:cubicBezTo>
                          <a:pt x="46" y="4"/>
                          <a:pt x="39" y="4"/>
                          <a:pt x="34" y="5"/>
                        </a:cubicBezTo>
                        <a:close/>
                        <a:moveTo>
                          <a:pt x="33" y="104"/>
                        </a:moveTo>
                        <a:cubicBezTo>
                          <a:pt x="33" y="104"/>
                          <a:pt x="34" y="104"/>
                          <a:pt x="34" y="104"/>
                        </a:cubicBezTo>
                        <a:cubicBezTo>
                          <a:pt x="35" y="104"/>
                          <a:pt x="35" y="104"/>
                          <a:pt x="35" y="103"/>
                        </a:cubicBezTo>
                        <a:cubicBezTo>
                          <a:pt x="36" y="103"/>
                          <a:pt x="36" y="102"/>
                          <a:pt x="37" y="101"/>
                        </a:cubicBezTo>
                        <a:cubicBezTo>
                          <a:pt x="38" y="100"/>
                          <a:pt x="38" y="98"/>
                          <a:pt x="39" y="97"/>
                        </a:cubicBezTo>
                        <a:cubicBezTo>
                          <a:pt x="37" y="99"/>
                          <a:pt x="35" y="101"/>
                          <a:pt x="33" y="104"/>
                        </a:cubicBezTo>
                        <a:close/>
                        <a:moveTo>
                          <a:pt x="47" y="39"/>
                        </a:moveTo>
                        <a:cubicBezTo>
                          <a:pt x="46" y="40"/>
                          <a:pt x="44" y="41"/>
                          <a:pt x="43" y="42"/>
                        </a:cubicBezTo>
                        <a:cubicBezTo>
                          <a:pt x="43" y="43"/>
                          <a:pt x="43" y="43"/>
                          <a:pt x="44" y="44"/>
                        </a:cubicBezTo>
                        <a:cubicBezTo>
                          <a:pt x="45" y="43"/>
                          <a:pt x="46" y="42"/>
                          <a:pt x="48" y="41"/>
                        </a:cubicBezTo>
                        <a:cubicBezTo>
                          <a:pt x="47" y="40"/>
                          <a:pt x="47" y="39"/>
                          <a:pt x="47" y="39"/>
                        </a:cubicBezTo>
                        <a:close/>
                        <a:moveTo>
                          <a:pt x="44" y="80"/>
                        </a:moveTo>
                        <a:cubicBezTo>
                          <a:pt x="44" y="80"/>
                          <a:pt x="44" y="80"/>
                          <a:pt x="44" y="80"/>
                        </a:cubicBezTo>
                        <a:cubicBezTo>
                          <a:pt x="44" y="80"/>
                          <a:pt x="44" y="80"/>
                          <a:pt x="43" y="80"/>
                        </a:cubicBezTo>
                        <a:cubicBezTo>
                          <a:pt x="42" y="83"/>
                          <a:pt x="40" y="85"/>
                          <a:pt x="38" y="88"/>
                        </a:cubicBezTo>
                        <a:cubicBezTo>
                          <a:pt x="38" y="88"/>
                          <a:pt x="37" y="89"/>
                          <a:pt x="37" y="89"/>
                        </a:cubicBezTo>
                        <a:cubicBezTo>
                          <a:pt x="38" y="88"/>
                          <a:pt x="39" y="87"/>
                          <a:pt x="40" y="87"/>
                        </a:cubicBezTo>
                        <a:cubicBezTo>
                          <a:pt x="41" y="86"/>
                          <a:pt x="42" y="84"/>
                          <a:pt x="43" y="82"/>
                        </a:cubicBezTo>
                        <a:cubicBezTo>
                          <a:pt x="43" y="82"/>
                          <a:pt x="44" y="81"/>
                          <a:pt x="44" y="80"/>
                        </a:cubicBezTo>
                        <a:close/>
                        <a:moveTo>
                          <a:pt x="73" y="73"/>
                        </a:moveTo>
                        <a:cubicBezTo>
                          <a:pt x="73" y="73"/>
                          <a:pt x="74" y="72"/>
                          <a:pt x="74" y="72"/>
                        </a:cubicBezTo>
                        <a:cubicBezTo>
                          <a:pt x="75" y="72"/>
                          <a:pt x="75" y="71"/>
                          <a:pt x="74" y="70"/>
                        </a:cubicBezTo>
                        <a:cubicBezTo>
                          <a:pt x="74" y="69"/>
                          <a:pt x="73" y="69"/>
                          <a:pt x="73" y="68"/>
                        </a:cubicBezTo>
                        <a:cubicBezTo>
                          <a:pt x="73" y="68"/>
                          <a:pt x="73" y="68"/>
                          <a:pt x="73" y="67"/>
                        </a:cubicBezTo>
                        <a:cubicBezTo>
                          <a:pt x="72" y="68"/>
                          <a:pt x="72" y="68"/>
                          <a:pt x="72" y="68"/>
                        </a:cubicBezTo>
                        <a:cubicBezTo>
                          <a:pt x="72" y="68"/>
                          <a:pt x="73" y="69"/>
                          <a:pt x="73" y="69"/>
                        </a:cubicBezTo>
                        <a:cubicBezTo>
                          <a:pt x="73" y="70"/>
                          <a:pt x="73" y="70"/>
                          <a:pt x="72" y="70"/>
                        </a:cubicBezTo>
                        <a:cubicBezTo>
                          <a:pt x="72" y="71"/>
                          <a:pt x="72" y="71"/>
                          <a:pt x="71" y="71"/>
                        </a:cubicBezTo>
                        <a:cubicBezTo>
                          <a:pt x="71" y="71"/>
                          <a:pt x="71" y="72"/>
                          <a:pt x="71" y="73"/>
                        </a:cubicBezTo>
                        <a:cubicBezTo>
                          <a:pt x="72" y="73"/>
                          <a:pt x="73" y="73"/>
                          <a:pt x="73" y="73"/>
                        </a:cubicBezTo>
                        <a:close/>
                        <a:moveTo>
                          <a:pt x="48" y="78"/>
                        </a:moveTo>
                        <a:cubicBezTo>
                          <a:pt x="48" y="78"/>
                          <a:pt x="49" y="78"/>
                          <a:pt x="49" y="78"/>
                        </a:cubicBezTo>
                        <a:cubicBezTo>
                          <a:pt x="50" y="77"/>
                          <a:pt x="52" y="75"/>
                          <a:pt x="54" y="74"/>
                        </a:cubicBezTo>
                        <a:cubicBezTo>
                          <a:pt x="53" y="73"/>
                          <a:pt x="53" y="73"/>
                          <a:pt x="53" y="73"/>
                        </a:cubicBezTo>
                        <a:cubicBezTo>
                          <a:pt x="52" y="74"/>
                          <a:pt x="51" y="75"/>
                          <a:pt x="49" y="76"/>
                        </a:cubicBezTo>
                        <a:cubicBezTo>
                          <a:pt x="49" y="76"/>
                          <a:pt x="49" y="76"/>
                          <a:pt x="49" y="76"/>
                        </a:cubicBezTo>
                        <a:cubicBezTo>
                          <a:pt x="49" y="77"/>
                          <a:pt x="49" y="78"/>
                          <a:pt x="48" y="78"/>
                        </a:cubicBezTo>
                        <a:close/>
                        <a:moveTo>
                          <a:pt x="14" y="113"/>
                        </a:moveTo>
                        <a:cubicBezTo>
                          <a:pt x="16" y="112"/>
                          <a:pt x="21" y="104"/>
                          <a:pt x="22" y="102"/>
                        </a:cubicBezTo>
                        <a:cubicBezTo>
                          <a:pt x="21" y="102"/>
                          <a:pt x="21" y="103"/>
                          <a:pt x="21" y="103"/>
                        </a:cubicBezTo>
                        <a:cubicBezTo>
                          <a:pt x="19" y="106"/>
                          <a:pt x="17" y="109"/>
                          <a:pt x="15" y="112"/>
                        </a:cubicBezTo>
                        <a:cubicBezTo>
                          <a:pt x="14" y="112"/>
                          <a:pt x="14" y="112"/>
                          <a:pt x="14" y="113"/>
                        </a:cubicBezTo>
                        <a:close/>
                        <a:moveTo>
                          <a:pt x="58" y="79"/>
                        </a:moveTo>
                        <a:cubicBezTo>
                          <a:pt x="60" y="77"/>
                          <a:pt x="61" y="76"/>
                          <a:pt x="63" y="74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ubicBezTo>
                          <a:pt x="61" y="75"/>
                          <a:pt x="59" y="76"/>
                          <a:pt x="58" y="79"/>
                        </a:cubicBezTo>
                        <a:close/>
                        <a:moveTo>
                          <a:pt x="19" y="116"/>
                        </a:move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18" y="117"/>
                          <a:pt x="17" y="119"/>
                          <a:pt x="15" y="121"/>
                        </a:cubicBezTo>
                        <a:cubicBezTo>
                          <a:pt x="15" y="122"/>
                          <a:pt x="14" y="123"/>
                          <a:pt x="13" y="124"/>
                        </a:cubicBezTo>
                        <a:cubicBezTo>
                          <a:pt x="13" y="124"/>
                          <a:pt x="14" y="124"/>
                          <a:pt x="14" y="123"/>
                        </a:cubicBezTo>
                        <a:cubicBezTo>
                          <a:pt x="14" y="123"/>
                          <a:pt x="15" y="123"/>
                          <a:pt x="15" y="122"/>
                        </a:cubicBezTo>
                        <a:cubicBezTo>
                          <a:pt x="15" y="122"/>
                          <a:pt x="16" y="122"/>
                          <a:pt x="16" y="122"/>
                        </a:cubicBezTo>
                        <a:cubicBezTo>
                          <a:pt x="17" y="120"/>
                          <a:pt x="18" y="118"/>
                          <a:pt x="19" y="116"/>
                        </a:cubicBezTo>
                        <a:cubicBezTo>
                          <a:pt x="19" y="116"/>
                          <a:pt x="19" y="116"/>
                          <a:pt x="19" y="116"/>
                        </a:cubicBezTo>
                        <a:close/>
                        <a:moveTo>
                          <a:pt x="32" y="36"/>
                        </a:moveTo>
                        <a:cubicBezTo>
                          <a:pt x="32" y="37"/>
                          <a:pt x="33" y="37"/>
                          <a:pt x="33" y="38"/>
                        </a:cubicBezTo>
                        <a:cubicBezTo>
                          <a:pt x="34" y="37"/>
                          <a:pt x="34" y="37"/>
                          <a:pt x="35" y="36"/>
                        </a:cubicBezTo>
                        <a:cubicBezTo>
                          <a:pt x="35" y="36"/>
                          <a:pt x="35" y="35"/>
                          <a:pt x="34" y="34"/>
                        </a:cubicBezTo>
                        <a:cubicBezTo>
                          <a:pt x="34" y="35"/>
                          <a:pt x="33" y="35"/>
                          <a:pt x="32" y="36"/>
                        </a:cubicBezTo>
                        <a:close/>
                        <a:moveTo>
                          <a:pt x="55" y="35"/>
                        </a:moveTo>
                        <a:cubicBezTo>
                          <a:pt x="55" y="34"/>
                          <a:pt x="55" y="33"/>
                          <a:pt x="54" y="32"/>
                        </a:cubicBezTo>
                        <a:cubicBezTo>
                          <a:pt x="54" y="32"/>
                          <a:pt x="53" y="33"/>
                          <a:pt x="53" y="33"/>
                        </a:cubicBezTo>
                        <a:cubicBezTo>
                          <a:pt x="53" y="34"/>
                          <a:pt x="54" y="35"/>
                          <a:pt x="54" y="36"/>
                        </a:cubicBezTo>
                        <a:cubicBezTo>
                          <a:pt x="54" y="36"/>
                          <a:pt x="55" y="36"/>
                          <a:pt x="55" y="35"/>
                        </a:cubicBezTo>
                        <a:close/>
                        <a:moveTo>
                          <a:pt x="30" y="111"/>
                        </a:moveTo>
                        <a:cubicBezTo>
                          <a:pt x="29" y="111"/>
                          <a:pt x="29" y="111"/>
                          <a:pt x="28" y="110"/>
                        </a:cubicBezTo>
                        <a:cubicBezTo>
                          <a:pt x="27" y="111"/>
                          <a:pt x="27" y="112"/>
                          <a:pt x="26" y="113"/>
                        </a:cubicBezTo>
                        <a:cubicBezTo>
                          <a:pt x="28" y="113"/>
                          <a:pt x="29" y="112"/>
                          <a:pt x="30" y="111"/>
                        </a:cubicBezTo>
                        <a:close/>
                        <a:moveTo>
                          <a:pt x="29" y="14"/>
                        </a:move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1" y="13"/>
                          <a:pt x="33" y="12"/>
                          <a:pt x="34" y="10"/>
                        </a:cubicBezTo>
                        <a:cubicBezTo>
                          <a:pt x="33" y="10"/>
                          <a:pt x="33" y="10"/>
                          <a:pt x="32" y="10"/>
                        </a:cubicBezTo>
                        <a:cubicBezTo>
                          <a:pt x="31" y="11"/>
                          <a:pt x="30" y="13"/>
                          <a:pt x="29" y="14"/>
                        </a:cubicBezTo>
                        <a:close/>
                        <a:moveTo>
                          <a:pt x="6" y="126"/>
                        </a:moveTo>
                        <a:cubicBezTo>
                          <a:pt x="7" y="126"/>
                          <a:pt x="7" y="126"/>
                          <a:pt x="7" y="126"/>
                        </a:cubicBezTo>
                        <a:cubicBezTo>
                          <a:pt x="8" y="126"/>
                          <a:pt x="8" y="126"/>
                          <a:pt x="8" y="126"/>
                        </a:cubicBezTo>
                        <a:cubicBezTo>
                          <a:pt x="8" y="125"/>
                          <a:pt x="8" y="124"/>
                          <a:pt x="9" y="123"/>
                        </a:cubicBezTo>
                        <a:cubicBezTo>
                          <a:pt x="10" y="123"/>
                          <a:pt x="10" y="122"/>
                          <a:pt x="10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9" y="122"/>
                          <a:pt x="8" y="124"/>
                          <a:pt x="6" y="126"/>
                        </a:cubicBezTo>
                        <a:close/>
                        <a:moveTo>
                          <a:pt x="31" y="24"/>
                        </a:moveTo>
                        <a:cubicBezTo>
                          <a:pt x="30" y="25"/>
                          <a:pt x="29" y="26"/>
                          <a:pt x="28" y="26"/>
                        </a:cubicBezTo>
                        <a:cubicBezTo>
                          <a:pt x="29" y="27"/>
                          <a:pt x="29" y="27"/>
                          <a:pt x="29" y="28"/>
                        </a:cubicBezTo>
                        <a:cubicBezTo>
                          <a:pt x="30" y="27"/>
                          <a:pt x="30" y="27"/>
                          <a:pt x="31" y="26"/>
                        </a:cubicBezTo>
                        <a:cubicBezTo>
                          <a:pt x="32" y="26"/>
                          <a:pt x="32" y="25"/>
                          <a:pt x="31" y="24"/>
                        </a:cubicBezTo>
                        <a:close/>
                        <a:moveTo>
                          <a:pt x="57" y="67"/>
                        </a:moveTo>
                        <a:cubicBezTo>
                          <a:pt x="58" y="67"/>
                          <a:pt x="60" y="66"/>
                          <a:pt x="61" y="65"/>
                        </a:cubicBezTo>
                        <a:cubicBezTo>
                          <a:pt x="60" y="65"/>
                          <a:pt x="60" y="64"/>
                          <a:pt x="60" y="64"/>
                        </a:cubicBezTo>
                        <a:cubicBezTo>
                          <a:pt x="59" y="65"/>
                          <a:pt x="59" y="65"/>
                          <a:pt x="58" y="65"/>
                        </a:cubicBezTo>
                        <a:cubicBezTo>
                          <a:pt x="57" y="66"/>
                          <a:pt x="57" y="67"/>
                          <a:pt x="57" y="67"/>
                        </a:cubicBezTo>
                        <a:close/>
                        <a:moveTo>
                          <a:pt x="61" y="72"/>
                        </a:moveTo>
                        <a:cubicBezTo>
                          <a:pt x="62" y="71"/>
                          <a:pt x="63" y="71"/>
                          <a:pt x="63" y="70"/>
                        </a:cubicBezTo>
                        <a:cubicBezTo>
                          <a:pt x="63" y="70"/>
                          <a:pt x="63" y="69"/>
                          <a:pt x="62" y="69"/>
                        </a:cubicBezTo>
                        <a:cubicBezTo>
                          <a:pt x="62" y="69"/>
                          <a:pt x="62" y="70"/>
                          <a:pt x="61" y="70"/>
                        </a:cubicBezTo>
                        <a:cubicBezTo>
                          <a:pt x="61" y="71"/>
                          <a:pt x="61" y="71"/>
                          <a:pt x="61" y="72"/>
                        </a:cubicBezTo>
                        <a:close/>
                        <a:moveTo>
                          <a:pt x="53" y="61"/>
                        </a:moveTo>
                        <a:cubicBezTo>
                          <a:pt x="52" y="62"/>
                          <a:pt x="52" y="62"/>
                          <a:pt x="52" y="63"/>
                        </a:cubicBezTo>
                        <a:cubicBezTo>
                          <a:pt x="51" y="63"/>
                          <a:pt x="51" y="63"/>
                          <a:pt x="51" y="65"/>
                        </a:cubicBezTo>
                        <a:cubicBezTo>
                          <a:pt x="52" y="64"/>
                          <a:pt x="53" y="64"/>
                          <a:pt x="54" y="63"/>
                        </a:cubicBezTo>
                        <a:cubicBezTo>
                          <a:pt x="53" y="63"/>
                          <a:pt x="53" y="62"/>
                          <a:pt x="53" y="61"/>
                        </a:cubicBezTo>
                        <a:close/>
                        <a:moveTo>
                          <a:pt x="36" y="120"/>
                        </a:moveTo>
                        <a:cubicBezTo>
                          <a:pt x="35" y="121"/>
                          <a:pt x="34" y="122"/>
                          <a:pt x="33" y="123"/>
                        </a:cubicBezTo>
                        <a:cubicBezTo>
                          <a:pt x="33" y="124"/>
                          <a:pt x="34" y="124"/>
                          <a:pt x="34" y="124"/>
                        </a:cubicBezTo>
                        <a:cubicBezTo>
                          <a:pt x="35" y="123"/>
                          <a:pt x="35" y="122"/>
                          <a:pt x="36" y="122"/>
                        </a:cubicBezTo>
                        <a:cubicBezTo>
                          <a:pt x="36" y="121"/>
                          <a:pt x="36" y="121"/>
                          <a:pt x="36" y="12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2" y="83"/>
                          <a:pt x="52" y="82"/>
                        </a:cubicBezTo>
                        <a:cubicBezTo>
                          <a:pt x="51" y="84"/>
                          <a:pt x="50" y="85"/>
                          <a:pt x="49" y="87"/>
                        </a:cubicBezTo>
                        <a:cubicBezTo>
                          <a:pt x="50" y="87"/>
                          <a:pt x="50" y="87"/>
                          <a:pt x="50" y="88"/>
                        </a:cubicBezTo>
                        <a:close/>
                        <a:moveTo>
                          <a:pt x="23" y="26"/>
                        </a:moveTo>
                        <a:cubicBezTo>
                          <a:pt x="23" y="25"/>
                          <a:pt x="19" y="17"/>
                          <a:pt x="18" y="17"/>
                        </a:cubicBezTo>
                        <a:cubicBezTo>
                          <a:pt x="20" y="20"/>
                          <a:pt x="21" y="23"/>
                          <a:pt x="23" y="26"/>
                        </a:cubicBezTo>
                        <a:close/>
                        <a:moveTo>
                          <a:pt x="39" y="32"/>
                        </a:moveTo>
                        <a:cubicBezTo>
                          <a:pt x="40" y="31"/>
                          <a:pt x="41" y="30"/>
                          <a:pt x="41" y="30"/>
                        </a:cubicBezTo>
                        <a:cubicBezTo>
                          <a:pt x="42" y="29"/>
                          <a:pt x="43" y="29"/>
                          <a:pt x="43" y="28"/>
                        </a:cubicBezTo>
                        <a:cubicBezTo>
                          <a:pt x="42" y="29"/>
                          <a:pt x="40" y="30"/>
                          <a:pt x="39" y="31"/>
                        </a:cubicBezTo>
                        <a:cubicBezTo>
                          <a:pt x="39" y="31"/>
                          <a:pt x="39" y="31"/>
                          <a:pt x="39" y="32"/>
                        </a:cubicBezTo>
                        <a:close/>
                        <a:moveTo>
                          <a:pt x="48" y="49"/>
                        </a:moveTo>
                        <a:cubicBezTo>
                          <a:pt x="47" y="49"/>
                          <a:pt x="46" y="49"/>
                          <a:pt x="46" y="50"/>
                        </a:cubicBezTo>
                        <a:cubicBezTo>
                          <a:pt x="46" y="51"/>
                          <a:pt x="46" y="51"/>
                          <a:pt x="46" y="51"/>
                        </a:cubicBezTo>
                        <a:cubicBezTo>
                          <a:pt x="47" y="51"/>
                          <a:pt x="47" y="51"/>
                          <a:pt x="47" y="50"/>
                        </a:cubicBezTo>
                        <a:cubicBezTo>
                          <a:pt x="48" y="50"/>
                          <a:pt x="48" y="49"/>
                          <a:pt x="48" y="49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5"/>
                          <a:pt x="48" y="26"/>
                          <a:pt x="48" y="26"/>
                        </a:cubicBezTo>
                        <a:cubicBezTo>
                          <a:pt x="48" y="26"/>
                          <a:pt x="47" y="27"/>
                          <a:pt x="47" y="27"/>
                        </a:cubicBezTo>
                        <a:cubicBezTo>
                          <a:pt x="47" y="27"/>
                          <a:pt x="47" y="28"/>
                          <a:pt x="48" y="28"/>
                        </a:cubicBezTo>
                        <a:cubicBezTo>
                          <a:pt x="50" y="27"/>
                          <a:pt x="50" y="27"/>
                          <a:pt x="49" y="25"/>
                        </a:cubicBezTo>
                        <a:close/>
                        <a:moveTo>
                          <a:pt x="32" y="108"/>
                        </a:moveTo>
                        <a:cubicBezTo>
                          <a:pt x="31" y="108"/>
                          <a:pt x="30" y="107"/>
                          <a:pt x="29" y="108"/>
                        </a:cubicBezTo>
                        <a:cubicBezTo>
                          <a:pt x="30" y="109"/>
                          <a:pt x="31" y="109"/>
                          <a:pt x="31" y="109"/>
                        </a:cubicBezTo>
                        <a:cubicBezTo>
                          <a:pt x="32" y="109"/>
                          <a:pt x="32" y="108"/>
                          <a:pt x="32" y="108"/>
                        </a:cubicBezTo>
                        <a:close/>
                        <a:moveTo>
                          <a:pt x="27" y="9"/>
                        </a:moveTo>
                        <a:cubicBezTo>
                          <a:pt x="27" y="9"/>
                          <a:pt x="27" y="9"/>
                          <a:pt x="26" y="9"/>
                        </a:cubicBezTo>
                        <a:cubicBezTo>
                          <a:pt x="27" y="10"/>
                          <a:pt x="27" y="10"/>
                          <a:pt x="28" y="11"/>
                        </a:cubicBezTo>
                        <a:cubicBezTo>
                          <a:pt x="28" y="10"/>
                          <a:pt x="29" y="10"/>
                          <a:pt x="30" y="9"/>
                        </a:cubicBezTo>
                        <a:cubicBezTo>
                          <a:pt x="28" y="9"/>
                          <a:pt x="28" y="9"/>
                          <a:pt x="27" y="9"/>
                        </a:cubicBezTo>
                        <a:close/>
                        <a:moveTo>
                          <a:pt x="34" y="53"/>
                        </a:moveTo>
                        <a:cubicBezTo>
                          <a:pt x="34" y="53"/>
                          <a:pt x="34" y="53"/>
                          <a:pt x="34" y="53"/>
                        </a:cubicBezTo>
                        <a:cubicBezTo>
                          <a:pt x="35" y="55"/>
                          <a:pt x="36" y="58"/>
                          <a:pt x="37" y="60"/>
                        </a:cubicBezTo>
                        <a:cubicBezTo>
                          <a:pt x="36" y="58"/>
                          <a:pt x="36" y="55"/>
                          <a:pt x="34" y="53"/>
                        </a:cubicBezTo>
                        <a:close/>
                        <a:moveTo>
                          <a:pt x="61" y="59"/>
                        </a:moveTo>
                        <a:cubicBezTo>
                          <a:pt x="62" y="59"/>
                          <a:pt x="62" y="59"/>
                          <a:pt x="62" y="58"/>
                        </a:cubicBezTo>
                        <a:cubicBezTo>
                          <a:pt x="61" y="57"/>
                          <a:pt x="61" y="56"/>
                          <a:pt x="61" y="55"/>
                        </a:cubicBezTo>
                        <a:cubicBezTo>
                          <a:pt x="60" y="55"/>
                          <a:pt x="60" y="56"/>
                          <a:pt x="60" y="56"/>
                        </a:cubicBezTo>
                        <a:cubicBezTo>
                          <a:pt x="60" y="57"/>
                          <a:pt x="61" y="58"/>
                          <a:pt x="61" y="59"/>
                        </a:cubicBezTo>
                        <a:close/>
                        <a:moveTo>
                          <a:pt x="57" y="40"/>
                        </a:moveTo>
                        <a:cubicBezTo>
                          <a:pt x="56" y="39"/>
                          <a:pt x="56" y="39"/>
                          <a:pt x="56" y="38"/>
                        </a:cubicBezTo>
                        <a:cubicBezTo>
                          <a:pt x="55" y="39"/>
                          <a:pt x="55" y="39"/>
                          <a:pt x="55" y="41"/>
                        </a:cubicBezTo>
                        <a:cubicBezTo>
                          <a:pt x="56" y="41"/>
                          <a:pt x="56" y="40"/>
                          <a:pt x="57" y="40"/>
                        </a:cubicBezTo>
                        <a:close/>
                        <a:moveTo>
                          <a:pt x="47" y="9"/>
                        </a:moveTo>
                        <a:cubicBezTo>
                          <a:pt x="47" y="8"/>
                          <a:pt x="47" y="9"/>
                          <a:pt x="46" y="9"/>
                        </a:cubicBezTo>
                        <a:cubicBezTo>
                          <a:pt x="46" y="9"/>
                          <a:pt x="45" y="9"/>
                          <a:pt x="45" y="10"/>
                        </a:cubicBezTo>
                        <a:cubicBezTo>
                          <a:pt x="45" y="10"/>
                          <a:pt x="46" y="10"/>
                          <a:pt x="46" y="10"/>
                        </a:cubicBezTo>
                        <a:cubicBezTo>
                          <a:pt x="47" y="10"/>
                          <a:pt x="47" y="10"/>
                          <a:pt x="47" y="9"/>
                        </a:cubicBezTo>
                        <a:close/>
                        <a:moveTo>
                          <a:pt x="46" y="73"/>
                        </a:moveTo>
                        <a:cubicBezTo>
                          <a:pt x="46" y="73"/>
                          <a:pt x="46" y="72"/>
                          <a:pt x="47" y="72"/>
                        </a:cubicBezTo>
                        <a:cubicBezTo>
                          <a:pt x="47" y="71"/>
                          <a:pt x="46" y="71"/>
                          <a:pt x="46" y="70"/>
                        </a:cubicBezTo>
                        <a:cubicBezTo>
                          <a:pt x="45" y="71"/>
                          <a:pt x="45" y="72"/>
                          <a:pt x="46" y="73"/>
                        </a:cubicBezTo>
                        <a:close/>
                        <a:moveTo>
                          <a:pt x="51" y="25"/>
                        </a:moveTo>
                        <a:cubicBezTo>
                          <a:pt x="52" y="25"/>
                          <a:pt x="52" y="25"/>
                          <a:pt x="52" y="24"/>
                        </a:cubicBezTo>
                        <a:cubicBezTo>
                          <a:pt x="52" y="23"/>
                          <a:pt x="52" y="23"/>
                          <a:pt x="52" y="23"/>
                        </a:cubicBezTo>
                        <a:cubicBezTo>
                          <a:pt x="50" y="23"/>
                          <a:pt x="51" y="24"/>
                          <a:pt x="51" y="25"/>
                        </a:cubicBezTo>
                        <a:close/>
                        <a:moveTo>
                          <a:pt x="55" y="54"/>
                        </a:moveTo>
                        <a:cubicBezTo>
                          <a:pt x="55" y="54"/>
                          <a:pt x="55" y="54"/>
                          <a:pt x="55" y="53"/>
                        </a:cubicBezTo>
                        <a:cubicBezTo>
                          <a:pt x="53" y="54"/>
                          <a:pt x="53" y="54"/>
                          <a:pt x="54" y="55"/>
                        </a:cubicBezTo>
                        <a:cubicBezTo>
                          <a:pt x="54" y="55"/>
                          <a:pt x="55" y="55"/>
                          <a:pt x="55" y="54"/>
                        </a:cubicBezTo>
                        <a:close/>
                        <a:moveTo>
                          <a:pt x="39" y="122"/>
                        </a:moveTo>
                        <a:cubicBezTo>
                          <a:pt x="38" y="122"/>
                          <a:pt x="37" y="124"/>
                          <a:pt x="37" y="125"/>
                        </a:cubicBezTo>
                        <a:cubicBezTo>
                          <a:pt x="37" y="125"/>
                          <a:pt x="37" y="125"/>
                          <a:pt x="37" y="125"/>
                        </a:cubicBezTo>
                        <a:cubicBezTo>
                          <a:pt x="38" y="124"/>
                          <a:pt x="38" y="123"/>
                          <a:pt x="39" y="122"/>
                        </a:cubicBezTo>
                        <a:close/>
                        <a:moveTo>
                          <a:pt x="30" y="31"/>
                        </a:moveTo>
                        <a:cubicBezTo>
                          <a:pt x="31" y="32"/>
                          <a:pt x="31" y="32"/>
                          <a:pt x="31" y="32"/>
                        </a:cubicBezTo>
                        <a:cubicBezTo>
                          <a:pt x="32" y="31"/>
                          <a:pt x="33" y="30"/>
                          <a:pt x="33" y="30"/>
                        </a:cubicBezTo>
                        <a:cubicBezTo>
                          <a:pt x="32" y="30"/>
                          <a:pt x="31" y="31"/>
                          <a:pt x="30" y="31"/>
                        </a:cubicBezTo>
                        <a:close/>
                        <a:moveTo>
                          <a:pt x="51" y="38"/>
                        </a:moveTo>
                        <a:cubicBezTo>
                          <a:pt x="52" y="38"/>
                          <a:pt x="52" y="38"/>
                          <a:pt x="52" y="38"/>
                        </a:cubicBezTo>
                        <a:cubicBezTo>
                          <a:pt x="51" y="37"/>
                          <a:pt x="51" y="36"/>
                          <a:pt x="51" y="35"/>
                        </a:cubicBezTo>
                        <a:cubicBezTo>
                          <a:pt x="50" y="35"/>
                          <a:pt x="50" y="36"/>
                          <a:pt x="50" y="36"/>
                        </a:cubicBezTo>
                        <a:cubicBezTo>
                          <a:pt x="51" y="37"/>
                          <a:pt x="51" y="37"/>
                          <a:pt x="51" y="38"/>
                        </a:cubicBezTo>
                        <a:close/>
                        <a:moveTo>
                          <a:pt x="38" y="108"/>
                        </a:moveTo>
                        <a:cubicBezTo>
                          <a:pt x="37" y="108"/>
                          <a:pt x="37" y="108"/>
                          <a:pt x="37" y="108"/>
                        </a:cubicBezTo>
                        <a:cubicBezTo>
                          <a:pt x="36" y="110"/>
                          <a:pt x="36" y="111"/>
                          <a:pt x="36" y="111"/>
                        </a:cubicBezTo>
                        <a:cubicBezTo>
                          <a:pt x="37" y="111"/>
                          <a:pt x="38" y="109"/>
                          <a:pt x="38" y="108"/>
                        </a:cubicBezTo>
                        <a:close/>
                        <a:moveTo>
                          <a:pt x="57" y="44"/>
                        </a:moveTo>
                        <a:cubicBezTo>
                          <a:pt x="56" y="45"/>
                          <a:pt x="56" y="45"/>
                          <a:pt x="57" y="47"/>
                        </a:cubicBezTo>
                        <a:cubicBezTo>
                          <a:pt x="58" y="46"/>
                          <a:pt x="58" y="46"/>
                          <a:pt x="57" y="44"/>
                        </a:cubicBezTo>
                        <a:close/>
                        <a:moveTo>
                          <a:pt x="45" y="29"/>
                        </a:moveTo>
                        <a:cubicBezTo>
                          <a:pt x="44" y="30"/>
                          <a:pt x="43" y="31"/>
                          <a:pt x="42" y="32"/>
                        </a:cubicBezTo>
                        <a:cubicBezTo>
                          <a:pt x="43" y="31"/>
                          <a:pt x="44" y="31"/>
                          <a:pt x="45" y="30"/>
                        </a:cubicBezTo>
                        <a:cubicBezTo>
                          <a:pt x="45" y="30"/>
                          <a:pt x="45" y="30"/>
                          <a:pt x="45" y="29"/>
                        </a:cubicBezTo>
                        <a:close/>
                        <a:moveTo>
                          <a:pt x="59" y="50"/>
                        </a:moveTo>
                        <a:cubicBezTo>
                          <a:pt x="58" y="50"/>
                          <a:pt x="58" y="51"/>
                          <a:pt x="59" y="52"/>
                        </a:cubicBezTo>
                        <a:cubicBezTo>
                          <a:pt x="59" y="52"/>
                          <a:pt x="60" y="52"/>
                          <a:pt x="59" y="51"/>
                        </a:cubicBezTo>
                        <a:cubicBezTo>
                          <a:pt x="59" y="51"/>
                          <a:pt x="59" y="50"/>
                          <a:pt x="59" y="50"/>
                        </a:cubicBezTo>
                        <a:close/>
                        <a:moveTo>
                          <a:pt x="46" y="96"/>
                        </a:moveTo>
                        <a:cubicBezTo>
                          <a:pt x="44" y="96"/>
                          <a:pt x="44" y="98"/>
                          <a:pt x="44" y="99"/>
                        </a:cubicBezTo>
                        <a:cubicBezTo>
                          <a:pt x="44" y="98"/>
                          <a:pt x="45" y="97"/>
                          <a:pt x="46" y="96"/>
                        </a:cubicBezTo>
                        <a:close/>
                        <a:moveTo>
                          <a:pt x="44" y="66"/>
                        </a:moveTo>
                        <a:cubicBezTo>
                          <a:pt x="45" y="66"/>
                          <a:pt x="45" y="65"/>
                          <a:pt x="44" y="64"/>
                        </a:cubicBezTo>
                        <a:cubicBezTo>
                          <a:pt x="44" y="65"/>
                          <a:pt x="44" y="65"/>
                          <a:pt x="44" y="66"/>
                        </a:cubicBezTo>
                        <a:close/>
                        <a:moveTo>
                          <a:pt x="20" y="10"/>
                        </a:moveTo>
                        <a:cubicBezTo>
                          <a:pt x="21" y="9"/>
                          <a:pt x="21" y="9"/>
                          <a:pt x="21" y="8"/>
                        </a:cubicBezTo>
                        <a:cubicBezTo>
                          <a:pt x="20" y="8"/>
                          <a:pt x="20" y="8"/>
                          <a:pt x="19" y="8"/>
                        </a:cubicBezTo>
                        <a:cubicBezTo>
                          <a:pt x="19" y="9"/>
                          <a:pt x="20" y="9"/>
                          <a:pt x="20" y="10"/>
                        </a:cubicBezTo>
                        <a:close/>
                        <a:moveTo>
                          <a:pt x="55" y="62"/>
                        </a:moveTo>
                        <a:cubicBezTo>
                          <a:pt x="56" y="61"/>
                          <a:pt x="56" y="60"/>
                          <a:pt x="56" y="59"/>
                        </a:cubicBezTo>
                        <a:cubicBezTo>
                          <a:pt x="55" y="60"/>
                          <a:pt x="55" y="60"/>
                          <a:pt x="55" y="62"/>
                        </a:cubicBezTo>
                        <a:close/>
                        <a:moveTo>
                          <a:pt x="24" y="119"/>
                        </a:moveTo>
                        <a:cubicBezTo>
                          <a:pt x="23" y="120"/>
                          <a:pt x="23" y="121"/>
                          <a:pt x="22" y="121"/>
                        </a:cubicBezTo>
                        <a:cubicBezTo>
                          <a:pt x="23" y="121"/>
                          <a:pt x="23" y="122"/>
                          <a:pt x="24" y="119"/>
                        </a:cubicBezTo>
                        <a:close/>
                        <a:moveTo>
                          <a:pt x="47" y="62"/>
                        </a:moveTo>
                        <a:cubicBezTo>
                          <a:pt x="46" y="63"/>
                          <a:pt x="46" y="63"/>
                          <a:pt x="47" y="64"/>
                        </a:cubicBezTo>
                        <a:cubicBezTo>
                          <a:pt x="48" y="63"/>
                          <a:pt x="48" y="63"/>
                          <a:pt x="47" y="62"/>
                        </a:cubicBezTo>
                        <a:close/>
                        <a:moveTo>
                          <a:pt x="25" y="24"/>
                        </a:move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5" y="26"/>
                          <a:pt x="26" y="27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6" y="27"/>
                          <a:pt x="26" y="26"/>
                          <a:pt x="25" y="24"/>
                        </a:cubicBezTo>
                        <a:close/>
                        <a:moveTo>
                          <a:pt x="63" y="64"/>
                        </a:moveTo>
                        <a:cubicBezTo>
                          <a:pt x="63" y="63"/>
                          <a:pt x="64" y="63"/>
                          <a:pt x="63" y="63"/>
                        </a:cubicBezTo>
                        <a:cubicBezTo>
                          <a:pt x="63" y="63"/>
                          <a:pt x="63" y="62"/>
                          <a:pt x="63" y="61"/>
                        </a:cubicBezTo>
                        <a:cubicBezTo>
                          <a:pt x="62" y="62"/>
                          <a:pt x="63" y="63"/>
                          <a:pt x="63" y="64"/>
                        </a:cubicBezTo>
                        <a:close/>
                        <a:moveTo>
                          <a:pt x="23" y="11"/>
                        </a:moveTo>
                        <a:cubicBezTo>
                          <a:pt x="23" y="11"/>
                          <a:pt x="23" y="11"/>
                          <a:pt x="23" y="11"/>
                        </a:cubicBezTo>
                        <a:cubicBezTo>
                          <a:pt x="23" y="11"/>
                          <a:pt x="24" y="10"/>
                          <a:pt x="25" y="10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3" y="10"/>
                          <a:pt x="23" y="10"/>
                          <a:pt x="23" y="11"/>
                        </a:cubicBezTo>
                        <a:close/>
                        <a:moveTo>
                          <a:pt x="53" y="28"/>
                        </a:moveTo>
                        <a:cubicBezTo>
                          <a:pt x="52" y="29"/>
                          <a:pt x="52" y="29"/>
                          <a:pt x="52" y="30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8"/>
                          <a:pt x="53" y="28"/>
                          <a:pt x="53" y="28"/>
                        </a:cubicBezTo>
                        <a:close/>
                        <a:moveTo>
                          <a:pt x="53" y="48"/>
                        </a:moveTo>
                        <a:cubicBezTo>
                          <a:pt x="52" y="49"/>
                          <a:pt x="52" y="49"/>
                          <a:pt x="52" y="50"/>
                        </a:cubicBezTo>
                        <a:cubicBezTo>
                          <a:pt x="53" y="49"/>
                          <a:pt x="53" y="49"/>
                          <a:pt x="53" y="48"/>
                        </a:cubicBezTo>
                        <a:close/>
                        <a:moveTo>
                          <a:pt x="33" y="23"/>
                        </a:moveTo>
                        <a:cubicBezTo>
                          <a:pt x="34" y="23"/>
                          <a:pt x="34" y="22"/>
                          <a:pt x="35" y="22"/>
                        </a:cubicBezTo>
                        <a:cubicBezTo>
                          <a:pt x="33" y="23"/>
                          <a:pt x="33" y="23"/>
                          <a:pt x="33" y="23"/>
                        </a:cubicBezTo>
                        <a:close/>
                        <a:moveTo>
                          <a:pt x="54" y="66"/>
                        </a:move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2" y="66"/>
                          <a:pt x="52" y="67"/>
                          <a:pt x="53" y="67"/>
                        </a:cubicBezTo>
                        <a:cubicBezTo>
                          <a:pt x="53" y="67"/>
                          <a:pt x="54" y="66"/>
                          <a:pt x="54" y="66"/>
                        </a:cubicBezTo>
                        <a:close/>
                        <a:moveTo>
                          <a:pt x="39" y="9"/>
                        </a:moveTo>
                        <a:cubicBezTo>
                          <a:pt x="39" y="9"/>
                          <a:pt x="39" y="9"/>
                          <a:pt x="40" y="9"/>
                        </a:cubicBezTo>
                        <a:cubicBezTo>
                          <a:pt x="40" y="9"/>
                          <a:pt x="41" y="9"/>
                          <a:pt x="41" y="9"/>
                        </a:cubicBezTo>
                        <a:cubicBezTo>
                          <a:pt x="40" y="9"/>
                          <a:pt x="40" y="9"/>
                          <a:pt x="39" y="9"/>
                        </a:cubicBezTo>
                        <a:close/>
                        <a:moveTo>
                          <a:pt x="29" y="123"/>
                        </a:moveTo>
                        <a:cubicBezTo>
                          <a:pt x="30" y="123"/>
                          <a:pt x="31" y="123"/>
                          <a:pt x="32" y="123"/>
                        </a:cubicBezTo>
                        <a:cubicBezTo>
                          <a:pt x="31" y="122"/>
                          <a:pt x="30" y="122"/>
                          <a:pt x="29" y="123"/>
                        </a:cubicBezTo>
                        <a:close/>
                        <a:moveTo>
                          <a:pt x="33" y="116"/>
                        </a:moveTo>
                        <a:cubicBezTo>
                          <a:pt x="33" y="116"/>
                          <a:pt x="34" y="116"/>
                          <a:pt x="34" y="115"/>
                        </a:cubicBezTo>
                        <a:cubicBezTo>
                          <a:pt x="33" y="115"/>
                          <a:pt x="33" y="116"/>
                          <a:pt x="33" y="116"/>
                        </a:cubicBezTo>
                        <a:close/>
                        <a:moveTo>
                          <a:pt x="54" y="70"/>
                        </a:moveTo>
                        <a:cubicBezTo>
                          <a:pt x="55" y="69"/>
                          <a:pt x="55" y="69"/>
                          <a:pt x="55" y="68"/>
                        </a:cubicBezTo>
                        <a:cubicBezTo>
                          <a:pt x="54" y="69"/>
                          <a:pt x="54" y="69"/>
                          <a:pt x="54" y="70"/>
                        </a:cubicBezTo>
                        <a:close/>
                        <a:moveTo>
                          <a:pt x="51" y="60"/>
                        </a:moveTo>
                        <a:cubicBezTo>
                          <a:pt x="52" y="60"/>
                          <a:pt x="52" y="60"/>
                          <a:pt x="52" y="59"/>
                        </a:cubicBezTo>
                        <a:cubicBezTo>
                          <a:pt x="52" y="59"/>
                          <a:pt x="51" y="59"/>
                          <a:pt x="51" y="60"/>
                        </a:cubicBezTo>
                        <a:close/>
                        <a:moveTo>
                          <a:pt x="29" y="21"/>
                        </a:moveTo>
                        <a:cubicBezTo>
                          <a:pt x="29" y="21"/>
                          <a:pt x="29" y="21"/>
                          <a:pt x="29" y="21"/>
                        </a:cubicBezTo>
                        <a:cubicBezTo>
                          <a:pt x="29" y="22"/>
                          <a:pt x="28" y="22"/>
                          <a:pt x="27" y="23"/>
                        </a:cubicBezTo>
                        <a:cubicBezTo>
                          <a:pt x="27" y="23"/>
                          <a:pt x="27" y="23"/>
                          <a:pt x="27" y="23"/>
                        </a:cubicBezTo>
                        <a:cubicBezTo>
                          <a:pt x="28" y="23"/>
                          <a:pt x="29" y="22"/>
                          <a:pt x="29" y="21"/>
                        </a:cubicBezTo>
                        <a:close/>
                        <a:moveTo>
                          <a:pt x="26" y="115"/>
                        </a:moveTo>
                        <a:cubicBezTo>
                          <a:pt x="26" y="115"/>
                          <a:pt x="26" y="115"/>
                          <a:pt x="26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6"/>
                          <a:pt x="25" y="116"/>
                          <a:pt x="25" y="116"/>
                        </a:cubicBezTo>
                        <a:cubicBezTo>
                          <a:pt x="25" y="115"/>
                          <a:pt x="25" y="115"/>
                          <a:pt x="26" y="115"/>
                        </a:cubicBezTo>
                        <a:close/>
                        <a:moveTo>
                          <a:pt x="37" y="33"/>
                        </a:move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33"/>
                          <a:pt x="36" y="34"/>
                          <a:pt x="37" y="34"/>
                        </a:cubicBezTo>
                        <a:cubicBezTo>
                          <a:pt x="37" y="34"/>
                          <a:pt x="37" y="33"/>
                          <a:pt x="37" y="33"/>
                        </a:cubicBezTo>
                        <a:close/>
                        <a:moveTo>
                          <a:pt x="42" y="35"/>
                        </a:moveTo>
                        <a:cubicBezTo>
                          <a:pt x="42" y="35"/>
                          <a:pt x="42" y="35"/>
                          <a:pt x="42" y="35"/>
                        </a:cubicBezTo>
                        <a:cubicBezTo>
                          <a:pt x="42" y="35"/>
                          <a:pt x="41" y="36"/>
                          <a:pt x="41" y="36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lose/>
                        <a:moveTo>
                          <a:pt x="26" y="16"/>
                        </a:moveTo>
                        <a:cubicBezTo>
                          <a:pt x="26" y="16"/>
                          <a:pt x="25" y="16"/>
                          <a:pt x="25" y="16"/>
                        </a:cubicBezTo>
                        <a:cubicBezTo>
                          <a:pt x="25" y="16"/>
                          <a:pt x="25" y="17"/>
                          <a:pt x="25" y="17"/>
                        </a:cubicBezTo>
                        <a:cubicBezTo>
                          <a:pt x="25" y="17"/>
                          <a:pt x="25" y="17"/>
                          <a:pt x="26" y="16"/>
                        </a:cubicBezTo>
                        <a:close/>
                        <a:moveTo>
                          <a:pt x="48" y="57"/>
                        </a:moveTo>
                        <a:cubicBezTo>
                          <a:pt x="48" y="56"/>
                          <a:pt x="48" y="56"/>
                          <a:pt x="48" y="56"/>
                        </a:cubicBezTo>
                        <a:cubicBezTo>
                          <a:pt x="48" y="56"/>
                          <a:pt x="48" y="56"/>
                          <a:pt x="48" y="57"/>
                        </a:cubicBezTo>
                        <a:close/>
                        <a:moveTo>
                          <a:pt x="43" y="60"/>
                        </a:move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3" y="60"/>
                          <a:pt x="43" y="59"/>
                          <a:pt x="43" y="59"/>
                        </a:cubicBezTo>
                        <a:cubicBezTo>
                          <a:pt x="43" y="59"/>
                          <a:pt x="43" y="59"/>
                          <a:pt x="43" y="59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lose/>
                        <a:moveTo>
                          <a:pt x="58" y="61"/>
                        </a:moveTo>
                        <a:cubicBezTo>
                          <a:pt x="58" y="60"/>
                          <a:pt x="58" y="60"/>
                          <a:pt x="58" y="60"/>
                        </a:cubicBezTo>
                        <a:cubicBezTo>
                          <a:pt x="58" y="60"/>
                          <a:pt x="58" y="60"/>
                          <a:pt x="58" y="61"/>
                        </a:cubicBezTo>
                        <a:close/>
                        <a:moveTo>
                          <a:pt x="27" y="120"/>
                        </a:moveTo>
                        <a:cubicBezTo>
                          <a:pt x="27" y="120"/>
                          <a:pt x="27" y="120"/>
                          <a:pt x="27" y="120"/>
                        </a:cubicBezTo>
                        <a:cubicBezTo>
                          <a:pt x="27" y="120"/>
                          <a:pt x="28" y="120"/>
                          <a:pt x="28" y="120"/>
                        </a:cubicBezTo>
                        <a:cubicBezTo>
                          <a:pt x="28" y="120"/>
                          <a:pt x="28" y="120"/>
                          <a:pt x="27" y="120"/>
                        </a:cubicBezTo>
                        <a:cubicBezTo>
                          <a:pt x="27" y="120"/>
                          <a:pt x="27" y="120"/>
                          <a:pt x="27" y="120"/>
                        </a:cubicBezTo>
                        <a:close/>
                        <a:moveTo>
                          <a:pt x="27" y="20"/>
                        </a:move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6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lose/>
                        <a:moveTo>
                          <a:pt x="17" y="6"/>
                        </a:move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7" y="6"/>
                        </a:cubicBezTo>
                        <a:close/>
                        <a:moveTo>
                          <a:pt x="49" y="12"/>
                        </a:move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lose/>
                        <a:moveTo>
                          <a:pt x="53" y="41"/>
                        </a:moveTo>
                        <a:cubicBezTo>
                          <a:pt x="53" y="41"/>
                          <a:pt x="53" y="41"/>
                          <a:pt x="52" y="41"/>
                        </a:cubicBezTo>
                        <a:cubicBezTo>
                          <a:pt x="53" y="41"/>
                          <a:pt x="53" y="42"/>
                          <a:pt x="53" y="42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42"/>
                          <a:pt x="53" y="41"/>
                          <a:pt x="53" y="41"/>
                        </a:cubicBezTo>
                        <a:close/>
                        <a:moveTo>
                          <a:pt x="52" y="56"/>
                        </a:moveTo>
                        <a:cubicBezTo>
                          <a:pt x="52" y="56"/>
                          <a:pt x="51" y="56"/>
                          <a:pt x="51" y="56"/>
                        </a:cubicBezTo>
                        <a:cubicBezTo>
                          <a:pt x="51" y="56"/>
                          <a:pt x="51" y="57"/>
                          <a:pt x="51" y="57"/>
                        </a:cubicBezTo>
                        <a:cubicBezTo>
                          <a:pt x="51" y="57"/>
                          <a:pt x="51" y="57"/>
                          <a:pt x="51" y="57"/>
                        </a:cubicBezTo>
                        <a:cubicBezTo>
                          <a:pt x="51" y="57"/>
                          <a:pt x="52" y="57"/>
                          <a:pt x="52" y="56"/>
                        </a:cubicBezTo>
                        <a:close/>
                        <a:moveTo>
                          <a:pt x="50" y="81"/>
                        </a:moveTo>
                        <a:cubicBezTo>
                          <a:pt x="50" y="80"/>
                          <a:pt x="50" y="80"/>
                          <a:pt x="50" y="80"/>
                        </a:cubicBezTo>
                        <a:cubicBezTo>
                          <a:pt x="50" y="80"/>
                          <a:pt x="50" y="81"/>
                          <a:pt x="49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9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5656263" y="3211513"/>
                    <a:ext cx="255588" cy="431800"/>
                  </a:xfrm>
                  <a:custGeom>
                    <a:avLst/>
                    <a:gdLst>
                      <a:gd name="T0" fmla="*/ 47 w 78"/>
                      <a:gd name="T1" fmla="*/ 127 h 130"/>
                      <a:gd name="T2" fmla="*/ 38 w 78"/>
                      <a:gd name="T3" fmla="*/ 130 h 130"/>
                      <a:gd name="T4" fmla="*/ 9 w 78"/>
                      <a:gd name="T5" fmla="*/ 127 h 130"/>
                      <a:gd name="T6" fmla="*/ 7 w 78"/>
                      <a:gd name="T7" fmla="*/ 116 h 130"/>
                      <a:gd name="T8" fmla="*/ 25 w 78"/>
                      <a:gd name="T9" fmla="*/ 91 h 130"/>
                      <a:gd name="T10" fmla="*/ 38 w 78"/>
                      <a:gd name="T11" fmla="*/ 73 h 130"/>
                      <a:gd name="T12" fmla="*/ 37 w 78"/>
                      <a:gd name="T13" fmla="*/ 66 h 130"/>
                      <a:gd name="T14" fmla="*/ 25 w 78"/>
                      <a:gd name="T15" fmla="*/ 35 h 130"/>
                      <a:gd name="T16" fmla="*/ 19 w 78"/>
                      <a:gd name="T17" fmla="*/ 19 h 130"/>
                      <a:gd name="T18" fmla="*/ 13 w 78"/>
                      <a:gd name="T19" fmla="*/ 5 h 130"/>
                      <a:gd name="T20" fmla="*/ 37 w 78"/>
                      <a:gd name="T21" fmla="*/ 1 h 130"/>
                      <a:gd name="T22" fmla="*/ 52 w 78"/>
                      <a:gd name="T23" fmla="*/ 1 h 130"/>
                      <a:gd name="T24" fmla="*/ 64 w 78"/>
                      <a:gd name="T25" fmla="*/ 35 h 130"/>
                      <a:gd name="T26" fmla="*/ 77 w 78"/>
                      <a:gd name="T27" fmla="*/ 66 h 130"/>
                      <a:gd name="T28" fmla="*/ 74 w 78"/>
                      <a:gd name="T29" fmla="*/ 79 h 130"/>
                      <a:gd name="T30" fmla="*/ 45 w 78"/>
                      <a:gd name="T31" fmla="*/ 121 h 130"/>
                      <a:gd name="T32" fmla="*/ 54 w 78"/>
                      <a:gd name="T33" fmla="*/ 100 h 130"/>
                      <a:gd name="T34" fmla="*/ 16 w 78"/>
                      <a:gd name="T35" fmla="*/ 117 h 130"/>
                      <a:gd name="T36" fmla="*/ 9 w 78"/>
                      <a:gd name="T37" fmla="*/ 121 h 130"/>
                      <a:gd name="T38" fmla="*/ 20 w 78"/>
                      <a:gd name="T39" fmla="*/ 122 h 130"/>
                      <a:gd name="T40" fmla="*/ 43 w 78"/>
                      <a:gd name="T41" fmla="*/ 114 h 130"/>
                      <a:gd name="T42" fmla="*/ 59 w 78"/>
                      <a:gd name="T43" fmla="*/ 87 h 130"/>
                      <a:gd name="T44" fmla="*/ 20 w 78"/>
                      <a:gd name="T45" fmla="*/ 108 h 130"/>
                      <a:gd name="T46" fmla="*/ 15 w 78"/>
                      <a:gd name="T47" fmla="*/ 115 h 130"/>
                      <a:gd name="T48" fmla="*/ 56 w 78"/>
                      <a:gd name="T49" fmla="*/ 96 h 130"/>
                      <a:gd name="T50" fmla="*/ 72 w 78"/>
                      <a:gd name="T51" fmla="*/ 74 h 130"/>
                      <a:gd name="T52" fmla="*/ 27 w 78"/>
                      <a:gd name="T53" fmla="*/ 97 h 130"/>
                      <a:gd name="T54" fmla="*/ 56 w 78"/>
                      <a:gd name="T55" fmla="*/ 87 h 130"/>
                      <a:gd name="T56" fmla="*/ 57 w 78"/>
                      <a:gd name="T57" fmla="*/ 30 h 130"/>
                      <a:gd name="T58" fmla="*/ 38 w 78"/>
                      <a:gd name="T59" fmla="*/ 50 h 130"/>
                      <a:gd name="T60" fmla="*/ 31 w 78"/>
                      <a:gd name="T61" fmla="*/ 92 h 130"/>
                      <a:gd name="T62" fmla="*/ 71 w 78"/>
                      <a:gd name="T63" fmla="*/ 66 h 130"/>
                      <a:gd name="T64" fmla="*/ 41 w 78"/>
                      <a:gd name="T65" fmla="*/ 79 h 130"/>
                      <a:gd name="T66" fmla="*/ 29 w 78"/>
                      <a:gd name="T67" fmla="*/ 32 h 130"/>
                      <a:gd name="T68" fmla="*/ 46 w 78"/>
                      <a:gd name="T69" fmla="*/ 14 h 130"/>
                      <a:gd name="T70" fmla="*/ 40 w 78"/>
                      <a:gd name="T71" fmla="*/ 77 h 130"/>
                      <a:gd name="T72" fmla="*/ 68 w 78"/>
                      <a:gd name="T73" fmla="*/ 64 h 130"/>
                      <a:gd name="T74" fmla="*/ 43 w 78"/>
                      <a:gd name="T75" fmla="*/ 69 h 130"/>
                      <a:gd name="T76" fmla="*/ 56 w 78"/>
                      <a:gd name="T77" fmla="*/ 27 h 130"/>
                      <a:gd name="T78" fmla="*/ 30 w 78"/>
                      <a:gd name="T79" fmla="*/ 34 h 130"/>
                      <a:gd name="T80" fmla="*/ 53 w 78"/>
                      <a:gd name="T81" fmla="*/ 29 h 130"/>
                      <a:gd name="T82" fmla="*/ 63 w 78"/>
                      <a:gd name="T83" fmla="*/ 46 h 130"/>
                      <a:gd name="T84" fmla="*/ 40 w 78"/>
                      <a:gd name="T85" fmla="*/ 51 h 130"/>
                      <a:gd name="T86" fmla="*/ 51 w 78"/>
                      <a:gd name="T87" fmla="*/ 63 h 130"/>
                      <a:gd name="T88" fmla="*/ 43 w 78"/>
                      <a:gd name="T89" fmla="*/ 60 h 130"/>
                      <a:gd name="T90" fmla="*/ 27 w 78"/>
                      <a:gd name="T91" fmla="*/ 22 h 130"/>
                      <a:gd name="T92" fmla="*/ 46 w 78"/>
                      <a:gd name="T93" fmla="*/ 7 h 130"/>
                      <a:gd name="T94" fmla="*/ 23 w 78"/>
                      <a:gd name="T95" fmla="*/ 17 h 130"/>
                      <a:gd name="T96" fmla="*/ 34 w 78"/>
                      <a:gd name="T97" fmla="*/ 4 h 130"/>
                      <a:gd name="T98" fmla="*/ 23 w 78"/>
                      <a:gd name="T99" fmla="*/ 17 h 130"/>
                      <a:gd name="T100" fmla="*/ 24 w 78"/>
                      <a:gd name="T101" fmla="*/ 124 h 130"/>
                      <a:gd name="T102" fmla="*/ 42 w 78"/>
                      <a:gd name="T103" fmla="*/ 118 h 130"/>
                      <a:gd name="T104" fmla="*/ 18 w 78"/>
                      <a:gd name="T105" fmla="*/ 7 h 130"/>
                      <a:gd name="T106" fmla="*/ 51 w 78"/>
                      <a:gd name="T107" fmla="*/ 9 h 130"/>
                      <a:gd name="T108" fmla="*/ 51 w 78"/>
                      <a:gd name="T109" fmla="*/ 9 h 130"/>
                      <a:gd name="T110" fmla="*/ 37 w 78"/>
                      <a:gd name="T111" fmla="*/ 53 h 130"/>
                      <a:gd name="T112" fmla="*/ 4 w 78"/>
                      <a:gd name="T113" fmla="*/ 125 h 130"/>
                      <a:gd name="T114" fmla="*/ 40 w 78"/>
                      <a:gd name="T115" fmla="*/ 61 h 130"/>
                      <a:gd name="T116" fmla="*/ 52 w 78"/>
                      <a:gd name="T117" fmla="*/ 1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78" h="130">
                        <a:moveTo>
                          <a:pt x="40" y="125"/>
                        </a:moveTo>
                        <a:cubicBezTo>
                          <a:pt x="41" y="125"/>
                          <a:pt x="41" y="125"/>
                          <a:pt x="42" y="125"/>
                        </a:cubicBezTo>
                        <a:cubicBezTo>
                          <a:pt x="43" y="125"/>
                          <a:pt x="45" y="126"/>
                          <a:pt x="46" y="126"/>
                        </a:cubicBezTo>
                        <a:cubicBezTo>
                          <a:pt x="46" y="126"/>
                          <a:pt x="47" y="126"/>
                          <a:pt x="47" y="126"/>
                        </a:cubicBezTo>
                        <a:cubicBezTo>
                          <a:pt x="47" y="126"/>
                          <a:pt x="47" y="126"/>
                          <a:pt x="47" y="127"/>
                        </a:cubicBezTo>
                        <a:cubicBezTo>
                          <a:pt x="47" y="127"/>
                          <a:pt x="47" y="128"/>
                          <a:pt x="47" y="128"/>
                        </a:cubicBezTo>
                        <a:cubicBezTo>
                          <a:pt x="46" y="128"/>
                          <a:pt x="46" y="128"/>
                          <a:pt x="45" y="128"/>
                        </a:cubicBezTo>
                        <a:cubicBezTo>
                          <a:pt x="44" y="128"/>
                          <a:pt x="43" y="128"/>
                          <a:pt x="42" y="128"/>
                        </a:cubicBezTo>
                        <a:cubicBezTo>
                          <a:pt x="42" y="128"/>
                          <a:pt x="42" y="128"/>
                          <a:pt x="41" y="128"/>
                        </a:cubicBezTo>
                        <a:cubicBezTo>
                          <a:pt x="40" y="130"/>
                          <a:pt x="40" y="130"/>
                          <a:pt x="38" y="130"/>
                        </a:cubicBezTo>
                        <a:cubicBezTo>
                          <a:pt x="38" y="129"/>
                          <a:pt x="37" y="128"/>
                          <a:pt x="36" y="128"/>
                        </a:cubicBezTo>
                        <a:cubicBezTo>
                          <a:pt x="31" y="128"/>
                          <a:pt x="26" y="128"/>
                          <a:pt x="21" y="127"/>
                        </a:cubicBezTo>
                        <a:cubicBezTo>
                          <a:pt x="19" y="127"/>
                          <a:pt x="16" y="128"/>
                          <a:pt x="14" y="128"/>
                        </a:cubicBezTo>
                        <a:cubicBezTo>
                          <a:pt x="13" y="128"/>
                          <a:pt x="12" y="128"/>
                          <a:pt x="11" y="128"/>
                        </a:cubicBezTo>
                        <a:cubicBezTo>
                          <a:pt x="10" y="128"/>
                          <a:pt x="9" y="128"/>
                          <a:pt x="9" y="127"/>
                        </a:cubicBezTo>
                        <a:cubicBezTo>
                          <a:pt x="8" y="127"/>
                          <a:pt x="8" y="127"/>
                          <a:pt x="8" y="127"/>
                        </a:cubicBezTo>
                        <a:cubicBezTo>
                          <a:pt x="6" y="127"/>
                          <a:pt x="4" y="127"/>
                          <a:pt x="3" y="126"/>
                        </a:cubicBezTo>
                        <a:cubicBezTo>
                          <a:pt x="0" y="126"/>
                          <a:pt x="0" y="124"/>
                          <a:pt x="1" y="122"/>
                        </a:cubicBezTo>
                        <a:cubicBezTo>
                          <a:pt x="2" y="121"/>
                          <a:pt x="3" y="121"/>
                          <a:pt x="3" y="120"/>
                        </a:cubicBezTo>
                        <a:cubicBezTo>
                          <a:pt x="4" y="118"/>
                          <a:pt x="6" y="117"/>
                          <a:pt x="7" y="116"/>
                        </a:cubicBezTo>
                        <a:cubicBezTo>
                          <a:pt x="8" y="114"/>
                          <a:pt x="10" y="112"/>
                          <a:pt x="11" y="110"/>
                        </a:cubicBezTo>
                        <a:cubicBezTo>
                          <a:pt x="14" y="105"/>
                          <a:pt x="17" y="100"/>
                          <a:pt x="21" y="96"/>
                        </a:cubicBezTo>
                        <a:cubicBezTo>
                          <a:pt x="21" y="96"/>
                          <a:pt x="21" y="95"/>
                          <a:pt x="22" y="95"/>
                        </a:cubicBezTo>
                        <a:cubicBezTo>
                          <a:pt x="22" y="95"/>
                          <a:pt x="22" y="94"/>
                          <a:pt x="22" y="94"/>
                        </a:cubicBezTo>
                        <a:cubicBezTo>
                          <a:pt x="23" y="93"/>
                          <a:pt x="24" y="92"/>
                          <a:pt x="25" y="91"/>
                        </a:cubicBezTo>
                        <a:cubicBezTo>
                          <a:pt x="28" y="88"/>
                          <a:pt x="30" y="84"/>
                          <a:pt x="33" y="81"/>
                        </a:cubicBezTo>
                        <a:cubicBezTo>
                          <a:pt x="34" y="79"/>
                          <a:pt x="35" y="78"/>
                          <a:pt x="36" y="76"/>
                        </a:cubicBezTo>
                        <a:cubicBezTo>
                          <a:pt x="36" y="76"/>
                          <a:pt x="36" y="76"/>
                          <a:pt x="36" y="75"/>
                        </a:cubicBezTo>
                        <a:cubicBezTo>
                          <a:pt x="36" y="75"/>
                          <a:pt x="36" y="74"/>
                          <a:pt x="37" y="74"/>
                        </a:cubicBezTo>
                        <a:cubicBezTo>
                          <a:pt x="37" y="74"/>
                          <a:pt x="37" y="73"/>
                          <a:pt x="38" y="73"/>
                        </a:cubicBezTo>
                        <a:cubicBezTo>
                          <a:pt x="37" y="73"/>
                          <a:pt x="37" y="73"/>
                          <a:pt x="37" y="73"/>
                        </a:cubicBezTo>
                        <a:cubicBezTo>
                          <a:pt x="36" y="72"/>
                          <a:pt x="35" y="71"/>
                          <a:pt x="36" y="70"/>
                        </a:cubicBezTo>
                        <a:cubicBezTo>
                          <a:pt x="36" y="69"/>
                          <a:pt x="36" y="69"/>
                          <a:pt x="37" y="69"/>
                        </a:cubicBezTo>
                        <a:cubicBezTo>
                          <a:pt x="37" y="69"/>
                          <a:pt x="38" y="69"/>
                          <a:pt x="38" y="69"/>
                        </a:cubicBezTo>
                        <a:cubicBezTo>
                          <a:pt x="38" y="68"/>
                          <a:pt x="38" y="67"/>
                          <a:pt x="37" y="66"/>
                        </a:cubicBezTo>
                        <a:cubicBezTo>
                          <a:pt x="36" y="66"/>
                          <a:pt x="36" y="65"/>
                          <a:pt x="36" y="65"/>
                        </a:cubicBezTo>
                        <a:cubicBezTo>
                          <a:pt x="35" y="62"/>
                          <a:pt x="35" y="60"/>
                          <a:pt x="34" y="58"/>
                        </a:cubicBezTo>
                        <a:cubicBezTo>
                          <a:pt x="33" y="55"/>
                          <a:pt x="33" y="53"/>
                          <a:pt x="32" y="51"/>
                        </a:cubicBezTo>
                        <a:cubicBezTo>
                          <a:pt x="30" y="46"/>
                          <a:pt x="28" y="42"/>
                          <a:pt x="26" y="37"/>
                        </a:cubicBezTo>
                        <a:cubicBezTo>
                          <a:pt x="26" y="36"/>
                          <a:pt x="26" y="35"/>
                          <a:pt x="25" y="35"/>
                        </a:cubicBezTo>
                        <a:cubicBezTo>
                          <a:pt x="24" y="34"/>
                          <a:pt x="24" y="34"/>
                          <a:pt x="24" y="33"/>
                        </a:cubicBezTo>
                        <a:cubicBezTo>
                          <a:pt x="24" y="32"/>
                          <a:pt x="24" y="32"/>
                          <a:pt x="24" y="31"/>
                        </a:cubicBezTo>
                        <a:cubicBezTo>
                          <a:pt x="23" y="28"/>
                          <a:pt x="22" y="25"/>
                          <a:pt x="21" y="23"/>
                        </a:cubicBezTo>
                        <a:cubicBezTo>
                          <a:pt x="21" y="22"/>
                          <a:pt x="21" y="22"/>
                          <a:pt x="20" y="21"/>
                        </a:cubicBezTo>
                        <a:cubicBezTo>
                          <a:pt x="19" y="21"/>
                          <a:pt x="19" y="20"/>
                          <a:pt x="19" y="19"/>
                        </a:cubicBezTo>
                        <a:cubicBezTo>
                          <a:pt x="19" y="18"/>
                          <a:pt x="19" y="18"/>
                          <a:pt x="19" y="17"/>
                        </a:cubicBezTo>
                        <a:cubicBezTo>
                          <a:pt x="19" y="16"/>
                          <a:pt x="18" y="15"/>
                          <a:pt x="18" y="14"/>
                        </a:cubicBezTo>
                        <a:cubicBezTo>
                          <a:pt x="17" y="15"/>
                          <a:pt x="16" y="15"/>
                          <a:pt x="15" y="13"/>
                        </a:cubicBezTo>
                        <a:cubicBezTo>
                          <a:pt x="15" y="12"/>
                          <a:pt x="15" y="11"/>
                          <a:pt x="16" y="11"/>
                        </a:cubicBezTo>
                        <a:cubicBezTo>
                          <a:pt x="15" y="9"/>
                          <a:pt x="14" y="6"/>
                          <a:pt x="13" y="5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1"/>
                          <a:pt x="12" y="1"/>
                          <a:pt x="13" y="0"/>
                        </a:cubicBezTo>
                        <a:cubicBezTo>
                          <a:pt x="14" y="0"/>
                          <a:pt x="14" y="0"/>
                          <a:pt x="15" y="0"/>
                        </a:cubicBezTo>
                        <a:cubicBezTo>
                          <a:pt x="20" y="0"/>
                          <a:pt x="25" y="0"/>
                          <a:pt x="30" y="0"/>
                        </a:cubicBezTo>
                        <a:cubicBezTo>
                          <a:pt x="32" y="1"/>
                          <a:pt x="34" y="1"/>
                          <a:pt x="37" y="1"/>
                        </a:cubicBezTo>
                        <a:cubicBezTo>
                          <a:pt x="39" y="1"/>
                          <a:pt x="41" y="1"/>
                          <a:pt x="44" y="1"/>
                        </a:cubicBezTo>
                        <a:cubicBezTo>
                          <a:pt x="44" y="1"/>
                          <a:pt x="44" y="1"/>
                          <a:pt x="45" y="1"/>
                        </a:cubicBezTo>
                        <a:cubicBezTo>
                          <a:pt x="46" y="0"/>
                          <a:pt x="47" y="0"/>
                          <a:pt x="48" y="1"/>
                        </a:cubicBezTo>
                        <a:cubicBezTo>
                          <a:pt x="48" y="1"/>
                          <a:pt x="48" y="1"/>
                          <a:pt x="49" y="1"/>
                        </a:cubicBezTo>
                        <a:cubicBezTo>
                          <a:pt x="50" y="1"/>
                          <a:pt x="51" y="1"/>
                          <a:pt x="52" y="1"/>
                        </a:cubicBezTo>
                        <a:cubicBezTo>
                          <a:pt x="53" y="1"/>
                          <a:pt x="54" y="2"/>
                          <a:pt x="54" y="3"/>
                        </a:cubicBezTo>
                        <a:cubicBezTo>
                          <a:pt x="54" y="4"/>
                          <a:pt x="55" y="5"/>
                          <a:pt x="55" y="6"/>
                        </a:cubicBezTo>
                        <a:cubicBezTo>
                          <a:pt x="56" y="11"/>
                          <a:pt x="57" y="15"/>
                          <a:pt x="59" y="20"/>
                        </a:cubicBezTo>
                        <a:cubicBezTo>
                          <a:pt x="59" y="22"/>
                          <a:pt x="60" y="24"/>
                          <a:pt x="60" y="26"/>
                        </a:cubicBezTo>
                        <a:cubicBezTo>
                          <a:pt x="61" y="29"/>
                          <a:pt x="62" y="32"/>
                          <a:pt x="64" y="35"/>
                        </a:cubicBezTo>
                        <a:cubicBezTo>
                          <a:pt x="64" y="35"/>
                          <a:pt x="64" y="36"/>
                          <a:pt x="64" y="36"/>
                        </a:cubicBezTo>
                        <a:cubicBezTo>
                          <a:pt x="65" y="37"/>
                          <a:pt x="65" y="38"/>
                          <a:pt x="65" y="39"/>
                        </a:cubicBezTo>
                        <a:cubicBezTo>
                          <a:pt x="65" y="39"/>
                          <a:pt x="65" y="39"/>
                          <a:pt x="66" y="40"/>
                        </a:cubicBezTo>
                        <a:cubicBezTo>
                          <a:pt x="70" y="47"/>
                          <a:pt x="74" y="55"/>
                          <a:pt x="76" y="64"/>
                        </a:cubicBezTo>
                        <a:cubicBezTo>
                          <a:pt x="76" y="64"/>
                          <a:pt x="76" y="65"/>
                          <a:pt x="77" y="66"/>
                        </a:cubicBezTo>
                        <a:cubicBezTo>
                          <a:pt x="77" y="67"/>
                          <a:pt x="78" y="69"/>
                          <a:pt x="78" y="70"/>
                        </a:cubicBezTo>
                        <a:cubicBezTo>
                          <a:pt x="78" y="70"/>
                          <a:pt x="78" y="71"/>
                          <a:pt x="78" y="71"/>
                        </a:cubicBezTo>
                        <a:cubicBezTo>
                          <a:pt x="78" y="72"/>
                          <a:pt x="77" y="73"/>
                          <a:pt x="78" y="75"/>
                        </a:cubicBezTo>
                        <a:cubicBezTo>
                          <a:pt x="78" y="75"/>
                          <a:pt x="77" y="76"/>
                          <a:pt x="77" y="76"/>
                        </a:cubicBezTo>
                        <a:cubicBezTo>
                          <a:pt x="76" y="77"/>
                          <a:pt x="75" y="78"/>
                          <a:pt x="74" y="79"/>
                        </a:cubicBezTo>
                        <a:cubicBezTo>
                          <a:pt x="71" y="82"/>
                          <a:pt x="69" y="85"/>
                          <a:pt x="66" y="88"/>
                        </a:cubicBezTo>
                        <a:cubicBezTo>
                          <a:pt x="65" y="90"/>
                          <a:pt x="64" y="92"/>
                          <a:pt x="63" y="94"/>
                        </a:cubicBezTo>
                        <a:cubicBezTo>
                          <a:pt x="60" y="98"/>
                          <a:pt x="57" y="103"/>
                          <a:pt x="53" y="108"/>
                        </a:cubicBezTo>
                        <a:cubicBezTo>
                          <a:pt x="53" y="108"/>
                          <a:pt x="53" y="109"/>
                          <a:pt x="53" y="109"/>
                        </a:cubicBezTo>
                        <a:cubicBezTo>
                          <a:pt x="50" y="113"/>
                          <a:pt x="47" y="117"/>
                          <a:pt x="45" y="121"/>
                        </a:cubicBezTo>
                        <a:cubicBezTo>
                          <a:pt x="44" y="123"/>
                          <a:pt x="44" y="123"/>
                          <a:pt x="42" y="123"/>
                        </a:cubicBez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1" y="124"/>
                          <a:pt x="41" y="125"/>
                          <a:pt x="40" y="125"/>
                        </a:cubicBezTo>
                        <a:cubicBezTo>
                          <a:pt x="40" y="125"/>
                          <a:pt x="40" y="125"/>
                          <a:pt x="40" y="125"/>
                        </a:cubicBezTo>
                        <a:close/>
                        <a:moveTo>
                          <a:pt x="54" y="100"/>
                        </a:moveTo>
                        <a:cubicBezTo>
                          <a:pt x="54" y="100"/>
                          <a:pt x="53" y="100"/>
                          <a:pt x="53" y="100"/>
                        </a:cubicBezTo>
                        <a:cubicBezTo>
                          <a:pt x="52" y="100"/>
                          <a:pt x="51" y="100"/>
                          <a:pt x="50" y="101"/>
                        </a:cubicBezTo>
                        <a:cubicBezTo>
                          <a:pt x="47" y="102"/>
                          <a:pt x="44" y="104"/>
                          <a:pt x="41" y="105"/>
                        </a:cubicBezTo>
                        <a:cubicBezTo>
                          <a:pt x="35" y="107"/>
                          <a:pt x="30" y="110"/>
                          <a:pt x="25" y="113"/>
                        </a:cubicBezTo>
                        <a:cubicBezTo>
                          <a:pt x="22" y="114"/>
                          <a:pt x="19" y="115"/>
                          <a:pt x="16" y="117"/>
                        </a:cubicBezTo>
                        <a:cubicBezTo>
                          <a:pt x="15" y="117"/>
                          <a:pt x="13" y="118"/>
                          <a:pt x="13" y="119"/>
                        </a:cubicBezTo>
                        <a:cubicBezTo>
                          <a:pt x="12" y="119"/>
                          <a:pt x="12" y="119"/>
                          <a:pt x="12" y="119"/>
                        </a:cubicBezTo>
                        <a:cubicBezTo>
                          <a:pt x="11" y="119"/>
                          <a:pt x="11" y="119"/>
                          <a:pt x="10" y="119"/>
                        </a:cubicBezTo>
                        <a:cubicBezTo>
                          <a:pt x="10" y="119"/>
                          <a:pt x="10" y="120"/>
                          <a:pt x="10" y="120"/>
                        </a:cubicBezTo>
                        <a:cubicBezTo>
                          <a:pt x="9" y="120"/>
                          <a:pt x="9" y="121"/>
                          <a:pt x="9" y="121"/>
                        </a:cubicBezTo>
                        <a:cubicBezTo>
                          <a:pt x="8" y="121"/>
                          <a:pt x="7" y="123"/>
                          <a:pt x="7" y="124"/>
                        </a:cubicBezTo>
                        <a:cubicBezTo>
                          <a:pt x="11" y="124"/>
                          <a:pt x="14" y="124"/>
                          <a:pt x="18" y="124"/>
                        </a:cubicBezTo>
                        <a:cubicBezTo>
                          <a:pt x="17" y="123"/>
                          <a:pt x="17" y="122"/>
                          <a:pt x="18" y="122"/>
                        </a:cubicBezTo>
                        <a:cubicBezTo>
                          <a:pt x="18" y="121"/>
                          <a:pt x="19" y="121"/>
                          <a:pt x="20" y="121"/>
                        </a:cubicBezTo>
                        <a:cubicBezTo>
                          <a:pt x="20" y="121"/>
                          <a:pt x="20" y="121"/>
                          <a:pt x="20" y="122"/>
                        </a:cubicBezTo>
                        <a:cubicBezTo>
                          <a:pt x="21" y="122"/>
                          <a:pt x="21" y="123"/>
                          <a:pt x="22" y="122"/>
                        </a:cubicBezTo>
                        <a:cubicBezTo>
                          <a:pt x="23" y="122"/>
                          <a:pt x="24" y="122"/>
                          <a:pt x="24" y="122"/>
                        </a:cubicBezTo>
                        <a:cubicBezTo>
                          <a:pt x="27" y="120"/>
                          <a:pt x="30" y="119"/>
                          <a:pt x="33" y="117"/>
                        </a:cubicBezTo>
                        <a:cubicBezTo>
                          <a:pt x="36" y="116"/>
                          <a:pt x="38" y="115"/>
                          <a:pt x="40" y="113"/>
                        </a:cubicBezTo>
                        <a:cubicBezTo>
                          <a:pt x="42" y="113"/>
                          <a:pt x="43" y="113"/>
                          <a:pt x="43" y="114"/>
                        </a:cubicBezTo>
                        <a:cubicBezTo>
                          <a:pt x="43" y="114"/>
                          <a:pt x="43" y="115"/>
                          <a:pt x="44" y="115"/>
                        </a:cubicBezTo>
                        <a:cubicBezTo>
                          <a:pt x="47" y="110"/>
                          <a:pt x="51" y="105"/>
                          <a:pt x="54" y="100"/>
                        </a:cubicBezTo>
                        <a:close/>
                        <a:moveTo>
                          <a:pt x="65" y="85"/>
                        </a:moveTo>
                        <a:cubicBezTo>
                          <a:pt x="65" y="85"/>
                          <a:pt x="65" y="85"/>
                          <a:pt x="65" y="85"/>
                        </a:cubicBezTo>
                        <a:cubicBezTo>
                          <a:pt x="63" y="86"/>
                          <a:pt x="61" y="86"/>
                          <a:pt x="59" y="87"/>
                        </a:cubicBezTo>
                        <a:cubicBezTo>
                          <a:pt x="54" y="90"/>
                          <a:pt x="49" y="93"/>
                          <a:pt x="44" y="95"/>
                        </a:cubicBezTo>
                        <a:cubicBezTo>
                          <a:pt x="39" y="97"/>
                          <a:pt x="34" y="99"/>
                          <a:pt x="30" y="102"/>
                        </a:cubicBezTo>
                        <a:cubicBezTo>
                          <a:pt x="27" y="103"/>
                          <a:pt x="24" y="105"/>
                          <a:pt x="21" y="106"/>
                        </a:cubicBezTo>
                        <a:cubicBezTo>
                          <a:pt x="21" y="106"/>
                          <a:pt x="21" y="106"/>
                          <a:pt x="20" y="107"/>
                        </a:cubicBezTo>
                        <a:cubicBezTo>
                          <a:pt x="20" y="107"/>
                          <a:pt x="20" y="107"/>
                          <a:pt x="20" y="108"/>
                        </a:cubicBezTo>
                        <a:cubicBezTo>
                          <a:pt x="20" y="108"/>
                          <a:pt x="19" y="108"/>
                          <a:pt x="19" y="108"/>
                        </a:cubicBezTo>
                        <a:cubicBezTo>
                          <a:pt x="18" y="108"/>
                          <a:pt x="18" y="108"/>
                          <a:pt x="18" y="108"/>
                        </a:cubicBezTo>
                        <a:cubicBezTo>
                          <a:pt x="16" y="110"/>
                          <a:pt x="15" y="112"/>
                          <a:pt x="13" y="114"/>
                        </a:cubicBezTo>
                        <a:cubicBezTo>
                          <a:pt x="13" y="114"/>
                          <a:pt x="13" y="115"/>
                          <a:pt x="13" y="115"/>
                        </a:cubicBezTo>
                        <a:cubicBezTo>
                          <a:pt x="14" y="115"/>
                          <a:pt x="14" y="115"/>
                          <a:pt x="15" y="115"/>
                        </a:cubicBezTo>
                        <a:cubicBezTo>
                          <a:pt x="17" y="114"/>
                          <a:pt x="18" y="113"/>
                          <a:pt x="20" y="113"/>
                        </a:cubicBezTo>
                        <a:cubicBezTo>
                          <a:pt x="27" y="109"/>
                          <a:pt x="35" y="105"/>
                          <a:pt x="43" y="102"/>
                        </a:cubicBezTo>
                        <a:cubicBezTo>
                          <a:pt x="45" y="101"/>
                          <a:pt x="48" y="100"/>
                          <a:pt x="50" y="98"/>
                        </a:cubicBezTo>
                        <a:cubicBezTo>
                          <a:pt x="51" y="97"/>
                          <a:pt x="52" y="96"/>
                          <a:pt x="54" y="96"/>
                        </a:cubicBezTo>
                        <a:cubicBezTo>
                          <a:pt x="55" y="95"/>
                          <a:pt x="55" y="95"/>
                          <a:pt x="56" y="96"/>
                        </a:cubicBezTo>
                        <a:cubicBezTo>
                          <a:pt x="56" y="96"/>
                          <a:pt x="56" y="96"/>
                          <a:pt x="57" y="97"/>
                        </a:cubicBezTo>
                        <a:cubicBezTo>
                          <a:pt x="59" y="93"/>
                          <a:pt x="62" y="89"/>
                          <a:pt x="65" y="85"/>
                        </a:cubicBezTo>
                        <a:close/>
                        <a:moveTo>
                          <a:pt x="72" y="74"/>
                        </a:move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0" y="75"/>
                          <a:pt x="68" y="76"/>
                          <a:pt x="66" y="76"/>
                        </a:cubicBezTo>
                        <a:cubicBezTo>
                          <a:pt x="64" y="77"/>
                          <a:pt x="63" y="78"/>
                          <a:pt x="62" y="78"/>
                        </a:cubicBezTo>
                        <a:cubicBezTo>
                          <a:pt x="54" y="82"/>
                          <a:pt x="46" y="86"/>
                          <a:pt x="38" y="90"/>
                        </a:cubicBezTo>
                        <a:cubicBezTo>
                          <a:pt x="35" y="92"/>
                          <a:pt x="31" y="94"/>
                          <a:pt x="28" y="95"/>
                        </a:cubicBezTo>
                        <a:cubicBezTo>
                          <a:pt x="28" y="96"/>
                          <a:pt x="27" y="96"/>
                          <a:pt x="27" y="97"/>
                        </a:cubicBezTo>
                        <a:cubicBezTo>
                          <a:pt x="25" y="99"/>
                          <a:pt x="24" y="101"/>
                          <a:pt x="22" y="103"/>
                        </a:cubicBezTo>
                        <a:cubicBezTo>
                          <a:pt x="22" y="103"/>
                          <a:pt x="22" y="103"/>
                          <a:pt x="22" y="103"/>
                        </a:cubicBezTo>
                        <a:cubicBezTo>
                          <a:pt x="23" y="103"/>
                          <a:pt x="24" y="103"/>
                          <a:pt x="25" y="102"/>
                        </a:cubicBezTo>
                        <a:cubicBezTo>
                          <a:pt x="30" y="100"/>
                          <a:pt x="35" y="97"/>
                          <a:pt x="40" y="95"/>
                        </a:cubicBezTo>
                        <a:cubicBezTo>
                          <a:pt x="45" y="92"/>
                          <a:pt x="51" y="90"/>
                          <a:pt x="56" y="87"/>
                        </a:cubicBezTo>
                        <a:cubicBezTo>
                          <a:pt x="59" y="85"/>
                          <a:pt x="61" y="83"/>
                          <a:pt x="64" y="81"/>
                        </a:cubicBezTo>
                        <a:cubicBezTo>
                          <a:pt x="65" y="80"/>
                          <a:pt x="66" y="80"/>
                          <a:pt x="67" y="81"/>
                        </a:cubicBezTo>
                        <a:cubicBezTo>
                          <a:pt x="67" y="81"/>
                          <a:pt x="67" y="81"/>
                          <a:pt x="67" y="82"/>
                        </a:cubicBezTo>
                        <a:cubicBezTo>
                          <a:pt x="69" y="79"/>
                          <a:pt x="71" y="77"/>
                          <a:pt x="72" y="74"/>
                        </a:cubicBezTo>
                        <a:close/>
                        <a:moveTo>
                          <a:pt x="57" y="30"/>
                        </a:moveTo>
                        <a:cubicBezTo>
                          <a:pt x="57" y="30"/>
                          <a:pt x="57" y="30"/>
                          <a:pt x="57" y="30"/>
                        </a:cubicBezTo>
                        <a:cubicBezTo>
                          <a:pt x="54" y="31"/>
                          <a:pt x="53" y="32"/>
                          <a:pt x="51" y="33"/>
                        </a:cubicBezTo>
                        <a:cubicBezTo>
                          <a:pt x="46" y="35"/>
                          <a:pt x="41" y="38"/>
                          <a:pt x="37" y="40"/>
                        </a:cubicBezTo>
                        <a:cubicBezTo>
                          <a:pt x="36" y="40"/>
                          <a:pt x="35" y="41"/>
                          <a:pt x="34" y="41"/>
                        </a:cubicBezTo>
                        <a:cubicBezTo>
                          <a:pt x="35" y="44"/>
                          <a:pt x="37" y="47"/>
                          <a:pt x="38" y="50"/>
                        </a:cubicBezTo>
                        <a:cubicBezTo>
                          <a:pt x="42" y="48"/>
                          <a:pt x="58" y="39"/>
                          <a:pt x="60" y="37"/>
                        </a:cubicBezTo>
                        <a:cubicBezTo>
                          <a:pt x="59" y="35"/>
                          <a:pt x="58" y="33"/>
                          <a:pt x="57" y="30"/>
                        </a:cubicBezTo>
                        <a:close/>
                        <a:moveTo>
                          <a:pt x="37" y="81"/>
                        </a:move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3" y="88"/>
                          <a:pt x="32" y="90"/>
                          <a:pt x="31" y="92"/>
                        </a:cubicBezTo>
                        <a:cubicBezTo>
                          <a:pt x="33" y="91"/>
                          <a:pt x="35" y="90"/>
                          <a:pt x="37" y="88"/>
                        </a:cubicBezTo>
                        <a:cubicBezTo>
                          <a:pt x="42" y="85"/>
                          <a:pt x="48" y="82"/>
                          <a:pt x="54" y="80"/>
                        </a:cubicBezTo>
                        <a:cubicBezTo>
                          <a:pt x="58" y="78"/>
                          <a:pt x="62" y="76"/>
                          <a:pt x="67" y="74"/>
                        </a:cubicBezTo>
                        <a:cubicBezTo>
                          <a:pt x="69" y="73"/>
                          <a:pt x="71" y="71"/>
                          <a:pt x="73" y="70"/>
                        </a:cubicBezTo>
                        <a:cubicBezTo>
                          <a:pt x="72" y="68"/>
                          <a:pt x="72" y="67"/>
                          <a:pt x="71" y="66"/>
                        </a:cubicBezTo>
                        <a:cubicBezTo>
                          <a:pt x="71" y="66"/>
                          <a:pt x="70" y="67"/>
                          <a:pt x="70" y="67"/>
                        </a:cubicBezTo>
                        <a:cubicBezTo>
                          <a:pt x="67" y="68"/>
                          <a:pt x="65" y="69"/>
                          <a:pt x="63" y="70"/>
                        </a:cubicBezTo>
                        <a:cubicBezTo>
                          <a:pt x="57" y="72"/>
                          <a:pt x="52" y="74"/>
                          <a:pt x="47" y="77"/>
                        </a:cubicBezTo>
                        <a:cubicBezTo>
                          <a:pt x="45" y="77"/>
                          <a:pt x="44" y="78"/>
                          <a:pt x="43" y="78"/>
                        </a:cubicBezTo>
                        <a:cubicBezTo>
                          <a:pt x="42" y="79"/>
                          <a:pt x="42" y="79"/>
                          <a:pt x="41" y="79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1" y="81"/>
                          <a:pt x="41" y="81"/>
                          <a:pt x="41" y="81"/>
                        </a:cubicBezTo>
                        <a:cubicBezTo>
                          <a:pt x="40" y="82"/>
                          <a:pt x="39" y="82"/>
                          <a:pt x="38" y="82"/>
                        </a:cubicBezTo>
                        <a:cubicBezTo>
                          <a:pt x="38" y="81"/>
                          <a:pt x="38" y="81"/>
                          <a:pt x="37" y="81"/>
                        </a:cubicBezTo>
                        <a:close/>
                        <a:moveTo>
                          <a:pt x="29" y="32"/>
                        </a:moveTo>
                        <a:cubicBezTo>
                          <a:pt x="30" y="31"/>
                          <a:pt x="31" y="31"/>
                          <a:pt x="32" y="30"/>
                        </a:cubicBezTo>
                        <a:cubicBezTo>
                          <a:pt x="38" y="27"/>
                          <a:pt x="45" y="23"/>
                          <a:pt x="51" y="20"/>
                        </a:cubicBezTo>
                        <a:cubicBezTo>
                          <a:pt x="51" y="20"/>
                          <a:pt x="52" y="19"/>
                          <a:pt x="52" y="19"/>
                        </a:cubicBezTo>
                        <a:cubicBezTo>
                          <a:pt x="51" y="17"/>
                          <a:pt x="50" y="15"/>
                          <a:pt x="49" y="13"/>
                        </a:cubicBezTo>
                        <a:cubicBezTo>
                          <a:pt x="48" y="14"/>
                          <a:pt x="47" y="14"/>
                          <a:pt x="46" y="14"/>
                        </a:cubicBezTo>
                        <a:cubicBezTo>
                          <a:pt x="43" y="16"/>
                          <a:pt x="41" y="17"/>
                          <a:pt x="38" y="18"/>
                        </a:cubicBezTo>
                        <a:cubicBezTo>
                          <a:pt x="34" y="20"/>
                          <a:pt x="31" y="23"/>
                          <a:pt x="27" y="24"/>
                        </a:cubicBezTo>
                        <a:cubicBezTo>
                          <a:pt x="26" y="24"/>
                          <a:pt x="26" y="24"/>
                          <a:pt x="26" y="25"/>
                        </a:cubicBezTo>
                        <a:cubicBezTo>
                          <a:pt x="27" y="27"/>
                          <a:pt x="28" y="29"/>
                          <a:pt x="29" y="32"/>
                        </a:cubicBezTo>
                        <a:close/>
                        <a:moveTo>
                          <a:pt x="40" y="77"/>
                        </a:moveTo>
                        <a:cubicBezTo>
                          <a:pt x="40" y="77"/>
                          <a:pt x="40" y="77"/>
                          <a:pt x="40" y="77"/>
                        </a:cubicBezTo>
                        <a:cubicBezTo>
                          <a:pt x="41" y="77"/>
                          <a:pt x="41" y="77"/>
                          <a:pt x="42" y="77"/>
                        </a:cubicBezTo>
                        <a:cubicBezTo>
                          <a:pt x="43" y="76"/>
                          <a:pt x="45" y="75"/>
                          <a:pt x="46" y="74"/>
                        </a:cubicBezTo>
                        <a:cubicBezTo>
                          <a:pt x="51" y="72"/>
                          <a:pt x="56" y="70"/>
                          <a:pt x="61" y="68"/>
                        </a:cubicBezTo>
                        <a:cubicBezTo>
                          <a:pt x="64" y="67"/>
                          <a:pt x="66" y="65"/>
                          <a:pt x="68" y="64"/>
                        </a:cubicBezTo>
                        <a:cubicBezTo>
                          <a:pt x="68" y="63"/>
                          <a:pt x="69" y="63"/>
                          <a:pt x="70" y="62"/>
                        </a:cubicBezTo>
                        <a:cubicBezTo>
                          <a:pt x="69" y="61"/>
                          <a:pt x="69" y="60"/>
                          <a:pt x="68" y="58"/>
                        </a:cubicBezTo>
                        <a:cubicBezTo>
                          <a:pt x="67" y="58"/>
                          <a:pt x="67" y="59"/>
                          <a:pt x="67" y="59"/>
                        </a:cubicBezTo>
                        <a:cubicBezTo>
                          <a:pt x="64" y="60"/>
                          <a:pt x="62" y="60"/>
                          <a:pt x="59" y="62"/>
                        </a:cubicBezTo>
                        <a:cubicBezTo>
                          <a:pt x="54" y="64"/>
                          <a:pt x="48" y="67"/>
                          <a:pt x="43" y="69"/>
                        </a:cubicBezTo>
                        <a:cubicBezTo>
                          <a:pt x="42" y="70"/>
                          <a:pt x="41" y="70"/>
                          <a:pt x="42" y="72"/>
                        </a:cubicBezTo>
                        <a:cubicBezTo>
                          <a:pt x="43" y="72"/>
                          <a:pt x="43" y="73"/>
                          <a:pt x="42" y="74"/>
                        </a:cubicBezTo>
                        <a:cubicBezTo>
                          <a:pt x="42" y="75"/>
                          <a:pt x="41" y="75"/>
                          <a:pt x="41" y="76"/>
                        </a:cubicBezTo>
                        <a:cubicBezTo>
                          <a:pt x="41" y="76"/>
                          <a:pt x="40" y="77"/>
                          <a:pt x="40" y="77"/>
                        </a:cubicBezTo>
                        <a:close/>
                        <a:moveTo>
                          <a:pt x="56" y="27"/>
                        </a:moveTo>
                        <a:cubicBezTo>
                          <a:pt x="55" y="26"/>
                          <a:pt x="55" y="24"/>
                          <a:pt x="54" y="23"/>
                        </a:cubicBezTo>
                        <a:cubicBezTo>
                          <a:pt x="53" y="21"/>
                          <a:pt x="53" y="21"/>
                          <a:pt x="52" y="22"/>
                        </a:cubicBezTo>
                        <a:cubicBezTo>
                          <a:pt x="51" y="22"/>
                          <a:pt x="51" y="22"/>
                          <a:pt x="51" y="22"/>
                        </a:cubicBezTo>
                        <a:cubicBezTo>
                          <a:pt x="48" y="24"/>
                          <a:pt x="45" y="25"/>
                          <a:pt x="42" y="27"/>
                        </a:cubicBezTo>
                        <a:cubicBezTo>
                          <a:pt x="38" y="29"/>
                          <a:pt x="34" y="32"/>
                          <a:pt x="30" y="34"/>
                        </a:cubicBezTo>
                        <a:cubicBezTo>
                          <a:pt x="30" y="34"/>
                          <a:pt x="30" y="34"/>
                          <a:pt x="30" y="34"/>
                        </a:cubicBezTo>
                        <a:cubicBezTo>
                          <a:pt x="31" y="36"/>
                          <a:pt x="31" y="38"/>
                          <a:pt x="32" y="39"/>
                        </a:cubicBezTo>
                        <a:cubicBezTo>
                          <a:pt x="33" y="39"/>
                          <a:pt x="33" y="39"/>
                          <a:pt x="33" y="39"/>
                        </a:cubicBezTo>
                        <a:cubicBezTo>
                          <a:pt x="36" y="38"/>
                          <a:pt x="39" y="36"/>
                          <a:pt x="42" y="35"/>
                        </a:cubicBezTo>
                        <a:cubicBezTo>
                          <a:pt x="45" y="33"/>
                          <a:pt x="49" y="31"/>
                          <a:pt x="53" y="29"/>
                        </a:cubicBezTo>
                        <a:cubicBezTo>
                          <a:pt x="54" y="29"/>
                          <a:pt x="55" y="28"/>
                          <a:pt x="56" y="27"/>
                        </a:cubicBezTo>
                        <a:close/>
                        <a:moveTo>
                          <a:pt x="42" y="58"/>
                        </a:moveTo>
                        <a:cubicBezTo>
                          <a:pt x="43" y="57"/>
                          <a:pt x="43" y="57"/>
                          <a:pt x="44" y="57"/>
                        </a:cubicBezTo>
                        <a:cubicBezTo>
                          <a:pt x="48" y="55"/>
                          <a:pt x="51" y="53"/>
                          <a:pt x="56" y="51"/>
                        </a:cubicBezTo>
                        <a:cubicBezTo>
                          <a:pt x="58" y="50"/>
                          <a:pt x="60" y="48"/>
                          <a:pt x="63" y="46"/>
                        </a:cubicBezTo>
                        <a:cubicBezTo>
                          <a:pt x="63" y="46"/>
                          <a:pt x="63" y="46"/>
                          <a:pt x="63" y="46"/>
                        </a:cubicBezTo>
                        <a:cubicBezTo>
                          <a:pt x="63" y="44"/>
                          <a:pt x="62" y="42"/>
                          <a:pt x="61" y="40"/>
                        </a:cubicBezTo>
                        <a:cubicBezTo>
                          <a:pt x="61" y="41"/>
                          <a:pt x="60" y="41"/>
                          <a:pt x="60" y="41"/>
                        </a:cubicBezTo>
                        <a:cubicBezTo>
                          <a:pt x="57" y="42"/>
                          <a:pt x="55" y="43"/>
                          <a:pt x="53" y="44"/>
                        </a:cubicBezTo>
                        <a:cubicBezTo>
                          <a:pt x="49" y="47"/>
                          <a:pt x="45" y="49"/>
                          <a:pt x="40" y="51"/>
                        </a:cubicBezTo>
                        <a:cubicBezTo>
                          <a:pt x="40" y="51"/>
                          <a:pt x="39" y="51"/>
                          <a:pt x="39" y="52"/>
                        </a:cubicBezTo>
                        <a:cubicBezTo>
                          <a:pt x="40" y="54"/>
                          <a:pt x="41" y="56"/>
                          <a:pt x="42" y="58"/>
                        </a:cubicBezTo>
                        <a:close/>
                        <a:moveTo>
                          <a:pt x="42" y="67"/>
                        </a:moveTo>
                        <a:cubicBezTo>
                          <a:pt x="43" y="67"/>
                          <a:pt x="43" y="67"/>
                          <a:pt x="43" y="67"/>
                        </a:cubicBezTo>
                        <a:cubicBezTo>
                          <a:pt x="45" y="66"/>
                          <a:pt x="48" y="65"/>
                          <a:pt x="51" y="63"/>
                        </a:cubicBezTo>
                        <a:cubicBezTo>
                          <a:pt x="56" y="61"/>
                          <a:pt x="61" y="58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ubicBezTo>
                          <a:pt x="66" y="53"/>
                          <a:pt x="65" y="52"/>
                          <a:pt x="65" y="50"/>
                        </a:cubicBezTo>
                        <a:cubicBezTo>
                          <a:pt x="62" y="51"/>
                          <a:pt x="60" y="51"/>
                          <a:pt x="58" y="52"/>
                        </a:cubicBezTo>
                        <a:cubicBezTo>
                          <a:pt x="53" y="55"/>
                          <a:pt x="48" y="57"/>
                          <a:pt x="43" y="60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2" y="62"/>
                          <a:pt x="42" y="65"/>
                          <a:pt x="42" y="67"/>
                        </a:cubicBezTo>
                        <a:close/>
                        <a:moveTo>
                          <a:pt x="24" y="19"/>
                        </a:moveTo>
                        <a:cubicBezTo>
                          <a:pt x="24" y="20"/>
                          <a:pt x="24" y="20"/>
                          <a:pt x="25" y="20"/>
                        </a:cubicBezTo>
                        <a:cubicBezTo>
                          <a:pt x="26" y="20"/>
                          <a:pt x="27" y="21"/>
                          <a:pt x="27" y="22"/>
                        </a:cubicBezTo>
                        <a:cubicBezTo>
                          <a:pt x="28" y="21"/>
                          <a:pt x="29" y="21"/>
                          <a:pt x="29" y="21"/>
                        </a:cubicBezTo>
                        <a:cubicBezTo>
                          <a:pt x="31" y="20"/>
                          <a:pt x="34" y="18"/>
                          <a:pt x="36" y="17"/>
                        </a:cubicBezTo>
                        <a:cubicBezTo>
                          <a:pt x="39" y="16"/>
                          <a:pt x="41" y="15"/>
                          <a:pt x="43" y="13"/>
                        </a:cubicBezTo>
                        <a:cubicBezTo>
                          <a:pt x="45" y="13"/>
                          <a:pt x="46" y="12"/>
                          <a:pt x="47" y="11"/>
                        </a:cubicBezTo>
                        <a:cubicBezTo>
                          <a:pt x="47" y="9"/>
                          <a:pt x="46" y="8"/>
                          <a:pt x="46" y="7"/>
                        </a:cubicBezTo>
                        <a:cubicBezTo>
                          <a:pt x="44" y="8"/>
                          <a:pt x="42" y="8"/>
                          <a:pt x="41" y="9"/>
                        </a:cubicBezTo>
                        <a:cubicBezTo>
                          <a:pt x="35" y="11"/>
                          <a:pt x="30" y="14"/>
                          <a:pt x="25" y="18"/>
                        </a:cubicBezTo>
                        <a:cubicBezTo>
                          <a:pt x="25" y="18"/>
                          <a:pt x="24" y="19"/>
                          <a:pt x="24" y="19"/>
                        </a:cubicBezTo>
                        <a:close/>
                        <a:moveTo>
                          <a:pt x="23" y="17"/>
                        </a:move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24" y="16"/>
                          <a:pt x="24" y="16"/>
                          <a:pt x="25" y="15"/>
                        </a:cubicBezTo>
                        <a:cubicBezTo>
                          <a:pt x="30" y="12"/>
                          <a:pt x="35" y="9"/>
                          <a:pt x="41" y="6"/>
                        </a:cubicBezTo>
                        <a:cubicBezTo>
                          <a:pt x="42" y="6"/>
                          <a:pt x="44" y="4"/>
                          <a:pt x="44" y="4"/>
                        </a:cubicBezTo>
                        <a:cubicBezTo>
                          <a:pt x="41" y="4"/>
                          <a:pt x="37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6"/>
                          <a:pt x="34" y="6"/>
                          <a:pt x="32" y="7"/>
                        </a:cubicBezTo>
                        <a:cubicBezTo>
                          <a:pt x="31" y="7"/>
                          <a:pt x="30" y="7"/>
                          <a:pt x="29" y="8"/>
                        </a:cubicBezTo>
                        <a:cubicBezTo>
                          <a:pt x="27" y="9"/>
                          <a:pt x="25" y="9"/>
                          <a:pt x="24" y="10"/>
                        </a:cubicBezTo>
                        <a:cubicBezTo>
                          <a:pt x="23" y="11"/>
                          <a:pt x="21" y="12"/>
                          <a:pt x="20" y="12"/>
                        </a:cubicBezTo>
                        <a:cubicBezTo>
                          <a:pt x="21" y="14"/>
                          <a:pt x="22" y="15"/>
                          <a:pt x="23" y="17"/>
                        </a:cubicBezTo>
                        <a:close/>
                        <a:moveTo>
                          <a:pt x="42" y="117"/>
                        </a:moveTo>
                        <a:cubicBezTo>
                          <a:pt x="42" y="117"/>
                          <a:pt x="42" y="117"/>
                          <a:pt x="42" y="117"/>
                        </a:cubicBezTo>
                        <a:cubicBezTo>
                          <a:pt x="37" y="118"/>
                          <a:pt x="33" y="119"/>
                          <a:pt x="29" y="122"/>
                        </a:cubicBezTo>
                        <a:cubicBezTo>
                          <a:pt x="28" y="122"/>
                          <a:pt x="26" y="123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7" y="124"/>
                          <a:pt x="30" y="124"/>
                          <a:pt x="33" y="125"/>
                        </a:cubicBezTo>
                        <a:cubicBezTo>
                          <a:pt x="34" y="125"/>
                          <a:pt x="35" y="125"/>
                          <a:pt x="35" y="125"/>
                        </a:cubicBezTo>
                        <a:cubicBezTo>
                          <a:pt x="36" y="126"/>
                          <a:pt x="37" y="126"/>
                          <a:pt x="37" y="124"/>
                        </a:cubicBezTo>
                        <a:cubicBezTo>
                          <a:pt x="39" y="122"/>
                          <a:pt x="40" y="120"/>
                          <a:pt x="42" y="118"/>
                        </a:cubicBezTo>
                        <a:cubicBezTo>
                          <a:pt x="42" y="118"/>
                          <a:pt x="42" y="117"/>
                          <a:pt x="42" y="117"/>
                        </a:cubicBezTo>
                        <a:close/>
                        <a:moveTo>
                          <a:pt x="30" y="5"/>
                        </a:move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26" y="4"/>
                          <a:pt x="22" y="4"/>
                          <a:pt x="18" y="5"/>
                        </a:cubicBezTo>
                        <a:cubicBezTo>
                          <a:pt x="17" y="5"/>
                          <a:pt x="17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8"/>
                          <a:pt x="19" y="9"/>
                          <a:pt x="19" y="10"/>
                        </a:cubicBezTo>
                        <a:cubicBezTo>
                          <a:pt x="22" y="9"/>
                          <a:pt x="25" y="7"/>
                          <a:pt x="28" y="6"/>
                        </a:cubicBezTo>
                        <a:cubicBezTo>
                          <a:pt x="29" y="5"/>
                          <a:pt x="29" y="5"/>
                          <a:pt x="30" y="5"/>
                        </a:cubicBezTo>
                        <a:close/>
                        <a:moveTo>
                          <a:pt x="51" y="9"/>
                        </a:moveTo>
                        <a:cubicBezTo>
                          <a:pt x="50" y="7"/>
                          <a:pt x="50" y="5"/>
                          <a:pt x="49" y="4"/>
                        </a:cubicBezTo>
                        <a:cubicBezTo>
                          <a:pt x="49" y="4"/>
                          <a:pt x="49" y="4"/>
                          <a:pt x="48" y="4"/>
                        </a:cubicBezTo>
                        <a:cubicBezTo>
                          <a:pt x="49" y="5"/>
                          <a:pt x="49" y="6"/>
                          <a:pt x="48" y="7"/>
                        </a:cubicBezTo>
                        <a:cubicBezTo>
                          <a:pt x="48" y="7"/>
                          <a:pt x="49" y="8"/>
                          <a:pt x="49" y="9"/>
                        </a:cubicBezTo>
                        <a:cubicBezTo>
                          <a:pt x="49" y="9"/>
                          <a:pt x="50" y="9"/>
                          <a:pt x="51" y="9"/>
                        </a:cubicBezTo>
                        <a:close/>
                        <a:moveTo>
                          <a:pt x="40" y="58"/>
                        </a:moveTo>
                        <a:cubicBezTo>
                          <a:pt x="40" y="58"/>
                          <a:pt x="40" y="58"/>
                          <a:pt x="40" y="58"/>
                        </a:cubicBezTo>
                        <a:cubicBezTo>
                          <a:pt x="39" y="56"/>
                          <a:pt x="38" y="55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4"/>
                          <a:pt x="37" y="54"/>
                        </a:cubicBezTo>
                        <a:cubicBezTo>
                          <a:pt x="37" y="55"/>
                          <a:pt x="37" y="56"/>
                          <a:pt x="38" y="58"/>
                        </a:cubicBezTo>
                        <a:cubicBezTo>
                          <a:pt x="38" y="58"/>
                          <a:pt x="38" y="57"/>
                          <a:pt x="39" y="57"/>
                        </a:cubicBezTo>
                        <a:cubicBezTo>
                          <a:pt x="39" y="58"/>
                          <a:pt x="39" y="58"/>
                          <a:pt x="40" y="58"/>
                        </a:cubicBezTo>
                        <a:close/>
                        <a:moveTo>
                          <a:pt x="4" y="125"/>
                        </a:moveTo>
                        <a:cubicBezTo>
                          <a:pt x="5" y="122"/>
                          <a:pt x="6" y="121"/>
                          <a:pt x="7" y="119"/>
                        </a:cubicBezTo>
                        <a:cubicBezTo>
                          <a:pt x="5" y="121"/>
                          <a:pt x="4" y="122"/>
                          <a:pt x="2" y="124"/>
                        </a:cubicBezTo>
                        <a:cubicBezTo>
                          <a:pt x="3" y="124"/>
                          <a:pt x="4" y="124"/>
                          <a:pt x="4" y="125"/>
                        </a:cubicBezTo>
                        <a:close/>
                        <a:moveTo>
                          <a:pt x="40" y="66"/>
                        </a:moveTo>
                        <a:cubicBezTo>
                          <a:pt x="40" y="64"/>
                          <a:pt x="41" y="62"/>
                          <a:pt x="40" y="61"/>
                        </a:cubicBezTo>
                        <a:cubicBezTo>
                          <a:pt x="39" y="61"/>
                          <a:pt x="39" y="62"/>
                          <a:pt x="39" y="63"/>
                        </a:cubicBezTo>
                        <a:cubicBezTo>
                          <a:pt x="39" y="64"/>
                          <a:pt x="40" y="65"/>
                          <a:pt x="40" y="66"/>
                        </a:cubicBezTo>
                        <a:close/>
                        <a:moveTo>
                          <a:pt x="52" y="12"/>
                        </a:moveTo>
                        <a:cubicBezTo>
                          <a:pt x="51" y="12"/>
                          <a:pt x="51" y="13"/>
                          <a:pt x="51" y="13"/>
                        </a:cubicBezTo>
                        <a:cubicBezTo>
                          <a:pt x="51" y="14"/>
                          <a:pt x="52" y="15"/>
                          <a:pt x="52" y="15"/>
                        </a:cubicBezTo>
                        <a:cubicBezTo>
                          <a:pt x="52" y="15"/>
                          <a:pt x="53" y="15"/>
                          <a:pt x="53" y="15"/>
                        </a:cubicBezTo>
                        <a:cubicBezTo>
                          <a:pt x="52" y="14"/>
                          <a:pt x="52" y="13"/>
                          <a:pt x="52" y="12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0" name="Freeform 8"/>
                  <p:cNvSpPr>
                    <a:spLocks noEditPoints="1"/>
                  </p:cNvSpPr>
                  <p:nvPr/>
                </p:nvSpPr>
                <p:spPr bwMode="auto">
                  <a:xfrm>
                    <a:off x="6075363" y="3198813"/>
                    <a:ext cx="250825" cy="450850"/>
                  </a:xfrm>
                  <a:custGeom>
                    <a:avLst/>
                    <a:gdLst>
                      <a:gd name="T0" fmla="*/ 1 w 77"/>
                      <a:gd name="T1" fmla="*/ 130 h 136"/>
                      <a:gd name="T2" fmla="*/ 38 w 77"/>
                      <a:gd name="T3" fmla="*/ 75 h 136"/>
                      <a:gd name="T4" fmla="*/ 37 w 77"/>
                      <a:gd name="T5" fmla="*/ 67 h 136"/>
                      <a:gd name="T6" fmla="*/ 31 w 77"/>
                      <a:gd name="T7" fmla="*/ 50 h 136"/>
                      <a:gd name="T8" fmla="*/ 22 w 77"/>
                      <a:gd name="T9" fmla="*/ 22 h 136"/>
                      <a:gd name="T10" fmla="*/ 16 w 77"/>
                      <a:gd name="T11" fmla="*/ 4 h 136"/>
                      <a:gd name="T12" fmla="*/ 24 w 77"/>
                      <a:gd name="T13" fmla="*/ 3 h 136"/>
                      <a:gd name="T14" fmla="*/ 55 w 77"/>
                      <a:gd name="T15" fmla="*/ 6 h 136"/>
                      <a:gd name="T16" fmla="*/ 57 w 77"/>
                      <a:gd name="T17" fmla="*/ 7 h 136"/>
                      <a:gd name="T18" fmla="*/ 71 w 77"/>
                      <a:gd name="T19" fmla="*/ 57 h 136"/>
                      <a:gd name="T20" fmla="*/ 71 w 77"/>
                      <a:gd name="T21" fmla="*/ 86 h 136"/>
                      <a:gd name="T22" fmla="*/ 52 w 77"/>
                      <a:gd name="T23" fmla="*/ 110 h 136"/>
                      <a:gd name="T24" fmla="*/ 22 w 77"/>
                      <a:gd name="T25" fmla="*/ 135 h 136"/>
                      <a:gd name="T26" fmla="*/ 7 w 77"/>
                      <a:gd name="T27" fmla="*/ 126 h 136"/>
                      <a:gd name="T28" fmla="*/ 30 w 77"/>
                      <a:gd name="T29" fmla="*/ 127 h 136"/>
                      <a:gd name="T30" fmla="*/ 15 w 77"/>
                      <a:gd name="T31" fmla="*/ 132 h 136"/>
                      <a:gd name="T32" fmla="*/ 34 w 77"/>
                      <a:gd name="T33" fmla="*/ 133 h 136"/>
                      <a:gd name="T34" fmla="*/ 43 w 77"/>
                      <a:gd name="T35" fmla="*/ 111 h 136"/>
                      <a:gd name="T36" fmla="*/ 16 w 77"/>
                      <a:gd name="T37" fmla="*/ 117 h 136"/>
                      <a:gd name="T38" fmla="*/ 43 w 77"/>
                      <a:gd name="T39" fmla="*/ 109 h 136"/>
                      <a:gd name="T40" fmla="*/ 59 w 77"/>
                      <a:gd name="T41" fmla="*/ 93 h 136"/>
                      <a:gd name="T42" fmla="*/ 14 w 77"/>
                      <a:gd name="T43" fmla="*/ 115 h 136"/>
                      <a:gd name="T44" fmla="*/ 55 w 77"/>
                      <a:gd name="T45" fmla="*/ 20 h 136"/>
                      <a:gd name="T46" fmla="*/ 31 w 77"/>
                      <a:gd name="T47" fmla="*/ 33 h 136"/>
                      <a:gd name="T48" fmla="*/ 39 w 77"/>
                      <a:gd name="T49" fmla="*/ 36 h 136"/>
                      <a:gd name="T50" fmla="*/ 57 w 77"/>
                      <a:gd name="T51" fmla="*/ 29 h 136"/>
                      <a:gd name="T52" fmla="*/ 34 w 77"/>
                      <a:gd name="T53" fmla="*/ 42 h 136"/>
                      <a:gd name="T54" fmla="*/ 58 w 77"/>
                      <a:gd name="T55" fmla="*/ 32 h 136"/>
                      <a:gd name="T56" fmla="*/ 41 w 77"/>
                      <a:gd name="T57" fmla="*/ 98 h 136"/>
                      <a:gd name="T58" fmla="*/ 68 w 77"/>
                      <a:gd name="T59" fmla="*/ 80 h 136"/>
                      <a:gd name="T60" fmla="*/ 32 w 77"/>
                      <a:gd name="T61" fmla="*/ 96 h 136"/>
                      <a:gd name="T62" fmla="*/ 71 w 77"/>
                      <a:gd name="T63" fmla="*/ 69 h 136"/>
                      <a:gd name="T64" fmla="*/ 30 w 77"/>
                      <a:gd name="T65" fmla="*/ 93 h 136"/>
                      <a:gd name="T66" fmla="*/ 60 w 77"/>
                      <a:gd name="T67" fmla="*/ 80 h 136"/>
                      <a:gd name="T68" fmla="*/ 40 w 77"/>
                      <a:gd name="T69" fmla="*/ 80 h 136"/>
                      <a:gd name="T70" fmla="*/ 57 w 77"/>
                      <a:gd name="T71" fmla="*/ 65 h 136"/>
                      <a:gd name="T72" fmla="*/ 40 w 77"/>
                      <a:gd name="T73" fmla="*/ 76 h 136"/>
                      <a:gd name="T74" fmla="*/ 37 w 77"/>
                      <a:gd name="T75" fmla="*/ 54 h 136"/>
                      <a:gd name="T76" fmla="*/ 63 w 77"/>
                      <a:gd name="T77" fmla="*/ 41 h 136"/>
                      <a:gd name="T78" fmla="*/ 27 w 77"/>
                      <a:gd name="T79" fmla="*/ 25 h 136"/>
                      <a:gd name="T80" fmla="*/ 45 w 77"/>
                      <a:gd name="T81" fmla="*/ 23 h 136"/>
                      <a:gd name="T82" fmla="*/ 45 w 77"/>
                      <a:gd name="T83" fmla="*/ 16 h 136"/>
                      <a:gd name="T84" fmla="*/ 40 w 77"/>
                      <a:gd name="T85" fmla="*/ 69 h 136"/>
                      <a:gd name="T86" fmla="*/ 60 w 77"/>
                      <a:gd name="T87" fmla="*/ 61 h 136"/>
                      <a:gd name="T88" fmla="*/ 56 w 77"/>
                      <a:gd name="T89" fmla="*/ 56 h 136"/>
                      <a:gd name="T90" fmla="*/ 64 w 77"/>
                      <a:gd name="T91" fmla="*/ 46 h 136"/>
                      <a:gd name="T92" fmla="*/ 40 w 77"/>
                      <a:gd name="T93" fmla="*/ 56 h 136"/>
                      <a:gd name="T94" fmla="*/ 52 w 77"/>
                      <a:gd name="T95" fmla="*/ 56 h 136"/>
                      <a:gd name="T96" fmla="*/ 35 w 77"/>
                      <a:gd name="T97" fmla="*/ 13 h 136"/>
                      <a:gd name="T98" fmla="*/ 28 w 77"/>
                      <a:gd name="T99" fmla="*/ 22 h 136"/>
                      <a:gd name="T100" fmla="*/ 53 w 77"/>
                      <a:gd name="T101" fmla="*/ 6 h 136"/>
                      <a:gd name="T102" fmla="*/ 34 w 77"/>
                      <a:gd name="T103" fmla="*/ 6 h 136"/>
                      <a:gd name="T104" fmla="*/ 25 w 77"/>
                      <a:gd name="T105" fmla="*/ 14 h 136"/>
                      <a:gd name="T106" fmla="*/ 26 w 77"/>
                      <a:gd name="T107" fmla="*/ 7 h 136"/>
                      <a:gd name="T108" fmla="*/ 19 w 77"/>
                      <a:gd name="T109" fmla="*/ 4 h 136"/>
                      <a:gd name="T110" fmla="*/ 69 w 77"/>
                      <a:gd name="T111" fmla="*/ 83 h 136"/>
                      <a:gd name="T112" fmla="*/ 74 w 77"/>
                      <a:gd name="T113" fmla="*/ 78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6">
                        <a:moveTo>
                          <a:pt x="4" y="133"/>
                        </a:moveTo>
                        <a:cubicBezTo>
                          <a:pt x="3" y="133"/>
                          <a:pt x="3" y="133"/>
                          <a:pt x="2" y="133"/>
                        </a:cubicBezTo>
                        <a:cubicBezTo>
                          <a:pt x="2" y="133"/>
                          <a:pt x="1" y="133"/>
                          <a:pt x="1" y="132"/>
                        </a:cubicBezTo>
                        <a:cubicBezTo>
                          <a:pt x="0" y="132"/>
                          <a:pt x="0" y="131"/>
                          <a:pt x="0" y="131"/>
                        </a:cubicBezTo>
                        <a:cubicBezTo>
                          <a:pt x="0" y="130"/>
                          <a:pt x="1" y="130"/>
                          <a:pt x="1" y="130"/>
                        </a:cubicBezTo>
                        <a:cubicBezTo>
                          <a:pt x="3" y="127"/>
                          <a:pt x="4" y="125"/>
                          <a:pt x="6" y="123"/>
                        </a:cubicBezTo>
                        <a:cubicBezTo>
                          <a:pt x="9" y="118"/>
                          <a:pt x="12" y="113"/>
                          <a:pt x="15" y="108"/>
                        </a:cubicBezTo>
                        <a:cubicBezTo>
                          <a:pt x="18" y="104"/>
                          <a:pt x="20" y="100"/>
                          <a:pt x="23" y="96"/>
                        </a:cubicBezTo>
                        <a:cubicBezTo>
                          <a:pt x="26" y="91"/>
                          <a:pt x="30" y="86"/>
                          <a:pt x="33" y="81"/>
                        </a:cubicBezTo>
                        <a:cubicBezTo>
                          <a:pt x="35" y="79"/>
                          <a:pt x="37" y="77"/>
                          <a:pt x="38" y="75"/>
                        </a:cubicBezTo>
                        <a:cubicBezTo>
                          <a:pt x="38" y="75"/>
                          <a:pt x="39" y="74"/>
                          <a:pt x="39" y="74"/>
                        </a:cubicBezTo>
                        <a:cubicBezTo>
                          <a:pt x="39" y="74"/>
                          <a:pt x="38" y="74"/>
                          <a:pt x="38" y="74"/>
                        </a:cubicBezTo>
                        <a:cubicBezTo>
                          <a:pt x="37" y="73"/>
                          <a:pt x="36" y="72"/>
                          <a:pt x="37" y="70"/>
                        </a:cubicBezTo>
                        <a:cubicBezTo>
                          <a:pt x="37" y="70"/>
                          <a:pt x="37" y="69"/>
                          <a:pt x="37" y="69"/>
                        </a:cubicBezTo>
                        <a:cubicBezTo>
                          <a:pt x="37" y="68"/>
                          <a:pt x="37" y="67"/>
                          <a:pt x="37" y="67"/>
                        </a:cubicBezTo>
                        <a:cubicBezTo>
                          <a:pt x="36" y="66"/>
                          <a:pt x="36" y="65"/>
                          <a:pt x="35" y="65"/>
                        </a:cubicBezTo>
                        <a:cubicBezTo>
                          <a:pt x="35" y="64"/>
                          <a:pt x="34" y="63"/>
                          <a:pt x="35" y="62"/>
                        </a:cubicBezTo>
                        <a:cubicBezTo>
                          <a:pt x="35" y="62"/>
                          <a:pt x="35" y="61"/>
                          <a:pt x="35" y="61"/>
                        </a:cubicBezTo>
                        <a:cubicBezTo>
                          <a:pt x="34" y="57"/>
                          <a:pt x="33" y="54"/>
                          <a:pt x="31" y="51"/>
                        </a:cubicBezTo>
                        <a:cubicBezTo>
                          <a:pt x="31" y="50"/>
                          <a:pt x="31" y="50"/>
                          <a:pt x="31" y="50"/>
                        </a:cubicBezTo>
                        <a:cubicBezTo>
                          <a:pt x="30" y="49"/>
                          <a:pt x="29" y="48"/>
                          <a:pt x="30" y="47"/>
                        </a:cubicBezTo>
                        <a:cubicBezTo>
                          <a:pt x="30" y="46"/>
                          <a:pt x="30" y="46"/>
                          <a:pt x="30" y="46"/>
                        </a:cubicBezTo>
                        <a:cubicBezTo>
                          <a:pt x="28" y="39"/>
                          <a:pt x="26" y="32"/>
                          <a:pt x="24" y="26"/>
                        </a:cubicBezTo>
                        <a:cubicBezTo>
                          <a:pt x="24" y="25"/>
                          <a:pt x="23" y="24"/>
                          <a:pt x="23" y="23"/>
                        </a:cubicBezTo>
                        <a:cubicBezTo>
                          <a:pt x="23" y="23"/>
                          <a:pt x="22" y="22"/>
                          <a:pt x="22" y="22"/>
                        </a:cubicBezTo>
                        <a:cubicBezTo>
                          <a:pt x="21" y="21"/>
                          <a:pt x="21" y="20"/>
                          <a:pt x="21" y="19"/>
                        </a:cubicBezTo>
                        <a:cubicBezTo>
                          <a:pt x="21" y="19"/>
                          <a:pt x="21" y="18"/>
                          <a:pt x="21" y="18"/>
                        </a:cubicBezTo>
                        <a:cubicBezTo>
                          <a:pt x="20" y="15"/>
                          <a:pt x="19" y="11"/>
                          <a:pt x="18" y="8"/>
                        </a:cubicBezTo>
                        <a:cubicBezTo>
                          <a:pt x="17" y="8"/>
                          <a:pt x="16" y="8"/>
                          <a:pt x="16" y="7"/>
                        </a:cubicBezTo>
                        <a:cubicBezTo>
                          <a:pt x="15" y="6"/>
                          <a:pt x="15" y="5"/>
                          <a:pt x="16" y="4"/>
                        </a:cubicBezTo>
                        <a:cubicBezTo>
                          <a:pt x="16" y="4"/>
                          <a:pt x="15" y="4"/>
                          <a:pt x="15" y="4"/>
                        </a:cubicBezTo>
                        <a:cubicBezTo>
                          <a:pt x="15" y="2"/>
                          <a:pt x="16" y="1"/>
                          <a:pt x="17" y="0"/>
                        </a:cubicBezTo>
                        <a:cubicBezTo>
                          <a:pt x="18" y="0"/>
                          <a:pt x="18" y="0"/>
                          <a:pt x="18" y="1"/>
                        </a:cubicBezTo>
                        <a:cubicBezTo>
                          <a:pt x="19" y="2"/>
                          <a:pt x="19" y="2"/>
                          <a:pt x="20" y="2"/>
                        </a:cubicBezTo>
                        <a:cubicBezTo>
                          <a:pt x="21" y="2"/>
                          <a:pt x="23" y="3"/>
                          <a:pt x="24" y="3"/>
                        </a:cubicBezTo>
                        <a:cubicBezTo>
                          <a:pt x="31" y="3"/>
                          <a:pt x="37" y="3"/>
                          <a:pt x="44" y="3"/>
                        </a:cubicBezTo>
                        <a:cubicBezTo>
                          <a:pt x="44" y="3"/>
                          <a:pt x="45" y="3"/>
                          <a:pt x="46" y="4"/>
                        </a:cubicBezTo>
                        <a:cubicBezTo>
                          <a:pt x="46" y="4"/>
                          <a:pt x="46" y="4"/>
                          <a:pt x="47" y="4"/>
                        </a:cubicBezTo>
                        <a:cubicBezTo>
                          <a:pt x="48" y="4"/>
                          <a:pt x="50" y="4"/>
                          <a:pt x="52" y="3"/>
                        </a:cubicBezTo>
                        <a:cubicBezTo>
                          <a:pt x="54" y="3"/>
                          <a:pt x="54" y="4"/>
                          <a:pt x="55" y="6"/>
                        </a:cubicBezTo>
                        <a:cubicBezTo>
                          <a:pt x="55" y="7"/>
                          <a:pt x="55" y="8"/>
                          <a:pt x="56" y="10"/>
                        </a:cubicBezTo>
                        <a:cubicBezTo>
                          <a:pt x="56" y="10"/>
                          <a:pt x="56" y="10"/>
                          <a:pt x="56" y="11"/>
                        </a:cubicBezTo>
                        <a:cubicBezTo>
                          <a:pt x="56" y="10"/>
                          <a:pt x="56" y="10"/>
                          <a:pt x="56" y="10"/>
                        </a:cubicBezTo>
                        <a:cubicBezTo>
                          <a:pt x="56" y="9"/>
                          <a:pt x="56" y="9"/>
                          <a:pt x="56" y="8"/>
                        </a:cubicBezTo>
                        <a:cubicBezTo>
                          <a:pt x="56" y="8"/>
                          <a:pt x="56" y="8"/>
                          <a:pt x="57" y="7"/>
                        </a:cubicBezTo>
                        <a:cubicBezTo>
                          <a:pt x="57" y="7"/>
                          <a:pt x="58" y="7"/>
                          <a:pt x="58" y="8"/>
                        </a:cubicBezTo>
                        <a:cubicBezTo>
                          <a:pt x="58" y="8"/>
                          <a:pt x="58" y="9"/>
                          <a:pt x="58" y="9"/>
                        </a:cubicBezTo>
                        <a:cubicBezTo>
                          <a:pt x="60" y="14"/>
                          <a:pt x="62" y="19"/>
                          <a:pt x="63" y="24"/>
                        </a:cubicBezTo>
                        <a:cubicBezTo>
                          <a:pt x="65" y="32"/>
                          <a:pt x="67" y="39"/>
                          <a:pt x="69" y="47"/>
                        </a:cubicBezTo>
                        <a:cubicBezTo>
                          <a:pt x="69" y="50"/>
                          <a:pt x="70" y="54"/>
                          <a:pt x="71" y="57"/>
                        </a:cubicBezTo>
                        <a:cubicBezTo>
                          <a:pt x="73" y="61"/>
                          <a:pt x="74" y="65"/>
                          <a:pt x="75" y="69"/>
                        </a:cubicBezTo>
                        <a:cubicBezTo>
                          <a:pt x="75" y="71"/>
                          <a:pt x="76" y="72"/>
                          <a:pt x="76" y="74"/>
                        </a:cubicBezTo>
                        <a:cubicBezTo>
                          <a:pt x="76" y="75"/>
                          <a:pt x="77" y="75"/>
                          <a:pt x="77" y="75"/>
                        </a:cubicBezTo>
                        <a:cubicBezTo>
                          <a:pt x="77" y="77"/>
                          <a:pt x="77" y="79"/>
                          <a:pt x="75" y="81"/>
                        </a:cubicBezTo>
                        <a:cubicBezTo>
                          <a:pt x="74" y="83"/>
                          <a:pt x="72" y="84"/>
                          <a:pt x="71" y="86"/>
                        </a:cubicBezTo>
                        <a:cubicBezTo>
                          <a:pt x="68" y="89"/>
                          <a:pt x="65" y="93"/>
                          <a:pt x="63" y="96"/>
                        </a:cubicBezTo>
                        <a:cubicBezTo>
                          <a:pt x="60" y="100"/>
                          <a:pt x="57" y="103"/>
                          <a:pt x="55" y="107"/>
                        </a:cubicBezTo>
                        <a:cubicBezTo>
                          <a:pt x="55" y="107"/>
                          <a:pt x="54" y="107"/>
                          <a:pt x="54" y="108"/>
                        </a:cubicBezTo>
                        <a:cubicBezTo>
                          <a:pt x="54" y="108"/>
                          <a:pt x="54" y="109"/>
                          <a:pt x="53" y="109"/>
                        </a:cubicBezTo>
                        <a:cubicBezTo>
                          <a:pt x="53" y="109"/>
                          <a:pt x="53" y="110"/>
                          <a:pt x="52" y="110"/>
                        </a:cubicBezTo>
                        <a:cubicBezTo>
                          <a:pt x="49" y="114"/>
                          <a:pt x="47" y="118"/>
                          <a:pt x="45" y="122"/>
                        </a:cubicBezTo>
                        <a:cubicBezTo>
                          <a:pt x="43" y="125"/>
                          <a:pt x="41" y="128"/>
                          <a:pt x="39" y="131"/>
                        </a:cubicBezTo>
                        <a:cubicBezTo>
                          <a:pt x="37" y="133"/>
                          <a:pt x="35" y="135"/>
                          <a:pt x="33" y="135"/>
                        </a:cubicBezTo>
                        <a:cubicBezTo>
                          <a:pt x="31" y="135"/>
                          <a:pt x="28" y="135"/>
                          <a:pt x="26" y="135"/>
                        </a:cubicBezTo>
                        <a:cubicBezTo>
                          <a:pt x="25" y="135"/>
                          <a:pt x="23" y="135"/>
                          <a:pt x="22" y="135"/>
                        </a:cubicBezTo>
                        <a:cubicBezTo>
                          <a:pt x="18" y="135"/>
                          <a:pt x="14" y="135"/>
                          <a:pt x="10" y="135"/>
                        </a:cubicBezTo>
                        <a:cubicBezTo>
                          <a:pt x="9" y="135"/>
                          <a:pt x="8" y="135"/>
                          <a:pt x="6" y="136"/>
                        </a:cubicBezTo>
                        <a:cubicBezTo>
                          <a:pt x="5" y="136"/>
                          <a:pt x="4" y="135"/>
                          <a:pt x="4" y="133"/>
                        </a:cubicBezTo>
                        <a:cubicBezTo>
                          <a:pt x="4" y="133"/>
                          <a:pt x="4" y="133"/>
                          <a:pt x="4" y="133"/>
                        </a:cubicBezTo>
                        <a:close/>
                        <a:moveTo>
                          <a:pt x="7" y="126"/>
                        </a:moveTo>
                        <a:cubicBezTo>
                          <a:pt x="7" y="126"/>
                          <a:pt x="6" y="126"/>
                          <a:pt x="6" y="126"/>
                        </a:cubicBezTo>
                        <a:cubicBezTo>
                          <a:pt x="5" y="128"/>
                          <a:pt x="4" y="129"/>
                          <a:pt x="3" y="131"/>
                        </a:cubicBezTo>
                        <a:cubicBezTo>
                          <a:pt x="3" y="131"/>
                          <a:pt x="4" y="131"/>
                          <a:pt x="4" y="131"/>
                        </a:cubicBezTo>
                        <a:cubicBezTo>
                          <a:pt x="7" y="131"/>
                          <a:pt x="9" y="130"/>
                          <a:pt x="12" y="130"/>
                        </a:cubicBezTo>
                        <a:cubicBezTo>
                          <a:pt x="18" y="130"/>
                          <a:pt x="24" y="129"/>
                          <a:pt x="30" y="127"/>
                        </a:cubicBezTo>
                        <a:cubicBezTo>
                          <a:pt x="31" y="127"/>
                          <a:pt x="32" y="128"/>
                          <a:pt x="32" y="129"/>
                        </a:cubicBezTo>
                        <a:cubicBezTo>
                          <a:pt x="33" y="130"/>
                          <a:pt x="32" y="132"/>
                          <a:pt x="30" y="132"/>
                        </a:cubicBezTo>
                        <a:cubicBezTo>
                          <a:pt x="30" y="132"/>
                          <a:pt x="29" y="132"/>
                          <a:pt x="29" y="132"/>
                        </a:cubicBezTo>
                        <a:cubicBezTo>
                          <a:pt x="26" y="132"/>
                          <a:pt x="23" y="131"/>
                          <a:pt x="20" y="131"/>
                        </a:cubicBezTo>
                        <a:cubicBezTo>
                          <a:pt x="18" y="131"/>
                          <a:pt x="17" y="132"/>
                          <a:pt x="15" y="132"/>
                        </a:cubicBezTo>
                        <a:cubicBezTo>
                          <a:pt x="15" y="132"/>
                          <a:pt x="15" y="132"/>
                          <a:pt x="15" y="132"/>
                        </a:cubicBezTo>
                        <a:cubicBezTo>
                          <a:pt x="17" y="132"/>
                          <a:pt x="19" y="133"/>
                          <a:pt x="21" y="133"/>
                        </a:cubicBezTo>
                        <a:cubicBezTo>
                          <a:pt x="22" y="133"/>
                          <a:pt x="23" y="133"/>
                          <a:pt x="23" y="133"/>
                        </a:cubicBezTo>
                        <a:cubicBezTo>
                          <a:pt x="26" y="133"/>
                          <a:pt x="28" y="133"/>
                          <a:pt x="31" y="133"/>
                        </a:cubicBezTo>
                        <a:cubicBezTo>
                          <a:pt x="32" y="133"/>
                          <a:pt x="33" y="133"/>
                          <a:pt x="34" y="133"/>
                        </a:cubicBezTo>
                        <a:cubicBezTo>
                          <a:pt x="34" y="132"/>
                          <a:pt x="34" y="132"/>
                          <a:pt x="35" y="132"/>
                        </a:cubicBezTo>
                        <a:cubicBezTo>
                          <a:pt x="35" y="131"/>
                          <a:pt x="36" y="130"/>
                          <a:pt x="36" y="129"/>
                        </a:cubicBezTo>
                        <a:cubicBezTo>
                          <a:pt x="40" y="123"/>
                          <a:pt x="43" y="116"/>
                          <a:pt x="48" y="111"/>
                        </a:cubicBezTo>
                        <a:cubicBezTo>
                          <a:pt x="48" y="111"/>
                          <a:pt x="48" y="110"/>
                          <a:pt x="48" y="110"/>
                        </a:cubicBezTo>
                        <a:cubicBezTo>
                          <a:pt x="46" y="110"/>
                          <a:pt x="45" y="111"/>
                          <a:pt x="43" y="111"/>
                        </a:cubicBezTo>
                        <a:cubicBezTo>
                          <a:pt x="37" y="113"/>
                          <a:pt x="31" y="115"/>
                          <a:pt x="26" y="117"/>
                        </a:cubicBezTo>
                        <a:cubicBezTo>
                          <a:pt x="23" y="118"/>
                          <a:pt x="21" y="119"/>
                          <a:pt x="19" y="120"/>
                        </a:cubicBezTo>
                        <a:cubicBezTo>
                          <a:pt x="18" y="120"/>
                          <a:pt x="17" y="120"/>
                          <a:pt x="16" y="121"/>
                        </a:cubicBezTo>
                        <a:cubicBezTo>
                          <a:pt x="14" y="121"/>
                          <a:pt x="14" y="120"/>
                          <a:pt x="14" y="119"/>
                        </a:cubicBezTo>
                        <a:cubicBezTo>
                          <a:pt x="14" y="118"/>
                          <a:pt x="14" y="117"/>
                          <a:pt x="16" y="117"/>
                        </a:cubicBezTo>
                        <a:cubicBezTo>
                          <a:pt x="16" y="117"/>
                          <a:pt x="16" y="117"/>
                          <a:pt x="16" y="117"/>
                        </a:cubicBezTo>
                        <a:cubicBezTo>
                          <a:pt x="17" y="118"/>
                          <a:pt x="17" y="118"/>
                          <a:pt x="18" y="118"/>
                        </a:cubicBezTo>
                        <a:cubicBezTo>
                          <a:pt x="20" y="117"/>
                          <a:pt x="21" y="117"/>
                          <a:pt x="23" y="116"/>
                        </a:cubicBezTo>
                        <a:cubicBezTo>
                          <a:pt x="29" y="114"/>
                          <a:pt x="35" y="111"/>
                          <a:pt x="42" y="109"/>
                        </a:cubicBezTo>
                        <a:cubicBezTo>
                          <a:pt x="42" y="109"/>
                          <a:pt x="43" y="109"/>
                          <a:pt x="43" y="109"/>
                        </a:cubicBezTo>
                        <a:cubicBezTo>
                          <a:pt x="46" y="108"/>
                          <a:pt x="49" y="106"/>
                          <a:pt x="51" y="105"/>
                        </a:cubicBezTo>
                        <a:cubicBezTo>
                          <a:pt x="52" y="105"/>
                          <a:pt x="53" y="104"/>
                          <a:pt x="53" y="104"/>
                        </a:cubicBezTo>
                        <a:cubicBezTo>
                          <a:pt x="55" y="101"/>
                          <a:pt x="57" y="98"/>
                          <a:pt x="59" y="95"/>
                        </a:cubicBezTo>
                        <a:cubicBezTo>
                          <a:pt x="59" y="94"/>
                          <a:pt x="59" y="94"/>
                          <a:pt x="59" y="94"/>
                        </a:cubicBezTo>
                        <a:cubicBezTo>
                          <a:pt x="59" y="94"/>
                          <a:pt x="59" y="93"/>
                          <a:pt x="59" y="93"/>
                        </a:cubicBezTo>
                        <a:cubicBezTo>
                          <a:pt x="58" y="94"/>
                          <a:pt x="58" y="94"/>
                          <a:pt x="57" y="94"/>
                        </a:cubicBezTo>
                        <a:cubicBezTo>
                          <a:pt x="52" y="96"/>
                          <a:pt x="47" y="97"/>
                          <a:pt x="42" y="100"/>
                        </a:cubicBezTo>
                        <a:cubicBezTo>
                          <a:pt x="38" y="102"/>
                          <a:pt x="33" y="104"/>
                          <a:pt x="28" y="106"/>
                        </a:cubicBezTo>
                        <a:cubicBezTo>
                          <a:pt x="25" y="107"/>
                          <a:pt x="22" y="108"/>
                          <a:pt x="18" y="109"/>
                        </a:cubicBezTo>
                        <a:cubicBezTo>
                          <a:pt x="17" y="111"/>
                          <a:pt x="15" y="113"/>
                          <a:pt x="14" y="115"/>
                        </a:cubicBezTo>
                        <a:cubicBezTo>
                          <a:pt x="12" y="119"/>
                          <a:pt x="10" y="122"/>
                          <a:pt x="7" y="125"/>
                        </a:cubicBezTo>
                        <a:cubicBezTo>
                          <a:pt x="7" y="126"/>
                          <a:pt x="7" y="126"/>
                          <a:pt x="7" y="126"/>
                        </a:cubicBezTo>
                        <a:close/>
                        <a:moveTo>
                          <a:pt x="61" y="31"/>
                        </a:moveTo>
                        <a:cubicBezTo>
                          <a:pt x="60" y="27"/>
                          <a:pt x="58" y="23"/>
                          <a:pt x="57" y="20"/>
                        </a:cubicBezTo>
                        <a:cubicBezTo>
                          <a:pt x="56" y="20"/>
                          <a:pt x="56" y="20"/>
                          <a:pt x="55" y="20"/>
                        </a:cubicBezTo>
                        <a:cubicBezTo>
                          <a:pt x="55" y="20"/>
                          <a:pt x="54" y="20"/>
                          <a:pt x="54" y="20"/>
                        </a:cubicBezTo>
                        <a:cubicBezTo>
                          <a:pt x="52" y="21"/>
                          <a:pt x="50" y="22"/>
                          <a:pt x="48" y="23"/>
                        </a:cubicBezTo>
                        <a:cubicBezTo>
                          <a:pt x="45" y="25"/>
                          <a:pt x="41" y="27"/>
                          <a:pt x="37" y="30"/>
                        </a:cubicBezTo>
                        <a:cubicBezTo>
                          <a:pt x="35" y="31"/>
                          <a:pt x="34" y="31"/>
                          <a:pt x="32" y="32"/>
                        </a:cubicBezTo>
                        <a:cubicBezTo>
                          <a:pt x="32" y="32"/>
                          <a:pt x="31" y="33"/>
                          <a:pt x="31" y="33"/>
                        </a:cubicBezTo>
                        <a:cubicBezTo>
                          <a:pt x="30" y="33"/>
                          <a:pt x="30" y="34"/>
                          <a:pt x="31" y="34"/>
                        </a:cubicBezTo>
                        <a:cubicBezTo>
                          <a:pt x="31" y="36"/>
                          <a:pt x="31" y="37"/>
                          <a:pt x="32" y="39"/>
                        </a:cubicBezTo>
                        <a:cubicBezTo>
                          <a:pt x="33" y="39"/>
                          <a:pt x="33" y="39"/>
                          <a:pt x="34" y="39"/>
                        </a:cubicBezTo>
                        <a:cubicBezTo>
                          <a:pt x="34" y="39"/>
                          <a:pt x="35" y="39"/>
                          <a:pt x="35" y="39"/>
                        </a:cubicBezTo>
                        <a:cubicBezTo>
                          <a:pt x="37" y="38"/>
                          <a:pt x="38" y="37"/>
                          <a:pt x="39" y="36"/>
                        </a:cubicBezTo>
                        <a:cubicBezTo>
                          <a:pt x="42" y="35"/>
                          <a:pt x="44" y="33"/>
                          <a:pt x="47" y="31"/>
                        </a:cubicBezTo>
                        <a:cubicBezTo>
                          <a:pt x="49" y="30"/>
                          <a:pt x="51" y="29"/>
                          <a:pt x="53" y="27"/>
                        </a:cubicBezTo>
                        <a:cubicBezTo>
                          <a:pt x="53" y="27"/>
                          <a:pt x="54" y="27"/>
                          <a:pt x="54" y="26"/>
                        </a:cubicBezTo>
                        <a:cubicBezTo>
                          <a:pt x="55" y="26"/>
                          <a:pt x="56" y="26"/>
                          <a:pt x="56" y="27"/>
                        </a:cubicBezTo>
                        <a:cubicBezTo>
                          <a:pt x="57" y="27"/>
                          <a:pt x="57" y="28"/>
                          <a:pt x="57" y="29"/>
                        </a:cubicBezTo>
                        <a:cubicBezTo>
                          <a:pt x="57" y="30"/>
                          <a:pt x="56" y="30"/>
                          <a:pt x="55" y="30"/>
                        </a:cubicBezTo>
                        <a:cubicBezTo>
                          <a:pt x="54" y="30"/>
                          <a:pt x="52" y="31"/>
                          <a:pt x="50" y="32"/>
                        </a:cubicBezTo>
                        <a:cubicBezTo>
                          <a:pt x="48" y="33"/>
                          <a:pt x="46" y="34"/>
                          <a:pt x="44" y="36"/>
                        </a:cubicBezTo>
                        <a:cubicBezTo>
                          <a:pt x="41" y="37"/>
                          <a:pt x="38" y="39"/>
                          <a:pt x="36" y="41"/>
                        </a:cubicBezTo>
                        <a:cubicBezTo>
                          <a:pt x="35" y="41"/>
                          <a:pt x="35" y="41"/>
                          <a:pt x="34" y="42"/>
                        </a:cubicBezTo>
                        <a:cubicBezTo>
                          <a:pt x="34" y="43"/>
                          <a:pt x="34" y="43"/>
                          <a:pt x="33" y="43"/>
                        </a:cubicBezTo>
                        <a:cubicBezTo>
                          <a:pt x="34" y="44"/>
                          <a:pt x="34" y="45"/>
                          <a:pt x="34" y="46"/>
                        </a:cubicBezTo>
                        <a:cubicBezTo>
                          <a:pt x="35" y="46"/>
                          <a:pt x="36" y="46"/>
                          <a:pt x="36" y="46"/>
                        </a:cubicBezTo>
                        <a:cubicBezTo>
                          <a:pt x="38" y="45"/>
                          <a:pt x="40" y="44"/>
                          <a:pt x="42" y="42"/>
                        </a:cubicBezTo>
                        <a:cubicBezTo>
                          <a:pt x="48" y="39"/>
                          <a:pt x="53" y="36"/>
                          <a:pt x="58" y="32"/>
                        </a:cubicBezTo>
                        <a:cubicBezTo>
                          <a:pt x="59" y="31"/>
                          <a:pt x="59" y="31"/>
                          <a:pt x="61" y="31"/>
                        </a:cubicBezTo>
                        <a:close/>
                        <a:moveTo>
                          <a:pt x="21" y="105"/>
                        </a:moveTo>
                        <a:cubicBezTo>
                          <a:pt x="22" y="106"/>
                          <a:pt x="22" y="106"/>
                          <a:pt x="23" y="106"/>
                        </a:cubicBezTo>
                        <a:cubicBezTo>
                          <a:pt x="24" y="105"/>
                          <a:pt x="26" y="105"/>
                          <a:pt x="27" y="104"/>
                        </a:cubicBezTo>
                        <a:cubicBezTo>
                          <a:pt x="32" y="102"/>
                          <a:pt x="37" y="100"/>
                          <a:pt x="41" y="98"/>
                        </a:cubicBezTo>
                        <a:cubicBezTo>
                          <a:pt x="45" y="96"/>
                          <a:pt x="48" y="95"/>
                          <a:pt x="51" y="93"/>
                        </a:cubicBezTo>
                        <a:cubicBezTo>
                          <a:pt x="53" y="92"/>
                          <a:pt x="55" y="91"/>
                          <a:pt x="57" y="90"/>
                        </a:cubicBezTo>
                        <a:cubicBezTo>
                          <a:pt x="59" y="89"/>
                          <a:pt x="60" y="89"/>
                          <a:pt x="61" y="91"/>
                        </a:cubicBezTo>
                        <a:cubicBezTo>
                          <a:pt x="61" y="91"/>
                          <a:pt x="61" y="91"/>
                          <a:pt x="61" y="91"/>
                        </a:cubicBezTo>
                        <a:cubicBezTo>
                          <a:pt x="63" y="87"/>
                          <a:pt x="66" y="84"/>
                          <a:pt x="68" y="80"/>
                        </a:cubicBezTo>
                        <a:cubicBezTo>
                          <a:pt x="68" y="80"/>
                          <a:pt x="68" y="80"/>
                          <a:pt x="67" y="80"/>
                        </a:cubicBezTo>
                        <a:cubicBezTo>
                          <a:pt x="66" y="81"/>
                          <a:pt x="64" y="81"/>
                          <a:pt x="63" y="82"/>
                        </a:cubicBezTo>
                        <a:cubicBezTo>
                          <a:pt x="59" y="83"/>
                          <a:pt x="55" y="85"/>
                          <a:pt x="51" y="87"/>
                        </a:cubicBezTo>
                        <a:cubicBezTo>
                          <a:pt x="47" y="89"/>
                          <a:pt x="42" y="91"/>
                          <a:pt x="37" y="93"/>
                        </a:cubicBezTo>
                        <a:cubicBezTo>
                          <a:pt x="36" y="94"/>
                          <a:pt x="34" y="95"/>
                          <a:pt x="32" y="96"/>
                        </a:cubicBezTo>
                        <a:cubicBezTo>
                          <a:pt x="30" y="96"/>
                          <a:pt x="29" y="97"/>
                          <a:pt x="28" y="97"/>
                        </a:cubicBezTo>
                        <a:cubicBezTo>
                          <a:pt x="28" y="98"/>
                          <a:pt x="27" y="98"/>
                          <a:pt x="26" y="98"/>
                        </a:cubicBezTo>
                        <a:cubicBezTo>
                          <a:pt x="25" y="100"/>
                          <a:pt x="23" y="103"/>
                          <a:pt x="21" y="105"/>
                        </a:cubicBezTo>
                        <a:close/>
                        <a:moveTo>
                          <a:pt x="73" y="75"/>
                        </a:moveTo>
                        <a:cubicBezTo>
                          <a:pt x="72" y="73"/>
                          <a:pt x="72" y="71"/>
                          <a:pt x="71" y="69"/>
                        </a:cubicBezTo>
                        <a:cubicBezTo>
                          <a:pt x="70" y="70"/>
                          <a:pt x="70" y="70"/>
                          <a:pt x="69" y="70"/>
                        </a:cubicBezTo>
                        <a:cubicBezTo>
                          <a:pt x="64" y="72"/>
                          <a:pt x="59" y="74"/>
                          <a:pt x="54" y="76"/>
                        </a:cubicBezTo>
                        <a:cubicBezTo>
                          <a:pt x="49" y="78"/>
                          <a:pt x="44" y="81"/>
                          <a:pt x="39" y="83"/>
                        </a:cubicBezTo>
                        <a:cubicBezTo>
                          <a:pt x="38" y="83"/>
                          <a:pt x="37" y="83"/>
                          <a:pt x="37" y="84"/>
                        </a:cubicBezTo>
                        <a:cubicBezTo>
                          <a:pt x="34" y="87"/>
                          <a:pt x="32" y="90"/>
                          <a:pt x="30" y="93"/>
                        </a:cubicBezTo>
                        <a:cubicBezTo>
                          <a:pt x="30" y="93"/>
                          <a:pt x="30" y="94"/>
                          <a:pt x="29" y="94"/>
                        </a:cubicBezTo>
                        <a:cubicBezTo>
                          <a:pt x="30" y="94"/>
                          <a:pt x="31" y="94"/>
                          <a:pt x="31" y="94"/>
                        </a:cubicBezTo>
                        <a:cubicBezTo>
                          <a:pt x="32" y="93"/>
                          <a:pt x="33" y="93"/>
                          <a:pt x="34" y="93"/>
                        </a:cubicBezTo>
                        <a:cubicBezTo>
                          <a:pt x="40" y="90"/>
                          <a:pt x="47" y="87"/>
                          <a:pt x="53" y="84"/>
                        </a:cubicBezTo>
                        <a:cubicBezTo>
                          <a:pt x="56" y="83"/>
                          <a:pt x="58" y="81"/>
                          <a:pt x="60" y="80"/>
                        </a:cubicBezTo>
                        <a:cubicBezTo>
                          <a:pt x="63" y="79"/>
                          <a:pt x="66" y="77"/>
                          <a:pt x="68" y="76"/>
                        </a:cubicBezTo>
                        <a:cubicBezTo>
                          <a:pt x="69" y="75"/>
                          <a:pt x="70" y="75"/>
                          <a:pt x="71" y="76"/>
                        </a:cubicBezTo>
                        <a:cubicBezTo>
                          <a:pt x="71" y="76"/>
                          <a:pt x="71" y="76"/>
                          <a:pt x="72" y="76"/>
                        </a:cubicBezTo>
                        <a:cubicBezTo>
                          <a:pt x="72" y="76"/>
                          <a:pt x="73" y="75"/>
                          <a:pt x="73" y="75"/>
                        </a:cubicBezTo>
                        <a:close/>
                        <a:moveTo>
                          <a:pt x="40" y="80"/>
                        </a:moveTo>
                        <a:cubicBezTo>
                          <a:pt x="40" y="80"/>
                          <a:pt x="40" y="80"/>
                          <a:pt x="40" y="80"/>
                        </a:cubicBezTo>
                        <a:cubicBezTo>
                          <a:pt x="50" y="76"/>
                          <a:pt x="60" y="71"/>
                          <a:pt x="70" y="65"/>
                        </a:cubicBezTo>
                        <a:cubicBezTo>
                          <a:pt x="69" y="64"/>
                          <a:pt x="69" y="62"/>
                          <a:pt x="68" y="60"/>
                        </a:cubicBezTo>
                        <a:cubicBezTo>
                          <a:pt x="66" y="61"/>
                          <a:pt x="64" y="62"/>
                          <a:pt x="63" y="63"/>
                        </a:cubicBezTo>
                        <a:cubicBezTo>
                          <a:pt x="61" y="63"/>
                          <a:pt x="59" y="64"/>
                          <a:pt x="57" y="65"/>
                        </a:cubicBezTo>
                        <a:cubicBezTo>
                          <a:pt x="55" y="65"/>
                          <a:pt x="53" y="66"/>
                          <a:pt x="51" y="67"/>
                        </a:cubicBezTo>
                        <a:cubicBezTo>
                          <a:pt x="50" y="68"/>
                          <a:pt x="48" y="69"/>
                          <a:pt x="46" y="70"/>
                        </a:cubicBezTo>
                        <a:cubicBezTo>
                          <a:pt x="44" y="70"/>
                          <a:pt x="42" y="71"/>
                          <a:pt x="41" y="72"/>
                        </a:cubicBezTo>
                        <a:cubicBezTo>
                          <a:pt x="41" y="73"/>
                          <a:pt x="41" y="74"/>
                          <a:pt x="41" y="74"/>
                        </a:cubicBezTo>
                        <a:cubicBezTo>
                          <a:pt x="41" y="75"/>
                          <a:pt x="40" y="76"/>
                          <a:pt x="40" y="76"/>
                        </a:cubicBezTo>
                        <a:cubicBezTo>
                          <a:pt x="41" y="77"/>
                          <a:pt x="41" y="78"/>
                          <a:pt x="40" y="79"/>
                        </a:cubicBezTo>
                        <a:cubicBezTo>
                          <a:pt x="40" y="79"/>
                          <a:pt x="40" y="80"/>
                          <a:pt x="40" y="80"/>
                        </a:cubicBezTo>
                        <a:close/>
                        <a:moveTo>
                          <a:pt x="35" y="48"/>
                        </a:moveTo>
                        <a:cubicBezTo>
                          <a:pt x="36" y="50"/>
                          <a:pt x="36" y="52"/>
                          <a:pt x="36" y="53"/>
                        </a:cubicBezTo>
                        <a:cubicBezTo>
                          <a:pt x="36" y="53"/>
                          <a:pt x="37" y="54"/>
                          <a:pt x="37" y="54"/>
                        </a:cubicBezTo>
                        <a:cubicBezTo>
                          <a:pt x="38" y="54"/>
                          <a:pt x="39" y="55"/>
                          <a:pt x="40" y="54"/>
                        </a:cubicBezTo>
                        <a:cubicBezTo>
                          <a:pt x="41" y="54"/>
                          <a:pt x="42" y="53"/>
                          <a:pt x="43" y="53"/>
                        </a:cubicBezTo>
                        <a:cubicBezTo>
                          <a:pt x="47" y="50"/>
                          <a:pt x="51" y="48"/>
                          <a:pt x="55" y="46"/>
                        </a:cubicBezTo>
                        <a:cubicBezTo>
                          <a:pt x="58" y="44"/>
                          <a:pt x="60" y="43"/>
                          <a:pt x="62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cubicBezTo>
                          <a:pt x="62" y="39"/>
                          <a:pt x="62" y="37"/>
                          <a:pt x="61" y="35"/>
                        </a:cubicBezTo>
                        <a:cubicBezTo>
                          <a:pt x="60" y="35"/>
                          <a:pt x="60" y="35"/>
                          <a:pt x="59" y="36"/>
                        </a:cubicBezTo>
                        <a:cubicBezTo>
                          <a:pt x="55" y="37"/>
                          <a:pt x="52" y="39"/>
                          <a:pt x="49" y="41"/>
                        </a:cubicBezTo>
                        <a:cubicBezTo>
                          <a:pt x="44" y="44"/>
                          <a:pt x="40" y="47"/>
                          <a:pt x="35" y="48"/>
                        </a:cubicBezTo>
                        <a:close/>
                        <a:moveTo>
                          <a:pt x="27" y="25"/>
                        </a:moveTo>
                        <a:cubicBezTo>
                          <a:pt x="28" y="26"/>
                          <a:pt x="28" y="28"/>
                          <a:pt x="29" y="29"/>
                        </a:cubicBezTo>
                        <a:cubicBezTo>
                          <a:pt x="29" y="30"/>
                          <a:pt x="30" y="31"/>
                          <a:pt x="31" y="30"/>
                        </a:cubicBezTo>
                        <a:cubicBezTo>
                          <a:pt x="31" y="30"/>
                          <a:pt x="31" y="30"/>
                          <a:pt x="32" y="30"/>
                        </a:cubicBezTo>
                        <a:cubicBezTo>
                          <a:pt x="33" y="29"/>
                          <a:pt x="35" y="28"/>
                          <a:pt x="37" y="28"/>
                        </a:cubicBezTo>
                        <a:cubicBezTo>
                          <a:pt x="39" y="26"/>
                          <a:pt x="42" y="24"/>
                          <a:pt x="45" y="23"/>
                        </a:cubicBezTo>
                        <a:cubicBezTo>
                          <a:pt x="48" y="21"/>
                          <a:pt x="51" y="19"/>
                          <a:pt x="53" y="17"/>
                        </a:cubicBezTo>
                        <a:cubicBezTo>
                          <a:pt x="54" y="16"/>
                          <a:pt x="55" y="16"/>
                          <a:pt x="55" y="15"/>
                        </a:cubicBezTo>
                        <a:cubicBezTo>
                          <a:pt x="55" y="14"/>
                          <a:pt x="54" y="13"/>
                          <a:pt x="54" y="11"/>
                        </a:cubicBezTo>
                        <a:cubicBezTo>
                          <a:pt x="53" y="11"/>
                          <a:pt x="52" y="11"/>
                          <a:pt x="52" y="12"/>
                        </a:cubicBezTo>
                        <a:cubicBezTo>
                          <a:pt x="49" y="13"/>
                          <a:pt x="47" y="14"/>
                          <a:pt x="45" y="16"/>
                        </a:cubicBezTo>
                        <a:cubicBezTo>
                          <a:pt x="42" y="17"/>
                          <a:pt x="39" y="19"/>
                          <a:pt x="36" y="21"/>
                        </a:cubicBezTo>
                        <a:cubicBezTo>
                          <a:pt x="33" y="22"/>
                          <a:pt x="30" y="24"/>
                          <a:pt x="27" y="25"/>
                        </a:cubicBezTo>
                        <a:close/>
                        <a:moveTo>
                          <a:pt x="39" y="64"/>
                        </a:moveTo>
                        <a:cubicBezTo>
                          <a:pt x="40" y="65"/>
                          <a:pt x="40" y="66"/>
                          <a:pt x="40" y="67"/>
                        </a:cubicBezTo>
                        <a:cubicBezTo>
                          <a:pt x="40" y="68"/>
                          <a:pt x="40" y="68"/>
                          <a:pt x="40" y="69"/>
                        </a:cubicBezTo>
                        <a:cubicBezTo>
                          <a:pt x="40" y="69"/>
                          <a:pt x="39" y="69"/>
                          <a:pt x="40" y="70"/>
                        </a:cubicBezTo>
                        <a:cubicBezTo>
                          <a:pt x="40" y="70"/>
                          <a:pt x="41" y="70"/>
                          <a:pt x="41" y="70"/>
                        </a:cubicBezTo>
                        <a:cubicBezTo>
                          <a:pt x="41" y="70"/>
                          <a:pt x="41" y="69"/>
                          <a:pt x="41" y="69"/>
                        </a:cubicBezTo>
                        <a:cubicBezTo>
                          <a:pt x="45" y="68"/>
                          <a:pt x="48" y="66"/>
                          <a:pt x="52" y="65"/>
                        </a:cubicBezTo>
                        <a:cubicBezTo>
                          <a:pt x="54" y="63"/>
                          <a:pt x="57" y="62"/>
                          <a:pt x="60" y="61"/>
                        </a:cubicBezTo>
                        <a:cubicBezTo>
                          <a:pt x="62" y="60"/>
                          <a:pt x="64" y="58"/>
                          <a:pt x="66" y="57"/>
                        </a:cubicBezTo>
                        <a:cubicBezTo>
                          <a:pt x="66" y="57"/>
                          <a:pt x="67" y="57"/>
                          <a:pt x="67" y="56"/>
                        </a:cubicBezTo>
                        <a:cubicBezTo>
                          <a:pt x="67" y="55"/>
                          <a:pt x="66" y="53"/>
                          <a:pt x="66" y="52"/>
                        </a:cubicBezTo>
                        <a:cubicBezTo>
                          <a:pt x="66" y="52"/>
                          <a:pt x="66" y="52"/>
                          <a:pt x="65" y="52"/>
                        </a:cubicBezTo>
                        <a:cubicBezTo>
                          <a:pt x="62" y="53"/>
                          <a:pt x="59" y="54"/>
                          <a:pt x="56" y="56"/>
                        </a:cubicBezTo>
                        <a:cubicBezTo>
                          <a:pt x="54" y="57"/>
                          <a:pt x="51" y="58"/>
                          <a:pt x="49" y="60"/>
                        </a:cubicBezTo>
                        <a:cubicBezTo>
                          <a:pt x="46" y="61"/>
                          <a:pt x="44" y="62"/>
                          <a:pt x="41" y="63"/>
                        </a:cubicBezTo>
                        <a:cubicBezTo>
                          <a:pt x="40" y="63"/>
                          <a:pt x="40" y="64"/>
                          <a:pt x="39" y="64"/>
                        </a:cubicBezTo>
                        <a:close/>
                        <a:moveTo>
                          <a:pt x="65" y="48"/>
                        </a:moveTo>
                        <a:cubicBezTo>
                          <a:pt x="64" y="47"/>
                          <a:pt x="64" y="46"/>
                          <a:pt x="64" y="46"/>
                        </a:cubicBezTo>
                        <a:cubicBezTo>
                          <a:pt x="64" y="45"/>
                          <a:pt x="64" y="45"/>
                          <a:pt x="63" y="45"/>
                        </a:cubicBezTo>
                        <a:cubicBezTo>
                          <a:pt x="63" y="45"/>
                          <a:pt x="63" y="45"/>
                          <a:pt x="62" y="45"/>
                        </a:cubicBezTo>
                        <a:cubicBezTo>
                          <a:pt x="60" y="46"/>
                          <a:pt x="58" y="46"/>
                          <a:pt x="56" y="48"/>
                        </a:cubicBezTo>
                        <a:cubicBezTo>
                          <a:pt x="54" y="49"/>
                          <a:pt x="52" y="50"/>
                          <a:pt x="50" y="51"/>
                        </a:cubicBezTo>
                        <a:cubicBezTo>
                          <a:pt x="47" y="53"/>
                          <a:pt x="43" y="55"/>
                          <a:pt x="40" y="56"/>
                        </a:cubicBezTo>
                        <a:cubicBezTo>
                          <a:pt x="39" y="57"/>
                          <a:pt x="38" y="57"/>
                          <a:pt x="38" y="58"/>
                        </a:cubicBezTo>
                        <a:cubicBezTo>
                          <a:pt x="38" y="59"/>
                          <a:pt x="38" y="60"/>
                          <a:pt x="39" y="62"/>
                        </a:cubicBezTo>
                        <a:cubicBezTo>
                          <a:pt x="39" y="61"/>
                          <a:pt x="39" y="62"/>
                          <a:pt x="40" y="61"/>
                        </a:cubicBezTo>
                        <a:cubicBezTo>
                          <a:pt x="41" y="61"/>
                          <a:pt x="42" y="61"/>
                          <a:pt x="43" y="60"/>
                        </a:cubicBezTo>
                        <a:cubicBezTo>
                          <a:pt x="46" y="59"/>
                          <a:pt x="49" y="57"/>
                          <a:pt x="52" y="56"/>
                        </a:cubicBezTo>
                        <a:cubicBezTo>
                          <a:pt x="56" y="53"/>
                          <a:pt x="60" y="51"/>
                          <a:pt x="64" y="48"/>
                        </a:cubicBezTo>
                        <a:cubicBezTo>
                          <a:pt x="64" y="48"/>
                          <a:pt x="64" y="48"/>
                          <a:pt x="65" y="48"/>
                        </a:cubicBezTo>
                        <a:close/>
                        <a:moveTo>
                          <a:pt x="45" y="6"/>
                        </a:moveTo>
                        <a:cubicBezTo>
                          <a:pt x="45" y="8"/>
                          <a:pt x="45" y="8"/>
                          <a:pt x="43" y="9"/>
                        </a:cubicBezTo>
                        <a:cubicBezTo>
                          <a:pt x="40" y="10"/>
                          <a:pt x="37" y="12"/>
                          <a:pt x="35" y="13"/>
                        </a:cubicBezTo>
                        <a:cubicBezTo>
                          <a:pt x="32" y="15"/>
                          <a:pt x="29" y="17"/>
                          <a:pt x="26" y="19"/>
                        </a:cubicBezTo>
                        <a:cubicBezTo>
                          <a:pt x="25" y="19"/>
                          <a:pt x="25" y="19"/>
                          <a:pt x="25" y="19"/>
                        </a:cubicBezTo>
                        <a:cubicBezTo>
                          <a:pt x="25" y="20"/>
                          <a:pt x="25" y="20"/>
                          <a:pt x="25" y="20"/>
                        </a:cubicBezTo>
                        <a:cubicBezTo>
                          <a:pt x="26" y="21"/>
                          <a:pt x="26" y="21"/>
                          <a:pt x="26" y="21"/>
                        </a:cubicBezTo>
                        <a:cubicBezTo>
                          <a:pt x="27" y="22"/>
                          <a:pt x="27" y="23"/>
                          <a:pt x="28" y="22"/>
                        </a:cubicBezTo>
                        <a:cubicBezTo>
                          <a:pt x="28" y="22"/>
                          <a:pt x="29" y="22"/>
                          <a:pt x="29" y="22"/>
                        </a:cubicBezTo>
                        <a:cubicBezTo>
                          <a:pt x="31" y="21"/>
                          <a:pt x="33" y="20"/>
                          <a:pt x="35" y="19"/>
                        </a:cubicBezTo>
                        <a:cubicBezTo>
                          <a:pt x="40" y="17"/>
                          <a:pt x="44" y="14"/>
                          <a:pt x="48" y="11"/>
                        </a:cubicBezTo>
                        <a:cubicBezTo>
                          <a:pt x="49" y="9"/>
                          <a:pt x="51" y="8"/>
                          <a:pt x="53" y="7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0" y="6"/>
                          <a:pt x="48" y="6"/>
                          <a:pt x="45" y="6"/>
                        </a:cubicBezTo>
                        <a:close/>
                        <a:moveTo>
                          <a:pt x="25" y="18"/>
                        </a:moveTo>
                        <a:cubicBezTo>
                          <a:pt x="30" y="14"/>
                          <a:pt x="36" y="11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38" y="6"/>
                          <a:pt x="36" y="6"/>
                          <a:pt x="34" y="6"/>
                        </a:cubicBezTo>
                        <a:cubicBezTo>
                          <a:pt x="34" y="8"/>
                          <a:pt x="34" y="9"/>
                          <a:pt x="32" y="9"/>
                        </a:cubicBezTo>
                        <a:cubicBezTo>
                          <a:pt x="31" y="9"/>
                          <a:pt x="29" y="10"/>
                          <a:pt x="29" y="10"/>
                        </a:cubicBezTo>
                        <a:cubicBezTo>
                          <a:pt x="27" y="11"/>
                          <a:pt x="26" y="12"/>
                          <a:pt x="24" y="13"/>
                        </a:cubicBezTo>
                        <a:cubicBezTo>
                          <a:pt x="24" y="13"/>
                          <a:pt x="24" y="13"/>
                          <a:pt x="24" y="14"/>
                        </a:cubicBezTo>
                        <a:cubicBezTo>
                          <a:pt x="24" y="14"/>
                          <a:pt x="25" y="14"/>
                          <a:pt x="25" y="14"/>
                        </a:cubicBezTo>
                        <a:cubicBezTo>
                          <a:pt x="25" y="14"/>
                          <a:pt x="24" y="15"/>
                          <a:pt x="24" y="16"/>
                        </a:cubicBezTo>
                        <a:cubicBezTo>
                          <a:pt x="24" y="16"/>
                          <a:pt x="24" y="17"/>
                          <a:pt x="25" y="18"/>
                        </a:cubicBezTo>
                        <a:close/>
                        <a:moveTo>
                          <a:pt x="29" y="7"/>
                        </a:moveTo>
                        <a:cubicBezTo>
                          <a:pt x="29" y="7"/>
                          <a:pt x="29" y="7"/>
                          <a:pt x="29" y="7"/>
                        </a:cubicBezTo>
                        <a:cubicBezTo>
                          <a:pt x="28" y="7"/>
                          <a:pt x="27" y="7"/>
                          <a:pt x="26" y="7"/>
                        </a:cubicBezTo>
                        <a:cubicBezTo>
                          <a:pt x="25" y="7"/>
                          <a:pt x="24" y="7"/>
                          <a:pt x="23" y="7"/>
                        </a:cubicBezTo>
                        <a:cubicBezTo>
                          <a:pt x="23" y="7"/>
                          <a:pt x="22" y="6"/>
                          <a:pt x="22" y="6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1" y="5"/>
                          <a:pt x="20" y="4"/>
                          <a:pt x="19" y="4"/>
                        </a:cubicBez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1" y="6"/>
                          <a:pt x="21" y="9"/>
                          <a:pt x="23" y="12"/>
                        </a:cubicBezTo>
                        <a:cubicBezTo>
                          <a:pt x="25" y="10"/>
                          <a:pt x="27" y="9"/>
                          <a:pt x="29" y="7"/>
                        </a:cubicBezTo>
                        <a:close/>
                        <a:moveTo>
                          <a:pt x="69" y="83"/>
                        </a:moveTo>
                        <a:cubicBezTo>
                          <a:pt x="67" y="86"/>
                          <a:pt x="64" y="89"/>
                          <a:pt x="63" y="92"/>
                        </a:cubicBezTo>
                        <a:cubicBezTo>
                          <a:pt x="65" y="89"/>
                          <a:pt x="67" y="86"/>
                          <a:pt x="69" y="83"/>
                        </a:cubicBezTo>
                        <a:close/>
                        <a:moveTo>
                          <a:pt x="74" y="78"/>
                        </a:moveTo>
                        <a:cubicBezTo>
                          <a:pt x="74" y="78"/>
                          <a:pt x="74" y="78"/>
                          <a:pt x="74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4" y="78"/>
                          <a:pt x="74" y="78"/>
                          <a:pt x="74" y="78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1" name="Freeform 9"/>
                  <p:cNvSpPr/>
                  <p:nvPr/>
                </p:nvSpPr>
                <p:spPr bwMode="auto">
                  <a:xfrm>
                    <a:off x="6094413" y="3586163"/>
                    <a:ext cx="114300" cy="39688"/>
                  </a:xfrm>
                  <a:custGeom>
                    <a:avLst/>
                    <a:gdLst>
                      <a:gd name="T0" fmla="*/ 1 w 35"/>
                      <a:gd name="T1" fmla="*/ 9 h 12"/>
                      <a:gd name="T2" fmla="*/ 3 w 35"/>
                      <a:gd name="T3" fmla="*/ 9 h 12"/>
                      <a:gd name="T4" fmla="*/ 3 w 35"/>
                      <a:gd name="T5" fmla="*/ 9 h 12"/>
                      <a:gd name="T6" fmla="*/ 5 w 35"/>
                      <a:gd name="T7" fmla="*/ 10 h 12"/>
                      <a:gd name="T8" fmla="*/ 9 w 35"/>
                      <a:gd name="T9" fmla="*/ 10 h 12"/>
                      <a:gd name="T10" fmla="*/ 22 w 35"/>
                      <a:gd name="T11" fmla="*/ 5 h 12"/>
                      <a:gd name="T12" fmla="*/ 31 w 35"/>
                      <a:gd name="T13" fmla="*/ 0 h 12"/>
                      <a:gd name="T14" fmla="*/ 32 w 35"/>
                      <a:gd name="T15" fmla="*/ 0 h 12"/>
                      <a:gd name="T16" fmla="*/ 35 w 35"/>
                      <a:gd name="T17" fmla="*/ 1 h 12"/>
                      <a:gd name="T18" fmla="*/ 34 w 35"/>
                      <a:gd name="T19" fmla="*/ 4 h 12"/>
                      <a:gd name="T20" fmla="*/ 33 w 35"/>
                      <a:gd name="T21" fmla="*/ 4 h 12"/>
                      <a:gd name="T22" fmla="*/ 22 w 35"/>
                      <a:gd name="T23" fmla="*/ 8 h 12"/>
                      <a:gd name="T24" fmla="*/ 13 w 35"/>
                      <a:gd name="T25" fmla="*/ 11 h 12"/>
                      <a:gd name="T26" fmla="*/ 7 w 35"/>
                      <a:gd name="T27" fmla="*/ 12 h 12"/>
                      <a:gd name="T28" fmla="*/ 1 w 35"/>
                      <a:gd name="T29" fmla="*/ 12 h 12"/>
                      <a:gd name="T30" fmla="*/ 1 w 35"/>
                      <a:gd name="T31" fmla="*/ 12 h 12"/>
                      <a:gd name="T32" fmla="*/ 0 w 35"/>
                      <a:gd name="T33" fmla="*/ 9 h 12"/>
                      <a:gd name="T34" fmla="*/ 1 w 35"/>
                      <a:gd name="T35" fmla="*/ 9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5" h="12">
                        <a:moveTo>
                          <a:pt x="1" y="9"/>
                        </a:moveTo>
                        <a:cubicBezTo>
                          <a:pt x="1" y="8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4" y="10"/>
                          <a:pt x="4" y="10"/>
                          <a:pt x="5" y="10"/>
                        </a:cubicBezTo>
                        <a:cubicBezTo>
                          <a:pt x="6" y="10"/>
                          <a:pt x="8" y="10"/>
                          <a:pt x="9" y="10"/>
                        </a:cubicBezTo>
                        <a:cubicBezTo>
                          <a:pt x="14" y="8"/>
                          <a:pt x="18" y="7"/>
                          <a:pt x="22" y="5"/>
                        </a:cubicBezTo>
                        <a:cubicBezTo>
                          <a:pt x="25" y="4"/>
                          <a:pt x="28" y="2"/>
                          <a:pt x="31" y="0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33" y="0"/>
                          <a:pt x="34" y="0"/>
                          <a:pt x="35" y="1"/>
                        </a:cubicBezTo>
                        <a:cubicBezTo>
                          <a:pt x="35" y="2"/>
                          <a:pt x="35" y="3"/>
                          <a:pt x="34" y="4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29" y="6"/>
                          <a:pt x="26" y="7"/>
                          <a:pt x="22" y="8"/>
                        </a:cubicBezTo>
                        <a:cubicBezTo>
                          <a:pt x="19" y="9"/>
                          <a:pt x="16" y="10"/>
                          <a:pt x="13" y="11"/>
                        </a:cubicBezTo>
                        <a:cubicBezTo>
                          <a:pt x="11" y="11"/>
                          <a:pt x="9" y="12"/>
                          <a:pt x="7" y="12"/>
                        </a:cubicBezTo>
                        <a:cubicBezTo>
                          <a:pt x="5" y="12"/>
                          <a:pt x="3" y="12"/>
                          <a:pt x="1" y="12"/>
                        </a:cubicBezTo>
                        <a:cubicBezTo>
                          <a:pt x="1" y="12"/>
                          <a:pt x="1" y="12"/>
                          <a:pt x="1" y="12"/>
                        </a:cubicBezTo>
                        <a:cubicBezTo>
                          <a:pt x="0" y="11"/>
                          <a:pt x="0" y="10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91" name="组合 190"/>
                <p:cNvGrpSpPr/>
                <p:nvPr/>
              </p:nvGrpSpPr>
              <p:grpSpPr>
                <a:xfrm>
                  <a:off x="4819121" y="3552825"/>
                  <a:ext cx="876301" cy="463550"/>
                  <a:chOff x="5656263" y="3198813"/>
                  <a:chExt cx="876301" cy="463550"/>
                </a:xfrm>
              </p:grpSpPr>
              <p:sp>
                <p:nvSpPr>
                  <p:cNvPr id="192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276976" y="3201988"/>
                    <a:ext cx="255588" cy="460375"/>
                  </a:xfrm>
                  <a:custGeom>
                    <a:avLst/>
                    <a:gdLst>
                      <a:gd name="T0" fmla="*/ 2 w 78"/>
                      <a:gd name="T1" fmla="*/ 136 h 139"/>
                      <a:gd name="T2" fmla="*/ 29 w 78"/>
                      <a:gd name="T3" fmla="*/ 94 h 139"/>
                      <a:gd name="T4" fmla="*/ 21 w 78"/>
                      <a:gd name="T5" fmla="*/ 8 h 139"/>
                      <a:gd name="T6" fmla="*/ 25 w 78"/>
                      <a:gd name="T7" fmla="*/ 2 h 139"/>
                      <a:gd name="T8" fmla="*/ 72 w 78"/>
                      <a:gd name="T9" fmla="*/ 60 h 139"/>
                      <a:gd name="T10" fmla="*/ 71 w 78"/>
                      <a:gd name="T11" fmla="*/ 90 h 139"/>
                      <a:gd name="T12" fmla="*/ 33 w 78"/>
                      <a:gd name="T13" fmla="*/ 138 h 139"/>
                      <a:gd name="T14" fmla="*/ 41 w 78"/>
                      <a:gd name="T15" fmla="*/ 8 h 139"/>
                      <a:gd name="T16" fmla="*/ 27 w 78"/>
                      <a:gd name="T17" fmla="*/ 127 h 139"/>
                      <a:gd name="T18" fmla="*/ 39 w 78"/>
                      <a:gd name="T19" fmla="*/ 63 h 139"/>
                      <a:gd name="T20" fmla="*/ 53 w 78"/>
                      <a:gd name="T21" fmla="*/ 11 h 139"/>
                      <a:gd name="T22" fmla="*/ 42 w 78"/>
                      <a:gd name="T23" fmla="*/ 16 h 139"/>
                      <a:gd name="T24" fmla="*/ 15 w 78"/>
                      <a:gd name="T25" fmla="*/ 130 h 139"/>
                      <a:gd name="T26" fmla="*/ 53 w 78"/>
                      <a:gd name="T27" fmla="*/ 6 h 139"/>
                      <a:gd name="T28" fmla="*/ 66 w 78"/>
                      <a:gd name="T29" fmla="*/ 91 h 139"/>
                      <a:gd name="T30" fmla="*/ 70 w 78"/>
                      <a:gd name="T31" fmla="*/ 70 h 139"/>
                      <a:gd name="T32" fmla="*/ 63 w 78"/>
                      <a:gd name="T33" fmla="*/ 50 h 139"/>
                      <a:gd name="T34" fmla="*/ 9 w 78"/>
                      <a:gd name="T35" fmla="*/ 128 h 139"/>
                      <a:gd name="T36" fmla="*/ 48 w 78"/>
                      <a:gd name="T37" fmla="*/ 93 h 139"/>
                      <a:gd name="T38" fmla="*/ 69 w 78"/>
                      <a:gd name="T39" fmla="*/ 82 h 139"/>
                      <a:gd name="T40" fmla="*/ 52 w 78"/>
                      <a:gd name="T41" fmla="*/ 96 h 139"/>
                      <a:gd name="T42" fmla="*/ 49 w 78"/>
                      <a:gd name="T43" fmla="*/ 87 h 139"/>
                      <a:gd name="T44" fmla="*/ 66 w 78"/>
                      <a:gd name="T45" fmla="*/ 77 h 139"/>
                      <a:gd name="T46" fmla="*/ 30 w 78"/>
                      <a:gd name="T47" fmla="*/ 110 h 139"/>
                      <a:gd name="T48" fmla="*/ 43 w 78"/>
                      <a:gd name="T49" fmla="*/ 35 h 139"/>
                      <a:gd name="T50" fmla="*/ 39 w 78"/>
                      <a:gd name="T51" fmla="*/ 83 h 139"/>
                      <a:gd name="T52" fmla="*/ 38 w 78"/>
                      <a:gd name="T53" fmla="*/ 15 h 139"/>
                      <a:gd name="T54" fmla="*/ 32 w 78"/>
                      <a:gd name="T55" fmla="*/ 6 h 139"/>
                      <a:gd name="T56" fmla="*/ 61 w 78"/>
                      <a:gd name="T57" fmla="*/ 44 h 139"/>
                      <a:gd name="T58" fmla="*/ 52 w 78"/>
                      <a:gd name="T59" fmla="*/ 90 h 139"/>
                      <a:gd name="T60" fmla="*/ 64 w 78"/>
                      <a:gd name="T61" fmla="*/ 47 h 139"/>
                      <a:gd name="T62" fmla="*/ 40 w 78"/>
                      <a:gd name="T63" fmla="*/ 101 h 139"/>
                      <a:gd name="T64" fmla="*/ 62 w 78"/>
                      <a:gd name="T65" fmla="*/ 77 h 139"/>
                      <a:gd name="T66" fmla="*/ 58 w 78"/>
                      <a:gd name="T67" fmla="*/ 52 h 139"/>
                      <a:gd name="T68" fmla="*/ 62 w 78"/>
                      <a:gd name="T69" fmla="*/ 41 h 139"/>
                      <a:gd name="T70" fmla="*/ 47 w 78"/>
                      <a:gd name="T71" fmla="*/ 43 h 139"/>
                      <a:gd name="T72" fmla="*/ 53 w 78"/>
                      <a:gd name="T73" fmla="*/ 29 h 139"/>
                      <a:gd name="T74" fmla="*/ 60 w 78"/>
                      <a:gd name="T75" fmla="*/ 34 h 139"/>
                      <a:gd name="T76" fmla="*/ 52 w 78"/>
                      <a:gd name="T77" fmla="*/ 25 h 139"/>
                      <a:gd name="T78" fmla="*/ 49 w 78"/>
                      <a:gd name="T79" fmla="*/ 25 h 139"/>
                      <a:gd name="T80" fmla="*/ 47 w 78"/>
                      <a:gd name="T81" fmla="*/ 31 h 139"/>
                      <a:gd name="T82" fmla="*/ 34 w 78"/>
                      <a:gd name="T83" fmla="*/ 114 h 139"/>
                      <a:gd name="T84" fmla="*/ 68 w 78"/>
                      <a:gd name="T85" fmla="*/ 74 h 139"/>
                      <a:gd name="T86" fmla="*/ 40 w 78"/>
                      <a:gd name="T87" fmla="*/ 20 h 139"/>
                      <a:gd name="T88" fmla="*/ 65 w 78"/>
                      <a:gd name="T89" fmla="*/ 65 h 139"/>
                      <a:gd name="T90" fmla="*/ 24 w 78"/>
                      <a:gd name="T91" fmla="*/ 9 h 139"/>
                      <a:gd name="T92" fmla="*/ 44 w 78"/>
                      <a:gd name="T93" fmla="*/ 32 h 139"/>
                      <a:gd name="T94" fmla="*/ 39 w 78"/>
                      <a:gd name="T95" fmla="*/ 32 h 139"/>
                      <a:gd name="T96" fmla="*/ 50 w 78"/>
                      <a:gd name="T97" fmla="*/ 38 h 139"/>
                      <a:gd name="T98" fmla="*/ 51 w 78"/>
                      <a:gd name="T99" fmla="*/ 68 h 139"/>
                      <a:gd name="T100" fmla="*/ 73 w 78"/>
                      <a:gd name="T101" fmla="*/ 81 h 139"/>
                      <a:gd name="T102" fmla="*/ 43 w 78"/>
                      <a:gd name="T103" fmla="*/ 111 h 139"/>
                      <a:gd name="T104" fmla="*/ 45 w 78"/>
                      <a:gd name="T105" fmla="*/ 108 h 139"/>
                      <a:gd name="T106" fmla="*/ 47 w 78"/>
                      <a:gd name="T107" fmla="*/ 79 h 139"/>
                      <a:gd name="T108" fmla="*/ 47 w 78"/>
                      <a:gd name="T109" fmla="*/ 51 h 139"/>
                      <a:gd name="T110" fmla="*/ 41 w 78"/>
                      <a:gd name="T111" fmla="*/ 114 h 139"/>
                      <a:gd name="T112" fmla="*/ 50 w 78"/>
                      <a:gd name="T113" fmla="*/ 34 h 139"/>
                      <a:gd name="T114" fmla="*/ 32 w 78"/>
                      <a:gd name="T115" fmla="*/ 103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78" h="139">
                        <a:moveTo>
                          <a:pt x="34" y="136"/>
                        </a:moveTo>
                        <a:cubicBezTo>
                          <a:pt x="32" y="136"/>
                          <a:pt x="31" y="136"/>
                          <a:pt x="30" y="135"/>
                        </a:cubicBezTo>
                        <a:cubicBezTo>
                          <a:pt x="28" y="135"/>
                          <a:pt x="26" y="136"/>
                          <a:pt x="24" y="136"/>
                        </a:cubicBezTo>
                        <a:cubicBezTo>
                          <a:pt x="21" y="136"/>
                          <a:pt x="19" y="136"/>
                          <a:pt x="16" y="136"/>
                        </a:cubicBezTo>
                        <a:cubicBezTo>
                          <a:pt x="13" y="136"/>
                          <a:pt x="10" y="136"/>
                          <a:pt x="7" y="136"/>
                        </a:cubicBezTo>
                        <a:cubicBezTo>
                          <a:pt x="6" y="136"/>
                          <a:pt x="6" y="136"/>
                          <a:pt x="5" y="136"/>
                        </a:cubicBezTo>
                        <a:cubicBezTo>
                          <a:pt x="5" y="137"/>
                          <a:pt x="4" y="137"/>
                          <a:pt x="4" y="136"/>
                        </a:cubicBezTo>
                        <a:cubicBezTo>
                          <a:pt x="3" y="136"/>
                          <a:pt x="2" y="136"/>
                          <a:pt x="2" y="136"/>
                        </a:cubicBezTo>
                        <a:cubicBezTo>
                          <a:pt x="1" y="135"/>
                          <a:pt x="1" y="134"/>
                          <a:pt x="2" y="134"/>
                        </a:cubicBezTo>
                        <a:cubicBezTo>
                          <a:pt x="2" y="133"/>
                          <a:pt x="2" y="133"/>
                          <a:pt x="2" y="133"/>
                        </a:cubicBezTo>
                        <a:cubicBezTo>
                          <a:pt x="2" y="133"/>
                          <a:pt x="3" y="133"/>
                          <a:pt x="3" y="133"/>
                        </a:cubicBezTo>
                        <a:cubicBezTo>
                          <a:pt x="3" y="132"/>
                          <a:pt x="3" y="132"/>
                          <a:pt x="2" y="133"/>
                        </a:cubicBezTo>
                        <a:cubicBezTo>
                          <a:pt x="1" y="133"/>
                          <a:pt x="1" y="133"/>
                          <a:pt x="1" y="133"/>
                        </a:cubicBezTo>
                        <a:cubicBezTo>
                          <a:pt x="0" y="132"/>
                          <a:pt x="0" y="132"/>
                          <a:pt x="1" y="131"/>
                        </a:cubicBezTo>
                        <a:cubicBezTo>
                          <a:pt x="3" y="127"/>
                          <a:pt x="6" y="123"/>
                          <a:pt x="8" y="119"/>
                        </a:cubicBezTo>
                        <a:cubicBezTo>
                          <a:pt x="15" y="111"/>
                          <a:pt x="21" y="102"/>
                          <a:pt x="29" y="94"/>
                        </a:cubicBezTo>
                        <a:cubicBezTo>
                          <a:pt x="29" y="93"/>
                          <a:pt x="30" y="93"/>
                          <a:pt x="30" y="92"/>
                        </a:cubicBezTo>
                        <a:cubicBezTo>
                          <a:pt x="33" y="88"/>
                          <a:pt x="35" y="85"/>
                          <a:pt x="37" y="81"/>
                        </a:cubicBezTo>
                        <a:cubicBezTo>
                          <a:pt x="38" y="80"/>
                          <a:pt x="39" y="79"/>
                          <a:pt x="39" y="78"/>
                        </a:cubicBezTo>
                        <a:cubicBezTo>
                          <a:pt x="39" y="74"/>
                          <a:pt x="38" y="71"/>
                          <a:pt x="37" y="68"/>
                        </a:cubicBezTo>
                        <a:cubicBezTo>
                          <a:pt x="35" y="62"/>
                          <a:pt x="33" y="57"/>
                          <a:pt x="32" y="51"/>
                        </a:cubicBezTo>
                        <a:cubicBezTo>
                          <a:pt x="31" y="44"/>
                          <a:pt x="30" y="38"/>
                          <a:pt x="28" y="32"/>
                        </a:cubicBezTo>
                        <a:cubicBezTo>
                          <a:pt x="28" y="30"/>
                          <a:pt x="27" y="28"/>
                          <a:pt x="27" y="27"/>
                        </a:cubicBezTo>
                        <a:cubicBezTo>
                          <a:pt x="24" y="21"/>
                          <a:pt x="22" y="15"/>
                          <a:pt x="21" y="8"/>
                        </a:cubicBezTo>
                        <a:cubicBezTo>
                          <a:pt x="21" y="8"/>
                          <a:pt x="21" y="7"/>
                          <a:pt x="20" y="6"/>
                        </a:cubicBezTo>
                        <a:cubicBezTo>
                          <a:pt x="20" y="6"/>
                          <a:pt x="20" y="6"/>
                          <a:pt x="20" y="5"/>
                        </a:cubicBezTo>
                        <a:cubicBezTo>
                          <a:pt x="19" y="5"/>
                          <a:pt x="19" y="5"/>
                          <a:pt x="19" y="5"/>
                        </a:cubicBezTo>
                        <a:cubicBezTo>
                          <a:pt x="18" y="5"/>
                          <a:pt x="17" y="4"/>
                          <a:pt x="17" y="3"/>
                        </a:cubicBezTo>
                        <a:cubicBezTo>
                          <a:pt x="17" y="2"/>
                          <a:pt x="18" y="1"/>
                          <a:pt x="18" y="1"/>
                        </a:cubicBezTo>
                        <a:cubicBezTo>
                          <a:pt x="20" y="1"/>
                          <a:pt x="21" y="1"/>
                          <a:pt x="23" y="2"/>
                        </a:cubicBezTo>
                        <a:cubicBezTo>
                          <a:pt x="23" y="2"/>
                          <a:pt x="24" y="2"/>
                          <a:pt x="25" y="2"/>
                        </a:cubicBezTo>
                        <a:cubicBezTo>
                          <a:pt x="25" y="2"/>
                          <a:pt x="25" y="2"/>
                          <a:pt x="25" y="2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35" y="0"/>
                          <a:pt x="43" y="0"/>
                          <a:pt x="51" y="0"/>
                        </a:cubicBezTo>
                        <a:cubicBezTo>
                          <a:pt x="52" y="0"/>
                          <a:pt x="53" y="0"/>
                          <a:pt x="54" y="0"/>
                        </a:cubicBezTo>
                        <a:cubicBezTo>
                          <a:pt x="54" y="0"/>
                          <a:pt x="55" y="0"/>
                          <a:pt x="55" y="1"/>
                        </a:cubicBezTo>
                        <a:cubicBezTo>
                          <a:pt x="55" y="1"/>
                          <a:pt x="56" y="2"/>
                          <a:pt x="56" y="2"/>
                        </a:cubicBezTo>
                        <a:cubicBezTo>
                          <a:pt x="57" y="6"/>
                          <a:pt x="58" y="9"/>
                          <a:pt x="60" y="13"/>
                        </a:cubicBezTo>
                        <a:cubicBezTo>
                          <a:pt x="62" y="20"/>
                          <a:pt x="64" y="28"/>
                          <a:pt x="66" y="36"/>
                        </a:cubicBezTo>
                        <a:cubicBezTo>
                          <a:pt x="68" y="44"/>
                          <a:pt x="70" y="52"/>
                          <a:pt x="72" y="60"/>
                        </a:cubicBezTo>
                        <a:cubicBezTo>
                          <a:pt x="73" y="63"/>
                          <a:pt x="73" y="66"/>
                          <a:pt x="74" y="69"/>
                        </a:cubicBezTo>
                        <a:cubicBezTo>
                          <a:pt x="74" y="69"/>
                          <a:pt x="75" y="70"/>
                          <a:pt x="75" y="70"/>
                        </a:cubicBezTo>
                        <a:cubicBezTo>
                          <a:pt x="75" y="70"/>
                          <a:pt x="75" y="71"/>
                          <a:pt x="75" y="71"/>
                        </a:cubicBezTo>
                        <a:cubicBezTo>
                          <a:pt x="75" y="71"/>
                          <a:pt x="75" y="72"/>
                          <a:pt x="75" y="73"/>
                        </a:cubicBezTo>
                        <a:cubicBezTo>
                          <a:pt x="76" y="75"/>
                          <a:pt x="77" y="78"/>
                          <a:pt x="77" y="80"/>
                        </a:cubicBezTo>
                        <a:cubicBezTo>
                          <a:pt x="78" y="81"/>
                          <a:pt x="77" y="82"/>
                          <a:pt x="76" y="83"/>
                        </a:cubicBezTo>
                        <a:cubicBezTo>
                          <a:pt x="75" y="83"/>
                          <a:pt x="75" y="84"/>
                          <a:pt x="74" y="85"/>
                        </a:cubicBezTo>
                        <a:cubicBezTo>
                          <a:pt x="73" y="86"/>
                          <a:pt x="72" y="88"/>
                          <a:pt x="71" y="90"/>
                        </a:cubicBezTo>
                        <a:cubicBezTo>
                          <a:pt x="68" y="97"/>
                          <a:pt x="63" y="104"/>
                          <a:pt x="58" y="111"/>
                        </a:cubicBezTo>
                        <a:cubicBezTo>
                          <a:pt x="55" y="115"/>
                          <a:pt x="52" y="118"/>
                          <a:pt x="49" y="121"/>
                        </a:cubicBezTo>
                        <a:cubicBezTo>
                          <a:pt x="49" y="121"/>
                          <a:pt x="48" y="122"/>
                          <a:pt x="48" y="122"/>
                        </a:cubicBezTo>
                        <a:cubicBezTo>
                          <a:pt x="46" y="123"/>
                          <a:pt x="45" y="124"/>
                          <a:pt x="45" y="125"/>
                        </a:cubicBezTo>
                        <a:cubicBezTo>
                          <a:pt x="42" y="129"/>
                          <a:pt x="40" y="132"/>
                          <a:pt x="37" y="135"/>
                        </a:cubicBezTo>
                        <a:cubicBezTo>
                          <a:pt x="37" y="136"/>
                          <a:pt x="36" y="137"/>
                          <a:pt x="35" y="138"/>
                        </a:cubicBezTo>
                        <a:cubicBezTo>
                          <a:pt x="35" y="138"/>
                          <a:pt x="35" y="138"/>
                          <a:pt x="35" y="138"/>
                        </a:cubicBezTo>
                        <a:cubicBezTo>
                          <a:pt x="34" y="138"/>
                          <a:pt x="34" y="139"/>
                          <a:pt x="33" y="138"/>
                        </a:cubicBezTo>
                        <a:cubicBezTo>
                          <a:pt x="33" y="138"/>
                          <a:pt x="33" y="138"/>
                          <a:pt x="33" y="137"/>
                        </a:cubicBezTo>
                        <a:cubicBezTo>
                          <a:pt x="33" y="137"/>
                          <a:pt x="33" y="136"/>
                          <a:pt x="34" y="136"/>
                        </a:cubicBezTo>
                        <a:close/>
                        <a:moveTo>
                          <a:pt x="33" y="8"/>
                        </a:moveTo>
                        <a:cubicBezTo>
                          <a:pt x="33" y="8"/>
                          <a:pt x="33" y="9"/>
                          <a:pt x="33" y="9"/>
                        </a:cubicBezTo>
                        <a:cubicBezTo>
                          <a:pt x="34" y="9"/>
                          <a:pt x="35" y="8"/>
                          <a:pt x="37" y="8"/>
                        </a:cubicBezTo>
                        <a:cubicBezTo>
                          <a:pt x="37" y="8"/>
                          <a:pt x="37" y="8"/>
                          <a:pt x="37" y="8"/>
                        </a:cubicBezTo>
                        <a:cubicBezTo>
                          <a:pt x="38" y="8"/>
                          <a:pt x="40" y="8"/>
                          <a:pt x="41" y="8"/>
                        </a:cubicBezTo>
                        <a:cubicBezTo>
                          <a:pt x="41" y="8"/>
                          <a:pt x="41" y="8"/>
                          <a:pt x="41" y="8"/>
                        </a:cubicBezTo>
                        <a:cubicBezTo>
                          <a:pt x="42" y="8"/>
                          <a:pt x="42" y="7"/>
                          <a:pt x="43" y="6"/>
                        </a:cubicBezTo>
                        <a:cubicBezTo>
                          <a:pt x="40" y="7"/>
                          <a:pt x="36" y="7"/>
                          <a:pt x="33" y="8"/>
                        </a:cubicBezTo>
                        <a:close/>
                        <a:moveTo>
                          <a:pt x="27" y="127"/>
                        </a:moveTo>
                        <a:cubicBezTo>
                          <a:pt x="24" y="127"/>
                          <a:pt x="20" y="126"/>
                          <a:pt x="17" y="125"/>
                        </a:cubicBezTo>
                        <a:cubicBezTo>
                          <a:pt x="17" y="125"/>
                          <a:pt x="18" y="126"/>
                          <a:pt x="19" y="126"/>
                        </a:cubicBezTo>
                        <a:cubicBezTo>
                          <a:pt x="21" y="127"/>
                          <a:pt x="23" y="127"/>
                          <a:pt x="25" y="128"/>
                        </a:cubicBezTo>
                        <a:cubicBezTo>
                          <a:pt x="26" y="129"/>
                          <a:pt x="26" y="129"/>
                          <a:pt x="27" y="128"/>
                        </a:cubicBezTo>
                        <a:cubicBezTo>
                          <a:pt x="27" y="128"/>
                          <a:pt x="27" y="127"/>
                          <a:pt x="27" y="127"/>
                        </a:cubicBezTo>
                        <a:close/>
                        <a:moveTo>
                          <a:pt x="42" y="12"/>
                        </a:moveTo>
                        <a:cubicBezTo>
                          <a:pt x="44" y="12"/>
                          <a:pt x="46" y="12"/>
                          <a:pt x="49" y="11"/>
                        </a:cubicBezTo>
                        <a:cubicBezTo>
                          <a:pt x="48" y="10"/>
                          <a:pt x="48" y="10"/>
                          <a:pt x="48" y="10"/>
                        </a:cubicBezTo>
                        <a:cubicBezTo>
                          <a:pt x="46" y="10"/>
                          <a:pt x="44" y="10"/>
                          <a:pt x="43" y="10"/>
                        </a:cubicBezTo>
                        <a:cubicBezTo>
                          <a:pt x="42" y="11"/>
                          <a:pt x="42" y="11"/>
                          <a:pt x="42" y="12"/>
                        </a:cubicBezTo>
                        <a:close/>
                        <a:moveTo>
                          <a:pt x="36" y="52"/>
                        </a:moveTo>
                        <a:cubicBezTo>
                          <a:pt x="36" y="52"/>
                          <a:pt x="36" y="52"/>
                          <a:pt x="36" y="52"/>
                        </a:cubicBezTo>
                        <a:cubicBezTo>
                          <a:pt x="37" y="56"/>
                          <a:pt x="38" y="59"/>
                          <a:pt x="39" y="63"/>
                        </a:cubicBezTo>
                        <a:cubicBezTo>
                          <a:pt x="39" y="65"/>
                          <a:pt x="40" y="67"/>
                          <a:pt x="41" y="69"/>
                        </a:cubicBezTo>
                        <a:cubicBezTo>
                          <a:pt x="39" y="63"/>
                          <a:pt x="38" y="57"/>
                          <a:pt x="36" y="52"/>
                        </a:cubicBezTo>
                        <a:close/>
                        <a:moveTo>
                          <a:pt x="48" y="6"/>
                        </a:moveTo>
                        <a:cubicBezTo>
                          <a:pt x="49" y="7"/>
                          <a:pt x="49" y="8"/>
                          <a:pt x="50" y="8"/>
                        </a:cubicBezTo>
                        <a:cubicBezTo>
                          <a:pt x="51" y="8"/>
                          <a:pt x="51" y="9"/>
                          <a:pt x="51" y="10"/>
                        </a:cubicBezTo>
                        <a:cubicBezTo>
                          <a:pt x="51" y="10"/>
                          <a:pt x="51" y="10"/>
                          <a:pt x="51" y="10"/>
                        </a:cubicBezTo>
                        <a:cubicBezTo>
                          <a:pt x="51" y="10"/>
                          <a:pt x="51" y="11"/>
                          <a:pt x="51" y="11"/>
                        </a:cubicBezTo>
                        <a:cubicBezTo>
                          <a:pt x="52" y="11"/>
                          <a:pt x="52" y="11"/>
                          <a:pt x="53" y="11"/>
                        </a:cubicBezTo>
                        <a:cubicBezTo>
                          <a:pt x="52" y="9"/>
                          <a:pt x="52" y="8"/>
                          <a:pt x="51" y="6"/>
                        </a:cubicBezTo>
                        <a:cubicBezTo>
                          <a:pt x="50" y="6"/>
                          <a:pt x="49" y="6"/>
                          <a:pt x="48" y="6"/>
                        </a:cubicBezTo>
                        <a:close/>
                        <a:moveTo>
                          <a:pt x="42" y="16"/>
                        </a:moveTo>
                        <a:cubicBezTo>
                          <a:pt x="44" y="16"/>
                          <a:pt x="45" y="16"/>
                          <a:pt x="46" y="16"/>
                        </a:cubicBezTo>
                        <a:cubicBezTo>
                          <a:pt x="46" y="15"/>
                          <a:pt x="46" y="15"/>
                          <a:pt x="46" y="15"/>
                        </a:cubicBezTo>
                        <a:cubicBezTo>
                          <a:pt x="46" y="14"/>
                          <a:pt x="46" y="14"/>
                          <a:pt x="46" y="14"/>
                        </a:cubicBezTo>
                        <a:cubicBezTo>
                          <a:pt x="45" y="14"/>
                          <a:pt x="43" y="14"/>
                          <a:pt x="42" y="15"/>
                        </a:cubicBezTo>
                        <a:cubicBezTo>
                          <a:pt x="42" y="15"/>
                          <a:pt x="42" y="16"/>
                          <a:pt x="42" y="16"/>
                        </a:cubicBezTo>
                        <a:close/>
                        <a:moveTo>
                          <a:pt x="25" y="114"/>
                        </a:moveTo>
                        <a:cubicBezTo>
                          <a:pt x="25" y="115"/>
                          <a:pt x="24" y="116"/>
                          <a:pt x="23" y="117"/>
                        </a:cubicBezTo>
                        <a:cubicBezTo>
                          <a:pt x="24" y="117"/>
                          <a:pt x="25" y="117"/>
                          <a:pt x="26" y="118"/>
                        </a:cubicBezTo>
                        <a:cubicBezTo>
                          <a:pt x="26" y="117"/>
                          <a:pt x="27" y="117"/>
                          <a:pt x="27" y="116"/>
                        </a:cubicBezTo>
                        <a:cubicBezTo>
                          <a:pt x="27" y="116"/>
                          <a:pt x="27" y="116"/>
                          <a:pt x="27" y="115"/>
                        </a:cubicBezTo>
                        <a:cubicBezTo>
                          <a:pt x="27" y="115"/>
                          <a:pt x="26" y="115"/>
                          <a:pt x="25" y="114"/>
                        </a:cubicBezTo>
                        <a:close/>
                        <a:moveTo>
                          <a:pt x="10" y="130"/>
                        </a:moveTo>
                        <a:cubicBezTo>
                          <a:pt x="11" y="131"/>
                          <a:pt x="14" y="131"/>
                          <a:pt x="15" y="130"/>
                        </a:cubicBezTo>
                        <a:cubicBezTo>
                          <a:pt x="14" y="130"/>
                          <a:pt x="13" y="129"/>
                          <a:pt x="11" y="129"/>
                        </a:cubicBezTo>
                        <a:cubicBezTo>
                          <a:pt x="11" y="129"/>
                          <a:pt x="10" y="130"/>
                          <a:pt x="10" y="130"/>
                        </a:cubicBezTo>
                        <a:close/>
                        <a:moveTo>
                          <a:pt x="55" y="10"/>
                        </a:moveTo>
                        <a:cubicBezTo>
                          <a:pt x="54" y="7"/>
                          <a:pt x="54" y="5"/>
                          <a:pt x="53" y="2"/>
                        </a:cubicBezTo>
                        <a:cubicBezTo>
                          <a:pt x="52" y="2"/>
                          <a:pt x="52" y="2"/>
                          <a:pt x="51" y="2"/>
                        </a:cubicBezTo>
                        <a:cubicBezTo>
                          <a:pt x="52" y="4"/>
                          <a:pt x="52" y="4"/>
                          <a:pt x="53" y="4"/>
                        </a:cubicBezTo>
                        <a:cubicBezTo>
                          <a:pt x="53" y="4"/>
                          <a:pt x="54" y="5"/>
                          <a:pt x="53" y="5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4" y="7"/>
                          <a:pt x="54" y="9"/>
                          <a:pt x="55" y="10"/>
                        </a:cubicBezTo>
                        <a:close/>
                        <a:moveTo>
                          <a:pt x="16" y="123"/>
                        </a:moveTo>
                        <a:cubicBezTo>
                          <a:pt x="19" y="123"/>
                          <a:pt x="22" y="124"/>
                          <a:pt x="25" y="125"/>
                        </a:cubicBezTo>
                        <a:cubicBezTo>
                          <a:pt x="25" y="125"/>
                          <a:pt x="25" y="125"/>
                          <a:pt x="25" y="125"/>
                        </a:cubicBezTo>
                        <a:cubicBezTo>
                          <a:pt x="23" y="124"/>
                          <a:pt x="20" y="123"/>
                          <a:pt x="17" y="122"/>
                        </a:cubicBezTo>
                        <a:cubicBezTo>
                          <a:pt x="17" y="122"/>
                          <a:pt x="17" y="122"/>
                          <a:pt x="16" y="123"/>
                        </a:cubicBezTo>
                        <a:close/>
                        <a:moveTo>
                          <a:pt x="66" y="91"/>
                        </a:moveTo>
                        <a:cubicBezTo>
                          <a:pt x="66" y="91"/>
                          <a:pt x="66" y="91"/>
                          <a:pt x="66" y="91"/>
                        </a:cubicBezTo>
                        <a:cubicBezTo>
                          <a:pt x="68" y="89"/>
                          <a:pt x="70" y="86"/>
                          <a:pt x="71" y="84"/>
                        </a:cubicBezTo>
                        <a:cubicBezTo>
                          <a:pt x="71" y="83"/>
                          <a:pt x="70" y="83"/>
                          <a:pt x="70" y="82"/>
                        </a:cubicBezTo>
                        <a:cubicBezTo>
                          <a:pt x="70" y="82"/>
                          <a:pt x="70" y="82"/>
                          <a:pt x="69" y="82"/>
                        </a:cubicBezTo>
                        <a:cubicBezTo>
                          <a:pt x="70" y="83"/>
                          <a:pt x="70" y="84"/>
                          <a:pt x="70" y="85"/>
                        </a:cubicBezTo>
                        <a:cubicBezTo>
                          <a:pt x="69" y="86"/>
                          <a:pt x="68" y="87"/>
                          <a:pt x="68" y="88"/>
                        </a:cubicBezTo>
                        <a:cubicBezTo>
                          <a:pt x="67" y="89"/>
                          <a:pt x="66" y="90"/>
                          <a:pt x="66" y="91"/>
                        </a:cubicBezTo>
                        <a:close/>
                        <a:moveTo>
                          <a:pt x="70" y="64"/>
                        </a:moveTo>
                        <a:cubicBezTo>
                          <a:pt x="70" y="66"/>
                          <a:pt x="70" y="68"/>
                          <a:pt x="70" y="70"/>
                        </a:cubicBezTo>
                        <a:cubicBezTo>
                          <a:pt x="71" y="70"/>
                          <a:pt x="71" y="70"/>
                          <a:pt x="71" y="70"/>
                        </a:cubicBezTo>
                        <a:cubicBezTo>
                          <a:pt x="71" y="68"/>
                          <a:pt x="71" y="66"/>
                          <a:pt x="70" y="64"/>
                        </a:cubicBezTo>
                        <a:close/>
                        <a:moveTo>
                          <a:pt x="63" y="88"/>
                        </a:moveTo>
                        <a:cubicBezTo>
                          <a:pt x="63" y="88"/>
                          <a:pt x="64" y="88"/>
                          <a:pt x="64" y="88"/>
                        </a:cubicBezTo>
                        <a:cubicBezTo>
                          <a:pt x="65" y="87"/>
                          <a:pt x="66" y="86"/>
                          <a:pt x="67" y="85"/>
                        </a:cubicBezTo>
                        <a:cubicBezTo>
                          <a:pt x="66" y="85"/>
                          <a:pt x="65" y="85"/>
                          <a:pt x="64" y="85"/>
                        </a:cubicBezTo>
                        <a:cubicBezTo>
                          <a:pt x="64" y="86"/>
                          <a:pt x="63" y="87"/>
                          <a:pt x="63" y="88"/>
                        </a:cubicBezTo>
                        <a:close/>
                        <a:moveTo>
                          <a:pt x="63" y="50"/>
                        </a:moveTo>
                        <a:cubicBezTo>
                          <a:pt x="63" y="51"/>
                          <a:pt x="64" y="51"/>
                          <a:pt x="64" y="52"/>
                        </a:cubicBezTo>
                        <a:cubicBezTo>
                          <a:pt x="64" y="52"/>
                          <a:pt x="64" y="52"/>
                          <a:pt x="65" y="52"/>
                        </a:cubicBezTo>
                        <a:cubicBezTo>
                          <a:pt x="65" y="52"/>
                          <a:pt x="65" y="52"/>
                          <a:pt x="66" y="52"/>
                        </a:cubicBezTo>
                        <a:cubicBezTo>
                          <a:pt x="66" y="52"/>
                          <a:pt x="65" y="51"/>
                          <a:pt x="65" y="50"/>
                        </a:cubicBezTo>
                        <a:cubicBezTo>
                          <a:pt x="64" y="50"/>
                          <a:pt x="64" y="50"/>
                          <a:pt x="63" y="50"/>
                        </a:cubicBezTo>
                        <a:close/>
                        <a:moveTo>
                          <a:pt x="8" y="127"/>
                        </a:moveTo>
                        <a:cubicBezTo>
                          <a:pt x="7" y="129"/>
                          <a:pt x="6" y="130"/>
                          <a:pt x="7" y="130"/>
                        </a:cubicBezTo>
                        <a:cubicBezTo>
                          <a:pt x="8" y="130"/>
                          <a:pt x="8" y="129"/>
                          <a:pt x="9" y="128"/>
                        </a:cubicBezTo>
                        <a:cubicBezTo>
                          <a:pt x="9" y="128"/>
                          <a:pt x="8" y="127"/>
                          <a:pt x="8" y="127"/>
                        </a:cubicBezTo>
                        <a:close/>
                        <a:moveTo>
                          <a:pt x="46" y="20"/>
                        </a:moveTo>
                        <a:cubicBezTo>
                          <a:pt x="46" y="19"/>
                          <a:pt x="46" y="19"/>
                          <a:pt x="46" y="18"/>
                        </a:cubicBezTo>
                        <a:cubicBezTo>
                          <a:pt x="45" y="18"/>
                          <a:pt x="44" y="19"/>
                          <a:pt x="43" y="19"/>
                        </a:cubicBezTo>
                        <a:cubicBezTo>
                          <a:pt x="43" y="19"/>
                          <a:pt x="43" y="20"/>
                          <a:pt x="43" y="20"/>
                        </a:cubicBezTo>
                        <a:cubicBezTo>
                          <a:pt x="44" y="20"/>
                          <a:pt x="45" y="20"/>
                          <a:pt x="46" y="20"/>
                        </a:cubicBezTo>
                        <a:close/>
                        <a:moveTo>
                          <a:pt x="47" y="95"/>
                        </a:moveTo>
                        <a:cubicBezTo>
                          <a:pt x="48" y="94"/>
                          <a:pt x="48" y="94"/>
                          <a:pt x="48" y="93"/>
                        </a:cubicBezTo>
                        <a:cubicBezTo>
                          <a:pt x="47" y="93"/>
                          <a:pt x="46" y="93"/>
                          <a:pt x="45" y="93"/>
                        </a:cubicBezTo>
                        <a:cubicBezTo>
                          <a:pt x="44" y="93"/>
                          <a:pt x="44" y="93"/>
                          <a:pt x="44" y="93"/>
                        </a:cubicBezTo>
                        <a:cubicBezTo>
                          <a:pt x="45" y="94"/>
                          <a:pt x="46" y="94"/>
                          <a:pt x="47" y="95"/>
                        </a:cubicBezTo>
                        <a:close/>
                        <a:moveTo>
                          <a:pt x="12" y="125"/>
                        </a:moveTo>
                        <a:cubicBezTo>
                          <a:pt x="12" y="124"/>
                          <a:pt x="11" y="123"/>
                          <a:pt x="11" y="123"/>
                        </a:cubicBezTo>
                        <a:cubicBezTo>
                          <a:pt x="11" y="124"/>
                          <a:pt x="10" y="124"/>
                          <a:pt x="9" y="125"/>
                        </a:cubicBezTo>
                        <a:cubicBezTo>
                          <a:pt x="11" y="126"/>
                          <a:pt x="11" y="126"/>
                          <a:pt x="12" y="125"/>
                        </a:cubicBezTo>
                        <a:close/>
                        <a:moveTo>
                          <a:pt x="69" y="82"/>
                        </a:moveTo>
                        <a:cubicBezTo>
                          <a:pt x="68" y="82"/>
                          <a:pt x="68" y="81"/>
                          <a:pt x="68" y="81"/>
                        </a:cubicBezTo>
                        <a:cubicBezTo>
                          <a:pt x="67" y="81"/>
                          <a:pt x="66" y="81"/>
                          <a:pt x="65" y="81"/>
                        </a:cubicBezTo>
                        <a:cubicBezTo>
                          <a:pt x="65" y="81"/>
                          <a:pt x="65" y="81"/>
                          <a:pt x="65" y="81"/>
                        </a:cubicBezTo>
                        <a:cubicBezTo>
                          <a:pt x="65" y="81"/>
                          <a:pt x="65" y="82"/>
                          <a:pt x="65" y="82"/>
                        </a:cubicBezTo>
                        <a:cubicBezTo>
                          <a:pt x="66" y="82"/>
                          <a:pt x="67" y="82"/>
                          <a:pt x="69" y="82"/>
                        </a:cubicBezTo>
                        <a:close/>
                        <a:moveTo>
                          <a:pt x="53" y="94"/>
                        </a:moveTo>
                        <a:cubicBezTo>
                          <a:pt x="52" y="94"/>
                          <a:pt x="51" y="94"/>
                          <a:pt x="51" y="96"/>
                        </a:cubicBezTo>
                        <a:cubicBezTo>
                          <a:pt x="51" y="96"/>
                          <a:pt x="51" y="96"/>
                          <a:pt x="52" y="96"/>
                        </a:cubicBezTo>
                        <a:cubicBezTo>
                          <a:pt x="52" y="95"/>
                          <a:pt x="53" y="95"/>
                          <a:pt x="53" y="94"/>
                        </a:cubicBezTo>
                        <a:close/>
                        <a:moveTo>
                          <a:pt x="53" y="114"/>
                        </a:moveTo>
                        <a:cubicBezTo>
                          <a:pt x="55" y="112"/>
                          <a:pt x="59" y="107"/>
                          <a:pt x="59" y="105"/>
                        </a:cubicBezTo>
                        <a:cubicBezTo>
                          <a:pt x="57" y="108"/>
                          <a:pt x="55" y="111"/>
                          <a:pt x="53" y="114"/>
                        </a:cubicBezTo>
                        <a:close/>
                        <a:moveTo>
                          <a:pt x="54" y="88"/>
                        </a:moveTo>
                        <a:cubicBezTo>
                          <a:pt x="54" y="88"/>
                          <a:pt x="54" y="88"/>
                          <a:pt x="54" y="87"/>
                        </a:cubicBezTo>
                        <a:cubicBezTo>
                          <a:pt x="52" y="87"/>
                          <a:pt x="51" y="86"/>
                          <a:pt x="49" y="86"/>
                        </a:cubicBezTo>
                        <a:cubicBezTo>
                          <a:pt x="49" y="86"/>
                          <a:pt x="49" y="87"/>
                          <a:pt x="49" y="87"/>
                        </a:cubicBezTo>
                        <a:cubicBezTo>
                          <a:pt x="51" y="87"/>
                          <a:pt x="52" y="87"/>
                          <a:pt x="54" y="88"/>
                        </a:cubicBezTo>
                        <a:close/>
                        <a:moveTo>
                          <a:pt x="43" y="96"/>
                        </a:moveTo>
                        <a:cubicBezTo>
                          <a:pt x="43" y="97"/>
                          <a:pt x="44" y="97"/>
                          <a:pt x="45" y="97"/>
                        </a:cubicBezTo>
                        <a:cubicBezTo>
                          <a:pt x="45" y="97"/>
                          <a:pt x="45" y="97"/>
                          <a:pt x="46" y="96"/>
                        </a:cubicBezTo>
                        <a:cubicBezTo>
                          <a:pt x="45" y="96"/>
                          <a:pt x="44" y="96"/>
                          <a:pt x="43" y="95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lose/>
                        <a:moveTo>
                          <a:pt x="68" y="77"/>
                        </a:moveTo>
                        <a:cubicBezTo>
                          <a:pt x="67" y="77"/>
                          <a:pt x="67" y="77"/>
                          <a:pt x="66" y="77"/>
                        </a:cubicBezTo>
                        <a:cubicBezTo>
                          <a:pt x="66" y="77"/>
                          <a:pt x="66" y="78"/>
                          <a:pt x="66" y="78"/>
                        </a:cubicBezTo>
                        <a:cubicBezTo>
                          <a:pt x="67" y="78"/>
                          <a:pt x="67" y="78"/>
                          <a:pt x="68" y="78"/>
                        </a:cubicBezTo>
                        <a:cubicBezTo>
                          <a:pt x="68" y="78"/>
                          <a:pt x="68" y="77"/>
                          <a:pt x="68" y="77"/>
                        </a:cubicBezTo>
                        <a:close/>
                        <a:moveTo>
                          <a:pt x="30" y="110"/>
                        </a:moveTo>
                        <a:cubicBezTo>
                          <a:pt x="30" y="110"/>
                          <a:pt x="30" y="110"/>
                          <a:pt x="29" y="110"/>
                        </a:cubicBezTo>
                        <a:cubicBezTo>
                          <a:pt x="29" y="110"/>
                          <a:pt x="28" y="111"/>
                          <a:pt x="28" y="112"/>
                        </a:cubicBezTo>
                        <a:cubicBezTo>
                          <a:pt x="28" y="112"/>
                          <a:pt x="29" y="112"/>
                          <a:pt x="29" y="112"/>
                        </a:cubicBezTo>
                        <a:cubicBezTo>
                          <a:pt x="29" y="111"/>
                          <a:pt x="30" y="111"/>
                          <a:pt x="30" y="110"/>
                        </a:cubicBezTo>
                        <a:close/>
                        <a:moveTo>
                          <a:pt x="31" y="117"/>
                        </a:moveTo>
                        <a:cubicBezTo>
                          <a:pt x="31" y="118"/>
                          <a:pt x="30" y="118"/>
                          <a:pt x="30" y="119"/>
                        </a:cubicBezTo>
                        <a:cubicBezTo>
                          <a:pt x="31" y="119"/>
                          <a:pt x="31" y="119"/>
                          <a:pt x="32" y="119"/>
                        </a:cubicBezTo>
                        <a:cubicBezTo>
                          <a:pt x="32" y="119"/>
                          <a:pt x="32" y="118"/>
                          <a:pt x="32" y="118"/>
                        </a:cubicBezTo>
                        <a:cubicBezTo>
                          <a:pt x="32" y="118"/>
                          <a:pt x="32" y="117"/>
                          <a:pt x="31" y="117"/>
                        </a:cubicBezTo>
                        <a:close/>
                        <a:moveTo>
                          <a:pt x="45" y="36"/>
                        </a:moveTo>
                        <a:cubicBezTo>
                          <a:pt x="45" y="35"/>
                          <a:pt x="45" y="35"/>
                          <a:pt x="44" y="34"/>
                        </a:cubicBezTo>
                        <a:cubicBezTo>
                          <a:pt x="44" y="35"/>
                          <a:pt x="44" y="35"/>
                          <a:pt x="43" y="35"/>
                        </a:cubicBezTo>
                        <a:cubicBezTo>
                          <a:pt x="43" y="35"/>
                          <a:pt x="43" y="36"/>
                          <a:pt x="43" y="36"/>
                        </a:cubicBezTo>
                        <a:cubicBezTo>
                          <a:pt x="44" y="36"/>
                          <a:pt x="44" y="36"/>
                          <a:pt x="45" y="36"/>
                        </a:cubicBezTo>
                        <a:close/>
                        <a:moveTo>
                          <a:pt x="22" y="120"/>
                        </a:moveTo>
                        <a:cubicBezTo>
                          <a:pt x="22" y="120"/>
                          <a:pt x="22" y="120"/>
                          <a:pt x="22" y="120"/>
                        </a:cubicBezTo>
                        <a:cubicBezTo>
                          <a:pt x="21" y="120"/>
                          <a:pt x="20" y="119"/>
                          <a:pt x="19" y="119"/>
                        </a:cubicBezTo>
                        <a:cubicBezTo>
                          <a:pt x="19" y="119"/>
                          <a:pt x="19" y="119"/>
                          <a:pt x="19" y="120"/>
                        </a:cubicBezTo>
                        <a:cubicBezTo>
                          <a:pt x="20" y="120"/>
                          <a:pt x="21" y="120"/>
                          <a:pt x="22" y="120"/>
                        </a:cubicBezTo>
                        <a:close/>
                        <a:moveTo>
                          <a:pt x="39" y="83"/>
                        </a:moveTo>
                        <a:cubicBezTo>
                          <a:pt x="40" y="83"/>
                          <a:pt x="41" y="82"/>
                          <a:pt x="42" y="81"/>
                        </a:cubicBezTo>
                        <a:cubicBezTo>
                          <a:pt x="40" y="81"/>
                          <a:pt x="40" y="82"/>
                          <a:pt x="39" y="83"/>
                        </a:cubicBezTo>
                        <a:close/>
                        <a:moveTo>
                          <a:pt x="31" y="121"/>
                        </a:moveTo>
                        <a:cubicBezTo>
                          <a:pt x="30" y="121"/>
                          <a:pt x="29" y="120"/>
                          <a:pt x="28" y="121"/>
                        </a:cubicBezTo>
                        <a:cubicBezTo>
                          <a:pt x="29" y="121"/>
                          <a:pt x="29" y="122"/>
                          <a:pt x="30" y="122"/>
                        </a:cubicBezTo>
                        <a:cubicBezTo>
                          <a:pt x="30" y="122"/>
                          <a:pt x="30" y="121"/>
                          <a:pt x="31" y="121"/>
                        </a:cubicBezTo>
                        <a:close/>
                        <a:moveTo>
                          <a:pt x="39" y="16"/>
                        </a:moveTo>
                        <a:cubicBezTo>
                          <a:pt x="39" y="15"/>
                          <a:pt x="39" y="15"/>
                          <a:pt x="38" y="15"/>
                        </a:cubicBezTo>
                        <a:cubicBezTo>
                          <a:pt x="37" y="15"/>
                          <a:pt x="37" y="16"/>
                          <a:pt x="37" y="16"/>
                        </a:cubicBezTo>
                        <a:cubicBezTo>
                          <a:pt x="38" y="16"/>
                          <a:pt x="39" y="16"/>
                          <a:pt x="39" y="16"/>
                        </a:cubicBezTo>
                        <a:close/>
                        <a:moveTo>
                          <a:pt x="39" y="104"/>
                        </a:move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5"/>
                          <a:pt x="37" y="105"/>
                          <a:pt x="37" y="106"/>
                        </a:cubicBezTo>
                        <a:cubicBezTo>
                          <a:pt x="38" y="106"/>
                          <a:pt x="39" y="105"/>
                          <a:pt x="39" y="104"/>
                        </a:cubicBezTo>
                        <a:close/>
                        <a:moveTo>
                          <a:pt x="29" y="7"/>
                        </a:moveTo>
                        <a:cubicBezTo>
                          <a:pt x="30" y="7"/>
                          <a:pt x="31" y="7"/>
                          <a:pt x="32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1" y="6"/>
                          <a:pt x="30" y="6"/>
                          <a:pt x="29" y="6"/>
                        </a:cubicBezTo>
                        <a:cubicBezTo>
                          <a:pt x="29" y="6"/>
                          <a:pt x="29" y="7"/>
                          <a:pt x="29" y="7"/>
                        </a:cubicBezTo>
                        <a:close/>
                        <a:moveTo>
                          <a:pt x="42" y="108"/>
                        </a:moveTo>
                        <a:cubicBezTo>
                          <a:pt x="43" y="108"/>
                          <a:pt x="43" y="107"/>
                          <a:pt x="44" y="106"/>
                        </a:cubicBezTo>
                        <a:cubicBezTo>
                          <a:pt x="43" y="106"/>
                          <a:pt x="43" y="106"/>
                          <a:pt x="43" y="106"/>
                        </a:cubicBezTo>
                        <a:cubicBezTo>
                          <a:pt x="42" y="106"/>
                          <a:pt x="42" y="107"/>
                          <a:pt x="42" y="108"/>
                        </a:cubicBezTo>
                        <a:close/>
                        <a:moveTo>
                          <a:pt x="61" y="44"/>
                        </a:moveTo>
                        <a:cubicBezTo>
                          <a:pt x="61" y="44"/>
                          <a:pt x="61" y="44"/>
                          <a:pt x="62" y="45"/>
                        </a:cubicBezTo>
                        <a:cubicBezTo>
                          <a:pt x="62" y="45"/>
                          <a:pt x="63" y="45"/>
                          <a:pt x="63" y="45"/>
                        </a:cubicBezTo>
                        <a:cubicBezTo>
                          <a:pt x="63" y="44"/>
                          <a:pt x="63" y="44"/>
                          <a:pt x="63" y="43"/>
                        </a:cubicBezTo>
                        <a:cubicBezTo>
                          <a:pt x="62" y="44"/>
                          <a:pt x="62" y="44"/>
                          <a:pt x="61" y="44"/>
                        </a:cubicBez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9"/>
                          <a:pt x="48" y="90"/>
                        </a:cubicBezTo>
                        <a:cubicBezTo>
                          <a:pt x="49" y="90"/>
                          <a:pt x="50" y="90"/>
                          <a:pt x="51" y="90"/>
                        </a:cubicBezTo>
                        <a:cubicBezTo>
                          <a:pt x="51" y="90"/>
                          <a:pt x="51" y="90"/>
                          <a:pt x="52" y="90"/>
                        </a:cubicBezTo>
                        <a:cubicBezTo>
                          <a:pt x="51" y="89"/>
                          <a:pt x="50" y="89"/>
                          <a:pt x="49" y="89"/>
                        </a:cubicBezTo>
                        <a:cubicBezTo>
                          <a:pt x="49" y="89"/>
                          <a:pt x="49" y="89"/>
                          <a:pt x="48" y="89"/>
                        </a:cubicBezTo>
                        <a:close/>
                        <a:moveTo>
                          <a:pt x="50" y="15"/>
                        </a:moveTo>
                        <a:cubicBezTo>
                          <a:pt x="50" y="14"/>
                          <a:pt x="50" y="13"/>
                          <a:pt x="49" y="14"/>
                        </a:cubicBezTo>
                        <a:cubicBezTo>
                          <a:pt x="49" y="15"/>
                          <a:pt x="49" y="15"/>
                          <a:pt x="50" y="15"/>
                        </a:cubicBezTo>
                        <a:close/>
                        <a:moveTo>
                          <a:pt x="62" y="48"/>
                        </a:moveTo>
                        <a:cubicBezTo>
                          <a:pt x="63" y="48"/>
                          <a:pt x="64" y="48"/>
                          <a:pt x="64" y="48"/>
                        </a:cubicBezTo>
                        <a:cubicBezTo>
                          <a:pt x="64" y="47"/>
                          <a:pt x="64" y="47"/>
                          <a:pt x="64" y="47"/>
                        </a:cubicBezTo>
                        <a:cubicBezTo>
                          <a:pt x="63" y="47"/>
                          <a:pt x="63" y="47"/>
                          <a:pt x="62" y="47"/>
                        </a:cubicBezTo>
                        <a:cubicBezTo>
                          <a:pt x="62" y="47"/>
                          <a:pt x="62" y="48"/>
                          <a:pt x="62" y="48"/>
                        </a:cubicBezTo>
                        <a:close/>
                        <a:moveTo>
                          <a:pt x="44" y="47"/>
                        </a:moveTo>
                        <a:cubicBezTo>
                          <a:pt x="46" y="47"/>
                          <a:pt x="47" y="47"/>
                          <a:pt x="47" y="46"/>
                        </a:cubicBezTo>
                        <a:cubicBezTo>
                          <a:pt x="46" y="46"/>
                          <a:pt x="45" y="46"/>
                          <a:pt x="44" y="47"/>
                        </a:cubicBezTo>
                        <a:close/>
                        <a:moveTo>
                          <a:pt x="42" y="100"/>
                        </a:moveTo>
                        <a:cubicBezTo>
                          <a:pt x="42" y="100"/>
                          <a:pt x="41" y="100"/>
                          <a:pt x="41" y="100"/>
                        </a:cubicBezTo>
                        <a:cubicBezTo>
                          <a:pt x="41" y="100"/>
                          <a:pt x="40" y="100"/>
                          <a:pt x="40" y="101"/>
                        </a:cubicBezTo>
                        <a:cubicBezTo>
                          <a:pt x="41" y="101"/>
                          <a:pt x="42" y="102"/>
                          <a:pt x="42" y="100"/>
                        </a:cubicBezTo>
                        <a:close/>
                        <a:moveTo>
                          <a:pt x="71" y="74"/>
                        </a:moveTo>
                        <a:cubicBezTo>
                          <a:pt x="71" y="74"/>
                          <a:pt x="71" y="74"/>
                          <a:pt x="71" y="74"/>
                        </a:cubicBezTo>
                        <a:cubicBezTo>
                          <a:pt x="71" y="73"/>
                          <a:pt x="71" y="73"/>
                          <a:pt x="72" y="72"/>
                        </a:cubicBezTo>
                        <a:cubicBezTo>
                          <a:pt x="71" y="72"/>
                          <a:pt x="71" y="72"/>
                          <a:pt x="70" y="72"/>
                        </a:cubicBezTo>
                        <a:cubicBezTo>
                          <a:pt x="70" y="73"/>
                          <a:pt x="70" y="73"/>
                          <a:pt x="71" y="74"/>
                        </a:cubicBezTo>
                        <a:close/>
                        <a:moveTo>
                          <a:pt x="63" y="77"/>
                        </a:moveTo>
                        <a:cubicBezTo>
                          <a:pt x="63" y="77"/>
                          <a:pt x="63" y="77"/>
                          <a:pt x="62" y="77"/>
                        </a:cubicBezTo>
                        <a:cubicBezTo>
                          <a:pt x="62" y="77"/>
                          <a:pt x="62" y="77"/>
                          <a:pt x="62" y="78"/>
                        </a:cubicBezTo>
                        <a:cubicBezTo>
                          <a:pt x="63" y="78"/>
                          <a:pt x="63" y="78"/>
                          <a:pt x="64" y="78"/>
                        </a:cubicBezTo>
                        <a:cubicBezTo>
                          <a:pt x="63" y="77"/>
                          <a:pt x="63" y="77"/>
                          <a:pt x="63" y="77"/>
                        </a:cubicBezTo>
                        <a:close/>
                        <a:moveTo>
                          <a:pt x="50" y="18"/>
                        </a:moveTo>
                        <a:cubicBezTo>
                          <a:pt x="50" y="19"/>
                          <a:pt x="50" y="19"/>
                          <a:pt x="51" y="19"/>
                        </a:cubicBezTo>
                        <a:cubicBezTo>
                          <a:pt x="51" y="17"/>
                          <a:pt x="51" y="17"/>
                          <a:pt x="50" y="18"/>
                        </a:cubicBezTo>
                        <a:close/>
                        <a:moveTo>
                          <a:pt x="58" y="53"/>
                        </a:moveTo>
                        <a:cubicBezTo>
                          <a:pt x="58" y="53"/>
                          <a:pt x="58" y="52"/>
                          <a:pt x="58" y="52"/>
                        </a:cubicBezTo>
                        <a:cubicBezTo>
                          <a:pt x="58" y="52"/>
                          <a:pt x="57" y="52"/>
                          <a:pt x="57" y="52"/>
                        </a:cubicBezTo>
                        <a:cubicBezTo>
                          <a:pt x="57" y="52"/>
                          <a:pt x="57" y="53"/>
                          <a:pt x="57" y="54"/>
                        </a:cubicBezTo>
                        <a:cubicBezTo>
                          <a:pt x="58" y="54"/>
                          <a:pt x="58" y="54"/>
                          <a:pt x="58" y="53"/>
                        </a:cubicBezTo>
                        <a:close/>
                        <a:moveTo>
                          <a:pt x="43" y="40"/>
                        </a:moveTo>
                        <a:cubicBezTo>
                          <a:pt x="44" y="40"/>
                          <a:pt x="45" y="40"/>
                          <a:pt x="46" y="40"/>
                        </a:cubicBezTo>
                        <a:cubicBezTo>
                          <a:pt x="46" y="39"/>
                          <a:pt x="45" y="39"/>
                          <a:pt x="45" y="39"/>
                        </a:cubicBezTo>
                        <a:cubicBezTo>
                          <a:pt x="45" y="39"/>
                          <a:pt x="44" y="39"/>
                          <a:pt x="43" y="40"/>
                        </a:cubicBezTo>
                        <a:close/>
                        <a:moveTo>
                          <a:pt x="62" y="41"/>
                        </a:moveTo>
                        <a:cubicBezTo>
                          <a:pt x="62" y="41"/>
                          <a:pt x="62" y="40"/>
                          <a:pt x="62" y="40"/>
                        </a:cubicBezTo>
                        <a:cubicBezTo>
                          <a:pt x="61" y="40"/>
                          <a:pt x="61" y="40"/>
                          <a:pt x="61" y="40"/>
                        </a:cubicBezTo>
                        <a:cubicBezTo>
                          <a:pt x="61" y="40"/>
                          <a:pt x="61" y="41"/>
                          <a:pt x="61" y="41"/>
                        </a:cubicBez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2" y="41"/>
                          <a:pt x="62" y="41"/>
                          <a:pt x="62" y="41"/>
                        </a:cubicBezTo>
                        <a:close/>
                        <a:moveTo>
                          <a:pt x="47" y="43"/>
                        </a:moveTo>
                        <a:cubicBezTo>
                          <a:pt x="46" y="43"/>
                          <a:pt x="44" y="44"/>
                          <a:pt x="44" y="44"/>
                        </a:cubicBezTo>
                        <a:cubicBezTo>
                          <a:pt x="45" y="44"/>
                          <a:pt x="46" y="44"/>
                          <a:pt x="47" y="43"/>
                        </a:cubicBezTo>
                        <a:close/>
                        <a:moveTo>
                          <a:pt x="59" y="86"/>
                        </a:moveTo>
                        <a:cubicBezTo>
                          <a:pt x="59" y="86"/>
                          <a:pt x="59" y="86"/>
                          <a:pt x="59" y="85"/>
                        </a:cubicBezTo>
                        <a:cubicBezTo>
                          <a:pt x="59" y="85"/>
                          <a:pt x="58" y="85"/>
                          <a:pt x="58" y="85"/>
                        </a:cubicBezTo>
                        <a:cubicBezTo>
                          <a:pt x="58" y="85"/>
                          <a:pt x="58" y="85"/>
                          <a:pt x="58" y="85"/>
                        </a:cubicBezTo>
                        <a:cubicBezTo>
                          <a:pt x="58" y="86"/>
                          <a:pt x="58" y="86"/>
                          <a:pt x="58" y="86"/>
                        </a:cubicBezTo>
                        <a:cubicBezTo>
                          <a:pt x="58" y="86"/>
                          <a:pt x="58" y="86"/>
                          <a:pt x="59" y="86"/>
                        </a:cubicBezTo>
                        <a:close/>
                        <a:moveTo>
                          <a:pt x="53" y="29"/>
                        </a:move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30"/>
                          <a:pt x="53" y="30"/>
                        </a:cubicBezTo>
                        <a:cubicBezTo>
                          <a:pt x="53" y="30"/>
                          <a:pt x="53" y="30"/>
                          <a:pt x="53" y="30"/>
                        </a:cubicBezTo>
                        <a:cubicBezTo>
                          <a:pt x="53" y="30"/>
                          <a:pt x="53" y="29"/>
                          <a:pt x="53" y="29"/>
                        </a:cubicBezTo>
                        <a:close/>
                        <a:moveTo>
                          <a:pt x="60" y="34"/>
                        </a:moveTo>
                        <a:cubicBezTo>
                          <a:pt x="60" y="34"/>
                          <a:pt x="60" y="33"/>
                          <a:pt x="60" y="33"/>
                        </a:cubicBezTo>
                        <a:cubicBezTo>
                          <a:pt x="60" y="32"/>
                          <a:pt x="60" y="32"/>
                          <a:pt x="59" y="32"/>
                        </a:cubicBezTo>
                        <a:cubicBezTo>
                          <a:pt x="59" y="33"/>
                          <a:pt x="59" y="33"/>
                          <a:pt x="60" y="34"/>
                        </a:cubicBezTo>
                        <a:close/>
                        <a:moveTo>
                          <a:pt x="38" y="27"/>
                        </a:moveTo>
                        <a:cubicBezTo>
                          <a:pt x="39" y="27"/>
                          <a:pt x="40" y="27"/>
                          <a:pt x="40" y="27"/>
                        </a:cubicBezTo>
                        <a:cubicBezTo>
                          <a:pt x="40" y="27"/>
                          <a:pt x="40" y="26"/>
                          <a:pt x="40" y="26"/>
                        </a:cubicBezTo>
                        <a:cubicBezTo>
                          <a:pt x="39" y="26"/>
                          <a:pt x="39" y="26"/>
                          <a:pt x="38" y="27"/>
                        </a:cubicBezTo>
                        <a:close/>
                        <a:moveTo>
                          <a:pt x="52" y="25"/>
                        </a:moveTo>
                        <a:cubicBezTo>
                          <a:pt x="52" y="25"/>
                          <a:pt x="52" y="25"/>
                          <a:pt x="52" y="25"/>
                        </a:cubicBezTo>
                        <a:cubicBezTo>
                          <a:pt x="52" y="26"/>
                          <a:pt x="52" y="26"/>
                          <a:pt x="53" y="26"/>
                        </a:cubicBezTo>
                        <a:cubicBezTo>
                          <a:pt x="53" y="26"/>
                          <a:pt x="53" y="25"/>
                          <a:pt x="52" y="25"/>
                        </a:cubicBezTo>
                        <a:close/>
                        <a:moveTo>
                          <a:pt x="60" y="38"/>
                        </a:move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61" y="37"/>
                          <a:pt x="61" y="37"/>
                          <a:pt x="61" y="36"/>
                        </a:cubicBezTo>
                        <a:cubicBezTo>
                          <a:pt x="60" y="36"/>
                          <a:pt x="60" y="36"/>
                          <a:pt x="60" y="38"/>
                        </a:cubicBezTo>
                        <a:close/>
                        <a:moveTo>
                          <a:pt x="60" y="66"/>
                        </a:moveTo>
                        <a:cubicBezTo>
                          <a:pt x="60" y="67"/>
                          <a:pt x="60" y="68"/>
                          <a:pt x="60" y="69"/>
                        </a:cubicBezTo>
                        <a:cubicBezTo>
                          <a:pt x="60" y="68"/>
                          <a:pt x="60" y="67"/>
                          <a:pt x="60" y="66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6"/>
                          <a:pt x="49" y="26"/>
                          <a:pt x="50" y="26"/>
                        </a:cubicBezTo>
                        <a:cubicBezTo>
                          <a:pt x="50" y="26"/>
                          <a:pt x="50" y="25"/>
                          <a:pt x="49" y="25"/>
                        </a:cubicBezTo>
                        <a:close/>
                        <a:moveTo>
                          <a:pt x="31" y="128"/>
                        </a:moveTo>
                        <a:cubicBezTo>
                          <a:pt x="30" y="129"/>
                          <a:pt x="30" y="129"/>
                          <a:pt x="29" y="129"/>
                        </a:cubicBezTo>
                        <a:cubicBezTo>
                          <a:pt x="29" y="129"/>
                          <a:pt x="29" y="129"/>
                          <a:pt x="29" y="129"/>
                        </a:cubicBezTo>
                        <a:cubicBezTo>
                          <a:pt x="30" y="129"/>
                          <a:pt x="30" y="129"/>
                          <a:pt x="31" y="128"/>
                        </a:cubicBezTo>
                        <a:close/>
                        <a:moveTo>
                          <a:pt x="46" y="30"/>
                        </a:moveTo>
                        <a:cubicBezTo>
                          <a:pt x="46" y="31"/>
                          <a:pt x="46" y="31"/>
                          <a:pt x="47" y="31"/>
                        </a:cubicBezTo>
                        <a:cubicBezTo>
                          <a:pt x="47" y="31"/>
                          <a:pt x="47" y="31"/>
                          <a:pt x="47" y="30"/>
                        </a:cubicBezTo>
                        <a:cubicBezTo>
                          <a:pt x="46" y="30"/>
                          <a:pt x="46" y="30"/>
                          <a:pt x="46" y="30"/>
                        </a:cubicBezTo>
                        <a:close/>
                        <a:moveTo>
                          <a:pt x="39" y="29"/>
                        </a:moveTo>
                        <a:cubicBezTo>
                          <a:pt x="39" y="30"/>
                          <a:pt x="39" y="30"/>
                          <a:pt x="39" y="30"/>
                        </a:cubicBezTo>
                        <a:cubicBezTo>
                          <a:pt x="40" y="30"/>
                          <a:pt x="40" y="30"/>
                          <a:pt x="40" y="29"/>
                        </a:cubicBezTo>
                        <a:cubicBezTo>
                          <a:pt x="40" y="29"/>
                          <a:pt x="39" y="29"/>
                          <a:pt x="39" y="29"/>
                        </a:cubicBezTo>
                        <a:close/>
                        <a:moveTo>
                          <a:pt x="35" y="113"/>
                        </a:moveTo>
                        <a:cubicBezTo>
                          <a:pt x="35" y="113"/>
                          <a:pt x="35" y="113"/>
                          <a:pt x="34" y="114"/>
                        </a:cubicBezTo>
                        <a:cubicBezTo>
                          <a:pt x="35" y="114"/>
                          <a:pt x="35" y="114"/>
                          <a:pt x="35" y="113"/>
                        </a:cubicBezTo>
                        <a:close/>
                        <a:moveTo>
                          <a:pt x="50" y="98"/>
                        </a:moveTo>
                        <a:cubicBezTo>
                          <a:pt x="49" y="97"/>
                          <a:pt x="49" y="97"/>
                          <a:pt x="49" y="98"/>
                        </a:cubicBezTo>
                        <a:cubicBezTo>
                          <a:pt x="50" y="98"/>
                          <a:pt x="50" y="98"/>
                          <a:pt x="50" y="98"/>
                        </a:cubicBezTo>
                        <a:close/>
                        <a:moveTo>
                          <a:pt x="48" y="111"/>
                        </a:moveTo>
                        <a:cubicBezTo>
                          <a:pt x="47" y="112"/>
                          <a:pt x="47" y="112"/>
                          <a:pt x="46" y="113"/>
                        </a:cubicBezTo>
                        <a:cubicBezTo>
                          <a:pt x="47" y="112"/>
                          <a:pt x="48" y="112"/>
                          <a:pt x="48" y="111"/>
                        </a:cubicBezTo>
                        <a:close/>
                        <a:moveTo>
                          <a:pt x="68" y="74"/>
                        </a:moveTo>
                        <a:cubicBezTo>
                          <a:pt x="67" y="74"/>
                          <a:pt x="67" y="73"/>
                          <a:pt x="67" y="73"/>
                        </a:cubicBezTo>
                        <a:cubicBezTo>
                          <a:pt x="67" y="73"/>
                          <a:pt x="67" y="73"/>
                          <a:pt x="67" y="73"/>
                        </a:cubicBezTo>
                        <a:cubicBezTo>
                          <a:pt x="67" y="73"/>
                          <a:pt x="67" y="74"/>
                          <a:pt x="67" y="74"/>
                        </a:cubicBezTo>
                        <a:cubicBezTo>
                          <a:pt x="67" y="74"/>
                          <a:pt x="67" y="74"/>
                          <a:pt x="68" y="74"/>
                        </a:cubicBezTo>
                        <a:close/>
                        <a:moveTo>
                          <a:pt x="60" y="60"/>
                        </a:moveTo>
                        <a:cubicBezTo>
                          <a:pt x="60" y="60"/>
                          <a:pt x="60" y="60"/>
                          <a:pt x="60" y="59"/>
                        </a:cubicBezTo>
                        <a:cubicBezTo>
                          <a:pt x="59" y="59"/>
                          <a:pt x="59" y="60"/>
                          <a:pt x="60" y="60"/>
                        </a:cubicBezTo>
                        <a:close/>
                        <a:moveTo>
                          <a:pt x="40" y="20"/>
                        </a:moveTo>
                        <a:cubicBezTo>
                          <a:pt x="40" y="20"/>
                          <a:pt x="40" y="20"/>
                          <a:pt x="40" y="20"/>
                        </a:cubicBezTo>
                        <a:cubicBezTo>
                          <a:pt x="39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9" y="20"/>
                          <a:pt x="40" y="20"/>
                        </a:cubicBezTo>
                        <a:close/>
                        <a:moveTo>
                          <a:pt x="35" y="129"/>
                        </a:moveTo>
                        <a:cubicBezTo>
                          <a:pt x="34" y="128"/>
                          <a:pt x="34" y="128"/>
                          <a:pt x="34" y="129"/>
                        </a:cubicBezTo>
                        <a:cubicBezTo>
                          <a:pt x="34" y="129"/>
                          <a:pt x="35" y="129"/>
                          <a:pt x="35" y="129"/>
                        </a:cubicBezTo>
                        <a:close/>
                        <a:moveTo>
                          <a:pt x="65" y="65"/>
                        </a:moveTo>
                        <a:cubicBezTo>
                          <a:pt x="65" y="65"/>
                          <a:pt x="65" y="65"/>
                          <a:pt x="65" y="65"/>
                        </a:cubicBezTo>
                        <a:cubicBezTo>
                          <a:pt x="65" y="66"/>
                          <a:pt x="65" y="67"/>
                          <a:pt x="65" y="67"/>
                        </a:cubicBezTo>
                        <a:cubicBezTo>
                          <a:pt x="65" y="67"/>
                          <a:pt x="65" y="67"/>
                          <a:pt x="65" y="67"/>
                        </a:cubicBezTo>
                        <a:cubicBezTo>
                          <a:pt x="65" y="67"/>
                          <a:pt x="65" y="66"/>
                          <a:pt x="65" y="65"/>
                        </a:cubicBezTo>
                        <a:close/>
                        <a:moveTo>
                          <a:pt x="45" y="26"/>
                        </a:moveTo>
                        <a:cubicBezTo>
                          <a:pt x="45" y="27"/>
                          <a:pt x="45" y="27"/>
                          <a:pt x="46" y="27"/>
                        </a:cubicBezTo>
                        <a:cubicBezTo>
                          <a:pt x="45" y="26"/>
                          <a:pt x="46" y="26"/>
                          <a:pt x="45" y="26"/>
                        </a:cubicBezTo>
                        <a:close/>
                        <a:moveTo>
                          <a:pt x="24" y="9"/>
                        </a:move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8"/>
                          <a:pt x="24" y="8"/>
                          <a:pt x="24" y="9"/>
                        </a:cubicBezTo>
                        <a:close/>
                        <a:moveTo>
                          <a:pt x="54" y="90"/>
                        </a:moveTo>
                        <a:cubicBezTo>
                          <a:pt x="54" y="90"/>
                          <a:pt x="54" y="90"/>
                          <a:pt x="54" y="91"/>
                        </a:cubicBezTo>
                        <a:cubicBezTo>
                          <a:pt x="54" y="91"/>
                          <a:pt x="54" y="91"/>
                          <a:pt x="55" y="91"/>
                        </a:cubicBezTo>
                        <a:cubicBezTo>
                          <a:pt x="55" y="90"/>
                          <a:pt x="54" y="90"/>
                          <a:pt x="54" y="90"/>
                        </a:cubicBezTo>
                        <a:close/>
                        <a:moveTo>
                          <a:pt x="43" y="32"/>
                        </a:moveTo>
                        <a:cubicBezTo>
                          <a:pt x="43" y="32"/>
                          <a:pt x="44" y="32"/>
                          <a:pt x="44" y="32"/>
                        </a:cubicBezTo>
                        <a:cubicBezTo>
                          <a:pt x="44" y="31"/>
                          <a:pt x="44" y="31"/>
                          <a:pt x="43" y="31"/>
                        </a:cubicBezTo>
                        <a:cubicBezTo>
                          <a:pt x="43" y="31"/>
                          <a:pt x="43" y="32"/>
                          <a:pt x="43" y="32"/>
                        </a:cubicBezTo>
                        <a:close/>
                        <a:moveTo>
                          <a:pt x="66" y="54"/>
                        </a:moveTo>
                        <a:cubicBezTo>
                          <a:pt x="66" y="55"/>
                          <a:pt x="66" y="55"/>
                          <a:pt x="65" y="55"/>
                        </a:cubicBezTo>
                        <a:cubicBezTo>
                          <a:pt x="66" y="55"/>
                          <a:pt x="66" y="55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lose/>
                        <a:moveTo>
                          <a:pt x="41" y="32"/>
                        </a:moveTo>
                        <a:cubicBezTo>
                          <a:pt x="40" y="32"/>
                          <a:pt x="40" y="32"/>
                          <a:pt x="39" y="32"/>
                        </a:cubicBezTo>
                        <a:cubicBezTo>
                          <a:pt x="40" y="33"/>
                          <a:pt x="40" y="33"/>
                          <a:pt x="41" y="32"/>
                        </a:cubicBezTo>
                        <a:close/>
                        <a:moveTo>
                          <a:pt x="62" y="81"/>
                        </a:moveTo>
                        <a:cubicBezTo>
                          <a:pt x="62" y="81"/>
                          <a:pt x="63" y="82"/>
                          <a:pt x="63" y="81"/>
                        </a:cubicBezTo>
                        <a:cubicBezTo>
                          <a:pt x="63" y="81"/>
                          <a:pt x="62" y="81"/>
                          <a:pt x="62" y="81"/>
                        </a:cubicBezTo>
                        <a:close/>
                        <a:moveTo>
                          <a:pt x="46" y="55"/>
                        </a:moveTo>
                        <a:cubicBezTo>
                          <a:pt x="47" y="55"/>
                          <a:pt x="47" y="55"/>
                          <a:pt x="47" y="54"/>
                        </a:cubicBezTo>
                        <a:cubicBezTo>
                          <a:pt x="46" y="55"/>
                          <a:pt x="46" y="55"/>
                          <a:pt x="46" y="55"/>
                        </a:cubicBezTo>
                        <a:close/>
                        <a:moveTo>
                          <a:pt x="50" y="38"/>
                        </a:moveTo>
                        <a:cubicBezTo>
                          <a:pt x="50" y="38"/>
                          <a:pt x="50" y="38"/>
                          <a:pt x="50" y="39"/>
                        </a:cubicBezTo>
                        <a:cubicBezTo>
                          <a:pt x="51" y="39"/>
                          <a:pt x="51" y="38"/>
                          <a:pt x="50" y="38"/>
                        </a:cubicBezTo>
                        <a:close/>
                        <a:moveTo>
                          <a:pt x="63" y="73"/>
                        </a:moveTo>
                        <a:cubicBezTo>
                          <a:pt x="62" y="73"/>
                          <a:pt x="62" y="73"/>
                          <a:pt x="62" y="73"/>
                        </a:cubicBezTo>
                        <a:cubicBezTo>
                          <a:pt x="62" y="74"/>
                          <a:pt x="62" y="74"/>
                          <a:pt x="63" y="75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lose/>
                        <a:moveTo>
                          <a:pt x="52" y="68"/>
                        </a:moveTo>
                        <a:cubicBezTo>
                          <a:pt x="52" y="68"/>
                          <a:pt x="51" y="68"/>
                          <a:pt x="51" y="68"/>
                        </a:cubicBezTo>
                        <a:cubicBezTo>
                          <a:pt x="51" y="68"/>
                          <a:pt x="51" y="69"/>
                          <a:pt x="52" y="69"/>
                        </a:cubicBezTo>
                        <a:cubicBezTo>
                          <a:pt x="52" y="69"/>
                          <a:pt x="52" y="68"/>
                          <a:pt x="52" y="68"/>
                        </a:cubicBezTo>
                        <a:close/>
                        <a:moveTo>
                          <a:pt x="47" y="35"/>
                        </a:moveTo>
                        <a:cubicBezTo>
                          <a:pt x="47" y="35"/>
                          <a:pt x="47" y="34"/>
                          <a:pt x="47" y="34"/>
                        </a:cubicBezTo>
                        <a:cubicBezTo>
                          <a:pt x="47" y="34"/>
                          <a:pt x="47" y="34"/>
                          <a:pt x="47" y="34"/>
                        </a:cubicBezTo>
                        <a:cubicBezTo>
                          <a:pt x="47" y="35"/>
                          <a:pt x="47" y="35"/>
                          <a:pt x="47" y="35"/>
                        </a:cubicBezTo>
                        <a:close/>
                        <a:moveTo>
                          <a:pt x="74" y="80"/>
                        </a:moveTo>
                        <a:cubicBezTo>
                          <a:pt x="73" y="80"/>
                          <a:pt x="73" y="80"/>
                          <a:pt x="73" y="81"/>
                        </a:cubicBezTo>
                        <a:cubicBezTo>
                          <a:pt x="73" y="81"/>
                          <a:pt x="74" y="80"/>
                          <a:pt x="74" y="80"/>
                        </a:cubicBezTo>
                        <a:close/>
                        <a:moveTo>
                          <a:pt x="35" y="23"/>
                        </a:moveTo>
                        <a:cubicBezTo>
                          <a:pt x="35" y="23"/>
                          <a:pt x="35" y="23"/>
                          <a:pt x="35" y="22"/>
                        </a:cubicBezTo>
                        <a:cubicBezTo>
                          <a:pt x="35" y="22"/>
                          <a:pt x="35" y="22"/>
                          <a:pt x="34" y="22"/>
                        </a:cubicBezTo>
                        <a:cubicBezTo>
                          <a:pt x="34" y="23"/>
                          <a:pt x="34" y="23"/>
                          <a:pt x="34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lose/>
                        <a:moveTo>
                          <a:pt x="44" y="110"/>
                        </a:moveTo>
                        <a:cubicBezTo>
                          <a:pt x="43" y="111"/>
                          <a:pt x="43" y="111"/>
                          <a:pt x="43" y="111"/>
                        </a:cubicBezTo>
                        <a:cubicBezTo>
                          <a:pt x="43" y="111"/>
                          <a:pt x="44" y="111"/>
                          <a:pt x="44" y="110"/>
                        </a:cubicBezTo>
                        <a:close/>
                        <a:moveTo>
                          <a:pt x="33" y="18"/>
                        </a:moveTo>
                        <a:cubicBezTo>
                          <a:pt x="34" y="19"/>
                          <a:pt x="34" y="19"/>
                          <a:pt x="34" y="18"/>
                        </a:cubicBezTo>
                        <a:cubicBezTo>
                          <a:pt x="34" y="18"/>
                          <a:pt x="34" y="18"/>
                          <a:pt x="33" y="18"/>
                        </a:cubicBezTo>
                        <a:close/>
                        <a:moveTo>
                          <a:pt x="15" y="127"/>
                        </a:moveTo>
                        <a:cubicBezTo>
                          <a:pt x="14" y="126"/>
                          <a:pt x="14" y="126"/>
                          <a:pt x="13" y="126"/>
                        </a:cubicBezTo>
                        <a:cubicBezTo>
                          <a:pt x="14" y="126"/>
                          <a:pt x="14" y="126"/>
                          <a:pt x="15" y="127"/>
                        </a:cubicBezTo>
                        <a:close/>
                        <a:moveTo>
                          <a:pt x="45" y="108"/>
                        </a:moveTo>
                        <a:cubicBezTo>
                          <a:pt x="46" y="108"/>
                          <a:pt x="46" y="108"/>
                          <a:pt x="46" y="107"/>
                        </a:cubicBezTo>
                        <a:cubicBezTo>
                          <a:pt x="45" y="108"/>
                          <a:pt x="45" y="108"/>
                          <a:pt x="45" y="108"/>
                        </a:cubicBezTo>
                        <a:close/>
                        <a:moveTo>
                          <a:pt x="64" y="60"/>
                        </a:moveTo>
                        <a:cubicBezTo>
                          <a:pt x="64" y="60"/>
                          <a:pt x="65" y="59"/>
                          <a:pt x="65" y="59"/>
                        </a:cubicBezTo>
                        <a:cubicBezTo>
                          <a:pt x="65" y="59"/>
                          <a:pt x="65" y="59"/>
                          <a:pt x="64" y="59"/>
                        </a:cubicBezTo>
                        <a:cubicBezTo>
                          <a:pt x="64" y="59"/>
                          <a:pt x="64" y="59"/>
                          <a:pt x="64" y="59"/>
                        </a:cubicBezTo>
                        <a:cubicBezTo>
                          <a:pt x="64" y="59"/>
                          <a:pt x="64" y="59"/>
                          <a:pt x="64" y="60"/>
                        </a:cubicBezTo>
                        <a:close/>
                        <a:moveTo>
                          <a:pt x="47" y="79"/>
                        </a:moveTo>
                        <a:cubicBezTo>
                          <a:pt x="47" y="79"/>
                          <a:pt x="47" y="79"/>
                          <a:pt x="47" y="79"/>
                        </a:cubicBezTo>
                        <a:cubicBezTo>
                          <a:pt x="47" y="79"/>
                          <a:pt x="47" y="78"/>
                          <a:pt x="46" y="78"/>
                        </a:cubicBezTo>
                        <a:cubicBezTo>
                          <a:pt x="46" y="78"/>
                          <a:pt x="47" y="79"/>
                          <a:pt x="47" y="79"/>
                        </a:cubicBezTo>
                        <a:close/>
                        <a:moveTo>
                          <a:pt x="31" y="11"/>
                        </a:moveTo>
                        <a:cubicBezTo>
                          <a:pt x="31" y="11"/>
                          <a:pt x="31" y="11"/>
                          <a:pt x="32" y="11"/>
                        </a:cubicBezTo>
                        <a:cubicBezTo>
                          <a:pt x="32" y="11"/>
                          <a:pt x="32" y="11"/>
                          <a:pt x="32" y="11"/>
                        </a:cubicBezTo>
                        <a:cubicBezTo>
                          <a:pt x="31" y="11"/>
                          <a:pt x="31" y="11"/>
                          <a:pt x="31" y="11"/>
                        </a:cubicBezTo>
                        <a:close/>
                        <a:moveTo>
                          <a:pt x="47" y="51"/>
                        </a:move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1"/>
                          <a:pt x="46" y="51"/>
                        </a:cubicBezTo>
                        <a:cubicBezTo>
                          <a:pt x="46" y="51"/>
                          <a:pt x="46" y="51"/>
                          <a:pt x="47" y="51"/>
                        </a:cubicBezTo>
                        <a:cubicBezTo>
                          <a:pt x="47" y="51"/>
                          <a:pt x="47" y="51"/>
                          <a:pt x="47" y="51"/>
                        </a:cubicBezTo>
                        <a:close/>
                        <a:moveTo>
                          <a:pt x="42" y="114"/>
                        </a:moveTo>
                        <a:cubicBezTo>
                          <a:pt x="41" y="114"/>
                          <a:pt x="41" y="113"/>
                          <a:pt x="41" y="113"/>
                        </a:cubicBezTo>
                        <a:cubicBezTo>
                          <a:pt x="41" y="113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2" y="114"/>
                        </a:cubicBezTo>
                        <a:close/>
                        <a:moveTo>
                          <a:pt x="59" y="63"/>
                        </a:move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59" y="63"/>
                        </a:cubicBezTo>
                        <a:close/>
                        <a:moveTo>
                          <a:pt x="50" y="34"/>
                        </a:moveTo>
                        <a:cubicBezTo>
                          <a:pt x="50" y="34"/>
                          <a:pt x="50" y="34"/>
                          <a:pt x="50" y="34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4"/>
                        </a:cubicBezTo>
                        <a:close/>
                        <a:moveTo>
                          <a:pt x="32" y="103"/>
                        </a:move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3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865813" y="3201988"/>
                    <a:ext cx="250825" cy="436563"/>
                  </a:xfrm>
                  <a:custGeom>
                    <a:avLst/>
                    <a:gdLst>
                      <a:gd name="T0" fmla="*/ 36 w 77"/>
                      <a:gd name="T1" fmla="*/ 129 h 132"/>
                      <a:gd name="T2" fmla="*/ 5 w 77"/>
                      <a:gd name="T3" fmla="*/ 131 h 132"/>
                      <a:gd name="T4" fmla="*/ 30 w 77"/>
                      <a:gd name="T5" fmla="*/ 83 h 132"/>
                      <a:gd name="T6" fmla="*/ 38 w 77"/>
                      <a:gd name="T7" fmla="*/ 76 h 132"/>
                      <a:gd name="T8" fmla="*/ 27 w 77"/>
                      <a:gd name="T9" fmla="*/ 39 h 132"/>
                      <a:gd name="T10" fmla="*/ 13 w 77"/>
                      <a:gd name="T11" fmla="*/ 1 h 132"/>
                      <a:gd name="T12" fmla="*/ 49 w 77"/>
                      <a:gd name="T13" fmla="*/ 2 h 132"/>
                      <a:gd name="T14" fmla="*/ 55 w 77"/>
                      <a:gd name="T15" fmla="*/ 13 h 132"/>
                      <a:gd name="T16" fmla="*/ 66 w 77"/>
                      <a:gd name="T17" fmla="*/ 90 h 132"/>
                      <a:gd name="T18" fmla="*/ 41 w 77"/>
                      <a:gd name="T19" fmla="*/ 13 h 132"/>
                      <a:gd name="T20" fmla="*/ 38 w 77"/>
                      <a:gd name="T21" fmla="*/ 118 h 132"/>
                      <a:gd name="T22" fmla="*/ 44 w 77"/>
                      <a:gd name="T23" fmla="*/ 108 h 132"/>
                      <a:gd name="T24" fmla="*/ 36 w 77"/>
                      <a:gd name="T25" fmla="*/ 24 h 132"/>
                      <a:gd name="T26" fmla="*/ 48 w 77"/>
                      <a:gd name="T27" fmla="*/ 21 h 132"/>
                      <a:gd name="T28" fmla="*/ 43 w 77"/>
                      <a:gd name="T29" fmla="*/ 121 h 132"/>
                      <a:gd name="T30" fmla="*/ 34 w 77"/>
                      <a:gd name="T31" fmla="*/ 5 h 132"/>
                      <a:gd name="T32" fmla="*/ 33 w 77"/>
                      <a:gd name="T33" fmla="*/ 104 h 132"/>
                      <a:gd name="T34" fmla="*/ 43 w 77"/>
                      <a:gd name="T35" fmla="*/ 80 h 132"/>
                      <a:gd name="T36" fmla="*/ 74 w 77"/>
                      <a:gd name="T37" fmla="*/ 70 h 132"/>
                      <a:gd name="T38" fmla="*/ 73 w 77"/>
                      <a:gd name="T39" fmla="*/ 73 h 132"/>
                      <a:gd name="T40" fmla="*/ 14 w 77"/>
                      <a:gd name="T41" fmla="*/ 113 h 132"/>
                      <a:gd name="T42" fmla="*/ 58 w 77"/>
                      <a:gd name="T43" fmla="*/ 79 h 132"/>
                      <a:gd name="T44" fmla="*/ 19 w 77"/>
                      <a:gd name="T45" fmla="*/ 116 h 132"/>
                      <a:gd name="T46" fmla="*/ 54 w 77"/>
                      <a:gd name="T47" fmla="*/ 32 h 132"/>
                      <a:gd name="T48" fmla="*/ 29 w 77"/>
                      <a:gd name="T49" fmla="*/ 14 h 132"/>
                      <a:gd name="T50" fmla="*/ 9 w 77"/>
                      <a:gd name="T51" fmla="*/ 123 h 132"/>
                      <a:gd name="T52" fmla="*/ 31 w 77"/>
                      <a:gd name="T53" fmla="*/ 26 h 132"/>
                      <a:gd name="T54" fmla="*/ 63 w 77"/>
                      <a:gd name="T55" fmla="*/ 70 h 132"/>
                      <a:gd name="T56" fmla="*/ 53 w 77"/>
                      <a:gd name="T57" fmla="*/ 61 h 132"/>
                      <a:gd name="T58" fmla="*/ 49 w 77"/>
                      <a:gd name="T59" fmla="*/ 87 h 132"/>
                      <a:gd name="T60" fmla="*/ 39 w 77"/>
                      <a:gd name="T61" fmla="*/ 31 h 132"/>
                      <a:gd name="T62" fmla="*/ 48 w 77"/>
                      <a:gd name="T63" fmla="*/ 26 h 132"/>
                      <a:gd name="T64" fmla="*/ 27 w 77"/>
                      <a:gd name="T65" fmla="*/ 9 h 132"/>
                      <a:gd name="T66" fmla="*/ 34 w 77"/>
                      <a:gd name="T67" fmla="*/ 53 h 132"/>
                      <a:gd name="T68" fmla="*/ 55 w 77"/>
                      <a:gd name="T69" fmla="*/ 41 h 132"/>
                      <a:gd name="T70" fmla="*/ 47 w 77"/>
                      <a:gd name="T71" fmla="*/ 72 h 132"/>
                      <a:gd name="T72" fmla="*/ 55 w 77"/>
                      <a:gd name="T73" fmla="*/ 53 h 132"/>
                      <a:gd name="T74" fmla="*/ 31 w 77"/>
                      <a:gd name="T75" fmla="*/ 32 h 132"/>
                      <a:gd name="T76" fmla="*/ 38 w 77"/>
                      <a:gd name="T77" fmla="*/ 108 h 132"/>
                      <a:gd name="T78" fmla="*/ 42 w 77"/>
                      <a:gd name="T79" fmla="*/ 32 h 132"/>
                      <a:gd name="T80" fmla="*/ 44 w 77"/>
                      <a:gd name="T81" fmla="*/ 99 h 132"/>
                      <a:gd name="T82" fmla="*/ 20 w 77"/>
                      <a:gd name="T83" fmla="*/ 10 h 132"/>
                      <a:gd name="T84" fmla="*/ 47 w 77"/>
                      <a:gd name="T85" fmla="*/ 64 h 132"/>
                      <a:gd name="T86" fmla="*/ 63 w 77"/>
                      <a:gd name="T87" fmla="*/ 63 h 132"/>
                      <a:gd name="T88" fmla="*/ 53 w 77"/>
                      <a:gd name="T89" fmla="*/ 28 h 132"/>
                      <a:gd name="T90" fmla="*/ 33 w 77"/>
                      <a:gd name="T91" fmla="*/ 23 h 132"/>
                      <a:gd name="T92" fmla="*/ 40 w 77"/>
                      <a:gd name="T93" fmla="*/ 9 h 132"/>
                      <a:gd name="T94" fmla="*/ 33 w 77"/>
                      <a:gd name="T95" fmla="*/ 116 h 132"/>
                      <a:gd name="T96" fmla="*/ 29 w 77"/>
                      <a:gd name="T97" fmla="*/ 21 h 132"/>
                      <a:gd name="T98" fmla="*/ 25 w 77"/>
                      <a:gd name="T99" fmla="*/ 116 h 132"/>
                      <a:gd name="T100" fmla="*/ 41 w 77"/>
                      <a:gd name="T101" fmla="*/ 36 h 132"/>
                      <a:gd name="T102" fmla="*/ 48 w 77"/>
                      <a:gd name="T103" fmla="*/ 57 h 132"/>
                      <a:gd name="T104" fmla="*/ 58 w 77"/>
                      <a:gd name="T105" fmla="*/ 61 h 132"/>
                      <a:gd name="T106" fmla="*/ 26 w 77"/>
                      <a:gd name="T107" fmla="*/ 20 h 132"/>
                      <a:gd name="T108" fmla="*/ 49 w 77"/>
                      <a:gd name="T109" fmla="*/ 12 h 132"/>
                      <a:gd name="T110" fmla="*/ 53 w 77"/>
                      <a:gd name="T111" fmla="*/ 42 h 132"/>
                      <a:gd name="T112" fmla="*/ 50 w 77"/>
                      <a:gd name="T113" fmla="*/ 80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2">
                        <a:moveTo>
                          <a:pt x="44" y="125"/>
                        </a:moveTo>
                        <a:cubicBezTo>
                          <a:pt x="45" y="125"/>
                          <a:pt x="46" y="125"/>
                          <a:pt x="47" y="125"/>
                        </a:cubicBezTo>
                        <a:cubicBezTo>
                          <a:pt x="48" y="125"/>
                          <a:pt x="48" y="125"/>
                          <a:pt x="49" y="125"/>
                        </a:cubicBezTo>
                        <a:cubicBezTo>
                          <a:pt x="49" y="125"/>
                          <a:pt x="50" y="125"/>
                          <a:pt x="50" y="126"/>
                        </a:cubicBezTo>
                        <a:cubicBezTo>
                          <a:pt x="50" y="126"/>
                          <a:pt x="49" y="127"/>
                          <a:pt x="49" y="127"/>
                        </a:cubicBezTo>
                        <a:cubicBezTo>
                          <a:pt x="48" y="127"/>
                          <a:pt x="47" y="127"/>
                          <a:pt x="46" y="127"/>
                        </a:cubicBezTo>
                        <a:cubicBezTo>
                          <a:pt x="43" y="128"/>
                          <a:pt x="40" y="128"/>
                          <a:pt x="37" y="128"/>
                        </a:cubicBezTo>
                        <a:cubicBezTo>
                          <a:pt x="37" y="128"/>
                          <a:pt x="36" y="128"/>
                          <a:pt x="36" y="129"/>
                        </a:cubicBezTo>
                        <a:cubicBezTo>
                          <a:pt x="35" y="129"/>
                          <a:pt x="34" y="129"/>
                          <a:pt x="33" y="129"/>
                        </a:cubicBezTo>
                        <a:cubicBezTo>
                          <a:pt x="33" y="129"/>
                          <a:pt x="33" y="129"/>
                          <a:pt x="32" y="129"/>
                        </a:cubicBezTo>
                        <a:cubicBezTo>
                          <a:pt x="29" y="129"/>
                          <a:pt x="25" y="129"/>
                          <a:pt x="22" y="130"/>
                        </a:cubicBezTo>
                        <a:cubicBezTo>
                          <a:pt x="20" y="130"/>
                          <a:pt x="17" y="131"/>
                          <a:pt x="15" y="131"/>
                        </a:cubicBezTo>
                        <a:cubicBezTo>
                          <a:pt x="14" y="131"/>
                          <a:pt x="13" y="131"/>
                          <a:pt x="13" y="132"/>
                        </a:cubicBezTo>
                        <a:cubicBezTo>
                          <a:pt x="12" y="132"/>
                          <a:pt x="11" y="132"/>
                          <a:pt x="10" y="132"/>
                        </a:cubicBezTo>
                        <a:cubicBezTo>
                          <a:pt x="10" y="131"/>
                          <a:pt x="9" y="131"/>
                          <a:pt x="9" y="131"/>
                        </a:cubicBezTo>
                        <a:cubicBezTo>
                          <a:pt x="8" y="131"/>
                          <a:pt x="6" y="131"/>
                          <a:pt x="5" y="131"/>
                        </a:cubicBezTo>
                        <a:cubicBezTo>
                          <a:pt x="4" y="131"/>
                          <a:pt x="3" y="130"/>
                          <a:pt x="3" y="130"/>
                        </a:cubicBezTo>
                        <a:cubicBezTo>
                          <a:pt x="2" y="130"/>
                          <a:pt x="2" y="130"/>
                          <a:pt x="2" y="130"/>
                        </a:cubicBezTo>
                        <a:cubicBezTo>
                          <a:pt x="1" y="131"/>
                          <a:pt x="0" y="130"/>
                          <a:pt x="0" y="129"/>
                        </a:cubicBezTo>
                        <a:cubicBezTo>
                          <a:pt x="1" y="129"/>
                          <a:pt x="1" y="128"/>
                          <a:pt x="1" y="128"/>
                        </a:cubicBezTo>
                        <a:cubicBezTo>
                          <a:pt x="2" y="126"/>
                          <a:pt x="3" y="124"/>
                          <a:pt x="5" y="122"/>
                        </a:cubicBezTo>
                        <a:cubicBezTo>
                          <a:pt x="9" y="116"/>
                          <a:pt x="14" y="110"/>
                          <a:pt x="18" y="103"/>
                        </a:cubicBezTo>
                        <a:cubicBezTo>
                          <a:pt x="20" y="99"/>
                          <a:pt x="23" y="95"/>
                          <a:pt x="25" y="91"/>
                        </a:cubicBezTo>
                        <a:cubicBezTo>
                          <a:pt x="26" y="89"/>
                          <a:pt x="28" y="86"/>
                          <a:pt x="30" y="83"/>
                        </a:cubicBezTo>
                        <a:cubicBezTo>
                          <a:pt x="31" y="81"/>
                          <a:pt x="33" y="78"/>
                          <a:pt x="35" y="76"/>
                        </a:cubicBezTo>
                        <a:cubicBezTo>
                          <a:pt x="35" y="75"/>
                          <a:pt x="35" y="75"/>
                          <a:pt x="34" y="75"/>
                        </a:cubicBezTo>
                        <a:cubicBezTo>
                          <a:pt x="33" y="75"/>
                          <a:pt x="33" y="75"/>
                          <a:pt x="33" y="74"/>
                        </a:cubicBezTo>
                        <a:cubicBezTo>
                          <a:pt x="33" y="73"/>
                          <a:pt x="33" y="72"/>
                          <a:pt x="34" y="72"/>
                        </a:cubicBezTo>
                        <a:cubicBezTo>
                          <a:pt x="35" y="71"/>
                          <a:pt x="36" y="71"/>
                          <a:pt x="36" y="72"/>
                        </a:cubicBezTo>
                        <a:cubicBezTo>
                          <a:pt x="37" y="72"/>
                          <a:pt x="37" y="72"/>
                          <a:pt x="37" y="72"/>
                        </a:cubicBezTo>
                        <a:cubicBezTo>
                          <a:pt x="37" y="73"/>
                          <a:pt x="37" y="74"/>
                          <a:pt x="37" y="74"/>
                        </a:cubicBezTo>
                        <a:cubicBezTo>
                          <a:pt x="38" y="75"/>
                          <a:pt x="38" y="75"/>
                          <a:pt x="38" y="76"/>
                        </a:cubicBezTo>
                        <a:cubicBezTo>
                          <a:pt x="39" y="75"/>
                          <a:pt x="40" y="74"/>
                          <a:pt x="40" y="73"/>
                        </a:cubicBezTo>
                        <a:cubicBezTo>
                          <a:pt x="40" y="73"/>
                          <a:pt x="39" y="73"/>
                          <a:pt x="39" y="73"/>
                        </a:cubicBezTo>
                        <a:cubicBezTo>
                          <a:pt x="38" y="73"/>
                          <a:pt x="38" y="72"/>
                          <a:pt x="38" y="72"/>
                        </a:cubicBezTo>
                        <a:cubicBezTo>
                          <a:pt x="38" y="72"/>
                          <a:pt x="37" y="71"/>
                          <a:pt x="37" y="71"/>
                        </a:cubicBezTo>
                        <a:cubicBezTo>
                          <a:pt x="36" y="71"/>
                          <a:pt x="36" y="70"/>
                          <a:pt x="36" y="70"/>
                        </a:cubicBezTo>
                        <a:cubicBezTo>
                          <a:pt x="35" y="67"/>
                          <a:pt x="34" y="64"/>
                          <a:pt x="34" y="61"/>
                        </a:cubicBezTo>
                        <a:cubicBezTo>
                          <a:pt x="32" y="56"/>
                          <a:pt x="31" y="51"/>
                          <a:pt x="29" y="46"/>
                        </a:cubicBezTo>
                        <a:cubicBezTo>
                          <a:pt x="28" y="44"/>
                          <a:pt x="27" y="42"/>
                          <a:pt x="27" y="39"/>
                        </a:cubicBezTo>
                        <a:cubicBezTo>
                          <a:pt x="25" y="36"/>
                          <a:pt x="24" y="33"/>
                          <a:pt x="23" y="30"/>
                        </a:cubicBezTo>
                        <a:cubicBezTo>
                          <a:pt x="19" y="24"/>
                          <a:pt x="16" y="17"/>
                          <a:pt x="13" y="10"/>
                        </a:cubicBezTo>
                        <a:cubicBezTo>
                          <a:pt x="13" y="10"/>
                          <a:pt x="13" y="9"/>
                          <a:pt x="13" y="9"/>
                        </a:cubicBezTo>
                        <a:cubicBezTo>
                          <a:pt x="12" y="8"/>
                          <a:pt x="12" y="7"/>
                          <a:pt x="12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5"/>
                          <a:pt x="11" y="5"/>
                          <a:pt x="11" y="4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2"/>
                          <a:pt x="13" y="1"/>
                          <a:pt x="13" y="1"/>
                        </a:cubicBezTo>
                        <a:cubicBezTo>
                          <a:pt x="14" y="1"/>
                          <a:pt x="14" y="1"/>
                          <a:pt x="15" y="1"/>
                        </a:cubicBezTo>
                        <a:cubicBezTo>
                          <a:pt x="15" y="1"/>
                          <a:pt x="16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26" y="1"/>
                          <a:pt x="34" y="1"/>
                          <a:pt x="41" y="1"/>
                        </a:cubicBezTo>
                        <a:cubicBezTo>
                          <a:pt x="43" y="1"/>
                          <a:pt x="45" y="1"/>
                          <a:pt x="47" y="0"/>
                        </a:cubicBezTo>
                        <a:cubicBezTo>
                          <a:pt x="48" y="0"/>
                          <a:pt x="48" y="0"/>
                          <a:pt x="49" y="0"/>
                        </a:cubicBezTo>
                        <a:cubicBezTo>
                          <a:pt x="50" y="0"/>
                          <a:pt x="50" y="1"/>
                          <a:pt x="50" y="1"/>
                        </a:cubicBezTo>
                        <a:cubicBezTo>
                          <a:pt x="50" y="2"/>
                          <a:pt x="50" y="2"/>
                          <a:pt x="49" y="2"/>
                        </a:cubicBezTo>
                        <a:cubicBezTo>
                          <a:pt x="49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7" y="3"/>
                        </a:cubicBezTo>
                        <a:cubicBezTo>
                          <a:pt x="48" y="3"/>
                          <a:pt x="49" y="4"/>
                          <a:pt x="51" y="4"/>
                        </a:cubicBezTo>
                        <a:cubicBezTo>
                          <a:pt x="52" y="4"/>
                          <a:pt x="52" y="4"/>
                          <a:pt x="52" y="5"/>
                        </a:cubicBezTo>
                        <a:cubicBezTo>
                          <a:pt x="52" y="6"/>
                          <a:pt x="52" y="6"/>
                          <a:pt x="53" y="7"/>
                        </a:cubicBezTo>
                        <a:cubicBezTo>
                          <a:pt x="53" y="7"/>
                          <a:pt x="53" y="7"/>
                          <a:pt x="53" y="8"/>
                        </a:cubicBezTo>
                        <a:cubicBezTo>
                          <a:pt x="52" y="8"/>
                          <a:pt x="53" y="9"/>
                          <a:pt x="53" y="9"/>
                        </a:cubicBezTo>
                        <a:cubicBezTo>
                          <a:pt x="54" y="11"/>
                          <a:pt x="54" y="12"/>
                          <a:pt x="55" y="13"/>
                        </a:cubicBezTo>
                        <a:cubicBezTo>
                          <a:pt x="57" y="16"/>
                          <a:pt x="58" y="20"/>
                          <a:pt x="60" y="24"/>
                        </a:cubicBezTo>
                        <a:cubicBezTo>
                          <a:pt x="60" y="25"/>
                          <a:pt x="60" y="26"/>
                          <a:pt x="61" y="27"/>
                        </a:cubicBezTo>
                        <a:cubicBezTo>
                          <a:pt x="62" y="32"/>
                          <a:pt x="63" y="38"/>
                          <a:pt x="65" y="43"/>
                        </a:cubicBezTo>
                        <a:cubicBezTo>
                          <a:pt x="66" y="46"/>
                          <a:pt x="67" y="48"/>
                          <a:pt x="68" y="50"/>
                        </a:cubicBezTo>
                        <a:cubicBezTo>
                          <a:pt x="69" y="55"/>
                          <a:pt x="72" y="59"/>
                          <a:pt x="74" y="63"/>
                        </a:cubicBezTo>
                        <a:cubicBezTo>
                          <a:pt x="75" y="66"/>
                          <a:pt x="76" y="68"/>
                          <a:pt x="77" y="71"/>
                        </a:cubicBezTo>
                        <a:cubicBezTo>
                          <a:pt x="77" y="72"/>
                          <a:pt x="77" y="72"/>
                          <a:pt x="76" y="73"/>
                        </a:cubicBezTo>
                        <a:cubicBezTo>
                          <a:pt x="73" y="79"/>
                          <a:pt x="70" y="85"/>
                          <a:pt x="66" y="90"/>
                        </a:cubicBezTo>
                        <a:cubicBezTo>
                          <a:pt x="64" y="93"/>
                          <a:pt x="62" y="95"/>
                          <a:pt x="61" y="98"/>
                        </a:cubicBezTo>
                        <a:cubicBezTo>
                          <a:pt x="60" y="99"/>
                          <a:pt x="60" y="100"/>
                          <a:pt x="59" y="101"/>
                        </a:cubicBezTo>
                        <a:cubicBezTo>
                          <a:pt x="57" y="105"/>
                          <a:pt x="54" y="110"/>
                          <a:pt x="52" y="114"/>
                        </a:cubicBezTo>
                        <a:cubicBezTo>
                          <a:pt x="49" y="118"/>
                          <a:pt x="47" y="121"/>
                          <a:pt x="44" y="125"/>
                        </a:cubicBezTo>
                        <a:cubicBezTo>
                          <a:pt x="44" y="125"/>
                          <a:pt x="44" y="125"/>
                          <a:pt x="44" y="125"/>
                        </a:cubicBez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2" y="12"/>
                        </a:cubicBezTo>
                        <a:cubicBezTo>
                          <a:pt x="42" y="12"/>
                          <a:pt x="42" y="13"/>
                          <a:pt x="41" y="13"/>
                        </a:cubicBezTo>
                        <a:cubicBezTo>
                          <a:pt x="40" y="15"/>
                          <a:pt x="38" y="16"/>
                          <a:pt x="36" y="18"/>
                        </a:cubicBezTo>
                        <a:cubicBezTo>
                          <a:pt x="36" y="18"/>
                          <a:pt x="36" y="18"/>
                          <a:pt x="36" y="18"/>
                        </a:cubicBezTo>
                        <a:cubicBezTo>
                          <a:pt x="38" y="16"/>
                          <a:pt x="41" y="15"/>
                          <a:pt x="43" y="13"/>
                        </a:cubicBezTo>
                        <a:cubicBezTo>
                          <a:pt x="43" y="13"/>
                          <a:pt x="43" y="12"/>
                          <a:pt x="44" y="12"/>
                        </a:cubicBezTo>
                        <a:cubicBezTo>
                          <a:pt x="44" y="12"/>
                          <a:pt x="44" y="12"/>
                          <a:pt x="44" y="12"/>
                        </a:cubicBezTo>
                        <a:cubicBezTo>
                          <a:pt x="44" y="11"/>
                          <a:pt x="44" y="12"/>
                          <a:pt x="44" y="12"/>
                        </a:cubicBezTo>
                        <a:close/>
                        <a:moveTo>
                          <a:pt x="38" y="118"/>
                        </a:moveTo>
                        <a:cubicBezTo>
                          <a:pt x="38" y="118"/>
                          <a:pt x="38" y="118"/>
                          <a:pt x="38" y="118"/>
                        </a:cubicBezTo>
                        <a:cubicBezTo>
                          <a:pt x="38" y="117"/>
                          <a:pt x="39" y="117"/>
                          <a:pt x="39" y="117"/>
                        </a:cubicBezTo>
                        <a:cubicBezTo>
                          <a:pt x="40" y="116"/>
                          <a:pt x="41" y="115"/>
                          <a:pt x="42" y="114"/>
                        </a:cubicBezTo>
                        <a:cubicBezTo>
                          <a:pt x="46" y="108"/>
                          <a:pt x="50" y="102"/>
                          <a:pt x="54" y="96"/>
                        </a:cubicBezTo>
                        <a:cubicBezTo>
                          <a:pt x="54" y="96"/>
                          <a:pt x="54" y="95"/>
                          <a:pt x="54" y="95"/>
                        </a:cubicBezTo>
                        <a:cubicBezTo>
                          <a:pt x="54" y="95"/>
                          <a:pt x="54" y="95"/>
                          <a:pt x="54" y="96"/>
                        </a:cubicBezTo>
                        <a:cubicBezTo>
                          <a:pt x="51" y="99"/>
                          <a:pt x="49" y="102"/>
                          <a:pt x="46" y="105"/>
                        </a:cubicBezTo>
                        <a:cubicBezTo>
                          <a:pt x="46" y="106"/>
                          <a:pt x="45" y="106"/>
                          <a:pt x="45" y="107"/>
                        </a:cubicBezTo>
                        <a:cubicBezTo>
                          <a:pt x="45" y="107"/>
                          <a:pt x="45" y="107"/>
                          <a:pt x="44" y="108"/>
                        </a:cubicBezTo>
                        <a:cubicBezTo>
                          <a:pt x="44" y="108"/>
                          <a:pt x="43" y="109"/>
                          <a:pt x="43" y="109"/>
                        </a:cubicBezTo>
                        <a:cubicBezTo>
                          <a:pt x="42" y="110"/>
                          <a:pt x="42" y="111"/>
                          <a:pt x="41" y="112"/>
                        </a:cubicBezTo>
                        <a:cubicBezTo>
                          <a:pt x="41" y="112"/>
                          <a:pt x="41" y="113"/>
                          <a:pt x="41" y="113"/>
                        </a:cubicBezTo>
                        <a:cubicBezTo>
                          <a:pt x="41" y="114"/>
                          <a:pt x="41" y="114"/>
                          <a:pt x="40" y="114"/>
                        </a:cubicBezTo>
                        <a:cubicBezTo>
                          <a:pt x="40" y="115"/>
                          <a:pt x="39" y="115"/>
                          <a:pt x="39" y="115"/>
                        </a:cubicBezTo>
                        <a:cubicBezTo>
                          <a:pt x="39" y="116"/>
                          <a:pt x="38" y="117"/>
                          <a:pt x="38" y="118"/>
                        </a:cubicBezTo>
                        <a:close/>
                        <a:moveTo>
                          <a:pt x="35" y="25"/>
                        </a:moveTo>
                        <a:cubicBezTo>
                          <a:pt x="36" y="25"/>
                          <a:pt x="36" y="25"/>
                          <a:pt x="36" y="24"/>
                        </a:cubicBezTo>
                        <a:cubicBezTo>
                          <a:pt x="37" y="23"/>
                          <a:pt x="39" y="22"/>
                          <a:pt x="40" y="21"/>
                        </a:cubicBezTo>
                        <a:cubicBezTo>
                          <a:pt x="42" y="19"/>
                          <a:pt x="45" y="17"/>
                          <a:pt x="48" y="15"/>
                        </a:cubicBezTo>
                        <a:cubicBezTo>
                          <a:pt x="48" y="15"/>
                          <a:pt x="48" y="14"/>
                          <a:pt x="48" y="14"/>
                        </a:cubicBezTo>
                        <a:cubicBezTo>
                          <a:pt x="47" y="14"/>
                          <a:pt x="47" y="13"/>
                          <a:pt x="47" y="13"/>
                        </a:cubicBezTo>
                        <a:cubicBezTo>
                          <a:pt x="46" y="14"/>
                          <a:pt x="36" y="23"/>
                          <a:pt x="35" y="25"/>
                        </a:cubicBezTo>
                        <a:close/>
                        <a:moveTo>
                          <a:pt x="38" y="29"/>
                        </a:moveTo>
                        <a:cubicBezTo>
                          <a:pt x="38" y="29"/>
                          <a:pt x="38" y="29"/>
                          <a:pt x="39" y="28"/>
                        </a:cubicBezTo>
                        <a:cubicBezTo>
                          <a:pt x="42" y="26"/>
                          <a:pt x="45" y="24"/>
                          <a:pt x="48" y="21"/>
                        </a:cubicBezTo>
                        <a:cubicBezTo>
                          <a:pt x="48" y="21"/>
                          <a:pt x="48" y="21"/>
                          <a:pt x="48" y="21"/>
                        </a:cubicBezTo>
                        <a:cubicBezTo>
                          <a:pt x="48" y="20"/>
                          <a:pt x="48" y="20"/>
                          <a:pt x="48" y="19"/>
                        </a:cubicBezTo>
                        <a:cubicBezTo>
                          <a:pt x="45" y="22"/>
                          <a:pt x="41" y="25"/>
                          <a:pt x="38" y="28"/>
                        </a:cubicBezTo>
                        <a:cubicBezTo>
                          <a:pt x="38" y="28"/>
                          <a:pt x="38" y="29"/>
                          <a:pt x="38" y="29"/>
                        </a:cubicBezTo>
                        <a:close/>
                        <a:moveTo>
                          <a:pt x="42" y="124"/>
                        </a:moveTo>
                        <a:cubicBezTo>
                          <a:pt x="45" y="121"/>
                          <a:pt x="48" y="116"/>
                          <a:pt x="50" y="112"/>
                        </a:cubicBezTo>
                        <a:cubicBezTo>
                          <a:pt x="50" y="112"/>
                          <a:pt x="50" y="112"/>
                          <a:pt x="50" y="112"/>
                        </a:cubicBezTo>
                        <a:cubicBezTo>
                          <a:pt x="47" y="115"/>
                          <a:pt x="45" y="118"/>
                          <a:pt x="43" y="121"/>
                        </a:cubicBezTo>
                        <a:cubicBezTo>
                          <a:pt x="42" y="122"/>
                          <a:pt x="42" y="122"/>
                          <a:pt x="42" y="123"/>
                        </a:cubicBezTo>
                        <a:cubicBezTo>
                          <a:pt x="41" y="123"/>
                          <a:pt x="41" y="124"/>
                          <a:pt x="42" y="124"/>
                        </a:cubicBezTo>
                        <a:close/>
                        <a:moveTo>
                          <a:pt x="70" y="76"/>
                        </a:moveTo>
                        <a:cubicBezTo>
                          <a:pt x="69" y="76"/>
                          <a:pt x="69" y="76"/>
                          <a:pt x="69" y="76"/>
                        </a:cubicBezTo>
                        <a:cubicBezTo>
                          <a:pt x="67" y="78"/>
                          <a:pt x="65" y="81"/>
                          <a:pt x="63" y="84"/>
                        </a:cubicBezTo>
                        <a:cubicBezTo>
                          <a:pt x="63" y="85"/>
                          <a:pt x="63" y="86"/>
                          <a:pt x="62" y="87"/>
                        </a:cubicBezTo>
                        <a:cubicBezTo>
                          <a:pt x="65" y="83"/>
                          <a:pt x="68" y="80"/>
                          <a:pt x="70" y="76"/>
                        </a:cubicBezTo>
                        <a:close/>
                        <a:moveTo>
                          <a:pt x="34" y="5"/>
                        </a:moveTo>
                        <a:cubicBezTo>
                          <a:pt x="39" y="5"/>
                          <a:pt x="43" y="5"/>
                          <a:pt x="48" y="6"/>
                        </a:cubicBezTo>
                        <a:cubicBezTo>
                          <a:pt x="46" y="4"/>
                          <a:pt x="39" y="4"/>
                          <a:pt x="34" y="5"/>
                        </a:cubicBezTo>
                        <a:close/>
                        <a:moveTo>
                          <a:pt x="33" y="104"/>
                        </a:moveTo>
                        <a:cubicBezTo>
                          <a:pt x="33" y="104"/>
                          <a:pt x="34" y="104"/>
                          <a:pt x="34" y="104"/>
                        </a:cubicBezTo>
                        <a:cubicBezTo>
                          <a:pt x="35" y="104"/>
                          <a:pt x="35" y="104"/>
                          <a:pt x="35" y="103"/>
                        </a:cubicBezTo>
                        <a:cubicBezTo>
                          <a:pt x="36" y="103"/>
                          <a:pt x="36" y="102"/>
                          <a:pt x="37" y="101"/>
                        </a:cubicBezTo>
                        <a:cubicBezTo>
                          <a:pt x="38" y="100"/>
                          <a:pt x="38" y="98"/>
                          <a:pt x="39" y="97"/>
                        </a:cubicBezTo>
                        <a:cubicBezTo>
                          <a:pt x="37" y="99"/>
                          <a:pt x="35" y="101"/>
                          <a:pt x="33" y="104"/>
                        </a:cubicBezTo>
                        <a:close/>
                        <a:moveTo>
                          <a:pt x="47" y="39"/>
                        </a:moveTo>
                        <a:cubicBezTo>
                          <a:pt x="46" y="40"/>
                          <a:pt x="44" y="41"/>
                          <a:pt x="43" y="42"/>
                        </a:cubicBezTo>
                        <a:cubicBezTo>
                          <a:pt x="43" y="43"/>
                          <a:pt x="43" y="43"/>
                          <a:pt x="44" y="44"/>
                        </a:cubicBezTo>
                        <a:cubicBezTo>
                          <a:pt x="45" y="43"/>
                          <a:pt x="46" y="42"/>
                          <a:pt x="48" y="41"/>
                        </a:cubicBezTo>
                        <a:cubicBezTo>
                          <a:pt x="47" y="40"/>
                          <a:pt x="47" y="39"/>
                          <a:pt x="47" y="39"/>
                        </a:cubicBezTo>
                        <a:close/>
                        <a:moveTo>
                          <a:pt x="44" y="80"/>
                        </a:moveTo>
                        <a:cubicBezTo>
                          <a:pt x="44" y="80"/>
                          <a:pt x="44" y="80"/>
                          <a:pt x="44" y="80"/>
                        </a:cubicBezTo>
                        <a:cubicBezTo>
                          <a:pt x="44" y="80"/>
                          <a:pt x="44" y="80"/>
                          <a:pt x="43" y="80"/>
                        </a:cubicBezTo>
                        <a:cubicBezTo>
                          <a:pt x="42" y="83"/>
                          <a:pt x="40" y="85"/>
                          <a:pt x="38" y="88"/>
                        </a:cubicBezTo>
                        <a:cubicBezTo>
                          <a:pt x="38" y="88"/>
                          <a:pt x="37" y="89"/>
                          <a:pt x="37" y="89"/>
                        </a:cubicBezTo>
                        <a:cubicBezTo>
                          <a:pt x="38" y="88"/>
                          <a:pt x="39" y="87"/>
                          <a:pt x="40" y="87"/>
                        </a:cubicBezTo>
                        <a:cubicBezTo>
                          <a:pt x="41" y="86"/>
                          <a:pt x="42" y="84"/>
                          <a:pt x="43" y="82"/>
                        </a:cubicBezTo>
                        <a:cubicBezTo>
                          <a:pt x="43" y="82"/>
                          <a:pt x="44" y="81"/>
                          <a:pt x="44" y="80"/>
                        </a:cubicBezTo>
                        <a:close/>
                        <a:moveTo>
                          <a:pt x="73" y="73"/>
                        </a:moveTo>
                        <a:cubicBezTo>
                          <a:pt x="73" y="73"/>
                          <a:pt x="74" y="72"/>
                          <a:pt x="74" y="72"/>
                        </a:cubicBezTo>
                        <a:cubicBezTo>
                          <a:pt x="75" y="72"/>
                          <a:pt x="75" y="71"/>
                          <a:pt x="74" y="70"/>
                        </a:cubicBezTo>
                        <a:cubicBezTo>
                          <a:pt x="74" y="69"/>
                          <a:pt x="73" y="69"/>
                          <a:pt x="73" y="68"/>
                        </a:cubicBezTo>
                        <a:cubicBezTo>
                          <a:pt x="73" y="68"/>
                          <a:pt x="73" y="68"/>
                          <a:pt x="73" y="67"/>
                        </a:cubicBezTo>
                        <a:cubicBezTo>
                          <a:pt x="72" y="68"/>
                          <a:pt x="72" y="68"/>
                          <a:pt x="72" y="68"/>
                        </a:cubicBezTo>
                        <a:cubicBezTo>
                          <a:pt x="72" y="68"/>
                          <a:pt x="73" y="69"/>
                          <a:pt x="73" y="69"/>
                        </a:cubicBezTo>
                        <a:cubicBezTo>
                          <a:pt x="73" y="70"/>
                          <a:pt x="73" y="70"/>
                          <a:pt x="72" y="70"/>
                        </a:cubicBezTo>
                        <a:cubicBezTo>
                          <a:pt x="72" y="71"/>
                          <a:pt x="72" y="71"/>
                          <a:pt x="71" y="71"/>
                        </a:cubicBezTo>
                        <a:cubicBezTo>
                          <a:pt x="71" y="71"/>
                          <a:pt x="71" y="72"/>
                          <a:pt x="71" y="73"/>
                        </a:cubicBezTo>
                        <a:cubicBezTo>
                          <a:pt x="72" y="73"/>
                          <a:pt x="73" y="73"/>
                          <a:pt x="73" y="73"/>
                        </a:cubicBezTo>
                        <a:close/>
                        <a:moveTo>
                          <a:pt x="48" y="78"/>
                        </a:moveTo>
                        <a:cubicBezTo>
                          <a:pt x="48" y="78"/>
                          <a:pt x="49" y="78"/>
                          <a:pt x="49" y="78"/>
                        </a:cubicBezTo>
                        <a:cubicBezTo>
                          <a:pt x="50" y="77"/>
                          <a:pt x="52" y="75"/>
                          <a:pt x="54" y="74"/>
                        </a:cubicBezTo>
                        <a:cubicBezTo>
                          <a:pt x="53" y="73"/>
                          <a:pt x="53" y="73"/>
                          <a:pt x="53" y="73"/>
                        </a:cubicBezTo>
                        <a:cubicBezTo>
                          <a:pt x="52" y="74"/>
                          <a:pt x="51" y="75"/>
                          <a:pt x="49" y="76"/>
                        </a:cubicBezTo>
                        <a:cubicBezTo>
                          <a:pt x="49" y="76"/>
                          <a:pt x="49" y="76"/>
                          <a:pt x="49" y="76"/>
                        </a:cubicBezTo>
                        <a:cubicBezTo>
                          <a:pt x="49" y="77"/>
                          <a:pt x="49" y="78"/>
                          <a:pt x="48" y="78"/>
                        </a:cubicBezTo>
                        <a:close/>
                        <a:moveTo>
                          <a:pt x="14" y="113"/>
                        </a:moveTo>
                        <a:cubicBezTo>
                          <a:pt x="16" y="112"/>
                          <a:pt x="21" y="104"/>
                          <a:pt x="22" y="102"/>
                        </a:cubicBezTo>
                        <a:cubicBezTo>
                          <a:pt x="21" y="102"/>
                          <a:pt x="21" y="103"/>
                          <a:pt x="21" y="103"/>
                        </a:cubicBezTo>
                        <a:cubicBezTo>
                          <a:pt x="19" y="106"/>
                          <a:pt x="17" y="109"/>
                          <a:pt x="15" y="112"/>
                        </a:cubicBezTo>
                        <a:cubicBezTo>
                          <a:pt x="14" y="112"/>
                          <a:pt x="14" y="112"/>
                          <a:pt x="14" y="113"/>
                        </a:cubicBezTo>
                        <a:close/>
                        <a:moveTo>
                          <a:pt x="58" y="79"/>
                        </a:moveTo>
                        <a:cubicBezTo>
                          <a:pt x="60" y="77"/>
                          <a:pt x="61" y="76"/>
                          <a:pt x="63" y="74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ubicBezTo>
                          <a:pt x="61" y="75"/>
                          <a:pt x="59" y="76"/>
                          <a:pt x="58" y="79"/>
                        </a:cubicBezTo>
                        <a:close/>
                        <a:moveTo>
                          <a:pt x="19" y="116"/>
                        </a:move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18" y="117"/>
                          <a:pt x="17" y="119"/>
                          <a:pt x="15" y="121"/>
                        </a:cubicBezTo>
                        <a:cubicBezTo>
                          <a:pt x="15" y="122"/>
                          <a:pt x="14" y="123"/>
                          <a:pt x="13" y="124"/>
                        </a:cubicBezTo>
                        <a:cubicBezTo>
                          <a:pt x="13" y="124"/>
                          <a:pt x="14" y="124"/>
                          <a:pt x="14" y="123"/>
                        </a:cubicBezTo>
                        <a:cubicBezTo>
                          <a:pt x="14" y="123"/>
                          <a:pt x="15" y="123"/>
                          <a:pt x="15" y="122"/>
                        </a:cubicBezTo>
                        <a:cubicBezTo>
                          <a:pt x="15" y="122"/>
                          <a:pt x="16" y="122"/>
                          <a:pt x="16" y="122"/>
                        </a:cubicBezTo>
                        <a:cubicBezTo>
                          <a:pt x="17" y="120"/>
                          <a:pt x="18" y="118"/>
                          <a:pt x="19" y="116"/>
                        </a:cubicBezTo>
                        <a:cubicBezTo>
                          <a:pt x="19" y="116"/>
                          <a:pt x="19" y="116"/>
                          <a:pt x="19" y="116"/>
                        </a:cubicBezTo>
                        <a:close/>
                        <a:moveTo>
                          <a:pt x="32" y="36"/>
                        </a:moveTo>
                        <a:cubicBezTo>
                          <a:pt x="32" y="37"/>
                          <a:pt x="33" y="37"/>
                          <a:pt x="33" y="38"/>
                        </a:cubicBezTo>
                        <a:cubicBezTo>
                          <a:pt x="34" y="37"/>
                          <a:pt x="34" y="37"/>
                          <a:pt x="35" y="36"/>
                        </a:cubicBezTo>
                        <a:cubicBezTo>
                          <a:pt x="35" y="36"/>
                          <a:pt x="35" y="35"/>
                          <a:pt x="34" y="34"/>
                        </a:cubicBezTo>
                        <a:cubicBezTo>
                          <a:pt x="34" y="35"/>
                          <a:pt x="33" y="35"/>
                          <a:pt x="32" y="36"/>
                        </a:cubicBezTo>
                        <a:close/>
                        <a:moveTo>
                          <a:pt x="55" y="35"/>
                        </a:moveTo>
                        <a:cubicBezTo>
                          <a:pt x="55" y="34"/>
                          <a:pt x="55" y="33"/>
                          <a:pt x="54" y="32"/>
                        </a:cubicBezTo>
                        <a:cubicBezTo>
                          <a:pt x="54" y="32"/>
                          <a:pt x="53" y="33"/>
                          <a:pt x="53" y="33"/>
                        </a:cubicBezTo>
                        <a:cubicBezTo>
                          <a:pt x="53" y="34"/>
                          <a:pt x="54" y="35"/>
                          <a:pt x="54" y="36"/>
                        </a:cubicBezTo>
                        <a:cubicBezTo>
                          <a:pt x="54" y="36"/>
                          <a:pt x="55" y="36"/>
                          <a:pt x="55" y="35"/>
                        </a:cubicBezTo>
                        <a:close/>
                        <a:moveTo>
                          <a:pt x="30" y="111"/>
                        </a:moveTo>
                        <a:cubicBezTo>
                          <a:pt x="29" y="111"/>
                          <a:pt x="29" y="111"/>
                          <a:pt x="28" y="110"/>
                        </a:cubicBezTo>
                        <a:cubicBezTo>
                          <a:pt x="27" y="111"/>
                          <a:pt x="27" y="112"/>
                          <a:pt x="26" y="113"/>
                        </a:cubicBezTo>
                        <a:cubicBezTo>
                          <a:pt x="28" y="113"/>
                          <a:pt x="29" y="112"/>
                          <a:pt x="30" y="111"/>
                        </a:cubicBezTo>
                        <a:close/>
                        <a:moveTo>
                          <a:pt x="29" y="14"/>
                        </a:move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1" y="13"/>
                          <a:pt x="33" y="12"/>
                          <a:pt x="34" y="10"/>
                        </a:cubicBezTo>
                        <a:cubicBezTo>
                          <a:pt x="33" y="10"/>
                          <a:pt x="33" y="10"/>
                          <a:pt x="32" y="10"/>
                        </a:cubicBezTo>
                        <a:cubicBezTo>
                          <a:pt x="31" y="11"/>
                          <a:pt x="30" y="13"/>
                          <a:pt x="29" y="14"/>
                        </a:cubicBezTo>
                        <a:close/>
                        <a:moveTo>
                          <a:pt x="6" y="126"/>
                        </a:moveTo>
                        <a:cubicBezTo>
                          <a:pt x="7" y="126"/>
                          <a:pt x="7" y="126"/>
                          <a:pt x="7" y="126"/>
                        </a:cubicBezTo>
                        <a:cubicBezTo>
                          <a:pt x="8" y="126"/>
                          <a:pt x="8" y="126"/>
                          <a:pt x="8" y="126"/>
                        </a:cubicBezTo>
                        <a:cubicBezTo>
                          <a:pt x="8" y="125"/>
                          <a:pt x="8" y="124"/>
                          <a:pt x="9" y="123"/>
                        </a:cubicBezTo>
                        <a:cubicBezTo>
                          <a:pt x="10" y="123"/>
                          <a:pt x="10" y="122"/>
                          <a:pt x="10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9" y="122"/>
                          <a:pt x="8" y="124"/>
                          <a:pt x="6" y="126"/>
                        </a:cubicBezTo>
                        <a:close/>
                        <a:moveTo>
                          <a:pt x="31" y="24"/>
                        </a:moveTo>
                        <a:cubicBezTo>
                          <a:pt x="30" y="25"/>
                          <a:pt x="29" y="26"/>
                          <a:pt x="28" y="26"/>
                        </a:cubicBezTo>
                        <a:cubicBezTo>
                          <a:pt x="29" y="27"/>
                          <a:pt x="29" y="27"/>
                          <a:pt x="29" y="28"/>
                        </a:cubicBezTo>
                        <a:cubicBezTo>
                          <a:pt x="30" y="27"/>
                          <a:pt x="30" y="27"/>
                          <a:pt x="31" y="26"/>
                        </a:cubicBezTo>
                        <a:cubicBezTo>
                          <a:pt x="32" y="26"/>
                          <a:pt x="32" y="25"/>
                          <a:pt x="31" y="24"/>
                        </a:cubicBezTo>
                        <a:close/>
                        <a:moveTo>
                          <a:pt x="57" y="67"/>
                        </a:moveTo>
                        <a:cubicBezTo>
                          <a:pt x="58" y="67"/>
                          <a:pt x="60" y="66"/>
                          <a:pt x="61" y="65"/>
                        </a:cubicBezTo>
                        <a:cubicBezTo>
                          <a:pt x="60" y="65"/>
                          <a:pt x="60" y="64"/>
                          <a:pt x="60" y="64"/>
                        </a:cubicBezTo>
                        <a:cubicBezTo>
                          <a:pt x="59" y="65"/>
                          <a:pt x="59" y="65"/>
                          <a:pt x="58" y="65"/>
                        </a:cubicBezTo>
                        <a:cubicBezTo>
                          <a:pt x="57" y="66"/>
                          <a:pt x="57" y="67"/>
                          <a:pt x="57" y="67"/>
                        </a:cubicBezTo>
                        <a:close/>
                        <a:moveTo>
                          <a:pt x="61" y="72"/>
                        </a:moveTo>
                        <a:cubicBezTo>
                          <a:pt x="62" y="71"/>
                          <a:pt x="63" y="71"/>
                          <a:pt x="63" y="70"/>
                        </a:cubicBezTo>
                        <a:cubicBezTo>
                          <a:pt x="63" y="70"/>
                          <a:pt x="63" y="69"/>
                          <a:pt x="62" y="69"/>
                        </a:cubicBezTo>
                        <a:cubicBezTo>
                          <a:pt x="62" y="69"/>
                          <a:pt x="62" y="70"/>
                          <a:pt x="61" y="70"/>
                        </a:cubicBezTo>
                        <a:cubicBezTo>
                          <a:pt x="61" y="71"/>
                          <a:pt x="61" y="71"/>
                          <a:pt x="61" y="72"/>
                        </a:cubicBezTo>
                        <a:close/>
                        <a:moveTo>
                          <a:pt x="53" y="61"/>
                        </a:moveTo>
                        <a:cubicBezTo>
                          <a:pt x="52" y="62"/>
                          <a:pt x="52" y="62"/>
                          <a:pt x="52" y="63"/>
                        </a:cubicBezTo>
                        <a:cubicBezTo>
                          <a:pt x="51" y="63"/>
                          <a:pt x="51" y="63"/>
                          <a:pt x="51" y="65"/>
                        </a:cubicBezTo>
                        <a:cubicBezTo>
                          <a:pt x="52" y="64"/>
                          <a:pt x="53" y="64"/>
                          <a:pt x="54" y="63"/>
                        </a:cubicBezTo>
                        <a:cubicBezTo>
                          <a:pt x="53" y="63"/>
                          <a:pt x="53" y="62"/>
                          <a:pt x="53" y="61"/>
                        </a:cubicBezTo>
                        <a:close/>
                        <a:moveTo>
                          <a:pt x="36" y="120"/>
                        </a:moveTo>
                        <a:cubicBezTo>
                          <a:pt x="35" y="121"/>
                          <a:pt x="34" y="122"/>
                          <a:pt x="33" y="123"/>
                        </a:cubicBezTo>
                        <a:cubicBezTo>
                          <a:pt x="33" y="124"/>
                          <a:pt x="34" y="124"/>
                          <a:pt x="34" y="124"/>
                        </a:cubicBezTo>
                        <a:cubicBezTo>
                          <a:pt x="35" y="123"/>
                          <a:pt x="35" y="122"/>
                          <a:pt x="36" y="122"/>
                        </a:cubicBezTo>
                        <a:cubicBezTo>
                          <a:pt x="36" y="121"/>
                          <a:pt x="36" y="121"/>
                          <a:pt x="36" y="12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2" y="83"/>
                          <a:pt x="52" y="82"/>
                        </a:cubicBezTo>
                        <a:cubicBezTo>
                          <a:pt x="51" y="84"/>
                          <a:pt x="50" y="85"/>
                          <a:pt x="49" y="87"/>
                        </a:cubicBezTo>
                        <a:cubicBezTo>
                          <a:pt x="50" y="87"/>
                          <a:pt x="50" y="87"/>
                          <a:pt x="50" y="88"/>
                        </a:cubicBezTo>
                        <a:close/>
                        <a:moveTo>
                          <a:pt x="23" y="26"/>
                        </a:moveTo>
                        <a:cubicBezTo>
                          <a:pt x="23" y="25"/>
                          <a:pt x="19" y="17"/>
                          <a:pt x="18" y="17"/>
                        </a:cubicBezTo>
                        <a:cubicBezTo>
                          <a:pt x="20" y="20"/>
                          <a:pt x="21" y="23"/>
                          <a:pt x="23" y="26"/>
                        </a:cubicBezTo>
                        <a:close/>
                        <a:moveTo>
                          <a:pt x="39" y="32"/>
                        </a:moveTo>
                        <a:cubicBezTo>
                          <a:pt x="40" y="31"/>
                          <a:pt x="41" y="30"/>
                          <a:pt x="41" y="30"/>
                        </a:cubicBezTo>
                        <a:cubicBezTo>
                          <a:pt x="42" y="29"/>
                          <a:pt x="43" y="29"/>
                          <a:pt x="43" y="28"/>
                        </a:cubicBezTo>
                        <a:cubicBezTo>
                          <a:pt x="42" y="29"/>
                          <a:pt x="40" y="30"/>
                          <a:pt x="39" y="31"/>
                        </a:cubicBezTo>
                        <a:cubicBezTo>
                          <a:pt x="39" y="31"/>
                          <a:pt x="39" y="31"/>
                          <a:pt x="39" y="32"/>
                        </a:cubicBezTo>
                        <a:close/>
                        <a:moveTo>
                          <a:pt x="48" y="49"/>
                        </a:moveTo>
                        <a:cubicBezTo>
                          <a:pt x="47" y="49"/>
                          <a:pt x="46" y="49"/>
                          <a:pt x="46" y="50"/>
                        </a:cubicBezTo>
                        <a:cubicBezTo>
                          <a:pt x="46" y="51"/>
                          <a:pt x="46" y="51"/>
                          <a:pt x="46" y="51"/>
                        </a:cubicBezTo>
                        <a:cubicBezTo>
                          <a:pt x="47" y="51"/>
                          <a:pt x="47" y="51"/>
                          <a:pt x="47" y="50"/>
                        </a:cubicBezTo>
                        <a:cubicBezTo>
                          <a:pt x="48" y="50"/>
                          <a:pt x="48" y="49"/>
                          <a:pt x="48" y="49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5"/>
                          <a:pt x="48" y="26"/>
                          <a:pt x="48" y="26"/>
                        </a:cubicBezTo>
                        <a:cubicBezTo>
                          <a:pt x="48" y="26"/>
                          <a:pt x="47" y="27"/>
                          <a:pt x="47" y="27"/>
                        </a:cubicBezTo>
                        <a:cubicBezTo>
                          <a:pt x="47" y="27"/>
                          <a:pt x="47" y="28"/>
                          <a:pt x="48" y="28"/>
                        </a:cubicBezTo>
                        <a:cubicBezTo>
                          <a:pt x="50" y="27"/>
                          <a:pt x="50" y="27"/>
                          <a:pt x="49" y="25"/>
                        </a:cubicBezTo>
                        <a:close/>
                        <a:moveTo>
                          <a:pt x="32" y="108"/>
                        </a:moveTo>
                        <a:cubicBezTo>
                          <a:pt x="31" y="108"/>
                          <a:pt x="30" y="107"/>
                          <a:pt x="29" y="108"/>
                        </a:cubicBezTo>
                        <a:cubicBezTo>
                          <a:pt x="30" y="109"/>
                          <a:pt x="31" y="109"/>
                          <a:pt x="31" y="109"/>
                        </a:cubicBezTo>
                        <a:cubicBezTo>
                          <a:pt x="32" y="109"/>
                          <a:pt x="32" y="108"/>
                          <a:pt x="32" y="108"/>
                        </a:cubicBezTo>
                        <a:close/>
                        <a:moveTo>
                          <a:pt x="27" y="9"/>
                        </a:moveTo>
                        <a:cubicBezTo>
                          <a:pt x="27" y="9"/>
                          <a:pt x="27" y="9"/>
                          <a:pt x="26" y="9"/>
                        </a:cubicBezTo>
                        <a:cubicBezTo>
                          <a:pt x="27" y="10"/>
                          <a:pt x="27" y="10"/>
                          <a:pt x="28" y="11"/>
                        </a:cubicBezTo>
                        <a:cubicBezTo>
                          <a:pt x="28" y="10"/>
                          <a:pt x="29" y="10"/>
                          <a:pt x="30" y="9"/>
                        </a:cubicBezTo>
                        <a:cubicBezTo>
                          <a:pt x="28" y="9"/>
                          <a:pt x="28" y="9"/>
                          <a:pt x="27" y="9"/>
                        </a:cubicBezTo>
                        <a:close/>
                        <a:moveTo>
                          <a:pt x="34" y="53"/>
                        </a:moveTo>
                        <a:cubicBezTo>
                          <a:pt x="34" y="53"/>
                          <a:pt x="34" y="53"/>
                          <a:pt x="34" y="53"/>
                        </a:cubicBezTo>
                        <a:cubicBezTo>
                          <a:pt x="35" y="55"/>
                          <a:pt x="36" y="58"/>
                          <a:pt x="37" y="60"/>
                        </a:cubicBezTo>
                        <a:cubicBezTo>
                          <a:pt x="36" y="58"/>
                          <a:pt x="36" y="55"/>
                          <a:pt x="34" y="53"/>
                        </a:cubicBezTo>
                        <a:close/>
                        <a:moveTo>
                          <a:pt x="61" y="59"/>
                        </a:moveTo>
                        <a:cubicBezTo>
                          <a:pt x="62" y="59"/>
                          <a:pt x="62" y="59"/>
                          <a:pt x="62" y="58"/>
                        </a:cubicBezTo>
                        <a:cubicBezTo>
                          <a:pt x="61" y="57"/>
                          <a:pt x="61" y="56"/>
                          <a:pt x="61" y="55"/>
                        </a:cubicBezTo>
                        <a:cubicBezTo>
                          <a:pt x="60" y="55"/>
                          <a:pt x="60" y="56"/>
                          <a:pt x="60" y="56"/>
                        </a:cubicBezTo>
                        <a:cubicBezTo>
                          <a:pt x="60" y="57"/>
                          <a:pt x="61" y="58"/>
                          <a:pt x="61" y="59"/>
                        </a:cubicBezTo>
                        <a:close/>
                        <a:moveTo>
                          <a:pt x="57" y="40"/>
                        </a:moveTo>
                        <a:cubicBezTo>
                          <a:pt x="56" y="39"/>
                          <a:pt x="56" y="39"/>
                          <a:pt x="56" y="38"/>
                        </a:cubicBezTo>
                        <a:cubicBezTo>
                          <a:pt x="55" y="39"/>
                          <a:pt x="55" y="39"/>
                          <a:pt x="55" y="41"/>
                        </a:cubicBezTo>
                        <a:cubicBezTo>
                          <a:pt x="56" y="41"/>
                          <a:pt x="56" y="40"/>
                          <a:pt x="57" y="40"/>
                        </a:cubicBezTo>
                        <a:close/>
                        <a:moveTo>
                          <a:pt x="47" y="9"/>
                        </a:moveTo>
                        <a:cubicBezTo>
                          <a:pt x="47" y="8"/>
                          <a:pt x="47" y="9"/>
                          <a:pt x="46" y="9"/>
                        </a:cubicBezTo>
                        <a:cubicBezTo>
                          <a:pt x="46" y="9"/>
                          <a:pt x="45" y="9"/>
                          <a:pt x="45" y="10"/>
                        </a:cubicBezTo>
                        <a:cubicBezTo>
                          <a:pt x="45" y="10"/>
                          <a:pt x="46" y="10"/>
                          <a:pt x="46" y="10"/>
                        </a:cubicBezTo>
                        <a:cubicBezTo>
                          <a:pt x="47" y="10"/>
                          <a:pt x="47" y="10"/>
                          <a:pt x="47" y="9"/>
                        </a:cubicBezTo>
                        <a:close/>
                        <a:moveTo>
                          <a:pt x="46" y="73"/>
                        </a:moveTo>
                        <a:cubicBezTo>
                          <a:pt x="46" y="73"/>
                          <a:pt x="46" y="72"/>
                          <a:pt x="47" y="72"/>
                        </a:cubicBezTo>
                        <a:cubicBezTo>
                          <a:pt x="47" y="71"/>
                          <a:pt x="46" y="71"/>
                          <a:pt x="46" y="70"/>
                        </a:cubicBezTo>
                        <a:cubicBezTo>
                          <a:pt x="45" y="71"/>
                          <a:pt x="45" y="72"/>
                          <a:pt x="46" y="73"/>
                        </a:cubicBezTo>
                        <a:close/>
                        <a:moveTo>
                          <a:pt x="51" y="25"/>
                        </a:moveTo>
                        <a:cubicBezTo>
                          <a:pt x="52" y="25"/>
                          <a:pt x="52" y="25"/>
                          <a:pt x="52" y="24"/>
                        </a:cubicBezTo>
                        <a:cubicBezTo>
                          <a:pt x="52" y="23"/>
                          <a:pt x="52" y="23"/>
                          <a:pt x="52" y="23"/>
                        </a:cubicBezTo>
                        <a:cubicBezTo>
                          <a:pt x="50" y="23"/>
                          <a:pt x="51" y="24"/>
                          <a:pt x="51" y="25"/>
                        </a:cubicBezTo>
                        <a:close/>
                        <a:moveTo>
                          <a:pt x="55" y="54"/>
                        </a:moveTo>
                        <a:cubicBezTo>
                          <a:pt x="55" y="54"/>
                          <a:pt x="55" y="54"/>
                          <a:pt x="55" y="53"/>
                        </a:cubicBezTo>
                        <a:cubicBezTo>
                          <a:pt x="53" y="54"/>
                          <a:pt x="53" y="54"/>
                          <a:pt x="54" y="55"/>
                        </a:cubicBezTo>
                        <a:cubicBezTo>
                          <a:pt x="54" y="55"/>
                          <a:pt x="55" y="55"/>
                          <a:pt x="55" y="54"/>
                        </a:cubicBezTo>
                        <a:close/>
                        <a:moveTo>
                          <a:pt x="39" y="122"/>
                        </a:moveTo>
                        <a:cubicBezTo>
                          <a:pt x="38" y="122"/>
                          <a:pt x="37" y="124"/>
                          <a:pt x="37" y="125"/>
                        </a:cubicBezTo>
                        <a:cubicBezTo>
                          <a:pt x="37" y="125"/>
                          <a:pt x="37" y="125"/>
                          <a:pt x="37" y="125"/>
                        </a:cubicBezTo>
                        <a:cubicBezTo>
                          <a:pt x="38" y="124"/>
                          <a:pt x="38" y="123"/>
                          <a:pt x="39" y="122"/>
                        </a:cubicBezTo>
                        <a:close/>
                        <a:moveTo>
                          <a:pt x="30" y="31"/>
                        </a:moveTo>
                        <a:cubicBezTo>
                          <a:pt x="31" y="32"/>
                          <a:pt x="31" y="32"/>
                          <a:pt x="31" y="32"/>
                        </a:cubicBezTo>
                        <a:cubicBezTo>
                          <a:pt x="32" y="31"/>
                          <a:pt x="33" y="30"/>
                          <a:pt x="33" y="30"/>
                        </a:cubicBezTo>
                        <a:cubicBezTo>
                          <a:pt x="32" y="30"/>
                          <a:pt x="31" y="31"/>
                          <a:pt x="30" y="31"/>
                        </a:cubicBezTo>
                        <a:close/>
                        <a:moveTo>
                          <a:pt x="51" y="38"/>
                        </a:moveTo>
                        <a:cubicBezTo>
                          <a:pt x="52" y="38"/>
                          <a:pt x="52" y="38"/>
                          <a:pt x="52" y="38"/>
                        </a:cubicBezTo>
                        <a:cubicBezTo>
                          <a:pt x="51" y="37"/>
                          <a:pt x="51" y="36"/>
                          <a:pt x="51" y="35"/>
                        </a:cubicBezTo>
                        <a:cubicBezTo>
                          <a:pt x="50" y="35"/>
                          <a:pt x="50" y="36"/>
                          <a:pt x="50" y="36"/>
                        </a:cubicBezTo>
                        <a:cubicBezTo>
                          <a:pt x="51" y="37"/>
                          <a:pt x="51" y="37"/>
                          <a:pt x="51" y="38"/>
                        </a:cubicBezTo>
                        <a:close/>
                        <a:moveTo>
                          <a:pt x="38" y="108"/>
                        </a:moveTo>
                        <a:cubicBezTo>
                          <a:pt x="37" y="108"/>
                          <a:pt x="37" y="108"/>
                          <a:pt x="37" y="108"/>
                        </a:cubicBezTo>
                        <a:cubicBezTo>
                          <a:pt x="36" y="110"/>
                          <a:pt x="36" y="111"/>
                          <a:pt x="36" y="111"/>
                        </a:cubicBezTo>
                        <a:cubicBezTo>
                          <a:pt x="37" y="111"/>
                          <a:pt x="38" y="109"/>
                          <a:pt x="38" y="108"/>
                        </a:cubicBezTo>
                        <a:close/>
                        <a:moveTo>
                          <a:pt x="57" y="44"/>
                        </a:moveTo>
                        <a:cubicBezTo>
                          <a:pt x="56" y="45"/>
                          <a:pt x="56" y="45"/>
                          <a:pt x="57" y="47"/>
                        </a:cubicBezTo>
                        <a:cubicBezTo>
                          <a:pt x="58" y="46"/>
                          <a:pt x="58" y="46"/>
                          <a:pt x="57" y="44"/>
                        </a:cubicBezTo>
                        <a:close/>
                        <a:moveTo>
                          <a:pt x="45" y="29"/>
                        </a:moveTo>
                        <a:cubicBezTo>
                          <a:pt x="44" y="30"/>
                          <a:pt x="43" y="31"/>
                          <a:pt x="42" y="32"/>
                        </a:cubicBezTo>
                        <a:cubicBezTo>
                          <a:pt x="43" y="31"/>
                          <a:pt x="44" y="31"/>
                          <a:pt x="45" y="30"/>
                        </a:cubicBezTo>
                        <a:cubicBezTo>
                          <a:pt x="45" y="30"/>
                          <a:pt x="45" y="30"/>
                          <a:pt x="45" y="29"/>
                        </a:cubicBezTo>
                        <a:close/>
                        <a:moveTo>
                          <a:pt x="59" y="50"/>
                        </a:moveTo>
                        <a:cubicBezTo>
                          <a:pt x="58" y="50"/>
                          <a:pt x="58" y="51"/>
                          <a:pt x="59" y="52"/>
                        </a:cubicBezTo>
                        <a:cubicBezTo>
                          <a:pt x="59" y="52"/>
                          <a:pt x="60" y="52"/>
                          <a:pt x="59" y="51"/>
                        </a:cubicBezTo>
                        <a:cubicBezTo>
                          <a:pt x="59" y="51"/>
                          <a:pt x="59" y="50"/>
                          <a:pt x="59" y="50"/>
                        </a:cubicBezTo>
                        <a:close/>
                        <a:moveTo>
                          <a:pt x="46" y="96"/>
                        </a:moveTo>
                        <a:cubicBezTo>
                          <a:pt x="44" y="96"/>
                          <a:pt x="44" y="98"/>
                          <a:pt x="44" y="99"/>
                        </a:cubicBezTo>
                        <a:cubicBezTo>
                          <a:pt x="44" y="98"/>
                          <a:pt x="45" y="97"/>
                          <a:pt x="46" y="96"/>
                        </a:cubicBezTo>
                        <a:close/>
                        <a:moveTo>
                          <a:pt x="44" y="66"/>
                        </a:moveTo>
                        <a:cubicBezTo>
                          <a:pt x="45" y="66"/>
                          <a:pt x="45" y="65"/>
                          <a:pt x="44" y="64"/>
                        </a:cubicBezTo>
                        <a:cubicBezTo>
                          <a:pt x="44" y="65"/>
                          <a:pt x="44" y="65"/>
                          <a:pt x="44" y="66"/>
                        </a:cubicBezTo>
                        <a:close/>
                        <a:moveTo>
                          <a:pt x="20" y="10"/>
                        </a:moveTo>
                        <a:cubicBezTo>
                          <a:pt x="21" y="9"/>
                          <a:pt x="21" y="9"/>
                          <a:pt x="21" y="8"/>
                        </a:cubicBezTo>
                        <a:cubicBezTo>
                          <a:pt x="20" y="8"/>
                          <a:pt x="20" y="8"/>
                          <a:pt x="19" y="8"/>
                        </a:cubicBezTo>
                        <a:cubicBezTo>
                          <a:pt x="19" y="9"/>
                          <a:pt x="20" y="9"/>
                          <a:pt x="20" y="10"/>
                        </a:cubicBezTo>
                        <a:close/>
                        <a:moveTo>
                          <a:pt x="55" y="62"/>
                        </a:moveTo>
                        <a:cubicBezTo>
                          <a:pt x="56" y="61"/>
                          <a:pt x="56" y="60"/>
                          <a:pt x="56" y="59"/>
                        </a:cubicBezTo>
                        <a:cubicBezTo>
                          <a:pt x="55" y="60"/>
                          <a:pt x="55" y="60"/>
                          <a:pt x="55" y="62"/>
                        </a:cubicBezTo>
                        <a:close/>
                        <a:moveTo>
                          <a:pt x="24" y="119"/>
                        </a:moveTo>
                        <a:cubicBezTo>
                          <a:pt x="23" y="120"/>
                          <a:pt x="23" y="121"/>
                          <a:pt x="22" y="121"/>
                        </a:cubicBezTo>
                        <a:cubicBezTo>
                          <a:pt x="23" y="121"/>
                          <a:pt x="23" y="122"/>
                          <a:pt x="24" y="119"/>
                        </a:cubicBezTo>
                        <a:close/>
                        <a:moveTo>
                          <a:pt x="47" y="62"/>
                        </a:moveTo>
                        <a:cubicBezTo>
                          <a:pt x="46" y="63"/>
                          <a:pt x="46" y="63"/>
                          <a:pt x="47" y="64"/>
                        </a:cubicBezTo>
                        <a:cubicBezTo>
                          <a:pt x="48" y="63"/>
                          <a:pt x="48" y="63"/>
                          <a:pt x="47" y="62"/>
                        </a:cubicBezTo>
                        <a:close/>
                        <a:moveTo>
                          <a:pt x="25" y="24"/>
                        </a:move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5" y="26"/>
                          <a:pt x="26" y="27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6" y="27"/>
                          <a:pt x="26" y="26"/>
                          <a:pt x="25" y="24"/>
                        </a:cubicBezTo>
                        <a:close/>
                        <a:moveTo>
                          <a:pt x="63" y="64"/>
                        </a:moveTo>
                        <a:cubicBezTo>
                          <a:pt x="63" y="63"/>
                          <a:pt x="64" y="63"/>
                          <a:pt x="63" y="63"/>
                        </a:cubicBezTo>
                        <a:cubicBezTo>
                          <a:pt x="63" y="63"/>
                          <a:pt x="63" y="62"/>
                          <a:pt x="63" y="61"/>
                        </a:cubicBezTo>
                        <a:cubicBezTo>
                          <a:pt x="62" y="62"/>
                          <a:pt x="63" y="63"/>
                          <a:pt x="63" y="64"/>
                        </a:cubicBezTo>
                        <a:close/>
                        <a:moveTo>
                          <a:pt x="23" y="11"/>
                        </a:moveTo>
                        <a:cubicBezTo>
                          <a:pt x="23" y="11"/>
                          <a:pt x="23" y="11"/>
                          <a:pt x="23" y="11"/>
                        </a:cubicBezTo>
                        <a:cubicBezTo>
                          <a:pt x="23" y="11"/>
                          <a:pt x="24" y="10"/>
                          <a:pt x="25" y="10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3" y="10"/>
                          <a:pt x="23" y="10"/>
                          <a:pt x="23" y="11"/>
                        </a:cubicBezTo>
                        <a:close/>
                        <a:moveTo>
                          <a:pt x="53" y="28"/>
                        </a:moveTo>
                        <a:cubicBezTo>
                          <a:pt x="52" y="29"/>
                          <a:pt x="52" y="29"/>
                          <a:pt x="52" y="30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8"/>
                          <a:pt x="53" y="28"/>
                          <a:pt x="53" y="28"/>
                        </a:cubicBezTo>
                        <a:close/>
                        <a:moveTo>
                          <a:pt x="53" y="48"/>
                        </a:moveTo>
                        <a:cubicBezTo>
                          <a:pt x="52" y="49"/>
                          <a:pt x="52" y="49"/>
                          <a:pt x="52" y="50"/>
                        </a:cubicBezTo>
                        <a:cubicBezTo>
                          <a:pt x="53" y="49"/>
                          <a:pt x="53" y="49"/>
                          <a:pt x="53" y="48"/>
                        </a:cubicBezTo>
                        <a:close/>
                        <a:moveTo>
                          <a:pt x="33" y="23"/>
                        </a:moveTo>
                        <a:cubicBezTo>
                          <a:pt x="34" y="23"/>
                          <a:pt x="34" y="22"/>
                          <a:pt x="35" y="22"/>
                        </a:cubicBezTo>
                        <a:cubicBezTo>
                          <a:pt x="33" y="23"/>
                          <a:pt x="33" y="23"/>
                          <a:pt x="33" y="23"/>
                        </a:cubicBezTo>
                        <a:close/>
                        <a:moveTo>
                          <a:pt x="54" y="66"/>
                        </a:move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2" y="66"/>
                          <a:pt x="52" y="67"/>
                          <a:pt x="53" y="67"/>
                        </a:cubicBezTo>
                        <a:cubicBezTo>
                          <a:pt x="53" y="67"/>
                          <a:pt x="54" y="66"/>
                          <a:pt x="54" y="66"/>
                        </a:cubicBezTo>
                        <a:close/>
                        <a:moveTo>
                          <a:pt x="39" y="9"/>
                        </a:moveTo>
                        <a:cubicBezTo>
                          <a:pt x="39" y="9"/>
                          <a:pt x="39" y="9"/>
                          <a:pt x="40" y="9"/>
                        </a:cubicBezTo>
                        <a:cubicBezTo>
                          <a:pt x="40" y="9"/>
                          <a:pt x="41" y="9"/>
                          <a:pt x="41" y="9"/>
                        </a:cubicBezTo>
                        <a:cubicBezTo>
                          <a:pt x="40" y="9"/>
                          <a:pt x="40" y="9"/>
                          <a:pt x="39" y="9"/>
                        </a:cubicBezTo>
                        <a:close/>
                        <a:moveTo>
                          <a:pt x="29" y="123"/>
                        </a:moveTo>
                        <a:cubicBezTo>
                          <a:pt x="30" y="123"/>
                          <a:pt x="31" y="123"/>
                          <a:pt x="32" y="123"/>
                        </a:cubicBezTo>
                        <a:cubicBezTo>
                          <a:pt x="31" y="122"/>
                          <a:pt x="30" y="122"/>
                          <a:pt x="29" y="123"/>
                        </a:cubicBezTo>
                        <a:close/>
                        <a:moveTo>
                          <a:pt x="33" y="116"/>
                        </a:moveTo>
                        <a:cubicBezTo>
                          <a:pt x="33" y="116"/>
                          <a:pt x="34" y="116"/>
                          <a:pt x="34" y="115"/>
                        </a:cubicBezTo>
                        <a:cubicBezTo>
                          <a:pt x="33" y="115"/>
                          <a:pt x="33" y="116"/>
                          <a:pt x="33" y="116"/>
                        </a:cubicBezTo>
                        <a:close/>
                        <a:moveTo>
                          <a:pt x="54" y="70"/>
                        </a:moveTo>
                        <a:cubicBezTo>
                          <a:pt x="55" y="69"/>
                          <a:pt x="55" y="69"/>
                          <a:pt x="55" y="68"/>
                        </a:cubicBezTo>
                        <a:cubicBezTo>
                          <a:pt x="54" y="69"/>
                          <a:pt x="54" y="69"/>
                          <a:pt x="54" y="70"/>
                        </a:cubicBezTo>
                        <a:close/>
                        <a:moveTo>
                          <a:pt x="51" y="60"/>
                        </a:moveTo>
                        <a:cubicBezTo>
                          <a:pt x="52" y="60"/>
                          <a:pt x="52" y="60"/>
                          <a:pt x="52" y="59"/>
                        </a:cubicBezTo>
                        <a:cubicBezTo>
                          <a:pt x="52" y="59"/>
                          <a:pt x="51" y="59"/>
                          <a:pt x="51" y="60"/>
                        </a:cubicBezTo>
                        <a:close/>
                        <a:moveTo>
                          <a:pt x="29" y="21"/>
                        </a:moveTo>
                        <a:cubicBezTo>
                          <a:pt x="29" y="21"/>
                          <a:pt x="29" y="21"/>
                          <a:pt x="29" y="21"/>
                        </a:cubicBezTo>
                        <a:cubicBezTo>
                          <a:pt x="29" y="22"/>
                          <a:pt x="28" y="22"/>
                          <a:pt x="27" y="23"/>
                        </a:cubicBezTo>
                        <a:cubicBezTo>
                          <a:pt x="27" y="23"/>
                          <a:pt x="27" y="23"/>
                          <a:pt x="27" y="23"/>
                        </a:cubicBezTo>
                        <a:cubicBezTo>
                          <a:pt x="28" y="23"/>
                          <a:pt x="29" y="22"/>
                          <a:pt x="29" y="21"/>
                        </a:cubicBezTo>
                        <a:close/>
                        <a:moveTo>
                          <a:pt x="26" y="115"/>
                        </a:moveTo>
                        <a:cubicBezTo>
                          <a:pt x="26" y="115"/>
                          <a:pt x="26" y="115"/>
                          <a:pt x="26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6"/>
                          <a:pt x="25" y="116"/>
                          <a:pt x="25" y="116"/>
                        </a:cubicBezTo>
                        <a:cubicBezTo>
                          <a:pt x="25" y="115"/>
                          <a:pt x="25" y="115"/>
                          <a:pt x="26" y="115"/>
                        </a:cubicBezTo>
                        <a:close/>
                        <a:moveTo>
                          <a:pt x="37" y="33"/>
                        </a:move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33"/>
                          <a:pt x="36" y="34"/>
                          <a:pt x="37" y="34"/>
                        </a:cubicBezTo>
                        <a:cubicBezTo>
                          <a:pt x="37" y="34"/>
                          <a:pt x="37" y="33"/>
                          <a:pt x="37" y="33"/>
                        </a:cubicBezTo>
                        <a:close/>
                        <a:moveTo>
                          <a:pt x="42" y="35"/>
                        </a:moveTo>
                        <a:cubicBezTo>
                          <a:pt x="42" y="35"/>
                          <a:pt x="42" y="35"/>
                          <a:pt x="42" y="35"/>
                        </a:cubicBezTo>
                        <a:cubicBezTo>
                          <a:pt x="42" y="35"/>
                          <a:pt x="41" y="36"/>
                          <a:pt x="41" y="36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lose/>
                        <a:moveTo>
                          <a:pt x="26" y="16"/>
                        </a:moveTo>
                        <a:cubicBezTo>
                          <a:pt x="26" y="16"/>
                          <a:pt x="25" y="16"/>
                          <a:pt x="25" y="16"/>
                        </a:cubicBezTo>
                        <a:cubicBezTo>
                          <a:pt x="25" y="16"/>
                          <a:pt x="25" y="17"/>
                          <a:pt x="25" y="17"/>
                        </a:cubicBezTo>
                        <a:cubicBezTo>
                          <a:pt x="25" y="17"/>
                          <a:pt x="25" y="17"/>
                          <a:pt x="26" y="16"/>
                        </a:cubicBezTo>
                        <a:close/>
                        <a:moveTo>
                          <a:pt x="48" y="57"/>
                        </a:moveTo>
                        <a:cubicBezTo>
                          <a:pt x="48" y="56"/>
                          <a:pt x="48" y="56"/>
                          <a:pt x="48" y="56"/>
                        </a:cubicBezTo>
                        <a:cubicBezTo>
                          <a:pt x="48" y="56"/>
                          <a:pt x="48" y="56"/>
                          <a:pt x="48" y="57"/>
                        </a:cubicBezTo>
                        <a:close/>
                        <a:moveTo>
                          <a:pt x="43" y="60"/>
                        </a:move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3" y="60"/>
                          <a:pt x="43" y="59"/>
                          <a:pt x="43" y="59"/>
                        </a:cubicBezTo>
                        <a:cubicBezTo>
                          <a:pt x="43" y="59"/>
                          <a:pt x="43" y="59"/>
                          <a:pt x="43" y="59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lose/>
                        <a:moveTo>
                          <a:pt x="58" y="61"/>
                        </a:moveTo>
                        <a:cubicBezTo>
                          <a:pt x="58" y="60"/>
                          <a:pt x="58" y="60"/>
                          <a:pt x="58" y="60"/>
                        </a:cubicBezTo>
                        <a:cubicBezTo>
                          <a:pt x="58" y="60"/>
                          <a:pt x="58" y="60"/>
                          <a:pt x="58" y="61"/>
                        </a:cubicBezTo>
                        <a:close/>
                        <a:moveTo>
                          <a:pt x="27" y="120"/>
                        </a:moveTo>
                        <a:cubicBezTo>
                          <a:pt x="27" y="120"/>
                          <a:pt x="27" y="120"/>
                          <a:pt x="27" y="120"/>
                        </a:cubicBezTo>
                        <a:cubicBezTo>
                          <a:pt x="27" y="120"/>
                          <a:pt x="28" y="120"/>
                          <a:pt x="28" y="120"/>
                        </a:cubicBezTo>
                        <a:cubicBezTo>
                          <a:pt x="28" y="120"/>
                          <a:pt x="28" y="120"/>
                          <a:pt x="27" y="120"/>
                        </a:cubicBezTo>
                        <a:cubicBezTo>
                          <a:pt x="27" y="120"/>
                          <a:pt x="27" y="120"/>
                          <a:pt x="27" y="120"/>
                        </a:cubicBezTo>
                        <a:close/>
                        <a:moveTo>
                          <a:pt x="27" y="20"/>
                        </a:move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6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lose/>
                        <a:moveTo>
                          <a:pt x="17" y="6"/>
                        </a:move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7" y="6"/>
                        </a:cubicBezTo>
                        <a:close/>
                        <a:moveTo>
                          <a:pt x="49" y="12"/>
                        </a:move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lose/>
                        <a:moveTo>
                          <a:pt x="53" y="41"/>
                        </a:moveTo>
                        <a:cubicBezTo>
                          <a:pt x="53" y="41"/>
                          <a:pt x="53" y="41"/>
                          <a:pt x="52" y="41"/>
                        </a:cubicBezTo>
                        <a:cubicBezTo>
                          <a:pt x="53" y="41"/>
                          <a:pt x="53" y="42"/>
                          <a:pt x="53" y="42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42"/>
                          <a:pt x="53" y="41"/>
                          <a:pt x="53" y="41"/>
                        </a:cubicBezTo>
                        <a:close/>
                        <a:moveTo>
                          <a:pt x="52" y="56"/>
                        </a:moveTo>
                        <a:cubicBezTo>
                          <a:pt x="52" y="56"/>
                          <a:pt x="51" y="56"/>
                          <a:pt x="51" y="56"/>
                        </a:cubicBezTo>
                        <a:cubicBezTo>
                          <a:pt x="51" y="56"/>
                          <a:pt x="51" y="57"/>
                          <a:pt x="51" y="57"/>
                        </a:cubicBezTo>
                        <a:cubicBezTo>
                          <a:pt x="51" y="57"/>
                          <a:pt x="51" y="57"/>
                          <a:pt x="51" y="57"/>
                        </a:cubicBezTo>
                        <a:cubicBezTo>
                          <a:pt x="51" y="57"/>
                          <a:pt x="52" y="57"/>
                          <a:pt x="52" y="56"/>
                        </a:cubicBezTo>
                        <a:close/>
                        <a:moveTo>
                          <a:pt x="50" y="81"/>
                        </a:moveTo>
                        <a:cubicBezTo>
                          <a:pt x="50" y="80"/>
                          <a:pt x="50" y="80"/>
                          <a:pt x="50" y="80"/>
                        </a:cubicBezTo>
                        <a:cubicBezTo>
                          <a:pt x="50" y="80"/>
                          <a:pt x="50" y="81"/>
                          <a:pt x="49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4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5656263" y="3211513"/>
                    <a:ext cx="255588" cy="431800"/>
                  </a:xfrm>
                  <a:custGeom>
                    <a:avLst/>
                    <a:gdLst>
                      <a:gd name="T0" fmla="*/ 47 w 78"/>
                      <a:gd name="T1" fmla="*/ 127 h 130"/>
                      <a:gd name="T2" fmla="*/ 38 w 78"/>
                      <a:gd name="T3" fmla="*/ 130 h 130"/>
                      <a:gd name="T4" fmla="*/ 9 w 78"/>
                      <a:gd name="T5" fmla="*/ 127 h 130"/>
                      <a:gd name="T6" fmla="*/ 7 w 78"/>
                      <a:gd name="T7" fmla="*/ 116 h 130"/>
                      <a:gd name="T8" fmla="*/ 25 w 78"/>
                      <a:gd name="T9" fmla="*/ 91 h 130"/>
                      <a:gd name="T10" fmla="*/ 38 w 78"/>
                      <a:gd name="T11" fmla="*/ 73 h 130"/>
                      <a:gd name="T12" fmla="*/ 37 w 78"/>
                      <a:gd name="T13" fmla="*/ 66 h 130"/>
                      <a:gd name="T14" fmla="*/ 25 w 78"/>
                      <a:gd name="T15" fmla="*/ 35 h 130"/>
                      <a:gd name="T16" fmla="*/ 19 w 78"/>
                      <a:gd name="T17" fmla="*/ 19 h 130"/>
                      <a:gd name="T18" fmla="*/ 13 w 78"/>
                      <a:gd name="T19" fmla="*/ 5 h 130"/>
                      <a:gd name="T20" fmla="*/ 37 w 78"/>
                      <a:gd name="T21" fmla="*/ 1 h 130"/>
                      <a:gd name="T22" fmla="*/ 52 w 78"/>
                      <a:gd name="T23" fmla="*/ 1 h 130"/>
                      <a:gd name="T24" fmla="*/ 64 w 78"/>
                      <a:gd name="T25" fmla="*/ 35 h 130"/>
                      <a:gd name="T26" fmla="*/ 77 w 78"/>
                      <a:gd name="T27" fmla="*/ 66 h 130"/>
                      <a:gd name="T28" fmla="*/ 74 w 78"/>
                      <a:gd name="T29" fmla="*/ 79 h 130"/>
                      <a:gd name="T30" fmla="*/ 45 w 78"/>
                      <a:gd name="T31" fmla="*/ 121 h 130"/>
                      <a:gd name="T32" fmla="*/ 54 w 78"/>
                      <a:gd name="T33" fmla="*/ 100 h 130"/>
                      <a:gd name="T34" fmla="*/ 16 w 78"/>
                      <a:gd name="T35" fmla="*/ 117 h 130"/>
                      <a:gd name="T36" fmla="*/ 9 w 78"/>
                      <a:gd name="T37" fmla="*/ 121 h 130"/>
                      <a:gd name="T38" fmla="*/ 20 w 78"/>
                      <a:gd name="T39" fmla="*/ 122 h 130"/>
                      <a:gd name="T40" fmla="*/ 43 w 78"/>
                      <a:gd name="T41" fmla="*/ 114 h 130"/>
                      <a:gd name="T42" fmla="*/ 59 w 78"/>
                      <a:gd name="T43" fmla="*/ 87 h 130"/>
                      <a:gd name="T44" fmla="*/ 20 w 78"/>
                      <a:gd name="T45" fmla="*/ 108 h 130"/>
                      <a:gd name="T46" fmla="*/ 15 w 78"/>
                      <a:gd name="T47" fmla="*/ 115 h 130"/>
                      <a:gd name="T48" fmla="*/ 56 w 78"/>
                      <a:gd name="T49" fmla="*/ 96 h 130"/>
                      <a:gd name="T50" fmla="*/ 72 w 78"/>
                      <a:gd name="T51" fmla="*/ 74 h 130"/>
                      <a:gd name="T52" fmla="*/ 27 w 78"/>
                      <a:gd name="T53" fmla="*/ 97 h 130"/>
                      <a:gd name="T54" fmla="*/ 56 w 78"/>
                      <a:gd name="T55" fmla="*/ 87 h 130"/>
                      <a:gd name="T56" fmla="*/ 57 w 78"/>
                      <a:gd name="T57" fmla="*/ 30 h 130"/>
                      <a:gd name="T58" fmla="*/ 38 w 78"/>
                      <a:gd name="T59" fmla="*/ 50 h 130"/>
                      <a:gd name="T60" fmla="*/ 31 w 78"/>
                      <a:gd name="T61" fmla="*/ 92 h 130"/>
                      <a:gd name="T62" fmla="*/ 71 w 78"/>
                      <a:gd name="T63" fmla="*/ 66 h 130"/>
                      <a:gd name="T64" fmla="*/ 41 w 78"/>
                      <a:gd name="T65" fmla="*/ 79 h 130"/>
                      <a:gd name="T66" fmla="*/ 29 w 78"/>
                      <a:gd name="T67" fmla="*/ 32 h 130"/>
                      <a:gd name="T68" fmla="*/ 46 w 78"/>
                      <a:gd name="T69" fmla="*/ 14 h 130"/>
                      <a:gd name="T70" fmla="*/ 40 w 78"/>
                      <a:gd name="T71" fmla="*/ 77 h 130"/>
                      <a:gd name="T72" fmla="*/ 68 w 78"/>
                      <a:gd name="T73" fmla="*/ 64 h 130"/>
                      <a:gd name="T74" fmla="*/ 43 w 78"/>
                      <a:gd name="T75" fmla="*/ 69 h 130"/>
                      <a:gd name="T76" fmla="*/ 56 w 78"/>
                      <a:gd name="T77" fmla="*/ 27 h 130"/>
                      <a:gd name="T78" fmla="*/ 30 w 78"/>
                      <a:gd name="T79" fmla="*/ 34 h 130"/>
                      <a:gd name="T80" fmla="*/ 53 w 78"/>
                      <a:gd name="T81" fmla="*/ 29 h 130"/>
                      <a:gd name="T82" fmla="*/ 63 w 78"/>
                      <a:gd name="T83" fmla="*/ 46 h 130"/>
                      <a:gd name="T84" fmla="*/ 40 w 78"/>
                      <a:gd name="T85" fmla="*/ 51 h 130"/>
                      <a:gd name="T86" fmla="*/ 51 w 78"/>
                      <a:gd name="T87" fmla="*/ 63 h 130"/>
                      <a:gd name="T88" fmla="*/ 43 w 78"/>
                      <a:gd name="T89" fmla="*/ 60 h 130"/>
                      <a:gd name="T90" fmla="*/ 27 w 78"/>
                      <a:gd name="T91" fmla="*/ 22 h 130"/>
                      <a:gd name="T92" fmla="*/ 46 w 78"/>
                      <a:gd name="T93" fmla="*/ 7 h 130"/>
                      <a:gd name="T94" fmla="*/ 23 w 78"/>
                      <a:gd name="T95" fmla="*/ 17 h 130"/>
                      <a:gd name="T96" fmla="*/ 34 w 78"/>
                      <a:gd name="T97" fmla="*/ 4 h 130"/>
                      <a:gd name="T98" fmla="*/ 23 w 78"/>
                      <a:gd name="T99" fmla="*/ 17 h 130"/>
                      <a:gd name="T100" fmla="*/ 24 w 78"/>
                      <a:gd name="T101" fmla="*/ 124 h 130"/>
                      <a:gd name="T102" fmla="*/ 42 w 78"/>
                      <a:gd name="T103" fmla="*/ 118 h 130"/>
                      <a:gd name="T104" fmla="*/ 18 w 78"/>
                      <a:gd name="T105" fmla="*/ 7 h 130"/>
                      <a:gd name="T106" fmla="*/ 51 w 78"/>
                      <a:gd name="T107" fmla="*/ 9 h 130"/>
                      <a:gd name="T108" fmla="*/ 51 w 78"/>
                      <a:gd name="T109" fmla="*/ 9 h 130"/>
                      <a:gd name="T110" fmla="*/ 37 w 78"/>
                      <a:gd name="T111" fmla="*/ 53 h 130"/>
                      <a:gd name="T112" fmla="*/ 4 w 78"/>
                      <a:gd name="T113" fmla="*/ 125 h 130"/>
                      <a:gd name="T114" fmla="*/ 40 w 78"/>
                      <a:gd name="T115" fmla="*/ 61 h 130"/>
                      <a:gd name="T116" fmla="*/ 52 w 78"/>
                      <a:gd name="T117" fmla="*/ 1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78" h="130">
                        <a:moveTo>
                          <a:pt x="40" y="125"/>
                        </a:moveTo>
                        <a:cubicBezTo>
                          <a:pt x="41" y="125"/>
                          <a:pt x="41" y="125"/>
                          <a:pt x="42" y="125"/>
                        </a:cubicBezTo>
                        <a:cubicBezTo>
                          <a:pt x="43" y="125"/>
                          <a:pt x="45" y="126"/>
                          <a:pt x="46" y="126"/>
                        </a:cubicBezTo>
                        <a:cubicBezTo>
                          <a:pt x="46" y="126"/>
                          <a:pt x="47" y="126"/>
                          <a:pt x="47" y="126"/>
                        </a:cubicBezTo>
                        <a:cubicBezTo>
                          <a:pt x="47" y="126"/>
                          <a:pt x="47" y="126"/>
                          <a:pt x="47" y="127"/>
                        </a:cubicBezTo>
                        <a:cubicBezTo>
                          <a:pt x="47" y="127"/>
                          <a:pt x="47" y="128"/>
                          <a:pt x="47" y="128"/>
                        </a:cubicBezTo>
                        <a:cubicBezTo>
                          <a:pt x="46" y="128"/>
                          <a:pt x="46" y="128"/>
                          <a:pt x="45" y="128"/>
                        </a:cubicBezTo>
                        <a:cubicBezTo>
                          <a:pt x="44" y="128"/>
                          <a:pt x="43" y="128"/>
                          <a:pt x="42" y="128"/>
                        </a:cubicBezTo>
                        <a:cubicBezTo>
                          <a:pt x="42" y="128"/>
                          <a:pt x="42" y="128"/>
                          <a:pt x="41" y="128"/>
                        </a:cubicBezTo>
                        <a:cubicBezTo>
                          <a:pt x="40" y="130"/>
                          <a:pt x="40" y="130"/>
                          <a:pt x="38" y="130"/>
                        </a:cubicBezTo>
                        <a:cubicBezTo>
                          <a:pt x="38" y="129"/>
                          <a:pt x="37" y="128"/>
                          <a:pt x="36" y="128"/>
                        </a:cubicBezTo>
                        <a:cubicBezTo>
                          <a:pt x="31" y="128"/>
                          <a:pt x="26" y="128"/>
                          <a:pt x="21" y="127"/>
                        </a:cubicBezTo>
                        <a:cubicBezTo>
                          <a:pt x="19" y="127"/>
                          <a:pt x="16" y="128"/>
                          <a:pt x="14" y="128"/>
                        </a:cubicBezTo>
                        <a:cubicBezTo>
                          <a:pt x="13" y="128"/>
                          <a:pt x="12" y="128"/>
                          <a:pt x="11" y="128"/>
                        </a:cubicBezTo>
                        <a:cubicBezTo>
                          <a:pt x="10" y="128"/>
                          <a:pt x="9" y="128"/>
                          <a:pt x="9" y="127"/>
                        </a:cubicBezTo>
                        <a:cubicBezTo>
                          <a:pt x="8" y="127"/>
                          <a:pt x="8" y="127"/>
                          <a:pt x="8" y="127"/>
                        </a:cubicBezTo>
                        <a:cubicBezTo>
                          <a:pt x="6" y="127"/>
                          <a:pt x="4" y="127"/>
                          <a:pt x="3" y="126"/>
                        </a:cubicBezTo>
                        <a:cubicBezTo>
                          <a:pt x="0" y="126"/>
                          <a:pt x="0" y="124"/>
                          <a:pt x="1" y="122"/>
                        </a:cubicBezTo>
                        <a:cubicBezTo>
                          <a:pt x="2" y="121"/>
                          <a:pt x="3" y="121"/>
                          <a:pt x="3" y="120"/>
                        </a:cubicBezTo>
                        <a:cubicBezTo>
                          <a:pt x="4" y="118"/>
                          <a:pt x="6" y="117"/>
                          <a:pt x="7" y="116"/>
                        </a:cubicBezTo>
                        <a:cubicBezTo>
                          <a:pt x="8" y="114"/>
                          <a:pt x="10" y="112"/>
                          <a:pt x="11" y="110"/>
                        </a:cubicBezTo>
                        <a:cubicBezTo>
                          <a:pt x="14" y="105"/>
                          <a:pt x="17" y="100"/>
                          <a:pt x="21" y="96"/>
                        </a:cubicBezTo>
                        <a:cubicBezTo>
                          <a:pt x="21" y="96"/>
                          <a:pt x="21" y="95"/>
                          <a:pt x="22" y="95"/>
                        </a:cubicBezTo>
                        <a:cubicBezTo>
                          <a:pt x="22" y="95"/>
                          <a:pt x="22" y="94"/>
                          <a:pt x="22" y="94"/>
                        </a:cubicBezTo>
                        <a:cubicBezTo>
                          <a:pt x="23" y="93"/>
                          <a:pt x="24" y="92"/>
                          <a:pt x="25" y="91"/>
                        </a:cubicBezTo>
                        <a:cubicBezTo>
                          <a:pt x="28" y="88"/>
                          <a:pt x="30" y="84"/>
                          <a:pt x="33" y="81"/>
                        </a:cubicBezTo>
                        <a:cubicBezTo>
                          <a:pt x="34" y="79"/>
                          <a:pt x="35" y="78"/>
                          <a:pt x="36" y="76"/>
                        </a:cubicBezTo>
                        <a:cubicBezTo>
                          <a:pt x="36" y="76"/>
                          <a:pt x="36" y="76"/>
                          <a:pt x="36" y="75"/>
                        </a:cubicBezTo>
                        <a:cubicBezTo>
                          <a:pt x="36" y="75"/>
                          <a:pt x="36" y="74"/>
                          <a:pt x="37" y="74"/>
                        </a:cubicBezTo>
                        <a:cubicBezTo>
                          <a:pt x="37" y="74"/>
                          <a:pt x="37" y="73"/>
                          <a:pt x="38" y="73"/>
                        </a:cubicBezTo>
                        <a:cubicBezTo>
                          <a:pt x="37" y="73"/>
                          <a:pt x="37" y="73"/>
                          <a:pt x="37" y="73"/>
                        </a:cubicBezTo>
                        <a:cubicBezTo>
                          <a:pt x="36" y="72"/>
                          <a:pt x="35" y="71"/>
                          <a:pt x="36" y="70"/>
                        </a:cubicBezTo>
                        <a:cubicBezTo>
                          <a:pt x="36" y="69"/>
                          <a:pt x="36" y="69"/>
                          <a:pt x="37" y="69"/>
                        </a:cubicBezTo>
                        <a:cubicBezTo>
                          <a:pt x="37" y="69"/>
                          <a:pt x="38" y="69"/>
                          <a:pt x="38" y="69"/>
                        </a:cubicBezTo>
                        <a:cubicBezTo>
                          <a:pt x="38" y="68"/>
                          <a:pt x="38" y="67"/>
                          <a:pt x="37" y="66"/>
                        </a:cubicBezTo>
                        <a:cubicBezTo>
                          <a:pt x="36" y="66"/>
                          <a:pt x="36" y="65"/>
                          <a:pt x="36" y="65"/>
                        </a:cubicBezTo>
                        <a:cubicBezTo>
                          <a:pt x="35" y="62"/>
                          <a:pt x="35" y="60"/>
                          <a:pt x="34" y="58"/>
                        </a:cubicBezTo>
                        <a:cubicBezTo>
                          <a:pt x="33" y="55"/>
                          <a:pt x="33" y="53"/>
                          <a:pt x="32" y="51"/>
                        </a:cubicBezTo>
                        <a:cubicBezTo>
                          <a:pt x="30" y="46"/>
                          <a:pt x="28" y="42"/>
                          <a:pt x="26" y="37"/>
                        </a:cubicBezTo>
                        <a:cubicBezTo>
                          <a:pt x="26" y="36"/>
                          <a:pt x="26" y="35"/>
                          <a:pt x="25" y="35"/>
                        </a:cubicBezTo>
                        <a:cubicBezTo>
                          <a:pt x="24" y="34"/>
                          <a:pt x="24" y="34"/>
                          <a:pt x="24" y="33"/>
                        </a:cubicBezTo>
                        <a:cubicBezTo>
                          <a:pt x="24" y="32"/>
                          <a:pt x="24" y="32"/>
                          <a:pt x="24" y="31"/>
                        </a:cubicBezTo>
                        <a:cubicBezTo>
                          <a:pt x="23" y="28"/>
                          <a:pt x="22" y="25"/>
                          <a:pt x="21" y="23"/>
                        </a:cubicBezTo>
                        <a:cubicBezTo>
                          <a:pt x="21" y="22"/>
                          <a:pt x="21" y="22"/>
                          <a:pt x="20" y="21"/>
                        </a:cubicBezTo>
                        <a:cubicBezTo>
                          <a:pt x="19" y="21"/>
                          <a:pt x="19" y="20"/>
                          <a:pt x="19" y="19"/>
                        </a:cubicBezTo>
                        <a:cubicBezTo>
                          <a:pt x="19" y="18"/>
                          <a:pt x="19" y="18"/>
                          <a:pt x="19" y="17"/>
                        </a:cubicBezTo>
                        <a:cubicBezTo>
                          <a:pt x="19" y="16"/>
                          <a:pt x="18" y="15"/>
                          <a:pt x="18" y="14"/>
                        </a:cubicBezTo>
                        <a:cubicBezTo>
                          <a:pt x="17" y="15"/>
                          <a:pt x="16" y="15"/>
                          <a:pt x="15" y="13"/>
                        </a:cubicBezTo>
                        <a:cubicBezTo>
                          <a:pt x="15" y="12"/>
                          <a:pt x="15" y="11"/>
                          <a:pt x="16" y="11"/>
                        </a:cubicBezTo>
                        <a:cubicBezTo>
                          <a:pt x="15" y="9"/>
                          <a:pt x="14" y="6"/>
                          <a:pt x="13" y="5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1"/>
                          <a:pt x="12" y="1"/>
                          <a:pt x="13" y="0"/>
                        </a:cubicBezTo>
                        <a:cubicBezTo>
                          <a:pt x="14" y="0"/>
                          <a:pt x="14" y="0"/>
                          <a:pt x="15" y="0"/>
                        </a:cubicBezTo>
                        <a:cubicBezTo>
                          <a:pt x="20" y="0"/>
                          <a:pt x="25" y="0"/>
                          <a:pt x="30" y="0"/>
                        </a:cubicBezTo>
                        <a:cubicBezTo>
                          <a:pt x="32" y="1"/>
                          <a:pt x="34" y="1"/>
                          <a:pt x="37" y="1"/>
                        </a:cubicBezTo>
                        <a:cubicBezTo>
                          <a:pt x="39" y="1"/>
                          <a:pt x="41" y="1"/>
                          <a:pt x="44" y="1"/>
                        </a:cubicBezTo>
                        <a:cubicBezTo>
                          <a:pt x="44" y="1"/>
                          <a:pt x="44" y="1"/>
                          <a:pt x="45" y="1"/>
                        </a:cubicBezTo>
                        <a:cubicBezTo>
                          <a:pt x="46" y="0"/>
                          <a:pt x="47" y="0"/>
                          <a:pt x="48" y="1"/>
                        </a:cubicBezTo>
                        <a:cubicBezTo>
                          <a:pt x="48" y="1"/>
                          <a:pt x="48" y="1"/>
                          <a:pt x="49" y="1"/>
                        </a:cubicBezTo>
                        <a:cubicBezTo>
                          <a:pt x="50" y="1"/>
                          <a:pt x="51" y="1"/>
                          <a:pt x="52" y="1"/>
                        </a:cubicBezTo>
                        <a:cubicBezTo>
                          <a:pt x="53" y="1"/>
                          <a:pt x="54" y="2"/>
                          <a:pt x="54" y="3"/>
                        </a:cubicBezTo>
                        <a:cubicBezTo>
                          <a:pt x="54" y="4"/>
                          <a:pt x="55" y="5"/>
                          <a:pt x="55" y="6"/>
                        </a:cubicBezTo>
                        <a:cubicBezTo>
                          <a:pt x="56" y="11"/>
                          <a:pt x="57" y="15"/>
                          <a:pt x="59" y="20"/>
                        </a:cubicBezTo>
                        <a:cubicBezTo>
                          <a:pt x="59" y="22"/>
                          <a:pt x="60" y="24"/>
                          <a:pt x="60" y="26"/>
                        </a:cubicBezTo>
                        <a:cubicBezTo>
                          <a:pt x="61" y="29"/>
                          <a:pt x="62" y="32"/>
                          <a:pt x="64" y="35"/>
                        </a:cubicBezTo>
                        <a:cubicBezTo>
                          <a:pt x="64" y="35"/>
                          <a:pt x="64" y="36"/>
                          <a:pt x="64" y="36"/>
                        </a:cubicBezTo>
                        <a:cubicBezTo>
                          <a:pt x="65" y="37"/>
                          <a:pt x="65" y="38"/>
                          <a:pt x="65" y="39"/>
                        </a:cubicBezTo>
                        <a:cubicBezTo>
                          <a:pt x="65" y="39"/>
                          <a:pt x="65" y="39"/>
                          <a:pt x="66" y="40"/>
                        </a:cubicBezTo>
                        <a:cubicBezTo>
                          <a:pt x="70" y="47"/>
                          <a:pt x="74" y="55"/>
                          <a:pt x="76" y="64"/>
                        </a:cubicBezTo>
                        <a:cubicBezTo>
                          <a:pt x="76" y="64"/>
                          <a:pt x="76" y="65"/>
                          <a:pt x="77" y="66"/>
                        </a:cubicBezTo>
                        <a:cubicBezTo>
                          <a:pt x="77" y="67"/>
                          <a:pt x="78" y="69"/>
                          <a:pt x="78" y="70"/>
                        </a:cubicBezTo>
                        <a:cubicBezTo>
                          <a:pt x="78" y="70"/>
                          <a:pt x="78" y="71"/>
                          <a:pt x="78" y="71"/>
                        </a:cubicBezTo>
                        <a:cubicBezTo>
                          <a:pt x="78" y="72"/>
                          <a:pt x="77" y="73"/>
                          <a:pt x="78" y="75"/>
                        </a:cubicBezTo>
                        <a:cubicBezTo>
                          <a:pt x="78" y="75"/>
                          <a:pt x="77" y="76"/>
                          <a:pt x="77" y="76"/>
                        </a:cubicBezTo>
                        <a:cubicBezTo>
                          <a:pt x="76" y="77"/>
                          <a:pt x="75" y="78"/>
                          <a:pt x="74" y="79"/>
                        </a:cubicBezTo>
                        <a:cubicBezTo>
                          <a:pt x="71" y="82"/>
                          <a:pt x="69" y="85"/>
                          <a:pt x="66" y="88"/>
                        </a:cubicBezTo>
                        <a:cubicBezTo>
                          <a:pt x="65" y="90"/>
                          <a:pt x="64" y="92"/>
                          <a:pt x="63" y="94"/>
                        </a:cubicBezTo>
                        <a:cubicBezTo>
                          <a:pt x="60" y="98"/>
                          <a:pt x="57" y="103"/>
                          <a:pt x="53" y="108"/>
                        </a:cubicBezTo>
                        <a:cubicBezTo>
                          <a:pt x="53" y="108"/>
                          <a:pt x="53" y="109"/>
                          <a:pt x="53" y="109"/>
                        </a:cubicBezTo>
                        <a:cubicBezTo>
                          <a:pt x="50" y="113"/>
                          <a:pt x="47" y="117"/>
                          <a:pt x="45" y="121"/>
                        </a:cubicBezTo>
                        <a:cubicBezTo>
                          <a:pt x="44" y="123"/>
                          <a:pt x="44" y="123"/>
                          <a:pt x="42" y="123"/>
                        </a:cubicBez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1" y="124"/>
                          <a:pt x="41" y="125"/>
                          <a:pt x="40" y="125"/>
                        </a:cubicBezTo>
                        <a:cubicBezTo>
                          <a:pt x="40" y="125"/>
                          <a:pt x="40" y="125"/>
                          <a:pt x="40" y="125"/>
                        </a:cubicBezTo>
                        <a:close/>
                        <a:moveTo>
                          <a:pt x="54" y="100"/>
                        </a:moveTo>
                        <a:cubicBezTo>
                          <a:pt x="54" y="100"/>
                          <a:pt x="53" y="100"/>
                          <a:pt x="53" y="100"/>
                        </a:cubicBezTo>
                        <a:cubicBezTo>
                          <a:pt x="52" y="100"/>
                          <a:pt x="51" y="100"/>
                          <a:pt x="50" y="101"/>
                        </a:cubicBezTo>
                        <a:cubicBezTo>
                          <a:pt x="47" y="102"/>
                          <a:pt x="44" y="104"/>
                          <a:pt x="41" y="105"/>
                        </a:cubicBezTo>
                        <a:cubicBezTo>
                          <a:pt x="35" y="107"/>
                          <a:pt x="30" y="110"/>
                          <a:pt x="25" y="113"/>
                        </a:cubicBezTo>
                        <a:cubicBezTo>
                          <a:pt x="22" y="114"/>
                          <a:pt x="19" y="115"/>
                          <a:pt x="16" y="117"/>
                        </a:cubicBezTo>
                        <a:cubicBezTo>
                          <a:pt x="15" y="117"/>
                          <a:pt x="13" y="118"/>
                          <a:pt x="13" y="119"/>
                        </a:cubicBezTo>
                        <a:cubicBezTo>
                          <a:pt x="12" y="119"/>
                          <a:pt x="12" y="119"/>
                          <a:pt x="12" y="119"/>
                        </a:cubicBezTo>
                        <a:cubicBezTo>
                          <a:pt x="11" y="119"/>
                          <a:pt x="11" y="119"/>
                          <a:pt x="10" y="119"/>
                        </a:cubicBezTo>
                        <a:cubicBezTo>
                          <a:pt x="10" y="119"/>
                          <a:pt x="10" y="120"/>
                          <a:pt x="10" y="120"/>
                        </a:cubicBezTo>
                        <a:cubicBezTo>
                          <a:pt x="9" y="120"/>
                          <a:pt x="9" y="121"/>
                          <a:pt x="9" y="121"/>
                        </a:cubicBezTo>
                        <a:cubicBezTo>
                          <a:pt x="8" y="121"/>
                          <a:pt x="7" y="123"/>
                          <a:pt x="7" y="124"/>
                        </a:cubicBezTo>
                        <a:cubicBezTo>
                          <a:pt x="11" y="124"/>
                          <a:pt x="14" y="124"/>
                          <a:pt x="18" y="124"/>
                        </a:cubicBezTo>
                        <a:cubicBezTo>
                          <a:pt x="17" y="123"/>
                          <a:pt x="17" y="122"/>
                          <a:pt x="18" y="122"/>
                        </a:cubicBezTo>
                        <a:cubicBezTo>
                          <a:pt x="18" y="121"/>
                          <a:pt x="19" y="121"/>
                          <a:pt x="20" y="121"/>
                        </a:cubicBezTo>
                        <a:cubicBezTo>
                          <a:pt x="20" y="121"/>
                          <a:pt x="20" y="121"/>
                          <a:pt x="20" y="122"/>
                        </a:cubicBezTo>
                        <a:cubicBezTo>
                          <a:pt x="21" y="122"/>
                          <a:pt x="21" y="123"/>
                          <a:pt x="22" y="122"/>
                        </a:cubicBezTo>
                        <a:cubicBezTo>
                          <a:pt x="23" y="122"/>
                          <a:pt x="24" y="122"/>
                          <a:pt x="24" y="122"/>
                        </a:cubicBezTo>
                        <a:cubicBezTo>
                          <a:pt x="27" y="120"/>
                          <a:pt x="30" y="119"/>
                          <a:pt x="33" y="117"/>
                        </a:cubicBezTo>
                        <a:cubicBezTo>
                          <a:pt x="36" y="116"/>
                          <a:pt x="38" y="115"/>
                          <a:pt x="40" y="113"/>
                        </a:cubicBezTo>
                        <a:cubicBezTo>
                          <a:pt x="42" y="113"/>
                          <a:pt x="43" y="113"/>
                          <a:pt x="43" y="114"/>
                        </a:cubicBezTo>
                        <a:cubicBezTo>
                          <a:pt x="43" y="114"/>
                          <a:pt x="43" y="115"/>
                          <a:pt x="44" y="115"/>
                        </a:cubicBezTo>
                        <a:cubicBezTo>
                          <a:pt x="47" y="110"/>
                          <a:pt x="51" y="105"/>
                          <a:pt x="54" y="100"/>
                        </a:cubicBezTo>
                        <a:close/>
                        <a:moveTo>
                          <a:pt x="65" y="85"/>
                        </a:moveTo>
                        <a:cubicBezTo>
                          <a:pt x="65" y="85"/>
                          <a:pt x="65" y="85"/>
                          <a:pt x="65" y="85"/>
                        </a:cubicBezTo>
                        <a:cubicBezTo>
                          <a:pt x="63" y="86"/>
                          <a:pt x="61" y="86"/>
                          <a:pt x="59" y="87"/>
                        </a:cubicBezTo>
                        <a:cubicBezTo>
                          <a:pt x="54" y="90"/>
                          <a:pt x="49" y="93"/>
                          <a:pt x="44" y="95"/>
                        </a:cubicBezTo>
                        <a:cubicBezTo>
                          <a:pt x="39" y="97"/>
                          <a:pt x="34" y="99"/>
                          <a:pt x="30" y="102"/>
                        </a:cubicBezTo>
                        <a:cubicBezTo>
                          <a:pt x="27" y="103"/>
                          <a:pt x="24" y="105"/>
                          <a:pt x="21" y="106"/>
                        </a:cubicBezTo>
                        <a:cubicBezTo>
                          <a:pt x="21" y="106"/>
                          <a:pt x="21" y="106"/>
                          <a:pt x="20" y="107"/>
                        </a:cubicBezTo>
                        <a:cubicBezTo>
                          <a:pt x="20" y="107"/>
                          <a:pt x="20" y="107"/>
                          <a:pt x="20" y="108"/>
                        </a:cubicBezTo>
                        <a:cubicBezTo>
                          <a:pt x="20" y="108"/>
                          <a:pt x="19" y="108"/>
                          <a:pt x="19" y="108"/>
                        </a:cubicBezTo>
                        <a:cubicBezTo>
                          <a:pt x="18" y="108"/>
                          <a:pt x="18" y="108"/>
                          <a:pt x="18" y="108"/>
                        </a:cubicBezTo>
                        <a:cubicBezTo>
                          <a:pt x="16" y="110"/>
                          <a:pt x="15" y="112"/>
                          <a:pt x="13" y="114"/>
                        </a:cubicBezTo>
                        <a:cubicBezTo>
                          <a:pt x="13" y="114"/>
                          <a:pt x="13" y="115"/>
                          <a:pt x="13" y="115"/>
                        </a:cubicBezTo>
                        <a:cubicBezTo>
                          <a:pt x="14" y="115"/>
                          <a:pt x="14" y="115"/>
                          <a:pt x="15" y="115"/>
                        </a:cubicBezTo>
                        <a:cubicBezTo>
                          <a:pt x="17" y="114"/>
                          <a:pt x="18" y="113"/>
                          <a:pt x="20" y="113"/>
                        </a:cubicBezTo>
                        <a:cubicBezTo>
                          <a:pt x="27" y="109"/>
                          <a:pt x="35" y="105"/>
                          <a:pt x="43" y="102"/>
                        </a:cubicBezTo>
                        <a:cubicBezTo>
                          <a:pt x="45" y="101"/>
                          <a:pt x="48" y="100"/>
                          <a:pt x="50" y="98"/>
                        </a:cubicBezTo>
                        <a:cubicBezTo>
                          <a:pt x="51" y="97"/>
                          <a:pt x="52" y="96"/>
                          <a:pt x="54" y="96"/>
                        </a:cubicBezTo>
                        <a:cubicBezTo>
                          <a:pt x="55" y="95"/>
                          <a:pt x="55" y="95"/>
                          <a:pt x="56" y="96"/>
                        </a:cubicBezTo>
                        <a:cubicBezTo>
                          <a:pt x="56" y="96"/>
                          <a:pt x="56" y="96"/>
                          <a:pt x="57" y="97"/>
                        </a:cubicBezTo>
                        <a:cubicBezTo>
                          <a:pt x="59" y="93"/>
                          <a:pt x="62" y="89"/>
                          <a:pt x="65" y="85"/>
                        </a:cubicBezTo>
                        <a:close/>
                        <a:moveTo>
                          <a:pt x="72" y="74"/>
                        </a:move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0" y="75"/>
                          <a:pt x="68" y="76"/>
                          <a:pt x="66" y="76"/>
                        </a:cubicBezTo>
                        <a:cubicBezTo>
                          <a:pt x="64" y="77"/>
                          <a:pt x="63" y="78"/>
                          <a:pt x="62" y="78"/>
                        </a:cubicBezTo>
                        <a:cubicBezTo>
                          <a:pt x="54" y="82"/>
                          <a:pt x="46" y="86"/>
                          <a:pt x="38" y="90"/>
                        </a:cubicBezTo>
                        <a:cubicBezTo>
                          <a:pt x="35" y="92"/>
                          <a:pt x="31" y="94"/>
                          <a:pt x="28" y="95"/>
                        </a:cubicBezTo>
                        <a:cubicBezTo>
                          <a:pt x="28" y="96"/>
                          <a:pt x="27" y="96"/>
                          <a:pt x="27" y="97"/>
                        </a:cubicBezTo>
                        <a:cubicBezTo>
                          <a:pt x="25" y="99"/>
                          <a:pt x="24" y="101"/>
                          <a:pt x="22" y="103"/>
                        </a:cubicBezTo>
                        <a:cubicBezTo>
                          <a:pt x="22" y="103"/>
                          <a:pt x="22" y="103"/>
                          <a:pt x="22" y="103"/>
                        </a:cubicBezTo>
                        <a:cubicBezTo>
                          <a:pt x="23" y="103"/>
                          <a:pt x="24" y="103"/>
                          <a:pt x="25" y="102"/>
                        </a:cubicBezTo>
                        <a:cubicBezTo>
                          <a:pt x="30" y="100"/>
                          <a:pt x="35" y="97"/>
                          <a:pt x="40" y="95"/>
                        </a:cubicBezTo>
                        <a:cubicBezTo>
                          <a:pt x="45" y="92"/>
                          <a:pt x="51" y="90"/>
                          <a:pt x="56" y="87"/>
                        </a:cubicBezTo>
                        <a:cubicBezTo>
                          <a:pt x="59" y="85"/>
                          <a:pt x="61" y="83"/>
                          <a:pt x="64" y="81"/>
                        </a:cubicBezTo>
                        <a:cubicBezTo>
                          <a:pt x="65" y="80"/>
                          <a:pt x="66" y="80"/>
                          <a:pt x="67" y="81"/>
                        </a:cubicBezTo>
                        <a:cubicBezTo>
                          <a:pt x="67" y="81"/>
                          <a:pt x="67" y="81"/>
                          <a:pt x="67" y="82"/>
                        </a:cubicBezTo>
                        <a:cubicBezTo>
                          <a:pt x="69" y="79"/>
                          <a:pt x="71" y="77"/>
                          <a:pt x="72" y="74"/>
                        </a:cubicBezTo>
                        <a:close/>
                        <a:moveTo>
                          <a:pt x="57" y="30"/>
                        </a:moveTo>
                        <a:cubicBezTo>
                          <a:pt x="57" y="30"/>
                          <a:pt x="57" y="30"/>
                          <a:pt x="57" y="30"/>
                        </a:cubicBezTo>
                        <a:cubicBezTo>
                          <a:pt x="54" y="31"/>
                          <a:pt x="53" y="32"/>
                          <a:pt x="51" y="33"/>
                        </a:cubicBezTo>
                        <a:cubicBezTo>
                          <a:pt x="46" y="35"/>
                          <a:pt x="41" y="38"/>
                          <a:pt x="37" y="40"/>
                        </a:cubicBezTo>
                        <a:cubicBezTo>
                          <a:pt x="36" y="40"/>
                          <a:pt x="35" y="41"/>
                          <a:pt x="34" y="41"/>
                        </a:cubicBezTo>
                        <a:cubicBezTo>
                          <a:pt x="35" y="44"/>
                          <a:pt x="37" y="47"/>
                          <a:pt x="38" y="50"/>
                        </a:cubicBezTo>
                        <a:cubicBezTo>
                          <a:pt x="42" y="48"/>
                          <a:pt x="58" y="39"/>
                          <a:pt x="60" y="37"/>
                        </a:cubicBezTo>
                        <a:cubicBezTo>
                          <a:pt x="59" y="35"/>
                          <a:pt x="58" y="33"/>
                          <a:pt x="57" y="30"/>
                        </a:cubicBezTo>
                        <a:close/>
                        <a:moveTo>
                          <a:pt x="37" y="81"/>
                        </a:move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3" y="88"/>
                          <a:pt x="32" y="90"/>
                          <a:pt x="31" y="92"/>
                        </a:cubicBezTo>
                        <a:cubicBezTo>
                          <a:pt x="33" y="91"/>
                          <a:pt x="35" y="90"/>
                          <a:pt x="37" y="88"/>
                        </a:cubicBezTo>
                        <a:cubicBezTo>
                          <a:pt x="42" y="85"/>
                          <a:pt x="48" y="82"/>
                          <a:pt x="54" y="80"/>
                        </a:cubicBezTo>
                        <a:cubicBezTo>
                          <a:pt x="58" y="78"/>
                          <a:pt x="62" y="76"/>
                          <a:pt x="67" y="74"/>
                        </a:cubicBezTo>
                        <a:cubicBezTo>
                          <a:pt x="69" y="73"/>
                          <a:pt x="71" y="71"/>
                          <a:pt x="73" y="70"/>
                        </a:cubicBezTo>
                        <a:cubicBezTo>
                          <a:pt x="72" y="68"/>
                          <a:pt x="72" y="67"/>
                          <a:pt x="71" y="66"/>
                        </a:cubicBezTo>
                        <a:cubicBezTo>
                          <a:pt x="71" y="66"/>
                          <a:pt x="70" y="67"/>
                          <a:pt x="70" y="67"/>
                        </a:cubicBezTo>
                        <a:cubicBezTo>
                          <a:pt x="67" y="68"/>
                          <a:pt x="65" y="69"/>
                          <a:pt x="63" y="70"/>
                        </a:cubicBezTo>
                        <a:cubicBezTo>
                          <a:pt x="57" y="72"/>
                          <a:pt x="52" y="74"/>
                          <a:pt x="47" y="77"/>
                        </a:cubicBezTo>
                        <a:cubicBezTo>
                          <a:pt x="45" y="77"/>
                          <a:pt x="44" y="78"/>
                          <a:pt x="43" y="78"/>
                        </a:cubicBezTo>
                        <a:cubicBezTo>
                          <a:pt x="42" y="79"/>
                          <a:pt x="42" y="79"/>
                          <a:pt x="41" y="79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1" y="81"/>
                          <a:pt x="41" y="81"/>
                          <a:pt x="41" y="81"/>
                        </a:cubicBezTo>
                        <a:cubicBezTo>
                          <a:pt x="40" y="82"/>
                          <a:pt x="39" y="82"/>
                          <a:pt x="38" y="82"/>
                        </a:cubicBezTo>
                        <a:cubicBezTo>
                          <a:pt x="38" y="81"/>
                          <a:pt x="38" y="81"/>
                          <a:pt x="37" y="81"/>
                        </a:cubicBezTo>
                        <a:close/>
                        <a:moveTo>
                          <a:pt x="29" y="32"/>
                        </a:moveTo>
                        <a:cubicBezTo>
                          <a:pt x="30" y="31"/>
                          <a:pt x="31" y="31"/>
                          <a:pt x="32" y="30"/>
                        </a:cubicBezTo>
                        <a:cubicBezTo>
                          <a:pt x="38" y="27"/>
                          <a:pt x="45" y="23"/>
                          <a:pt x="51" y="20"/>
                        </a:cubicBezTo>
                        <a:cubicBezTo>
                          <a:pt x="51" y="20"/>
                          <a:pt x="52" y="19"/>
                          <a:pt x="52" y="19"/>
                        </a:cubicBezTo>
                        <a:cubicBezTo>
                          <a:pt x="51" y="17"/>
                          <a:pt x="50" y="15"/>
                          <a:pt x="49" y="13"/>
                        </a:cubicBezTo>
                        <a:cubicBezTo>
                          <a:pt x="48" y="14"/>
                          <a:pt x="47" y="14"/>
                          <a:pt x="46" y="14"/>
                        </a:cubicBezTo>
                        <a:cubicBezTo>
                          <a:pt x="43" y="16"/>
                          <a:pt x="41" y="17"/>
                          <a:pt x="38" y="18"/>
                        </a:cubicBezTo>
                        <a:cubicBezTo>
                          <a:pt x="34" y="20"/>
                          <a:pt x="31" y="23"/>
                          <a:pt x="27" y="24"/>
                        </a:cubicBezTo>
                        <a:cubicBezTo>
                          <a:pt x="26" y="24"/>
                          <a:pt x="26" y="24"/>
                          <a:pt x="26" y="25"/>
                        </a:cubicBezTo>
                        <a:cubicBezTo>
                          <a:pt x="27" y="27"/>
                          <a:pt x="28" y="29"/>
                          <a:pt x="29" y="32"/>
                        </a:cubicBezTo>
                        <a:close/>
                        <a:moveTo>
                          <a:pt x="40" y="77"/>
                        </a:moveTo>
                        <a:cubicBezTo>
                          <a:pt x="40" y="77"/>
                          <a:pt x="40" y="77"/>
                          <a:pt x="40" y="77"/>
                        </a:cubicBezTo>
                        <a:cubicBezTo>
                          <a:pt x="41" y="77"/>
                          <a:pt x="41" y="77"/>
                          <a:pt x="42" y="77"/>
                        </a:cubicBezTo>
                        <a:cubicBezTo>
                          <a:pt x="43" y="76"/>
                          <a:pt x="45" y="75"/>
                          <a:pt x="46" y="74"/>
                        </a:cubicBezTo>
                        <a:cubicBezTo>
                          <a:pt x="51" y="72"/>
                          <a:pt x="56" y="70"/>
                          <a:pt x="61" y="68"/>
                        </a:cubicBezTo>
                        <a:cubicBezTo>
                          <a:pt x="64" y="67"/>
                          <a:pt x="66" y="65"/>
                          <a:pt x="68" y="64"/>
                        </a:cubicBezTo>
                        <a:cubicBezTo>
                          <a:pt x="68" y="63"/>
                          <a:pt x="69" y="63"/>
                          <a:pt x="70" y="62"/>
                        </a:cubicBezTo>
                        <a:cubicBezTo>
                          <a:pt x="69" y="61"/>
                          <a:pt x="69" y="60"/>
                          <a:pt x="68" y="58"/>
                        </a:cubicBezTo>
                        <a:cubicBezTo>
                          <a:pt x="67" y="58"/>
                          <a:pt x="67" y="59"/>
                          <a:pt x="67" y="59"/>
                        </a:cubicBezTo>
                        <a:cubicBezTo>
                          <a:pt x="64" y="60"/>
                          <a:pt x="62" y="60"/>
                          <a:pt x="59" y="62"/>
                        </a:cubicBezTo>
                        <a:cubicBezTo>
                          <a:pt x="54" y="64"/>
                          <a:pt x="48" y="67"/>
                          <a:pt x="43" y="69"/>
                        </a:cubicBezTo>
                        <a:cubicBezTo>
                          <a:pt x="42" y="70"/>
                          <a:pt x="41" y="70"/>
                          <a:pt x="42" y="72"/>
                        </a:cubicBezTo>
                        <a:cubicBezTo>
                          <a:pt x="43" y="72"/>
                          <a:pt x="43" y="73"/>
                          <a:pt x="42" y="74"/>
                        </a:cubicBezTo>
                        <a:cubicBezTo>
                          <a:pt x="42" y="75"/>
                          <a:pt x="41" y="75"/>
                          <a:pt x="41" y="76"/>
                        </a:cubicBezTo>
                        <a:cubicBezTo>
                          <a:pt x="41" y="76"/>
                          <a:pt x="40" y="77"/>
                          <a:pt x="40" y="77"/>
                        </a:cubicBezTo>
                        <a:close/>
                        <a:moveTo>
                          <a:pt x="56" y="27"/>
                        </a:moveTo>
                        <a:cubicBezTo>
                          <a:pt x="55" y="26"/>
                          <a:pt x="55" y="24"/>
                          <a:pt x="54" y="23"/>
                        </a:cubicBezTo>
                        <a:cubicBezTo>
                          <a:pt x="53" y="21"/>
                          <a:pt x="53" y="21"/>
                          <a:pt x="52" y="22"/>
                        </a:cubicBezTo>
                        <a:cubicBezTo>
                          <a:pt x="51" y="22"/>
                          <a:pt x="51" y="22"/>
                          <a:pt x="51" y="22"/>
                        </a:cubicBezTo>
                        <a:cubicBezTo>
                          <a:pt x="48" y="24"/>
                          <a:pt x="45" y="25"/>
                          <a:pt x="42" y="27"/>
                        </a:cubicBezTo>
                        <a:cubicBezTo>
                          <a:pt x="38" y="29"/>
                          <a:pt x="34" y="32"/>
                          <a:pt x="30" y="34"/>
                        </a:cubicBezTo>
                        <a:cubicBezTo>
                          <a:pt x="30" y="34"/>
                          <a:pt x="30" y="34"/>
                          <a:pt x="30" y="34"/>
                        </a:cubicBezTo>
                        <a:cubicBezTo>
                          <a:pt x="31" y="36"/>
                          <a:pt x="31" y="38"/>
                          <a:pt x="32" y="39"/>
                        </a:cubicBezTo>
                        <a:cubicBezTo>
                          <a:pt x="33" y="39"/>
                          <a:pt x="33" y="39"/>
                          <a:pt x="33" y="39"/>
                        </a:cubicBezTo>
                        <a:cubicBezTo>
                          <a:pt x="36" y="38"/>
                          <a:pt x="39" y="36"/>
                          <a:pt x="42" y="35"/>
                        </a:cubicBezTo>
                        <a:cubicBezTo>
                          <a:pt x="45" y="33"/>
                          <a:pt x="49" y="31"/>
                          <a:pt x="53" y="29"/>
                        </a:cubicBezTo>
                        <a:cubicBezTo>
                          <a:pt x="54" y="29"/>
                          <a:pt x="55" y="28"/>
                          <a:pt x="56" y="27"/>
                        </a:cubicBezTo>
                        <a:close/>
                        <a:moveTo>
                          <a:pt x="42" y="58"/>
                        </a:moveTo>
                        <a:cubicBezTo>
                          <a:pt x="43" y="57"/>
                          <a:pt x="43" y="57"/>
                          <a:pt x="44" y="57"/>
                        </a:cubicBezTo>
                        <a:cubicBezTo>
                          <a:pt x="48" y="55"/>
                          <a:pt x="51" y="53"/>
                          <a:pt x="56" y="51"/>
                        </a:cubicBezTo>
                        <a:cubicBezTo>
                          <a:pt x="58" y="50"/>
                          <a:pt x="60" y="48"/>
                          <a:pt x="63" y="46"/>
                        </a:cubicBezTo>
                        <a:cubicBezTo>
                          <a:pt x="63" y="46"/>
                          <a:pt x="63" y="46"/>
                          <a:pt x="63" y="46"/>
                        </a:cubicBezTo>
                        <a:cubicBezTo>
                          <a:pt x="63" y="44"/>
                          <a:pt x="62" y="42"/>
                          <a:pt x="61" y="40"/>
                        </a:cubicBezTo>
                        <a:cubicBezTo>
                          <a:pt x="61" y="41"/>
                          <a:pt x="60" y="41"/>
                          <a:pt x="60" y="41"/>
                        </a:cubicBezTo>
                        <a:cubicBezTo>
                          <a:pt x="57" y="42"/>
                          <a:pt x="55" y="43"/>
                          <a:pt x="53" y="44"/>
                        </a:cubicBezTo>
                        <a:cubicBezTo>
                          <a:pt x="49" y="47"/>
                          <a:pt x="45" y="49"/>
                          <a:pt x="40" y="51"/>
                        </a:cubicBezTo>
                        <a:cubicBezTo>
                          <a:pt x="40" y="51"/>
                          <a:pt x="39" y="51"/>
                          <a:pt x="39" y="52"/>
                        </a:cubicBezTo>
                        <a:cubicBezTo>
                          <a:pt x="40" y="54"/>
                          <a:pt x="41" y="56"/>
                          <a:pt x="42" y="58"/>
                        </a:cubicBezTo>
                        <a:close/>
                        <a:moveTo>
                          <a:pt x="42" y="67"/>
                        </a:moveTo>
                        <a:cubicBezTo>
                          <a:pt x="43" y="67"/>
                          <a:pt x="43" y="67"/>
                          <a:pt x="43" y="67"/>
                        </a:cubicBezTo>
                        <a:cubicBezTo>
                          <a:pt x="45" y="66"/>
                          <a:pt x="48" y="65"/>
                          <a:pt x="51" y="63"/>
                        </a:cubicBezTo>
                        <a:cubicBezTo>
                          <a:pt x="56" y="61"/>
                          <a:pt x="61" y="58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ubicBezTo>
                          <a:pt x="66" y="53"/>
                          <a:pt x="65" y="52"/>
                          <a:pt x="65" y="50"/>
                        </a:cubicBezTo>
                        <a:cubicBezTo>
                          <a:pt x="62" y="51"/>
                          <a:pt x="60" y="51"/>
                          <a:pt x="58" y="52"/>
                        </a:cubicBezTo>
                        <a:cubicBezTo>
                          <a:pt x="53" y="55"/>
                          <a:pt x="48" y="57"/>
                          <a:pt x="43" y="60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2" y="62"/>
                          <a:pt x="42" y="65"/>
                          <a:pt x="42" y="67"/>
                        </a:cubicBezTo>
                        <a:close/>
                        <a:moveTo>
                          <a:pt x="24" y="19"/>
                        </a:moveTo>
                        <a:cubicBezTo>
                          <a:pt x="24" y="20"/>
                          <a:pt x="24" y="20"/>
                          <a:pt x="25" y="20"/>
                        </a:cubicBezTo>
                        <a:cubicBezTo>
                          <a:pt x="26" y="20"/>
                          <a:pt x="27" y="21"/>
                          <a:pt x="27" y="22"/>
                        </a:cubicBezTo>
                        <a:cubicBezTo>
                          <a:pt x="28" y="21"/>
                          <a:pt x="29" y="21"/>
                          <a:pt x="29" y="21"/>
                        </a:cubicBezTo>
                        <a:cubicBezTo>
                          <a:pt x="31" y="20"/>
                          <a:pt x="34" y="18"/>
                          <a:pt x="36" y="17"/>
                        </a:cubicBezTo>
                        <a:cubicBezTo>
                          <a:pt x="39" y="16"/>
                          <a:pt x="41" y="15"/>
                          <a:pt x="43" y="13"/>
                        </a:cubicBezTo>
                        <a:cubicBezTo>
                          <a:pt x="45" y="13"/>
                          <a:pt x="46" y="12"/>
                          <a:pt x="47" y="11"/>
                        </a:cubicBezTo>
                        <a:cubicBezTo>
                          <a:pt x="47" y="9"/>
                          <a:pt x="46" y="8"/>
                          <a:pt x="46" y="7"/>
                        </a:cubicBezTo>
                        <a:cubicBezTo>
                          <a:pt x="44" y="8"/>
                          <a:pt x="42" y="8"/>
                          <a:pt x="41" y="9"/>
                        </a:cubicBezTo>
                        <a:cubicBezTo>
                          <a:pt x="35" y="11"/>
                          <a:pt x="30" y="14"/>
                          <a:pt x="25" y="18"/>
                        </a:cubicBezTo>
                        <a:cubicBezTo>
                          <a:pt x="25" y="18"/>
                          <a:pt x="24" y="19"/>
                          <a:pt x="24" y="19"/>
                        </a:cubicBezTo>
                        <a:close/>
                        <a:moveTo>
                          <a:pt x="23" y="17"/>
                        </a:move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24" y="16"/>
                          <a:pt x="24" y="16"/>
                          <a:pt x="25" y="15"/>
                        </a:cubicBezTo>
                        <a:cubicBezTo>
                          <a:pt x="30" y="12"/>
                          <a:pt x="35" y="9"/>
                          <a:pt x="41" y="6"/>
                        </a:cubicBezTo>
                        <a:cubicBezTo>
                          <a:pt x="42" y="6"/>
                          <a:pt x="44" y="4"/>
                          <a:pt x="44" y="4"/>
                        </a:cubicBezTo>
                        <a:cubicBezTo>
                          <a:pt x="41" y="4"/>
                          <a:pt x="37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6"/>
                          <a:pt x="34" y="6"/>
                          <a:pt x="32" y="7"/>
                        </a:cubicBezTo>
                        <a:cubicBezTo>
                          <a:pt x="31" y="7"/>
                          <a:pt x="30" y="7"/>
                          <a:pt x="29" y="8"/>
                        </a:cubicBezTo>
                        <a:cubicBezTo>
                          <a:pt x="27" y="9"/>
                          <a:pt x="25" y="9"/>
                          <a:pt x="24" y="10"/>
                        </a:cubicBezTo>
                        <a:cubicBezTo>
                          <a:pt x="23" y="11"/>
                          <a:pt x="21" y="12"/>
                          <a:pt x="20" y="12"/>
                        </a:cubicBezTo>
                        <a:cubicBezTo>
                          <a:pt x="21" y="14"/>
                          <a:pt x="22" y="15"/>
                          <a:pt x="23" y="17"/>
                        </a:cubicBezTo>
                        <a:close/>
                        <a:moveTo>
                          <a:pt x="42" y="117"/>
                        </a:moveTo>
                        <a:cubicBezTo>
                          <a:pt x="42" y="117"/>
                          <a:pt x="42" y="117"/>
                          <a:pt x="42" y="117"/>
                        </a:cubicBezTo>
                        <a:cubicBezTo>
                          <a:pt x="37" y="118"/>
                          <a:pt x="33" y="119"/>
                          <a:pt x="29" y="122"/>
                        </a:cubicBezTo>
                        <a:cubicBezTo>
                          <a:pt x="28" y="122"/>
                          <a:pt x="26" y="123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7" y="124"/>
                          <a:pt x="30" y="124"/>
                          <a:pt x="33" y="125"/>
                        </a:cubicBezTo>
                        <a:cubicBezTo>
                          <a:pt x="34" y="125"/>
                          <a:pt x="35" y="125"/>
                          <a:pt x="35" y="125"/>
                        </a:cubicBezTo>
                        <a:cubicBezTo>
                          <a:pt x="36" y="126"/>
                          <a:pt x="37" y="126"/>
                          <a:pt x="37" y="124"/>
                        </a:cubicBezTo>
                        <a:cubicBezTo>
                          <a:pt x="39" y="122"/>
                          <a:pt x="40" y="120"/>
                          <a:pt x="42" y="118"/>
                        </a:cubicBezTo>
                        <a:cubicBezTo>
                          <a:pt x="42" y="118"/>
                          <a:pt x="42" y="117"/>
                          <a:pt x="42" y="117"/>
                        </a:cubicBezTo>
                        <a:close/>
                        <a:moveTo>
                          <a:pt x="30" y="5"/>
                        </a:move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26" y="4"/>
                          <a:pt x="22" y="4"/>
                          <a:pt x="18" y="5"/>
                        </a:cubicBezTo>
                        <a:cubicBezTo>
                          <a:pt x="17" y="5"/>
                          <a:pt x="17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8"/>
                          <a:pt x="19" y="9"/>
                          <a:pt x="19" y="10"/>
                        </a:cubicBezTo>
                        <a:cubicBezTo>
                          <a:pt x="22" y="9"/>
                          <a:pt x="25" y="7"/>
                          <a:pt x="28" y="6"/>
                        </a:cubicBezTo>
                        <a:cubicBezTo>
                          <a:pt x="29" y="5"/>
                          <a:pt x="29" y="5"/>
                          <a:pt x="30" y="5"/>
                        </a:cubicBezTo>
                        <a:close/>
                        <a:moveTo>
                          <a:pt x="51" y="9"/>
                        </a:moveTo>
                        <a:cubicBezTo>
                          <a:pt x="50" y="7"/>
                          <a:pt x="50" y="5"/>
                          <a:pt x="49" y="4"/>
                        </a:cubicBezTo>
                        <a:cubicBezTo>
                          <a:pt x="49" y="4"/>
                          <a:pt x="49" y="4"/>
                          <a:pt x="48" y="4"/>
                        </a:cubicBezTo>
                        <a:cubicBezTo>
                          <a:pt x="49" y="5"/>
                          <a:pt x="49" y="6"/>
                          <a:pt x="48" y="7"/>
                        </a:cubicBezTo>
                        <a:cubicBezTo>
                          <a:pt x="48" y="7"/>
                          <a:pt x="49" y="8"/>
                          <a:pt x="49" y="9"/>
                        </a:cubicBezTo>
                        <a:cubicBezTo>
                          <a:pt x="49" y="9"/>
                          <a:pt x="50" y="9"/>
                          <a:pt x="51" y="9"/>
                        </a:cubicBezTo>
                        <a:close/>
                        <a:moveTo>
                          <a:pt x="40" y="58"/>
                        </a:moveTo>
                        <a:cubicBezTo>
                          <a:pt x="40" y="58"/>
                          <a:pt x="40" y="58"/>
                          <a:pt x="40" y="58"/>
                        </a:cubicBezTo>
                        <a:cubicBezTo>
                          <a:pt x="39" y="56"/>
                          <a:pt x="38" y="55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4"/>
                          <a:pt x="37" y="54"/>
                        </a:cubicBezTo>
                        <a:cubicBezTo>
                          <a:pt x="37" y="55"/>
                          <a:pt x="37" y="56"/>
                          <a:pt x="38" y="58"/>
                        </a:cubicBezTo>
                        <a:cubicBezTo>
                          <a:pt x="38" y="58"/>
                          <a:pt x="38" y="57"/>
                          <a:pt x="39" y="57"/>
                        </a:cubicBezTo>
                        <a:cubicBezTo>
                          <a:pt x="39" y="58"/>
                          <a:pt x="39" y="58"/>
                          <a:pt x="40" y="58"/>
                        </a:cubicBezTo>
                        <a:close/>
                        <a:moveTo>
                          <a:pt x="4" y="125"/>
                        </a:moveTo>
                        <a:cubicBezTo>
                          <a:pt x="5" y="122"/>
                          <a:pt x="6" y="121"/>
                          <a:pt x="7" y="119"/>
                        </a:cubicBezTo>
                        <a:cubicBezTo>
                          <a:pt x="5" y="121"/>
                          <a:pt x="4" y="122"/>
                          <a:pt x="2" y="124"/>
                        </a:cubicBezTo>
                        <a:cubicBezTo>
                          <a:pt x="3" y="124"/>
                          <a:pt x="4" y="124"/>
                          <a:pt x="4" y="125"/>
                        </a:cubicBezTo>
                        <a:close/>
                        <a:moveTo>
                          <a:pt x="40" y="66"/>
                        </a:moveTo>
                        <a:cubicBezTo>
                          <a:pt x="40" y="64"/>
                          <a:pt x="41" y="62"/>
                          <a:pt x="40" y="61"/>
                        </a:cubicBezTo>
                        <a:cubicBezTo>
                          <a:pt x="39" y="61"/>
                          <a:pt x="39" y="62"/>
                          <a:pt x="39" y="63"/>
                        </a:cubicBezTo>
                        <a:cubicBezTo>
                          <a:pt x="39" y="64"/>
                          <a:pt x="40" y="65"/>
                          <a:pt x="40" y="66"/>
                        </a:cubicBezTo>
                        <a:close/>
                        <a:moveTo>
                          <a:pt x="52" y="12"/>
                        </a:moveTo>
                        <a:cubicBezTo>
                          <a:pt x="51" y="12"/>
                          <a:pt x="51" y="13"/>
                          <a:pt x="51" y="13"/>
                        </a:cubicBezTo>
                        <a:cubicBezTo>
                          <a:pt x="51" y="14"/>
                          <a:pt x="52" y="15"/>
                          <a:pt x="52" y="15"/>
                        </a:cubicBezTo>
                        <a:cubicBezTo>
                          <a:pt x="52" y="15"/>
                          <a:pt x="53" y="15"/>
                          <a:pt x="53" y="15"/>
                        </a:cubicBezTo>
                        <a:cubicBezTo>
                          <a:pt x="52" y="14"/>
                          <a:pt x="52" y="13"/>
                          <a:pt x="52" y="12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5" name="Freeform 8"/>
                  <p:cNvSpPr>
                    <a:spLocks noEditPoints="1"/>
                  </p:cNvSpPr>
                  <p:nvPr/>
                </p:nvSpPr>
                <p:spPr bwMode="auto">
                  <a:xfrm>
                    <a:off x="6075363" y="3198813"/>
                    <a:ext cx="250825" cy="450850"/>
                  </a:xfrm>
                  <a:custGeom>
                    <a:avLst/>
                    <a:gdLst>
                      <a:gd name="T0" fmla="*/ 1 w 77"/>
                      <a:gd name="T1" fmla="*/ 130 h 136"/>
                      <a:gd name="T2" fmla="*/ 38 w 77"/>
                      <a:gd name="T3" fmla="*/ 75 h 136"/>
                      <a:gd name="T4" fmla="*/ 37 w 77"/>
                      <a:gd name="T5" fmla="*/ 67 h 136"/>
                      <a:gd name="T6" fmla="*/ 31 w 77"/>
                      <a:gd name="T7" fmla="*/ 50 h 136"/>
                      <a:gd name="T8" fmla="*/ 22 w 77"/>
                      <a:gd name="T9" fmla="*/ 22 h 136"/>
                      <a:gd name="T10" fmla="*/ 16 w 77"/>
                      <a:gd name="T11" fmla="*/ 4 h 136"/>
                      <a:gd name="T12" fmla="*/ 24 w 77"/>
                      <a:gd name="T13" fmla="*/ 3 h 136"/>
                      <a:gd name="T14" fmla="*/ 55 w 77"/>
                      <a:gd name="T15" fmla="*/ 6 h 136"/>
                      <a:gd name="T16" fmla="*/ 57 w 77"/>
                      <a:gd name="T17" fmla="*/ 7 h 136"/>
                      <a:gd name="T18" fmla="*/ 71 w 77"/>
                      <a:gd name="T19" fmla="*/ 57 h 136"/>
                      <a:gd name="T20" fmla="*/ 71 w 77"/>
                      <a:gd name="T21" fmla="*/ 86 h 136"/>
                      <a:gd name="T22" fmla="*/ 52 w 77"/>
                      <a:gd name="T23" fmla="*/ 110 h 136"/>
                      <a:gd name="T24" fmla="*/ 22 w 77"/>
                      <a:gd name="T25" fmla="*/ 135 h 136"/>
                      <a:gd name="T26" fmla="*/ 7 w 77"/>
                      <a:gd name="T27" fmla="*/ 126 h 136"/>
                      <a:gd name="T28" fmla="*/ 30 w 77"/>
                      <a:gd name="T29" fmla="*/ 127 h 136"/>
                      <a:gd name="T30" fmla="*/ 15 w 77"/>
                      <a:gd name="T31" fmla="*/ 132 h 136"/>
                      <a:gd name="T32" fmla="*/ 34 w 77"/>
                      <a:gd name="T33" fmla="*/ 133 h 136"/>
                      <a:gd name="T34" fmla="*/ 43 w 77"/>
                      <a:gd name="T35" fmla="*/ 111 h 136"/>
                      <a:gd name="T36" fmla="*/ 16 w 77"/>
                      <a:gd name="T37" fmla="*/ 117 h 136"/>
                      <a:gd name="T38" fmla="*/ 43 w 77"/>
                      <a:gd name="T39" fmla="*/ 109 h 136"/>
                      <a:gd name="T40" fmla="*/ 59 w 77"/>
                      <a:gd name="T41" fmla="*/ 93 h 136"/>
                      <a:gd name="T42" fmla="*/ 14 w 77"/>
                      <a:gd name="T43" fmla="*/ 115 h 136"/>
                      <a:gd name="T44" fmla="*/ 55 w 77"/>
                      <a:gd name="T45" fmla="*/ 20 h 136"/>
                      <a:gd name="T46" fmla="*/ 31 w 77"/>
                      <a:gd name="T47" fmla="*/ 33 h 136"/>
                      <a:gd name="T48" fmla="*/ 39 w 77"/>
                      <a:gd name="T49" fmla="*/ 36 h 136"/>
                      <a:gd name="T50" fmla="*/ 57 w 77"/>
                      <a:gd name="T51" fmla="*/ 29 h 136"/>
                      <a:gd name="T52" fmla="*/ 34 w 77"/>
                      <a:gd name="T53" fmla="*/ 42 h 136"/>
                      <a:gd name="T54" fmla="*/ 58 w 77"/>
                      <a:gd name="T55" fmla="*/ 32 h 136"/>
                      <a:gd name="T56" fmla="*/ 41 w 77"/>
                      <a:gd name="T57" fmla="*/ 98 h 136"/>
                      <a:gd name="T58" fmla="*/ 68 w 77"/>
                      <a:gd name="T59" fmla="*/ 80 h 136"/>
                      <a:gd name="T60" fmla="*/ 32 w 77"/>
                      <a:gd name="T61" fmla="*/ 96 h 136"/>
                      <a:gd name="T62" fmla="*/ 71 w 77"/>
                      <a:gd name="T63" fmla="*/ 69 h 136"/>
                      <a:gd name="T64" fmla="*/ 30 w 77"/>
                      <a:gd name="T65" fmla="*/ 93 h 136"/>
                      <a:gd name="T66" fmla="*/ 60 w 77"/>
                      <a:gd name="T67" fmla="*/ 80 h 136"/>
                      <a:gd name="T68" fmla="*/ 40 w 77"/>
                      <a:gd name="T69" fmla="*/ 80 h 136"/>
                      <a:gd name="T70" fmla="*/ 57 w 77"/>
                      <a:gd name="T71" fmla="*/ 65 h 136"/>
                      <a:gd name="T72" fmla="*/ 40 w 77"/>
                      <a:gd name="T73" fmla="*/ 76 h 136"/>
                      <a:gd name="T74" fmla="*/ 37 w 77"/>
                      <a:gd name="T75" fmla="*/ 54 h 136"/>
                      <a:gd name="T76" fmla="*/ 63 w 77"/>
                      <a:gd name="T77" fmla="*/ 41 h 136"/>
                      <a:gd name="T78" fmla="*/ 27 w 77"/>
                      <a:gd name="T79" fmla="*/ 25 h 136"/>
                      <a:gd name="T80" fmla="*/ 45 w 77"/>
                      <a:gd name="T81" fmla="*/ 23 h 136"/>
                      <a:gd name="T82" fmla="*/ 45 w 77"/>
                      <a:gd name="T83" fmla="*/ 16 h 136"/>
                      <a:gd name="T84" fmla="*/ 40 w 77"/>
                      <a:gd name="T85" fmla="*/ 69 h 136"/>
                      <a:gd name="T86" fmla="*/ 60 w 77"/>
                      <a:gd name="T87" fmla="*/ 61 h 136"/>
                      <a:gd name="T88" fmla="*/ 56 w 77"/>
                      <a:gd name="T89" fmla="*/ 56 h 136"/>
                      <a:gd name="T90" fmla="*/ 64 w 77"/>
                      <a:gd name="T91" fmla="*/ 46 h 136"/>
                      <a:gd name="T92" fmla="*/ 40 w 77"/>
                      <a:gd name="T93" fmla="*/ 56 h 136"/>
                      <a:gd name="T94" fmla="*/ 52 w 77"/>
                      <a:gd name="T95" fmla="*/ 56 h 136"/>
                      <a:gd name="T96" fmla="*/ 35 w 77"/>
                      <a:gd name="T97" fmla="*/ 13 h 136"/>
                      <a:gd name="T98" fmla="*/ 28 w 77"/>
                      <a:gd name="T99" fmla="*/ 22 h 136"/>
                      <a:gd name="T100" fmla="*/ 53 w 77"/>
                      <a:gd name="T101" fmla="*/ 6 h 136"/>
                      <a:gd name="T102" fmla="*/ 34 w 77"/>
                      <a:gd name="T103" fmla="*/ 6 h 136"/>
                      <a:gd name="T104" fmla="*/ 25 w 77"/>
                      <a:gd name="T105" fmla="*/ 14 h 136"/>
                      <a:gd name="T106" fmla="*/ 26 w 77"/>
                      <a:gd name="T107" fmla="*/ 7 h 136"/>
                      <a:gd name="T108" fmla="*/ 19 w 77"/>
                      <a:gd name="T109" fmla="*/ 4 h 136"/>
                      <a:gd name="T110" fmla="*/ 69 w 77"/>
                      <a:gd name="T111" fmla="*/ 83 h 136"/>
                      <a:gd name="T112" fmla="*/ 74 w 77"/>
                      <a:gd name="T113" fmla="*/ 78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6">
                        <a:moveTo>
                          <a:pt x="4" y="133"/>
                        </a:moveTo>
                        <a:cubicBezTo>
                          <a:pt x="3" y="133"/>
                          <a:pt x="3" y="133"/>
                          <a:pt x="2" y="133"/>
                        </a:cubicBezTo>
                        <a:cubicBezTo>
                          <a:pt x="2" y="133"/>
                          <a:pt x="1" y="133"/>
                          <a:pt x="1" y="132"/>
                        </a:cubicBezTo>
                        <a:cubicBezTo>
                          <a:pt x="0" y="132"/>
                          <a:pt x="0" y="131"/>
                          <a:pt x="0" y="131"/>
                        </a:cubicBezTo>
                        <a:cubicBezTo>
                          <a:pt x="0" y="130"/>
                          <a:pt x="1" y="130"/>
                          <a:pt x="1" y="130"/>
                        </a:cubicBezTo>
                        <a:cubicBezTo>
                          <a:pt x="3" y="127"/>
                          <a:pt x="4" y="125"/>
                          <a:pt x="6" y="123"/>
                        </a:cubicBezTo>
                        <a:cubicBezTo>
                          <a:pt x="9" y="118"/>
                          <a:pt x="12" y="113"/>
                          <a:pt x="15" y="108"/>
                        </a:cubicBezTo>
                        <a:cubicBezTo>
                          <a:pt x="18" y="104"/>
                          <a:pt x="20" y="100"/>
                          <a:pt x="23" y="96"/>
                        </a:cubicBezTo>
                        <a:cubicBezTo>
                          <a:pt x="26" y="91"/>
                          <a:pt x="30" y="86"/>
                          <a:pt x="33" y="81"/>
                        </a:cubicBezTo>
                        <a:cubicBezTo>
                          <a:pt x="35" y="79"/>
                          <a:pt x="37" y="77"/>
                          <a:pt x="38" y="75"/>
                        </a:cubicBezTo>
                        <a:cubicBezTo>
                          <a:pt x="38" y="75"/>
                          <a:pt x="39" y="74"/>
                          <a:pt x="39" y="74"/>
                        </a:cubicBezTo>
                        <a:cubicBezTo>
                          <a:pt x="39" y="74"/>
                          <a:pt x="38" y="74"/>
                          <a:pt x="38" y="74"/>
                        </a:cubicBezTo>
                        <a:cubicBezTo>
                          <a:pt x="37" y="73"/>
                          <a:pt x="36" y="72"/>
                          <a:pt x="37" y="70"/>
                        </a:cubicBezTo>
                        <a:cubicBezTo>
                          <a:pt x="37" y="70"/>
                          <a:pt x="37" y="69"/>
                          <a:pt x="37" y="69"/>
                        </a:cubicBezTo>
                        <a:cubicBezTo>
                          <a:pt x="37" y="68"/>
                          <a:pt x="37" y="67"/>
                          <a:pt x="37" y="67"/>
                        </a:cubicBezTo>
                        <a:cubicBezTo>
                          <a:pt x="36" y="66"/>
                          <a:pt x="36" y="65"/>
                          <a:pt x="35" y="65"/>
                        </a:cubicBezTo>
                        <a:cubicBezTo>
                          <a:pt x="35" y="64"/>
                          <a:pt x="34" y="63"/>
                          <a:pt x="35" y="62"/>
                        </a:cubicBezTo>
                        <a:cubicBezTo>
                          <a:pt x="35" y="62"/>
                          <a:pt x="35" y="61"/>
                          <a:pt x="35" y="61"/>
                        </a:cubicBezTo>
                        <a:cubicBezTo>
                          <a:pt x="34" y="57"/>
                          <a:pt x="33" y="54"/>
                          <a:pt x="31" y="51"/>
                        </a:cubicBezTo>
                        <a:cubicBezTo>
                          <a:pt x="31" y="50"/>
                          <a:pt x="31" y="50"/>
                          <a:pt x="31" y="50"/>
                        </a:cubicBezTo>
                        <a:cubicBezTo>
                          <a:pt x="30" y="49"/>
                          <a:pt x="29" y="48"/>
                          <a:pt x="30" y="47"/>
                        </a:cubicBezTo>
                        <a:cubicBezTo>
                          <a:pt x="30" y="46"/>
                          <a:pt x="30" y="46"/>
                          <a:pt x="30" y="46"/>
                        </a:cubicBezTo>
                        <a:cubicBezTo>
                          <a:pt x="28" y="39"/>
                          <a:pt x="26" y="32"/>
                          <a:pt x="24" y="26"/>
                        </a:cubicBezTo>
                        <a:cubicBezTo>
                          <a:pt x="24" y="25"/>
                          <a:pt x="23" y="24"/>
                          <a:pt x="23" y="23"/>
                        </a:cubicBezTo>
                        <a:cubicBezTo>
                          <a:pt x="23" y="23"/>
                          <a:pt x="22" y="22"/>
                          <a:pt x="22" y="22"/>
                        </a:cubicBezTo>
                        <a:cubicBezTo>
                          <a:pt x="21" y="21"/>
                          <a:pt x="21" y="20"/>
                          <a:pt x="21" y="19"/>
                        </a:cubicBezTo>
                        <a:cubicBezTo>
                          <a:pt x="21" y="19"/>
                          <a:pt x="21" y="18"/>
                          <a:pt x="21" y="18"/>
                        </a:cubicBezTo>
                        <a:cubicBezTo>
                          <a:pt x="20" y="15"/>
                          <a:pt x="19" y="11"/>
                          <a:pt x="18" y="8"/>
                        </a:cubicBezTo>
                        <a:cubicBezTo>
                          <a:pt x="17" y="8"/>
                          <a:pt x="16" y="8"/>
                          <a:pt x="16" y="7"/>
                        </a:cubicBezTo>
                        <a:cubicBezTo>
                          <a:pt x="15" y="6"/>
                          <a:pt x="15" y="5"/>
                          <a:pt x="16" y="4"/>
                        </a:cubicBezTo>
                        <a:cubicBezTo>
                          <a:pt x="16" y="4"/>
                          <a:pt x="15" y="4"/>
                          <a:pt x="15" y="4"/>
                        </a:cubicBezTo>
                        <a:cubicBezTo>
                          <a:pt x="15" y="2"/>
                          <a:pt x="16" y="1"/>
                          <a:pt x="17" y="0"/>
                        </a:cubicBezTo>
                        <a:cubicBezTo>
                          <a:pt x="18" y="0"/>
                          <a:pt x="18" y="0"/>
                          <a:pt x="18" y="1"/>
                        </a:cubicBezTo>
                        <a:cubicBezTo>
                          <a:pt x="19" y="2"/>
                          <a:pt x="19" y="2"/>
                          <a:pt x="20" y="2"/>
                        </a:cubicBezTo>
                        <a:cubicBezTo>
                          <a:pt x="21" y="2"/>
                          <a:pt x="23" y="3"/>
                          <a:pt x="24" y="3"/>
                        </a:cubicBezTo>
                        <a:cubicBezTo>
                          <a:pt x="31" y="3"/>
                          <a:pt x="37" y="3"/>
                          <a:pt x="44" y="3"/>
                        </a:cubicBezTo>
                        <a:cubicBezTo>
                          <a:pt x="44" y="3"/>
                          <a:pt x="45" y="3"/>
                          <a:pt x="46" y="4"/>
                        </a:cubicBezTo>
                        <a:cubicBezTo>
                          <a:pt x="46" y="4"/>
                          <a:pt x="46" y="4"/>
                          <a:pt x="47" y="4"/>
                        </a:cubicBezTo>
                        <a:cubicBezTo>
                          <a:pt x="48" y="4"/>
                          <a:pt x="50" y="4"/>
                          <a:pt x="52" y="3"/>
                        </a:cubicBezTo>
                        <a:cubicBezTo>
                          <a:pt x="54" y="3"/>
                          <a:pt x="54" y="4"/>
                          <a:pt x="55" y="6"/>
                        </a:cubicBezTo>
                        <a:cubicBezTo>
                          <a:pt x="55" y="7"/>
                          <a:pt x="55" y="8"/>
                          <a:pt x="56" y="10"/>
                        </a:cubicBezTo>
                        <a:cubicBezTo>
                          <a:pt x="56" y="10"/>
                          <a:pt x="56" y="10"/>
                          <a:pt x="56" y="11"/>
                        </a:cubicBezTo>
                        <a:cubicBezTo>
                          <a:pt x="56" y="10"/>
                          <a:pt x="56" y="10"/>
                          <a:pt x="56" y="10"/>
                        </a:cubicBezTo>
                        <a:cubicBezTo>
                          <a:pt x="56" y="9"/>
                          <a:pt x="56" y="9"/>
                          <a:pt x="56" y="8"/>
                        </a:cubicBezTo>
                        <a:cubicBezTo>
                          <a:pt x="56" y="8"/>
                          <a:pt x="56" y="8"/>
                          <a:pt x="57" y="7"/>
                        </a:cubicBezTo>
                        <a:cubicBezTo>
                          <a:pt x="57" y="7"/>
                          <a:pt x="58" y="7"/>
                          <a:pt x="58" y="8"/>
                        </a:cubicBezTo>
                        <a:cubicBezTo>
                          <a:pt x="58" y="8"/>
                          <a:pt x="58" y="9"/>
                          <a:pt x="58" y="9"/>
                        </a:cubicBezTo>
                        <a:cubicBezTo>
                          <a:pt x="60" y="14"/>
                          <a:pt x="62" y="19"/>
                          <a:pt x="63" y="24"/>
                        </a:cubicBezTo>
                        <a:cubicBezTo>
                          <a:pt x="65" y="32"/>
                          <a:pt x="67" y="39"/>
                          <a:pt x="69" y="47"/>
                        </a:cubicBezTo>
                        <a:cubicBezTo>
                          <a:pt x="69" y="50"/>
                          <a:pt x="70" y="54"/>
                          <a:pt x="71" y="57"/>
                        </a:cubicBezTo>
                        <a:cubicBezTo>
                          <a:pt x="73" y="61"/>
                          <a:pt x="74" y="65"/>
                          <a:pt x="75" y="69"/>
                        </a:cubicBezTo>
                        <a:cubicBezTo>
                          <a:pt x="75" y="71"/>
                          <a:pt x="76" y="72"/>
                          <a:pt x="76" y="74"/>
                        </a:cubicBezTo>
                        <a:cubicBezTo>
                          <a:pt x="76" y="75"/>
                          <a:pt x="77" y="75"/>
                          <a:pt x="77" y="75"/>
                        </a:cubicBezTo>
                        <a:cubicBezTo>
                          <a:pt x="77" y="77"/>
                          <a:pt x="77" y="79"/>
                          <a:pt x="75" y="81"/>
                        </a:cubicBezTo>
                        <a:cubicBezTo>
                          <a:pt x="74" y="83"/>
                          <a:pt x="72" y="84"/>
                          <a:pt x="71" y="86"/>
                        </a:cubicBezTo>
                        <a:cubicBezTo>
                          <a:pt x="68" y="89"/>
                          <a:pt x="65" y="93"/>
                          <a:pt x="63" y="96"/>
                        </a:cubicBezTo>
                        <a:cubicBezTo>
                          <a:pt x="60" y="100"/>
                          <a:pt x="57" y="103"/>
                          <a:pt x="55" y="107"/>
                        </a:cubicBezTo>
                        <a:cubicBezTo>
                          <a:pt x="55" y="107"/>
                          <a:pt x="54" y="107"/>
                          <a:pt x="54" y="108"/>
                        </a:cubicBezTo>
                        <a:cubicBezTo>
                          <a:pt x="54" y="108"/>
                          <a:pt x="54" y="109"/>
                          <a:pt x="53" y="109"/>
                        </a:cubicBezTo>
                        <a:cubicBezTo>
                          <a:pt x="53" y="109"/>
                          <a:pt x="53" y="110"/>
                          <a:pt x="52" y="110"/>
                        </a:cubicBezTo>
                        <a:cubicBezTo>
                          <a:pt x="49" y="114"/>
                          <a:pt x="47" y="118"/>
                          <a:pt x="45" y="122"/>
                        </a:cubicBezTo>
                        <a:cubicBezTo>
                          <a:pt x="43" y="125"/>
                          <a:pt x="41" y="128"/>
                          <a:pt x="39" y="131"/>
                        </a:cubicBezTo>
                        <a:cubicBezTo>
                          <a:pt x="37" y="133"/>
                          <a:pt x="35" y="135"/>
                          <a:pt x="33" y="135"/>
                        </a:cubicBezTo>
                        <a:cubicBezTo>
                          <a:pt x="31" y="135"/>
                          <a:pt x="28" y="135"/>
                          <a:pt x="26" y="135"/>
                        </a:cubicBezTo>
                        <a:cubicBezTo>
                          <a:pt x="25" y="135"/>
                          <a:pt x="23" y="135"/>
                          <a:pt x="22" y="135"/>
                        </a:cubicBezTo>
                        <a:cubicBezTo>
                          <a:pt x="18" y="135"/>
                          <a:pt x="14" y="135"/>
                          <a:pt x="10" y="135"/>
                        </a:cubicBezTo>
                        <a:cubicBezTo>
                          <a:pt x="9" y="135"/>
                          <a:pt x="8" y="135"/>
                          <a:pt x="6" y="136"/>
                        </a:cubicBezTo>
                        <a:cubicBezTo>
                          <a:pt x="5" y="136"/>
                          <a:pt x="4" y="135"/>
                          <a:pt x="4" y="133"/>
                        </a:cubicBezTo>
                        <a:cubicBezTo>
                          <a:pt x="4" y="133"/>
                          <a:pt x="4" y="133"/>
                          <a:pt x="4" y="133"/>
                        </a:cubicBezTo>
                        <a:close/>
                        <a:moveTo>
                          <a:pt x="7" y="126"/>
                        </a:moveTo>
                        <a:cubicBezTo>
                          <a:pt x="7" y="126"/>
                          <a:pt x="6" y="126"/>
                          <a:pt x="6" y="126"/>
                        </a:cubicBezTo>
                        <a:cubicBezTo>
                          <a:pt x="5" y="128"/>
                          <a:pt x="4" y="129"/>
                          <a:pt x="3" y="131"/>
                        </a:cubicBezTo>
                        <a:cubicBezTo>
                          <a:pt x="3" y="131"/>
                          <a:pt x="4" y="131"/>
                          <a:pt x="4" y="131"/>
                        </a:cubicBezTo>
                        <a:cubicBezTo>
                          <a:pt x="7" y="131"/>
                          <a:pt x="9" y="130"/>
                          <a:pt x="12" y="130"/>
                        </a:cubicBezTo>
                        <a:cubicBezTo>
                          <a:pt x="18" y="130"/>
                          <a:pt x="24" y="129"/>
                          <a:pt x="30" y="127"/>
                        </a:cubicBezTo>
                        <a:cubicBezTo>
                          <a:pt x="31" y="127"/>
                          <a:pt x="32" y="128"/>
                          <a:pt x="32" y="129"/>
                        </a:cubicBezTo>
                        <a:cubicBezTo>
                          <a:pt x="33" y="130"/>
                          <a:pt x="32" y="132"/>
                          <a:pt x="30" y="132"/>
                        </a:cubicBezTo>
                        <a:cubicBezTo>
                          <a:pt x="30" y="132"/>
                          <a:pt x="29" y="132"/>
                          <a:pt x="29" y="132"/>
                        </a:cubicBezTo>
                        <a:cubicBezTo>
                          <a:pt x="26" y="132"/>
                          <a:pt x="23" y="131"/>
                          <a:pt x="20" y="131"/>
                        </a:cubicBezTo>
                        <a:cubicBezTo>
                          <a:pt x="18" y="131"/>
                          <a:pt x="17" y="132"/>
                          <a:pt x="15" y="132"/>
                        </a:cubicBezTo>
                        <a:cubicBezTo>
                          <a:pt x="15" y="132"/>
                          <a:pt x="15" y="132"/>
                          <a:pt x="15" y="132"/>
                        </a:cubicBezTo>
                        <a:cubicBezTo>
                          <a:pt x="17" y="132"/>
                          <a:pt x="19" y="133"/>
                          <a:pt x="21" y="133"/>
                        </a:cubicBezTo>
                        <a:cubicBezTo>
                          <a:pt x="22" y="133"/>
                          <a:pt x="23" y="133"/>
                          <a:pt x="23" y="133"/>
                        </a:cubicBezTo>
                        <a:cubicBezTo>
                          <a:pt x="26" y="133"/>
                          <a:pt x="28" y="133"/>
                          <a:pt x="31" y="133"/>
                        </a:cubicBezTo>
                        <a:cubicBezTo>
                          <a:pt x="32" y="133"/>
                          <a:pt x="33" y="133"/>
                          <a:pt x="34" y="133"/>
                        </a:cubicBezTo>
                        <a:cubicBezTo>
                          <a:pt x="34" y="132"/>
                          <a:pt x="34" y="132"/>
                          <a:pt x="35" y="132"/>
                        </a:cubicBezTo>
                        <a:cubicBezTo>
                          <a:pt x="35" y="131"/>
                          <a:pt x="36" y="130"/>
                          <a:pt x="36" y="129"/>
                        </a:cubicBezTo>
                        <a:cubicBezTo>
                          <a:pt x="40" y="123"/>
                          <a:pt x="43" y="116"/>
                          <a:pt x="48" y="111"/>
                        </a:cubicBezTo>
                        <a:cubicBezTo>
                          <a:pt x="48" y="111"/>
                          <a:pt x="48" y="110"/>
                          <a:pt x="48" y="110"/>
                        </a:cubicBezTo>
                        <a:cubicBezTo>
                          <a:pt x="46" y="110"/>
                          <a:pt x="45" y="111"/>
                          <a:pt x="43" y="111"/>
                        </a:cubicBezTo>
                        <a:cubicBezTo>
                          <a:pt x="37" y="113"/>
                          <a:pt x="31" y="115"/>
                          <a:pt x="26" y="117"/>
                        </a:cubicBezTo>
                        <a:cubicBezTo>
                          <a:pt x="23" y="118"/>
                          <a:pt x="21" y="119"/>
                          <a:pt x="19" y="120"/>
                        </a:cubicBezTo>
                        <a:cubicBezTo>
                          <a:pt x="18" y="120"/>
                          <a:pt x="17" y="120"/>
                          <a:pt x="16" y="121"/>
                        </a:cubicBezTo>
                        <a:cubicBezTo>
                          <a:pt x="14" y="121"/>
                          <a:pt x="14" y="120"/>
                          <a:pt x="14" y="119"/>
                        </a:cubicBezTo>
                        <a:cubicBezTo>
                          <a:pt x="14" y="118"/>
                          <a:pt x="14" y="117"/>
                          <a:pt x="16" y="117"/>
                        </a:cubicBezTo>
                        <a:cubicBezTo>
                          <a:pt x="16" y="117"/>
                          <a:pt x="16" y="117"/>
                          <a:pt x="16" y="117"/>
                        </a:cubicBezTo>
                        <a:cubicBezTo>
                          <a:pt x="17" y="118"/>
                          <a:pt x="17" y="118"/>
                          <a:pt x="18" y="118"/>
                        </a:cubicBezTo>
                        <a:cubicBezTo>
                          <a:pt x="20" y="117"/>
                          <a:pt x="21" y="117"/>
                          <a:pt x="23" y="116"/>
                        </a:cubicBezTo>
                        <a:cubicBezTo>
                          <a:pt x="29" y="114"/>
                          <a:pt x="35" y="111"/>
                          <a:pt x="42" y="109"/>
                        </a:cubicBezTo>
                        <a:cubicBezTo>
                          <a:pt x="42" y="109"/>
                          <a:pt x="43" y="109"/>
                          <a:pt x="43" y="109"/>
                        </a:cubicBezTo>
                        <a:cubicBezTo>
                          <a:pt x="46" y="108"/>
                          <a:pt x="49" y="106"/>
                          <a:pt x="51" y="105"/>
                        </a:cubicBezTo>
                        <a:cubicBezTo>
                          <a:pt x="52" y="105"/>
                          <a:pt x="53" y="104"/>
                          <a:pt x="53" y="104"/>
                        </a:cubicBezTo>
                        <a:cubicBezTo>
                          <a:pt x="55" y="101"/>
                          <a:pt x="57" y="98"/>
                          <a:pt x="59" y="95"/>
                        </a:cubicBezTo>
                        <a:cubicBezTo>
                          <a:pt x="59" y="94"/>
                          <a:pt x="59" y="94"/>
                          <a:pt x="59" y="94"/>
                        </a:cubicBezTo>
                        <a:cubicBezTo>
                          <a:pt x="59" y="94"/>
                          <a:pt x="59" y="93"/>
                          <a:pt x="59" y="93"/>
                        </a:cubicBezTo>
                        <a:cubicBezTo>
                          <a:pt x="58" y="94"/>
                          <a:pt x="58" y="94"/>
                          <a:pt x="57" y="94"/>
                        </a:cubicBezTo>
                        <a:cubicBezTo>
                          <a:pt x="52" y="96"/>
                          <a:pt x="47" y="97"/>
                          <a:pt x="42" y="100"/>
                        </a:cubicBezTo>
                        <a:cubicBezTo>
                          <a:pt x="38" y="102"/>
                          <a:pt x="33" y="104"/>
                          <a:pt x="28" y="106"/>
                        </a:cubicBezTo>
                        <a:cubicBezTo>
                          <a:pt x="25" y="107"/>
                          <a:pt x="22" y="108"/>
                          <a:pt x="18" y="109"/>
                        </a:cubicBezTo>
                        <a:cubicBezTo>
                          <a:pt x="17" y="111"/>
                          <a:pt x="15" y="113"/>
                          <a:pt x="14" y="115"/>
                        </a:cubicBezTo>
                        <a:cubicBezTo>
                          <a:pt x="12" y="119"/>
                          <a:pt x="10" y="122"/>
                          <a:pt x="7" y="125"/>
                        </a:cubicBezTo>
                        <a:cubicBezTo>
                          <a:pt x="7" y="126"/>
                          <a:pt x="7" y="126"/>
                          <a:pt x="7" y="126"/>
                        </a:cubicBezTo>
                        <a:close/>
                        <a:moveTo>
                          <a:pt x="61" y="31"/>
                        </a:moveTo>
                        <a:cubicBezTo>
                          <a:pt x="60" y="27"/>
                          <a:pt x="58" y="23"/>
                          <a:pt x="57" y="20"/>
                        </a:cubicBezTo>
                        <a:cubicBezTo>
                          <a:pt x="56" y="20"/>
                          <a:pt x="56" y="20"/>
                          <a:pt x="55" y="20"/>
                        </a:cubicBezTo>
                        <a:cubicBezTo>
                          <a:pt x="55" y="20"/>
                          <a:pt x="54" y="20"/>
                          <a:pt x="54" y="20"/>
                        </a:cubicBezTo>
                        <a:cubicBezTo>
                          <a:pt x="52" y="21"/>
                          <a:pt x="50" y="22"/>
                          <a:pt x="48" y="23"/>
                        </a:cubicBezTo>
                        <a:cubicBezTo>
                          <a:pt x="45" y="25"/>
                          <a:pt x="41" y="27"/>
                          <a:pt x="37" y="30"/>
                        </a:cubicBezTo>
                        <a:cubicBezTo>
                          <a:pt x="35" y="31"/>
                          <a:pt x="34" y="31"/>
                          <a:pt x="32" y="32"/>
                        </a:cubicBezTo>
                        <a:cubicBezTo>
                          <a:pt x="32" y="32"/>
                          <a:pt x="31" y="33"/>
                          <a:pt x="31" y="33"/>
                        </a:cubicBezTo>
                        <a:cubicBezTo>
                          <a:pt x="30" y="33"/>
                          <a:pt x="30" y="34"/>
                          <a:pt x="31" y="34"/>
                        </a:cubicBezTo>
                        <a:cubicBezTo>
                          <a:pt x="31" y="36"/>
                          <a:pt x="31" y="37"/>
                          <a:pt x="32" y="39"/>
                        </a:cubicBezTo>
                        <a:cubicBezTo>
                          <a:pt x="33" y="39"/>
                          <a:pt x="33" y="39"/>
                          <a:pt x="34" y="39"/>
                        </a:cubicBezTo>
                        <a:cubicBezTo>
                          <a:pt x="34" y="39"/>
                          <a:pt x="35" y="39"/>
                          <a:pt x="35" y="39"/>
                        </a:cubicBezTo>
                        <a:cubicBezTo>
                          <a:pt x="37" y="38"/>
                          <a:pt x="38" y="37"/>
                          <a:pt x="39" y="36"/>
                        </a:cubicBezTo>
                        <a:cubicBezTo>
                          <a:pt x="42" y="35"/>
                          <a:pt x="44" y="33"/>
                          <a:pt x="47" y="31"/>
                        </a:cubicBezTo>
                        <a:cubicBezTo>
                          <a:pt x="49" y="30"/>
                          <a:pt x="51" y="29"/>
                          <a:pt x="53" y="27"/>
                        </a:cubicBezTo>
                        <a:cubicBezTo>
                          <a:pt x="53" y="27"/>
                          <a:pt x="54" y="27"/>
                          <a:pt x="54" y="26"/>
                        </a:cubicBezTo>
                        <a:cubicBezTo>
                          <a:pt x="55" y="26"/>
                          <a:pt x="56" y="26"/>
                          <a:pt x="56" y="27"/>
                        </a:cubicBezTo>
                        <a:cubicBezTo>
                          <a:pt x="57" y="27"/>
                          <a:pt x="57" y="28"/>
                          <a:pt x="57" y="29"/>
                        </a:cubicBezTo>
                        <a:cubicBezTo>
                          <a:pt x="57" y="30"/>
                          <a:pt x="56" y="30"/>
                          <a:pt x="55" y="30"/>
                        </a:cubicBezTo>
                        <a:cubicBezTo>
                          <a:pt x="54" y="30"/>
                          <a:pt x="52" y="31"/>
                          <a:pt x="50" y="32"/>
                        </a:cubicBezTo>
                        <a:cubicBezTo>
                          <a:pt x="48" y="33"/>
                          <a:pt x="46" y="34"/>
                          <a:pt x="44" y="36"/>
                        </a:cubicBezTo>
                        <a:cubicBezTo>
                          <a:pt x="41" y="37"/>
                          <a:pt x="38" y="39"/>
                          <a:pt x="36" y="41"/>
                        </a:cubicBezTo>
                        <a:cubicBezTo>
                          <a:pt x="35" y="41"/>
                          <a:pt x="35" y="41"/>
                          <a:pt x="34" y="42"/>
                        </a:cubicBezTo>
                        <a:cubicBezTo>
                          <a:pt x="34" y="43"/>
                          <a:pt x="34" y="43"/>
                          <a:pt x="33" y="43"/>
                        </a:cubicBezTo>
                        <a:cubicBezTo>
                          <a:pt x="34" y="44"/>
                          <a:pt x="34" y="45"/>
                          <a:pt x="34" y="46"/>
                        </a:cubicBezTo>
                        <a:cubicBezTo>
                          <a:pt x="35" y="46"/>
                          <a:pt x="36" y="46"/>
                          <a:pt x="36" y="46"/>
                        </a:cubicBezTo>
                        <a:cubicBezTo>
                          <a:pt x="38" y="45"/>
                          <a:pt x="40" y="44"/>
                          <a:pt x="42" y="42"/>
                        </a:cubicBezTo>
                        <a:cubicBezTo>
                          <a:pt x="48" y="39"/>
                          <a:pt x="53" y="36"/>
                          <a:pt x="58" y="32"/>
                        </a:cubicBezTo>
                        <a:cubicBezTo>
                          <a:pt x="59" y="31"/>
                          <a:pt x="59" y="31"/>
                          <a:pt x="61" y="31"/>
                        </a:cubicBezTo>
                        <a:close/>
                        <a:moveTo>
                          <a:pt x="21" y="105"/>
                        </a:moveTo>
                        <a:cubicBezTo>
                          <a:pt x="22" y="106"/>
                          <a:pt x="22" y="106"/>
                          <a:pt x="23" y="106"/>
                        </a:cubicBezTo>
                        <a:cubicBezTo>
                          <a:pt x="24" y="105"/>
                          <a:pt x="26" y="105"/>
                          <a:pt x="27" y="104"/>
                        </a:cubicBezTo>
                        <a:cubicBezTo>
                          <a:pt x="32" y="102"/>
                          <a:pt x="37" y="100"/>
                          <a:pt x="41" y="98"/>
                        </a:cubicBezTo>
                        <a:cubicBezTo>
                          <a:pt x="45" y="96"/>
                          <a:pt x="48" y="95"/>
                          <a:pt x="51" y="93"/>
                        </a:cubicBezTo>
                        <a:cubicBezTo>
                          <a:pt x="53" y="92"/>
                          <a:pt x="55" y="91"/>
                          <a:pt x="57" y="90"/>
                        </a:cubicBezTo>
                        <a:cubicBezTo>
                          <a:pt x="59" y="89"/>
                          <a:pt x="60" y="89"/>
                          <a:pt x="61" y="91"/>
                        </a:cubicBezTo>
                        <a:cubicBezTo>
                          <a:pt x="61" y="91"/>
                          <a:pt x="61" y="91"/>
                          <a:pt x="61" y="91"/>
                        </a:cubicBezTo>
                        <a:cubicBezTo>
                          <a:pt x="63" y="87"/>
                          <a:pt x="66" y="84"/>
                          <a:pt x="68" y="80"/>
                        </a:cubicBezTo>
                        <a:cubicBezTo>
                          <a:pt x="68" y="80"/>
                          <a:pt x="68" y="80"/>
                          <a:pt x="67" y="80"/>
                        </a:cubicBezTo>
                        <a:cubicBezTo>
                          <a:pt x="66" y="81"/>
                          <a:pt x="64" y="81"/>
                          <a:pt x="63" y="82"/>
                        </a:cubicBezTo>
                        <a:cubicBezTo>
                          <a:pt x="59" y="83"/>
                          <a:pt x="55" y="85"/>
                          <a:pt x="51" y="87"/>
                        </a:cubicBezTo>
                        <a:cubicBezTo>
                          <a:pt x="47" y="89"/>
                          <a:pt x="42" y="91"/>
                          <a:pt x="37" y="93"/>
                        </a:cubicBezTo>
                        <a:cubicBezTo>
                          <a:pt x="36" y="94"/>
                          <a:pt x="34" y="95"/>
                          <a:pt x="32" y="96"/>
                        </a:cubicBezTo>
                        <a:cubicBezTo>
                          <a:pt x="30" y="96"/>
                          <a:pt x="29" y="97"/>
                          <a:pt x="28" y="97"/>
                        </a:cubicBezTo>
                        <a:cubicBezTo>
                          <a:pt x="28" y="98"/>
                          <a:pt x="27" y="98"/>
                          <a:pt x="26" y="98"/>
                        </a:cubicBezTo>
                        <a:cubicBezTo>
                          <a:pt x="25" y="100"/>
                          <a:pt x="23" y="103"/>
                          <a:pt x="21" y="105"/>
                        </a:cubicBezTo>
                        <a:close/>
                        <a:moveTo>
                          <a:pt x="73" y="75"/>
                        </a:moveTo>
                        <a:cubicBezTo>
                          <a:pt x="72" y="73"/>
                          <a:pt x="72" y="71"/>
                          <a:pt x="71" y="69"/>
                        </a:cubicBezTo>
                        <a:cubicBezTo>
                          <a:pt x="70" y="70"/>
                          <a:pt x="70" y="70"/>
                          <a:pt x="69" y="70"/>
                        </a:cubicBezTo>
                        <a:cubicBezTo>
                          <a:pt x="64" y="72"/>
                          <a:pt x="59" y="74"/>
                          <a:pt x="54" y="76"/>
                        </a:cubicBezTo>
                        <a:cubicBezTo>
                          <a:pt x="49" y="78"/>
                          <a:pt x="44" y="81"/>
                          <a:pt x="39" y="83"/>
                        </a:cubicBezTo>
                        <a:cubicBezTo>
                          <a:pt x="38" y="83"/>
                          <a:pt x="37" y="83"/>
                          <a:pt x="37" y="84"/>
                        </a:cubicBezTo>
                        <a:cubicBezTo>
                          <a:pt x="34" y="87"/>
                          <a:pt x="32" y="90"/>
                          <a:pt x="30" y="93"/>
                        </a:cubicBezTo>
                        <a:cubicBezTo>
                          <a:pt x="30" y="93"/>
                          <a:pt x="30" y="94"/>
                          <a:pt x="29" y="94"/>
                        </a:cubicBezTo>
                        <a:cubicBezTo>
                          <a:pt x="30" y="94"/>
                          <a:pt x="31" y="94"/>
                          <a:pt x="31" y="94"/>
                        </a:cubicBezTo>
                        <a:cubicBezTo>
                          <a:pt x="32" y="93"/>
                          <a:pt x="33" y="93"/>
                          <a:pt x="34" y="93"/>
                        </a:cubicBezTo>
                        <a:cubicBezTo>
                          <a:pt x="40" y="90"/>
                          <a:pt x="47" y="87"/>
                          <a:pt x="53" y="84"/>
                        </a:cubicBezTo>
                        <a:cubicBezTo>
                          <a:pt x="56" y="83"/>
                          <a:pt x="58" y="81"/>
                          <a:pt x="60" y="80"/>
                        </a:cubicBezTo>
                        <a:cubicBezTo>
                          <a:pt x="63" y="79"/>
                          <a:pt x="66" y="77"/>
                          <a:pt x="68" y="76"/>
                        </a:cubicBezTo>
                        <a:cubicBezTo>
                          <a:pt x="69" y="75"/>
                          <a:pt x="70" y="75"/>
                          <a:pt x="71" y="76"/>
                        </a:cubicBezTo>
                        <a:cubicBezTo>
                          <a:pt x="71" y="76"/>
                          <a:pt x="71" y="76"/>
                          <a:pt x="72" y="76"/>
                        </a:cubicBezTo>
                        <a:cubicBezTo>
                          <a:pt x="72" y="76"/>
                          <a:pt x="73" y="75"/>
                          <a:pt x="73" y="75"/>
                        </a:cubicBezTo>
                        <a:close/>
                        <a:moveTo>
                          <a:pt x="40" y="80"/>
                        </a:moveTo>
                        <a:cubicBezTo>
                          <a:pt x="40" y="80"/>
                          <a:pt x="40" y="80"/>
                          <a:pt x="40" y="80"/>
                        </a:cubicBezTo>
                        <a:cubicBezTo>
                          <a:pt x="50" y="76"/>
                          <a:pt x="60" y="71"/>
                          <a:pt x="70" y="65"/>
                        </a:cubicBezTo>
                        <a:cubicBezTo>
                          <a:pt x="69" y="64"/>
                          <a:pt x="69" y="62"/>
                          <a:pt x="68" y="60"/>
                        </a:cubicBezTo>
                        <a:cubicBezTo>
                          <a:pt x="66" y="61"/>
                          <a:pt x="64" y="62"/>
                          <a:pt x="63" y="63"/>
                        </a:cubicBezTo>
                        <a:cubicBezTo>
                          <a:pt x="61" y="63"/>
                          <a:pt x="59" y="64"/>
                          <a:pt x="57" y="65"/>
                        </a:cubicBezTo>
                        <a:cubicBezTo>
                          <a:pt x="55" y="65"/>
                          <a:pt x="53" y="66"/>
                          <a:pt x="51" y="67"/>
                        </a:cubicBezTo>
                        <a:cubicBezTo>
                          <a:pt x="50" y="68"/>
                          <a:pt x="48" y="69"/>
                          <a:pt x="46" y="70"/>
                        </a:cubicBezTo>
                        <a:cubicBezTo>
                          <a:pt x="44" y="70"/>
                          <a:pt x="42" y="71"/>
                          <a:pt x="41" y="72"/>
                        </a:cubicBezTo>
                        <a:cubicBezTo>
                          <a:pt x="41" y="73"/>
                          <a:pt x="41" y="74"/>
                          <a:pt x="41" y="74"/>
                        </a:cubicBezTo>
                        <a:cubicBezTo>
                          <a:pt x="41" y="75"/>
                          <a:pt x="40" y="76"/>
                          <a:pt x="40" y="76"/>
                        </a:cubicBezTo>
                        <a:cubicBezTo>
                          <a:pt x="41" y="77"/>
                          <a:pt x="41" y="78"/>
                          <a:pt x="40" y="79"/>
                        </a:cubicBezTo>
                        <a:cubicBezTo>
                          <a:pt x="40" y="79"/>
                          <a:pt x="40" y="80"/>
                          <a:pt x="40" y="80"/>
                        </a:cubicBezTo>
                        <a:close/>
                        <a:moveTo>
                          <a:pt x="35" y="48"/>
                        </a:moveTo>
                        <a:cubicBezTo>
                          <a:pt x="36" y="50"/>
                          <a:pt x="36" y="52"/>
                          <a:pt x="36" y="53"/>
                        </a:cubicBezTo>
                        <a:cubicBezTo>
                          <a:pt x="36" y="53"/>
                          <a:pt x="37" y="54"/>
                          <a:pt x="37" y="54"/>
                        </a:cubicBezTo>
                        <a:cubicBezTo>
                          <a:pt x="38" y="54"/>
                          <a:pt x="39" y="55"/>
                          <a:pt x="40" y="54"/>
                        </a:cubicBezTo>
                        <a:cubicBezTo>
                          <a:pt x="41" y="54"/>
                          <a:pt x="42" y="53"/>
                          <a:pt x="43" y="53"/>
                        </a:cubicBezTo>
                        <a:cubicBezTo>
                          <a:pt x="47" y="50"/>
                          <a:pt x="51" y="48"/>
                          <a:pt x="55" y="46"/>
                        </a:cubicBezTo>
                        <a:cubicBezTo>
                          <a:pt x="58" y="44"/>
                          <a:pt x="60" y="43"/>
                          <a:pt x="62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cubicBezTo>
                          <a:pt x="62" y="39"/>
                          <a:pt x="62" y="37"/>
                          <a:pt x="61" y="35"/>
                        </a:cubicBezTo>
                        <a:cubicBezTo>
                          <a:pt x="60" y="35"/>
                          <a:pt x="60" y="35"/>
                          <a:pt x="59" y="36"/>
                        </a:cubicBezTo>
                        <a:cubicBezTo>
                          <a:pt x="55" y="37"/>
                          <a:pt x="52" y="39"/>
                          <a:pt x="49" y="41"/>
                        </a:cubicBezTo>
                        <a:cubicBezTo>
                          <a:pt x="44" y="44"/>
                          <a:pt x="40" y="47"/>
                          <a:pt x="35" y="48"/>
                        </a:cubicBezTo>
                        <a:close/>
                        <a:moveTo>
                          <a:pt x="27" y="25"/>
                        </a:moveTo>
                        <a:cubicBezTo>
                          <a:pt x="28" y="26"/>
                          <a:pt x="28" y="28"/>
                          <a:pt x="29" y="29"/>
                        </a:cubicBezTo>
                        <a:cubicBezTo>
                          <a:pt x="29" y="30"/>
                          <a:pt x="30" y="31"/>
                          <a:pt x="31" y="30"/>
                        </a:cubicBezTo>
                        <a:cubicBezTo>
                          <a:pt x="31" y="30"/>
                          <a:pt x="31" y="30"/>
                          <a:pt x="32" y="30"/>
                        </a:cubicBezTo>
                        <a:cubicBezTo>
                          <a:pt x="33" y="29"/>
                          <a:pt x="35" y="28"/>
                          <a:pt x="37" y="28"/>
                        </a:cubicBezTo>
                        <a:cubicBezTo>
                          <a:pt x="39" y="26"/>
                          <a:pt x="42" y="24"/>
                          <a:pt x="45" y="23"/>
                        </a:cubicBezTo>
                        <a:cubicBezTo>
                          <a:pt x="48" y="21"/>
                          <a:pt x="51" y="19"/>
                          <a:pt x="53" y="17"/>
                        </a:cubicBezTo>
                        <a:cubicBezTo>
                          <a:pt x="54" y="16"/>
                          <a:pt x="55" y="16"/>
                          <a:pt x="55" y="15"/>
                        </a:cubicBezTo>
                        <a:cubicBezTo>
                          <a:pt x="55" y="14"/>
                          <a:pt x="54" y="13"/>
                          <a:pt x="54" y="11"/>
                        </a:cubicBezTo>
                        <a:cubicBezTo>
                          <a:pt x="53" y="11"/>
                          <a:pt x="52" y="11"/>
                          <a:pt x="52" y="12"/>
                        </a:cubicBezTo>
                        <a:cubicBezTo>
                          <a:pt x="49" y="13"/>
                          <a:pt x="47" y="14"/>
                          <a:pt x="45" y="16"/>
                        </a:cubicBezTo>
                        <a:cubicBezTo>
                          <a:pt x="42" y="17"/>
                          <a:pt x="39" y="19"/>
                          <a:pt x="36" y="21"/>
                        </a:cubicBezTo>
                        <a:cubicBezTo>
                          <a:pt x="33" y="22"/>
                          <a:pt x="30" y="24"/>
                          <a:pt x="27" y="25"/>
                        </a:cubicBezTo>
                        <a:close/>
                        <a:moveTo>
                          <a:pt x="39" y="64"/>
                        </a:moveTo>
                        <a:cubicBezTo>
                          <a:pt x="40" y="65"/>
                          <a:pt x="40" y="66"/>
                          <a:pt x="40" y="67"/>
                        </a:cubicBezTo>
                        <a:cubicBezTo>
                          <a:pt x="40" y="68"/>
                          <a:pt x="40" y="68"/>
                          <a:pt x="40" y="69"/>
                        </a:cubicBezTo>
                        <a:cubicBezTo>
                          <a:pt x="40" y="69"/>
                          <a:pt x="39" y="69"/>
                          <a:pt x="40" y="70"/>
                        </a:cubicBezTo>
                        <a:cubicBezTo>
                          <a:pt x="40" y="70"/>
                          <a:pt x="41" y="70"/>
                          <a:pt x="41" y="70"/>
                        </a:cubicBezTo>
                        <a:cubicBezTo>
                          <a:pt x="41" y="70"/>
                          <a:pt x="41" y="69"/>
                          <a:pt x="41" y="69"/>
                        </a:cubicBezTo>
                        <a:cubicBezTo>
                          <a:pt x="45" y="68"/>
                          <a:pt x="48" y="66"/>
                          <a:pt x="52" y="65"/>
                        </a:cubicBezTo>
                        <a:cubicBezTo>
                          <a:pt x="54" y="63"/>
                          <a:pt x="57" y="62"/>
                          <a:pt x="60" y="61"/>
                        </a:cubicBezTo>
                        <a:cubicBezTo>
                          <a:pt x="62" y="60"/>
                          <a:pt x="64" y="58"/>
                          <a:pt x="66" y="57"/>
                        </a:cubicBezTo>
                        <a:cubicBezTo>
                          <a:pt x="66" y="57"/>
                          <a:pt x="67" y="57"/>
                          <a:pt x="67" y="56"/>
                        </a:cubicBezTo>
                        <a:cubicBezTo>
                          <a:pt x="67" y="55"/>
                          <a:pt x="66" y="53"/>
                          <a:pt x="66" y="52"/>
                        </a:cubicBezTo>
                        <a:cubicBezTo>
                          <a:pt x="66" y="52"/>
                          <a:pt x="66" y="52"/>
                          <a:pt x="65" y="52"/>
                        </a:cubicBezTo>
                        <a:cubicBezTo>
                          <a:pt x="62" y="53"/>
                          <a:pt x="59" y="54"/>
                          <a:pt x="56" y="56"/>
                        </a:cubicBezTo>
                        <a:cubicBezTo>
                          <a:pt x="54" y="57"/>
                          <a:pt x="51" y="58"/>
                          <a:pt x="49" y="60"/>
                        </a:cubicBezTo>
                        <a:cubicBezTo>
                          <a:pt x="46" y="61"/>
                          <a:pt x="44" y="62"/>
                          <a:pt x="41" y="63"/>
                        </a:cubicBezTo>
                        <a:cubicBezTo>
                          <a:pt x="40" y="63"/>
                          <a:pt x="40" y="64"/>
                          <a:pt x="39" y="64"/>
                        </a:cubicBezTo>
                        <a:close/>
                        <a:moveTo>
                          <a:pt x="65" y="48"/>
                        </a:moveTo>
                        <a:cubicBezTo>
                          <a:pt x="64" y="47"/>
                          <a:pt x="64" y="46"/>
                          <a:pt x="64" y="46"/>
                        </a:cubicBezTo>
                        <a:cubicBezTo>
                          <a:pt x="64" y="45"/>
                          <a:pt x="64" y="45"/>
                          <a:pt x="63" y="45"/>
                        </a:cubicBezTo>
                        <a:cubicBezTo>
                          <a:pt x="63" y="45"/>
                          <a:pt x="63" y="45"/>
                          <a:pt x="62" y="45"/>
                        </a:cubicBezTo>
                        <a:cubicBezTo>
                          <a:pt x="60" y="46"/>
                          <a:pt x="58" y="46"/>
                          <a:pt x="56" y="48"/>
                        </a:cubicBezTo>
                        <a:cubicBezTo>
                          <a:pt x="54" y="49"/>
                          <a:pt x="52" y="50"/>
                          <a:pt x="50" y="51"/>
                        </a:cubicBezTo>
                        <a:cubicBezTo>
                          <a:pt x="47" y="53"/>
                          <a:pt x="43" y="55"/>
                          <a:pt x="40" y="56"/>
                        </a:cubicBezTo>
                        <a:cubicBezTo>
                          <a:pt x="39" y="57"/>
                          <a:pt x="38" y="57"/>
                          <a:pt x="38" y="58"/>
                        </a:cubicBezTo>
                        <a:cubicBezTo>
                          <a:pt x="38" y="59"/>
                          <a:pt x="38" y="60"/>
                          <a:pt x="39" y="62"/>
                        </a:cubicBezTo>
                        <a:cubicBezTo>
                          <a:pt x="39" y="61"/>
                          <a:pt x="39" y="62"/>
                          <a:pt x="40" y="61"/>
                        </a:cubicBezTo>
                        <a:cubicBezTo>
                          <a:pt x="41" y="61"/>
                          <a:pt x="42" y="61"/>
                          <a:pt x="43" y="60"/>
                        </a:cubicBezTo>
                        <a:cubicBezTo>
                          <a:pt x="46" y="59"/>
                          <a:pt x="49" y="57"/>
                          <a:pt x="52" y="56"/>
                        </a:cubicBezTo>
                        <a:cubicBezTo>
                          <a:pt x="56" y="53"/>
                          <a:pt x="60" y="51"/>
                          <a:pt x="64" y="48"/>
                        </a:cubicBezTo>
                        <a:cubicBezTo>
                          <a:pt x="64" y="48"/>
                          <a:pt x="64" y="48"/>
                          <a:pt x="65" y="48"/>
                        </a:cubicBezTo>
                        <a:close/>
                        <a:moveTo>
                          <a:pt x="45" y="6"/>
                        </a:moveTo>
                        <a:cubicBezTo>
                          <a:pt x="45" y="8"/>
                          <a:pt x="45" y="8"/>
                          <a:pt x="43" y="9"/>
                        </a:cubicBezTo>
                        <a:cubicBezTo>
                          <a:pt x="40" y="10"/>
                          <a:pt x="37" y="12"/>
                          <a:pt x="35" y="13"/>
                        </a:cubicBezTo>
                        <a:cubicBezTo>
                          <a:pt x="32" y="15"/>
                          <a:pt x="29" y="17"/>
                          <a:pt x="26" y="19"/>
                        </a:cubicBezTo>
                        <a:cubicBezTo>
                          <a:pt x="25" y="19"/>
                          <a:pt x="25" y="19"/>
                          <a:pt x="25" y="19"/>
                        </a:cubicBezTo>
                        <a:cubicBezTo>
                          <a:pt x="25" y="20"/>
                          <a:pt x="25" y="20"/>
                          <a:pt x="25" y="20"/>
                        </a:cubicBezTo>
                        <a:cubicBezTo>
                          <a:pt x="26" y="21"/>
                          <a:pt x="26" y="21"/>
                          <a:pt x="26" y="21"/>
                        </a:cubicBezTo>
                        <a:cubicBezTo>
                          <a:pt x="27" y="22"/>
                          <a:pt x="27" y="23"/>
                          <a:pt x="28" y="22"/>
                        </a:cubicBezTo>
                        <a:cubicBezTo>
                          <a:pt x="28" y="22"/>
                          <a:pt x="29" y="22"/>
                          <a:pt x="29" y="22"/>
                        </a:cubicBezTo>
                        <a:cubicBezTo>
                          <a:pt x="31" y="21"/>
                          <a:pt x="33" y="20"/>
                          <a:pt x="35" y="19"/>
                        </a:cubicBezTo>
                        <a:cubicBezTo>
                          <a:pt x="40" y="17"/>
                          <a:pt x="44" y="14"/>
                          <a:pt x="48" y="11"/>
                        </a:cubicBezTo>
                        <a:cubicBezTo>
                          <a:pt x="49" y="9"/>
                          <a:pt x="51" y="8"/>
                          <a:pt x="53" y="7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0" y="6"/>
                          <a:pt x="48" y="6"/>
                          <a:pt x="45" y="6"/>
                        </a:cubicBezTo>
                        <a:close/>
                        <a:moveTo>
                          <a:pt x="25" y="18"/>
                        </a:moveTo>
                        <a:cubicBezTo>
                          <a:pt x="30" y="14"/>
                          <a:pt x="36" y="11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38" y="6"/>
                          <a:pt x="36" y="6"/>
                          <a:pt x="34" y="6"/>
                        </a:cubicBezTo>
                        <a:cubicBezTo>
                          <a:pt x="34" y="8"/>
                          <a:pt x="34" y="9"/>
                          <a:pt x="32" y="9"/>
                        </a:cubicBezTo>
                        <a:cubicBezTo>
                          <a:pt x="31" y="9"/>
                          <a:pt x="29" y="10"/>
                          <a:pt x="29" y="10"/>
                        </a:cubicBezTo>
                        <a:cubicBezTo>
                          <a:pt x="27" y="11"/>
                          <a:pt x="26" y="12"/>
                          <a:pt x="24" y="13"/>
                        </a:cubicBezTo>
                        <a:cubicBezTo>
                          <a:pt x="24" y="13"/>
                          <a:pt x="24" y="13"/>
                          <a:pt x="24" y="14"/>
                        </a:cubicBezTo>
                        <a:cubicBezTo>
                          <a:pt x="24" y="14"/>
                          <a:pt x="25" y="14"/>
                          <a:pt x="25" y="14"/>
                        </a:cubicBezTo>
                        <a:cubicBezTo>
                          <a:pt x="25" y="14"/>
                          <a:pt x="24" y="15"/>
                          <a:pt x="24" y="16"/>
                        </a:cubicBezTo>
                        <a:cubicBezTo>
                          <a:pt x="24" y="16"/>
                          <a:pt x="24" y="17"/>
                          <a:pt x="25" y="18"/>
                        </a:cubicBezTo>
                        <a:close/>
                        <a:moveTo>
                          <a:pt x="29" y="7"/>
                        </a:moveTo>
                        <a:cubicBezTo>
                          <a:pt x="29" y="7"/>
                          <a:pt x="29" y="7"/>
                          <a:pt x="29" y="7"/>
                        </a:cubicBezTo>
                        <a:cubicBezTo>
                          <a:pt x="28" y="7"/>
                          <a:pt x="27" y="7"/>
                          <a:pt x="26" y="7"/>
                        </a:cubicBezTo>
                        <a:cubicBezTo>
                          <a:pt x="25" y="7"/>
                          <a:pt x="24" y="7"/>
                          <a:pt x="23" y="7"/>
                        </a:cubicBezTo>
                        <a:cubicBezTo>
                          <a:pt x="23" y="7"/>
                          <a:pt x="22" y="6"/>
                          <a:pt x="22" y="6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1" y="5"/>
                          <a:pt x="20" y="4"/>
                          <a:pt x="19" y="4"/>
                        </a:cubicBez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1" y="6"/>
                          <a:pt x="21" y="9"/>
                          <a:pt x="23" y="12"/>
                        </a:cubicBezTo>
                        <a:cubicBezTo>
                          <a:pt x="25" y="10"/>
                          <a:pt x="27" y="9"/>
                          <a:pt x="29" y="7"/>
                        </a:cubicBezTo>
                        <a:close/>
                        <a:moveTo>
                          <a:pt x="69" y="83"/>
                        </a:moveTo>
                        <a:cubicBezTo>
                          <a:pt x="67" y="86"/>
                          <a:pt x="64" y="89"/>
                          <a:pt x="63" y="92"/>
                        </a:cubicBezTo>
                        <a:cubicBezTo>
                          <a:pt x="65" y="89"/>
                          <a:pt x="67" y="86"/>
                          <a:pt x="69" y="83"/>
                        </a:cubicBezTo>
                        <a:close/>
                        <a:moveTo>
                          <a:pt x="74" y="78"/>
                        </a:moveTo>
                        <a:cubicBezTo>
                          <a:pt x="74" y="78"/>
                          <a:pt x="74" y="78"/>
                          <a:pt x="74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4" y="78"/>
                          <a:pt x="74" y="78"/>
                          <a:pt x="74" y="78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96" name="Freeform 9"/>
                  <p:cNvSpPr/>
                  <p:nvPr/>
                </p:nvSpPr>
                <p:spPr bwMode="auto">
                  <a:xfrm>
                    <a:off x="6094413" y="3586163"/>
                    <a:ext cx="114300" cy="39688"/>
                  </a:xfrm>
                  <a:custGeom>
                    <a:avLst/>
                    <a:gdLst>
                      <a:gd name="T0" fmla="*/ 1 w 35"/>
                      <a:gd name="T1" fmla="*/ 9 h 12"/>
                      <a:gd name="T2" fmla="*/ 3 w 35"/>
                      <a:gd name="T3" fmla="*/ 9 h 12"/>
                      <a:gd name="T4" fmla="*/ 3 w 35"/>
                      <a:gd name="T5" fmla="*/ 9 h 12"/>
                      <a:gd name="T6" fmla="*/ 5 w 35"/>
                      <a:gd name="T7" fmla="*/ 10 h 12"/>
                      <a:gd name="T8" fmla="*/ 9 w 35"/>
                      <a:gd name="T9" fmla="*/ 10 h 12"/>
                      <a:gd name="T10" fmla="*/ 22 w 35"/>
                      <a:gd name="T11" fmla="*/ 5 h 12"/>
                      <a:gd name="T12" fmla="*/ 31 w 35"/>
                      <a:gd name="T13" fmla="*/ 0 h 12"/>
                      <a:gd name="T14" fmla="*/ 32 w 35"/>
                      <a:gd name="T15" fmla="*/ 0 h 12"/>
                      <a:gd name="T16" fmla="*/ 35 w 35"/>
                      <a:gd name="T17" fmla="*/ 1 h 12"/>
                      <a:gd name="T18" fmla="*/ 34 w 35"/>
                      <a:gd name="T19" fmla="*/ 4 h 12"/>
                      <a:gd name="T20" fmla="*/ 33 w 35"/>
                      <a:gd name="T21" fmla="*/ 4 h 12"/>
                      <a:gd name="T22" fmla="*/ 22 w 35"/>
                      <a:gd name="T23" fmla="*/ 8 h 12"/>
                      <a:gd name="T24" fmla="*/ 13 w 35"/>
                      <a:gd name="T25" fmla="*/ 11 h 12"/>
                      <a:gd name="T26" fmla="*/ 7 w 35"/>
                      <a:gd name="T27" fmla="*/ 12 h 12"/>
                      <a:gd name="T28" fmla="*/ 1 w 35"/>
                      <a:gd name="T29" fmla="*/ 12 h 12"/>
                      <a:gd name="T30" fmla="*/ 1 w 35"/>
                      <a:gd name="T31" fmla="*/ 12 h 12"/>
                      <a:gd name="T32" fmla="*/ 0 w 35"/>
                      <a:gd name="T33" fmla="*/ 9 h 12"/>
                      <a:gd name="T34" fmla="*/ 1 w 35"/>
                      <a:gd name="T35" fmla="*/ 9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5" h="12">
                        <a:moveTo>
                          <a:pt x="1" y="9"/>
                        </a:moveTo>
                        <a:cubicBezTo>
                          <a:pt x="1" y="8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4" y="10"/>
                          <a:pt x="4" y="10"/>
                          <a:pt x="5" y="10"/>
                        </a:cubicBezTo>
                        <a:cubicBezTo>
                          <a:pt x="6" y="10"/>
                          <a:pt x="8" y="10"/>
                          <a:pt x="9" y="10"/>
                        </a:cubicBezTo>
                        <a:cubicBezTo>
                          <a:pt x="14" y="8"/>
                          <a:pt x="18" y="7"/>
                          <a:pt x="22" y="5"/>
                        </a:cubicBezTo>
                        <a:cubicBezTo>
                          <a:pt x="25" y="4"/>
                          <a:pt x="28" y="2"/>
                          <a:pt x="31" y="0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33" y="0"/>
                          <a:pt x="34" y="0"/>
                          <a:pt x="35" y="1"/>
                        </a:cubicBezTo>
                        <a:cubicBezTo>
                          <a:pt x="35" y="2"/>
                          <a:pt x="35" y="3"/>
                          <a:pt x="34" y="4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29" y="6"/>
                          <a:pt x="26" y="7"/>
                          <a:pt x="22" y="8"/>
                        </a:cubicBezTo>
                        <a:cubicBezTo>
                          <a:pt x="19" y="9"/>
                          <a:pt x="16" y="10"/>
                          <a:pt x="13" y="11"/>
                        </a:cubicBezTo>
                        <a:cubicBezTo>
                          <a:pt x="11" y="11"/>
                          <a:pt x="9" y="12"/>
                          <a:pt x="7" y="12"/>
                        </a:cubicBezTo>
                        <a:cubicBezTo>
                          <a:pt x="5" y="12"/>
                          <a:pt x="3" y="12"/>
                          <a:pt x="1" y="12"/>
                        </a:cubicBezTo>
                        <a:cubicBezTo>
                          <a:pt x="1" y="12"/>
                          <a:pt x="1" y="12"/>
                          <a:pt x="1" y="12"/>
                        </a:cubicBezTo>
                        <a:cubicBezTo>
                          <a:pt x="0" y="11"/>
                          <a:pt x="0" y="10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202" name="组合 201"/>
              <p:cNvGrpSpPr/>
              <p:nvPr/>
            </p:nvGrpSpPr>
            <p:grpSpPr>
              <a:xfrm>
                <a:off x="6264356" y="3106246"/>
                <a:ext cx="1715030" cy="463550"/>
                <a:chOff x="4819121" y="3552825"/>
                <a:chExt cx="1715030" cy="463550"/>
              </a:xfrm>
            </p:grpSpPr>
            <p:grpSp>
              <p:nvGrpSpPr>
                <p:cNvPr id="203" name="组合 202"/>
                <p:cNvGrpSpPr/>
                <p:nvPr/>
              </p:nvGrpSpPr>
              <p:grpSpPr>
                <a:xfrm>
                  <a:off x="5657850" y="3552825"/>
                  <a:ext cx="876301" cy="463550"/>
                  <a:chOff x="5656263" y="3198813"/>
                  <a:chExt cx="876301" cy="463550"/>
                </a:xfrm>
              </p:grpSpPr>
              <p:sp>
                <p:nvSpPr>
                  <p:cNvPr id="210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276976" y="3201988"/>
                    <a:ext cx="255588" cy="460375"/>
                  </a:xfrm>
                  <a:custGeom>
                    <a:avLst/>
                    <a:gdLst>
                      <a:gd name="T0" fmla="*/ 2 w 78"/>
                      <a:gd name="T1" fmla="*/ 136 h 139"/>
                      <a:gd name="T2" fmla="*/ 29 w 78"/>
                      <a:gd name="T3" fmla="*/ 94 h 139"/>
                      <a:gd name="T4" fmla="*/ 21 w 78"/>
                      <a:gd name="T5" fmla="*/ 8 h 139"/>
                      <a:gd name="T6" fmla="*/ 25 w 78"/>
                      <a:gd name="T7" fmla="*/ 2 h 139"/>
                      <a:gd name="T8" fmla="*/ 72 w 78"/>
                      <a:gd name="T9" fmla="*/ 60 h 139"/>
                      <a:gd name="T10" fmla="*/ 71 w 78"/>
                      <a:gd name="T11" fmla="*/ 90 h 139"/>
                      <a:gd name="T12" fmla="*/ 33 w 78"/>
                      <a:gd name="T13" fmla="*/ 138 h 139"/>
                      <a:gd name="T14" fmla="*/ 41 w 78"/>
                      <a:gd name="T15" fmla="*/ 8 h 139"/>
                      <a:gd name="T16" fmla="*/ 27 w 78"/>
                      <a:gd name="T17" fmla="*/ 127 h 139"/>
                      <a:gd name="T18" fmla="*/ 39 w 78"/>
                      <a:gd name="T19" fmla="*/ 63 h 139"/>
                      <a:gd name="T20" fmla="*/ 53 w 78"/>
                      <a:gd name="T21" fmla="*/ 11 h 139"/>
                      <a:gd name="T22" fmla="*/ 42 w 78"/>
                      <a:gd name="T23" fmla="*/ 16 h 139"/>
                      <a:gd name="T24" fmla="*/ 15 w 78"/>
                      <a:gd name="T25" fmla="*/ 130 h 139"/>
                      <a:gd name="T26" fmla="*/ 53 w 78"/>
                      <a:gd name="T27" fmla="*/ 6 h 139"/>
                      <a:gd name="T28" fmla="*/ 66 w 78"/>
                      <a:gd name="T29" fmla="*/ 91 h 139"/>
                      <a:gd name="T30" fmla="*/ 70 w 78"/>
                      <a:gd name="T31" fmla="*/ 70 h 139"/>
                      <a:gd name="T32" fmla="*/ 63 w 78"/>
                      <a:gd name="T33" fmla="*/ 50 h 139"/>
                      <a:gd name="T34" fmla="*/ 9 w 78"/>
                      <a:gd name="T35" fmla="*/ 128 h 139"/>
                      <a:gd name="T36" fmla="*/ 48 w 78"/>
                      <a:gd name="T37" fmla="*/ 93 h 139"/>
                      <a:gd name="T38" fmla="*/ 69 w 78"/>
                      <a:gd name="T39" fmla="*/ 82 h 139"/>
                      <a:gd name="T40" fmla="*/ 52 w 78"/>
                      <a:gd name="T41" fmla="*/ 96 h 139"/>
                      <a:gd name="T42" fmla="*/ 49 w 78"/>
                      <a:gd name="T43" fmla="*/ 87 h 139"/>
                      <a:gd name="T44" fmla="*/ 66 w 78"/>
                      <a:gd name="T45" fmla="*/ 77 h 139"/>
                      <a:gd name="T46" fmla="*/ 30 w 78"/>
                      <a:gd name="T47" fmla="*/ 110 h 139"/>
                      <a:gd name="T48" fmla="*/ 43 w 78"/>
                      <a:gd name="T49" fmla="*/ 35 h 139"/>
                      <a:gd name="T50" fmla="*/ 39 w 78"/>
                      <a:gd name="T51" fmla="*/ 83 h 139"/>
                      <a:gd name="T52" fmla="*/ 38 w 78"/>
                      <a:gd name="T53" fmla="*/ 15 h 139"/>
                      <a:gd name="T54" fmla="*/ 32 w 78"/>
                      <a:gd name="T55" fmla="*/ 6 h 139"/>
                      <a:gd name="T56" fmla="*/ 61 w 78"/>
                      <a:gd name="T57" fmla="*/ 44 h 139"/>
                      <a:gd name="T58" fmla="*/ 52 w 78"/>
                      <a:gd name="T59" fmla="*/ 90 h 139"/>
                      <a:gd name="T60" fmla="*/ 64 w 78"/>
                      <a:gd name="T61" fmla="*/ 47 h 139"/>
                      <a:gd name="T62" fmla="*/ 40 w 78"/>
                      <a:gd name="T63" fmla="*/ 101 h 139"/>
                      <a:gd name="T64" fmla="*/ 62 w 78"/>
                      <a:gd name="T65" fmla="*/ 77 h 139"/>
                      <a:gd name="T66" fmla="*/ 58 w 78"/>
                      <a:gd name="T67" fmla="*/ 52 h 139"/>
                      <a:gd name="T68" fmla="*/ 62 w 78"/>
                      <a:gd name="T69" fmla="*/ 41 h 139"/>
                      <a:gd name="T70" fmla="*/ 47 w 78"/>
                      <a:gd name="T71" fmla="*/ 43 h 139"/>
                      <a:gd name="T72" fmla="*/ 53 w 78"/>
                      <a:gd name="T73" fmla="*/ 29 h 139"/>
                      <a:gd name="T74" fmla="*/ 60 w 78"/>
                      <a:gd name="T75" fmla="*/ 34 h 139"/>
                      <a:gd name="T76" fmla="*/ 52 w 78"/>
                      <a:gd name="T77" fmla="*/ 25 h 139"/>
                      <a:gd name="T78" fmla="*/ 49 w 78"/>
                      <a:gd name="T79" fmla="*/ 25 h 139"/>
                      <a:gd name="T80" fmla="*/ 47 w 78"/>
                      <a:gd name="T81" fmla="*/ 31 h 139"/>
                      <a:gd name="T82" fmla="*/ 34 w 78"/>
                      <a:gd name="T83" fmla="*/ 114 h 139"/>
                      <a:gd name="T84" fmla="*/ 68 w 78"/>
                      <a:gd name="T85" fmla="*/ 74 h 139"/>
                      <a:gd name="T86" fmla="*/ 40 w 78"/>
                      <a:gd name="T87" fmla="*/ 20 h 139"/>
                      <a:gd name="T88" fmla="*/ 65 w 78"/>
                      <a:gd name="T89" fmla="*/ 65 h 139"/>
                      <a:gd name="T90" fmla="*/ 24 w 78"/>
                      <a:gd name="T91" fmla="*/ 9 h 139"/>
                      <a:gd name="T92" fmla="*/ 44 w 78"/>
                      <a:gd name="T93" fmla="*/ 32 h 139"/>
                      <a:gd name="T94" fmla="*/ 39 w 78"/>
                      <a:gd name="T95" fmla="*/ 32 h 139"/>
                      <a:gd name="T96" fmla="*/ 50 w 78"/>
                      <a:gd name="T97" fmla="*/ 38 h 139"/>
                      <a:gd name="T98" fmla="*/ 51 w 78"/>
                      <a:gd name="T99" fmla="*/ 68 h 139"/>
                      <a:gd name="T100" fmla="*/ 73 w 78"/>
                      <a:gd name="T101" fmla="*/ 81 h 139"/>
                      <a:gd name="T102" fmla="*/ 43 w 78"/>
                      <a:gd name="T103" fmla="*/ 111 h 139"/>
                      <a:gd name="T104" fmla="*/ 45 w 78"/>
                      <a:gd name="T105" fmla="*/ 108 h 139"/>
                      <a:gd name="T106" fmla="*/ 47 w 78"/>
                      <a:gd name="T107" fmla="*/ 79 h 139"/>
                      <a:gd name="T108" fmla="*/ 47 w 78"/>
                      <a:gd name="T109" fmla="*/ 51 h 139"/>
                      <a:gd name="T110" fmla="*/ 41 w 78"/>
                      <a:gd name="T111" fmla="*/ 114 h 139"/>
                      <a:gd name="T112" fmla="*/ 50 w 78"/>
                      <a:gd name="T113" fmla="*/ 34 h 139"/>
                      <a:gd name="T114" fmla="*/ 32 w 78"/>
                      <a:gd name="T115" fmla="*/ 103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78" h="139">
                        <a:moveTo>
                          <a:pt x="34" y="136"/>
                        </a:moveTo>
                        <a:cubicBezTo>
                          <a:pt x="32" y="136"/>
                          <a:pt x="31" y="136"/>
                          <a:pt x="30" y="135"/>
                        </a:cubicBezTo>
                        <a:cubicBezTo>
                          <a:pt x="28" y="135"/>
                          <a:pt x="26" y="136"/>
                          <a:pt x="24" y="136"/>
                        </a:cubicBezTo>
                        <a:cubicBezTo>
                          <a:pt x="21" y="136"/>
                          <a:pt x="19" y="136"/>
                          <a:pt x="16" y="136"/>
                        </a:cubicBezTo>
                        <a:cubicBezTo>
                          <a:pt x="13" y="136"/>
                          <a:pt x="10" y="136"/>
                          <a:pt x="7" y="136"/>
                        </a:cubicBezTo>
                        <a:cubicBezTo>
                          <a:pt x="6" y="136"/>
                          <a:pt x="6" y="136"/>
                          <a:pt x="5" y="136"/>
                        </a:cubicBezTo>
                        <a:cubicBezTo>
                          <a:pt x="5" y="137"/>
                          <a:pt x="4" y="137"/>
                          <a:pt x="4" y="136"/>
                        </a:cubicBezTo>
                        <a:cubicBezTo>
                          <a:pt x="3" y="136"/>
                          <a:pt x="2" y="136"/>
                          <a:pt x="2" y="136"/>
                        </a:cubicBezTo>
                        <a:cubicBezTo>
                          <a:pt x="1" y="135"/>
                          <a:pt x="1" y="134"/>
                          <a:pt x="2" y="134"/>
                        </a:cubicBezTo>
                        <a:cubicBezTo>
                          <a:pt x="2" y="133"/>
                          <a:pt x="2" y="133"/>
                          <a:pt x="2" y="133"/>
                        </a:cubicBezTo>
                        <a:cubicBezTo>
                          <a:pt x="2" y="133"/>
                          <a:pt x="3" y="133"/>
                          <a:pt x="3" y="133"/>
                        </a:cubicBezTo>
                        <a:cubicBezTo>
                          <a:pt x="3" y="132"/>
                          <a:pt x="3" y="132"/>
                          <a:pt x="2" y="133"/>
                        </a:cubicBezTo>
                        <a:cubicBezTo>
                          <a:pt x="1" y="133"/>
                          <a:pt x="1" y="133"/>
                          <a:pt x="1" y="133"/>
                        </a:cubicBezTo>
                        <a:cubicBezTo>
                          <a:pt x="0" y="132"/>
                          <a:pt x="0" y="132"/>
                          <a:pt x="1" y="131"/>
                        </a:cubicBezTo>
                        <a:cubicBezTo>
                          <a:pt x="3" y="127"/>
                          <a:pt x="6" y="123"/>
                          <a:pt x="8" y="119"/>
                        </a:cubicBezTo>
                        <a:cubicBezTo>
                          <a:pt x="15" y="111"/>
                          <a:pt x="21" y="102"/>
                          <a:pt x="29" y="94"/>
                        </a:cubicBezTo>
                        <a:cubicBezTo>
                          <a:pt x="29" y="93"/>
                          <a:pt x="30" y="93"/>
                          <a:pt x="30" y="92"/>
                        </a:cubicBezTo>
                        <a:cubicBezTo>
                          <a:pt x="33" y="88"/>
                          <a:pt x="35" y="85"/>
                          <a:pt x="37" y="81"/>
                        </a:cubicBezTo>
                        <a:cubicBezTo>
                          <a:pt x="38" y="80"/>
                          <a:pt x="39" y="79"/>
                          <a:pt x="39" y="78"/>
                        </a:cubicBezTo>
                        <a:cubicBezTo>
                          <a:pt x="39" y="74"/>
                          <a:pt x="38" y="71"/>
                          <a:pt x="37" y="68"/>
                        </a:cubicBezTo>
                        <a:cubicBezTo>
                          <a:pt x="35" y="62"/>
                          <a:pt x="33" y="57"/>
                          <a:pt x="32" y="51"/>
                        </a:cubicBezTo>
                        <a:cubicBezTo>
                          <a:pt x="31" y="44"/>
                          <a:pt x="30" y="38"/>
                          <a:pt x="28" y="32"/>
                        </a:cubicBezTo>
                        <a:cubicBezTo>
                          <a:pt x="28" y="30"/>
                          <a:pt x="27" y="28"/>
                          <a:pt x="27" y="27"/>
                        </a:cubicBezTo>
                        <a:cubicBezTo>
                          <a:pt x="24" y="21"/>
                          <a:pt x="22" y="15"/>
                          <a:pt x="21" y="8"/>
                        </a:cubicBezTo>
                        <a:cubicBezTo>
                          <a:pt x="21" y="8"/>
                          <a:pt x="21" y="7"/>
                          <a:pt x="20" y="6"/>
                        </a:cubicBezTo>
                        <a:cubicBezTo>
                          <a:pt x="20" y="6"/>
                          <a:pt x="20" y="6"/>
                          <a:pt x="20" y="5"/>
                        </a:cubicBezTo>
                        <a:cubicBezTo>
                          <a:pt x="19" y="5"/>
                          <a:pt x="19" y="5"/>
                          <a:pt x="19" y="5"/>
                        </a:cubicBezTo>
                        <a:cubicBezTo>
                          <a:pt x="18" y="5"/>
                          <a:pt x="17" y="4"/>
                          <a:pt x="17" y="3"/>
                        </a:cubicBezTo>
                        <a:cubicBezTo>
                          <a:pt x="17" y="2"/>
                          <a:pt x="18" y="1"/>
                          <a:pt x="18" y="1"/>
                        </a:cubicBezTo>
                        <a:cubicBezTo>
                          <a:pt x="20" y="1"/>
                          <a:pt x="21" y="1"/>
                          <a:pt x="23" y="2"/>
                        </a:cubicBezTo>
                        <a:cubicBezTo>
                          <a:pt x="23" y="2"/>
                          <a:pt x="24" y="2"/>
                          <a:pt x="25" y="2"/>
                        </a:cubicBezTo>
                        <a:cubicBezTo>
                          <a:pt x="25" y="2"/>
                          <a:pt x="25" y="2"/>
                          <a:pt x="25" y="2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35" y="0"/>
                          <a:pt x="43" y="0"/>
                          <a:pt x="51" y="0"/>
                        </a:cubicBezTo>
                        <a:cubicBezTo>
                          <a:pt x="52" y="0"/>
                          <a:pt x="53" y="0"/>
                          <a:pt x="54" y="0"/>
                        </a:cubicBezTo>
                        <a:cubicBezTo>
                          <a:pt x="54" y="0"/>
                          <a:pt x="55" y="0"/>
                          <a:pt x="55" y="1"/>
                        </a:cubicBezTo>
                        <a:cubicBezTo>
                          <a:pt x="55" y="1"/>
                          <a:pt x="56" y="2"/>
                          <a:pt x="56" y="2"/>
                        </a:cubicBezTo>
                        <a:cubicBezTo>
                          <a:pt x="57" y="6"/>
                          <a:pt x="58" y="9"/>
                          <a:pt x="60" y="13"/>
                        </a:cubicBezTo>
                        <a:cubicBezTo>
                          <a:pt x="62" y="20"/>
                          <a:pt x="64" y="28"/>
                          <a:pt x="66" y="36"/>
                        </a:cubicBezTo>
                        <a:cubicBezTo>
                          <a:pt x="68" y="44"/>
                          <a:pt x="70" y="52"/>
                          <a:pt x="72" y="60"/>
                        </a:cubicBezTo>
                        <a:cubicBezTo>
                          <a:pt x="73" y="63"/>
                          <a:pt x="73" y="66"/>
                          <a:pt x="74" y="69"/>
                        </a:cubicBezTo>
                        <a:cubicBezTo>
                          <a:pt x="74" y="69"/>
                          <a:pt x="75" y="70"/>
                          <a:pt x="75" y="70"/>
                        </a:cubicBezTo>
                        <a:cubicBezTo>
                          <a:pt x="75" y="70"/>
                          <a:pt x="75" y="71"/>
                          <a:pt x="75" y="71"/>
                        </a:cubicBezTo>
                        <a:cubicBezTo>
                          <a:pt x="75" y="71"/>
                          <a:pt x="75" y="72"/>
                          <a:pt x="75" y="73"/>
                        </a:cubicBezTo>
                        <a:cubicBezTo>
                          <a:pt x="76" y="75"/>
                          <a:pt x="77" y="78"/>
                          <a:pt x="77" y="80"/>
                        </a:cubicBezTo>
                        <a:cubicBezTo>
                          <a:pt x="78" y="81"/>
                          <a:pt x="77" y="82"/>
                          <a:pt x="76" y="83"/>
                        </a:cubicBezTo>
                        <a:cubicBezTo>
                          <a:pt x="75" y="83"/>
                          <a:pt x="75" y="84"/>
                          <a:pt x="74" y="85"/>
                        </a:cubicBezTo>
                        <a:cubicBezTo>
                          <a:pt x="73" y="86"/>
                          <a:pt x="72" y="88"/>
                          <a:pt x="71" y="90"/>
                        </a:cubicBezTo>
                        <a:cubicBezTo>
                          <a:pt x="68" y="97"/>
                          <a:pt x="63" y="104"/>
                          <a:pt x="58" y="111"/>
                        </a:cubicBezTo>
                        <a:cubicBezTo>
                          <a:pt x="55" y="115"/>
                          <a:pt x="52" y="118"/>
                          <a:pt x="49" y="121"/>
                        </a:cubicBezTo>
                        <a:cubicBezTo>
                          <a:pt x="49" y="121"/>
                          <a:pt x="48" y="122"/>
                          <a:pt x="48" y="122"/>
                        </a:cubicBezTo>
                        <a:cubicBezTo>
                          <a:pt x="46" y="123"/>
                          <a:pt x="45" y="124"/>
                          <a:pt x="45" y="125"/>
                        </a:cubicBezTo>
                        <a:cubicBezTo>
                          <a:pt x="42" y="129"/>
                          <a:pt x="40" y="132"/>
                          <a:pt x="37" y="135"/>
                        </a:cubicBezTo>
                        <a:cubicBezTo>
                          <a:pt x="37" y="136"/>
                          <a:pt x="36" y="137"/>
                          <a:pt x="35" y="138"/>
                        </a:cubicBezTo>
                        <a:cubicBezTo>
                          <a:pt x="35" y="138"/>
                          <a:pt x="35" y="138"/>
                          <a:pt x="35" y="138"/>
                        </a:cubicBezTo>
                        <a:cubicBezTo>
                          <a:pt x="34" y="138"/>
                          <a:pt x="34" y="139"/>
                          <a:pt x="33" y="138"/>
                        </a:cubicBezTo>
                        <a:cubicBezTo>
                          <a:pt x="33" y="138"/>
                          <a:pt x="33" y="138"/>
                          <a:pt x="33" y="137"/>
                        </a:cubicBezTo>
                        <a:cubicBezTo>
                          <a:pt x="33" y="137"/>
                          <a:pt x="33" y="136"/>
                          <a:pt x="34" y="136"/>
                        </a:cubicBezTo>
                        <a:close/>
                        <a:moveTo>
                          <a:pt x="33" y="8"/>
                        </a:moveTo>
                        <a:cubicBezTo>
                          <a:pt x="33" y="8"/>
                          <a:pt x="33" y="9"/>
                          <a:pt x="33" y="9"/>
                        </a:cubicBezTo>
                        <a:cubicBezTo>
                          <a:pt x="34" y="9"/>
                          <a:pt x="35" y="8"/>
                          <a:pt x="37" y="8"/>
                        </a:cubicBezTo>
                        <a:cubicBezTo>
                          <a:pt x="37" y="8"/>
                          <a:pt x="37" y="8"/>
                          <a:pt x="37" y="8"/>
                        </a:cubicBezTo>
                        <a:cubicBezTo>
                          <a:pt x="38" y="8"/>
                          <a:pt x="40" y="8"/>
                          <a:pt x="41" y="8"/>
                        </a:cubicBezTo>
                        <a:cubicBezTo>
                          <a:pt x="41" y="8"/>
                          <a:pt x="41" y="8"/>
                          <a:pt x="41" y="8"/>
                        </a:cubicBezTo>
                        <a:cubicBezTo>
                          <a:pt x="42" y="8"/>
                          <a:pt x="42" y="7"/>
                          <a:pt x="43" y="6"/>
                        </a:cubicBezTo>
                        <a:cubicBezTo>
                          <a:pt x="40" y="7"/>
                          <a:pt x="36" y="7"/>
                          <a:pt x="33" y="8"/>
                        </a:cubicBezTo>
                        <a:close/>
                        <a:moveTo>
                          <a:pt x="27" y="127"/>
                        </a:moveTo>
                        <a:cubicBezTo>
                          <a:pt x="24" y="127"/>
                          <a:pt x="20" y="126"/>
                          <a:pt x="17" y="125"/>
                        </a:cubicBezTo>
                        <a:cubicBezTo>
                          <a:pt x="17" y="125"/>
                          <a:pt x="18" y="126"/>
                          <a:pt x="19" y="126"/>
                        </a:cubicBezTo>
                        <a:cubicBezTo>
                          <a:pt x="21" y="127"/>
                          <a:pt x="23" y="127"/>
                          <a:pt x="25" y="128"/>
                        </a:cubicBezTo>
                        <a:cubicBezTo>
                          <a:pt x="26" y="129"/>
                          <a:pt x="26" y="129"/>
                          <a:pt x="27" y="128"/>
                        </a:cubicBezTo>
                        <a:cubicBezTo>
                          <a:pt x="27" y="128"/>
                          <a:pt x="27" y="127"/>
                          <a:pt x="27" y="127"/>
                        </a:cubicBezTo>
                        <a:close/>
                        <a:moveTo>
                          <a:pt x="42" y="12"/>
                        </a:moveTo>
                        <a:cubicBezTo>
                          <a:pt x="44" y="12"/>
                          <a:pt x="46" y="12"/>
                          <a:pt x="49" y="11"/>
                        </a:cubicBezTo>
                        <a:cubicBezTo>
                          <a:pt x="48" y="10"/>
                          <a:pt x="48" y="10"/>
                          <a:pt x="48" y="10"/>
                        </a:cubicBezTo>
                        <a:cubicBezTo>
                          <a:pt x="46" y="10"/>
                          <a:pt x="44" y="10"/>
                          <a:pt x="43" y="10"/>
                        </a:cubicBezTo>
                        <a:cubicBezTo>
                          <a:pt x="42" y="11"/>
                          <a:pt x="42" y="11"/>
                          <a:pt x="42" y="12"/>
                        </a:cubicBezTo>
                        <a:close/>
                        <a:moveTo>
                          <a:pt x="36" y="52"/>
                        </a:moveTo>
                        <a:cubicBezTo>
                          <a:pt x="36" y="52"/>
                          <a:pt x="36" y="52"/>
                          <a:pt x="36" y="52"/>
                        </a:cubicBezTo>
                        <a:cubicBezTo>
                          <a:pt x="37" y="56"/>
                          <a:pt x="38" y="59"/>
                          <a:pt x="39" y="63"/>
                        </a:cubicBezTo>
                        <a:cubicBezTo>
                          <a:pt x="39" y="65"/>
                          <a:pt x="40" y="67"/>
                          <a:pt x="41" y="69"/>
                        </a:cubicBezTo>
                        <a:cubicBezTo>
                          <a:pt x="39" y="63"/>
                          <a:pt x="38" y="57"/>
                          <a:pt x="36" y="52"/>
                        </a:cubicBezTo>
                        <a:close/>
                        <a:moveTo>
                          <a:pt x="48" y="6"/>
                        </a:moveTo>
                        <a:cubicBezTo>
                          <a:pt x="49" y="7"/>
                          <a:pt x="49" y="8"/>
                          <a:pt x="50" y="8"/>
                        </a:cubicBezTo>
                        <a:cubicBezTo>
                          <a:pt x="51" y="8"/>
                          <a:pt x="51" y="9"/>
                          <a:pt x="51" y="10"/>
                        </a:cubicBezTo>
                        <a:cubicBezTo>
                          <a:pt x="51" y="10"/>
                          <a:pt x="51" y="10"/>
                          <a:pt x="51" y="10"/>
                        </a:cubicBezTo>
                        <a:cubicBezTo>
                          <a:pt x="51" y="10"/>
                          <a:pt x="51" y="11"/>
                          <a:pt x="51" y="11"/>
                        </a:cubicBezTo>
                        <a:cubicBezTo>
                          <a:pt x="52" y="11"/>
                          <a:pt x="52" y="11"/>
                          <a:pt x="53" y="11"/>
                        </a:cubicBezTo>
                        <a:cubicBezTo>
                          <a:pt x="52" y="9"/>
                          <a:pt x="52" y="8"/>
                          <a:pt x="51" y="6"/>
                        </a:cubicBezTo>
                        <a:cubicBezTo>
                          <a:pt x="50" y="6"/>
                          <a:pt x="49" y="6"/>
                          <a:pt x="48" y="6"/>
                        </a:cubicBezTo>
                        <a:close/>
                        <a:moveTo>
                          <a:pt x="42" y="16"/>
                        </a:moveTo>
                        <a:cubicBezTo>
                          <a:pt x="44" y="16"/>
                          <a:pt x="45" y="16"/>
                          <a:pt x="46" y="16"/>
                        </a:cubicBezTo>
                        <a:cubicBezTo>
                          <a:pt x="46" y="15"/>
                          <a:pt x="46" y="15"/>
                          <a:pt x="46" y="15"/>
                        </a:cubicBezTo>
                        <a:cubicBezTo>
                          <a:pt x="46" y="14"/>
                          <a:pt x="46" y="14"/>
                          <a:pt x="46" y="14"/>
                        </a:cubicBezTo>
                        <a:cubicBezTo>
                          <a:pt x="45" y="14"/>
                          <a:pt x="43" y="14"/>
                          <a:pt x="42" y="15"/>
                        </a:cubicBezTo>
                        <a:cubicBezTo>
                          <a:pt x="42" y="15"/>
                          <a:pt x="42" y="16"/>
                          <a:pt x="42" y="16"/>
                        </a:cubicBezTo>
                        <a:close/>
                        <a:moveTo>
                          <a:pt x="25" y="114"/>
                        </a:moveTo>
                        <a:cubicBezTo>
                          <a:pt x="25" y="115"/>
                          <a:pt x="24" y="116"/>
                          <a:pt x="23" y="117"/>
                        </a:cubicBezTo>
                        <a:cubicBezTo>
                          <a:pt x="24" y="117"/>
                          <a:pt x="25" y="117"/>
                          <a:pt x="26" y="118"/>
                        </a:cubicBezTo>
                        <a:cubicBezTo>
                          <a:pt x="26" y="117"/>
                          <a:pt x="27" y="117"/>
                          <a:pt x="27" y="116"/>
                        </a:cubicBezTo>
                        <a:cubicBezTo>
                          <a:pt x="27" y="116"/>
                          <a:pt x="27" y="116"/>
                          <a:pt x="27" y="115"/>
                        </a:cubicBezTo>
                        <a:cubicBezTo>
                          <a:pt x="27" y="115"/>
                          <a:pt x="26" y="115"/>
                          <a:pt x="25" y="114"/>
                        </a:cubicBezTo>
                        <a:close/>
                        <a:moveTo>
                          <a:pt x="10" y="130"/>
                        </a:moveTo>
                        <a:cubicBezTo>
                          <a:pt x="11" y="131"/>
                          <a:pt x="14" y="131"/>
                          <a:pt x="15" y="130"/>
                        </a:cubicBezTo>
                        <a:cubicBezTo>
                          <a:pt x="14" y="130"/>
                          <a:pt x="13" y="129"/>
                          <a:pt x="11" y="129"/>
                        </a:cubicBezTo>
                        <a:cubicBezTo>
                          <a:pt x="11" y="129"/>
                          <a:pt x="10" y="130"/>
                          <a:pt x="10" y="130"/>
                        </a:cubicBezTo>
                        <a:close/>
                        <a:moveTo>
                          <a:pt x="55" y="10"/>
                        </a:moveTo>
                        <a:cubicBezTo>
                          <a:pt x="54" y="7"/>
                          <a:pt x="54" y="5"/>
                          <a:pt x="53" y="2"/>
                        </a:cubicBezTo>
                        <a:cubicBezTo>
                          <a:pt x="52" y="2"/>
                          <a:pt x="52" y="2"/>
                          <a:pt x="51" y="2"/>
                        </a:cubicBezTo>
                        <a:cubicBezTo>
                          <a:pt x="52" y="4"/>
                          <a:pt x="52" y="4"/>
                          <a:pt x="53" y="4"/>
                        </a:cubicBezTo>
                        <a:cubicBezTo>
                          <a:pt x="53" y="4"/>
                          <a:pt x="54" y="5"/>
                          <a:pt x="53" y="5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4" y="7"/>
                          <a:pt x="54" y="9"/>
                          <a:pt x="55" y="10"/>
                        </a:cubicBezTo>
                        <a:close/>
                        <a:moveTo>
                          <a:pt x="16" y="123"/>
                        </a:moveTo>
                        <a:cubicBezTo>
                          <a:pt x="19" y="123"/>
                          <a:pt x="22" y="124"/>
                          <a:pt x="25" y="125"/>
                        </a:cubicBezTo>
                        <a:cubicBezTo>
                          <a:pt x="25" y="125"/>
                          <a:pt x="25" y="125"/>
                          <a:pt x="25" y="125"/>
                        </a:cubicBezTo>
                        <a:cubicBezTo>
                          <a:pt x="23" y="124"/>
                          <a:pt x="20" y="123"/>
                          <a:pt x="17" y="122"/>
                        </a:cubicBezTo>
                        <a:cubicBezTo>
                          <a:pt x="17" y="122"/>
                          <a:pt x="17" y="122"/>
                          <a:pt x="16" y="123"/>
                        </a:cubicBezTo>
                        <a:close/>
                        <a:moveTo>
                          <a:pt x="66" y="91"/>
                        </a:moveTo>
                        <a:cubicBezTo>
                          <a:pt x="66" y="91"/>
                          <a:pt x="66" y="91"/>
                          <a:pt x="66" y="91"/>
                        </a:cubicBezTo>
                        <a:cubicBezTo>
                          <a:pt x="68" y="89"/>
                          <a:pt x="70" y="86"/>
                          <a:pt x="71" y="84"/>
                        </a:cubicBezTo>
                        <a:cubicBezTo>
                          <a:pt x="71" y="83"/>
                          <a:pt x="70" y="83"/>
                          <a:pt x="70" y="82"/>
                        </a:cubicBezTo>
                        <a:cubicBezTo>
                          <a:pt x="70" y="82"/>
                          <a:pt x="70" y="82"/>
                          <a:pt x="69" y="82"/>
                        </a:cubicBezTo>
                        <a:cubicBezTo>
                          <a:pt x="70" y="83"/>
                          <a:pt x="70" y="84"/>
                          <a:pt x="70" y="85"/>
                        </a:cubicBezTo>
                        <a:cubicBezTo>
                          <a:pt x="69" y="86"/>
                          <a:pt x="68" y="87"/>
                          <a:pt x="68" y="88"/>
                        </a:cubicBezTo>
                        <a:cubicBezTo>
                          <a:pt x="67" y="89"/>
                          <a:pt x="66" y="90"/>
                          <a:pt x="66" y="91"/>
                        </a:cubicBezTo>
                        <a:close/>
                        <a:moveTo>
                          <a:pt x="70" y="64"/>
                        </a:moveTo>
                        <a:cubicBezTo>
                          <a:pt x="70" y="66"/>
                          <a:pt x="70" y="68"/>
                          <a:pt x="70" y="70"/>
                        </a:cubicBezTo>
                        <a:cubicBezTo>
                          <a:pt x="71" y="70"/>
                          <a:pt x="71" y="70"/>
                          <a:pt x="71" y="70"/>
                        </a:cubicBezTo>
                        <a:cubicBezTo>
                          <a:pt x="71" y="68"/>
                          <a:pt x="71" y="66"/>
                          <a:pt x="70" y="64"/>
                        </a:cubicBezTo>
                        <a:close/>
                        <a:moveTo>
                          <a:pt x="63" y="88"/>
                        </a:moveTo>
                        <a:cubicBezTo>
                          <a:pt x="63" y="88"/>
                          <a:pt x="64" y="88"/>
                          <a:pt x="64" y="88"/>
                        </a:cubicBezTo>
                        <a:cubicBezTo>
                          <a:pt x="65" y="87"/>
                          <a:pt x="66" y="86"/>
                          <a:pt x="67" y="85"/>
                        </a:cubicBezTo>
                        <a:cubicBezTo>
                          <a:pt x="66" y="85"/>
                          <a:pt x="65" y="85"/>
                          <a:pt x="64" y="85"/>
                        </a:cubicBezTo>
                        <a:cubicBezTo>
                          <a:pt x="64" y="86"/>
                          <a:pt x="63" y="87"/>
                          <a:pt x="63" y="88"/>
                        </a:cubicBezTo>
                        <a:close/>
                        <a:moveTo>
                          <a:pt x="63" y="50"/>
                        </a:moveTo>
                        <a:cubicBezTo>
                          <a:pt x="63" y="51"/>
                          <a:pt x="64" y="51"/>
                          <a:pt x="64" y="52"/>
                        </a:cubicBezTo>
                        <a:cubicBezTo>
                          <a:pt x="64" y="52"/>
                          <a:pt x="64" y="52"/>
                          <a:pt x="65" y="52"/>
                        </a:cubicBezTo>
                        <a:cubicBezTo>
                          <a:pt x="65" y="52"/>
                          <a:pt x="65" y="52"/>
                          <a:pt x="66" y="52"/>
                        </a:cubicBezTo>
                        <a:cubicBezTo>
                          <a:pt x="66" y="52"/>
                          <a:pt x="65" y="51"/>
                          <a:pt x="65" y="50"/>
                        </a:cubicBezTo>
                        <a:cubicBezTo>
                          <a:pt x="64" y="50"/>
                          <a:pt x="64" y="50"/>
                          <a:pt x="63" y="50"/>
                        </a:cubicBezTo>
                        <a:close/>
                        <a:moveTo>
                          <a:pt x="8" y="127"/>
                        </a:moveTo>
                        <a:cubicBezTo>
                          <a:pt x="7" y="129"/>
                          <a:pt x="6" y="130"/>
                          <a:pt x="7" y="130"/>
                        </a:cubicBezTo>
                        <a:cubicBezTo>
                          <a:pt x="8" y="130"/>
                          <a:pt x="8" y="129"/>
                          <a:pt x="9" y="128"/>
                        </a:cubicBezTo>
                        <a:cubicBezTo>
                          <a:pt x="9" y="128"/>
                          <a:pt x="8" y="127"/>
                          <a:pt x="8" y="127"/>
                        </a:cubicBezTo>
                        <a:close/>
                        <a:moveTo>
                          <a:pt x="46" y="20"/>
                        </a:moveTo>
                        <a:cubicBezTo>
                          <a:pt x="46" y="19"/>
                          <a:pt x="46" y="19"/>
                          <a:pt x="46" y="18"/>
                        </a:cubicBezTo>
                        <a:cubicBezTo>
                          <a:pt x="45" y="18"/>
                          <a:pt x="44" y="19"/>
                          <a:pt x="43" y="19"/>
                        </a:cubicBezTo>
                        <a:cubicBezTo>
                          <a:pt x="43" y="19"/>
                          <a:pt x="43" y="20"/>
                          <a:pt x="43" y="20"/>
                        </a:cubicBezTo>
                        <a:cubicBezTo>
                          <a:pt x="44" y="20"/>
                          <a:pt x="45" y="20"/>
                          <a:pt x="46" y="20"/>
                        </a:cubicBezTo>
                        <a:close/>
                        <a:moveTo>
                          <a:pt x="47" y="95"/>
                        </a:moveTo>
                        <a:cubicBezTo>
                          <a:pt x="48" y="94"/>
                          <a:pt x="48" y="94"/>
                          <a:pt x="48" y="93"/>
                        </a:cubicBezTo>
                        <a:cubicBezTo>
                          <a:pt x="47" y="93"/>
                          <a:pt x="46" y="93"/>
                          <a:pt x="45" y="93"/>
                        </a:cubicBezTo>
                        <a:cubicBezTo>
                          <a:pt x="44" y="93"/>
                          <a:pt x="44" y="93"/>
                          <a:pt x="44" y="93"/>
                        </a:cubicBezTo>
                        <a:cubicBezTo>
                          <a:pt x="45" y="94"/>
                          <a:pt x="46" y="94"/>
                          <a:pt x="47" y="95"/>
                        </a:cubicBezTo>
                        <a:close/>
                        <a:moveTo>
                          <a:pt x="12" y="125"/>
                        </a:moveTo>
                        <a:cubicBezTo>
                          <a:pt x="12" y="124"/>
                          <a:pt x="11" y="123"/>
                          <a:pt x="11" y="123"/>
                        </a:cubicBezTo>
                        <a:cubicBezTo>
                          <a:pt x="11" y="124"/>
                          <a:pt x="10" y="124"/>
                          <a:pt x="9" y="125"/>
                        </a:cubicBezTo>
                        <a:cubicBezTo>
                          <a:pt x="11" y="126"/>
                          <a:pt x="11" y="126"/>
                          <a:pt x="12" y="125"/>
                        </a:cubicBezTo>
                        <a:close/>
                        <a:moveTo>
                          <a:pt x="69" y="82"/>
                        </a:moveTo>
                        <a:cubicBezTo>
                          <a:pt x="68" y="82"/>
                          <a:pt x="68" y="81"/>
                          <a:pt x="68" y="81"/>
                        </a:cubicBezTo>
                        <a:cubicBezTo>
                          <a:pt x="67" y="81"/>
                          <a:pt x="66" y="81"/>
                          <a:pt x="65" y="81"/>
                        </a:cubicBezTo>
                        <a:cubicBezTo>
                          <a:pt x="65" y="81"/>
                          <a:pt x="65" y="81"/>
                          <a:pt x="65" y="81"/>
                        </a:cubicBezTo>
                        <a:cubicBezTo>
                          <a:pt x="65" y="81"/>
                          <a:pt x="65" y="82"/>
                          <a:pt x="65" y="82"/>
                        </a:cubicBezTo>
                        <a:cubicBezTo>
                          <a:pt x="66" y="82"/>
                          <a:pt x="67" y="82"/>
                          <a:pt x="69" y="82"/>
                        </a:cubicBezTo>
                        <a:close/>
                        <a:moveTo>
                          <a:pt x="53" y="94"/>
                        </a:moveTo>
                        <a:cubicBezTo>
                          <a:pt x="52" y="94"/>
                          <a:pt x="51" y="94"/>
                          <a:pt x="51" y="96"/>
                        </a:cubicBezTo>
                        <a:cubicBezTo>
                          <a:pt x="51" y="96"/>
                          <a:pt x="51" y="96"/>
                          <a:pt x="52" y="96"/>
                        </a:cubicBezTo>
                        <a:cubicBezTo>
                          <a:pt x="52" y="95"/>
                          <a:pt x="53" y="95"/>
                          <a:pt x="53" y="94"/>
                        </a:cubicBezTo>
                        <a:close/>
                        <a:moveTo>
                          <a:pt x="53" y="114"/>
                        </a:moveTo>
                        <a:cubicBezTo>
                          <a:pt x="55" y="112"/>
                          <a:pt x="59" y="107"/>
                          <a:pt x="59" y="105"/>
                        </a:cubicBezTo>
                        <a:cubicBezTo>
                          <a:pt x="57" y="108"/>
                          <a:pt x="55" y="111"/>
                          <a:pt x="53" y="114"/>
                        </a:cubicBezTo>
                        <a:close/>
                        <a:moveTo>
                          <a:pt x="54" y="88"/>
                        </a:moveTo>
                        <a:cubicBezTo>
                          <a:pt x="54" y="88"/>
                          <a:pt x="54" y="88"/>
                          <a:pt x="54" y="87"/>
                        </a:cubicBezTo>
                        <a:cubicBezTo>
                          <a:pt x="52" y="87"/>
                          <a:pt x="51" y="86"/>
                          <a:pt x="49" y="86"/>
                        </a:cubicBezTo>
                        <a:cubicBezTo>
                          <a:pt x="49" y="86"/>
                          <a:pt x="49" y="87"/>
                          <a:pt x="49" y="87"/>
                        </a:cubicBezTo>
                        <a:cubicBezTo>
                          <a:pt x="51" y="87"/>
                          <a:pt x="52" y="87"/>
                          <a:pt x="54" y="88"/>
                        </a:cubicBezTo>
                        <a:close/>
                        <a:moveTo>
                          <a:pt x="43" y="96"/>
                        </a:moveTo>
                        <a:cubicBezTo>
                          <a:pt x="43" y="97"/>
                          <a:pt x="44" y="97"/>
                          <a:pt x="45" y="97"/>
                        </a:cubicBezTo>
                        <a:cubicBezTo>
                          <a:pt x="45" y="97"/>
                          <a:pt x="45" y="97"/>
                          <a:pt x="46" y="96"/>
                        </a:cubicBezTo>
                        <a:cubicBezTo>
                          <a:pt x="45" y="96"/>
                          <a:pt x="44" y="96"/>
                          <a:pt x="43" y="95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lose/>
                        <a:moveTo>
                          <a:pt x="68" y="77"/>
                        </a:moveTo>
                        <a:cubicBezTo>
                          <a:pt x="67" y="77"/>
                          <a:pt x="67" y="77"/>
                          <a:pt x="66" y="77"/>
                        </a:cubicBezTo>
                        <a:cubicBezTo>
                          <a:pt x="66" y="77"/>
                          <a:pt x="66" y="78"/>
                          <a:pt x="66" y="78"/>
                        </a:cubicBezTo>
                        <a:cubicBezTo>
                          <a:pt x="67" y="78"/>
                          <a:pt x="67" y="78"/>
                          <a:pt x="68" y="78"/>
                        </a:cubicBezTo>
                        <a:cubicBezTo>
                          <a:pt x="68" y="78"/>
                          <a:pt x="68" y="77"/>
                          <a:pt x="68" y="77"/>
                        </a:cubicBezTo>
                        <a:close/>
                        <a:moveTo>
                          <a:pt x="30" y="110"/>
                        </a:moveTo>
                        <a:cubicBezTo>
                          <a:pt x="30" y="110"/>
                          <a:pt x="30" y="110"/>
                          <a:pt x="29" y="110"/>
                        </a:cubicBezTo>
                        <a:cubicBezTo>
                          <a:pt x="29" y="110"/>
                          <a:pt x="28" y="111"/>
                          <a:pt x="28" y="112"/>
                        </a:cubicBezTo>
                        <a:cubicBezTo>
                          <a:pt x="28" y="112"/>
                          <a:pt x="29" y="112"/>
                          <a:pt x="29" y="112"/>
                        </a:cubicBezTo>
                        <a:cubicBezTo>
                          <a:pt x="29" y="111"/>
                          <a:pt x="30" y="111"/>
                          <a:pt x="30" y="110"/>
                        </a:cubicBezTo>
                        <a:close/>
                        <a:moveTo>
                          <a:pt x="31" y="117"/>
                        </a:moveTo>
                        <a:cubicBezTo>
                          <a:pt x="31" y="118"/>
                          <a:pt x="30" y="118"/>
                          <a:pt x="30" y="119"/>
                        </a:cubicBezTo>
                        <a:cubicBezTo>
                          <a:pt x="31" y="119"/>
                          <a:pt x="31" y="119"/>
                          <a:pt x="32" y="119"/>
                        </a:cubicBezTo>
                        <a:cubicBezTo>
                          <a:pt x="32" y="119"/>
                          <a:pt x="32" y="118"/>
                          <a:pt x="32" y="118"/>
                        </a:cubicBezTo>
                        <a:cubicBezTo>
                          <a:pt x="32" y="118"/>
                          <a:pt x="32" y="117"/>
                          <a:pt x="31" y="117"/>
                        </a:cubicBezTo>
                        <a:close/>
                        <a:moveTo>
                          <a:pt x="45" y="36"/>
                        </a:moveTo>
                        <a:cubicBezTo>
                          <a:pt x="45" y="35"/>
                          <a:pt x="45" y="35"/>
                          <a:pt x="44" y="34"/>
                        </a:cubicBezTo>
                        <a:cubicBezTo>
                          <a:pt x="44" y="35"/>
                          <a:pt x="44" y="35"/>
                          <a:pt x="43" y="35"/>
                        </a:cubicBezTo>
                        <a:cubicBezTo>
                          <a:pt x="43" y="35"/>
                          <a:pt x="43" y="36"/>
                          <a:pt x="43" y="36"/>
                        </a:cubicBezTo>
                        <a:cubicBezTo>
                          <a:pt x="44" y="36"/>
                          <a:pt x="44" y="36"/>
                          <a:pt x="45" y="36"/>
                        </a:cubicBezTo>
                        <a:close/>
                        <a:moveTo>
                          <a:pt x="22" y="120"/>
                        </a:moveTo>
                        <a:cubicBezTo>
                          <a:pt x="22" y="120"/>
                          <a:pt x="22" y="120"/>
                          <a:pt x="22" y="120"/>
                        </a:cubicBezTo>
                        <a:cubicBezTo>
                          <a:pt x="21" y="120"/>
                          <a:pt x="20" y="119"/>
                          <a:pt x="19" y="119"/>
                        </a:cubicBezTo>
                        <a:cubicBezTo>
                          <a:pt x="19" y="119"/>
                          <a:pt x="19" y="119"/>
                          <a:pt x="19" y="120"/>
                        </a:cubicBezTo>
                        <a:cubicBezTo>
                          <a:pt x="20" y="120"/>
                          <a:pt x="21" y="120"/>
                          <a:pt x="22" y="120"/>
                        </a:cubicBezTo>
                        <a:close/>
                        <a:moveTo>
                          <a:pt x="39" y="83"/>
                        </a:moveTo>
                        <a:cubicBezTo>
                          <a:pt x="40" y="83"/>
                          <a:pt x="41" y="82"/>
                          <a:pt x="42" y="81"/>
                        </a:cubicBezTo>
                        <a:cubicBezTo>
                          <a:pt x="40" y="81"/>
                          <a:pt x="40" y="82"/>
                          <a:pt x="39" y="83"/>
                        </a:cubicBezTo>
                        <a:close/>
                        <a:moveTo>
                          <a:pt x="31" y="121"/>
                        </a:moveTo>
                        <a:cubicBezTo>
                          <a:pt x="30" y="121"/>
                          <a:pt x="29" y="120"/>
                          <a:pt x="28" y="121"/>
                        </a:cubicBezTo>
                        <a:cubicBezTo>
                          <a:pt x="29" y="121"/>
                          <a:pt x="29" y="122"/>
                          <a:pt x="30" y="122"/>
                        </a:cubicBezTo>
                        <a:cubicBezTo>
                          <a:pt x="30" y="122"/>
                          <a:pt x="30" y="121"/>
                          <a:pt x="31" y="121"/>
                        </a:cubicBezTo>
                        <a:close/>
                        <a:moveTo>
                          <a:pt x="39" y="16"/>
                        </a:moveTo>
                        <a:cubicBezTo>
                          <a:pt x="39" y="15"/>
                          <a:pt x="39" y="15"/>
                          <a:pt x="38" y="15"/>
                        </a:cubicBezTo>
                        <a:cubicBezTo>
                          <a:pt x="37" y="15"/>
                          <a:pt x="37" y="16"/>
                          <a:pt x="37" y="16"/>
                        </a:cubicBezTo>
                        <a:cubicBezTo>
                          <a:pt x="38" y="16"/>
                          <a:pt x="39" y="16"/>
                          <a:pt x="39" y="16"/>
                        </a:cubicBezTo>
                        <a:close/>
                        <a:moveTo>
                          <a:pt x="39" y="104"/>
                        </a:move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5"/>
                          <a:pt x="37" y="105"/>
                          <a:pt x="37" y="106"/>
                        </a:cubicBezTo>
                        <a:cubicBezTo>
                          <a:pt x="38" y="106"/>
                          <a:pt x="39" y="105"/>
                          <a:pt x="39" y="104"/>
                        </a:cubicBezTo>
                        <a:close/>
                        <a:moveTo>
                          <a:pt x="29" y="7"/>
                        </a:moveTo>
                        <a:cubicBezTo>
                          <a:pt x="30" y="7"/>
                          <a:pt x="31" y="7"/>
                          <a:pt x="32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1" y="6"/>
                          <a:pt x="30" y="6"/>
                          <a:pt x="29" y="6"/>
                        </a:cubicBezTo>
                        <a:cubicBezTo>
                          <a:pt x="29" y="6"/>
                          <a:pt x="29" y="7"/>
                          <a:pt x="29" y="7"/>
                        </a:cubicBezTo>
                        <a:close/>
                        <a:moveTo>
                          <a:pt x="42" y="108"/>
                        </a:moveTo>
                        <a:cubicBezTo>
                          <a:pt x="43" y="108"/>
                          <a:pt x="43" y="107"/>
                          <a:pt x="44" y="106"/>
                        </a:cubicBezTo>
                        <a:cubicBezTo>
                          <a:pt x="43" y="106"/>
                          <a:pt x="43" y="106"/>
                          <a:pt x="43" y="106"/>
                        </a:cubicBezTo>
                        <a:cubicBezTo>
                          <a:pt x="42" y="106"/>
                          <a:pt x="42" y="107"/>
                          <a:pt x="42" y="108"/>
                        </a:cubicBezTo>
                        <a:close/>
                        <a:moveTo>
                          <a:pt x="61" y="44"/>
                        </a:moveTo>
                        <a:cubicBezTo>
                          <a:pt x="61" y="44"/>
                          <a:pt x="61" y="44"/>
                          <a:pt x="62" y="45"/>
                        </a:cubicBezTo>
                        <a:cubicBezTo>
                          <a:pt x="62" y="45"/>
                          <a:pt x="63" y="45"/>
                          <a:pt x="63" y="45"/>
                        </a:cubicBezTo>
                        <a:cubicBezTo>
                          <a:pt x="63" y="44"/>
                          <a:pt x="63" y="44"/>
                          <a:pt x="63" y="43"/>
                        </a:cubicBezTo>
                        <a:cubicBezTo>
                          <a:pt x="62" y="44"/>
                          <a:pt x="62" y="44"/>
                          <a:pt x="61" y="44"/>
                        </a:cubicBez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9"/>
                          <a:pt x="48" y="90"/>
                        </a:cubicBezTo>
                        <a:cubicBezTo>
                          <a:pt x="49" y="90"/>
                          <a:pt x="50" y="90"/>
                          <a:pt x="51" y="90"/>
                        </a:cubicBezTo>
                        <a:cubicBezTo>
                          <a:pt x="51" y="90"/>
                          <a:pt x="51" y="90"/>
                          <a:pt x="52" y="90"/>
                        </a:cubicBezTo>
                        <a:cubicBezTo>
                          <a:pt x="51" y="89"/>
                          <a:pt x="50" y="89"/>
                          <a:pt x="49" y="89"/>
                        </a:cubicBezTo>
                        <a:cubicBezTo>
                          <a:pt x="49" y="89"/>
                          <a:pt x="49" y="89"/>
                          <a:pt x="48" y="89"/>
                        </a:cubicBezTo>
                        <a:close/>
                        <a:moveTo>
                          <a:pt x="50" y="15"/>
                        </a:moveTo>
                        <a:cubicBezTo>
                          <a:pt x="50" y="14"/>
                          <a:pt x="50" y="13"/>
                          <a:pt x="49" y="14"/>
                        </a:cubicBezTo>
                        <a:cubicBezTo>
                          <a:pt x="49" y="15"/>
                          <a:pt x="49" y="15"/>
                          <a:pt x="50" y="15"/>
                        </a:cubicBezTo>
                        <a:close/>
                        <a:moveTo>
                          <a:pt x="62" y="48"/>
                        </a:moveTo>
                        <a:cubicBezTo>
                          <a:pt x="63" y="48"/>
                          <a:pt x="64" y="48"/>
                          <a:pt x="64" y="48"/>
                        </a:cubicBezTo>
                        <a:cubicBezTo>
                          <a:pt x="64" y="47"/>
                          <a:pt x="64" y="47"/>
                          <a:pt x="64" y="47"/>
                        </a:cubicBezTo>
                        <a:cubicBezTo>
                          <a:pt x="63" y="47"/>
                          <a:pt x="63" y="47"/>
                          <a:pt x="62" y="47"/>
                        </a:cubicBezTo>
                        <a:cubicBezTo>
                          <a:pt x="62" y="47"/>
                          <a:pt x="62" y="48"/>
                          <a:pt x="62" y="48"/>
                        </a:cubicBezTo>
                        <a:close/>
                        <a:moveTo>
                          <a:pt x="44" y="47"/>
                        </a:moveTo>
                        <a:cubicBezTo>
                          <a:pt x="46" y="47"/>
                          <a:pt x="47" y="47"/>
                          <a:pt x="47" y="46"/>
                        </a:cubicBezTo>
                        <a:cubicBezTo>
                          <a:pt x="46" y="46"/>
                          <a:pt x="45" y="46"/>
                          <a:pt x="44" y="47"/>
                        </a:cubicBezTo>
                        <a:close/>
                        <a:moveTo>
                          <a:pt x="42" y="100"/>
                        </a:moveTo>
                        <a:cubicBezTo>
                          <a:pt x="42" y="100"/>
                          <a:pt x="41" y="100"/>
                          <a:pt x="41" y="100"/>
                        </a:cubicBezTo>
                        <a:cubicBezTo>
                          <a:pt x="41" y="100"/>
                          <a:pt x="40" y="100"/>
                          <a:pt x="40" y="101"/>
                        </a:cubicBezTo>
                        <a:cubicBezTo>
                          <a:pt x="41" y="101"/>
                          <a:pt x="42" y="102"/>
                          <a:pt x="42" y="100"/>
                        </a:cubicBezTo>
                        <a:close/>
                        <a:moveTo>
                          <a:pt x="71" y="74"/>
                        </a:moveTo>
                        <a:cubicBezTo>
                          <a:pt x="71" y="74"/>
                          <a:pt x="71" y="74"/>
                          <a:pt x="71" y="74"/>
                        </a:cubicBezTo>
                        <a:cubicBezTo>
                          <a:pt x="71" y="73"/>
                          <a:pt x="71" y="73"/>
                          <a:pt x="72" y="72"/>
                        </a:cubicBezTo>
                        <a:cubicBezTo>
                          <a:pt x="71" y="72"/>
                          <a:pt x="71" y="72"/>
                          <a:pt x="70" y="72"/>
                        </a:cubicBezTo>
                        <a:cubicBezTo>
                          <a:pt x="70" y="73"/>
                          <a:pt x="70" y="73"/>
                          <a:pt x="71" y="74"/>
                        </a:cubicBezTo>
                        <a:close/>
                        <a:moveTo>
                          <a:pt x="63" y="77"/>
                        </a:moveTo>
                        <a:cubicBezTo>
                          <a:pt x="63" y="77"/>
                          <a:pt x="63" y="77"/>
                          <a:pt x="62" y="77"/>
                        </a:cubicBezTo>
                        <a:cubicBezTo>
                          <a:pt x="62" y="77"/>
                          <a:pt x="62" y="77"/>
                          <a:pt x="62" y="78"/>
                        </a:cubicBezTo>
                        <a:cubicBezTo>
                          <a:pt x="63" y="78"/>
                          <a:pt x="63" y="78"/>
                          <a:pt x="64" y="78"/>
                        </a:cubicBezTo>
                        <a:cubicBezTo>
                          <a:pt x="63" y="77"/>
                          <a:pt x="63" y="77"/>
                          <a:pt x="63" y="77"/>
                        </a:cubicBezTo>
                        <a:close/>
                        <a:moveTo>
                          <a:pt x="50" y="18"/>
                        </a:moveTo>
                        <a:cubicBezTo>
                          <a:pt x="50" y="19"/>
                          <a:pt x="50" y="19"/>
                          <a:pt x="51" y="19"/>
                        </a:cubicBezTo>
                        <a:cubicBezTo>
                          <a:pt x="51" y="17"/>
                          <a:pt x="51" y="17"/>
                          <a:pt x="50" y="18"/>
                        </a:cubicBezTo>
                        <a:close/>
                        <a:moveTo>
                          <a:pt x="58" y="53"/>
                        </a:moveTo>
                        <a:cubicBezTo>
                          <a:pt x="58" y="53"/>
                          <a:pt x="58" y="52"/>
                          <a:pt x="58" y="52"/>
                        </a:cubicBezTo>
                        <a:cubicBezTo>
                          <a:pt x="58" y="52"/>
                          <a:pt x="57" y="52"/>
                          <a:pt x="57" y="52"/>
                        </a:cubicBezTo>
                        <a:cubicBezTo>
                          <a:pt x="57" y="52"/>
                          <a:pt x="57" y="53"/>
                          <a:pt x="57" y="54"/>
                        </a:cubicBezTo>
                        <a:cubicBezTo>
                          <a:pt x="58" y="54"/>
                          <a:pt x="58" y="54"/>
                          <a:pt x="58" y="53"/>
                        </a:cubicBezTo>
                        <a:close/>
                        <a:moveTo>
                          <a:pt x="43" y="40"/>
                        </a:moveTo>
                        <a:cubicBezTo>
                          <a:pt x="44" y="40"/>
                          <a:pt x="45" y="40"/>
                          <a:pt x="46" y="40"/>
                        </a:cubicBezTo>
                        <a:cubicBezTo>
                          <a:pt x="46" y="39"/>
                          <a:pt x="45" y="39"/>
                          <a:pt x="45" y="39"/>
                        </a:cubicBezTo>
                        <a:cubicBezTo>
                          <a:pt x="45" y="39"/>
                          <a:pt x="44" y="39"/>
                          <a:pt x="43" y="40"/>
                        </a:cubicBezTo>
                        <a:close/>
                        <a:moveTo>
                          <a:pt x="62" y="41"/>
                        </a:moveTo>
                        <a:cubicBezTo>
                          <a:pt x="62" y="41"/>
                          <a:pt x="62" y="40"/>
                          <a:pt x="62" y="40"/>
                        </a:cubicBezTo>
                        <a:cubicBezTo>
                          <a:pt x="61" y="40"/>
                          <a:pt x="61" y="40"/>
                          <a:pt x="61" y="40"/>
                        </a:cubicBezTo>
                        <a:cubicBezTo>
                          <a:pt x="61" y="40"/>
                          <a:pt x="61" y="41"/>
                          <a:pt x="61" y="41"/>
                        </a:cubicBez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2" y="41"/>
                          <a:pt x="62" y="41"/>
                          <a:pt x="62" y="41"/>
                        </a:cubicBezTo>
                        <a:close/>
                        <a:moveTo>
                          <a:pt x="47" y="43"/>
                        </a:moveTo>
                        <a:cubicBezTo>
                          <a:pt x="46" y="43"/>
                          <a:pt x="44" y="44"/>
                          <a:pt x="44" y="44"/>
                        </a:cubicBezTo>
                        <a:cubicBezTo>
                          <a:pt x="45" y="44"/>
                          <a:pt x="46" y="44"/>
                          <a:pt x="47" y="43"/>
                        </a:cubicBezTo>
                        <a:close/>
                        <a:moveTo>
                          <a:pt x="59" y="86"/>
                        </a:moveTo>
                        <a:cubicBezTo>
                          <a:pt x="59" y="86"/>
                          <a:pt x="59" y="86"/>
                          <a:pt x="59" y="85"/>
                        </a:cubicBezTo>
                        <a:cubicBezTo>
                          <a:pt x="59" y="85"/>
                          <a:pt x="58" y="85"/>
                          <a:pt x="58" y="85"/>
                        </a:cubicBezTo>
                        <a:cubicBezTo>
                          <a:pt x="58" y="85"/>
                          <a:pt x="58" y="85"/>
                          <a:pt x="58" y="85"/>
                        </a:cubicBezTo>
                        <a:cubicBezTo>
                          <a:pt x="58" y="86"/>
                          <a:pt x="58" y="86"/>
                          <a:pt x="58" y="86"/>
                        </a:cubicBezTo>
                        <a:cubicBezTo>
                          <a:pt x="58" y="86"/>
                          <a:pt x="58" y="86"/>
                          <a:pt x="59" y="86"/>
                        </a:cubicBezTo>
                        <a:close/>
                        <a:moveTo>
                          <a:pt x="53" y="29"/>
                        </a:move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30"/>
                          <a:pt x="53" y="30"/>
                        </a:cubicBezTo>
                        <a:cubicBezTo>
                          <a:pt x="53" y="30"/>
                          <a:pt x="53" y="30"/>
                          <a:pt x="53" y="30"/>
                        </a:cubicBezTo>
                        <a:cubicBezTo>
                          <a:pt x="53" y="30"/>
                          <a:pt x="53" y="29"/>
                          <a:pt x="53" y="29"/>
                        </a:cubicBezTo>
                        <a:close/>
                        <a:moveTo>
                          <a:pt x="60" y="34"/>
                        </a:moveTo>
                        <a:cubicBezTo>
                          <a:pt x="60" y="34"/>
                          <a:pt x="60" y="33"/>
                          <a:pt x="60" y="33"/>
                        </a:cubicBezTo>
                        <a:cubicBezTo>
                          <a:pt x="60" y="32"/>
                          <a:pt x="60" y="32"/>
                          <a:pt x="59" y="32"/>
                        </a:cubicBezTo>
                        <a:cubicBezTo>
                          <a:pt x="59" y="33"/>
                          <a:pt x="59" y="33"/>
                          <a:pt x="60" y="34"/>
                        </a:cubicBezTo>
                        <a:close/>
                        <a:moveTo>
                          <a:pt x="38" y="27"/>
                        </a:moveTo>
                        <a:cubicBezTo>
                          <a:pt x="39" y="27"/>
                          <a:pt x="40" y="27"/>
                          <a:pt x="40" y="27"/>
                        </a:cubicBezTo>
                        <a:cubicBezTo>
                          <a:pt x="40" y="27"/>
                          <a:pt x="40" y="26"/>
                          <a:pt x="40" y="26"/>
                        </a:cubicBezTo>
                        <a:cubicBezTo>
                          <a:pt x="39" y="26"/>
                          <a:pt x="39" y="26"/>
                          <a:pt x="38" y="27"/>
                        </a:cubicBezTo>
                        <a:close/>
                        <a:moveTo>
                          <a:pt x="52" y="25"/>
                        </a:moveTo>
                        <a:cubicBezTo>
                          <a:pt x="52" y="25"/>
                          <a:pt x="52" y="25"/>
                          <a:pt x="52" y="25"/>
                        </a:cubicBezTo>
                        <a:cubicBezTo>
                          <a:pt x="52" y="26"/>
                          <a:pt x="52" y="26"/>
                          <a:pt x="53" y="26"/>
                        </a:cubicBezTo>
                        <a:cubicBezTo>
                          <a:pt x="53" y="26"/>
                          <a:pt x="53" y="25"/>
                          <a:pt x="52" y="25"/>
                        </a:cubicBezTo>
                        <a:close/>
                        <a:moveTo>
                          <a:pt x="60" y="38"/>
                        </a:move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61" y="37"/>
                          <a:pt x="61" y="37"/>
                          <a:pt x="61" y="36"/>
                        </a:cubicBezTo>
                        <a:cubicBezTo>
                          <a:pt x="60" y="36"/>
                          <a:pt x="60" y="36"/>
                          <a:pt x="60" y="38"/>
                        </a:cubicBezTo>
                        <a:close/>
                        <a:moveTo>
                          <a:pt x="60" y="66"/>
                        </a:moveTo>
                        <a:cubicBezTo>
                          <a:pt x="60" y="67"/>
                          <a:pt x="60" y="68"/>
                          <a:pt x="60" y="69"/>
                        </a:cubicBezTo>
                        <a:cubicBezTo>
                          <a:pt x="60" y="68"/>
                          <a:pt x="60" y="67"/>
                          <a:pt x="60" y="66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6"/>
                          <a:pt x="49" y="26"/>
                          <a:pt x="50" y="26"/>
                        </a:cubicBezTo>
                        <a:cubicBezTo>
                          <a:pt x="50" y="26"/>
                          <a:pt x="50" y="25"/>
                          <a:pt x="49" y="25"/>
                        </a:cubicBezTo>
                        <a:close/>
                        <a:moveTo>
                          <a:pt x="31" y="128"/>
                        </a:moveTo>
                        <a:cubicBezTo>
                          <a:pt x="30" y="129"/>
                          <a:pt x="30" y="129"/>
                          <a:pt x="29" y="129"/>
                        </a:cubicBezTo>
                        <a:cubicBezTo>
                          <a:pt x="29" y="129"/>
                          <a:pt x="29" y="129"/>
                          <a:pt x="29" y="129"/>
                        </a:cubicBezTo>
                        <a:cubicBezTo>
                          <a:pt x="30" y="129"/>
                          <a:pt x="30" y="129"/>
                          <a:pt x="31" y="128"/>
                        </a:cubicBezTo>
                        <a:close/>
                        <a:moveTo>
                          <a:pt x="46" y="30"/>
                        </a:moveTo>
                        <a:cubicBezTo>
                          <a:pt x="46" y="31"/>
                          <a:pt x="46" y="31"/>
                          <a:pt x="47" y="31"/>
                        </a:cubicBezTo>
                        <a:cubicBezTo>
                          <a:pt x="47" y="31"/>
                          <a:pt x="47" y="31"/>
                          <a:pt x="47" y="30"/>
                        </a:cubicBezTo>
                        <a:cubicBezTo>
                          <a:pt x="46" y="30"/>
                          <a:pt x="46" y="30"/>
                          <a:pt x="46" y="30"/>
                        </a:cubicBezTo>
                        <a:close/>
                        <a:moveTo>
                          <a:pt x="39" y="29"/>
                        </a:moveTo>
                        <a:cubicBezTo>
                          <a:pt x="39" y="30"/>
                          <a:pt x="39" y="30"/>
                          <a:pt x="39" y="30"/>
                        </a:cubicBezTo>
                        <a:cubicBezTo>
                          <a:pt x="40" y="30"/>
                          <a:pt x="40" y="30"/>
                          <a:pt x="40" y="29"/>
                        </a:cubicBezTo>
                        <a:cubicBezTo>
                          <a:pt x="40" y="29"/>
                          <a:pt x="39" y="29"/>
                          <a:pt x="39" y="29"/>
                        </a:cubicBezTo>
                        <a:close/>
                        <a:moveTo>
                          <a:pt x="35" y="113"/>
                        </a:moveTo>
                        <a:cubicBezTo>
                          <a:pt x="35" y="113"/>
                          <a:pt x="35" y="113"/>
                          <a:pt x="34" y="114"/>
                        </a:cubicBezTo>
                        <a:cubicBezTo>
                          <a:pt x="35" y="114"/>
                          <a:pt x="35" y="114"/>
                          <a:pt x="35" y="113"/>
                        </a:cubicBezTo>
                        <a:close/>
                        <a:moveTo>
                          <a:pt x="50" y="98"/>
                        </a:moveTo>
                        <a:cubicBezTo>
                          <a:pt x="49" y="97"/>
                          <a:pt x="49" y="97"/>
                          <a:pt x="49" y="98"/>
                        </a:cubicBezTo>
                        <a:cubicBezTo>
                          <a:pt x="50" y="98"/>
                          <a:pt x="50" y="98"/>
                          <a:pt x="50" y="98"/>
                        </a:cubicBezTo>
                        <a:close/>
                        <a:moveTo>
                          <a:pt x="48" y="111"/>
                        </a:moveTo>
                        <a:cubicBezTo>
                          <a:pt x="47" y="112"/>
                          <a:pt x="47" y="112"/>
                          <a:pt x="46" y="113"/>
                        </a:cubicBezTo>
                        <a:cubicBezTo>
                          <a:pt x="47" y="112"/>
                          <a:pt x="48" y="112"/>
                          <a:pt x="48" y="111"/>
                        </a:cubicBezTo>
                        <a:close/>
                        <a:moveTo>
                          <a:pt x="68" y="74"/>
                        </a:moveTo>
                        <a:cubicBezTo>
                          <a:pt x="67" y="74"/>
                          <a:pt x="67" y="73"/>
                          <a:pt x="67" y="73"/>
                        </a:cubicBezTo>
                        <a:cubicBezTo>
                          <a:pt x="67" y="73"/>
                          <a:pt x="67" y="73"/>
                          <a:pt x="67" y="73"/>
                        </a:cubicBezTo>
                        <a:cubicBezTo>
                          <a:pt x="67" y="73"/>
                          <a:pt x="67" y="74"/>
                          <a:pt x="67" y="74"/>
                        </a:cubicBezTo>
                        <a:cubicBezTo>
                          <a:pt x="67" y="74"/>
                          <a:pt x="67" y="74"/>
                          <a:pt x="68" y="74"/>
                        </a:cubicBezTo>
                        <a:close/>
                        <a:moveTo>
                          <a:pt x="60" y="60"/>
                        </a:moveTo>
                        <a:cubicBezTo>
                          <a:pt x="60" y="60"/>
                          <a:pt x="60" y="60"/>
                          <a:pt x="60" y="59"/>
                        </a:cubicBezTo>
                        <a:cubicBezTo>
                          <a:pt x="59" y="59"/>
                          <a:pt x="59" y="60"/>
                          <a:pt x="60" y="60"/>
                        </a:cubicBezTo>
                        <a:close/>
                        <a:moveTo>
                          <a:pt x="40" y="20"/>
                        </a:moveTo>
                        <a:cubicBezTo>
                          <a:pt x="40" y="20"/>
                          <a:pt x="40" y="20"/>
                          <a:pt x="40" y="20"/>
                        </a:cubicBezTo>
                        <a:cubicBezTo>
                          <a:pt x="39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9" y="20"/>
                          <a:pt x="40" y="20"/>
                        </a:cubicBezTo>
                        <a:close/>
                        <a:moveTo>
                          <a:pt x="35" y="129"/>
                        </a:moveTo>
                        <a:cubicBezTo>
                          <a:pt x="34" y="128"/>
                          <a:pt x="34" y="128"/>
                          <a:pt x="34" y="129"/>
                        </a:cubicBezTo>
                        <a:cubicBezTo>
                          <a:pt x="34" y="129"/>
                          <a:pt x="35" y="129"/>
                          <a:pt x="35" y="129"/>
                        </a:cubicBezTo>
                        <a:close/>
                        <a:moveTo>
                          <a:pt x="65" y="65"/>
                        </a:moveTo>
                        <a:cubicBezTo>
                          <a:pt x="65" y="65"/>
                          <a:pt x="65" y="65"/>
                          <a:pt x="65" y="65"/>
                        </a:cubicBezTo>
                        <a:cubicBezTo>
                          <a:pt x="65" y="66"/>
                          <a:pt x="65" y="67"/>
                          <a:pt x="65" y="67"/>
                        </a:cubicBezTo>
                        <a:cubicBezTo>
                          <a:pt x="65" y="67"/>
                          <a:pt x="65" y="67"/>
                          <a:pt x="65" y="67"/>
                        </a:cubicBezTo>
                        <a:cubicBezTo>
                          <a:pt x="65" y="67"/>
                          <a:pt x="65" y="66"/>
                          <a:pt x="65" y="65"/>
                        </a:cubicBezTo>
                        <a:close/>
                        <a:moveTo>
                          <a:pt x="45" y="26"/>
                        </a:moveTo>
                        <a:cubicBezTo>
                          <a:pt x="45" y="27"/>
                          <a:pt x="45" y="27"/>
                          <a:pt x="46" y="27"/>
                        </a:cubicBezTo>
                        <a:cubicBezTo>
                          <a:pt x="45" y="26"/>
                          <a:pt x="46" y="26"/>
                          <a:pt x="45" y="26"/>
                        </a:cubicBezTo>
                        <a:close/>
                        <a:moveTo>
                          <a:pt x="24" y="9"/>
                        </a:move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8"/>
                          <a:pt x="24" y="8"/>
                          <a:pt x="24" y="9"/>
                        </a:cubicBezTo>
                        <a:close/>
                        <a:moveTo>
                          <a:pt x="54" y="90"/>
                        </a:moveTo>
                        <a:cubicBezTo>
                          <a:pt x="54" y="90"/>
                          <a:pt x="54" y="90"/>
                          <a:pt x="54" y="91"/>
                        </a:cubicBezTo>
                        <a:cubicBezTo>
                          <a:pt x="54" y="91"/>
                          <a:pt x="54" y="91"/>
                          <a:pt x="55" y="91"/>
                        </a:cubicBezTo>
                        <a:cubicBezTo>
                          <a:pt x="55" y="90"/>
                          <a:pt x="54" y="90"/>
                          <a:pt x="54" y="90"/>
                        </a:cubicBezTo>
                        <a:close/>
                        <a:moveTo>
                          <a:pt x="43" y="32"/>
                        </a:moveTo>
                        <a:cubicBezTo>
                          <a:pt x="43" y="32"/>
                          <a:pt x="44" y="32"/>
                          <a:pt x="44" y="32"/>
                        </a:cubicBezTo>
                        <a:cubicBezTo>
                          <a:pt x="44" y="31"/>
                          <a:pt x="44" y="31"/>
                          <a:pt x="43" y="31"/>
                        </a:cubicBezTo>
                        <a:cubicBezTo>
                          <a:pt x="43" y="31"/>
                          <a:pt x="43" y="32"/>
                          <a:pt x="43" y="32"/>
                        </a:cubicBezTo>
                        <a:close/>
                        <a:moveTo>
                          <a:pt x="66" y="54"/>
                        </a:moveTo>
                        <a:cubicBezTo>
                          <a:pt x="66" y="55"/>
                          <a:pt x="66" y="55"/>
                          <a:pt x="65" y="55"/>
                        </a:cubicBezTo>
                        <a:cubicBezTo>
                          <a:pt x="66" y="55"/>
                          <a:pt x="66" y="55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lose/>
                        <a:moveTo>
                          <a:pt x="41" y="32"/>
                        </a:moveTo>
                        <a:cubicBezTo>
                          <a:pt x="40" y="32"/>
                          <a:pt x="40" y="32"/>
                          <a:pt x="39" y="32"/>
                        </a:cubicBezTo>
                        <a:cubicBezTo>
                          <a:pt x="40" y="33"/>
                          <a:pt x="40" y="33"/>
                          <a:pt x="41" y="32"/>
                        </a:cubicBezTo>
                        <a:close/>
                        <a:moveTo>
                          <a:pt x="62" y="81"/>
                        </a:moveTo>
                        <a:cubicBezTo>
                          <a:pt x="62" y="81"/>
                          <a:pt x="63" y="82"/>
                          <a:pt x="63" y="81"/>
                        </a:cubicBezTo>
                        <a:cubicBezTo>
                          <a:pt x="63" y="81"/>
                          <a:pt x="62" y="81"/>
                          <a:pt x="62" y="81"/>
                        </a:cubicBezTo>
                        <a:close/>
                        <a:moveTo>
                          <a:pt x="46" y="55"/>
                        </a:moveTo>
                        <a:cubicBezTo>
                          <a:pt x="47" y="55"/>
                          <a:pt x="47" y="55"/>
                          <a:pt x="47" y="54"/>
                        </a:cubicBezTo>
                        <a:cubicBezTo>
                          <a:pt x="46" y="55"/>
                          <a:pt x="46" y="55"/>
                          <a:pt x="46" y="55"/>
                        </a:cubicBezTo>
                        <a:close/>
                        <a:moveTo>
                          <a:pt x="50" y="38"/>
                        </a:moveTo>
                        <a:cubicBezTo>
                          <a:pt x="50" y="38"/>
                          <a:pt x="50" y="38"/>
                          <a:pt x="50" y="39"/>
                        </a:cubicBezTo>
                        <a:cubicBezTo>
                          <a:pt x="51" y="39"/>
                          <a:pt x="51" y="38"/>
                          <a:pt x="50" y="38"/>
                        </a:cubicBezTo>
                        <a:close/>
                        <a:moveTo>
                          <a:pt x="63" y="73"/>
                        </a:moveTo>
                        <a:cubicBezTo>
                          <a:pt x="62" y="73"/>
                          <a:pt x="62" y="73"/>
                          <a:pt x="62" y="73"/>
                        </a:cubicBezTo>
                        <a:cubicBezTo>
                          <a:pt x="62" y="74"/>
                          <a:pt x="62" y="74"/>
                          <a:pt x="63" y="75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lose/>
                        <a:moveTo>
                          <a:pt x="52" y="68"/>
                        </a:moveTo>
                        <a:cubicBezTo>
                          <a:pt x="52" y="68"/>
                          <a:pt x="51" y="68"/>
                          <a:pt x="51" y="68"/>
                        </a:cubicBezTo>
                        <a:cubicBezTo>
                          <a:pt x="51" y="68"/>
                          <a:pt x="51" y="69"/>
                          <a:pt x="52" y="69"/>
                        </a:cubicBezTo>
                        <a:cubicBezTo>
                          <a:pt x="52" y="69"/>
                          <a:pt x="52" y="68"/>
                          <a:pt x="52" y="68"/>
                        </a:cubicBezTo>
                        <a:close/>
                        <a:moveTo>
                          <a:pt x="47" y="35"/>
                        </a:moveTo>
                        <a:cubicBezTo>
                          <a:pt x="47" y="35"/>
                          <a:pt x="47" y="34"/>
                          <a:pt x="47" y="34"/>
                        </a:cubicBezTo>
                        <a:cubicBezTo>
                          <a:pt x="47" y="34"/>
                          <a:pt x="47" y="34"/>
                          <a:pt x="47" y="34"/>
                        </a:cubicBezTo>
                        <a:cubicBezTo>
                          <a:pt x="47" y="35"/>
                          <a:pt x="47" y="35"/>
                          <a:pt x="47" y="35"/>
                        </a:cubicBezTo>
                        <a:close/>
                        <a:moveTo>
                          <a:pt x="74" y="80"/>
                        </a:moveTo>
                        <a:cubicBezTo>
                          <a:pt x="73" y="80"/>
                          <a:pt x="73" y="80"/>
                          <a:pt x="73" y="81"/>
                        </a:cubicBezTo>
                        <a:cubicBezTo>
                          <a:pt x="73" y="81"/>
                          <a:pt x="74" y="80"/>
                          <a:pt x="74" y="80"/>
                        </a:cubicBezTo>
                        <a:close/>
                        <a:moveTo>
                          <a:pt x="35" y="23"/>
                        </a:moveTo>
                        <a:cubicBezTo>
                          <a:pt x="35" y="23"/>
                          <a:pt x="35" y="23"/>
                          <a:pt x="35" y="22"/>
                        </a:cubicBezTo>
                        <a:cubicBezTo>
                          <a:pt x="35" y="22"/>
                          <a:pt x="35" y="22"/>
                          <a:pt x="34" y="22"/>
                        </a:cubicBezTo>
                        <a:cubicBezTo>
                          <a:pt x="34" y="23"/>
                          <a:pt x="34" y="23"/>
                          <a:pt x="34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lose/>
                        <a:moveTo>
                          <a:pt x="44" y="110"/>
                        </a:moveTo>
                        <a:cubicBezTo>
                          <a:pt x="43" y="111"/>
                          <a:pt x="43" y="111"/>
                          <a:pt x="43" y="111"/>
                        </a:cubicBezTo>
                        <a:cubicBezTo>
                          <a:pt x="43" y="111"/>
                          <a:pt x="44" y="111"/>
                          <a:pt x="44" y="110"/>
                        </a:cubicBezTo>
                        <a:close/>
                        <a:moveTo>
                          <a:pt x="33" y="18"/>
                        </a:moveTo>
                        <a:cubicBezTo>
                          <a:pt x="34" y="19"/>
                          <a:pt x="34" y="19"/>
                          <a:pt x="34" y="18"/>
                        </a:cubicBezTo>
                        <a:cubicBezTo>
                          <a:pt x="34" y="18"/>
                          <a:pt x="34" y="18"/>
                          <a:pt x="33" y="18"/>
                        </a:cubicBezTo>
                        <a:close/>
                        <a:moveTo>
                          <a:pt x="15" y="127"/>
                        </a:moveTo>
                        <a:cubicBezTo>
                          <a:pt x="14" y="126"/>
                          <a:pt x="14" y="126"/>
                          <a:pt x="13" y="126"/>
                        </a:cubicBezTo>
                        <a:cubicBezTo>
                          <a:pt x="14" y="126"/>
                          <a:pt x="14" y="126"/>
                          <a:pt x="15" y="127"/>
                        </a:cubicBezTo>
                        <a:close/>
                        <a:moveTo>
                          <a:pt x="45" y="108"/>
                        </a:moveTo>
                        <a:cubicBezTo>
                          <a:pt x="46" y="108"/>
                          <a:pt x="46" y="108"/>
                          <a:pt x="46" y="107"/>
                        </a:cubicBezTo>
                        <a:cubicBezTo>
                          <a:pt x="45" y="108"/>
                          <a:pt x="45" y="108"/>
                          <a:pt x="45" y="108"/>
                        </a:cubicBezTo>
                        <a:close/>
                        <a:moveTo>
                          <a:pt x="64" y="60"/>
                        </a:moveTo>
                        <a:cubicBezTo>
                          <a:pt x="64" y="60"/>
                          <a:pt x="65" y="59"/>
                          <a:pt x="65" y="59"/>
                        </a:cubicBezTo>
                        <a:cubicBezTo>
                          <a:pt x="65" y="59"/>
                          <a:pt x="65" y="59"/>
                          <a:pt x="64" y="59"/>
                        </a:cubicBezTo>
                        <a:cubicBezTo>
                          <a:pt x="64" y="59"/>
                          <a:pt x="64" y="59"/>
                          <a:pt x="64" y="59"/>
                        </a:cubicBezTo>
                        <a:cubicBezTo>
                          <a:pt x="64" y="59"/>
                          <a:pt x="64" y="59"/>
                          <a:pt x="64" y="60"/>
                        </a:cubicBezTo>
                        <a:close/>
                        <a:moveTo>
                          <a:pt x="47" y="79"/>
                        </a:moveTo>
                        <a:cubicBezTo>
                          <a:pt x="47" y="79"/>
                          <a:pt x="47" y="79"/>
                          <a:pt x="47" y="79"/>
                        </a:cubicBezTo>
                        <a:cubicBezTo>
                          <a:pt x="47" y="79"/>
                          <a:pt x="47" y="78"/>
                          <a:pt x="46" y="78"/>
                        </a:cubicBezTo>
                        <a:cubicBezTo>
                          <a:pt x="46" y="78"/>
                          <a:pt x="47" y="79"/>
                          <a:pt x="47" y="79"/>
                        </a:cubicBezTo>
                        <a:close/>
                        <a:moveTo>
                          <a:pt x="31" y="11"/>
                        </a:moveTo>
                        <a:cubicBezTo>
                          <a:pt x="31" y="11"/>
                          <a:pt x="31" y="11"/>
                          <a:pt x="32" y="11"/>
                        </a:cubicBezTo>
                        <a:cubicBezTo>
                          <a:pt x="32" y="11"/>
                          <a:pt x="32" y="11"/>
                          <a:pt x="32" y="11"/>
                        </a:cubicBezTo>
                        <a:cubicBezTo>
                          <a:pt x="31" y="11"/>
                          <a:pt x="31" y="11"/>
                          <a:pt x="31" y="11"/>
                        </a:cubicBezTo>
                        <a:close/>
                        <a:moveTo>
                          <a:pt x="47" y="51"/>
                        </a:move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1"/>
                          <a:pt x="46" y="51"/>
                        </a:cubicBezTo>
                        <a:cubicBezTo>
                          <a:pt x="46" y="51"/>
                          <a:pt x="46" y="51"/>
                          <a:pt x="47" y="51"/>
                        </a:cubicBezTo>
                        <a:cubicBezTo>
                          <a:pt x="47" y="51"/>
                          <a:pt x="47" y="51"/>
                          <a:pt x="47" y="51"/>
                        </a:cubicBezTo>
                        <a:close/>
                        <a:moveTo>
                          <a:pt x="42" y="114"/>
                        </a:moveTo>
                        <a:cubicBezTo>
                          <a:pt x="41" y="114"/>
                          <a:pt x="41" y="113"/>
                          <a:pt x="41" y="113"/>
                        </a:cubicBezTo>
                        <a:cubicBezTo>
                          <a:pt x="41" y="113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2" y="114"/>
                        </a:cubicBezTo>
                        <a:close/>
                        <a:moveTo>
                          <a:pt x="59" y="63"/>
                        </a:move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59" y="63"/>
                        </a:cubicBezTo>
                        <a:close/>
                        <a:moveTo>
                          <a:pt x="50" y="34"/>
                        </a:moveTo>
                        <a:cubicBezTo>
                          <a:pt x="50" y="34"/>
                          <a:pt x="50" y="34"/>
                          <a:pt x="50" y="34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4"/>
                        </a:cubicBezTo>
                        <a:close/>
                        <a:moveTo>
                          <a:pt x="32" y="103"/>
                        </a:move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1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865813" y="3201988"/>
                    <a:ext cx="250825" cy="436563"/>
                  </a:xfrm>
                  <a:custGeom>
                    <a:avLst/>
                    <a:gdLst>
                      <a:gd name="T0" fmla="*/ 36 w 77"/>
                      <a:gd name="T1" fmla="*/ 129 h 132"/>
                      <a:gd name="T2" fmla="*/ 5 w 77"/>
                      <a:gd name="T3" fmla="*/ 131 h 132"/>
                      <a:gd name="T4" fmla="*/ 30 w 77"/>
                      <a:gd name="T5" fmla="*/ 83 h 132"/>
                      <a:gd name="T6" fmla="*/ 38 w 77"/>
                      <a:gd name="T7" fmla="*/ 76 h 132"/>
                      <a:gd name="T8" fmla="*/ 27 w 77"/>
                      <a:gd name="T9" fmla="*/ 39 h 132"/>
                      <a:gd name="T10" fmla="*/ 13 w 77"/>
                      <a:gd name="T11" fmla="*/ 1 h 132"/>
                      <a:gd name="T12" fmla="*/ 49 w 77"/>
                      <a:gd name="T13" fmla="*/ 2 h 132"/>
                      <a:gd name="T14" fmla="*/ 55 w 77"/>
                      <a:gd name="T15" fmla="*/ 13 h 132"/>
                      <a:gd name="T16" fmla="*/ 66 w 77"/>
                      <a:gd name="T17" fmla="*/ 90 h 132"/>
                      <a:gd name="T18" fmla="*/ 41 w 77"/>
                      <a:gd name="T19" fmla="*/ 13 h 132"/>
                      <a:gd name="T20" fmla="*/ 38 w 77"/>
                      <a:gd name="T21" fmla="*/ 118 h 132"/>
                      <a:gd name="T22" fmla="*/ 44 w 77"/>
                      <a:gd name="T23" fmla="*/ 108 h 132"/>
                      <a:gd name="T24" fmla="*/ 36 w 77"/>
                      <a:gd name="T25" fmla="*/ 24 h 132"/>
                      <a:gd name="T26" fmla="*/ 48 w 77"/>
                      <a:gd name="T27" fmla="*/ 21 h 132"/>
                      <a:gd name="T28" fmla="*/ 43 w 77"/>
                      <a:gd name="T29" fmla="*/ 121 h 132"/>
                      <a:gd name="T30" fmla="*/ 34 w 77"/>
                      <a:gd name="T31" fmla="*/ 5 h 132"/>
                      <a:gd name="T32" fmla="*/ 33 w 77"/>
                      <a:gd name="T33" fmla="*/ 104 h 132"/>
                      <a:gd name="T34" fmla="*/ 43 w 77"/>
                      <a:gd name="T35" fmla="*/ 80 h 132"/>
                      <a:gd name="T36" fmla="*/ 74 w 77"/>
                      <a:gd name="T37" fmla="*/ 70 h 132"/>
                      <a:gd name="T38" fmla="*/ 73 w 77"/>
                      <a:gd name="T39" fmla="*/ 73 h 132"/>
                      <a:gd name="T40" fmla="*/ 14 w 77"/>
                      <a:gd name="T41" fmla="*/ 113 h 132"/>
                      <a:gd name="T42" fmla="*/ 58 w 77"/>
                      <a:gd name="T43" fmla="*/ 79 h 132"/>
                      <a:gd name="T44" fmla="*/ 19 w 77"/>
                      <a:gd name="T45" fmla="*/ 116 h 132"/>
                      <a:gd name="T46" fmla="*/ 54 w 77"/>
                      <a:gd name="T47" fmla="*/ 32 h 132"/>
                      <a:gd name="T48" fmla="*/ 29 w 77"/>
                      <a:gd name="T49" fmla="*/ 14 h 132"/>
                      <a:gd name="T50" fmla="*/ 9 w 77"/>
                      <a:gd name="T51" fmla="*/ 123 h 132"/>
                      <a:gd name="T52" fmla="*/ 31 w 77"/>
                      <a:gd name="T53" fmla="*/ 26 h 132"/>
                      <a:gd name="T54" fmla="*/ 63 w 77"/>
                      <a:gd name="T55" fmla="*/ 70 h 132"/>
                      <a:gd name="T56" fmla="*/ 53 w 77"/>
                      <a:gd name="T57" fmla="*/ 61 h 132"/>
                      <a:gd name="T58" fmla="*/ 49 w 77"/>
                      <a:gd name="T59" fmla="*/ 87 h 132"/>
                      <a:gd name="T60" fmla="*/ 39 w 77"/>
                      <a:gd name="T61" fmla="*/ 31 h 132"/>
                      <a:gd name="T62" fmla="*/ 48 w 77"/>
                      <a:gd name="T63" fmla="*/ 26 h 132"/>
                      <a:gd name="T64" fmla="*/ 27 w 77"/>
                      <a:gd name="T65" fmla="*/ 9 h 132"/>
                      <a:gd name="T66" fmla="*/ 34 w 77"/>
                      <a:gd name="T67" fmla="*/ 53 h 132"/>
                      <a:gd name="T68" fmla="*/ 55 w 77"/>
                      <a:gd name="T69" fmla="*/ 41 h 132"/>
                      <a:gd name="T70" fmla="*/ 47 w 77"/>
                      <a:gd name="T71" fmla="*/ 72 h 132"/>
                      <a:gd name="T72" fmla="*/ 55 w 77"/>
                      <a:gd name="T73" fmla="*/ 53 h 132"/>
                      <a:gd name="T74" fmla="*/ 31 w 77"/>
                      <a:gd name="T75" fmla="*/ 32 h 132"/>
                      <a:gd name="T76" fmla="*/ 38 w 77"/>
                      <a:gd name="T77" fmla="*/ 108 h 132"/>
                      <a:gd name="T78" fmla="*/ 42 w 77"/>
                      <a:gd name="T79" fmla="*/ 32 h 132"/>
                      <a:gd name="T80" fmla="*/ 44 w 77"/>
                      <a:gd name="T81" fmla="*/ 99 h 132"/>
                      <a:gd name="T82" fmla="*/ 20 w 77"/>
                      <a:gd name="T83" fmla="*/ 10 h 132"/>
                      <a:gd name="T84" fmla="*/ 47 w 77"/>
                      <a:gd name="T85" fmla="*/ 64 h 132"/>
                      <a:gd name="T86" fmla="*/ 63 w 77"/>
                      <a:gd name="T87" fmla="*/ 63 h 132"/>
                      <a:gd name="T88" fmla="*/ 53 w 77"/>
                      <a:gd name="T89" fmla="*/ 28 h 132"/>
                      <a:gd name="T90" fmla="*/ 33 w 77"/>
                      <a:gd name="T91" fmla="*/ 23 h 132"/>
                      <a:gd name="T92" fmla="*/ 40 w 77"/>
                      <a:gd name="T93" fmla="*/ 9 h 132"/>
                      <a:gd name="T94" fmla="*/ 33 w 77"/>
                      <a:gd name="T95" fmla="*/ 116 h 132"/>
                      <a:gd name="T96" fmla="*/ 29 w 77"/>
                      <a:gd name="T97" fmla="*/ 21 h 132"/>
                      <a:gd name="T98" fmla="*/ 25 w 77"/>
                      <a:gd name="T99" fmla="*/ 116 h 132"/>
                      <a:gd name="T100" fmla="*/ 41 w 77"/>
                      <a:gd name="T101" fmla="*/ 36 h 132"/>
                      <a:gd name="T102" fmla="*/ 48 w 77"/>
                      <a:gd name="T103" fmla="*/ 57 h 132"/>
                      <a:gd name="T104" fmla="*/ 58 w 77"/>
                      <a:gd name="T105" fmla="*/ 61 h 132"/>
                      <a:gd name="T106" fmla="*/ 26 w 77"/>
                      <a:gd name="T107" fmla="*/ 20 h 132"/>
                      <a:gd name="T108" fmla="*/ 49 w 77"/>
                      <a:gd name="T109" fmla="*/ 12 h 132"/>
                      <a:gd name="T110" fmla="*/ 53 w 77"/>
                      <a:gd name="T111" fmla="*/ 42 h 132"/>
                      <a:gd name="T112" fmla="*/ 50 w 77"/>
                      <a:gd name="T113" fmla="*/ 80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2">
                        <a:moveTo>
                          <a:pt x="44" y="125"/>
                        </a:moveTo>
                        <a:cubicBezTo>
                          <a:pt x="45" y="125"/>
                          <a:pt x="46" y="125"/>
                          <a:pt x="47" y="125"/>
                        </a:cubicBezTo>
                        <a:cubicBezTo>
                          <a:pt x="48" y="125"/>
                          <a:pt x="48" y="125"/>
                          <a:pt x="49" y="125"/>
                        </a:cubicBezTo>
                        <a:cubicBezTo>
                          <a:pt x="49" y="125"/>
                          <a:pt x="50" y="125"/>
                          <a:pt x="50" y="126"/>
                        </a:cubicBezTo>
                        <a:cubicBezTo>
                          <a:pt x="50" y="126"/>
                          <a:pt x="49" y="127"/>
                          <a:pt x="49" y="127"/>
                        </a:cubicBezTo>
                        <a:cubicBezTo>
                          <a:pt x="48" y="127"/>
                          <a:pt x="47" y="127"/>
                          <a:pt x="46" y="127"/>
                        </a:cubicBezTo>
                        <a:cubicBezTo>
                          <a:pt x="43" y="128"/>
                          <a:pt x="40" y="128"/>
                          <a:pt x="37" y="128"/>
                        </a:cubicBezTo>
                        <a:cubicBezTo>
                          <a:pt x="37" y="128"/>
                          <a:pt x="36" y="128"/>
                          <a:pt x="36" y="129"/>
                        </a:cubicBezTo>
                        <a:cubicBezTo>
                          <a:pt x="35" y="129"/>
                          <a:pt x="34" y="129"/>
                          <a:pt x="33" y="129"/>
                        </a:cubicBezTo>
                        <a:cubicBezTo>
                          <a:pt x="33" y="129"/>
                          <a:pt x="33" y="129"/>
                          <a:pt x="32" y="129"/>
                        </a:cubicBezTo>
                        <a:cubicBezTo>
                          <a:pt x="29" y="129"/>
                          <a:pt x="25" y="129"/>
                          <a:pt x="22" y="130"/>
                        </a:cubicBezTo>
                        <a:cubicBezTo>
                          <a:pt x="20" y="130"/>
                          <a:pt x="17" y="131"/>
                          <a:pt x="15" y="131"/>
                        </a:cubicBezTo>
                        <a:cubicBezTo>
                          <a:pt x="14" y="131"/>
                          <a:pt x="13" y="131"/>
                          <a:pt x="13" y="132"/>
                        </a:cubicBezTo>
                        <a:cubicBezTo>
                          <a:pt x="12" y="132"/>
                          <a:pt x="11" y="132"/>
                          <a:pt x="10" y="132"/>
                        </a:cubicBezTo>
                        <a:cubicBezTo>
                          <a:pt x="10" y="131"/>
                          <a:pt x="9" y="131"/>
                          <a:pt x="9" y="131"/>
                        </a:cubicBezTo>
                        <a:cubicBezTo>
                          <a:pt x="8" y="131"/>
                          <a:pt x="6" y="131"/>
                          <a:pt x="5" y="131"/>
                        </a:cubicBezTo>
                        <a:cubicBezTo>
                          <a:pt x="4" y="131"/>
                          <a:pt x="3" y="130"/>
                          <a:pt x="3" y="130"/>
                        </a:cubicBezTo>
                        <a:cubicBezTo>
                          <a:pt x="2" y="130"/>
                          <a:pt x="2" y="130"/>
                          <a:pt x="2" y="130"/>
                        </a:cubicBezTo>
                        <a:cubicBezTo>
                          <a:pt x="1" y="131"/>
                          <a:pt x="0" y="130"/>
                          <a:pt x="0" y="129"/>
                        </a:cubicBezTo>
                        <a:cubicBezTo>
                          <a:pt x="1" y="129"/>
                          <a:pt x="1" y="128"/>
                          <a:pt x="1" y="128"/>
                        </a:cubicBezTo>
                        <a:cubicBezTo>
                          <a:pt x="2" y="126"/>
                          <a:pt x="3" y="124"/>
                          <a:pt x="5" y="122"/>
                        </a:cubicBezTo>
                        <a:cubicBezTo>
                          <a:pt x="9" y="116"/>
                          <a:pt x="14" y="110"/>
                          <a:pt x="18" y="103"/>
                        </a:cubicBezTo>
                        <a:cubicBezTo>
                          <a:pt x="20" y="99"/>
                          <a:pt x="23" y="95"/>
                          <a:pt x="25" y="91"/>
                        </a:cubicBezTo>
                        <a:cubicBezTo>
                          <a:pt x="26" y="89"/>
                          <a:pt x="28" y="86"/>
                          <a:pt x="30" y="83"/>
                        </a:cubicBezTo>
                        <a:cubicBezTo>
                          <a:pt x="31" y="81"/>
                          <a:pt x="33" y="78"/>
                          <a:pt x="35" y="76"/>
                        </a:cubicBezTo>
                        <a:cubicBezTo>
                          <a:pt x="35" y="75"/>
                          <a:pt x="35" y="75"/>
                          <a:pt x="34" y="75"/>
                        </a:cubicBezTo>
                        <a:cubicBezTo>
                          <a:pt x="33" y="75"/>
                          <a:pt x="33" y="75"/>
                          <a:pt x="33" y="74"/>
                        </a:cubicBezTo>
                        <a:cubicBezTo>
                          <a:pt x="33" y="73"/>
                          <a:pt x="33" y="72"/>
                          <a:pt x="34" y="72"/>
                        </a:cubicBezTo>
                        <a:cubicBezTo>
                          <a:pt x="35" y="71"/>
                          <a:pt x="36" y="71"/>
                          <a:pt x="36" y="72"/>
                        </a:cubicBezTo>
                        <a:cubicBezTo>
                          <a:pt x="37" y="72"/>
                          <a:pt x="37" y="72"/>
                          <a:pt x="37" y="72"/>
                        </a:cubicBezTo>
                        <a:cubicBezTo>
                          <a:pt x="37" y="73"/>
                          <a:pt x="37" y="74"/>
                          <a:pt x="37" y="74"/>
                        </a:cubicBezTo>
                        <a:cubicBezTo>
                          <a:pt x="38" y="75"/>
                          <a:pt x="38" y="75"/>
                          <a:pt x="38" y="76"/>
                        </a:cubicBezTo>
                        <a:cubicBezTo>
                          <a:pt x="39" y="75"/>
                          <a:pt x="40" y="74"/>
                          <a:pt x="40" y="73"/>
                        </a:cubicBezTo>
                        <a:cubicBezTo>
                          <a:pt x="40" y="73"/>
                          <a:pt x="39" y="73"/>
                          <a:pt x="39" y="73"/>
                        </a:cubicBezTo>
                        <a:cubicBezTo>
                          <a:pt x="38" y="73"/>
                          <a:pt x="38" y="72"/>
                          <a:pt x="38" y="72"/>
                        </a:cubicBezTo>
                        <a:cubicBezTo>
                          <a:pt x="38" y="72"/>
                          <a:pt x="37" y="71"/>
                          <a:pt x="37" y="71"/>
                        </a:cubicBezTo>
                        <a:cubicBezTo>
                          <a:pt x="36" y="71"/>
                          <a:pt x="36" y="70"/>
                          <a:pt x="36" y="70"/>
                        </a:cubicBezTo>
                        <a:cubicBezTo>
                          <a:pt x="35" y="67"/>
                          <a:pt x="34" y="64"/>
                          <a:pt x="34" y="61"/>
                        </a:cubicBezTo>
                        <a:cubicBezTo>
                          <a:pt x="32" y="56"/>
                          <a:pt x="31" y="51"/>
                          <a:pt x="29" y="46"/>
                        </a:cubicBezTo>
                        <a:cubicBezTo>
                          <a:pt x="28" y="44"/>
                          <a:pt x="27" y="42"/>
                          <a:pt x="27" y="39"/>
                        </a:cubicBezTo>
                        <a:cubicBezTo>
                          <a:pt x="25" y="36"/>
                          <a:pt x="24" y="33"/>
                          <a:pt x="23" y="30"/>
                        </a:cubicBezTo>
                        <a:cubicBezTo>
                          <a:pt x="19" y="24"/>
                          <a:pt x="16" y="17"/>
                          <a:pt x="13" y="10"/>
                        </a:cubicBezTo>
                        <a:cubicBezTo>
                          <a:pt x="13" y="10"/>
                          <a:pt x="13" y="9"/>
                          <a:pt x="13" y="9"/>
                        </a:cubicBezTo>
                        <a:cubicBezTo>
                          <a:pt x="12" y="8"/>
                          <a:pt x="12" y="7"/>
                          <a:pt x="12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5"/>
                          <a:pt x="11" y="5"/>
                          <a:pt x="11" y="4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2"/>
                          <a:pt x="13" y="1"/>
                          <a:pt x="13" y="1"/>
                        </a:cubicBezTo>
                        <a:cubicBezTo>
                          <a:pt x="14" y="1"/>
                          <a:pt x="14" y="1"/>
                          <a:pt x="15" y="1"/>
                        </a:cubicBezTo>
                        <a:cubicBezTo>
                          <a:pt x="15" y="1"/>
                          <a:pt x="16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26" y="1"/>
                          <a:pt x="34" y="1"/>
                          <a:pt x="41" y="1"/>
                        </a:cubicBezTo>
                        <a:cubicBezTo>
                          <a:pt x="43" y="1"/>
                          <a:pt x="45" y="1"/>
                          <a:pt x="47" y="0"/>
                        </a:cubicBezTo>
                        <a:cubicBezTo>
                          <a:pt x="48" y="0"/>
                          <a:pt x="48" y="0"/>
                          <a:pt x="49" y="0"/>
                        </a:cubicBezTo>
                        <a:cubicBezTo>
                          <a:pt x="50" y="0"/>
                          <a:pt x="50" y="1"/>
                          <a:pt x="50" y="1"/>
                        </a:cubicBezTo>
                        <a:cubicBezTo>
                          <a:pt x="50" y="2"/>
                          <a:pt x="50" y="2"/>
                          <a:pt x="49" y="2"/>
                        </a:cubicBezTo>
                        <a:cubicBezTo>
                          <a:pt x="49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7" y="3"/>
                        </a:cubicBezTo>
                        <a:cubicBezTo>
                          <a:pt x="48" y="3"/>
                          <a:pt x="49" y="4"/>
                          <a:pt x="51" y="4"/>
                        </a:cubicBezTo>
                        <a:cubicBezTo>
                          <a:pt x="52" y="4"/>
                          <a:pt x="52" y="4"/>
                          <a:pt x="52" y="5"/>
                        </a:cubicBezTo>
                        <a:cubicBezTo>
                          <a:pt x="52" y="6"/>
                          <a:pt x="52" y="6"/>
                          <a:pt x="53" y="7"/>
                        </a:cubicBezTo>
                        <a:cubicBezTo>
                          <a:pt x="53" y="7"/>
                          <a:pt x="53" y="7"/>
                          <a:pt x="53" y="8"/>
                        </a:cubicBezTo>
                        <a:cubicBezTo>
                          <a:pt x="52" y="8"/>
                          <a:pt x="53" y="9"/>
                          <a:pt x="53" y="9"/>
                        </a:cubicBezTo>
                        <a:cubicBezTo>
                          <a:pt x="54" y="11"/>
                          <a:pt x="54" y="12"/>
                          <a:pt x="55" y="13"/>
                        </a:cubicBezTo>
                        <a:cubicBezTo>
                          <a:pt x="57" y="16"/>
                          <a:pt x="58" y="20"/>
                          <a:pt x="60" y="24"/>
                        </a:cubicBezTo>
                        <a:cubicBezTo>
                          <a:pt x="60" y="25"/>
                          <a:pt x="60" y="26"/>
                          <a:pt x="61" y="27"/>
                        </a:cubicBezTo>
                        <a:cubicBezTo>
                          <a:pt x="62" y="32"/>
                          <a:pt x="63" y="38"/>
                          <a:pt x="65" y="43"/>
                        </a:cubicBezTo>
                        <a:cubicBezTo>
                          <a:pt x="66" y="46"/>
                          <a:pt x="67" y="48"/>
                          <a:pt x="68" y="50"/>
                        </a:cubicBezTo>
                        <a:cubicBezTo>
                          <a:pt x="69" y="55"/>
                          <a:pt x="72" y="59"/>
                          <a:pt x="74" y="63"/>
                        </a:cubicBezTo>
                        <a:cubicBezTo>
                          <a:pt x="75" y="66"/>
                          <a:pt x="76" y="68"/>
                          <a:pt x="77" y="71"/>
                        </a:cubicBezTo>
                        <a:cubicBezTo>
                          <a:pt x="77" y="72"/>
                          <a:pt x="77" y="72"/>
                          <a:pt x="76" y="73"/>
                        </a:cubicBezTo>
                        <a:cubicBezTo>
                          <a:pt x="73" y="79"/>
                          <a:pt x="70" y="85"/>
                          <a:pt x="66" y="90"/>
                        </a:cubicBezTo>
                        <a:cubicBezTo>
                          <a:pt x="64" y="93"/>
                          <a:pt x="62" y="95"/>
                          <a:pt x="61" y="98"/>
                        </a:cubicBezTo>
                        <a:cubicBezTo>
                          <a:pt x="60" y="99"/>
                          <a:pt x="60" y="100"/>
                          <a:pt x="59" y="101"/>
                        </a:cubicBezTo>
                        <a:cubicBezTo>
                          <a:pt x="57" y="105"/>
                          <a:pt x="54" y="110"/>
                          <a:pt x="52" y="114"/>
                        </a:cubicBezTo>
                        <a:cubicBezTo>
                          <a:pt x="49" y="118"/>
                          <a:pt x="47" y="121"/>
                          <a:pt x="44" y="125"/>
                        </a:cubicBezTo>
                        <a:cubicBezTo>
                          <a:pt x="44" y="125"/>
                          <a:pt x="44" y="125"/>
                          <a:pt x="44" y="125"/>
                        </a:cubicBez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2" y="12"/>
                        </a:cubicBezTo>
                        <a:cubicBezTo>
                          <a:pt x="42" y="12"/>
                          <a:pt x="42" y="13"/>
                          <a:pt x="41" y="13"/>
                        </a:cubicBezTo>
                        <a:cubicBezTo>
                          <a:pt x="40" y="15"/>
                          <a:pt x="38" y="16"/>
                          <a:pt x="36" y="18"/>
                        </a:cubicBezTo>
                        <a:cubicBezTo>
                          <a:pt x="36" y="18"/>
                          <a:pt x="36" y="18"/>
                          <a:pt x="36" y="18"/>
                        </a:cubicBezTo>
                        <a:cubicBezTo>
                          <a:pt x="38" y="16"/>
                          <a:pt x="41" y="15"/>
                          <a:pt x="43" y="13"/>
                        </a:cubicBezTo>
                        <a:cubicBezTo>
                          <a:pt x="43" y="13"/>
                          <a:pt x="43" y="12"/>
                          <a:pt x="44" y="12"/>
                        </a:cubicBezTo>
                        <a:cubicBezTo>
                          <a:pt x="44" y="12"/>
                          <a:pt x="44" y="12"/>
                          <a:pt x="44" y="12"/>
                        </a:cubicBezTo>
                        <a:cubicBezTo>
                          <a:pt x="44" y="11"/>
                          <a:pt x="44" y="12"/>
                          <a:pt x="44" y="12"/>
                        </a:cubicBezTo>
                        <a:close/>
                        <a:moveTo>
                          <a:pt x="38" y="118"/>
                        </a:moveTo>
                        <a:cubicBezTo>
                          <a:pt x="38" y="118"/>
                          <a:pt x="38" y="118"/>
                          <a:pt x="38" y="118"/>
                        </a:cubicBezTo>
                        <a:cubicBezTo>
                          <a:pt x="38" y="117"/>
                          <a:pt x="39" y="117"/>
                          <a:pt x="39" y="117"/>
                        </a:cubicBezTo>
                        <a:cubicBezTo>
                          <a:pt x="40" y="116"/>
                          <a:pt x="41" y="115"/>
                          <a:pt x="42" y="114"/>
                        </a:cubicBezTo>
                        <a:cubicBezTo>
                          <a:pt x="46" y="108"/>
                          <a:pt x="50" y="102"/>
                          <a:pt x="54" y="96"/>
                        </a:cubicBezTo>
                        <a:cubicBezTo>
                          <a:pt x="54" y="96"/>
                          <a:pt x="54" y="95"/>
                          <a:pt x="54" y="95"/>
                        </a:cubicBezTo>
                        <a:cubicBezTo>
                          <a:pt x="54" y="95"/>
                          <a:pt x="54" y="95"/>
                          <a:pt x="54" y="96"/>
                        </a:cubicBezTo>
                        <a:cubicBezTo>
                          <a:pt x="51" y="99"/>
                          <a:pt x="49" y="102"/>
                          <a:pt x="46" y="105"/>
                        </a:cubicBezTo>
                        <a:cubicBezTo>
                          <a:pt x="46" y="106"/>
                          <a:pt x="45" y="106"/>
                          <a:pt x="45" y="107"/>
                        </a:cubicBezTo>
                        <a:cubicBezTo>
                          <a:pt x="45" y="107"/>
                          <a:pt x="45" y="107"/>
                          <a:pt x="44" y="108"/>
                        </a:cubicBezTo>
                        <a:cubicBezTo>
                          <a:pt x="44" y="108"/>
                          <a:pt x="43" y="109"/>
                          <a:pt x="43" y="109"/>
                        </a:cubicBezTo>
                        <a:cubicBezTo>
                          <a:pt x="42" y="110"/>
                          <a:pt x="42" y="111"/>
                          <a:pt x="41" y="112"/>
                        </a:cubicBezTo>
                        <a:cubicBezTo>
                          <a:pt x="41" y="112"/>
                          <a:pt x="41" y="113"/>
                          <a:pt x="41" y="113"/>
                        </a:cubicBezTo>
                        <a:cubicBezTo>
                          <a:pt x="41" y="114"/>
                          <a:pt x="41" y="114"/>
                          <a:pt x="40" y="114"/>
                        </a:cubicBezTo>
                        <a:cubicBezTo>
                          <a:pt x="40" y="115"/>
                          <a:pt x="39" y="115"/>
                          <a:pt x="39" y="115"/>
                        </a:cubicBezTo>
                        <a:cubicBezTo>
                          <a:pt x="39" y="116"/>
                          <a:pt x="38" y="117"/>
                          <a:pt x="38" y="118"/>
                        </a:cubicBezTo>
                        <a:close/>
                        <a:moveTo>
                          <a:pt x="35" y="25"/>
                        </a:moveTo>
                        <a:cubicBezTo>
                          <a:pt x="36" y="25"/>
                          <a:pt x="36" y="25"/>
                          <a:pt x="36" y="24"/>
                        </a:cubicBezTo>
                        <a:cubicBezTo>
                          <a:pt x="37" y="23"/>
                          <a:pt x="39" y="22"/>
                          <a:pt x="40" y="21"/>
                        </a:cubicBezTo>
                        <a:cubicBezTo>
                          <a:pt x="42" y="19"/>
                          <a:pt x="45" y="17"/>
                          <a:pt x="48" y="15"/>
                        </a:cubicBezTo>
                        <a:cubicBezTo>
                          <a:pt x="48" y="15"/>
                          <a:pt x="48" y="14"/>
                          <a:pt x="48" y="14"/>
                        </a:cubicBezTo>
                        <a:cubicBezTo>
                          <a:pt x="47" y="14"/>
                          <a:pt x="47" y="13"/>
                          <a:pt x="47" y="13"/>
                        </a:cubicBezTo>
                        <a:cubicBezTo>
                          <a:pt x="46" y="14"/>
                          <a:pt x="36" y="23"/>
                          <a:pt x="35" y="25"/>
                        </a:cubicBezTo>
                        <a:close/>
                        <a:moveTo>
                          <a:pt x="38" y="29"/>
                        </a:moveTo>
                        <a:cubicBezTo>
                          <a:pt x="38" y="29"/>
                          <a:pt x="38" y="29"/>
                          <a:pt x="39" y="28"/>
                        </a:cubicBezTo>
                        <a:cubicBezTo>
                          <a:pt x="42" y="26"/>
                          <a:pt x="45" y="24"/>
                          <a:pt x="48" y="21"/>
                        </a:cubicBezTo>
                        <a:cubicBezTo>
                          <a:pt x="48" y="21"/>
                          <a:pt x="48" y="21"/>
                          <a:pt x="48" y="21"/>
                        </a:cubicBezTo>
                        <a:cubicBezTo>
                          <a:pt x="48" y="20"/>
                          <a:pt x="48" y="20"/>
                          <a:pt x="48" y="19"/>
                        </a:cubicBezTo>
                        <a:cubicBezTo>
                          <a:pt x="45" y="22"/>
                          <a:pt x="41" y="25"/>
                          <a:pt x="38" y="28"/>
                        </a:cubicBezTo>
                        <a:cubicBezTo>
                          <a:pt x="38" y="28"/>
                          <a:pt x="38" y="29"/>
                          <a:pt x="38" y="29"/>
                        </a:cubicBezTo>
                        <a:close/>
                        <a:moveTo>
                          <a:pt x="42" y="124"/>
                        </a:moveTo>
                        <a:cubicBezTo>
                          <a:pt x="45" y="121"/>
                          <a:pt x="48" y="116"/>
                          <a:pt x="50" y="112"/>
                        </a:cubicBezTo>
                        <a:cubicBezTo>
                          <a:pt x="50" y="112"/>
                          <a:pt x="50" y="112"/>
                          <a:pt x="50" y="112"/>
                        </a:cubicBezTo>
                        <a:cubicBezTo>
                          <a:pt x="47" y="115"/>
                          <a:pt x="45" y="118"/>
                          <a:pt x="43" y="121"/>
                        </a:cubicBezTo>
                        <a:cubicBezTo>
                          <a:pt x="42" y="122"/>
                          <a:pt x="42" y="122"/>
                          <a:pt x="42" y="123"/>
                        </a:cubicBezTo>
                        <a:cubicBezTo>
                          <a:pt x="41" y="123"/>
                          <a:pt x="41" y="124"/>
                          <a:pt x="42" y="124"/>
                        </a:cubicBezTo>
                        <a:close/>
                        <a:moveTo>
                          <a:pt x="70" y="76"/>
                        </a:moveTo>
                        <a:cubicBezTo>
                          <a:pt x="69" y="76"/>
                          <a:pt x="69" y="76"/>
                          <a:pt x="69" y="76"/>
                        </a:cubicBezTo>
                        <a:cubicBezTo>
                          <a:pt x="67" y="78"/>
                          <a:pt x="65" y="81"/>
                          <a:pt x="63" y="84"/>
                        </a:cubicBezTo>
                        <a:cubicBezTo>
                          <a:pt x="63" y="85"/>
                          <a:pt x="63" y="86"/>
                          <a:pt x="62" y="87"/>
                        </a:cubicBezTo>
                        <a:cubicBezTo>
                          <a:pt x="65" y="83"/>
                          <a:pt x="68" y="80"/>
                          <a:pt x="70" y="76"/>
                        </a:cubicBezTo>
                        <a:close/>
                        <a:moveTo>
                          <a:pt x="34" y="5"/>
                        </a:moveTo>
                        <a:cubicBezTo>
                          <a:pt x="39" y="5"/>
                          <a:pt x="43" y="5"/>
                          <a:pt x="48" y="6"/>
                        </a:cubicBezTo>
                        <a:cubicBezTo>
                          <a:pt x="46" y="4"/>
                          <a:pt x="39" y="4"/>
                          <a:pt x="34" y="5"/>
                        </a:cubicBezTo>
                        <a:close/>
                        <a:moveTo>
                          <a:pt x="33" y="104"/>
                        </a:moveTo>
                        <a:cubicBezTo>
                          <a:pt x="33" y="104"/>
                          <a:pt x="34" y="104"/>
                          <a:pt x="34" y="104"/>
                        </a:cubicBezTo>
                        <a:cubicBezTo>
                          <a:pt x="35" y="104"/>
                          <a:pt x="35" y="104"/>
                          <a:pt x="35" y="103"/>
                        </a:cubicBezTo>
                        <a:cubicBezTo>
                          <a:pt x="36" y="103"/>
                          <a:pt x="36" y="102"/>
                          <a:pt x="37" y="101"/>
                        </a:cubicBezTo>
                        <a:cubicBezTo>
                          <a:pt x="38" y="100"/>
                          <a:pt x="38" y="98"/>
                          <a:pt x="39" y="97"/>
                        </a:cubicBezTo>
                        <a:cubicBezTo>
                          <a:pt x="37" y="99"/>
                          <a:pt x="35" y="101"/>
                          <a:pt x="33" y="104"/>
                        </a:cubicBezTo>
                        <a:close/>
                        <a:moveTo>
                          <a:pt x="47" y="39"/>
                        </a:moveTo>
                        <a:cubicBezTo>
                          <a:pt x="46" y="40"/>
                          <a:pt x="44" y="41"/>
                          <a:pt x="43" y="42"/>
                        </a:cubicBezTo>
                        <a:cubicBezTo>
                          <a:pt x="43" y="43"/>
                          <a:pt x="43" y="43"/>
                          <a:pt x="44" y="44"/>
                        </a:cubicBezTo>
                        <a:cubicBezTo>
                          <a:pt x="45" y="43"/>
                          <a:pt x="46" y="42"/>
                          <a:pt x="48" y="41"/>
                        </a:cubicBezTo>
                        <a:cubicBezTo>
                          <a:pt x="47" y="40"/>
                          <a:pt x="47" y="39"/>
                          <a:pt x="47" y="39"/>
                        </a:cubicBezTo>
                        <a:close/>
                        <a:moveTo>
                          <a:pt x="44" y="80"/>
                        </a:moveTo>
                        <a:cubicBezTo>
                          <a:pt x="44" y="80"/>
                          <a:pt x="44" y="80"/>
                          <a:pt x="44" y="80"/>
                        </a:cubicBezTo>
                        <a:cubicBezTo>
                          <a:pt x="44" y="80"/>
                          <a:pt x="44" y="80"/>
                          <a:pt x="43" y="80"/>
                        </a:cubicBezTo>
                        <a:cubicBezTo>
                          <a:pt x="42" y="83"/>
                          <a:pt x="40" y="85"/>
                          <a:pt x="38" y="88"/>
                        </a:cubicBezTo>
                        <a:cubicBezTo>
                          <a:pt x="38" y="88"/>
                          <a:pt x="37" y="89"/>
                          <a:pt x="37" y="89"/>
                        </a:cubicBezTo>
                        <a:cubicBezTo>
                          <a:pt x="38" y="88"/>
                          <a:pt x="39" y="87"/>
                          <a:pt x="40" y="87"/>
                        </a:cubicBezTo>
                        <a:cubicBezTo>
                          <a:pt x="41" y="86"/>
                          <a:pt x="42" y="84"/>
                          <a:pt x="43" y="82"/>
                        </a:cubicBezTo>
                        <a:cubicBezTo>
                          <a:pt x="43" y="82"/>
                          <a:pt x="44" y="81"/>
                          <a:pt x="44" y="80"/>
                        </a:cubicBezTo>
                        <a:close/>
                        <a:moveTo>
                          <a:pt x="73" y="73"/>
                        </a:moveTo>
                        <a:cubicBezTo>
                          <a:pt x="73" y="73"/>
                          <a:pt x="74" y="72"/>
                          <a:pt x="74" y="72"/>
                        </a:cubicBezTo>
                        <a:cubicBezTo>
                          <a:pt x="75" y="72"/>
                          <a:pt x="75" y="71"/>
                          <a:pt x="74" y="70"/>
                        </a:cubicBezTo>
                        <a:cubicBezTo>
                          <a:pt x="74" y="69"/>
                          <a:pt x="73" y="69"/>
                          <a:pt x="73" y="68"/>
                        </a:cubicBezTo>
                        <a:cubicBezTo>
                          <a:pt x="73" y="68"/>
                          <a:pt x="73" y="68"/>
                          <a:pt x="73" y="67"/>
                        </a:cubicBezTo>
                        <a:cubicBezTo>
                          <a:pt x="72" y="68"/>
                          <a:pt x="72" y="68"/>
                          <a:pt x="72" y="68"/>
                        </a:cubicBezTo>
                        <a:cubicBezTo>
                          <a:pt x="72" y="68"/>
                          <a:pt x="73" y="69"/>
                          <a:pt x="73" y="69"/>
                        </a:cubicBezTo>
                        <a:cubicBezTo>
                          <a:pt x="73" y="70"/>
                          <a:pt x="73" y="70"/>
                          <a:pt x="72" y="70"/>
                        </a:cubicBezTo>
                        <a:cubicBezTo>
                          <a:pt x="72" y="71"/>
                          <a:pt x="72" y="71"/>
                          <a:pt x="71" y="71"/>
                        </a:cubicBezTo>
                        <a:cubicBezTo>
                          <a:pt x="71" y="71"/>
                          <a:pt x="71" y="72"/>
                          <a:pt x="71" y="73"/>
                        </a:cubicBezTo>
                        <a:cubicBezTo>
                          <a:pt x="72" y="73"/>
                          <a:pt x="73" y="73"/>
                          <a:pt x="73" y="73"/>
                        </a:cubicBezTo>
                        <a:close/>
                        <a:moveTo>
                          <a:pt x="48" y="78"/>
                        </a:moveTo>
                        <a:cubicBezTo>
                          <a:pt x="48" y="78"/>
                          <a:pt x="49" y="78"/>
                          <a:pt x="49" y="78"/>
                        </a:cubicBezTo>
                        <a:cubicBezTo>
                          <a:pt x="50" y="77"/>
                          <a:pt x="52" y="75"/>
                          <a:pt x="54" y="74"/>
                        </a:cubicBezTo>
                        <a:cubicBezTo>
                          <a:pt x="53" y="73"/>
                          <a:pt x="53" y="73"/>
                          <a:pt x="53" y="73"/>
                        </a:cubicBezTo>
                        <a:cubicBezTo>
                          <a:pt x="52" y="74"/>
                          <a:pt x="51" y="75"/>
                          <a:pt x="49" y="76"/>
                        </a:cubicBezTo>
                        <a:cubicBezTo>
                          <a:pt x="49" y="76"/>
                          <a:pt x="49" y="76"/>
                          <a:pt x="49" y="76"/>
                        </a:cubicBezTo>
                        <a:cubicBezTo>
                          <a:pt x="49" y="77"/>
                          <a:pt x="49" y="78"/>
                          <a:pt x="48" y="78"/>
                        </a:cubicBezTo>
                        <a:close/>
                        <a:moveTo>
                          <a:pt x="14" y="113"/>
                        </a:moveTo>
                        <a:cubicBezTo>
                          <a:pt x="16" y="112"/>
                          <a:pt x="21" y="104"/>
                          <a:pt x="22" y="102"/>
                        </a:cubicBezTo>
                        <a:cubicBezTo>
                          <a:pt x="21" y="102"/>
                          <a:pt x="21" y="103"/>
                          <a:pt x="21" y="103"/>
                        </a:cubicBezTo>
                        <a:cubicBezTo>
                          <a:pt x="19" y="106"/>
                          <a:pt x="17" y="109"/>
                          <a:pt x="15" y="112"/>
                        </a:cubicBezTo>
                        <a:cubicBezTo>
                          <a:pt x="14" y="112"/>
                          <a:pt x="14" y="112"/>
                          <a:pt x="14" y="113"/>
                        </a:cubicBezTo>
                        <a:close/>
                        <a:moveTo>
                          <a:pt x="58" y="79"/>
                        </a:moveTo>
                        <a:cubicBezTo>
                          <a:pt x="60" y="77"/>
                          <a:pt x="61" y="76"/>
                          <a:pt x="63" y="74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ubicBezTo>
                          <a:pt x="61" y="75"/>
                          <a:pt x="59" y="76"/>
                          <a:pt x="58" y="79"/>
                        </a:cubicBezTo>
                        <a:close/>
                        <a:moveTo>
                          <a:pt x="19" y="116"/>
                        </a:move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18" y="117"/>
                          <a:pt x="17" y="119"/>
                          <a:pt x="15" y="121"/>
                        </a:cubicBezTo>
                        <a:cubicBezTo>
                          <a:pt x="15" y="122"/>
                          <a:pt x="14" y="123"/>
                          <a:pt x="13" y="124"/>
                        </a:cubicBezTo>
                        <a:cubicBezTo>
                          <a:pt x="13" y="124"/>
                          <a:pt x="14" y="124"/>
                          <a:pt x="14" y="123"/>
                        </a:cubicBezTo>
                        <a:cubicBezTo>
                          <a:pt x="14" y="123"/>
                          <a:pt x="15" y="123"/>
                          <a:pt x="15" y="122"/>
                        </a:cubicBezTo>
                        <a:cubicBezTo>
                          <a:pt x="15" y="122"/>
                          <a:pt x="16" y="122"/>
                          <a:pt x="16" y="122"/>
                        </a:cubicBezTo>
                        <a:cubicBezTo>
                          <a:pt x="17" y="120"/>
                          <a:pt x="18" y="118"/>
                          <a:pt x="19" y="116"/>
                        </a:cubicBezTo>
                        <a:cubicBezTo>
                          <a:pt x="19" y="116"/>
                          <a:pt x="19" y="116"/>
                          <a:pt x="19" y="116"/>
                        </a:cubicBezTo>
                        <a:close/>
                        <a:moveTo>
                          <a:pt x="32" y="36"/>
                        </a:moveTo>
                        <a:cubicBezTo>
                          <a:pt x="32" y="37"/>
                          <a:pt x="33" y="37"/>
                          <a:pt x="33" y="38"/>
                        </a:cubicBezTo>
                        <a:cubicBezTo>
                          <a:pt x="34" y="37"/>
                          <a:pt x="34" y="37"/>
                          <a:pt x="35" y="36"/>
                        </a:cubicBezTo>
                        <a:cubicBezTo>
                          <a:pt x="35" y="36"/>
                          <a:pt x="35" y="35"/>
                          <a:pt x="34" y="34"/>
                        </a:cubicBezTo>
                        <a:cubicBezTo>
                          <a:pt x="34" y="35"/>
                          <a:pt x="33" y="35"/>
                          <a:pt x="32" y="36"/>
                        </a:cubicBezTo>
                        <a:close/>
                        <a:moveTo>
                          <a:pt x="55" y="35"/>
                        </a:moveTo>
                        <a:cubicBezTo>
                          <a:pt x="55" y="34"/>
                          <a:pt x="55" y="33"/>
                          <a:pt x="54" y="32"/>
                        </a:cubicBezTo>
                        <a:cubicBezTo>
                          <a:pt x="54" y="32"/>
                          <a:pt x="53" y="33"/>
                          <a:pt x="53" y="33"/>
                        </a:cubicBezTo>
                        <a:cubicBezTo>
                          <a:pt x="53" y="34"/>
                          <a:pt x="54" y="35"/>
                          <a:pt x="54" y="36"/>
                        </a:cubicBezTo>
                        <a:cubicBezTo>
                          <a:pt x="54" y="36"/>
                          <a:pt x="55" y="36"/>
                          <a:pt x="55" y="35"/>
                        </a:cubicBezTo>
                        <a:close/>
                        <a:moveTo>
                          <a:pt x="30" y="111"/>
                        </a:moveTo>
                        <a:cubicBezTo>
                          <a:pt x="29" y="111"/>
                          <a:pt x="29" y="111"/>
                          <a:pt x="28" y="110"/>
                        </a:cubicBezTo>
                        <a:cubicBezTo>
                          <a:pt x="27" y="111"/>
                          <a:pt x="27" y="112"/>
                          <a:pt x="26" y="113"/>
                        </a:cubicBezTo>
                        <a:cubicBezTo>
                          <a:pt x="28" y="113"/>
                          <a:pt x="29" y="112"/>
                          <a:pt x="30" y="111"/>
                        </a:cubicBezTo>
                        <a:close/>
                        <a:moveTo>
                          <a:pt x="29" y="14"/>
                        </a:move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1" y="13"/>
                          <a:pt x="33" y="12"/>
                          <a:pt x="34" y="10"/>
                        </a:cubicBezTo>
                        <a:cubicBezTo>
                          <a:pt x="33" y="10"/>
                          <a:pt x="33" y="10"/>
                          <a:pt x="32" y="10"/>
                        </a:cubicBezTo>
                        <a:cubicBezTo>
                          <a:pt x="31" y="11"/>
                          <a:pt x="30" y="13"/>
                          <a:pt x="29" y="14"/>
                        </a:cubicBezTo>
                        <a:close/>
                        <a:moveTo>
                          <a:pt x="6" y="126"/>
                        </a:moveTo>
                        <a:cubicBezTo>
                          <a:pt x="7" y="126"/>
                          <a:pt x="7" y="126"/>
                          <a:pt x="7" y="126"/>
                        </a:cubicBezTo>
                        <a:cubicBezTo>
                          <a:pt x="8" y="126"/>
                          <a:pt x="8" y="126"/>
                          <a:pt x="8" y="126"/>
                        </a:cubicBezTo>
                        <a:cubicBezTo>
                          <a:pt x="8" y="125"/>
                          <a:pt x="8" y="124"/>
                          <a:pt x="9" y="123"/>
                        </a:cubicBezTo>
                        <a:cubicBezTo>
                          <a:pt x="10" y="123"/>
                          <a:pt x="10" y="122"/>
                          <a:pt x="10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9" y="122"/>
                          <a:pt x="8" y="124"/>
                          <a:pt x="6" y="126"/>
                        </a:cubicBezTo>
                        <a:close/>
                        <a:moveTo>
                          <a:pt x="31" y="24"/>
                        </a:moveTo>
                        <a:cubicBezTo>
                          <a:pt x="30" y="25"/>
                          <a:pt x="29" y="26"/>
                          <a:pt x="28" y="26"/>
                        </a:cubicBezTo>
                        <a:cubicBezTo>
                          <a:pt x="29" y="27"/>
                          <a:pt x="29" y="27"/>
                          <a:pt x="29" y="28"/>
                        </a:cubicBezTo>
                        <a:cubicBezTo>
                          <a:pt x="30" y="27"/>
                          <a:pt x="30" y="27"/>
                          <a:pt x="31" y="26"/>
                        </a:cubicBezTo>
                        <a:cubicBezTo>
                          <a:pt x="32" y="26"/>
                          <a:pt x="32" y="25"/>
                          <a:pt x="31" y="24"/>
                        </a:cubicBezTo>
                        <a:close/>
                        <a:moveTo>
                          <a:pt x="57" y="67"/>
                        </a:moveTo>
                        <a:cubicBezTo>
                          <a:pt x="58" y="67"/>
                          <a:pt x="60" y="66"/>
                          <a:pt x="61" y="65"/>
                        </a:cubicBezTo>
                        <a:cubicBezTo>
                          <a:pt x="60" y="65"/>
                          <a:pt x="60" y="64"/>
                          <a:pt x="60" y="64"/>
                        </a:cubicBezTo>
                        <a:cubicBezTo>
                          <a:pt x="59" y="65"/>
                          <a:pt x="59" y="65"/>
                          <a:pt x="58" y="65"/>
                        </a:cubicBezTo>
                        <a:cubicBezTo>
                          <a:pt x="57" y="66"/>
                          <a:pt x="57" y="67"/>
                          <a:pt x="57" y="67"/>
                        </a:cubicBezTo>
                        <a:close/>
                        <a:moveTo>
                          <a:pt x="61" y="72"/>
                        </a:moveTo>
                        <a:cubicBezTo>
                          <a:pt x="62" y="71"/>
                          <a:pt x="63" y="71"/>
                          <a:pt x="63" y="70"/>
                        </a:cubicBezTo>
                        <a:cubicBezTo>
                          <a:pt x="63" y="70"/>
                          <a:pt x="63" y="69"/>
                          <a:pt x="62" y="69"/>
                        </a:cubicBezTo>
                        <a:cubicBezTo>
                          <a:pt x="62" y="69"/>
                          <a:pt x="62" y="70"/>
                          <a:pt x="61" y="70"/>
                        </a:cubicBezTo>
                        <a:cubicBezTo>
                          <a:pt x="61" y="71"/>
                          <a:pt x="61" y="71"/>
                          <a:pt x="61" y="72"/>
                        </a:cubicBezTo>
                        <a:close/>
                        <a:moveTo>
                          <a:pt x="53" y="61"/>
                        </a:moveTo>
                        <a:cubicBezTo>
                          <a:pt x="52" y="62"/>
                          <a:pt x="52" y="62"/>
                          <a:pt x="52" y="63"/>
                        </a:cubicBezTo>
                        <a:cubicBezTo>
                          <a:pt x="51" y="63"/>
                          <a:pt x="51" y="63"/>
                          <a:pt x="51" y="65"/>
                        </a:cubicBezTo>
                        <a:cubicBezTo>
                          <a:pt x="52" y="64"/>
                          <a:pt x="53" y="64"/>
                          <a:pt x="54" y="63"/>
                        </a:cubicBezTo>
                        <a:cubicBezTo>
                          <a:pt x="53" y="63"/>
                          <a:pt x="53" y="62"/>
                          <a:pt x="53" y="61"/>
                        </a:cubicBezTo>
                        <a:close/>
                        <a:moveTo>
                          <a:pt x="36" y="120"/>
                        </a:moveTo>
                        <a:cubicBezTo>
                          <a:pt x="35" y="121"/>
                          <a:pt x="34" y="122"/>
                          <a:pt x="33" y="123"/>
                        </a:cubicBezTo>
                        <a:cubicBezTo>
                          <a:pt x="33" y="124"/>
                          <a:pt x="34" y="124"/>
                          <a:pt x="34" y="124"/>
                        </a:cubicBezTo>
                        <a:cubicBezTo>
                          <a:pt x="35" y="123"/>
                          <a:pt x="35" y="122"/>
                          <a:pt x="36" y="122"/>
                        </a:cubicBezTo>
                        <a:cubicBezTo>
                          <a:pt x="36" y="121"/>
                          <a:pt x="36" y="121"/>
                          <a:pt x="36" y="12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2" y="83"/>
                          <a:pt x="52" y="82"/>
                        </a:cubicBezTo>
                        <a:cubicBezTo>
                          <a:pt x="51" y="84"/>
                          <a:pt x="50" y="85"/>
                          <a:pt x="49" y="87"/>
                        </a:cubicBezTo>
                        <a:cubicBezTo>
                          <a:pt x="50" y="87"/>
                          <a:pt x="50" y="87"/>
                          <a:pt x="50" y="88"/>
                        </a:cubicBezTo>
                        <a:close/>
                        <a:moveTo>
                          <a:pt x="23" y="26"/>
                        </a:moveTo>
                        <a:cubicBezTo>
                          <a:pt x="23" y="25"/>
                          <a:pt x="19" y="17"/>
                          <a:pt x="18" y="17"/>
                        </a:cubicBezTo>
                        <a:cubicBezTo>
                          <a:pt x="20" y="20"/>
                          <a:pt x="21" y="23"/>
                          <a:pt x="23" y="26"/>
                        </a:cubicBezTo>
                        <a:close/>
                        <a:moveTo>
                          <a:pt x="39" y="32"/>
                        </a:moveTo>
                        <a:cubicBezTo>
                          <a:pt x="40" y="31"/>
                          <a:pt x="41" y="30"/>
                          <a:pt x="41" y="30"/>
                        </a:cubicBezTo>
                        <a:cubicBezTo>
                          <a:pt x="42" y="29"/>
                          <a:pt x="43" y="29"/>
                          <a:pt x="43" y="28"/>
                        </a:cubicBezTo>
                        <a:cubicBezTo>
                          <a:pt x="42" y="29"/>
                          <a:pt x="40" y="30"/>
                          <a:pt x="39" y="31"/>
                        </a:cubicBezTo>
                        <a:cubicBezTo>
                          <a:pt x="39" y="31"/>
                          <a:pt x="39" y="31"/>
                          <a:pt x="39" y="32"/>
                        </a:cubicBezTo>
                        <a:close/>
                        <a:moveTo>
                          <a:pt x="48" y="49"/>
                        </a:moveTo>
                        <a:cubicBezTo>
                          <a:pt x="47" y="49"/>
                          <a:pt x="46" y="49"/>
                          <a:pt x="46" y="50"/>
                        </a:cubicBezTo>
                        <a:cubicBezTo>
                          <a:pt x="46" y="51"/>
                          <a:pt x="46" y="51"/>
                          <a:pt x="46" y="51"/>
                        </a:cubicBezTo>
                        <a:cubicBezTo>
                          <a:pt x="47" y="51"/>
                          <a:pt x="47" y="51"/>
                          <a:pt x="47" y="50"/>
                        </a:cubicBezTo>
                        <a:cubicBezTo>
                          <a:pt x="48" y="50"/>
                          <a:pt x="48" y="49"/>
                          <a:pt x="48" y="49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5"/>
                          <a:pt x="48" y="26"/>
                          <a:pt x="48" y="26"/>
                        </a:cubicBezTo>
                        <a:cubicBezTo>
                          <a:pt x="48" y="26"/>
                          <a:pt x="47" y="27"/>
                          <a:pt x="47" y="27"/>
                        </a:cubicBezTo>
                        <a:cubicBezTo>
                          <a:pt x="47" y="27"/>
                          <a:pt x="47" y="28"/>
                          <a:pt x="48" y="28"/>
                        </a:cubicBezTo>
                        <a:cubicBezTo>
                          <a:pt x="50" y="27"/>
                          <a:pt x="50" y="27"/>
                          <a:pt x="49" y="25"/>
                        </a:cubicBezTo>
                        <a:close/>
                        <a:moveTo>
                          <a:pt x="32" y="108"/>
                        </a:moveTo>
                        <a:cubicBezTo>
                          <a:pt x="31" y="108"/>
                          <a:pt x="30" y="107"/>
                          <a:pt x="29" y="108"/>
                        </a:cubicBezTo>
                        <a:cubicBezTo>
                          <a:pt x="30" y="109"/>
                          <a:pt x="31" y="109"/>
                          <a:pt x="31" y="109"/>
                        </a:cubicBezTo>
                        <a:cubicBezTo>
                          <a:pt x="32" y="109"/>
                          <a:pt x="32" y="108"/>
                          <a:pt x="32" y="108"/>
                        </a:cubicBezTo>
                        <a:close/>
                        <a:moveTo>
                          <a:pt x="27" y="9"/>
                        </a:moveTo>
                        <a:cubicBezTo>
                          <a:pt x="27" y="9"/>
                          <a:pt x="27" y="9"/>
                          <a:pt x="26" y="9"/>
                        </a:cubicBezTo>
                        <a:cubicBezTo>
                          <a:pt x="27" y="10"/>
                          <a:pt x="27" y="10"/>
                          <a:pt x="28" y="11"/>
                        </a:cubicBezTo>
                        <a:cubicBezTo>
                          <a:pt x="28" y="10"/>
                          <a:pt x="29" y="10"/>
                          <a:pt x="30" y="9"/>
                        </a:cubicBezTo>
                        <a:cubicBezTo>
                          <a:pt x="28" y="9"/>
                          <a:pt x="28" y="9"/>
                          <a:pt x="27" y="9"/>
                        </a:cubicBezTo>
                        <a:close/>
                        <a:moveTo>
                          <a:pt x="34" y="53"/>
                        </a:moveTo>
                        <a:cubicBezTo>
                          <a:pt x="34" y="53"/>
                          <a:pt x="34" y="53"/>
                          <a:pt x="34" y="53"/>
                        </a:cubicBezTo>
                        <a:cubicBezTo>
                          <a:pt x="35" y="55"/>
                          <a:pt x="36" y="58"/>
                          <a:pt x="37" y="60"/>
                        </a:cubicBezTo>
                        <a:cubicBezTo>
                          <a:pt x="36" y="58"/>
                          <a:pt x="36" y="55"/>
                          <a:pt x="34" y="53"/>
                        </a:cubicBezTo>
                        <a:close/>
                        <a:moveTo>
                          <a:pt x="61" y="59"/>
                        </a:moveTo>
                        <a:cubicBezTo>
                          <a:pt x="62" y="59"/>
                          <a:pt x="62" y="59"/>
                          <a:pt x="62" y="58"/>
                        </a:cubicBezTo>
                        <a:cubicBezTo>
                          <a:pt x="61" y="57"/>
                          <a:pt x="61" y="56"/>
                          <a:pt x="61" y="55"/>
                        </a:cubicBezTo>
                        <a:cubicBezTo>
                          <a:pt x="60" y="55"/>
                          <a:pt x="60" y="56"/>
                          <a:pt x="60" y="56"/>
                        </a:cubicBezTo>
                        <a:cubicBezTo>
                          <a:pt x="60" y="57"/>
                          <a:pt x="61" y="58"/>
                          <a:pt x="61" y="59"/>
                        </a:cubicBezTo>
                        <a:close/>
                        <a:moveTo>
                          <a:pt x="57" y="40"/>
                        </a:moveTo>
                        <a:cubicBezTo>
                          <a:pt x="56" y="39"/>
                          <a:pt x="56" y="39"/>
                          <a:pt x="56" y="38"/>
                        </a:cubicBezTo>
                        <a:cubicBezTo>
                          <a:pt x="55" y="39"/>
                          <a:pt x="55" y="39"/>
                          <a:pt x="55" y="41"/>
                        </a:cubicBezTo>
                        <a:cubicBezTo>
                          <a:pt x="56" y="41"/>
                          <a:pt x="56" y="40"/>
                          <a:pt x="57" y="40"/>
                        </a:cubicBezTo>
                        <a:close/>
                        <a:moveTo>
                          <a:pt x="47" y="9"/>
                        </a:moveTo>
                        <a:cubicBezTo>
                          <a:pt x="47" y="8"/>
                          <a:pt x="47" y="9"/>
                          <a:pt x="46" y="9"/>
                        </a:cubicBezTo>
                        <a:cubicBezTo>
                          <a:pt x="46" y="9"/>
                          <a:pt x="45" y="9"/>
                          <a:pt x="45" y="10"/>
                        </a:cubicBezTo>
                        <a:cubicBezTo>
                          <a:pt x="45" y="10"/>
                          <a:pt x="46" y="10"/>
                          <a:pt x="46" y="10"/>
                        </a:cubicBezTo>
                        <a:cubicBezTo>
                          <a:pt x="47" y="10"/>
                          <a:pt x="47" y="10"/>
                          <a:pt x="47" y="9"/>
                        </a:cubicBezTo>
                        <a:close/>
                        <a:moveTo>
                          <a:pt x="46" y="73"/>
                        </a:moveTo>
                        <a:cubicBezTo>
                          <a:pt x="46" y="73"/>
                          <a:pt x="46" y="72"/>
                          <a:pt x="47" y="72"/>
                        </a:cubicBezTo>
                        <a:cubicBezTo>
                          <a:pt x="47" y="71"/>
                          <a:pt x="46" y="71"/>
                          <a:pt x="46" y="70"/>
                        </a:cubicBezTo>
                        <a:cubicBezTo>
                          <a:pt x="45" y="71"/>
                          <a:pt x="45" y="72"/>
                          <a:pt x="46" y="73"/>
                        </a:cubicBezTo>
                        <a:close/>
                        <a:moveTo>
                          <a:pt x="51" y="25"/>
                        </a:moveTo>
                        <a:cubicBezTo>
                          <a:pt x="52" y="25"/>
                          <a:pt x="52" y="25"/>
                          <a:pt x="52" y="24"/>
                        </a:cubicBezTo>
                        <a:cubicBezTo>
                          <a:pt x="52" y="23"/>
                          <a:pt x="52" y="23"/>
                          <a:pt x="52" y="23"/>
                        </a:cubicBezTo>
                        <a:cubicBezTo>
                          <a:pt x="50" y="23"/>
                          <a:pt x="51" y="24"/>
                          <a:pt x="51" y="25"/>
                        </a:cubicBezTo>
                        <a:close/>
                        <a:moveTo>
                          <a:pt x="55" y="54"/>
                        </a:moveTo>
                        <a:cubicBezTo>
                          <a:pt x="55" y="54"/>
                          <a:pt x="55" y="54"/>
                          <a:pt x="55" y="53"/>
                        </a:cubicBezTo>
                        <a:cubicBezTo>
                          <a:pt x="53" y="54"/>
                          <a:pt x="53" y="54"/>
                          <a:pt x="54" y="55"/>
                        </a:cubicBezTo>
                        <a:cubicBezTo>
                          <a:pt x="54" y="55"/>
                          <a:pt x="55" y="55"/>
                          <a:pt x="55" y="54"/>
                        </a:cubicBezTo>
                        <a:close/>
                        <a:moveTo>
                          <a:pt x="39" y="122"/>
                        </a:moveTo>
                        <a:cubicBezTo>
                          <a:pt x="38" y="122"/>
                          <a:pt x="37" y="124"/>
                          <a:pt x="37" y="125"/>
                        </a:cubicBezTo>
                        <a:cubicBezTo>
                          <a:pt x="37" y="125"/>
                          <a:pt x="37" y="125"/>
                          <a:pt x="37" y="125"/>
                        </a:cubicBezTo>
                        <a:cubicBezTo>
                          <a:pt x="38" y="124"/>
                          <a:pt x="38" y="123"/>
                          <a:pt x="39" y="122"/>
                        </a:cubicBezTo>
                        <a:close/>
                        <a:moveTo>
                          <a:pt x="30" y="31"/>
                        </a:moveTo>
                        <a:cubicBezTo>
                          <a:pt x="31" y="32"/>
                          <a:pt x="31" y="32"/>
                          <a:pt x="31" y="32"/>
                        </a:cubicBezTo>
                        <a:cubicBezTo>
                          <a:pt x="32" y="31"/>
                          <a:pt x="33" y="30"/>
                          <a:pt x="33" y="30"/>
                        </a:cubicBezTo>
                        <a:cubicBezTo>
                          <a:pt x="32" y="30"/>
                          <a:pt x="31" y="31"/>
                          <a:pt x="30" y="31"/>
                        </a:cubicBezTo>
                        <a:close/>
                        <a:moveTo>
                          <a:pt x="51" y="38"/>
                        </a:moveTo>
                        <a:cubicBezTo>
                          <a:pt x="52" y="38"/>
                          <a:pt x="52" y="38"/>
                          <a:pt x="52" y="38"/>
                        </a:cubicBezTo>
                        <a:cubicBezTo>
                          <a:pt x="51" y="37"/>
                          <a:pt x="51" y="36"/>
                          <a:pt x="51" y="35"/>
                        </a:cubicBezTo>
                        <a:cubicBezTo>
                          <a:pt x="50" y="35"/>
                          <a:pt x="50" y="36"/>
                          <a:pt x="50" y="36"/>
                        </a:cubicBezTo>
                        <a:cubicBezTo>
                          <a:pt x="51" y="37"/>
                          <a:pt x="51" y="37"/>
                          <a:pt x="51" y="38"/>
                        </a:cubicBezTo>
                        <a:close/>
                        <a:moveTo>
                          <a:pt x="38" y="108"/>
                        </a:moveTo>
                        <a:cubicBezTo>
                          <a:pt x="37" y="108"/>
                          <a:pt x="37" y="108"/>
                          <a:pt x="37" y="108"/>
                        </a:cubicBezTo>
                        <a:cubicBezTo>
                          <a:pt x="36" y="110"/>
                          <a:pt x="36" y="111"/>
                          <a:pt x="36" y="111"/>
                        </a:cubicBezTo>
                        <a:cubicBezTo>
                          <a:pt x="37" y="111"/>
                          <a:pt x="38" y="109"/>
                          <a:pt x="38" y="108"/>
                        </a:cubicBezTo>
                        <a:close/>
                        <a:moveTo>
                          <a:pt x="57" y="44"/>
                        </a:moveTo>
                        <a:cubicBezTo>
                          <a:pt x="56" y="45"/>
                          <a:pt x="56" y="45"/>
                          <a:pt x="57" y="47"/>
                        </a:cubicBezTo>
                        <a:cubicBezTo>
                          <a:pt x="58" y="46"/>
                          <a:pt x="58" y="46"/>
                          <a:pt x="57" y="44"/>
                        </a:cubicBezTo>
                        <a:close/>
                        <a:moveTo>
                          <a:pt x="45" y="29"/>
                        </a:moveTo>
                        <a:cubicBezTo>
                          <a:pt x="44" y="30"/>
                          <a:pt x="43" y="31"/>
                          <a:pt x="42" y="32"/>
                        </a:cubicBezTo>
                        <a:cubicBezTo>
                          <a:pt x="43" y="31"/>
                          <a:pt x="44" y="31"/>
                          <a:pt x="45" y="30"/>
                        </a:cubicBezTo>
                        <a:cubicBezTo>
                          <a:pt x="45" y="30"/>
                          <a:pt x="45" y="30"/>
                          <a:pt x="45" y="29"/>
                        </a:cubicBezTo>
                        <a:close/>
                        <a:moveTo>
                          <a:pt x="59" y="50"/>
                        </a:moveTo>
                        <a:cubicBezTo>
                          <a:pt x="58" y="50"/>
                          <a:pt x="58" y="51"/>
                          <a:pt x="59" y="52"/>
                        </a:cubicBezTo>
                        <a:cubicBezTo>
                          <a:pt x="59" y="52"/>
                          <a:pt x="60" y="52"/>
                          <a:pt x="59" y="51"/>
                        </a:cubicBezTo>
                        <a:cubicBezTo>
                          <a:pt x="59" y="51"/>
                          <a:pt x="59" y="50"/>
                          <a:pt x="59" y="50"/>
                        </a:cubicBezTo>
                        <a:close/>
                        <a:moveTo>
                          <a:pt x="46" y="96"/>
                        </a:moveTo>
                        <a:cubicBezTo>
                          <a:pt x="44" y="96"/>
                          <a:pt x="44" y="98"/>
                          <a:pt x="44" y="99"/>
                        </a:cubicBezTo>
                        <a:cubicBezTo>
                          <a:pt x="44" y="98"/>
                          <a:pt x="45" y="97"/>
                          <a:pt x="46" y="96"/>
                        </a:cubicBezTo>
                        <a:close/>
                        <a:moveTo>
                          <a:pt x="44" y="66"/>
                        </a:moveTo>
                        <a:cubicBezTo>
                          <a:pt x="45" y="66"/>
                          <a:pt x="45" y="65"/>
                          <a:pt x="44" y="64"/>
                        </a:cubicBezTo>
                        <a:cubicBezTo>
                          <a:pt x="44" y="65"/>
                          <a:pt x="44" y="65"/>
                          <a:pt x="44" y="66"/>
                        </a:cubicBezTo>
                        <a:close/>
                        <a:moveTo>
                          <a:pt x="20" y="10"/>
                        </a:moveTo>
                        <a:cubicBezTo>
                          <a:pt x="21" y="9"/>
                          <a:pt x="21" y="9"/>
                          <a:pt x="21" y="8"/>
                        </a:cubicBezTo>
                        <a:cubicBezTo>
                          <a:pt x="20" y="8"/>
                          <a:pt x="20" y="8"/>
                          <a:pt x="19" y="8"/>
                        </a:cubicBezTo>
                        <a:cubicBezTo>
                          <a:pt x="19" y="9"/>
                          <a:pt x="20" y="9"/>
                          <a:pt x="20" y="10"/>
                        </a:cubicBezTo>
                        <a:close/>
                        <a:moveTo>
                          <a:pt x="55" y="62"/>
                        </a:moveTo>
                        <a:cubicBezTo>
                          <a:pt x="56" y="61"/>
                          <a:pt x="56" y="60"/>
                          <a:pt x="56" y="59"/>
                        </a:cubicBezTo>
                        <a:cubicBezTo>
                          <a:pt x="55" y="60"/>
                          <a:pt x="55" y="60"/>
                          <a:pt x="55" y="62"/>
                        </a:cubicBezTo>
                        <a:close/>
                        <a:moveTo>
                          <a:pt x="24" y="119"/>
                        </a:moveTo>
                        <a:cubicBezTo>
                          <a:pt x="23" y="120"/>
                          <a:pt x="23" y="121"/>
                          <a:pt x="22" y="121"/>
                        </a:cubicBezTo>
                        <a:cubicBezTo>
                          <a:pt x="23" y="121"/>
                          <a:pt x="23" y="122"/>
                          <a:pt x="24" y="119"/>
                        </a:cubicBezTo>
                        <a:close/>
                        <a:moveTo>
                          <a:pt x="47" y="62"/>
                        </a:moveTo>
                        <a:cubicBezTo>
                          <a:pt x="46" y="63"/>
                          <a:pt x="46" y="63"/>
                          <a:pt x="47" y="64"/>
                        </a:cubicBezTo>
                        <a:cubicBezTo>
                          <a:pt x="48" y="63"/>
                          <a:pt x="48" y="63"/>
                          <a:pt x="47" y="62"/>
                        </a:cubicBezTo>
                        <a:close/>
                        <a:moveTo>
                          <a:pt x="25" y="24"/>
                        </a:move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5" y="26"/>
                          <a:pt x="26" y="27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6" y="27"/>
                          <a:pt x="26" y="26"/>
                          <a:pt x="25" y="24"/>
                        </a:cubicBezTo>
                        <a:close/>
                        <a:moveTo>
                          <a:pt x="63" y="64"/>
                        </a:moveTo>
                        <a:cubicBezTo>
                          <a:pt x="63" y="63"/>
                          <a:pt x="64" y="63"/>
                          <a:pt x="63" y="63"/>
                        </a:cubicBezTo>
                        <a:cubicBezTo>
                          <a:pt x="63" y="63"/>
                          <a:pt x="63" y="62"/>
                          <a:pt x="63" y="61"/>
                        </a:cubicBezTo>
                        <a:cubicBezTo>
                          <a:pt x="62" y="62"/>
                          <a:pt x="63" y="63"/>
                          <a:pt x="63" y="64"/>
                        </a:cubicBezTo>
                        <a:close/>
                        <a:moveTo>
                          <a:pt x="23" y="11"/>
                        </a:moveTo>
                        <a:cubicBezTo>
                          <a:pt x="23" y="11"/>
                          <a:pt x="23" y="11"/>
                          <a:pt x="23" y="11"/>
                        </a:cubicBezTo>
                        <a:cubicBezTo>
                          <a:pt x="23" y="11"/>
                          <a:pt x="24" y="10"/>
                          <a:pt x="25" y="10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3" y="10"/>
                          <a:pt x="23" y="10"/>
                          <a:pt x="23" y="11"/>
                        </a:cubicBezTo>
                        <a:close/>
                        <a:moveTo>
                          <a:pt x="53" y="28"/>
                        </a:moveTo>
                        <a:cubicBezTo>
                          <a:pt x="52" y="29"/>
                          <a:pt x="52" y="29"/>
                          <a:pt x="52" y="30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8"/>
                          <a:pt x="53" y="28"/>
                          <a:pt x="53" y="28"/>
                        </a:cubicBezTo>
                        <a:close/>
                        <a:moveTo>
                          <a:pt x="53" y="48"/>
                        </a:moveTo>
                        <a:cubicBezTo>
                          <a:pt x="52" y="49"/>
                          <a:pt x="52" y="49"/>
                          <a:pt x="52" y="50"/>
                        </a:cubicBezTo>
                        <a:cubicBezTo>
                          <a:pt x="53" y="49"/>
                          <a:pt x="53" y="49"/>
                          <a:pt x="53" y="48"/>
                        </a:cubicBezTo>
                        <a:close/>
                        <a:moveTo>
                          <a:pt x="33" y="23"/>
                        </a:moveTo>
                        <a:cubicBezTo>
                          <a:pt x="34" y="23"/>
                          <a:pt x="34" y="22"/>
                          <a:pt x="35" y="22"/>
                        </a:cubicBezTo>
                        <a:cubicBezTo>
                          <a:pt x="33" y="23"/>
                          <a:pt x="33" y="23"/>
                          <a:pt x="33" y="23"/>
                        </a:cubicBezTo>
                        <a:close/>
                        <a:moveTo>
                          <a:pt x="54" y="66"/>
                        </a:move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2" y="66"/>
                          <a:pt x="52" y="67"/>
                          <a:pt x="53" y="67"/>
                        </a:cubicBezTo>
                        <a:cubicBezTo>
                          <a:pt x="53" y="67"/>
                          <a:pt x="54" y="66"/>
                          <a:pt x="54" y="66"/>
                        </a:cubicBezTo>
                        <a:close/>
                        <a:moveTo>
                          <a:pt x="39" y="9"/>
                        </a:moveTo>
                        <a:cubicBezTo>
                          <a:pt x="39" y="9"/>
                          <a:pt x="39" y="9"/>
                          <a:pt x="40" y="9"/>
                        </a:cubicBezTo>
                        <a:cubicBezTo>
                          <a:pt x="40" y="9"/>
                          <a:pt x="41" y="9"/>
                          <a:pt x="41" y="9"/>
                        </a:cubicBezTo>
                        <a:cubicBezTo>
                          <a:pt x="40" y="9"/>
                          <a:pt x="40" y="9"/>
                          <a:pt x="39" y="9"/>
                        </a:cubicBezTo>
                        <a:close/>
                        <a:moveTo>
                          <a:pt x="29" y="123"/>
                        </a:moveTo>
                        <a:cubicBezTo>
                          <a:pt x="30" y="123"/>
                          <a:pt x="31" y="123"/>
                          <a:pt x="32" y="123"/>
                        </a:cubicBezTo>
                        <a:cubicBezTo>
                          <a:pt x="31" y="122"/>
                          <a:pt x="30" y="122"/>
                          <a:pt x="29" y="123"/>
                        </a:cubicBezTo>
                        <a:close/>
                        <a:moveTo>
                          <a:pt x="33" y="116"/>
                        </a:moveTo>
                        <a:cubicBezTo>
                          <a:pt x="33" y="116"/>
                          <a:pt x="34" y="116"/>
                          <a:pt x="34" y="115"/>
                        </a:cubicBezTo>
                        <a:cubicBezTo>
                          <a:pt x="33" y="115"/>
                          <a:pt x="33" y="116"/>
                          <a:pt x="33" y="116"/>
                        </a:cubicBezTo>
                        <a:close/>
                        <a:moveTo>
                          <a:pt x="54" y="70"/>
                        </a:moveTo>
                        <a:cubicBezTo>
                          <a:pt x="55" y="69"/>
                          <a:pt x="55" y="69"/>
                          <a:pt x="55" y="68"/>
                        </a:cubicBezTo>
                        <a:cubicBezTo>
                          <a:pt x="54" y="69"/>
                          <a:pt x="54" y="69"/>
                          <a:pt x="54" y="70"/>
                        </a:cubicBezTo>
                        <a:close/>
                        <a:moveTo>
                          <a:pt x="51" y="60"/>
                        </a:moveTo>
                        <a:cubicBezTo>
                          <a:pt x="52" y="60"/>
                          <a:pt x="52" y="60"/>
                          <a:pt x="52" y="59"/>
                        </a:cubicBezTo>
                        <a:cubicBezTo>
                          <a:pt x="52" y="59"/>
                          <a:pt x="51" y="59"/>
                          <a:pt x="51" y="60"/>
                        </a:cubicBezTo>
                        <a:close/>
                        <a:moveTo>
                          <a:pt x="29" y="21"/>
                        </a:moveTo>
                        <a:cubicBezTo>
                          <a:pt x="29" y="21"/>
                          <a:pt x="29" y="21"/>
                          <a:pt x="29" y="21"/>
                        </a:cubicBezTo>
                        <a:cubicBezTo>
                          <a:pt x="29" y="22"/>
                          <a:pt x="28" y="22"/>
                          <a:pt x="27" y="23"/>
                        </a:cubicBezTo>
                        <a:cubicBezTo>
                          <a:pt x="27" y="23"/>
                          <a:pt x="27" y="23"/>
                          <a:pt x="27" y="23"/>
                        </a:cubicBezTo>
                        <a:cubicBezTo>
                          <a:pt x="28" y="23"/>
                          <a:pt x="29" y="22"/>
                          <a:pt x="29" y="21"/>
                        </a:cubicBezTo>
                        <a:close/>
                        <a:moveTo>
                          <a:pt x="26" y="115"/>
                        </a:moveTo>
                        <a:cubicBezTo>
                          <a:pt x="26" y="115"/>
                          <a:pt x="26" y="115"/>
                          <a:pt x="26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6"/>
                          <a:pt x="25" y="116"/>
                          <a:pt x="25" y="116"/>
                        </a:cubicBezTo>
                        <a:cubicBezTo>
                          <a:pt x="25" y="115"/>
                          <a:pt x="25" y="115"/>
                          <a:pt x="26" y="115"/>
                        </a:cubicBezTo>
                        <a:close/>
                        <a:moveTo>
                          <a:pt x="37" y="33"/>
                        </a:move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33"/>
                          <a:pt x="36" y="34"/>
                          <a:pt x="37" y="34"/>
                        </a:cubicBezTo>
                        <a:cubicBezTo>
                          <a:pt x="37" y="34"/>
                          <a:pt x="37" y="33"/>
                          <a:pt x="37" y="33"/>
                        </a:cubicBezTo>
                        <a:close/>
                        <a:moveTo>
                          <a:pt x="42" y="35"/>
                        </a:moveTo>
                        <a:cubicBezTo>
                          <a:pt x="42" y="35"/>
                          <a:pt x="42" y="35"/>
                          <a:pt x="42" y="35"/>
                        </a:cubicBezTo>
                        <a:cubicBezTo>
                          <a:pt x="42" y="35"/>
                          <a:pt x="41" y="36"/>
                          <a:pt x="41" y="36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lose/>
                        <a:moveTo>
                          <a:pt x="26" y="16"/>
                        </a:moveTo>
                        <a:cubicBezTo>
                          <a:pt x="26" y="16"/>
                          <a:pt x="25" y="16"/>
                          <a:pt x="25" y="16"/>
                        </a:cubicBezTo>
                        <a:cubicBezTo>
                          <a:pt x="25" y="16"/>
                          <a:pt x="25" y="17"/>
                          <a:pt x="25" y="17"/>
                        </a:cubicBezTo>
                        <a:cubicBezTo>
                          <a:pt x="25" y="17"/>
                          <a:pt x="25" y="17"/>
                          <a:pt x="26" y="16"/>
                        </a:cubicBezTo>
                        <a:close/>
                        <a:moveTo>
                          <a:pt x="48" y="57"/>
                        </a:moveTo>
                        <a:cubicBezTo>
                          <a:pt x="48" y="56"/>
                          <a:pt x="48" y="56"/>
                          <a:pt x="48" y="56"/>
                        </a:cubicBezTo>
                        <a:cubicBezTo>
                          <a:pt x="48" y="56"/>
                          <a:pt x="48" y="56"/>
                          <a:pt x="48" y="57"/>
                        </a:cubicBezTo>
                        <a:close/>
                        <a:moveTo>
                          <a:pt x="43" y="60"/>
                        </a:move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3" y="60"/>
                          <a:pt x="43" y="59"/>
                          <a:pt x="43" y="59"/>
                        </a:cubicBezTo>
                        <a:cubicBezTo>
                          <a:pt x="43" y="59"/>
                          <a:pt x="43" y="59"/>
                          <a:pt x="43" y="59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lose/>
                        <a:moveTo>
                          <a:pt x="58" y="61"/>
                        </a:moveTo>
                        <a:cubicBezTo>
                          <a:pt x="58" y="60"/>
                          <a:pt x="58" y="60"/>
                          <a:pt x="58" y="60"/>
                        </a:cubicBezTo>
                        <a:cubicBezTo>
                          <a:pt x="58" y="60"/>
                          <a:pt x="58" y="60"/>
                          <a:pt x="58" y="61"/>
                        </a:cubicBezTo>
                        <a:close/>
                        <a:moveTo>
                          <a:pt x="27" y="120"/>
                        </a:moveTo>
                        <a:cubicBezTo>
                          <a:pt x="27" y="120"/>
                          <a:pt x="27" y="120"/>
                          <a:pt x="27" y="120"/>
                        </a:cubicBezTo>
                        <a:cubicBezTo>
                          <a:pt x="27" y="120"/>
                          <a:pt x="28" y="120"/>
                          <a:pt x="28" y="120"/>
                        </a:cubicBezTo>
                        <a:cubicBezTo>
                          <a:pt x="28" y="120"/>
                          <a:pt x="28" y="120"/>
                          <a:pt x="27" y="120"/>
                        </a:cubicBezTo>
                        <a:cubicBezTo>
                          <a:pt x="27" y="120"/>
                          <a:pt x="27" y="120"/>
                          <a:pt x="27" y="120"/>
                        </a:cubicBezTo>
                        <a:close/>
                        <a:moveTo>
                          <a:pt x="27" y="20"/>
                        </a:move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6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lose/>
                        <a:moveTo>
                          <a:pt x="17" y="6"/>
                        </a:move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7" y="6"/>
                        </a:cubicBezTo>
                        <a:close/>
                        <a:moveTo>
                          <a:pt x="49" y="12"/>
                        </a:move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lose/>
                        <a:moveTo>
                          <a:pt x="53" y="41"/>
                        </a:moveTo>
                        <a:cubicBezTo>
                          <a:pt x="53" y="41"/>
                          <a:pt x="53" y="41"/>
                          <a:pt x="52" y="41"/>
                        </a:cubicBezTo>
                        <a:cubicBezTo>
                          <a:pt x="53" y="41"/>
                          <a:pt x="53" y="42"/>
                          <a:pt x="53" y="42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42"/>
                          <a:pt x="53" y="41"/>
                          <a:pt x="53" y="41"/>
                        </a:cubicBezTo>
                        <a:close/>
                        <a:moveTo>
                          <a:pt x="52" y="56"/>
                        </a:moveTo>
                        <a:cubicBezTo>
                          <a:pt x="52" y="56"/>
                          <a:pt x="51" y="56"/>
                          <a:pt x="51" y="56"/>
                        </a:cubicBezTo>
                        <a:cubicBezTo>
                          <a:pt x="51" y="56"/>
                          <a:pt x="51" y="57"/>
                          <a:pt x="51" y="57"/>
                        </a:cubicBezTo>
                        <a:cubicBezTo>
                          <a:pt x="51" y="57"/>
                          <a:pt x="51" y="57"/>
                          <a:pt x="51" y="57"/>
                        </a:cubicBezTo>
                        <a:cubicBezTo>
                          <a:pt x="51" y="57"/>
                          <a:pt x="52" y="57"/>
                          <a:pt x="52" y="56"/>
                        </a:cubicBezTo>
                        <a:close/>
                        <a:moveTo>
                          <a:pt x="50" y="81"/>
                        </a:moveTo>
                        <a:cubicBezTo>
                          <a:pt x="50" y="80"/>
                          <a:pt x="50" y="80"/>
                          <a:pt x="50" y="80"/>
                        </a:cubicBezTo>
                        <a:cubicBezTo>
                          <a:pt x="50" y="80"/>
                          <a:pt x="50" y="81"/>
                          <a:pt x="49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2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5656263" y="3211513"/>
                    <a:ext cx="255588" cy="431800"/>
                  </a:xfrm>
                  <a:custGeom>
                    <a:avLst/>
                    <a:gdLst>
                      <a:gd name="T0" fmla="*/ 47 w 78"/>
                      <a:gd name="T1" fmla="*/ 127 h 130"/>
                      <a:gd name="T2" fmla="*/ 38 w 78"/>
                      <a:gd name="T3" fmla="*/ 130 h 130"/>
                      <a:gd name="T4" fmla="*/ 9 w 78"/>
                      <a:gd name="T5" fmla="*/ 127 h 130"/>
                      <a:gd name="T6" fmla="*/ 7 w 78"/>
                      <a:gd name="T7" fmla="*/ 116 h 130"/>
                      <a:gd name="T8" fmla="*/ 25 w 78"/>
                      <a:gd name="T9" fmla="*/ 91 h 130"/>
                      <a:gd name="T10" fmla="*/ 38 w 78"/>
                      <a:gd name="T11" fmla="*/ 73 h 130"/>
                      <a:gd name="T12" fmla="*/ 37 w 78"/>
                      <a:gd name="T13" fmla="*/ 66 h 130"/>
                      <a:gd name="T14" fmla="*/ 25 w 78"/>
                      <a:gd name="T15" fmla="*/ 35 h 130"/>
                      <a:gd name="T16" fmla="*/ 19 w 78"/>
                      <a:gd name="T17" fmla="*/ 19 h 130"/>
                      <a:gd name="T18" fmla="*/ 13 w 78"/>
                      <a:gd name="T19" fmla="*/ 5 h 130"/>
                      <a:gd name="T20" fmla="*/ 37 w 78"/>
                      <a:gd name="T21" fmla="*/ 1 h 130"/>
                      <a:gd name="T22" fmla="*/ 52 w 78"/>
                      <a:gd name="T23" fmla="*/ 1 h 130"/>
                      <a:gd name="T24" fmla="*/ 64 w 78"/>
                      <a:gd name="T25" fmla="*/ 35 h 130"/>
                      <a:gd name="T26" fmla="*/ 77 w 78"/>
                      <a:gd name="T27" fmla="*/ 66 h 130"/>
                      <a:gd name="T28" fmla="*/ 74 w 78"/>
                      <a:gd name="T29" fmla="*/ 79 h 130"/>
                      <a:gd name="T30" fmla="*/ 45 w 78"/>
                      <a:gd name="T31" fmla="*/ 121 h 130"/>
                      <a:gd name="T32" fmla="*/ 54 w 78"/>
                      <a:gd name="T33" fmla="*/ 100 h 130"/>
                      <a:gd name="T34" fmla="*/ 16 w 78"/>
                      <a:gd name="T35" fmla="*/ 117 h 130"/>
                      <a:gd name="T36" fmla="*/ 9 w 78"/>
                      <a:gd name="T37" fmla="*/ 121 h 130"/>
                      <a:gd name="T38" fmla="*/ 20 w 78"/>
                      <a:gd name="T39" fmla="*/ 122 h 130"/>
                      <a:gd name="T40" fmla="*/ 43 w 78"/>
                      <a:gd name="T41" fmla="*/ 114 h 130"/>
                      <a:gd name="T42" fmla="*/ 59 w 78"/>
                      <a:gd name="T43" fmla="*/ 87 h 130"/>
                      <a:gd name="T44" fmla="*/ 20 w 78"/>
                      <a:gd name="T45" fmla="*/ 108 h 130"/>
                      <a:gd name="T46" fmla="*/ 15 w 78"/>
                      <a:gd name="T47" fmla="*/ 115 h 130"/>
                      <a:gd name="T48" fmla="*/ 56 w 78"/>
                      <a:gd name="T49" fmla="*/ 96 h 130"/>
                      <a:gd name="T50" fmla="*/ 72 w 78"/>
                      <a:gd name="T51" fmla="*/ 74 h 130"/>
                      <a:gd name="T52" fmla="*/ 27 w 78"/>
                      <a:gd name="T53" fmla="*/ 97 h 130"/>
                      <a:gd name="T54" fmla="*/ 56 w 78"/>
                      <a:gd name="T55" fmla="*/ 87 h 130"/>
                      <a:gd name="T56" fmla="*/ 57 w 78"/>
                      <a:gd name="T57" fmla="*/ 30 h 130"/>
                      <a:gd name="T58" fmla="*/ 38 w 78"/>
                      <a:gd name="T59" fmla="*/ 50 h 130"/>
                      <a:gd name="T60" fmla="*/ 31 w 78"/>
                      <a:gd name="T61" fmla="*/ 92 h 130"/>
                      <a:gd name="T62" fmla="*/ 71 w 78"/>
                      <a:gd name="T63" fmla="*/ 66 h 130"/>
                      <a:gd name="T64" fmla="*/ 41 w 78"/>
                      <a:gd name="T65" fmla="*/ 79 h 130"/>
                      <a:gd name="T66" fmla="*/ 29 w 78"/>
                      <a:gd name="T67" fmla="*/ 32 h 130"/>
                      <a:gd name="T68" fmla="*/ 46 w 78"/>
                      <a:gd name="T69" fmla="*/ 14 h 130"/>
                      <a:gd name="T70" fmla="*/ 40 w 78"/>
                      <a:gd name="T71" fmla="*/ 77 h 130"/>
                      <a:gd name="T72" fmla="*/ 68 w 78"/>
                      <a:gd name="T73" fmla="*/ 64 h 130"/>
                      <a:gd name="T74" fmla="*/ 43 w 78"/>
                      <a:gd name="T75" fmla="*/ 69 h 130"/>
                      <a:gd name="T76" fmla="*/ 56 w 78"/>
                      <a:gd name="T77" fmla="*/ 27 h 130"/>
                      <a:gd name="T78" fmla="*/ 30 w 78"/>
                      <a:gd name="T79" fmla="*/ 34 h 130"/>
                      <a:gd name="T80" fmla="*/ 53 w 78"/>
                      <a:gd name="T81" fmla="*/ 29 h 130"/>
                      <a:gd name="T82" fmla="*/ 63 w 78"/>
                      <a:gd name="T83" fmla="*/ 46 h 130"/>
                      <a:gd name="T84" fmla="*/ 40 w 78"/>
                      <a:gd name="T85" fmla="*/ 51 h 130"/>
                      <a:gd name="T86" fmla="*/ 51 w 78"/>
                      <a:gd name="T87" fmla="*/ 63 h 130"/>
                      <a:gd name="T88" fmla="*/ 43 w 78"/>
                      <a:gd name="T89" fmla="*/ 60 h 130"/>
                      <a:gd name="T90" fmla="*/ 27 w 78"/>
                      <a:gd name="T91" fmla="*/ 22 h 130"/>
                      <a:gd name="T92" fmla="*/ 46 w 78"/>
                      <a:gd name="T93" fmla="*/ 7 h 130"/>
                      <a:gd name="T94" fmla="*/ 23 w 78"/>
                      <a:gd name="T95" fmla="*/ 17 h 130"/>
                      <a:gd name="T96" fmla="*/ 34 w 78"/>
                      <a:gd name="T97" fmla="*/ 4 h 130"/>
                      <a:gd name="T98" fmla="*/ 23 w 78"/>
                      <a:gd name="T99" fmla="*/ 17 h 130"/>
                      <a:gd name="T100" fmla="*/ 24 w 78"/>
                      <a:gd name="T101" fmla="*/ 124 h 130"/>
                      <a:gd name="T102" fmla="*/ 42 w 78"/>
                      <a:gd name="T103" fmla="*/ 118 h 130"/>
                      <a:gd name="T104" fmla="*/ 18 w 78"/>
                      <a:gd name="T105" fmla="*/ 7 h 130"/>
                      <a:gd name="T106" fmla="*/ 51 w 78"/>
                      <a:gd name="T107" fmla="*/ 9 h 130"/>
                      <a:gd name="T108" fmla="*/ 51 w 78"/>
                      <a:gd name="T109" fmla="*/ 9 h 130"/>
                      <a:gd name="T110" fmla="*/ 37 w 78"/>
                      <a:gd name="T111" fmla="*/ 53 h 130"/>
                      <a:gd name="T112" fmla="*/ 4 w 78"/>
                      <a:gd name="T113" fmla="*/ 125 h 130"/>
                      <a:gd name="T114" fmla="*/ 40 w 78"/>
                      <a:gd name="T115" fmla="*/ 61 h 130"/>
                      <a:gd name="T116" fmla="*/ 52 w 78"/>
                      <a:gd name="T117" fmla="*/ 1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78" h="130">
                        <a:moveTo>
                          <a:pt x="40" y="125"/>
                        </a:moveTo>
                        <a:cubicBezTo>
                          <a:pt x="41" y="125"/>
                          <a:pt x="41" y="125"/>
                          <a:pt x="42" y="125"/>
                        </a:cubicBezTo>
                        <a:cubicBezTo>
                          <a:pt x="43" y="125"/>
                          <a:pt x="45" y="126"/>
                          <a:pt x="46" y="126"/>
                        </a:cubicBezTo>
                        <a:cubicBezTo>
                          <a:pt x="46" y="126"/>
                          <a:pt x="47" y="126"/>
                          <a:pt x="47" y="126"/>
                        </a:cubicBezTo>
                        <a:cubicBezTo>
                          <a:pt x="47" y="126"/>
                          <a:pt x="47" y="126"/>
                          <a:pt x="47" y="127"/>
                        </a:cubicBezTo>
                        <a:cubicBezTo>
                          <a:pt x="47" y="127"/>
                          <a:pt x="47" y="128"/>
                          <a:pt x="47" y="128"/>
                        </a:cubicBezTo>
                        <a:cubicBezTo>
                          <a:pt x="46" y="128"/>
                          <a:pt x="46" y="128"/>
                          <a:pt x="45" y="128"/>
                        </a:cubicBezTo>
                        <a:cubicBezTo>
                          <a:pt x="44" y="128"/>
                          <a:pt x="43" y="128"/>
                          <a:pt x="42" y="128"/>
                        </a:cubicBezTo>
                        <a:cubicBezTo>
                          <a:pt x="42" y="128"/>
                          <a:pt x="42" y="128"/>
                          <a:pt x="41" y="128"/>
                        </a:cubicBezTo>
                        <a:cubicBezTo>
                          <a:pt x="40" y="130"/>
                          <a:pt x="40" y="130"/>
                          <a:pt x="38" y="130"/>
                        </a:cubicBezTo>
                        <a:cubicBezTo>
                          <a:pt x="38" y="129"/>
                          <a:pt x="37" y="128"/>
                          <a:pt x="36" y="128"/>
                        </a:cubicBezTo>
                        <a:cubicBezTo>
                          <a:pt x="31" y="128"/>
                          <a:pt x="26" y="128"/>
                          <a:pt x="21" y="127"/>
                        </a:cubicBezTo>
                        <a:cubicBezTo>
                          <a:pt x="19" y="127"/>
                          <a:pt x="16" y="128"/>
                          <a:pt x="14" y="128"/>
                        </a:cubicBezTo>
                        <a:cubicBezTo>
                          <a:pt x="13" y="128"/>
                          <a:pt x="12" y="128"/>
                          <a:pt x="11" y="128"/>
                        </a:cubicBezTo>
                        <a:cubicBezTo>
                          <a:pt x="10" y="128"/>
                          <a:pt x="9" y="128"/>
                          <a:pt x="9" y="127"/>
                        </a:cubicBezTo>
                        <a:cubicBezTo>
                          <a:pt x="8" y="127"/>
                          <a:pt x="8" y="127"/>
                          <a:pt x="8" y="127"/>
                        </a:cubicBezTo>
                        <a:cubicBezTo>
                          <a:pt x="6" y="127"/>
                          <a:pt x="4" y="127"/>
                          <a:pt x="3" y="126"/>
                        </a:cubicBezTo>
                        <a:cubicBezTo>
                          <a:pt x="0" y="126"/>
                          <a:pt x="0" y="124"/>
                          <a:pt x="1" y="122"/>
                        </a:cubicBezTo>
                        <a:cubicBezTo>
                          <a:pt x="2" y="121"/>
                          <a:pt x="3" y="121"/>
                          <a:pt x="3" y="120"/>
                        </a:cubicBezTo>
                        <a:cubicBezTo>
                          <a:pt x="4" y="118"/>
                          <a:pt x="6" y="117"/>
                          <a:pt x="7" y="116"/>
                        </a:cubicBezTo>
                        <a:cubicBezTo>
                          <a:pt x="8" y="114"/>
                          <a:pt x="10" y="112"/>
                          <a:pt x="11" y="110"/>
                        </a:cubicBezTo>
                        <a:cubicBezTo>
                          <a:pt x="14" y="105"/>
                          <a:pt x="17" y="100"/>
                          <a:pt x="21" y="96"/>
                        </a:cubicBezTo>
                        <a:cubicBezTo>
                          <a:pt x="21" y="96"/>
                          <a:pt x="21" y="95"/>
                          <a:pt x="22" y="95"/>
                        </a:cubicBezTo>
                        <a:cubicBezTo>
                          <a:pt x="22" y="95"/>
                          <a:pt x="22" y="94"/>
                          <a:pt x="22" y="94"/>
                        </a:cubicBezTo>
                        <a:cubicBezTo>
                          <a:pt x="23" y="93"/>
                          <a:pt x="24" y="92"/>
                          <a:pt x="25" y="91"/>
                        </a:cubicBezTo>
                        <a:cubicBezTo>
                          <a:pt x="28" y="88"/>
                          <a:pt x="30" y="84"/>
                          <a:pt x="33" y="81"/>
                        </a:cubicBezTo>
                        <a:cubicBezTo>
                          <a:pt x="34" y="79"/>
                          <a:pt x="35" y="78"/>
                          <a:pt x="36" y="76"/>
                        </a:cubicBezTo>
                        <a:cubicBezTo>
                          <a:pt x="36" y="76"/>
                          <a:pt x="36" y="76"/>
                          <a:pt x="36" y="75"/>
                        </a:cubicBezTo>
                        <a:cubicBezTo>
                          <a:pt x="36" y="75"/>
                          <a:pt x="36" y="74"/>
                          <a:pt x="37" y="74"/>
                        </a:cubicBezTo>
                        <a:cubicBezTo>
                          <a:pt x="37" y="74"/>
                          <a:pt x="37" y="73"/>
                          <a:pt x="38" y="73"/>
                        </a:cubicBezTo>
                        <a:cubicBezTo>
                          <a:pt x="37" y="73"/>
                          <a:pt x="37" y="73"/>
                          <a:pt x="37" y="73"/>
                        </a:cubicBezTo>
                        <a:cubicBezTo>
                          <a:pt x="36" y="72"/>
                          <a:pt x="35" y="71"/>
                          <a:pt x="36" y="70"/>
                        </a:cubicBezTo>
                        <a:cubicBezTo>
                          <a:pt x="36" y="69"/>
                          <a:pt x="36" y="69"/>
                          <a:pt x="37" y="69"/>
                        </a:cubicBezTo>
                        <a:cubicBezTo>
                          <a:pt x="37" y="69"/>
                          <a:pt x="38" y="69"/>
                          <a:pt x="38" y="69"/>
                        </a:cubicBezTo>
                        <a:cubicBezTo>
                          <a:pt x="38" y="68"/>
                          <a:pt x="38" y="67"/>
                          <a:pt x="37" y="66"/>
                        </a:cubicBezTo>
                        <a:cubicBezTo>
                          <a:pt x="36" y="66"/>
                          <a:pt x="36" y="65"/>
                          <a:pt x="36" y="65"/>
                        </a:cubicBezTo>
                        <a:cubicBezTo>
                          <a:pt x="35" y="62"/>
                          <a:pt x="35" y="60"/>
                          <a:pt x="34" y="58"/>
                        </a:cubicBezTo>
                        <a:cubicBezTo>
                          <a:pt x="33" y="55"/>
                          <a:pt x="33" y="53"/>
                          <a:pt x="32" y="51"/>
                        </a:cubicBezTo>
                        <a:cubicBezTo>
                          <a:pt x="30" y="46"/>
                          <a:pt x="28" y="42"/>
                          <a:pt x="26" y="37"/>
                        </a:cubicBezTo>
                        <a:cubicBezTo>
                          <a:pt x="26" y="36"/>
                          <a:pt x="26" y="35"/>
                          <a:pt x="25" y="35"/>
                        </a:cubicBezTo>
                        <a:cubicBezTo>
                          <a:pt x="24" y="34"/>
                          <a:pt x="24" y="34"/>
                          <a:pt x="24" y="33"/>
                        </a:cubicBezTo>
                        <a:cubicBezTo>
                          <a:pt x="24" y="32"/>
                          <a:pt x="24" y="32"/>
                          <a:pt x="24" y="31"/>
                        </a:cubicBezTo>
                        <a:cubicBezTo>
                          <a:pt x="23" y="28"/>
                          <a:pt x="22" y="25"/>
                          <a:pt x="21" y="23"/>
                        </a:cubicBezTo>
                        <a:cubicBezTo>
                          <a:pt x="21" y="22"/>
                          <a:pt x="21" y="22"/>
                          <a:pt x="20" y="21"/>
                        </a:cubicBezTo>
                        <a:cubicBezTo>
                          <a:pt x="19" y="21"/>
                          <a:pt x="19" y="20"/>
                          <a:pt x="19" y="19"/>
                        </a:cubicBezTo>
                        <a:cubicBezTo>
                          <a:pt x="19" y="18"/>
                          <a:pt x="19" y="18"/>
                          <a:pt x="19" y="17"/>
                        </a:cubicBezTo>
                        <a:cubicBezTo>
                          <a:pt x="19" y="16"/>
                          <a:pt x="18" y="15"/>
                          <a:pt x="18" y="14"/>
                        </a:cubicBezTo>
                        <a:cubicBezTo>
                          <a:pt x="17" y="15"/>
                          <a:pt x="16" y="15"/>
                          <a:pt x="15" y="13"/>
                        </a:cubicBezTo>
                        <a:cubicBezTo>
                          <a:pt x="15" y="12"/>
                          <a:pt x="15" y="11"/>
                          <a:pt x="16" y="11"/>
                        </a:cubicBezTo>
                        <a:cubicBezTo>
                          <a:pt x="15" y="9"/>
                          <a:pt x="14" y="6"/>
                          <a:pt x="13" y="5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1"/>
                          <a:pt x="12" y="1"/>
                          <a:pt x="13" y="0"/>
                        </a:cubicBezTo>
                        <a:cubicBezTo>
                          <a:pt x="14" y="0"/>
                          <a:pt x="14" y="0"/>
                          <a:pt x="15" y="0"/>
                        </a:cubicBezTo>
                        <a:cubicBezTo>
                          <a:pt x="20" y="0"/>
                          <a:pt x="25" y="0"/>
                          <a:pt x="30" y="0"/>
                        </a:cubicBezTo>
                        <a:cubicBezTo>
                          <a:pt x="32" y="1"/>
                          <a:pt x="34" y="1"/>
                          <a:pt x="37" y="1"/>
                        </a:cubicBezTo>
                        <a:cubicBezTo>
                          <a:pt x="39" y="1"/>
                          <a:pt x="41" y="1"/>
                          <a:pt x="44" y="1"/>
                        </a:cubicBezTo>
                        <a:cubicBezTo>
                          <a:pt x="44" y="1"/>
                          <a:pt x="44" y="1"/>
                          <a:pt x="45" y="1"/>
                        </a:cubicBezTo>
                        <a:cubicBezTo>
                          <a:pt x="46" y="0"/>
                          <a:pt x="47" y="0"/>
                          <a:pt x="48" y="1"/>
                        </a:cubicBezTo>
                        <a:cubicBezTo>
                          <a:pt x="48" y="1"/>
                          <a:pt x="48" y="1"/>
                          <a:pt x="49" y="1"/>
                        </a:cubicBezTo>
                        <a:cubicBezTo>
                          <a:pt x="50" y="1"/>
                          <a:pt x="51" y="1"/>
                          <a:pt x="52" y="1"/>
                        </a:cubicBezTo>
                        <a:cubicBezTo>
                          <a:pt x="53" y="1"/>
                          <a:pt x="54" y="2"/>
                          <a:pt x="54" y="3"/>
                        </a:cubicBezTo>
                        <a:cubicBezTo>
                          <a:pt x="54" y="4"/>
                          <a:pt x="55" y="5"/>
                          <a:pt x="55" y="6"/>
                        </a:cubicBezTo>
                        <a:cubicBezTo>
                          <a:pt x="56" y="11"/>
                          <a:pt x="57" y="15"/>
                          <a:pt x="59" y="20"/>
                        </a:cubicBezTo>
                        <a:cubicBezTo>
                          <a:pt x="59" y="22"/>
                          <a:pt x="60" y="24"/>
                          <a:pt x="60" y="26"/>
                        </a:cubicBezTo>
                        <a:cubicBezTo>
                          <a:pt x="61" y="29"/>
                          <a:pt x="62" y="32"/>
                          <a:pt x="64" y="35"/>
                        </a:cubicBezTo>
                        <a:cubicBezTo>
                          <a:pt x="64" y="35"/>
                          <a:pt x="64" y="36"/>
                          <a:pt x="64" y="36"/>
                        </a:cubicBezTo>
                        <a:cubicBezTo>
                          <a:pt x="65" y="37"/>
                          <a:pt x="65" y="38"/>
                          <a:pt x="65" y="39"/>
                        </a:cubicBezTo>
                        <a:cubicBezTo>
                          <a:pt x="65" y="39"/>
                          <a:pt x="65" y="39"/>
                          <a:pt x="66" y="40"/>
                        </a:cubicBezTo>
                        <a:cubicBezTo>
                          <a:pt x="70" y="47"/>
                          <a:pt x="74" y="55"/>
                          <a:pt x="76" y="64"/>
                        </a:cubicBezTo>
                        <a:cubicBezTo>
                          <a:pt x="76" y="64"/>
                          <a:pt x="76" y="65"/>
                          <a:pt x="77" y="66"/>
                        </a:cubicBezTo>
                        <a:cubicBezTo>
                          <a:pt x="77" y="67"/>
                          <a:pt x="78" y="69"/>
                          <a:pt x="78" y="70"/>
                        </a:cubicBezTo>
                        <a:cubicBezTo>
                          <a:pt x="78" y="70"/>
                          <a:pt x="78" y="71"/>
                          <a:pt x="78" y="71"/>
                        </a:cubicBezTo>
                        <a:cubicBezTo>
                          <a:pt x="78" y="72"/>
                          <a:pt x="77" y="73"/>
                          <a:pt x="78" y="75"/>
                        </a:cubicBezTo>
                        <a:cubicBezTo>
                          <a:pt x="78" y="75"/>
                          <a:pt x="77" y="76"/>
                          <a:pt x="77" y="76"/>
                        </a:cubicBezTo>
                        <a:cubicBezTo>
                          <a:pt x="76" y="77"/>
                          <a:pt x="75" y="78"/>
                          <a:pt x="74" y="79"/>
                        </a:cubicBezTo>
                        <a:cubicBezTo>
                          <a:pt x="71" y="82"/>
                          <a:pt x="69" y="85"/>
                          <a:pt x="66" y="88"/>
                        </a:cubicBezTo>
                        <a:cubicBezTo>
                          <a:pt x="65" y="90"/>
                          <a:pt x="64" y="92"/>
                          <a:pt x="63" y="94"/>
                        </a:cubicBezTo>
                        <a:cubicBezTo>
                          <a:pt x="60" y="98"/>
                          <a:pt x="57" y="103"/>
                          <a:pt x="53" y="108"/>
                        </a:cubicBezTo>
                        <a:cubicBezTo>
                          <a:pt x="53" y="108"/>
                          <a:pt x="53" y="109"/>
                          <a:pt x="53" y="109"/>
                        </a:cubicBezTo>
                        <a:cubicBezTo>
                          <a:pt x="50" y="113"/>
                          <a:pt x="47" y="117"/>
                          <a:pt x="45" y="121"/>
                        </a:cubicBezTo>
                        <a:cubicBezTo>
                          <a:pt x="44" y="123"/>
                          <a:pt x="44" y="123"/>
                          <a:pt x="42" y="123"/>
                        </a:cubicBez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1" y="124"/>
                          <a:pt x="41" y="125"/>
                          <a:pt x="40" y="125"/>
                        </a:cubicBezTo>
                        <a:cubicBezTo>
                          <a:pt x="40" y="125"/>
                          <a:pt x="40" y="125"/>
                          <a:pt x="40" y="125"/>
                        </a:cubicBezTo>
                        <a:close/>
                        <a:moveTo>
                          <a:pt x="54" y="100"/>
                        </a:moveTo>
                        <a:cubicBezTo>
                          <a:pt x="54" y="100"/>
                          <a:pt x="53" y="100"/>
                          <a:pt x="53" y="100"/>
                        </a:cubicBezTo>
                        <a:cubicBezTo>
                          <a:pt x="52" y="100"/>
                          <a:pt x="51" y="100"/>
                          <a:pt x="50" y="101"/>
                        </a:cubicBezTo>
                        <a:cubicBezTo>
                          <a:pt x="47" y="102"/>
                          <a:pt x="44" y="104"/>
                          <a:pt x="41" y="105"/>
                        </a:cubicBezTo>
                        <a:cubicBezTo>
                          <a:pt x="35" y="107"/>
                          <a:pt x="30" y="110"/>
                          <a:pt x="25" y="113"/>
                        </a:cubicBezTo>
                        <a:cubicBezTo>
                          <a:pt x="22" y="114"/>
                          <a:pt x="19" y="115"/>
                          <a:pt x="16" y="117"/>
                        </a:cubicBezTo>
                        <a:cubicBezTo>
                          <a:pt x="15" y="117"/>
                          <a:pt x="13" y="118"/>
                          <a:pt x="13" y="119"/>
                        </a:cubicBezTo>
                        <a:cubicBezTo>
                          <a:pt x="12" y="119"/>
                          <a:pt x="12" y="119"/>
                          <a:pt x="12" y="119"/>
                        </a:cubicBezTo>
                        <a:cubicBezTo>
                          <a:pt x="11" y="119"/>
                          <a:pt x="11" y="119"/>
                          <a:pt x="10" y="119"/>
                        </a:cubicBezTo>
                        <a:cubicBezTo>
                          <a:pt x="10" y="119"/>
                          <a:pt x="10" y="120"/>
                          <a:pt x="10" y="120"/>
                        </a:cubicBezTo>
                        <a:cubicBezTo>
                          <a:pt x="9" y="120"/>
                          <a:pt x="9" y="121"/>
                          <a:pt x="9" y="121"/>
                        </a:cubicBezTo>
                        <a:cubicBezTo>
                          <a:pt x="8" y="121"/>
                          <a:pt x="7" y="123"/>
                          <a:pt x="7" y="124"/>
                        </a:cubicBezTo>
                        <a:cubicBezTo>
                          <a:pt x="11" y="124"/>
                          <a:pt x="14" y="124"/>
                          <a:pt x="18" y="124"/>
                        </a:cubicBezTo>
                        <a:cubicBezTo>
                          <a:pt x="17" y="123"/>
                          <a:pt x="17" y="122"/>
                          <a:pt x="18" y="122"/>
                        </a:cubicBezTo>
                        <a:cubicBezTo>
                          <a:pt x="18" y="121"/>
                          <a:pt x="19" y="121"/>
                          <a:pt x="20" y="121"/>
                        </a:cubicBezTo>
                        <a:cubicBezTo>
                          <a:pt x="20" y="121"/>
                          <a:pt x="20" y="121"/>
                          <a:pt x="20" y="122"/>
                        </a:cubicBezTo>
                        <a:cubicBezTo>
                          <a:pt x="21" y="122"/>
                          <a:pt x="21" y="123"/>
                          <a:pt x="22" y="122"/>
                        </a:cubicBezTo>
                        <a:cubicBezTo>
                          <a:pt x="23" y="122"/>
                          <a:pt x="24" y="122"/>
                          <a:pt x="24" y="122"/>
                        </a:cubicBezTo>
                        <a:cubicBezTo>
                          <a:pt x="27" y="120"/>
                          <a:pt x="30" y="119"/>
                          <a:pt x="33" y="117"/>
                        </a:cubicBezTo>
                        <a:cubicBezTo>
                          <a:pt x="36" y="116"/>
                          <a:pt x="38" y="115"/>
                          <a:pt x="40" y="113"/>
                        </a:cubicBezTo>
                        <a:cubicBezTo>
                          <a:pt x="42" y="113"/>
                          <a:pt x="43" y="113"/>
                          <a:pt x="43" y="114"/>
                        </a:cubicBezTo>
                        <a:cubicBezTo>
                          <a:pt x="43" y="114"/>
                          <a:pt x="43" y="115"/>
                          <a:pt x="44" y="115"/>
                        </a:cubicBezTo>
                        <a:cubicBezTo>
                          <a:pt x="47" y="110"/>
                          <a:pt x="51" y="105"/>
                          <a:pt x="54" y="100"/>
                        </a:cubicBezTo>
                        <a:close/>
                        <a:moveTo>
                          <a:pt x="65" y="85"/>
                        </a:moveTo>
                        <a:cubicBezTo>
                          <a:pt x="65" y="85"/>
                          <a:pt x="65" y="85"/>
                          <a:pt x="65" y="85"/>
                        </a:cubicBezTo>
                        <a:cubicBezTo>
                          <a:pt x="63" y="86"/>
                          <a:pt x="61" y="86"/>
                          <a:pt x="59" y="87"/>
                        </a:cubicBezTo>
                        <a:cubicBezTo>
                          <a:pt x="54" y="90"/>
                          <a:pt x="49" y="93"/>
                          <a:pt x="44" y="95"/>
                        </a:cubicBezTo>
                        <a:cubicBezTo>
                          <a:pt x="39" y="97"/>
                          <a:pt x="34" y="99"/>
                          <a:pt x="30" y="102"/>
                        </a:cubicBezTo>
                        <a:cubicBezTo>
                          <a:pt x="27" y="103"/>
                          <a:pt x="24" y="105"/>
                          <a:pt x="21" y="106"/>
                        </a:cubicBezTo>
                        <a:cubicBezTo>
                          <a:pt x="21" y="106"/>
                          <a:pt x="21" y="106"/>
                          <a:pt x="20" y="107"/>
                        </a:cubicBezTo>
                        <a:cubicBezTo>
                          <a:pt x="20" y="107"/>
                          <a:pt x="20" y="107"/>
                          <a:pt x="20" y="108"/>
                        </a:cubicBezTo>
                        <a:cubicBezTo>
                          <a:pt x="20" y="108"/>
                          <a:pt x="19" y="108"/>
                          <a:pt x="19" y="108"/>
                        </a:cubicBezTo>
                        <a:cubicBezTo>
                          <a:pt x="18" y="108"/>
                          <a:pt x="18" y="108"/>
                          <a:pt x="18" y="108"/>
                        </a:cubicBezTo>
                        <a:cubicBezTo>
                          <a:pt x="16" y="110"/>
                          <a:pt x="15" y="112"/>
                          <a:pt x="13" y="114"/>
                        </a:cubicBezTo>
                        <a:cubicBezTo>
                          <a:pt x="13" y="114"/>
                          <a:pt x="13" y="115"/>
                          <a:pt x="13" y="115"/>
                        </a:cubicBezTo>
                        <a:cubicBezTo>
                          <a:pt x="14" y="115"/>
                          <a:pt x="14" y="115"/>
                          <a:pt x="15" y="115"/>
                        </a:cubicBezTo>
                        <a:cubicBezTo>
                          <a:pt x="17" y="114"/>
                          <a:pt x="18" y="113"/>
                          <a:pt x="20" y="113"/>
                        </a:cubicBezTo>
                        <a:cubicBezTo>
                          <a:pt x="27" y="109"/>
                          <a:pt x="35" y="105"/>
                          <a:pt x="43" y="102"/>
                        </a:cubicBezTo>
                        <a:cubicBezTo>
                          <a:pt x="45" y="101"/>
                          <a:pt x="48" y="100"/>
                          <a:pt x="50" y="98"/>
                        </a:cubicBezTo>
                        <a:cubicBezTo>
                          <a:pt x="51" y="97"/>
                          <a:pt x="52" y="96"/>
                          <a:pt x="54" y="96"/>
                        </a:cubicBezTo>
                        <a:cubicBezTo>
                          <a:pt x="55" y="95"/>
                          <a:pt x="55" y="95"/>
                          <a:pt x="56" y="96"/>
                        </a:cubicBezTo>
                        <a:cubicBezTo>
                          <a:pt x="56" y="96"/>
                          <a:pt x="56" y="96"/>
                          <a:pt x="57" y="97"/>
                        </a:cubicBezTo>
                        <a:cubicBezTo>
                          <a:pt x="59" y="93"/>
                          <a:pt x="62" y="89"/>
                          <a:pt x="65" y="85"/>
                        </a:cubicBezTo>
                        <a:close/>
                        <a:moveTo>
                          <a:pt x="72" y="74"/>
                        </a:move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0" y="75"/>
                          <a:pt x="68" y="76"/>
                          <a:pt x="66" y="76"/>
                        </a:cubicBezTo>
                        <a:cubicBezTo>
                          <a:pt x="64" y="77"/>
                          <a:pt x="63" y="78"/>
                          <a:pt x="62" y="78"/>
                        </a:cubicBezTo>
                        <a:cubicBezTo>
                          <a:pt x="54" y="82"/>
                          <a:pt x="46" y="86"/>
                          <a:pt x="38" y="90"/>
                        </a:cubicBezTo>
                        <a:cubicBezTo>
                          <a:pt x="35" y="92"/>
                          <a:pt x="31" y="94"/>
                          <a:pt x="28" y="95"/>
                        </a:cubicBezTo>
                        <a:cubicBezTo>
                          <a:pt x="28" y="96"/>
                          <a:pt x="27" y="96"/>
                          <a:pt x="27" y="97"/>
                        </a:cubicBezTo>
                        <a:cubicBezTo>
                          <a:pt x="25" y="99"/>
                          <a:pt x="24" y="101"/>
                          <a:pt x="22" y="103"/>
                        </a:cubicBezTo>
                        <a:cubicBezTo>
                          <a:pt x="22" y="103"/>
                          <a:pt x="22" y="103"/>
                          <a:pt x="22" y="103"/>
                        </a:cubicBezTo>
                        <a:cubicBezTo>
                          <a:pt x="23" y="103"/>
                          <a:pt x="24" y="103"/>
                          <a:pt x="25" y="102"/>
                        </a:cubicBezTo>
                        <a:cubicBezTo>
                          <a:pt x="30" y="100"/>
                          <a:pt x="35" y="97"/>
                          <a:pt x="40" y="95"/>
                        </a:cubicBezTo>
                        <a:cubicBezTo>
                          <a:pt x="45" y="92"/>
                          <a:pt x="51" y="90"/>
                          <a:pt x="56" y="87"/>
                        </a:cubicBezTo>
                        <a:cubicBezTo>
                          <a:pt x="59" y="85"/>
                          <a:pt x="61" y="83"/>
                          <a:pt x="64" y="81"/>
                        </a:cubicBezTo>
                        <a:cubicBezTo>
                          <a:pt x="65" y="80"/>
                          <a:pt x="66" y="80"/>
                          <a:pt x="67" y="81"/>
                        </a:cubicBezTo>
                        <a:cubicBezTo>
                          <a:pt x="67" y="81"/>
                          <a:pt x="67" y="81"/>
                          <a:pt x="67" y="82"/>
                        </a:cubicBezTo>
                        <a:cubicBezTo>
                          <a:pt x="69" y="79"/>
                          <a:pt x="71" y="77"/>
                          <a:pt x="72" y="74"/>
                        </a:cubicBezTo>
                        <a:close/>
                        <a:moveTo>
                          <a:pt x="57" y="30"/>
                        </a:moveTo>
                        <a:cubicBezTo>
                          <a:pt x="57" y="30"/>
                          <a:pt x="57" y="30"/>
                          <a:pt x="57" y="30"/>
                        </a:cubicBezTo>
                        <a:cubicBezTo>
                          <a:pt x="54" y="31"/>
                          <a:pt x="53" y="32"/>
                          <a:pt x="51" y="33"/>
                        </a:cubicBezTo>
                        <a:cubicBezTo>
                          <a:pt x="46" y="35"/>
                          <a:pt x="41" y="38"/>
                          <a:pt x="37" y="40"/>
                        </a:cubicBezTo>
                        <a:cubicBezTo>
                          <a:pt x="36" y="40"/>
                          <a:pt x="35" y="41"/>
                          <a:pt x="34" y="41"/>
                        </a:cubicBezTo>
                        <a:cubicBezTo>
                          <a:pt x="35" y="44"/>
                          <a:pt x="37" y="47"/>
                          <a:pt x="38" y="50"/>
                        </a:cubicBezTo>
                        <a:cubicBezTo>
                          <a:pt x="42" y="48"/>
                          <a:pt x="58" y="39"/>
                          <a:pt x="60" y="37"/>
                        </a:cubicBezTo>
                        <a:cubicBezTo>
                          <a:pt x="59" y="35"/>
                          <a:pt x="58" y="33"/>
                          <a:pt x="57" y="30"/>
                        </a:cubicBezTo>
                        <a:close/>
                        <a:moveTo>
                          <a:pt x="37" y="81"/>
                        </a:move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3" y="88"/>
                          <a:pt x="32" y="90"/>
                          <a:pt x="31" y="92"/>
                        </a:cubicBezTo>
                        <a:cubicBezTo>
                          <a:pt x="33" y="91"/>
                          <a:pt x="35" y="90"/>
                          <a:pt x="37" y="88"/>
                        </a:cubicBezTo>
                        <a:cubicBezTo>
                          <a:pt x="42" y="85"/>
                          <a:pt x="48" y="82"/>
                          <a:pt x="54" y="80"/>
                        </a:cubicBezTo>
                        <a:cubicBezTo>
                          <a:pt x="58" y="78"/>
                          <a:pt x="62" y="76"/>
                          <a:pt x="67" y="74"/>
                        </a:cubicBezTo>
                        <a:cubicBezTo>
                          <a:pt x="69" y="73"/>
                          <a:pt x="71" y="71"/>
                          <a:pt x="73" y="70"/>
                        </a:cubicBezTo>
                        <a:cubicBezTo>
                          <a:pt x="72" y="68"/>
                          <a:pt x="72" y="67"/>
                          <a:pt x="71" y="66"/>
                        </a:cubicBezTo>
                        <a:cubicBezTo>
                          <a:pt x="71" y="66"/>
                          <a:pt x="70" y="67"/>
                          <a:pt x="70" y="67"/>
                        </a:cubicBezTo>
                        <a:cubicBezTo>
                          <a:pt x="67" y="68"/>
                          <a:pt x="65" y="69"/>
                          <a:pt x="63" y="70"/>
                        </a:cubicBezTo>
                        <a:cubicBezTo>
                          <a:pt x="57" y="72"/>
                          <a:pt x="52" y="74"/>
                          <a:pt x="47" y="77"/>
                        </a:cubicBezTo>
                        <a:cubicBezTo>
                          <a:pt x="45" y="77"/>
                          <a:pt x="44" y="78"/>
                          <a:pt x="43" y="78"/>
                        </a:cubicBezTo>
                        <a:cubicBezTo>
                          <a:pt x="42" y="79"/>
                          <a:pt x="42" y="79"/>
                          <a:pt x="41" y="79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1" y="81"/>
                          <a:pt x="41" y="81"/>
                          <a:pt x="41" y="81"/>
                        </a:cubicBezTo>
                        <a:cubicBezTo>
                          <a:pt x="40" y="82"/>
                          <a:pt x="39" y="82"/>
                          <a:pt x="38" y="82"/>
                        </a:cubicBezTo>
                        <a:cubicBezTo>
                          <a:pt x="38" y="81"/>
                          <a:pt x="38" y="81"/>
                          <a:pt x="37" y="81"/>
                        </a:cubicBezTo>
                        <a:close/>
                        <a:moveTo>
                          <a:pt x="29" y="32"/>
                        </a:moveTo>
                        <a:cubicBezTo>
                          <a:pt x="30" y="31"/>
                          <a:pt x="31" y="31"/>
                          <a:pt x="32" y="30"/>
                        </a:cubicBezTo>
                        <a:cubicBezTo>
                          <a:pt x="38" y="27"/>
                          <a:pt x="45" y="23"/>
                          <a:pt x="51" y="20"/>
                        </a:cubicBezTo>
                        <a:cubicBezTo>
                          <a:pt x="51" y="20"/>
                          <a:pt x="52" y="19"/>
                          <a:pt x="52" y="19"/>
                        </a:cubicBezTo>
                        <a:cubicBezTo>
                          <a:pt x="51" y="17"/>
                          <a:pt x="50" y="15"/>
                          <a:pt x="49" y="13"/>
                        </a:cubicBezTo>
                        <a:cubicBezTo>
                          <a:pt x="48" y="14"/>
                          <a:pt x="47" y="14"/>
                          <a:pt x="46" y="14"/>
                        </a:cubicBezTo>
                        <a:cubicBezTo>
                          <a:pt x="43" y="16"/>
                          <a:pt x="41" y="17"/>
                          <a:pt x="38" y="18"/>
                        </a:cubicBezTo>
                        <a:cubicBezTo>
                          <a:pt x="34" y="20"/>
                          <a:pt x="31" y="23"/>
                          <a:pt x="27" y="24"/>
                        </a:cubicBezTo>
                        <a:cubicBezTo>
                          <a:pt x="26" y="24"/>
                          <a:pt x="26" y="24"/>
                          <a:pt x="26" y="25"/>
                        </a:cubicBezTo>
                        <a:cubicBezTo>
                          <a:pt x="27" y="27"/>
                          <a:pt x="28" y="29"/>
                          <a:pt x="29" y="32"/>
                        </a:cubicBezTo>
                        <a:close/>
                        <a:moveTo>
                          <a:pt x="40" y="77"/>
                        </a:moveTo>
                        <a:cubicBezTo>
                          <a:pt x="40" y="77"/>
                          <a:pt x="40" y="77"/>
                          <a:pt x="40" y="77"/>
                        </a:cubicBezTo>
                        <a:cubicBezTo>
                          <a:pt x="41" y="77"/>
                          <a:pt x="41" y="77"/>
                          <a:pt x="42" y="77"/>
                        </a:cubicBezTo>
                        <a:cubicBezTo>
                          <a:pt x="43" y="76"/>
                          <a:pt x="45" y="75"/>
                          <a:pt x="46" y="74"/>
                        </a:cubicBezTo>
                        <a:cubicBezTo>
                          <a:pt x="51" y="72"/>
                          <a:pt x="56" y="70"/>
                          <a:pt x="61" y="68"/>
                        </a:cubicBezTo>
                        <a:cubicBezTo>
                          <a:pt x="64" y="67"/>
                          <a:pt x="66" y="65"/>
                          <a:pt x="68" y="64"/>
                        </a:cubicBezTo>
                        <a:cubicBezTo>
                          <a:pt x="68" y="63"/>
                          <a:pt x="69" y="63"/>
                          <a:pt x="70" y="62"/>
                        </a:cubicBezTo>
                        <a:cubicBezTo>
                          <a:pt x="69" y="61"/>
                          <a:pt x="69" y="60"/>
                          <a:pt x="68" y="58"/>
                        </a:cubicBezTo>
                        <a:cubicBezTo>
                          <a:pt x="67" y="58"/>
                          <a:pt x="67" y="59"/>
                          <a:pt x="67" y="59"/>
                        </a:cubicBezTo>
                        <a:cubicBezTo>
                          <a:pt x="64" y="60"/>
                          <a:pt x="62" y="60"/>
                          <a:pt x="59" y="62"/>
                        </a:cubicBezTo>
                        <a:cubicBezTo>
                          <a:pt x="54" y="64"/>
                          <a:pt x="48" y="67"/>
                          <a:pt x="43" y="69"/>
                        </a:cubicBezTo>
                        <a:cubicBezTo>
                          <a:pt x="42" y="70"/>
                          <a:pt x="41" y="70"/>
                          <a:pt x="42" y="72"/>
                        </a:cubicBezTo>
                        <a:cubicBezTo>
                          <a:pt x="43" y="72"/>
                          <a:pt x="43" y="73"/>
                          <a:pt x="42" y="74"/>
                        </a:cubicBezTo>
                        <a:cubicBezTo>
                          <a:pt x="42" y="75"/>
                          <a:pt x="41" y="75"/>
                          <a:pt x="41" y="76"/>
                        </a:cubicBezTo>
                        <a:cubicBezTo>
                          <a:pt x="41" y="76"/>
                          <a:pt x="40" y="77"/>
                          <a:pt x="40" y="77"/>
                        </a:cubicBezTo>
                        <a:close/>
                        <a:moveTo>
                          <a:pt x="56" y="27"/>
                        </a:moveTo>
                        <a:cubicBezTo>
                          <a:pt x="55" y="26"/>
                          <a:pt x="55" y="24"/>
                          <a:pt x="54" y="23"/>
                        </a:cubicBezTo>
                        <a:cubicBezTo>
                          <a:pt x="53" y="21"/>
                          <a:pt x="53" y="21"/>
                          <a:pt x="52" y="22"/>
                        </a:cubicBezTo>
                        <a:cubicBezTo>
                          <a:pt x="51" y="22"/>
                          <a:pt x="51" y="22"/>
                          <a:pt x="51" y="22"/>
                        </a:cubicBezTo>
                        <a:cubicBezTo>
                          <a:pt x="48" y="24"/>
                          <a:pt x="45" y="25"/>
                          <a:pt x="42" y="27"/>
                        </a:cubicBezTo>
                        <a:cubicBezTo>
                          <a:pt x="38" y="29"/>
                          <a:pt x="34" y="32"/>
                          <a:pt x="30" y="34"/>
                        </a:cubicBezTo>
                        <a:cubicBezTo>
                          <a:pt x="30" y="34"/>
                          <a:pt x="30" y="34"/>
                          <a:pt x="30" y="34"/>
                        </a:cubicBezTo>
                        <a:cubicBezTo>
                          <a:pt x="31" y="36"/>
                          <a:pt x="31" y="38"/>
                          <a:pt x="32" y="39"/>
                        </a:cubicBezTo>
                        <a:cubicBezTo>
                          <a:pt x="33" y="39"/>
                          <a:pt x="33" y="39"/>
                          <a:pt x="33" y="39"/>
                        </a:cubicBezTo>
                        <a:cubicBezTo>
                          <a:pt x="36" y="38"/>
                          <a:pt x="39" y="36"/>
                          <a:pt x="42" y="35"/>
                        </a:cubicBezTo>
                        <a:cubicBezTo>
                          <a:pt x="45" y="33"/>
                          <a:pt x="49" y="31"/>
                          <a:pt x="53" y="29"/>
                        </a:cubicBezTo>
                        <a:cubicBezTo>
                          <a:pt x="54" y="29"/>
                          <a:pt x="55" y="28"/>
                          <a:pt x="56" y="27"/>
                        </a:cubicBezTo>
                        <a:close/>
                        <a:moveTo>
                          <a:pt x="42" y="58"/>
                        </a:moveTo>
                        <a:cubicBezTo>
                          <a:pt x="43" y="57"/>
                          <a:pt x="43" y="57"/>
                          <a:pt x="44" y="57"/>
                        </a:cubicBezTo>
                        <a:cubicBezTo>
                          <a:pt x="48" y="55"/>
                          <a:pt x="51" y="53"/>
                          <a:pt x="56" y="51"/>
                        </a:cubicBezTo>
                        <a:cubicBezTo>
                          <a:pt x="58" y="50"/>
                          <a:pt x="60" y="48"/>
                          <a:pt x="63" y="46"/>
                        </a:cubicBezTo>
                        <a:cubicBezTo>
                          <a:pt x="63" y="46"/>
                          <a:pt x="63" y="46"/>
                          <a:pt x="63" y="46"/>
                        </a:cubicBezTo>
                        <a:cubicBezTo>
                          <a:pt x="63" y="44"/>
                          <a:pt x="62" y="42"/>
                          <a:pt x="61" y="40"/>
                        </a:cubicBezTo>
                        <a:cubicBezTo>
                          <a:pt x="61" y="41"/>
                          <a:pt x="60" y="41"/>
                          <a:pt x="60" y="41"/>
                        </a:cubicBezTo>
                        <a:cubicBezTo>
                          <a:pt x="57" y="42"/>
                          <a:pt x="55" y="43"/>
                          <a:pt x="53" y="44"/>
                        </a:cubicBezTo>
                        <a:cubicBezTo>
                          <a:pt x="49" y="47"/>
                          <a:pt x="45" y="49"/>
                          <a:pt x="40" y="51"/>
                        </a:cubicBezTo>
                        <a:cubicBezTo>
                          <a:pt x="40" y="51"/>
                          <a:pt x="39" y="51"/>
                          <a:pt x="39" y="52"/>
                        </a:cubicBezTo>
                        <a:cubicBezTo>
                          <a:pt x="40" y="54"/>
                          <a:pt x="41" y="56"/>
                          <a:pt x="42" y="58"/>
                        </a:cubicBezTo>
                        <a:close/>
                        <a:moveTo>
                          <a:pt x="42" y="67"/>
                        </a:moveTo>
                        <a:cubicBezTo>
                          <a:pt x="43" y="67"/>
                          <a:pt x="43" y="67"/>
                          <a:pt x="43" y="67"/>
                        </a:cubicBezTo>
                        <a:cubicBezTo>
                          <a:pt x="45" y="66"/>
                          <a:pt x="48" y="65"/>
                          <a:pt x="51" y="63"/>
                        </a:cubicBezTo>
                        <a:cubicBezTo>
                          <a:pt x="56" y="61"/>
                          <a:pt x="61" y="58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ubicBezTo>
                          <a:pt x="66" y="53"/>
                          <a:pt x="65" y="52"/>
                          <a:pt x="65" y="50"/>
                        </a:cubicBezTo>
                        <a:cubicBezTo>
                          <a:pt x="62" y="51"/>
                          <a:pt x="60" y="51"/>
                          <a:pt x="58" y="52"/>
                        </a:cubicBezTo>
                        <a:cubicBezTo>
                          <a:pt x="53" y="55"/>
                          <a:pt x="48" y="57"/>
                          <a:pt x="43" y="60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2" y="62"/>
                          <a:pt x="42" y="65"/>
                          <a:pt x="42" y="67"/>
                        </a:cubicBezTo>
                        <a:close/>
                        <a:moveTo>
                          <a:pt x="24" y="19"/>
                        </a:moveTo>
                        <a:cubicBezTo>
                          <a:pt x="24" y="20"/>
                          <a:pt x="24" y="20"/>
                          <a:pt x="25" y="20"/>
                        </a:cubicBezTo>
                        <a:cubicBezTo>
                          <a:pt x="26" y="20"/>
                          <a:pt x="27" y="21"/>
                          <a:pt x="27" y="22"/>
                        </a:cubicBezTo>
                        <a:cubicBezTo>
                          <a:pt x="28" y="21"/>
                          <a:pt x="29" y="21"/>
                          <a:pt x="29" y="21"/>
                        </a:cubicBezTo>
                        <a:cubicBezTo>
                          <a:pt x="31" y="20"/>
                          <a:pt x="34" y="18"/>
                          <a:pt x="36" y="17"/>
                        </a:cubicBezTo>
                        <a:cubicBezTo>
                          <a:pt x="39" y="16"/>
                          <a:pt x="41" y="15"/>
                          <a:pt x="43" y="13"/>
                        </a:cubicBezTo>
                        <a:cubicBezTo>
                          <a:pt x="45" y="13"/>
                          <a:pt x="46" y="12"/>
                          <a:pt x="47" y="11"/>
                        </a:cubicBezTo>
                        <a:cubicBezTo>
                          <a:pt x="47" y="9"/>
                          <a:pt x="46" y="8"/>
                          <a:pt x="46" y="7"/>
                        </a:cubicBezTo>
                        <a:cubicBezTo>
                          <a:pt x="44" y="8"/>
                          <a:pt x="42" y="8"/>
                          <a:pt x="41" y="9"/>
                        </a:cubicBezTo>
                        <a:cubicBezTo>
                          <a:pt x="35" y="11"/>
                          <a:pt x="30" y="14"/>
                          <a:pt x="25" y="18"/>
                        </a:cubicBezTo>
                        <a:cubicBezTo>
                          <a:pt x="25" y="18"/>
                          <a:pt x="24" y="19"/>
                          <a:pt x="24" y="19"/>
                        </a:cubicBezTo>
                        <a:close/>
                        <a:moveTo>
                          <a:pt x="23" y="17"/>
                        </a:move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24" y="16"/>
                          <a:pt x="24" y="16"/>
                          <a:pt x="25" y="15"/>
                        </a:cubicBezTo>
                        <a:cubicBezTo>
                          <a:pt x="30" y="12"/>
                          <a:pt x="35" y="9"/>
                          <a:pt x="41" y="6"/>
                        </a:cubicBezTo>
                        <a:cubicBezTo>
                          <a:pt x="42" y="6"/>
                          <a:pt x="44" y="4"/>
                          <a:pt x="44" y="4"/>
                        </a:cubicBezTo>
                        <a:cubicBezTo>
                          <a:pt x="41" y="4"/>
                          <a:pt x="37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6"/>
                          <a:pt x="34" y="6"/>
                          <a:pt x="32" y="7"/>
                        </a:cubicBezTo>
                        <a:cubicBezTo>
                          <a:pt x="31" y="7"/>
                          <a:pt x="30" y="7"/>
                          <a:pt x="29" y="8"/>
                        </a:cubicBezTo>
                        <a:cubicBezTo>
                          <a:pt x="27" y="9"/>
                          <a:pt x="25" y="9"/>
                          <a:pt x="24" y="10"/>
                        </a:cubicBezTo>
                        <a:cubicBezTo>
                          <a:pt x="23" y="11"/>
                          <a:pt x="21" y="12"/>
                          <a:pt x="20" y="12"/>
                        </a:cubicBezTo>
                        <a:cubicBezTo>
                          <a:pt x="21" y="14"/>
                          <a:pt x="22" y="15"/>
                          <a:pt x="23" y="17"/>
                        </a:cubicBezTo>
                        <a:close/>
                        <a:moveTo>
                          <a:pt x="42" y="117"/>
                        </a:moveTo>
                        <a:cubicBezTo>
                          <a:pt x="42" y="117"/>
                          <a:pt x="42" y="117"/>
                          <a:pt x="42" y="117"/>
                        </a:cubicBezTo>
                        <a:cubicBezTo>
                          <a:pt x="37" y="118"/>
                          <a:pt x="33" y="119"/>
                          <a:pt x="29" y="122"/>
                        </a:cubicBezTo>
                        <a:cubicBezTo>
                          <a:pt x="28" y="122"/>
                          <a:pt x="26" y="123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7" y="124"/>
                          <a:pt x="30" y="124"/>
                          <a:pt x="33" y="125"/>
                        </a:cubicBezTo>
                        <a:cubicBezTo>
                          <a:pt x="34" y="125"/>
                          <a:pt x="35" y="125"/>
                          <a:pt x="35" y="125"/>
                        </a:cubicBezTo>
                        <a:cubicBezTo>
                          <a:pt x="36" y="126"/>
                          <a:pt x="37" y="126"/>
                          <a:pt x="37" y="124"/>
                        </a:cubicBezTo>
                        <a:cubicBezTo>
                          <a:pt x="39" y="122"/>
                          <a:pt x="40" y="120"/>
                          <a:pt x="42" y="118"/>
                        </a:cubicBezTo>
                        <a:cubicBezTo>
                          <a:pt x="42" y="118"/>
                          <a:pt x="42" y="117"/>
                          <a:pt x="42" y="117"/>
                        </a:cubicBezTo>
                        <a:close/>
                        <a:moveTo>
                          <a:pt x="30" y="5"/>
                        </a:move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26" y="4"/>
                          <a:pt x="22" y="4"/>
                          <a:pt x="18" y="5"/>
                        </a:cubicBezTo>
                        <a:cubicBezTo>
                          <a:pt x="17" y="5"/>
                          <a:pt x="17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8"/>
                          <a:pt x="19" y="9"/>
                          <a:pt x="19" y="10"/>
                        </a:cubicBezTo>
                        <a:cubicBezTo>
                          <a:pt x="22" y="9"/>
                          <a:pt x="25" y="7"/>
                          <a:pt x="28" y="6"/>
                        </a:cubicBezTo>
                        <a:cubicBezTo>
                          <a:pt x="29" y="5"/>
                          <a:pt x="29" y="5"/>
                          <a:pt x="30" y="5"/>
                        </a:cubicBezTo>
                        <a:close/>
                        <a:moveTo>
                          <a:pt x="51" y="9"/>
                        </a:moveTo>
                        <a:cubicBezTo>
                          <a:pt x="50" y="7"/>
                          <a:pt x="50" y="5"/>
                          <a:pt x="49" y="4"/>
                        </a:cubicBezTo>
                        <a:cubicBezTo>
                          <a:pt x="49" y="4"/>
                          <a:pt x="49" y="4"/>
                          <a:pt x="48" y="4"/>
                        </a:cubicBezTo>
                        <a:cubicBezTo>
                          <a:pt x="49" y="5"/>
                          <a:pt x="49" y="6"/>
                          <a:pt x="48" y="7"/>
                        </a:cubicBezTo>
                        <a:cubicBezTo>
                          <a:pt x="48" y="7"/>
                          <a:pt x="49" y="8"/>
                          <a:pt x="49" y="9"/>
                        </a:cubicBezTo>
                        <a:cubicBezTo>
                          <a:pt x="49" y="9"/>
                          <a:pt x="50" y="9"/>
                          <a:pt x="51" y="9"/>
                        </a:cubicBezTo>
                        <a:close/>
                        <a:moveTo>
                          <a:pt x="40" y="58"/>
                        </a:moveTo>
                        <a:cubicBezTo>
                          <a:pt x="40" y="58"/>
                          <a:pt x="40" y="58"/>
                          <a:pt x="40" y="58"/>
                        </a:cubicBezTo>
                        <a:cubicBezTo>
                          <a:pt x="39" y="56"/>
                          <a:pt x="38" y="55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4"/>
                          <a:pt x="37" y="54"/>
                        </a:cubicBezTo>
                        <a:cubicBezTo>
                          <a:pt x="37" y="55"/>
                          <a:pt x="37" y="56"/>
                          <a:pt x="38" y="58"/>
                        </a:cubicBezTo>
                        <a:cubicBezTo>
                          <a:pt x="38" y="58"/>
                          <a:pt x="38" y="57"/>
                          <a:pt x="39" y="57"/>
                        </a:cubicBezTo>
                        <a:cubicBezTo>
                          <a:pt x="39" y="58"/>
                          <a:pt x="39" y="58"/>
                          <a:pt x="40" y="58"/>
                        </a:cubicBezTo>
                        <a:close/>
                        <a:moveTo>
                          <a:pt x="4" y="125"/>
                        </a:moveTo>
                        <a:cubicBezTo>
                          <a:pt x="5" y="122"/>
                          <a:pt x="6" y="121"/>
                          <a:pt x="7" y="119"/>
                        </a:cubicBezTo>
                        <a:cubicBezTo>
                          <a:pt x="5" y="121"/>
                          <a:pt x="4" y="122"/>
                          <a:pt x="2" y="124"/>
                        </a:cubicBezTo>
                        <a:cubicBezTo>
                          <a:pt x="3" y="124"/>
                          <a:pt x="4" y="124"/>
                          <a:pt x="4" y="125"/>
                        </a:cubicBezTo>
                        <a:close/>
                        <a:moveTo>
                          <a:pt x="40" y="66"/>
                        </a:moveTo>
                        <a:cubicBezTo>
                          <a:pt x="40" y="64"/>
                          <a:pt x="41" y="62"/>
                          <a:pt x="40" y="61"/>
                        </a:cubicBezTo>
                        <a:cubicBezTo>
                          <a:pt x="39" y="61"/>
                          <a:pt x="39" y="62"/>
                          <a:pt x="39" y="63"/>
                        </a:cubicBezTo>
                        <a:cubicBezTo>
                          <a:pt x="39" y="64"/>
                          <a:pt x="40" y="65"/>
                          <a:pt x="40" y="66"/>
                        </a:cubicBezTo>
                        <a:close/>
                        <a:moveTo>
                          <a:pt x="52" y="12"/>
                        </a:moveTo>
                        <a:cubicBezTo>
                          <a:pt x="51" y="12"/>
                          <a:pt x="51" y="13"/>
                          <a:pt x="51" y="13"/>
                        </a:cubicBezTo>
                        <a:cubicBezTo>
                          <a:pt x="51" y="14"/>
                          <a:pt x="52" y="15"/>
                          <a:pt x="52" y="15"/>
                        </a:cubicBezTo>
                        <a:cubicBezTo>
                          <a:pt x="52" y="15"/>
                          <a:pt x="53" y="15"/>
                          <a:pt x="53" y="15"/>
                        </a:cubicBezTo>
                        <a:cubicBezTo>
                          <a:pt x="52" y="14"/>
                          <a:pt x="52" y="13"/>
                          <a:pt x="52" y="12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3" name="Freeform 8"/>
                  <p:cNvSpPr>
                    <a:spLocks noEditPoints="1"/>
                  </p:cNvSpPr>
                  <p:nvPr/>
                </p:nvSpPr>
                <p:spPr bwMode="auto">
                  <a:xfrm>
                    <a:off x="6075363" y="3198813"/>
                    <a:ext cx="250825" cy="450850"/>
                  </a:xfrm>
                  <a:custGeom>
                    <a:avLst/>
                    <a:gdLst>
                      <a:gd name="T0" fmla="*/ 1 w 77"/>
                      <a:gd name="T1" fmla="*/ 130 h 136"/>
                      <a:gd name="T2" fmla="*/ 38 w 77"/>
                      <a:gd name="T3" fmla="*/ 75 h 136"/>
                      <a:gd name="T4" fmla="*/ 37 w 77"/>
                      <a:gd name="T5" fmla="*/ 67 h 136"/>
                      <a:gd name="T6" fmla="*/ 31 w 77"/>
                      <a:gd name="T7" fmla="*/ 50 h 136"/>
                      <a:gd name="T8" fmla="*/ 22 w 77"/>
                      <a:gd name="T9" fmla="*/ 22 h 136"/>
                      <a:gd name="T10" fmla="*/ 16 w 77"/>
                      <a:gd name="T11" fmla="*/ 4 h 136"/>
                      <a:gd name="T12" fmla="*/ 24 w 77"/>
                      <a:gd name="T13" fmla="*/ 3 h 136"/>
                      <a:gd name="T14" fmla="*/ 55 w 77"/>
                      <a:gd name="T15" fmla="*/ 6 h 136"/>
                      <a:gd name="T16" fmla="*/ 57 w 77"/>
                      <a:gd name="T17" fmla="*/ 7 h 136"/>
                      <a:gd name="T18" fmla="*/ 71 w 77"/>
                      <a:gd name="T19" fmla="*/ 57 h 136"/>
                      <a:gd name="T20" fmla="*/ 71 w 77"/>
                      <a:gd name="T21" fmla="*/ 86 h 136"/>
                      <a:gd name="T22" fmla="*/ 52 w 77"/>
                      <a:gd name="T23" fmla="*/ 110 h 136"/>
                      <a:gd name="T24" fmla="*/ 22 w 77"/>
                      <a:gd name="T25" fmla="*/ 135 h 136"/>
                      <a:gd name="T26" fmla="*/ 7 w 77"/>
                      <a:gd name="T27" fmla="*/ 126 h 136"/>
                      <a:gd name="T28" fmla="*/ 30 w 77"/>
                      <a:gd name="T29" fmla="*/ 127 h 136"/>
                      <a:gd name="T30" fmla="*/ 15 w 77"/>
                      <a:gd name="T31" fmla="*/ 132 h 136"/>
                      <a:gd name="T32" fmla="*/ 34 w 77"/>
                      <a:gd name="T33" fmla="*/ 133 h 136"/>
                      <a:gd name="T34" fmla="*/ 43 w 77"/>
                      <a:gd name="T35" fmla="*/ 111 h 136"/>
                      <a:gd name="T36" fmla="*/ 16 w 77"/>
                      <a:gd name="T37" fmla="*/ 117 h 136"/>
                      <a:gd name="T38" fmla="*/ 43 w 77"/>
                      <a:gd name="T39" fmla="*/ 109 h 136"/>
                      <a:gd name="T40" fmla="*/ 59 w 77"/>
                      <a:gd name="T41" fmla="*/ 93 h 136"/>
                      <a:gd name="T42" fmla="*/ 14 w 77"/>
                      <a:gd name="T43" fmla="*/ 115 h 136"/>
                      <a:gd name="T44" fmla="*/ 55 w 77"/>
                      <a:gd name="T45" fmla="*/ 20 h 136"/>
                      <a:gd name="T46" fmla="*/ 31 w 77"/>
                      <a:gd name="T47" fmla="*/ 33 h 136"/>
                      <a:gd name="T48" fmla="*/ 39 w 77"/>
                      <a:gd name="T49" fmla="*/ 36 h 136"/>
                      <a:gd name="T50" fmla="*/ 57 w 77"/>
                      <a:gd name="T51" fmla="*/ 29 h 136"/>
                      <a:gd name="T52" fmla="*/ 34 w 77"/>
                      <a:gd name="T53" fmla="*/ 42 h 136"/>
                      <a:gd name="T54" fmla="*/ 58 w 77"/>
                      <a:gd name="T55" fmla="*/ 32 h 136"/>
                      <a:gd name="T56" fmla="*/ 41 w 77"/>
                      <a:gd name="T57" fmla="*/ 98 h 136"/>
                      <a:gd name="T58" fmla="*/ 68 w 77"/>
                      <a:gd name="T59" fmla="*/ 80 h 136"/>
                      <a:gd name="T60" fmla="*/ 32 w 77"/>
                      <a:gd name="T61" fmla="*/ 96 h 136"/>
                      <a:gd name="T62" fmla="*/ 71 w 77"/>
                      <a:gd name="T63" fmla="*/ 69 h 136"/>
                      <a:gd name="T64" fmla="*/ 30 w 77"/>
                      <a:gd name="T65" fmla="*/ 93 h 136"/>
                      <a:gd name="T66" fmla="*/ 60 w 77"/>
                      <a:gd name="T67" fmla="*/ 80 h 136"/>
                      <a:gd name="T68" fmla="*/ 40 w 77"/>
                      <a:gd name="T69" fmla="*/ 80 h 136"/>
                      <a:gd name="T70" fmla="*/ 57 w 77"/>
                      <a:gd name="T71" fmla="*/ 65 h 136"/>
                      <a:gd name="T72" fmla="*/ 40 w 77"/>
                      <a:gd name="T73" fmla="*/ 76 h 136"/>
                      <a:gd name="T74" fmla="*/ 37 w 77"/>
                      <a:gd name="T75" fmla="*/ 54 h 136"/>
                      <a:gd name="T76" fmla="*/ 63 w 77"/>
                      <a:gd name="T77" fmla="*/ 41 h 136"/>
                      <a:gd name="T78" fmla="*/ 27 w 77"/>
                      <a:gd name="T79" fmla="*/ 25 h 136"/>
                      <a:gd name="T80" fmla="*/ 45 w 77"/>
                      <a:gd name="T81" fmla="*/ 23 h 136"/>
                      <a:gd name="T82" fmla="*/ 45 w 77"/>
                      <a:gd name="T83" fmla="*/ 16 h 136"/>
                      <a:gd name="T84" fmla="*/ 40 w 77"/>
                      <a:gd name="T85" fmla="*/ 69 h 136"/>
                      <a:gd name="T86" fmla="*/ 60 w 77"/>
                      <a:gd name="T87" fmla="*/ 61 h 136"/>
                      <a:gd name="T88" fmla="*/ 56 w 77"/>
                      <a:gd name="T89" fmla="*/ 56 h 136"/>
                      <a:gd name="T90" fmla="*/ 64 w 77"/>
                      <a:gd name="T91" fmla="*/ 46 h 136"/>
                      <a:gd name="T92" fmla="*/ 40 w 77"/>
                      <a:gd name="T93" fmla="*/ 56 h 136"/>
                      <a:gd name="T94" fmla="*/ 52 w 77"/>
                      <a:gd name="T95" fmla="*/ 56 h 136"/>
                      <a:gd name="T96" fmla="*/ 35 w 77"/>
                      <a:gd name="T97" fmla="*/ 13 h 136"/>
                      <a:gd name="T98" fmla="*/ 28 w 77"/>
                      <a:gd name="T99" fmla="*/ 22 h 136"/>
                      <a:gd name="T100" fmla="*/ 53 w 77"/>
                      <a:gd name="T101" fmla="*/ 6 h 136"/>
                      <a:gd name="T102" fmla="*/ 34 w 77"/>
                      <a:gd name="T103" fmla="*/ 6 h 136"/>
                      <a:gd name="T104" fmla="*/ 25 w 77"/>
                      <a:gd name="T105" fmla="*/ 14 h 136"/>
                      <a:gd name="T106" fmla="*/ 26 w 77"/>
                      <a:gd name="T107" fmla="*/ 7 h 136"/>
                      <a:gd name="T108" fmla="*/ 19 w 77"/>
                      <a:gd name="T109" fmla="*/ 4 h 136"/>
                      <a:gd name="T110" fmla="*/ 69 w 77"/>
                      <a:gd name="T111" fmla="*/ 83 h 136"/>
                      <a:gd name="T112" fmla="*/ 74 w 77"/>
                      <a:gd name="T113" fmla="*/ 78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6">
                        <a:moveTo>
                          <a:pt x="4" y="133"/>
                        </a:moveTo>
                        <a:cubicBezTo>
                          <a:pt x="3" y="133"/>
                          <a:pt x="3" y="133"/>
                          <a:pt x="2" y="133"/>
                        </a:cubicBezTo>
                        <a:cubicBezTo>
                          <a:pt x="2" y="133"/>
                          <a:pt x="1" y="133"/>
                          <a:pt x="1" y="132"/>
                        </a:cubicBezTo>
                        <a:cubicBezTo>
                          <a:pt x="0" y="132"/>
                          <a:pt x="0" y="131"/>
                          <a:pt x="0" y="131"/>
                        </a:cubicBezTo>
                        <a:cubicBezTo>
                          <a:pt x="0" y="130"/>
                          <a:pt x="1" y="130"/>
                          <a:pt x="1" y="130"/>
                        </a:cubicBezTo>
                        <a:cubicBezTo>
                          <a:pt x="3" y="127"/>
                          <a:pt x="4" y="125"/>
                          <a:pt x="6" y="123"/>
                        </a:cubicBezTo>
                        <a:cubicBezTo>
                          <a:pt x="9" y="118"/>
                          <a:pt x="12" y="113"/>
                          <a:pt x="15" y="108"/>
                        </a:cubicBezTo>
                        <a:cubicBezTo>
                          <a:pt x="18" y="104"/>
                          <a:pt x="20" y="100"/>
                          <a:pt x="23" y="96"/>
                        </a:cubicBezTo>
                        <a:cubicBezTo>
                          <a:pt x="26" y="91"/>
                          <a:pt x="30" y="86"/>
                          <a:pt x="33" y="81"/>
                        </a:cubicBezTo>
                        <a:cubicBezTo>
                          <a:pt x="35" y="79"/>
                          <a:pt x="37" y="77"/>
                          <a:pt x="38" y="75"/>
                        </a:cubicBezTo>
                        <a:cubicBezTo>
                          <a:pt x="38" y="75"/>
                          <a:pt x="39" y="74"/>
                          <a:pt x="39" y="74"/>
                        </a:cubicBezTo>
                        <a:cubicBezTo>
                          <a:pt x="39" y="74"/>
                          <a:pt x="38" y="74"/>
                          <a:pt x="38" y="74"/>
                        </a:cubicBezTo>
                        <a:cubicBezTo>
                          <a:pt x="37" y="73"/>
                          <a:pt x="36" y="72"/>
                          <a:pt x="37" y="70"/>
                        </a:cubicBezTo>
                        <a:cubicBezTo>
                          <a:pt x="37" y="70"/>
                          <a:pt x="37" y="69"/>
                          <a:pt x="37" y="69"/>
                        </a:cubicBezTo>
                        <a:cubicBezTo>
                          <a:pt x="37" y="68"/>
                          <a:pt x="37" y="67"/>
                          <a:pt x="37" y="67"/>
                        </a:cubicBezTo>
                        <a:cubicBezTo>
                          <a:pt x="36" y="66"/>
                          <a:pt x="36" y="65"/>
                          <a:pt x="35" y="65"/>
                        </a:cubicBezTo>
                        <a:cubicBezTo>
                          <a:pt x="35" y="64"/>
                          <a:pt x="34" y="63"/>
                          <a:pt x="35" y="62"/>
                        </a:cubicBezTo>
                        <a:cubicBezTo>
                          <a:pt x="35" y="62"/>
                          <a:pt x="35" y="61"/>
                          <a:pt x="35" y="61"/>
                        </a:cubicBezTo>
                        <a:cubicBezTo>
                          <a:pt x="34" y="57"/>
                          <a:pt x="33" y="54"/>
                          <a:pt x="31" y="51"/>
                        </a:cubicBezTo>
                        <a:cubicBezTo>
                          <a:pt x="31" y="50"/>
                          <a:pt x="31" y="50"/>
                          <a:pt x="31" y="50"/>
                        </a:cubicBezTo>
                        <a:cubicBezTo>
                          <a:pt x="30" y="49"/>
                          <a:pt x="29" y="48"/>
                          <a:pt x="30" y="47"/>
                        </a:cubicBezTo>
                        <a:cubicBezTo>
                          <a:pt x="30" y="46"/>
                          <a:pt x="30" y="46"/>
                          <a:pt x="30" y="46"/>
                        </a:cubicBezTo>
                        <a:cubicBezTo>
                          <a:pt x="28" y="39"/>
                          <a:pt x="26" y="32"/>
                          <a:pt x="24" y="26"/>
                        </a:cubicBezTo>
                        <a:cubicBezTo>
                          <a:pt x="24" y="25"/>
                          <a:pt x="23" y="24"/>
                          <a:pt x="23" y="23"/>
                        </a:cubicBezTo>
                        <a:cubicBezTo>
                          <a:pt x="23" y="23"/>
                          <a:pt x="22" y="22"/>
                          <a:pt x="22" y="22"/>
                        </a:cubicBezTo>
                        <a:cubicBezTo>
                          <a:pt x="21" y="21"/>
                          <a:pt x="21" y="20"/>
                          <a:pt x="21" y="19"/>
                        </a:cubicBezTo>
                        <a:cubicBezTo>
                          <a:pt x="21" y="19"/>
                          <a:pt x="21" y="18"/>
                          <a:pt x="21" y="18"/>
                        </a:cubicBezTo>
                        <a:cubicBezTo>
                          <a:pt x="20" y="15"/>
                          <a:pt x="19" y="11"/>
                          <a:pt x="18" y="8"/>
                        </a:cubicBezTo>
                        <a:cubicBezTo>
                          <a:pt x="17" y="8"/>
                          <a:pt x="16" y="8"/>
                          <a:pt x="16" y="7"/>
                        </a:cubicBezTo>
                        <a:cubicBezTo>
                          <a:pt x="15" y="6"/>
                          <a:pt x="15" y="5"/>
                          <a:pt x="16" y="4"/>
                        </a:cubicBezTo>
                        <a:cubicBezTo>
                          <a:pt x="16" y="4"/>
                          <a:pt x="15" y="4"/>
                          <a:pt x="15" y="4"/>
                        </a:cubicBezTo>
                        <a:cubicBezTo>
                          <a:pt x="15" y="2"/>
                          <a:pt x="16" y="1"/>
                          <a:pt x="17" y="0"/>
                        </a:cubicBezTo>
                        <a:cubicBezTo>
                          <a:pt x="18" y="0"/>
                          <a:pt x="18" y="0"/>
                          <a:pt x="18" y="1"/>
                        </a:cubicBezTo>
                        <a:cubicBezTo>
                          <a:pt x="19" y="2"/>
                          <a:pt x="19" y="2"/>
                          <a:pt x="20" y="2"/>
                        </a:cubicBezTo>
                        <a:cubicBezTo>
                          <a:pt x="21" y="2"/>
                          <a:pt x="23" y="3"/>
                          <a:pt x="24" y="3"/>
                        </a:cubicBezTo>
                        <a:cubicBezTo>
                          <a:pt x="31" y="3"/>
                          <a:pt x="37" y="3"/>
                          <a:pt x="44" y="3"/>
                        </a:cubicBezTo>
                        <a:cubicBezTo>
                          <a:pt x="44" y="3"/>
                          <a:pt x="45" y="3"/>
                          <a:pt x="46" y="4"/>
                        </a:cubicBezTo>
                        <a:cubicBezTo>
                          <a:pt x="46" y="4"/>
                          <a:pt x="46" y="4"/>
                          <a:pt x="47" y="4"/>
                        </a:cubicBezTo>
                        <a:cubicBezTo>
                          <a:pt x="48" y="4"/>
                          <a:pt x="50" y="4"/>
                          <a:pt x="52" y="3"/>
                        </a:cubicBezTo>
                        <a:cubicBezTo>
                          <a:pt x="54" y="3"/>
                          <a:pt x="54" y="4"/>
                          <a:pt x="55" y="6"/>
                        </a:cubicBezTo>
                        <a:cubicBezTo>
                          <a:pt x="55" y="7"/>
                          <a:pt x="55" y="8"/>
                          <a:pt x="56" y="10"/>
                        </a:cubicBezTo>
                        <a:cubicBezTo>
                          <a:pt x="56" y="10"/>
                          <a:pt x="56" y="10"/>
                          <a:pt x="56" y="11"/>
                        </a:cubicBezTo>
                        <a:cubicBezTo>
                          <a:pt x="56" y="10"/>
                          <a:pt x="56" y="10"/>
                          <a:pt x="56" y="10"/>
                        </a:cubicBezTo>
                        <a:cubicBezTo>
                          <a:pt x="56" y="9"/>
                          <a:pt x="56" y="9"/>
                          <a:pt x="56" y="8"/>
                        </a:cubicBezTo>
                        <a:cubicBezTo>
                          <a:pt x="56" y="8"/>
                          <a:pt x="56" y="8"/>
                          <a:pt x="57" y="7"/>
                        </a:cubicBezTo>
                        <a:cubicBezTo>
                          <a:pt x="57" y="7"/>
                          <a:pt x="58" y="7"/>
                          <a:pt x="58" y="8"/>
                        </a:cubicBezTo>
                        <a:cubicBezTo>
                          <a:pt x="58" y="8"/>
                          <a:pt x="58" y="9"/>
                          <a:pt x="58" y="9"/>
                        </a:cubicBezTo>
                        <a:cubicBezTo>
                          <a:pt x="60" y="14"/>
                          <a:pt x="62" y="19"/>
                          <a:pt x="63" y="24"/>
                        </a:cubicBezTo>
                        <a:cubicBezTo>
                          <a:pt x="65" y="32"/>
                          <a:pt x="67" y="39"/>
                          <a:pt x="69" y="47"/>
                        </a:cubicBezTo>
                        <a:cubicBezTo>
                          <a:pt x="69" y="50"/>
                          <a:pt x="70" y="54"/>
                          <a:pt x="71" y="57"/>
                        </a:cubicBezTo>
                        <a:cubicBezTo>
                          <a:pt x="73" y="61"/>
                          <a:pt x="74" y="65"/>
                          <a:pt x="75" y="69"/>
                        </a:cubicBezTo>
                        <a:cubicBezTo>
                          <a:pt x="75" y="71"/>
                          <a:pt x="76" y="72"/>
                          <a:pt x="76" y="74"/>
                        </a:cubicBezTo>
                        <a:cubicBezTo>
                          <a:pt x="76" y="75"/>
                          <a:pt x="77" y="75"/>
                          <a:pt x="77" y="75"/>
                        </a:cubicBezTo>
                        <a:cubicBezTo>
                          <a:pt x="77" y="77"/>
                          <a:pt x="77" y="79"/>
                          <a:pt x="75" y="81"/>
                        </a:cubicBezTo>
                        <a:cubicBezTo>
                          <a:pt x="74" y="83"/>
                          <a:pt x="72" y="84"/>
                          <a:pt x="71" y="86"/>
                        </a:cubicBezTo>
                        <a:cubicBezTo>
                          <a:pt x="68" y="89"/>
                          <a:pt x="65" y="93"/>
                          <a:pt x="63" y="96"/>
                        </a:cubicBezTo>
                        <a:cubicBezTo>
                          <a:pt x="60" y="100"/>
                          <a:pt x="57" y="103"/>
                          <a:pt x="55" y="107"/>
                        </a:cubicBezTo>
                        <a:cubicBezTo>
                          <a:pt x="55" y="107"/>
                          <a:pt x="54" y="107"/>
                          <a:pt x="54" y="108"/>
                        </a:cubicBezTo>
                        <a:cubicBezTo>
                          <a:pt x="54" y="108"/>
                          <a:pt x="54" y="109"/>
                          <a:pt x="53" y="109"/>
                        </a:cubicBezTo>
                        <a:cubicBezTo>
                          <a:pt x="53" y="109"/>
                          <a:pt x="53" y="110"/>
                          <a:pt x="52" y="110"/>
                        </a:cubicBezTo>
                        <a:cubicBezTo>
                          <a:pt x="49" y="114"/>
                          <a:pt x="47" y="118"/>
                          <a:pt x="45" y="122"/>
                        </a:cubicBezTo>
                        <a:cubicBezTo>
                          <a:pt x="43" y="125"/>
                          <a:pt x="41" y="128"/>
                          <a:pt x="39" y="131"/>
                        </a:cubicBezTo>
                        <a:cubicBezTo>
                          <a:pt x="37" y="133"/>
                          <a:pt x="35" y="135"/>
                          <a:pt x="33" y="135"/>
                        </a:cubicBezTo>
                        <a:cubicBezTo>
                          <a:pt x="31" y="135"/>
                          <a:pt x="28" y="135"/>
                          <a:pt x="26" y="135"/>
                        </a:cubicBezTo>
                        <a:cubicBezTo>
                          <a:pt x="25" y="135"/>
                          <a:pt x="23" y="135"/>
                          <a:pt x="22" y="135"/>
                        </a:cubicBezTo>
                        <a:cubicBezTo>
                          <a:pt x="18" y="135"/>
                          <a:pt x="14" y="135"/>
                          <a:pt x="10" y="135"/>
                        </a:cubicBezTo>
                        <a:cubicBezTo>
                          <a:pt x="9" y="135"/>
                          <a:pt x="8" y="135"/>
                          <a:pt x="6" y="136"/>
                        </a:cubicBezTo>
                        <a:cubicBezTo>
                          <a:pt x="5" y="136"/>
                          <a:pt x="4" y="135"/>
                          <a:pt x="4" y="133"/>
                        </a:cubicBezTo>
                        <a:cubicBezTo>
                          <a:pt x="4" y="133"/>
                          <a:pt x="4" y="133"/>
                          <a:pt x="4" y="133"/>
                        </a:cubicBezTo>
                        <a:close/>
                        <a:moveTo>
                          <a:pt x="7" y="126"/>
                        </a:moveTo>
                        <a:cubicBezTo>
                          <a:pt x="7" y="126"/>
                          <a:pt x="6" y="126"/>
                          <a:pt x="6" y="126"/>
                        </a:cubicBezTo>
                        <a:cubicBezTo>
                          <a:pt x="5" y="128"/>
                          <a:pt x="4" y="129"/>
                          <a:pt x="3" y="131"/>
                        </a:cubicBezTo>
                        <a:cubicBezTo>
                          <a:pt x="3" y="131"/>
                          <a:pt x="4" y="131"/>
                          <a:pt x="4" y="131"/>
                        </a:cubicBezTo>
                        <a:cubicBezTo>
                          <a:pt x="7" y="131"/>
                          <a:pt x="9" y="130"/>
                          <a:pt x="12" y="130"/>
                        </a:cubicBezTo>
                        <a:cubicBezTo>
                          <a:pt x="18" y="130"/>
                          <a:pt x="24" y="129"/>
                          <a:pt x="30" y="127"/>
                        </a:cubicBezTo>
                        <a:cubicBezTo>
                          <a:pt x="31" y="127"/>
                          <a:pt x="32" y="128"/>
                          <a:pt x="32" y="129"/>
                        </a:cubicBezTo>
                        <a:cubicBezTo>
                          <a:pt x="33" y="130"/>
                          <a:pt x="32" y="132"/>
                          <a:pt x="30" y="132"/>
                        </a:cubicBezTo>
                        <a:cubicBezTo>
                          <a:pt x="30" y="132"/>
                          <a:pt x="29" y="132"/>
                          <a:pt x="29" y="132"/>
                        </a:cubicBezTo>
                        <a:cubicBezTo>
                          <a:pt x="26" y="132"/>
                          <a:pt x="23" y="131"/>
                          <a:pt x="20" y="131"/>
                        </a:cubicBezTo>
                        <a:cubicBezTo>
                          <a:pt x="18" y="131"/>
                          <a:pt x="17" y="132"/>
                          <a:pt x="15" y="132"/>
                        </a:cubicBezTo>
                        <a:cubicBezTo>
                          <a:pt x="15" y="132"/>
                          <a:pt x="15" y="132"/>
                          <a:pt x="15" y="132"/>
                        </a:cubicBezTo>
                        <a:cubicBezTo>
                          <a:pt x="17" y="132"/>
                          <a:pt x="19" y="133"/>
                          <a:pt x="21" y="133"/>
                        </a:cubicBezTo>
                        <a:cubicBezTo>
                          <a:pt x="22" y="133"/>
                          <a:pt x="23" y="133"/>
                          <a:pt x="23" y="133"/>
                        </a:cubicBezTo>
                        <a:cubicBezTo>
                          <a:pt x="26" y="133"/>
                          <a:pt x="28" y="133"/>
                          <a:pt x="31" y="133"/>
                        </a:cubicBezTo>
                        <a:cubicBezTo>
                          <a:pt x="32" y="133"/>
                          <a:pt x="33" y="133"/>
                          <a:pt x="34" y="133"/>
                        </a:cubicBezTo>
                        <a:cubicBezTo>
                          <a:pt x="34" y="132"/>
                          <a:pt x="34" y="132"/>
                          <a:pt x="35" y="132"/>
                        </a:cubicBezTo>
                        <a:cubicBezTo>
                          <a:pt x="35" y="131"/>
                          <a:pt x="36" y="130"/>
                          <a:pt x="36" y="129"/>
                        </a:cubicBezTo>
                        <a:cubicBezTo>
                          <a:pt x="40" y="123"/>
                          <a:pt x="43" y="116"/>
                          <a:pt x="48" y="111"/>
                        </a:cubicBezTo>
                        <a:cubicBezTo>
                          <a:pt x="48" y="111"/>
                          <a:pt x="48" y="110"/>
                          <a:pt x="48" y="110"/>
                        </a:cubicBezTo>
                        <a:cubicBezTo>
                          <a:pt x="46" y="110"/>
                          <a:pt x="45" y="111"/>
                          <a:pt x="43" y="111"/>
                        </a:cubicBezTo>
                        <a:cubicBezTo>
                          <a:pt x="37" y="113"/>
                          <a:pt x="31" y="115"/>
                          <a:pt x="26" y="117"/>
                        </a:cubicBezTo>
                        <a:cubicBezTo>
                          <a:pt x="23" y="118"/>
                          <a:pt x="21" y="119"/>
                          <a:pt x="19" y="120"/>
                        </a:cubicBezTo>
                        <a:cubicBezTo>
                          <a:pt x="18" y="120"/>
                          <a:pt x="17" y="120"/>
                          <a:pt x="16" y="121"/>
                        </a:cubicBezTo>
                        <a:cubicBezTo>
                          <a:pt x="14" y="121"/>
                          <a:pt x="14" y="120"/>
                          <a:pt x="14" y="119"/>
                        </a:cubicBezTo>
                        <a:cubicBezTo>
                          <a:pt x="14" y="118"/>
                          <a:pt x="14" y="117"/>
                          <a:pt x="16" y="117"/>
                        </a:cubicBezTo>
                        <a:cubicBezTo>
                          <a:pt x="16" y="117"/>
                          <a:pt x="16" y="117"/>
                          <a:pt x="16" y="117"/>
                        </a:cubicBezTo>
                        <a:cubicBezTo>
                          <a:pt x="17" y="118"/>
                          <a:pt x="17" y="118"/>
                          <a:pt x="18" y="118"/>
                        </a:cubicBezTo>
                        <a:cubicBezTo>
                          <a:pt x="20" y="117"/>
                          <a:pt x="21" y="117"/>
                          <a:pt x="23" y="116"/>
                        </a:cubicBezTo>
                        <a:cubicBezTo>
                          <a:pt x="29" y="114"/>
                          <a:pt x="35" y="111"/>
                          <a:pt x="42" y="109"/>
                        </a:cubicBezTo>
                        <a:cubicBezTo>
                          <a:pt x="42" y="109"/>
                          <a:pt x="43" y="109"/>
                          <a:pt x="43" y="109"/>
                        </a:cubicBezTo>
                        <a:cubicBezTo>
                          <a:pt x="46" y="108"/>
                          <a:pt x="49" y="106"/>
                          <a:pt x="51" y="105"/>
                        </a:cubicBezTo>
                        <a:cubicBezTo>
                          <a:pt x="52" y="105"/>
                          <a:pt x="53" y="104"/>
                          <a:pt x="53" y="104"/>
                        </a:cubicBezTo>
                        <a:cubicBezTo>
                          <a:pt x="55" y="101"/>
                          <a:pt x="57" y="98"/>
                          <a:pt x="59" y="95"/>
                        </a:cubicBezTo>
                        <a:cubicBezTo>
                          <a:pt x="59" y="94"/>
                          <a:pt x="59" y="94"/>
                          <a:pt x="59" y="94"/>
                        </a:cubicBezTo>
                        <a:cubicBezTo>
                          <a:pt x="59" y="94"/>
                          <a:pt x="59" y="93"/>
                          <a:pt x="59" y="93"/>
                        </a:cubicBezTo>
                        <a:cubicBezTo>
                          <a:pt x="58" y="94"/>
                          <a:pt x="58" y="94"/>
                          <a:pt x="57" y="94"/>
                        </a:cubicBezTo>
                        <a:cubicBezTo>
                          <a:pt x="52" y="96"/>
                          <a:pt x="47" y="97"/>
                          <a:pt x="42" y="100"/>
                        </a:cubicBezTo>
                        <a:cubicBezTo>
                          <a:pt x="38" y="102"/>
                          <a:pt x="33" y="104"/>
                          <a:pt x="28" y="106"/>
                        </a:cubicBezTo>
                        <a:cubicBezTo>
                          <a:pt x="25" y="107"/>
                          <a:pt x="22" y="108"/>
                          <a:pt x="18" y="109"/>
                        </a:cubicBezTo>
                        <a:cubicBezTo>
                          <a:pt x="17" y="111"/>
                          <a:pt x="15" y="113"/>
                          <a:pt x="14" y="115"/>
                        </a:cubicBezTo>
                        <a:cubicBezTo>
                          <a:pt x="12" y="119"/>
                          <a:pt x="10" y="122"/>
                          <a:pt x="7" y="125"/>
                        </a:cubicBezTo>
                        <a:cubicBezTo>
                          <a:pt x="7" y="126"/>
                          <a:pt x="7" y="126"/>
                          <a:pt x="7" y="126"/>
                        </a:cubicBezTo>
                        <a:close/>
                        <a:moveTo>
                          <a:pt x="61" y="31"/>
                        </a:moveTo>
                        <a:cubicBezTo>
                          <a:pt x="60" y="27"/>
                          <a:pt x="58" y="23"/>
                          <a:pt x="57" y="20"/>
                        </a:cubicBezTo>
                        <a:cubicBezTo>
                          <a:pt x="56" y="20"/>
                          <a:pt x="56" y="20"/>
                          <a:pt x="55" y="20"/>
                        </a:cubicBezTo>
                        <a:cubicBezTo>
                          <a:pt x="55" y="20"/>
                          <a:pt x="54" y="20"/>
                          <a:pt x="54" y="20"/>
                        </a:cubicBezTo>
                        <a:cubicBezTo>
                          <a:pt x="52" y="21"/>
                          <a:pt x="50" y="22"/>
                          <a:pt x="48" y="23"/>
                        </a:cubicBezTo>
                        <a:cubicBezTo>
                          <a:pt x="45" y="25"/>
                          <a:pt x="41" y="27"/>
                          <a:pt x="37" y="30"/>
                        </a:cubicBezTo>
                        <a:cubicBezTo>
                          <a:pt x="35" y="31"/>
                          <a:pt x="34" y="31"/>
                          <a:pt x="32" y="32"/>
                        </a:cubicBezTo>
                        <a:cubicBezTo>
                          <a:pt x="32" y="32"/>
                          <a:pt x="31" y="33"/>
                          <a:pt x="31" y="33"/>
                        </a:cubicBezTo>
                        <a:cubicBezTo>
                          <a:pt x="30" y="33"/>
                          <a:pt x="30" y="34"/>
                          <a:pt x="31" y="34"/>
                        </a:cubicBezTo>
                        <a:cubicBezTo>
                          <a:pt x="31" y="36"/>
                          <a:pt x="31" y="37"/>
                          <a:pt x="32" y="39"/>
                        </a:cubicBezTo>
                        <a:cubicBezTo>
                          <a:pt x="33" y="39"/>
                          <a:pt x="33" y="39"/>
                          <a:pt x="34" y="39"/>
                        </a:cubicBezTo>
                        <a:cubicBezTo>
                          <a:pt x="34" y="39"/>
                          <a:pt x="35" y="39"/>
                          <a:pt x="35" y="39"/>
                        </a:cubicBezTo>
                        <a:cubicBezTo>
                          <a:pt x="37" y="38"/>
                          <a:pt x="38" y="37"/>
                          <a:pt x="39" y="36"/>
                        </a:cubicBezTo>
                        <a:cubicBezTo>
                          <a:pt x="42" y="35"/>
                          <a:pt x="44" y="33"/>
                          <a:pt x="47" y="31"/>
                        </a:cubicBezTo>
                        <a:cubicBezTo>
                          <a:pt x="49" y="30"/>
                          <a:pt x="51" y="29"/>
                          <a:pt x="53" y="27"/>
                        </a:cubicBezTo>
                        <a:cubicBezTo>
                          <a:pt x="53" y="27"/>
                          <a:pt x="54" y="27"/>
                          <a:pt x="54" y="26"/>
                        </a:cubicBezTo>
                        <a:cubicBezTo>
                          <a:pt x="55" y="26"/>
                          <a:pt x="56" y="26"/>
                          <a:pt x="56" y="27"/>
                        </a:cubicBezTo>
                        <a:cubicBezTo>
                          <a:pt x="57" y="27"/>
                          <a:pt x="57" y="28"/>
                          <a:pt x="57" y="29"/>
                        </a:cubicBezTo>
                        <a:cubicBezTo>
                          <a:pt x="57" y="30"/>
                          <a:pt x="56" y="30"/>
                          <a:pt x="55" y="30"/>
                        </a:cubicBezTo>
                        <a:cubicBezTo>
                          <a:pt x="54" y="30"/>
                          <a:pt x="52" y="31"/>
                          <a:pt x="50" y="32"/>
                        </a:cubicBezTo>
                        <a:cubicBezTo>
                          <a:pt x="48" y="33"/>
                          <a:pt x="46" y="34"/>
                          <a:pt x="44" y="36"/>
                        </a:cubicBezTo>
                        <a:cubicBezTo>
                          <a:pt x="41" y="37"/>
                          <a:pt x="38" y="39"/>
                          <a:pt x="36" y="41"/>
                        </a:cubicBezTo>
                        <a:cubicBezTo>
                          <a:pt x="35" y="41"/>
                          <a:pt x="35" y="41"/>
                          <a:pt x="34" y="42"/>
                        </a:cubicBezTo>
                        <a:cubicBezTo>
                          <a:pt x="34" y="43"/>
                          <a:pt x="34" y="43"/>
                          <a:pt x="33" y="43"/>
                        </a:cubicBezTo>
                        <a:cubicBezTo>
                          <a:pt x="34" y="44"/>
                          <a:pt x="34" y="45"/>
                          <a:pt x="34" y="46"/>
                        </a:cubicBezTo>
                        <a:cubicBezTo>
                          <a:pt x="35" y="46"/>
                          <a:pt x="36" y="46"/>
                          <a:pt x="36" y="46"/>
                        </a:cubicBezTo>
                        <a:cubicBezTo>
                          <a:pt x="38" y="45"/>
                          <a:pt x="40" y="44"/>
                          <a:pt x="42" y="42"/>
                        </a:cubicBezTo>
                        <a:cubicBezTo>
                          <a:pt x="48" y="39"/>
                          <a:pt x="53" y="36"/>
                          <a:pt x="58" y="32"/>
                        </a:cubicBezTo>
                        <a:cubicBezTo>
                          <a:pt x="59" y="31"/>
                          <a:pt x="59" y="31"/>
                          <a:pt x="61" y="31"/>
                        </a:cubicBezTo>
                        <a:close/>
                        <a:moveTo>
                          <a:pt x="21" y="105"/>
                        </a:moveTo>
                        <a:cubicBezTo>
                          <a:pt x="22" y="106"/>
                          <a:pt x="22" y="106"/>
                          <a:pt x="23" y="106"/>
                        </a:cubicBezTo>
                        <a:cubicBezTo>
                          <a:pt x="24" y="105"/>
                          <a:pt x="26" y="105"/>
                          <a:pt x="27" y="104"/>
                        </a:cubicBezTo>
                        <a:cubicBezTo>
                          <a:pt x="32" y="102"/>
                          <a:pt x="37" y="100"/>
                          <a:pt x="41" y="98"/>
                        </a:cubicBezTo>
                        <a:cubicBezTo>
                          <a:pt x="45" y="96"/>
                          <a:pt x="48" y="95"/>
                          <a:pt x="51" y="93"/>
                        </a:cubicBezTo>
                        <a:cubicBezTo>
                          <a:pt x="53" y="92"/>
                          <a:pt x="55" y="91"/>
                          <a:pt x="57" y="90"/>
                        </a:cubicBezTo>
                        <a:cubicBezTo>
                          <a:pt x="59" y="89"/>
                          <a:pt x="60" y="89"/>
                          <a:pt x="61" y="91"/>
                        </a:cubicBezTo>
                        <a:cubicBezTo>
                          <a:pt x="61" y="91"/>
                          <a:pt x="61" y="91"/>
                          <a:pt x="61" y="91"/>
                        </a:cubicBezTo>
                        <a:cubicBezTo>
                          <a:pt x="63" y="87"/>
                          <a:pt x="66" y="84"/>
                          <a:pt x="68" y="80"/>
                        </a:cubicBezTo>
                        <a:cubicBezTo>
                          <a:pt x="68" y="80"/>
                          <a:pt x="68" y="80"/>
                          <a:pt x="67" y="80"/>
                        </a:cubicBezTo>
                        <a:cubicBezTo>
                          <a:pt x="66" y="81"/>
                          <a:pt x="64" y="81"/>
                          <a:pt x="63" y="82"/>
                        </a:cubicBezTo>
                        <a:cubicBezTo>
                          <a:pt x="59" y="83"/>
                          <a:pt x="55" y="85"/>
                          <a:pt x="51" y="87"/>
                        </a:cubicBezTo>
                        <a:cubicBezTo>
                          <a:pt x="47" y="89"/>
                          <a:pt x="42" y="91"/>
                          <a:pt x="37" y="93"/>
                        </a:cubicBezTo>
                        <a:cubicBezTo>
                          <a:pt x="36" y="94"/>
                          <a:pt x="34" y="95"/>
                          <a:pt x="32" y="96"/>
                        </a:cubicBezTo>
                        <a:cubicBezTo>
                          <a:pt x="30" y="96"/>
                          <a:pt x="29" y="97"/>
                          <a:pt x="28" y="97"/>
                        </a:cubicBezTo>
                        <a:cubicBezTo>
                          <a:pt x="28" y="98"/>
                          <a:pt x="27" y="98"/>
                          <a:pt x="26" y="98"/>
                        </a:cubicBezTo>
                        <a:cubicBezTo>
                          <a:pt x="25" y="100"/>
                          <a:pt x="23" y="103"/>
                          <a:pt x="21" y="105"/>
                        </a:cubicBezTo>
                        <a:close/>
                        <a:moveTo>
                          <a:pt x="73" y="75"/>
                        </a:moveTo>
                        <a:cubicBezTo>
                          <a:pt x="72" y="73"/>
                          <a:pt x="72" y="71"/>
                          <a:pt x="71" y="69"/>
                        </a:cubicBezTo>
                        <a:cubicBezTo>
                          <a:pt x="70" y="70"/>
                          <a:pt x="70" y="70"/>
                          <a:pt x="69" y="70"/>
                        </a:cubicBezTo>
                        <a:cubicBezTo>
                          <a:pt x="64" y="72"/>
                          <a:pt x="59" y="74"/>
                          <a:pt x="54" y="76"/>
                        </a:cubicBezTo>
                        <a:cubicBezTo>
                          <a:pt x="49" y="78"/>
                          <a:pt x="44" y="81"/>
                          <a:pt x="39" y="83"/>
                        </a:cubicBezTo>
                        <a:cubicBezTo>
                          <a:pt x="38" y="83"/>
                          <a:pt x="37" y="83"/>
                          <a:pt x="37" y="84"/>
                        </a:cubicBezTo>
                        <a:cubicBezTo>
                          <a:pt x="34" y="87"/>
                          <a:pt x="32" y="90"/>
                          <a:pt x="30" y="93"/>
                        </a:cubicBezTo>
                        <a:cubicBezTo>
                          <a:pt x="30" y="93"/>
                          <a:pt x="30" y="94"/>
                          <a:pt x="29" y="94"/>
                        </a:cubicBezTo>
                        <a:cubicBezTo>
                          <a:pt x="30" y="94"/>
                          <a:pt x="31" y="94"/>
                          <a:pt x="31" y="94"/>
                        </a:cubicBezTo>
                        <a:cubicBezTo>
                          <a:pt x="32" y="93"/>
                          <a:pt x="33" y="93"/>
                          <a:pt x="34" y="93"/>
                        </a:cubicBezTo>
                        <a:cubicBezTo>
                          <a:pt x="40" y="90"/>
                          <a:pt x="47" y="87"/>
                          <a:pt x="53" y="84"/>
                        </a:cubicBezTo>
                        <a:cubicBezTo>
                          <a:pt x="56" y="83"/>
                          <a:pt x="58" y="81"/>
                          <a:pt x="60" y="80"/>
                        </a:cubicBezTo>
                        <a:cubicBezTo>
                          <a:pt x="63" y="79"/>
                          <a:pt x="66" y="77"/>
                          <a:pt x="68" y="76"/>
                        </a:cubicBezTo>
                        <a:cubicBezTo>
                          <a:pt x="69" y="75"/>
                          <a:pt x="70" y="75"/>
                          <a:pt x="71" y="76"/>
                        </a:cubicBezTo>
                        <a:cubicBezTo>
                          <a:pt x="71" y="76"/>
                          <a:pt x="71" y="76"/>
                          <a:pt x="72" y="76"/>
                        </a:cubicBezTo>
                        <a:cubicBezTo>
                          <a:pt x="72" y="76"/>
                          <a:pt x="73" y="75"/>
                          <a:pt x="73" y="75"/>
                        </a:cubicBezTo>
                        <a:close/>
                        <a:moveTo>
                          <a:pt x="40" y="80"/>
                        </a:moveTo>
                        <a:cubicBezTo>
                          <a:pt x="40" y="80"/>
                          <a:pt x="40" y="80"/>
                          <a:pt x="40" y="80"/>
                        </a:cubicBezTo>
                        <a:cubicBezTo>
                          <a:pt x="50" y="76"/>
                          <a:pt x="60" y="71"/>
                          <a:pt x="70" y="65"/>
                        </a:cubicBezTo>
                        <a:cubicBezTo>
                          <a:pt x="69" y="64"/>
                          <a:pt x="69" y="62"/>
                          <a:pt x="68" y="60"/>
                        </a:cubicBezTo>
                        <a:cubicBezTo>
                          <a:pt x="66" y="61"/>
                          <a:pt x="64" y="62"/>
                          <a:pt x="63" y="63"/>
                        </a:cubicBezTo>
                        <a:cubicBezTo>
                          <a:pt x="61" y="63"/>
                          <a:pt x="59" y="64"/>
                          <a:pt x="57" y="65"/>
                        </a:cubicBezTo>
                        <a:cubicBezTo>
                          <a:pt x="55" y="65"/>
                          <a:pt x="53" y="66"/>
                          <a:pt x="51" y="67"/>
                        </a:cubicBezTo>
                        <a:cubicBezTo>
                          <a:pt x="50" y="68"/>
                          <a:pt x="48" y="69"/>
                          <a:pt x="46" y="70"/>
                        </a:cubicBezTo>
                        <a:cubicBezTo>
                          <a:pt x="44" y="70"/>
                          <a:pt x="42" y="71"/>
                          <a:pt x="41" y="72"/>
                        </a:cubicBezTo>
                        <a:cubicBezTo>
                          <a:pt x="41" y="73"/>
                          <a:pt x="41" y="74"/>
                          <a:pt x="41" y="74"/>
                        </a:cubicBezTo>
                        <a:cubicBezTo>
                          <a:pt x="41" y="75"/>
                          <a:pt x="40" y="76"/>
                          <a:pt x="40" y="76"/>
                        </a:cubicBezTo>
                        <a:cubicBezTo>
                          <a:pt x="41" y="77"/>
                          <a:pt x="41" y="78"/>
                          <a:pt x="40" y="79"/>
                        </a:cubicBezTo>
                        <a:cubicBezTo>
                          <a:pt x="40" y="79"/>
                          <a:pt x="40" y="80"/>
                          <a:pt x="40" y="80"/>
                        </a:cubicBezTo>
                        <a:close/>
                        <a:moveTo>
                          <a:pt x="35" y="48"/>
                        </a:moveTo>
                        <a:cubicBezTo>
                          <a:pt x="36" y="50"/>
                          <a:pt x="36" y="52"/>
                          <a:pt x="36" y="53"/>
                        </a:cubicBezTo>
                        <a:cubicBezTo>
                          <a:pt x="36" y="53"/>
                          <a:pt x="37" y="54"/>
                          <a:pt x="37" y="54"/>
                        </a:cubicBezTo>
                        <a:cubicBezTo>
                          <a:pt x="38" y="54"/>
                          <a:pt x="39" y="55"/>
                          <a:pt x="40" y="54"/>
                        </a:cubicBezTo>
                        <a:cubicBezTo>
                          <a:pt x="41" y="54"/>
                          <a:pt x="42" y="53"/>
                          <a:pt x="43" y="53"/>
                        </a:cubicBezTo>
                        <a:cubicBezTo>
                          <a:pt x="47" y="50"/>
                          <a:pt x="51" y="48"/>
                          <a:pt x="55" y="46"/>
                        </a:cubicBezTo>
                        <a:cubicBezTo>
                          <a:pt x="58" y="44"/>
                          <a:pt x="60" y="43"/>
                          <a:pt x="62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cubicBezTo>
                          <a:pt x="62" y="39"/>
                          <a:pt x="62" y="37"/>
                          <a:pt x="61" y="35"/>
                        </a:cubicBezTo>
                        <a:cubicBezTo>
                          <a:pt x="60" y="35"/>
                          <a:pt x="60" y="35"/>
                          <a:pt x="59" y="36"/>
                        </a:cubicBezTo>
                        <a:cubicBezTo>
                          <a:pt x="55" y="37"/>
                          <a:pt x="52" y="39"/>
                          <a:pt x="49" y="41"/>
                        </a:cubicBezTo>
                        <a:cubicBezTo>
                          <a:pt x="44" y="44"/>
                          <a:pt x="40" y="47"/>
                          <a:pt x="35" y="48"/>
                        </a:cubicBezTo>
                        <a:close/>
                        <a:moveTo>
                          <a:pt x="27" y="25"/>
                        </a:moveTo>
                        <a:cubicBezTo>
                          <a:pt x="28" y="26"/>
                          <a:pt x="28" y="28"/>
                          <a:pt x="29" y="29"/>
                        </a:cubicBezTo>
                        <a:cubicBezTo>
                          <a:pt x="29" y="30"/>
                          <a:pt x="30" y="31"/>
                          <a:pt x="31" y="30"/>
                        </a:cubicBezTo>
                        <a:cubicBezTo>
                          <a:pt x="31" y="30"/>
                          <a:pt x="31" y="30"/>
                          <a:pt x="32" y="30"/>
                        </a:cubicBezTo>
                        <a:cubicBezTo>
                          <a:pt x="33" y="29"/>
                          <a:pt x="35" y="28"/>
                          <a:pt x="37" y="28"/>
                        </a:cubicBezTo>
                        <a:cubicBezTo>
                          <a:pt x="39" y="26"/>
                          <a:pt x="42" y="24"/>
                          <a:pt x="45" y="23"/>
                        </a:cubicBezTo>
                        <a:cubicBezTo>
                          <a:pt x="48" y="21"/>
                          <a:pt x="51" y="19"/>
                          <a:pt x="53" y="17"/>
                        </a:cubicBezTo>
                        <a:cubicBezTo>
                          <a:pt x="54" y="16"/>
                          <a:pt x="55" y="16"/>
                          <a:pt x="55" y="15"/>
                        </a:cubicBezTo>
                        <a:cubicBezTo>
                          <a:pt x="55" y="14"/>
                          <a:pt x="54" y="13"/>
                          <a:pt x="54" y="11"/>
                        </a:cubicBezTo>
                        <a:cubicBezTo>
                          <a:pt x="53" y="11"/>
                          <a:pt x="52" y="11"/>
                          <a:pt x="52" y="12"/>
                        </a:cubicBezTo>
                        <a:cubicBezTo>
                          <a:pt x="49" y="13"/>
                          <a:pt x="47" y="14"/>
                          <a:pt x="45" y="16"/>
                        </a:cubicBezTo>
                        <a:cubicBezTo>
                          <a:pt x="42" y="17"/>
                          <a:pt x="39" y="19"/>
                          <a:pt x="36" y="21"/>
                        </a:cubicBezTo>
                        <a:cubicBezTo>
                          <a:pt x="33" y="22"/>
                          <a:pt x="30" y="24"/>
                          <a:pt x="27" y="25"/>
                        </a:cubicBezTo>
                        <a:close/>
                        <a:moveTo>
                          <a:pt x="39" y="64"/>
                        </a:moveTo>
                        <a:cubicBezTo>
                          <a:pt x="40" y="65"/>
                          <a:pt x="40" y="66"/>
                          <a:pt x="40" y="67"/>
                        </a:cubicBezTo>
                        <a:cubicBezTo>
                          <a:pt x="40" y="68"/>
                          <a:pt x="40" y="68"/>
                          <a:pt x="40" y="69"/>
                        </a:cubicBezTo>
                        <a:cubicBezTo>
                          <a:pt x="40" y="69"/>
                          <a:pt x="39" y="69"/>
                          <a:pt x="40" y="70"/>
                        </a:cubicBezTo>
                        <a:cubicBezTo>
                          <a:pt x="40" y="70"/>
                          <a:pt x="41" y="70"/>
                          <a:pt x="41" y="70"/>
                        </a:cubicBezTo>
                        <a:cubicBezTo>
                          <a:pt x="41" y="70"/>
                          <a:pt x="41" y="69"/>
                          <a:pt x="41" y="69"/>
                        </a:cubicBezTo>
                        <a:cubicBezTo>
                          <a:pt x="45" y="68"/>
                          <a:pt x="48" y="66"/>
                          <a:pt x="52" y="65"/>
                        </a:cubicBezTo>
                        <a:cubicBezTo>
                          <a:pt x="54" y="63"/>
                          <a:pt x="57" y="62"/>
                          <a:pt x="60" y="61"/>
                        </a:cubicBezTo>
                        <a:cubicBezTo>
                          <a:pt x="62" y="60"/>
                          <a:pt x="64" y="58"/>
                          <a:pt x="66" y="57"/>
                        </a:cubicBezTo>
                        <a:cubicBezTo>
                          <a:pt x="66" y="57"/>
                          <a:pt x="67" y="57"/>
                          <a:pt x="67" y="56"/>
                        </a:cubicBezTo>
                        <a:cubicBezTo>
                          <a:pt x="67" y="55"/>
                          <a:pt x="66" y="53"/>
                          <a:pt x="66" y="52"/>
                        </a:cubicBezTo>
                        <a:cubicBezTo>
                          <a:pt x="66" y="52"/>
                          <a:pt x="66" y="52"/>
                          <a:pt x="65" y="52"/>
                        </a:cubicBezTo>
                        <a:cubicBezTo>
                          <a:pt x="62" y="53"/>
                          <a:pt x="59" y="54"/>
                          <a:pt x="56" y="56"/>
                        </a:cubicBezTo>
                        <a:cubicBezTo>
                          <a:pt x="54" y="57"/>
                          <a:pt x="51" y="58"/>
                          <a:pt x="49" y="60"/>
                        </a:cubicBezTo>
                        <a:cubicBezTo>
                          <a:pt x="46" y="61"/>
                          <a:pt x="44" y="62"/>
                          <a:pt x="41" y="63"/>
                        </a:cubicBezTo>
                        <a:cubicBezTo>
                          <a:pt x="40" y="63"/>
                          <a:pt x="40" y="64"/>
                          <a:pt x="39" y="64"/>
                        </a:cubicBezTo>
                        <a:close/>
                        <a:moveTo>
                          <a:pt x="65" y="48"/>
                        </a:moveTo>
                        <a:cubicBezTo>
                          <a:pt x="64" y="47"/>
                          <a:pt x="64" y="46"/>
                          <a:pt x="64" y="46"/>
                        </a:cubicBezTo>
                        <a:cubicBezTo>
                          <a:pt x="64" y="45"/>
                          <a:pt x="64" y="45"/>
                          <a:pt x="63" y="45"/>
                        </a:cubicBezTo>
                        <a:cubicBezTo>
                          <a:pt x="63" y="45"/>
                          <a:pt x="63" y="45"/>
                          <a:pt x="62" y="45"/>
                        </a:cubicBezTo>
                        <a:cubicBezTo>
                          <a:pt x="60" y="46"/>
                          <a:pt x="58" y="46"/>
                          <a:pt x="56" y="48"/>
                        </a:cubicBezTo>
                        <a:cubicBezTo>
                          <a:pt x="54" y="49"/>
                          <a:pt x="52" y="50"/>
                          <a:pt x="50" y="51"/>
                        </a:cubicBezTo>
                        <a:cubicBezTo>
                          <a:pt x="47" y="53"/>
                          <a:pt x="43" y="55"/>
                          <a:pt x="40" y="56"/>
                        </a:cubicBezTo>
                        <a:cubicBezTo>
                          <a:pt x="39" y="57"/>
                          <a:pt x="38" y="57"/>
                          <a:pt x="38" y="58"/>
                        </a:cubicBezTo>
                        <a:cubicBezTo>
                          <a:pt x="38" y="59"/>
                          <a:pt x="38" y="60"/>
                          <a:pt x="39" y="62"/>
                        </a:cubicBezTo>
                        <a:cubicBezTo>
                          <a:pt x="39" y="61"/>
                          <a:pt x="39" y="62"/>
                          <a:pt x="40" y="61"/>
                        </a:cubicBezTo>
                        <a:cubicBezTo>
                          <a:pt x="41" y="61"/>
                          <a:pt x="42" y="61"/>
                          <a:pt x="43" y="60"/>
                        </a:cubicBezTo>
                        <a:cubicBezTo>
                          <a:pt x="46" y="59"/>
                          <a:pt x="49" y="57"/>
                          <a:pt x="52" y="56"/>
                        </a:cubicBezTo>
                        <a:cubicBezTo>
                          <a:pt x="56" y="53"/>
                          <a:pt x="60" y="51"/>
                          <a:pt x="64" y="48"/>
                        </a:cubicBezTo>
                        <a:cubicBezTo>
                          <a:pt x="64" y="48"/>
                          <a:pt x="64" y="48"/>
                          <a:pt x="65" y="48"/>
                        </a:cubicBezTo>
                        <a:close/>
                        <a:moveTo>
                          <a:pt x="45" y="6"/>
                        </a:moveTo>
                        <a:cubicBezTo>
                          <a:pt x="45" y="8"/>
                          <a:pt x="45" y="8"/>
                          <a:pt x="43" y="9"/>
                        </a:cubicBezTo>
                        <a:cubicBezTo>
                          <a:pt x="40" y="10"/>
                          <a:pt x="37" y="12"/>
                          <a:pt x="35" y="13"/>
                        </a:cubicBezTo>
                        <a:cubicBezTo>
                          <a:pt x="32" y="15"/>
                          <a:pt x="29" y="17"/>
                          <a:pt x="26" y="19"/>
                        </a:cubicBezTo>
                        <a:cubicBezTo>
                          <a:pt x="25" y="19"/>
                          <a:pt x="25" y="19"/>
                          <a:pt x="25" y="19"/>
                        </a:cubicBezTo>
                        <a:cubicBezTo>
                          <a:pt x="25" y="20"/>
                          <a:pt x="25" y="20"/>
                          <a:pt x="25" y="20"/>
                        </a:cubicBezTo>
                        <a:cubicBezTo>
                          <a:pt x="26" y="21"/>
                          <a:pt x="26" y="21"/>
                          <a:pt x="26" y="21"/>
                        </a:cubicBezTo>
                        <a:cubicBezTo>
                          <a:pt x="27" y="22"/>
                          <a:pt x="27" y="23"/>
                          <a:pt x="28" y="22"/>
                        </a:cubicBezTo>
                        <a:cubicBezTo>
                          <a:pt x="28" y="22"/>
                          <a:pt x="29" y="22"/>
                          <a:pt x="29" y="22"/>
                        </a:cubicBezTo>
                        <a:cubicBezTo>
                          <a:pt x="31" y="21"/>
                          <a:pt x="33" y="20"/>
                          <a:pt x="35" y="19"/>
                        </a:cubicBezTo>
                        <a:cubicBezTo>
                          <a:pt x="40" y="17"/>
                          <a:pt x="44" y="14"/>
                          <a:pt x="48" y="11"/>
                        </a:cubicBezTo>
                        <a:cubicBezTo>
                          <a:pt x="49" y="9"/>
                          <a:pt x="51" y="8"/>
                          <a:pt x="53" y="7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0" y="6"/>
                          <a:pt x="48" y="6"/>
                          <a:pt x="45" y="6"/>
                        </a:cubicBezTo>
                        <a:close/>
                        <a:moveTo>
                          <a:pt x="25" y="18"/>
                        </a:moveTo>
                        <a:cubicBezTo>
                          <a:pt x="30" y="14"/>
                          <a:pt x="36" y="11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38" y="6"/>
                          <a:pt x="36" y="6"/>
                          <a:pt x="34" y="6"/>
                        </a:cubicBezTo>
                        <a:cubicBezTo>
                          <a:pt x="34" y="8"/>
                          <a:pt x="34" y="9"/>
                          <a:pt x="32" y="9"/>
                        </a:cubicBezTo>
                        <a:cubicBezTo>
                          <a:pt x="31" y="9"/>
                          <a:pt x="29" y="10"/>
                          <a:pt x="29" y="10"/>
                        </a:cubicBezTo>
                        <a:cubicBezTo>
                          <a:pt x="27" y="11"/>
                          <a:pt x="26" y="12"/>
                          <a:pt x="24" y="13"/>
                        </a:cubicBezTo>
                        <a:cubicBezTo>
                          <a:pt x="24" y="13"/>
                          <a:pt x="24" y="13"/>
                          <a:pt x="24" y="14"/>
                        </a:cubicBezTo>
                        <a:cubicBezTo>
                          <a:pt x="24" y="14"/>
                          <a:pt x="25" y="14"/>
                          <a:pt x="25" y="14"/>
                        </a:cubicBezTo>
                        <a:cubicBezTo>
                          <a:pt x="25" y="14"/>
                          <a:pt x="24" y="15"/>
                          <a:pt x="24" y="16"/>
                        </a:cubicBezTo>
                        <a:cubicBezTo>
                          <a:pt x="24" y="16"/>
                          <a:pt x="24" y="17"/>
                          <a:pt x="25" y="18"/>
                        </a:cubicBezTo>
                        <a:close/>
                        <a:moveTo>
                          <a:pt x="29" y="7"/>
                        </a:moveTo>
                        <a:cubicBezTo>
                          <a:pt x="29" y="7"/>
                          <a:pt x="29" y="7"/>
                          <a:pt x="29" y="7"/>
                        </a:cubicBezTo>
                        <a:cubicBezTo>
                          <a:pt x="28" y="7"/>
                          <a:pt x="27" y="7"/>
                          <a:pt x="26" y="7"/>
                        </a:cubicBezTo>
                        <a:cubicBezTo>
                          <a:pt x="25" y="7"/>
                          <a:pt x="24" y="7"/>
                          <a:pt x="23" y="7"/>
                        </a:cubicBezTo>
                        <a:cubicBezTo>
                          <a:pt x="23" y="7"/>
                          <a:pt x="22" y="6"/>
                          <a:pt x="22" y="6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1" y="5"/>
                          <a:pt x="20" y="4"/>
                          <a:pt x="19" y="4"/>
                        </a:cubicBez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1" y="6"/>
                          <a:pt x="21" y="9"/>
                          <a:pt x="23" y="12"/>
                        </a:cubicBezTo>
                        <a:cubicBezTo>
                          <a:pt x="25" y="10"/>
                          <a:pt x="27" y="9"/>
                          <a:pt x="29" y="7"/>
                        </a:cubicBezTo>
                        <a:close/>
                        <a:moveTo>
                          <a:pt x="69" y="83"/>
                        </a:moveTo>
                        <a:cubicBezTo>
                          <a:pt x="67" y="86"/>
                          <a:pt x="64" y="89"/>
                          <a:pt x="63" y="92"/>
                        </a:cubicBezTo>
                        <a:cubicBezTo>
                          <a:pt x="65" y="89"/>
                          <a:pt x="67" y="86"/>
                          <a:pt x="69" y="83"/>
                        </a:cubicBezTo>
                        <a:close/>
                        <a:moveTo>
                          <a:pt x="74" y="78"/>
                        </a:moveTo>
                        <a:cubicBezTo>
                          <a:pt x="74" y="78"/>
                          <a:pt x="74" y="78"/>
                          <a:pt x="74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4" y="78"/>
                          <a:pt x="74" y="78"/>
                          <a:pt x="74" y="78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4" name="Freeform 9"/>
                  <p:cNvSpPr/>
                  <p:nvPr/>
                </p:nvSpPr>
                <p:spPr bwMode="auto">
                  <a:xfrm>
                    <a:off x="6094413" y="3586163"/>
                    <a:ext cx="114300" cy="39688"/>
                  </a:xfrm>
                  <a:custGeom>
                    <a:avLst/>
                    <a:gdLst>
                      <a:gd name="T0" fmla="*/ 1 w 35"/>
                      <a:gd name="T1" fmla="*/ 9 h 12"/>
                      <a:gd name="T2" fmla="*/ 3 w 35"/>
                      <a:gd name="T3" fmla="*/ 9 h 12"/>
                      <a:gd name="T4" fmla="*/ 3 w 35"/>
                      <a:gd name="T5" fmla="*/ 9 h 12"/>
                      <a:gd name="T6" fmla="*/ 5 w 35"/>
                      <a:gd name="T7" fmla="*/ 10 h 12"/>
                      <a:gd name="T8" fmla="*/ 9 w 35"/>
                      <a:gd name="T9" fmla="*/ 10 h 12"/>
                      <a:gd name="T10" fmla="*/ 22 w 35"/>
                      <a:gd name="T11" fmla="*/ 5 h 12"/>
                      <a:gd name="T12" fmla="*/ 31 w 35"/>
                      <a:gd name="T13" fmla="*/ 0 h 12"/>
                      <a:gd name="T14" fmla="*/ 32 w 35"/>
                      <a:gd name="T15" fmla="*/ 0 h 12"/>
                      <a:gd name="T16" fmla="*/ 35 w 35"/>
                      <a:gd name="T17" fmla="*/ 1 h 12"/>
                      <a:gd name="T18" fmla="*/ 34 w 35"/>
                      <a:gd name="T19" fmla="*/ 4 h 12"/>
                      <a:gd name="T20" fmla="*/ 33 w 35"/>
                      <a:gd name="T21" fmla="*/ 4 h 12"/>
                      <a:gd name="T22" fmla="*/ 22 w 35"/>
                      <a:gd name="T23" fmla="*/ 8 h 12"/>
                      <a:gd name="T24" fmla="*/ 13 w 35"/>
                      <a:gd name="T25" fmla="*/ 11 h 12"/>
                      <a:gd name="T26" fmla="*/ 7 w 35"/>
                      <a:gd name="T27" fmla="*/ 12 h 12"/>
                      <a:gd name="T28" fmla="*/ 1 w 35"/>
                      <a:gd name="T29" fmla="*/ 12 h 12"/>
                      <a:gd name="T30" fmla="*/ 1 w 35"/>
                      <a:gd name="T31" fmla="*/ 12 h 12"/>
                      <a:gd name="T32" fmla="*/ 0 w 35"/>
                      <a:gd name="T33" fmla="*/ 9 h 12"/>
                      <a:gd name="T34" fmla="*/ 1 w 35"/>
                      <a:gd name="T35" fmla="*/ 9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5" h="12">
                        <a:moveTo>
                          <a:pt x="1" y="9"/>
                        </a:moveTo>
                        <a:cubicBezTo>
                          <a:pt x="1" y="8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4" y="10"/>
                          <a:pt x="4" y="10"/>
                          <a:pt x="5" y="10"/>
                        </a:cubicBezTo>
                        <a:cubicBezTo>
                          <a:pt x="6" y="10"/>
                          <a:pt x="8" y="10"/>
                          <a:pt x="9" y="10"/>
                        </a:cubicBezTo>
                        <a:cubicBezTo>
                          <a:pt x="14" y="8"/>
                          <a:pt x="18" y="7"/>
                          <a:pt x="22" y="5"/>
                        </a:cubicBezTo>
                        <a:cubicBezTo>
                          <a:pt x="25" y="4"/>
                          <a:pt x="28" y="2"/>
                          <a:pt x="31" y="0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33" y="0"/>
                          <a:pt x="34" y="0"/>
                          <a:pt x="35" y="1"/>
                        </a:cubicBezTo>
                        <a:cubicBezTo>
                          <a:pt x="35" y="2"/>
                          <a:pt x="35" y="3"/>
                          <a:pt x="34" y="4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29" y="6"/>
                          <a:pt x="26" y="7"/>
                          <a:pt x="22" y="8"/>
                        </a:cubicBezTo>
                        <a:cubicBezTo>
                          <a:pt x="19" y="9"/>
                          <a:pt x="16" y="10"/>
                          <a:pt x="13" y="11"/>
                        </a:cubicBezTo>
                        <a:cubicBezTo>
                          <a:pt x="11" y="11"/>
                          <a:pt x="9" y="12"/>
                          <a:pt x="7" y="12"/>
                        </a:cubicBezTo>
                        <a:cubicBezTo>
                          <a:pt x="5" y="12"/>
                          <a:pt x="3" y="12"/>
                          <a:pt x="1" y="12"/>
                        </a:cubicBezTo>
                        <a:cubicBezTo>
                          <a:pt x="1" y="12"/>
                          <a:pt x="1" y="12"/>
                          <a:pt x="1" y="12"/>
                        </a:cubicBezTo>
                        <a:cubicBezTo>
                          <a:pt x="0" y="11"/>
                          <a:pt x="0" y="10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04" name="组合 203"/>
                <p:cNvGrpSpPr/>
                <p:nvPr/>
              </p:nvGrpSpPr>
              <p:grpSpPr>
                <a:xfrm>
                  <a:off x="4819121" y="3552825"/>
                  <a:ext cx="876301" cy="463550"/>
                  <a:chOff x="5656263" y="3198813"/>
                  <a:chExt cx="876301" cy="463550"/>
                </a:xfrm>
              </p:grpSpPr>
              <p:sp>
                <p:nvSpPr>
                  <p:cNvPr id="205" name="Freeform 5"/>
                  <p:cNvSpPr>
                    <a:spLocks noEditPoints="1"/>
                  </p:cNvSpPr>
                  <p:nvPr/>
                </p:nvSpPr>
                <p:spPr bwMode="auto">
                  <a:xfrm>
                    <a:off x="6276976" y="3201988"/>
                    <a:ext cx="255588" cy="460375"/>
                  </a:xfrm>
                  <a:custGeom>
                    <a:avLst/>
                    <a:gdLst>
                      <a:gd name="T0" fmla="*/ 2 w 78"/>
                      <a:gd name="T1" fmla="*/ 136 h 139"/>
                      <a:gd name="T2" fmla="*/ 29 w 78"/>
                      <a:gd name="T3" fmla="*/ 94 h 139"/>
                      <a:gd name="T4" fmla="*/ 21 w 78"/>
                      <a:gd name="T5" fmla="*/ 8 h 139"/>
                      <a:gd name="T6" fmla="*/ 25 w 78"/>
                      <a:gd name="T7" fmla="*/ 2 h 139"/>
                      <a:gd name="T8" fmla="*/ 72 w 78"/>
                      <a:gd name="T9" fmla="*/ 60 h 139"/>
                      <a:gd name="T10" fmla="*/ 71 w 78"/>
                      <a:gd name="T11" fmla="*/ 90 h 139"/>
                      <a:gd name="T12" fmla="*/ 33 w 78"/>
                      <a:gd name="T13" fmla="*/ 138 h 139"/>
                      <a:gd name="T14" fmla="*/ 41 w 78"/>
                      <a:gd name="T15" fmla="*/ 8 h 139"/>
                      <a:gd name="T16" fmla="*/ 27 w 78"/>
                      <a:gd name="T17" fmla="*/ 127 h 139"/>
                      <a:gd name="T18" fmla="*/ 39 w 78"/>
                      <a:gd name="T19" fmla="*/ 63 h 139"/>
                      <a:gd name="T20" fmla="*/ 53 w 78"/>
                      <a:gd name="T21" fmla="*/ 11 h 139"/>
                      <a:gd name="T22" fmla="*/ 42 w 78"/>
                      <a:gd name="T23" fmla="*/ 16 h 139"/>
                      <a:gd name="T24" fmla="*/ 15 w 78"/>
                      <a:gd name="T25" fmla="*/ 130 h 139"/>
                      <a:gd name="T26" fmla="*/ 53 w 78"/>
                      <a:gd name="T27" fmla="*/ 6 h 139"/>
                      <a:gd name="T28" fmla="*/ 66 w 78"/>
                      <a:gd name="T29" fmla="*/ 91 h 139"/>
                      <a:gd name="T30" fmla="*/ 70 w 78"/>
                      <a:gd name="T31" fmla="*/ 70 h 139"/>
                      <a:gd name="T32" fmla="*/ 63 w 78"/>
                      <a:gd name="T33" fmla="*/ 50 h 139"/>
                      <a:gd name="T34" fmla="*/ 9 w 78"/>
                      <a:gd name="T35" fmla="*/ 128 h 139"/>
                      <a:gd name="T36" fmla="*/ 48 w 78"/>
                      <a:gd name="T37" fmla="*/ 93 h 139"/>
                      <a:gd name="T38" fmla="*/ 69 w 78"/>
                      <a:gd name="T39" fmla="*/ 82 h 139"/>
                      <a:gd name="T40" fmla="*/ 52 w 78"/>
                      <a:gd name="T41" fmla="*/ 96 h 139"/>
                      <a:gd name="T42" fmla="*/ 49 w 78"/>
                      <a:gd name="T43" fmla="*/ 87 h 139"/>
                      <a:gd name="T44" fmla="*/ 66 w 78"/>
                      <a:gd name="T45" fmla="*/ 77 h 139"/>
                      <a:gd name="T46" fmla="*/ 30 w 78"/>
                      <a:gd name="T47" fmla="*/ 110 h 139"/>
                      <a:gd name="T48" fmla="*/ 43 w 78"/>
                      <a:gd name="T49" fmla="*/ 35 h 139"/>
                      <a:gd name="T50" fmla="*/ 39 w 78"/>
                      <a:gd name="T51" fmla="*/ 83 h 139"/>
                      <a:gd name="T52" fmla="*/ 38 w 78"/>
                      <a:gd name="T53" fmla="*/ 15 h 139"/>
                      <a:gd name="T54" fmla="*/ 32 w 78"/>
                      <a:gd name="T55" fmla="*/ 6 h 139"/>
                      <a:gd name="T56" fmla="*/ 61 w 78"/>
                      <a:gd name="T57" fmla="*/ 44 h 139"/>
                      <a:gd name="T58" fmla="*/ 52 w 78"/>
                      <a:gd name="T59" fmla="*/ 90 h 139"/>
                      <a:gd name="T60" fmla="*/ 64 w 78"/>
                      <a:gd name="T61" fmla="*/ 47 h 139"/>
                      <a:gd name="T62" fmla="*/ 40 w 78"/>
                      <a:gd name="T63" fmla="*/ 101 h 139"/>
                      <a:gd name="T64" fmla="*/ 62 w 78"/>
                      <a:gd name="T65" fmla="*/ 77 h 139"/>
                      <a:gd name="T66" fmla="*/ 58 w 78"/>
                      <a:gd name="T67" fmla="*/ 52 h 139"/>
                      <a:gd name="T68" fmla="*/ 62 w 78"/>
                      <a:gd name="T69" fmla="*/ 41 h 139"/>
                      <a:gd name="T70" fmla="*/ 47 w 78"/>
                      <a:gd name="T71" fmla="*/ 43 h 139"/>
                      <a:gd name="T72" fmla="*/ 53 w 78"/>
                      <a:gd name="T73" fmla="*/ 29 h 139"/>
                      <a:gd name="T74" fmla="*/ 60 w 78"/>
                      <a:gd name="T75" fmla="*/ 34 h 139"/>
                      <a:gd name="T76" fmla="*/ 52 w 78"/>
                      <a:gd name="T77" fmla="*/ 25 h 139"/>
                      <a:gd name="T78" fmla="*/ 49 w 78"/>
                      <a:gd name="T79" fmla="*/ 25 h 139"/>
                      <a:gd name="T80" fmla="*/ 47 w 78"/>
                      <a:gd name="T81" fmla="*/ 31 h 139"/>
                      <a:gd name="T82" fmla="*/ 34 w 78"/>
                      <a:gd name="T83" fmla="*/ 114 h 139"/>
                      <a:gd name="T84" fmla="*/ 68 w 78"/>
                      <a:gd name="T85" fmla="*/ 74 h 139"/>
                      <a:gd name="T86" fmla="*/ 40 w 78"/>
                      <a:gd name="T87" fmla="*/ 20 h 139"/>
                      <a:gd name="T88" fmla="*/ 65 w 78"/>
                      <a:gd name="T89" fmla="*/ 65 h 139"/>
                      <a:gd name="T90" fmla="*/ 24 w 78"/>
                      <a:gd name="T91" fmla="*/ 9 h 139"/>
                      <a:gd name="T92" fmla="*/ 44 w 78"/>
                      <a:gd name="T93" fmla="*/ 32 h 139"/>
                      <a:gd name="T94" fmla="*/ 39 w 78"/>
                      <a:gd name="T95" fmla="*/ 32 h 139"/>
                      <a:gd name="T96" fmla="*/ 50 w 78"/>
                      <a:gd name="T97" fmla="*/ 38 h 139"/>
                      <a:gd name="T98" fmla="*/ 51 w 78"/>
                      <a:gd name="T99" fmla="*/ 68 h 139"/>
                      <a:gd name="T100" fmla="*/ 73 w 78"/>
                      <a:gd name="T101" fmla="*/ 81 h 139"/>
                      <a:gd name="T102" fmla="*/ 43 w 78"/>
                      <a:gd name="T103" fmla="*/ 111 h 139"/>
                      <a:gd name="T104" fmla="*/ 45 w 78"/>
                      <a:gd name="T105" fmla="*/ 108 h 139"/>
                      <a:gd name="T106" fmla="*/ 47 w 78"/>
                      <a:gd name="T107" fmla="*/ 79 h 139"/>
                      <a:gd name="T108" fmla="*/ 47 w 78"/>
                      <a:gd name="T109" fmla="*/ 51 h 139"/>
                      <a:gd name="T110" fmla="*/ 41 w 78"/>
                      <a:gd name="T111" fmla="*/ 114 h 139"/>
                      <a:gd name="T112" fmla="*/ 50 w 78"/>
                      <a:gd name="T113" fmla="*/ 34 h 139"/>
                      <a:gd name="T114" fmla="*/ 32 w 78"/>
                      <a:gd name="T115" fmla="*/ 103 h 1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78" h="139">
                        <a:moveTo>
                          <a:pt x="34" y="136"/>
                        </a:moveTo>
                        <a:cubicBezTo>
                          <a:pt x="32" y="136"/>
                          <a:pt x="31" y="136"/>
                          <a:pt x="30" y="135"/>
                        </a:cubicBezTo>
                        <a:cubicBezTo>
                          <a:pt x="28" y="135"/>
                          <a:pt x="26" y="136"/>
                          <a:pt x="24" y="136"/>
                        </a:cubicBezTo>
                        <a:cubicBezTo>
                          <a:pt x="21" y="136"/>
                          <a:pt x="19" y="136"/>
                          <a:pt x="16" y="136"/>
                        </a:cubicBezTo>
                        <a:cubicBezTo>
                          <a:pt x="13" y="136"/>
                          <a:pt x="10" y="136"/>
                          <a:pt x="7" y="136"/>
                        </a:cubicBezTo>
                        <a:cubicBezTo>
                          <a:pt x="6" y="136"/>
                          <a:pt x="6" y="136"/>
                          <a:pt x="5" y="136"/>
                        </a:cubicBezTo>
                        <a:cubicBezTo>
                          <a:pt x="5" y="137"/>
                          <a:pt x="4" y="137"/>
                          <a:pt x="4" y="136"/>
                        </a:cubicBezTo>
                        <a:cubicBezTo>
                          <a:pt x="3" y="136"/>
                          <a:pt x="2" y="136"/>
                          <a:pt x="2" y="136"/>
                        </a:cubicBezTo>
                        <a:cubicBezTo>
                          <a:pt x="1" y="135"/>
                          <a:pt x="1" y="134"/>
                          <a:pt x="2" y="134"/>
                        </a:cubicBezTo>
                        <a:cubicBezTo>
                          <a:pt x="2" y="133"/>
                          <a:pt x="2" y="133"/>
                          <a:pt x="2" y="133"/>
                        </a:cubicBezTo>
                        <a:cubicBezTo>
                          <a:pt x="2" y="133"/>
                          <a:pt x="3" y="133"/>
                          <a:pt x="3" y="133"/>
                        </a:cubicBezTo>
                        <a:cubicBezTo>
                          <a:pt x="3" y="132"/>
                          <a:pt x="3" y="132"/>
                          <a:pt x="2" y="133"/>
                        </a:cubicBezTo>
                        <a:cubicBezTo>
                          <a:pt x="1" y="133"/>
                          <a:pt x="1" y="133"/>
                          <a:pt x="1" y="133"/>
                        </a:cubicBezTo>
                        <a:cubicBezTo>
                          <a:pt x="0" y="132"/>
                          <a:pt x="0" y="132"/>
                          <a:pt x="1" y="131"/>
                        </a:cubicBezTo>
                        <a:cubicBezTo>
                          <a:pt x="3" y="127"/>
                          <a:pt x="6" y="123"/>
                          <a:pt x="8" y="119"/>
                        </a:cubicBezTo>
                        <a:cubicBezTo>
                          <a:pt x="15" y="111"/>
                          <a:pt x="21" y="102"/>
                          <a:pt x="29" y="94"/>
                        </a:cubicBezTo>
                        <a:cubicBezTo>
                          <a:pt x="29" y="93"/>
                          <a:pt x="30" y="93"/>
                          <a:pt x="30" y="92"/>
                        </a:cubicBezTo>
                        <a:cubicBezTo>
                          <a:pt x="33" y="88"/>
                          <a:pt x="35" y="85"/>
                          <a:pt x="37" y="81"/>
                        </a:cubicBezTo>
                        <a:cubicBezTo>
                          <a:pt x="38" y="80"/>
                          <a:pt x="39" y="79"/>
                          <a:pt x="39" y="78"/>
                        </a:cubicBezTo>
                        <a:cubicBezTo>
                          <a:pt x="39" y="74"/>
                          <a:pt x="38" y="71"/>
                          <a:pt x="37" y="68"/>
                        </a:cubicBezTo>
                        <a:cubicBezTo>
                          <a:pt x="35" y="62"/>
                          <a:pt x="33" y="57"/>
                          <a:pt x="32" y="51"/>
                        </a:cubicBezTo>
                        <a:cubicBezTo>
                          <a:pt x="31" y="44"/>
                          <a:pt x="30" y="38"/>
                          <a:pt x="28" y="32"/>
                        </a:cubicBezTo>
                        <a:cubicBezTo>
                          <a:pt x="28" y="30"/>
                          <a:pt x="27" y="28"/>
                          <a:pt x="27" y="27"/>
                        </a:cubicBezTo>
                        <a:cubicBezTo>
                          <a:pt x="24" y="21"/>
                          <a:pt x="22" y="15"/>
                          <a:pt x="21" y="8"/>
                        </a:cubicBezTo>
                        <a:cubicBezTo>
                          <a:pt x="21" y="8"/>
                          <a:pt x="21" y="7"/>
                          <a:pt x="20" y="6"/>
                        </a:cubicBezTo>
                        <a:cubicBezTo>
                          <a:pt x="20" y="6"/>
                          <a:pt x="20" y="6"/>
                          <a:pt x="20" y="5"/>
                        </a:cubicBezTo>
                        <a:cubicBezTo>
                          <a:pt x="19" y="5"/>
                          <a:pt x="19" y="5"/>
                          <a:pt x="19" y="5"/>
                        </a:cubicBezTo>
                        <a:cubicBezTo>
                          <a:pt x="18" y="5"/>
                          <a:pt x="17" y="4"/>
                          <a:pt x="17" y="3"/>
                        </a:cubicBezTo>
                        <a:cubicBezTo>
                          <a:pt x="17" y="2"/>
                          <a:pt x="18" y="1"/>
                          <a:pt x="18" y="1"/>
                        </a:cubicBezTo>
                        <a:cubicBezTo>
                          <a:pt x="20" y="1"/>
                          <a:pt x="21" y="1"/>
                          <a:pt x="23" y="2"/>
                        </a:cubicBezTo>
                        <a:cubicBezTo>
                          <a:pt x="23" y="2"/>
                          <a:pt x="24" y="2"/>
                          <a:pt x="25" y="2"/>
                        </a:cubicBezTo>
                        <a:cubicBezTo>
                          <a:pt x="25" y="2"/>
                          <a:pt x="25" y="2"/>
                          <a:pt x="25" y="2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35" y="0"/>
                          <a:pt x="43" y="0"/>
                          <a:pt x="51" y="0"/>
                        </a:cubicBezTo>
                        <a:cubicBezTo>
                          <a:pt x="52" y="0"/>
                          <a:pt x="53" y="0"/>
                          <a:pt x="54" y="0"/>
                        </a:cubicBezTo>
                        <a:cubicBezTo>
                          <a:pt x="54" y="0"/>
                          <a:pt x="55" y="0"/>
                          <a:pt x="55" y="1"/>
                        </a:cubicBezTo>
                        <a:cubicBezTo>
                          <a:pt x="55" y="1"/>
                          <a:pt x="56" y="2"/>
                          <a:pt x="56" y="2"/>
                        </a:cubicBezTo>
                        <a:cubicBezTo>
                          <a:pt x="57" y="6"/>
                          <a:pt x="58" y="9"/>
                          <a:pt x="60" y="13"/>
                        </a:cubicBezTo>
                        <a:cubicBezTo>
                          <a:pt x="62" y="20"/>
                          <a:pt x="64" y="28"/>
                          <a:pt x="66" y="36"/>
                        </a:cubicBezTo>
                        <a:cubicBezTo>
                          <a:pt x="68" y="44"/>
                          <a:pt x="70" y="52"/>
                          <a:pt x="72" y="60"/>
                        </a:cubicBezTo>
                        <a:cubicBezTo>
                          <a:pt x="73" y="63"/>
                          <a:pt x="73" y="66"/>
                          <a:pt x="74" y="69"/>
                        </a:cubicBezTo>
                        <a:cubicBezTo>
                          <a:pt x="74" y="69"/>
                          <a:pt x="75" y="70"/>
                          <a:pt x="75" y="70"/>
                        </a:cubicBezTo>
                        <a:cubicBezTo>
                          <a:pt x="75" y="70"/>
                          <a:pt x="75" y="71"/>
                          <a:pt x="75" y="71"/>
                        </a:cubicBezTo>
                        <a:cubicBezTo>
                          <a:pt x="75" y="71"/>
                          <a:pt x="75" y="72"/>
                          <a:pt x="75" y="73"/>
                        </a:cubicBezTo>
                        <a:cubicBezTo>
                          <a:pt x="76" y="75"/>
                          <a:pt x="77" y="78"/>
                          <a:pt x="77" y="80"/>
                        </a:cubicBezTo>
                        <a:cubicBezTo>
                          <a:pt x="78" y="81"/>
                          <a:pt x="77" y="82"/>
                          <a:pt x="76" y="83"/>
                        </a:cubicBezTo>
                        <a:cubicBezTo>
                          <a:pt x="75" y="83"/>
                          <a:pt x="75" y="84"/>
                          <a:pt x="74" y="85"/>
                        </a:cubicBezTo>
                        <a:cubicBezTo>
                          <a:pt x="73" y="86"/>
                          <a:pt x="72" y="88"/>
                          <a:pt x="71" y="90"/>
                        </a:cubicBezTo>
                        <a:cubicBezTo>
                          <a:pt x="68" y="97"/>
                          <a:pt x="63" y="104"/>
                          <a:pt x="58" y="111"/>
                        </a:cubicBezTo>
                        <a:cubicBezTo>
                          <a:pt x="55" y="115"/>
                          <a:pt x="52" y="118"/>
                          <a:pt x="49" y="121"/>
                        </a:cubicBezTo>
                        <a:cubicBezTo>
                          <a:pt x="49" y="121"/>
                          <a:pt x="48" y="122"/>
                          <a:pt x="48" y="122"/>
                        </a:cubicBezTo>
                        <a:cubicBezTo>
                          <a:pt x="46" y="123"/>
                          <a:pt x="45" y="124"/>
                          <a:pt x="45" y="125"/>
                        </a:cubicBezTo>
                        <a:cubicBezTo>
                          <a:pt x="42" y="129"/>
                          <a:pt x="40" y="132"/>
                          <a:pt x="37" y="135"/>
                        </a:cubicBezTo>
                        <a:cubicBezTo>
                          <a:pt x="37" y="136"/>
                          <a:pt x="36" y="137"/>
                          <a:pt x="35" y="138"/>
                        </a:cubicBezTo>
                        <a:cubicBezTo>
                          <a:pt x="35" y="138"/>
                          <a:pt x="35" y="138"/>
                          <a:pt x="35" y="138"/>
                        </a:cubicBezTo>
                        <a:cubicBezTo>
                          <a:pt x="34" y="138"/>
                          <a:pt x="34" y="139"/>
                          <a:pt x="33" y="138"/>
                        </a:cubicBezTo>
                        <a:cubicBezTo>
                          <a:pt x="33" y="138"/>
                          <a:pt x="33" y="138"/>
                          <a:pt x="33" y="137"/>
                        </a:cubicBezTo>
                        <a:cubicBezTo>
                          <a:pt x="33" y="137"/>
                          <a:pt x="33" y="136"/>
                          <a:pt x="34" y="136"/>
                        </a:cubicBezTo>
                        <a:close/>
                        <a:moveTo>
                          <a:pt x="33" y="8"/>
                        </a:moveTo>
                        <a:cubicBezTo>
                          <a:pt x="33" y="8"/>
                          <a:pt x="33" y="9"/>
                          <a:pt x="33" y="9"/>
                        </a:cubicBezTo>
                        <a:cubicBezTo>
                          <a:pt x="34" y="9"/>
                          <a:pt x="35" y="8"/>
                          <a:pt x="37" y="8"/>
                        </a:cubicBezTo>
                        <a:cubicBezTo>
                          <a:pt x="37" y="8"/>
                          <a:pt x="37" y="8"/>
                          <a:pt x="37" y="8"/>
                        </a:cubicBezTo>
                        <a:cubicBezTo>
                          <a:pt x="38" y="8"/>
                          <a:pt x="40" y="8"/>
                          <a:pt x="41" y="8"/>
                        </a:cubicBezTo>
                        <a:cubicBezTo>
                          <a:pt x="41" y="8"/>
                          <a:pt x="41" y="8"/>
                          <a:pt x="41" y="8"/>
                        </a:cubicBezTo>
                        <a:cubicBezTo>
                          <a:pt x="42" y="8"/>
                          <a:pt x="42" y="7"/>
                          <a:pt x="43" y="6"/>
                        </a:cubicBezTo>
                        <a:cubicBezTo>
                          <a:pt x="40" y="7"/>
                          <a:pt x="36" y="7"/>
                          <a:pt x="33" y="8"/>
                        </a:cubicBezTo>
                        <a:close/>
                        <a:moveTo>
                          <a:pt x="27" y="127"/>
                        </a:moveTo>
                        <a:cubicBezTo>
                          <a:pt x="24" y="127"/>
                          <a:pt x="20" y="126"/>
                          <a:pt x="17" y="125"/>
                        </a:cubicBezTo>
                        <a:cubicBezTo>
                          <a:pt x="17" y="125"/>
                          <a:pt x="18" y="126"/>
                          <a:pt x="19" y="126"/>
                        </a:cubicBezTo>
                        <a:cubicBezTo>
                          <a:pt x="21" y="127"/>
                          <a:pt x="23" y="127"/>
                          <a:pt x="25" y="128"/>
                        </a:cubicBezTo>
                        <a:cubicBezTo>
                          <a:pt x="26" y="129"/>
                          <a:pt x="26" y="129"/>
                          <a:pt x="27" y="128"/>
                        </a:cubicBezTo>
                        <a:cubicBezTo>
                          <a:pt x="27" y="128"/>
                          <a:pt x="27" y="127"/>
                          <a:pt x="27" y="127"/>
                        </a:cubicBezTo>
                        <a:close/>
                        <a:moveTo>
                          <a:pt x="42" y="12"/>
                        </a:moveTo>
                        <a:cubicBezTo>
                          <a:pt x="44" y="12"/>
                          <a:pt x="46" y="12"/>
                          <a:pt x="49" y="11"/>
                        </a:cubicBezTo>
                        <a:cubicBezTo>
                          <a:pt x="48" y="10"/>
                          <a:pt x="48" y="10"/>
                          <a:pt x="48" y="10"/>
                        </a:cubicBezTo>
                        <a:cubicBezTo>
                          <a:pt x="46" y="10"/>
                          <a:pt x="44" y="10"/>
                          <a:pt x="43" y="10"/>
                        </a:cubicBezTo>
                        <a:cubicBezTo>
                          <a:pt x="42" y="11"/>
                          <a:pt x="42" y="11"/>
                          <a:pt x="42" y="12"/>
                        </a:cubicBezTo>
                        <a:close/>
                        <a:moveTo>
                          <a:pt x="36" y="52"/>
                        </a:moveTo>
                        <a:cubicBezTo>
                          <a:pt x="36" y="52"/>
                          <a:pt x="36" y="52"/>
                          <a:pt x="36" y="52"/>
                        </a:cubicBezTo>
                        <a:cubicBezTo>
                          <a:pt x="37" y="56"/>
                          <a:pt x="38" y="59"/>
                          <a:pt x="39" y="63"/>
                        </a:cubicBezTo>
                        <a:cubicBezTo>
                          <a:pt x="39" y="65"/>
                          <a:pt x="40" y="67"/>
                          <a:pt x="41" y="69"/>
                        </a:cubicBezTo>
                        <a:cubicBezTo>
                          <a:pt x="39" y="63"/>
                          <a:pt x="38" y="57"/>
                          <a:pt x="36" y="52"/>
                        </a:cubicBezTo>
                        <a:close/>
                        <a:moveTo>
                          <a:pt x="48" y="6"/>
                        </a:moveTo>
                        <a:cubicBezTo>
                          <a:pt x="49" y="7"/>
                          <a:pt x="49" y="8"/>
                          <a:pt x="50" y="8"/>
                        </a:cubicBezTo>
                        <a:cubicBezTo>
                          <a:pt x="51" y="8"/>
                          <a:pt x="51" y="9"/>
                          <a:pt x="51" y="10"/>
                        </a:cubicBezTo>
                        <a:cubicBezTo>
                          <a:pt x="51" y="10"/>
                          <a:pt x="51" y="10"/>
                          <a:pt x="51" y="10"/>
                        </a:cubicBezTo>
                        <a:cubicBezTo>
                          <a:pt x="51" y="10"/>
                          <a:pt x="51" y="11"/>
                          <a:pt x="51" y="11"/>
                        </a:cubicBezTo>
                        <a:cubicBezTo>
                          <a:pt x="52" y="11"/>
                          <a:pt x="52" y="11"/>
                          <a:pt x="53" y="11"/>
                        </a:cubicBezTo>
                        <a:cubicBezTo>
                          <a:pt x="52" y="9"/>
                          <a:pt x="52" y="8"/>
                          <a:pt x="51" y="6"/>
                        </a:cubicBezTo>
                        <a:cubicBezTo>
                          <a:pt x="50" y="6"/>
                          <a:pt x="49" y="6"/>
                          <a:pt x="48" y="6"/>
                        </a:cubicBezTo>
                        <a:close/>
                        <a:moveTo>
                          <a:pt x="42" y="16"/>
                        </a:moveTo>
                        <a:cubicBezTo>
                          <a:pt x="44" y="16"/>
                          <a:pt x="45" y="16"/>
                          <a:pt x="46" y="16"/>
                        </a:cubicBezTo>
                        <a:cubicBezTo>
                          <a:pt x="46" y="15"/>
                          <a:pt x="46" y="15"/>
                          <a:pt x="46" y="15"/>
                        </a:cubicBezTo>
                        <a:cubicBezTo>
                          <a:pt x="46" y="14"/>
                          <a:pt x="46" y="14"/>
                          <a:pt x="46" y="14"/>
                        </a:cubicBezTo>
                        <a:cubicBezTo>
                          <a:pt x="45" y="14"/>
                          <a:pt x="43" y="14"/>
                          <a:pt x="42" y="15"/>
                        </a:cubicBezTo>
                        <a:cubicBezTo>
                          <a:pt x="42" y="15"/>
                          <a:pt x="42" y="16"/>
                          <a:pt x="42" y="16"/>
                        </a:cubicBezTo>
                        <a:close/>
                        <a:moveTo>
                          <a:pt x="25" y="114"/>
                        </a:moveTo>
                        <a:cubicBezTo>
                          <a:pt x="25" y="115"/>
                          <a:pt x="24" y="116"/>
                          <a:pt x="23" y="117"/>
                        </a:cubicBezTo>
                        <a:cubicBezTo>
                          <a:pt x="24" y="117"/>
                          <a:pt x="25" y="117"/>
                          <a:pt x="26" y="118"/>
                        </a:cubicBezTo>
                        <a:cubicBezTo>
                          <a:pt x="26" y="117"/>
                          <a:pt x="27" y="117"/>
                          <a:pt x="27" y="116"/>
                        </a:cubicBezTo>
                        <a:cubicBezTo>
                          <a:pt x="27" y="116"/>
                          <a:pt x="27" y="116"/>
                          <a:pt x="27" y="115"/>
                        </a:cubicBezTo>
                        <a:cubicBezTo>
                          <a:pt x="27" y="115"/>
                          <a:pt x="26" y="115"/>
                          <a:pt x="25" y="114"/>
                        </a:cubicBezTo>
                        <a:close/>
                        <a:moveTo>
                          <a:pt x="10" y="130"/>
                        </a:moveTo>
                        <a:cubicBezTo>
                          <a:pt x="11" y="131"/>
                          <a:pt x="14" y="131"/>
                          <a:pt x="15" y="130"/>
                        </a:cubicBezTo>
                        <a:cubicBezTo>
                          <a:pt x="14" y="130"/>
                          <a:pt x="13" y="129"/>
                          <a:pt x="11" y="129"/>
                        </a:cubicBezTo>
                        <a:cubicBezTo>
                          <a:pt x="11" y="129"/>
                          <a:pt x="10" y="130"/>
                          <a:pt x="10" y="130"/>
                        </a:cubicBezTo>
                        <a:close/>
                        <a:moveTo>
                          <a:pt x="55" y="10"/>
                        </a:moveTo>
                        <a:cubicBezTo>
                          <a:pt x="54" y="7"/>
                          <a:pt x="54" y="5"/>
                          <a:pt x="53" y="2"/>
                        </a:cubicBezTo>
                        <a:cubicBezTo>
                          <a:pt x="52" y="2"/>
                          <a:pt x="52" y="2"/>
                          <a:pt x="51" y="2"/>
                        </a:cubicBezTo>
                        <a:cubicBezTo>
                          <a:pt x="52" y="4"/>
                          <a:pt x="52" y="4"/>
                          <a:pt x="53" y="4"/>
                        </a:cubicBezTo>
                        <a:cubicBezTo>
                          <a:pt x="53" y="4"/>
                          <a:pt x="54" y="5"/>
                          <a:pt x="53" y="5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4" y="7"/>
                          <a:pt x="54" y="9"/>
                          <a:pt x="55" y="10"/>
                        </a:cubicBezTo>
                        <a:close/>
                        <a:moveTo>
                          <a:pt x="16" y="123"/>
                        </a:moveTo>
                        <a:cubicBezTo>
                          <a:pt x="19" y="123"/>
                          <a:pt x="22" y="124"/>
                          <a:pt x="25" y="125"/>
                        </a:cubicBezTo>
                        <a:cubicBezTo>
                          <a:pt x="25" y="125"/>
                          <a:pt x="25" y="125"/>
                          <a:pt x="25" y="125"/>
                        </a:cubicBezTo>
                        <a:cubicBezTo>
                          <a:pt x="23" y="124"/>
                          <a:pt x="20" y="123"/>
                          <a:pt x="17" y="122"/>
                        </a:cubicBezTo>
                        <a:cubicBezTo>
                          <a:pt x="17" y="122"/>
                          <a:pt x="17" y="122"/>
                          <a:pt x="16" y="123"/>
                        </a:cubicBezTo>
                        <a:close/>
                        <a:moveTo>
                          <a:pt x="66" y="91"/>
                        </a:moveTo>
                        <a:cubicBezTo>
                          <a:pt x="66" y="91"/>
                          <a:pt x="66" y="91"/>
                          <a:pt x="66" y="91"/>
                        </a:cubicBezTo>
                        <a:cubicBezTo>
                          <a:pt x="68" y="89"/>
                          <a:pt x="70" y="86"/>
                          <a:pt x="71" y="84"/>
                        </a:cubicBezTo>
                        <a:cubicBezTo>
                          <a:pt x="71" y="83"/>
                          <a:pt x="70" y="83"/>
                          <a:pt x="70" y="82"/>
                        </a:cubicBezTo>
                        <a:cubicBezTo>
                          <a:pt x="70" y="82"/>
                          <a:pt x="70" y="82"/>
                          <a:pt x="69" y="82"/>
                        </a:cubicBezTo>
                        <a:cubicBezTo>
                          <a:pt x="70" y="83"/>
                          <a:pt x="70" y="84"/>
                          <a:pt x="70" y="85"/>
                        </a:cubicBezTo>
                        <a:cubicBezTo>
                          <a:pt x="69" y="86"/>
                          <a:pt x="68" y="87"/>
                          <a:pt x="68" y="88"/>
                        </a:cubicBezTo>
                        <a:cubicBezTo>
                          <a:pt x="67" y="89"/>
                          <a:pt x="66" y="90"/>
                          <a:pt x="66" y="91"/>
                        </a:cubicBezTo>
                        <a:close/>
                        <a:moveTo>
                          <a:pt x="70" y="64"/>
                        </a:moveTo>
                        <a:cubicBezTo>
                          <a:pt x="70" y="66"/>
                          <a:pt x="70" y="68"/>
                          <a:pt x="70" y="70"/>
                        </a:cubicBezTo>
                        <a:cubicBezTo>
                          <a:pt x="71" y="70"/>
                          <a:pt x="71" y="70"/>
                          <a:pt x="71" y="70"/>
                        </a:cubicBezTo>
                        <a:cubicBezTo>
                          <a:pt x="71" y="68"/>
                          <a:pt x="71" y="66"/>
                          <a:pt x="70" y="64"/>
                        </a:cubicBezTo>
                        <a:close/>
                        <a:moveTo>
                          <a:pt x="63" y="88"/>
                        </a:moveTo>
                        <a:cubicBezTo>
                          <a:pt x="63" y="88"/>
                          <a:pt x="64" y="88"/>
                          <a:pt x="64" y="88"/>
                        </a:cubicBezTo>
                        <a:cubicBezTo>
                          <a:pt x="65" y="87"/>
                          <a:pt x="66" y="86"/>
                          <a:pt x="67" y="85"/>
                        </a:cubicBezTo>
                        <a:cubicBezTo>
                          <a:pt x="66" y="85"/>
                          <a:pt x="65" y="85"/>
                          <a:pt x="64" y="85"/>
                        </a:cubicBezTo>
                        <a:cubicBezTo>
                          <a:pt x="64" y="86"/>
                          <a:pt x="63" y="87"/>
                          <a:pt x="63" y="88"/>
                        </a:cubicBezTo>
                        <a:close/>
                        <a:moveTo>
                          <a:pt x="63" y="50"/>
                        </a:moveTo>
                        <a:cubicBezTo>
                          <a:pt x="63" y="51"/>
                          <a:pt x="64" y="51"/>
                          <a:pt x="64" y="52"/>
                        </a:cubicBezTo>
                        <a:cubicBezTo>
                          <a:pt x="64" y="52"/>
                          <a:pt x="64" y="52"/>
                          <a:pt x="65" y="52"/>
                        </a:cubicBezTo>
                        <a:cubicBezTo>
                          <a:pt x="65" y="52"/>
                          <a:pt x="65" y="52"/>
                          <a:pt x="66" y="52"/>
                        </a:cubicBezTo>
                        <a:cubicBezTo>
                          <a:pt x="66" y="52"/>
                          <a:pt x="65" y="51"/>
                          <a:pt x="65" y="50"/>
                        </a:cubicBezTo>
                        <a:cubicBezTo>
                          <a:pt x="64" y="50"/>
                          <a:pt x="64" y="50"/>
                          <a:pt x="63" y="50"/>
                        </a:cubicBezTo>
                        <a:close/>
                        <a:moveTo>
                          <a:pt x="8" y="127"/>
                        </a:moveTo>
                        <a:cubicBezTo>
                          <a:pt x="7" y="129"/>
                          <a:pt x="6" y="130"/>
                          <a:pt x="7" y="130"/>
                        </a:cubicBezTo>
                        <a:cubicBezTo>
                          <a:pt x="8" y="130"/>
                          <a:pt x="8" y="129"/>
                          <a:pt x="9" y="128"/>
                        </a:cubicBezTo>
                        <a:cubicBezTo>
                          <a:pt x="9" y="128"/>
                          <a:pt x="8" y="127"/>
                          <a:pt x="8" y="127"/>
                        </a:cubicBezTo>
                        <a:close/>
                        <a:moveTo>
                          <a:pt x="46" y="20"/>
                        </a:moveTo>
                        <a:cubicBezTo>
                          <a:pt x="46" y="19"/>
                          <a:pt x="46" y="19"/>
                          <a:pt x="46" y="18"/>
                        </a:cubicBezTo>
                        <a:cubicBezTo>
                          <a:pt x="45" y="18"/>
                          <a:pt x="44" y="19"/>
                          <a:pt x="43" y="19"/>
                        </a:cubicBezTo>
                        <a:cubicBezTo>
                          <a:pt x="43" y="19"/>
                          <a:pt x="43" y="20"/>
                          <a:pt x="43" y="20"/>
                        </a:cubicBezTo>
                        <a:cubicBezTo>
                          <a:pt x="44" y="20"/>
                          <a:pt x="45" y="20"/>
                          <a:pt x="46" y="20"/>
                        </a:cubicBezTo>
                        <a:close/>
                        <a:moveTo>
                          <a:pt x="47" y="95"/>
                        </a:moveTo>
                        <a:cubicBezTo>
                          <a:pt x="48" y="94"/>
                          <a:pt x="48" y="94"/>
                          <a:pt x="48" y="93"/>
                        </a:cubicBezTo>
                        <a:cubicBezTo>
                          <a:pt x="47" y="93"/>
                          <a:pt x="46" y="93"/>
                          <a:pt x="45" y="93"/>
                        </a:cubicBezTo>
                        <a:cubicBezTo>
                          <a:pt x="44" y="93"/>
                          <a:pt x="44" y="93"/>
                          <a:pt x="44" y="93"/>
                        </a:cubicBezTo>
                        <a:cubicBezTo>
                          <a:pt x="45" y="94"/>
                          <a:pt x="46" y="94"/>
                          <a:pt x="47" y="95"/>
                        </a:cubicBezTo>
                        <a:close/>
                        <a:moveTo>
                          <a:pt x="12" y="125"/>
                        </a:moveTo>
                        <a:cubicBezTo>
                          <a:pt x="12" y="124"/>
                          <a:pt x="11" y="123"/>
                          <a:pt x="11" y="123"/>
                        </a:cubicBezTo>
                        <a:cubicBezTo>
                          <a:pt x="11" y="124"/>
                          <a:pt x="10" y="124"/>
                          <a:pt x="9" y="125"/>
                        </a:cubicBezTo>
                        <a:cubicBezTo>
                          <a:pt x="11" y="126"/>
                          <a:pt x="11" y="126"/>
                          <a:pt x="12" y="125"/>
                        </a:cubicBezTo>
                        <a:close/>
                        <a:moveTo>
                          <a:pt x="69" y="82"/>
                        </a:moveTo>
                        <a:cubicBezTo>
                          <a:pt x="68" y="82"/>
                          <a:pt x="68" y="81"/>
                          <a:pt x="68" y="81"/>
                        </a:cubicBezTo>
                        <a:cubicBezTo>
                          <a:pt x="67" y="81"/>
                          <a:pt x="66" y="81"/>
                          <a:pt x="65" y="81"/>
                        </a:cubicBezTo>
                        <a:cubicBezTo>
                          <a:pt x="65" y="81"/>
                          <a:pt x="65" y="81"/>
                          <a:pt x="65" y="81"/>
                        </a:cubicBezTo>
                        <a:cubicBezTo>
                          <a:pt x="65" y="81"/>
                          <a:pt x="65" y="82"/>
                          <a:pt x="65" y="82"/>
                        </a:cubicBezTo>
                        <a:cubicBezTo>
                          <a:pt x="66" y="82"/>
                          <a:pt x="67" y="82"/>
                          <a:pt x="69" y="82"/>
                        </a:cubicBezTo>
                        <a:close/>
                        <a:moveTo>
                          <a:pt x="53" y="94"/>
                        </a:moveTo>
                        <a:cubicBezTo>
                          <a:pt x="52" y="94"/>
                          <a:pt x="51" y="94"/>
                          <a:pt x="51" y="96"/>
                        </a:cubicBezTo>
                        <a:cubicBezTo>
                          <a:pt x="51" y="96"/>
                          <a:pt x="51" y="96"/>
                          <a:pt x="52" y="96"/>
                        </a:cubicBezTo>
                        <a:cubicBezTo>
                          <a:pt x="52" y="95"/>
                          <a:pt x="53" y="95"/>
                          <a:pt x="53" y="94"/>
                        </a:cubicBezTo>
                        <a:close/>
                        <a:moveTo>
                          <a:pt x="53" y="114"/>
                        </a:moveTo>
                        <a:cubicBezTo>
                          <a:pt x="55" y="112"/>
                          <a:pt x="59" y="107"/>
                          <a:pt x="59" y="105"/>
                        </a:cubicBezTo>
                        <a:cubicBezTo>
                          <a:pt x="57" y="108"/>
                          <a:pt x="55" y="111"/>
                          <a:pt x="53" y="114"/>
                        </a:cubicBezTo>
                        <a:close/>
                        <a:moveTo>
                          <a:pt x="54" y="88"/>
                        </a:moveTo>
                        <a:cubicBezTo>
                          <a:pt x="54" y="88"/>
                          <a:pt x="54" y="88"/>
                          <a:pt x="54" y="87"/>
                        </a:cubicBezTo>
                        <a:cubicBezTo>
                          <a:pt x="52" y="87"/>
                          <a:pt x="51" y="86"/>
                          <a:pt x="49" y="86"/>
                        </a:cubicBezTo>
                        <a:cubicBezTo>
                          <a:pt x="49" y="86"/>
                          <a:pt x="49" y="87"/>
                          <a:pt x="49" y="87"/>
                        </a:cubicBezTo>
                        <a:cubicBezTo>
                          <a:pt x="51" y="87"/>
                          <a:pt x="52" y="87"/>
                          <a:pt x="54" y="88"/>
                        </a:cubicBezTo>
                        <a:close/>
                        <a:moveTo>
                          <a:pt x="43" y="96"/>
                        </a:moveTo>
                        <a:cubicBezTo>
                          <a:pt x="43" y="97"/>
                          <a:pt x="44" y="97"/>
                          <a:pt x="45" y="97"/>
                        </a:cubicBezTo>
                        <a:cubicBezTo>
                          <a:pt x="45" y="97"/>
                          <a:pt x="45" y="97"/>
                          <a:pt x="46" y="96"/>
                        </a:cubicBezTo>
                        <a:cubicBezTo>
                          <a:pt x="45" y="96"/>
                          <a:pt x="44" y="96"/>
                          <a:pt x="43" y="95"/>
                        </a:cubicBezTo>
                        <a:cubicBezTo>
                          <a:pt x="43" y="96"/>
                          <a:pt x="43" y="96"/>
                          <a:pt x="43" y="96"/>
                        </a:cubicBezTo>
                        <a:close/>
                        <a:moveTo>
                          <a:pt x="68" y="77"/>
                        </a:moveTo>
                        <a:cubicBezTo>
                          <a:pt x="67" y="77"/>
                          <a:pt x="67" y="77"/>
                          <a:pt x="66" y="77"/>
                        </a:cubicBezTo>
                        <a:cubicBezTo>
                          <a:pt x="66" y="77"/>
                          <a:pt x="66" y="78"/>
                          <a:pt x="66" y="78"/>
                        </a:cubicBezTo>
                        <a:cubicBezTo>
                          <a:pt x="67" y="78"/>
                          <a:pt x="67" y="78"/>
                          <a:pt x="68" y="78"/>
                        </a:cubicBezTo>
                        <a:cubicBezTo>
                          <a:pt x="68" y="78"/>
                          <a:pt x="68" y="77"/>
                          <a:pt x="68" y="77"/>
                        </a:cubicBezTo>
                        <a:close/>
                        <a:moveTo>
                          <a:pt x="30" y="110"/>
                        </a:moveTo>
                        <a:cubicBezTo>
                          <a:pt x="30" y="110"/>
                          <a:pt x="30" y="110"/>
                          <a:pt x="29" y="110"/>
                        </a:cubicBezTo>
                        <a:cubicBezTo>
                          <a:pt x="29" y="110"/>
                          <a:pt x="28" y="111"/>
                          <a:pt x="28" y="112"/>
                        </a:cubicBezTo>
                        <a:cubicBezTo>
                          <a:pt x="28" y="112"/>
                          <a:pt x="29" y="112"/>
                          <a:pt x="29" y="112"/>
                        </a:cubicBezTo>
                        <a:cubicBezTo>
                          <a:pt x="29" y="111"/>
                          <a:pt x="30" y="111"/>
                          <a:pt x="30" y="110"/>
                        </a:cubicBezTo>
                        <a:close/>
                        <a:moveTo>
                          <a:pt x="31" y="117"/>
                        </a:moveTo>
                        <a:cubicBezTo>
                          <a:pt x="31" y="118"/>
                          <a:pt x="30" y="118"/>
                          <a:pt x="30" y="119"/>
                        </a:cubicBezTo>
                        <a:cubicBezTo>
                          <a:pt x="31" y="119"/>
                          <a:pt x="31" y="119"/>
                          <a:pt x="32" y="119"/>
                        </a:cubicBezTo>
                        <a:cubicBezTo>
                          <a:pt x="32" y="119"/>
                          <a:pt x="32" y="118"/>
                          <a:pt x="32" y="118"/>
                        </a:cubicBezTo>
                        <a:cubicBezTo>
                          <a:pt x="32" y="118"/>
                          <a:pt x="32" y="117"/>
                          <a:pt x="31" y="117"/>
                        </a:cubicBezTo>
                        <a:close/>
                        <a:moveTo>
                          <a:pt x="45" y="36"/>
                        </a:moveTo>
                        <a:cubicBezTo>
                          <a:pt x="45" y="35"/>
                          <a:pt x="45" y="35"/>
                          <a:pt x="44" y="34"/>
                        </a:cubicBezTo>
                        <a:cubicBezTo>
                          <a:pt x="44" y="35"/>
                          <a:pt x="44" y="35"/>
                          <a:pt x="43" y="35"/>
                        </a:cubicBezTo>
                        <a:cubicBezTo>
                          <a:pt x="43" y="35"/>
                          <a:pt x="43" y="36"/>
                          <a:pt x="43" y="36"/>
                        </a:cubicBezTo>
                        <a:cubicBezTo>
                          <a:pt x="44" y="36"/>
                          <a:pt x="44" y="36"/>
                          <a:pt x="45" y="36"/>
                        </a:cubicBezTo>
                        <a:close/>
                        <a:moveTo>
                          <a:pt x="22" y="120"/>
                        </a:moveTo>
                        <a:cubicBezTo>
                          <a:pt x="22" y="120"/>
                          <a:pt x="22" y="120"/>
                          <a:pt x="22" y="120"/>
                        </a:cubicBezTo>
                        <a:cubicBezTo>
                          <a:pt x="21" y="120"/>
                          <a:pt x="20" y="119"/>
                          <a:pt x="19" y="119"/>
                        </a:cubicBezTo>
                        <a:cubicBezTo>
                          <a:pt x="19" y="119"/>
                          <a:pt x="19" y="119"/>
                          <a:pt x="19" y="120"/>
                        </a:cubicBezTo>
                        <a:cubicBezTo>
                          <a:pt x="20" y="120"/>
                          <a:pt x="21" y="120"/>
                          <a:pt x="22" y="120"/>
                        </a:cubicBezTo>
                        <a:close/>
                        <a:moveTo>
                          <a:pt x="39" y="83"/>
                        </a:moveTo>
                        <a:cubicBezTo>
                          <a:pt x="40" y="83"/>
                          <a:pt x="41" y="82"/>
                          <a:pt x="42" y="81"/>
                        </a:cubicBezTo>
                        <a:cubicBezTo>
                          <a:pt x="40" y="81"/>
                          <a:pt x="40" y="82"/>
                          <a:pt x="39" y="83"/>
                        </a:cubicBezTo>
                        <a:close/>
                        <a:moveTo>
                          <a:pt x="31" y="121"/>
                        </a:moveTo>
                        <a:cubicBezTo>
                          <a:pt x="30" y="121"/>
                          <a:pt x="29" y="120"/>
                          <a:pt x="28" y="121"/>
                        </a:cubicBezTo>
                        <a:cubicBezTo>
                          <a:pt x="29" y="121"/>
                          <a:pt x="29" y="122"/>
                          <a:pt x="30" y="122"/>
                        </a:cubicBezTo>
                        <a:cubicBezTo>
                          <a:pt x="30" y="122"/>
                          <a:pt x="30" y="121"/>
                          <a:pt x="31" y="121"/>
                        </a:cubicBezTo>
                        <a:close/>
                        <a:moveTo>
                          <a:pt x="39" y="16"/>
                        </a:moveTo>
                        <a:cubicBezTo>
                          <a:pt x="39" y="15"/>
                          <a:pt x="39" y="15"/>
                          <a:pt x="38" y="15"/>
                        </a:cubicBezTo>
                        <a:cubicBezTo>
                          <a:pt x="37" y="15"/>
                          <a:pt x="37" y="16"/>
                          <a:pt x="37" y="16"/>
                        </a:cubicBezTo>
                        <a:cubicBezTo>
                          <a:pt x="38" y="16"/>
                          <a:pt x="39" y="16"/>
                          <a:pt x="39" y="16"/>
                        </a:cubicBezTo>
                        <a:close/>
                        <a:moveTo>
                          <a:pt x="39" y="104"/>
                        </a:moveTo>
                        <a:cubicBezTo>
                          <a:pt x="39" y="104"/>
                          <a:pt x="38" y="104"/>
                          <a:pt x="38" y="104"/>
                        </a:cubicBezTo>
                        <a:cubicBezTo>
                          <a:pt x="38" y="105"/>
                          <a:pt x="37" y="105"/>
                          <a:pt x="37" y="106"/>
                        </a:cubicBezTo>
                        <a:cubicBezTo>
                          <a:pt x="38" y="106"/>
                          <a:pt x="39" y="105"/>
                          <a:pt x="39" y="104"/>
                        </a:cubicBezTo>
                        <a:close/>
                        <a:moveTo>
                          <a:pt x="29" y="7"/>
                        </a:moveTo>
                        <a:cubicBezTo>
                          <a:pt x="30" y="7"/>
                          <a:pt x="31" y="7"/>
                          <a:pt x="32" y="6"/>
                        </a:cubicBezTo>
                        <a:cubicBezTo>
                          <a:pt x="32" y="6"/>
                          <a:pt x="32" y="6"/>
                          <a:pt x="32" y="6"/>
                        </a:cubicBezTo>
                        <a:cubicBezTo>
                          <a:pt x="31" y="6"/>
                          <a:pt x="30" y="6"/>
                          <a:pt x="29" y="6"/>
                        </a:cubicBezTo>
                        <a:cubicBezTo>
                          <a:pt x="29" y="6"/>
                          <a:pt x="29" y="7"/>
                          <a:pt x="29" y="7"/>
                        </a:cubicBezTo>
                        <a:close/>
                        <a:moveTo>
                          <a:pt x="42" y="108"/>
                        </a:moveTo>
                        <a:cubicBezTo>
                          <a:pt x="43" y="108"/>
                          <a:pt x="43" y="107"/>
                          <a:pt x="44" y="106"/>
                        </a:cubicBezTo>
                        <a:cubicBezTo>
                          <a:pt x="43" y="106"/>
                          <a:pt x="43" y="106"/>
                          <a:pt x="43" y="106"/>
                        </a:cubicBezTo>
                        <a:cubicBezTo>
                          <a:pt x="42" y="106"/>
                          <a:pt x="42" y="107"/>
                          <a:pt x="42" y="108"/>
                        </a:cubicBezTo>
                        <a:close/>
                        <a:moveTo>
                          <a:pt x="61" y="44"/>
                        </a:moveTo>
                        <a:cubicBezTo>
                          <a:pt x="61" y="44"/>
                          <a:pt x="61" y="44"/>
                          <a:pt x="62" y="45"/>
                        </a:cubicBezTo>
                        <a:cubicBezTo>
                          <a:pt x="62" y="45"/>
                          <a:pt x="63" y="45"/>
                          <a:pt x="63" y="45"/>
                        </a:cubicBezTo>
                        <a:cubicBezTo>
                          <a:pt x="63" y="44"/>
                          <a:pt x="63" y="44"/>
                          <a:pt x="63" y="43"/>
                        </a:cubicBezTo>
                        <a:cubicBezTo>
                          <a:pt x="62" y="44"/>
                          <a:pt x="62" y="44"/>
                          <a:pt x="61" y="44"/>
                        </a:cubicBez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9"/>
                          <a:pt x="48" y="90"/>
                        </a:cubicBezTo>
                        <a:cubicBezTo>
                          <a:pt x="49" y="90"/>
                          <a:pt x="50" y="90"/>
                          <a:pt x="51" y="90"/>
                        </a:cubicBezTo>
                        <a:cubicBezTo>
                          <a:pt x="51" y="90"/>
                          <a:pt x="51" y="90"/>
                          <a:pt x="52" y="90"/>
                        </a:cubicBezTo>
                        <a:cubicBezTo>
                          <a:pt x="51" y="89"/>
                          <a:pt x="50" y="89"/>
                          <a:pt x="49" y="89"/>
                        </a:cubicBezTo>
                        <a:cubicBezTo>
                          <a:pt x="49" y="89"/>
                          <a:pt x="49" y="89"/>
                          <a:pt x="48" y="89"/>
                        </a:cubicBezTo>
                        <a:close/>
                        <a:moveTo>
                          <a:pt x="50" y="15"/>
                        </a:moveTo>
                        <a:cubicBezTo>
                          <a:pt x="50" y="14"/>
                          <a:pt x="50" y="13"/>
                          <a:pt x="49" y="14"/>
                        </a:cubicBezTo>
                        <a:cubicBezTo>
                          <a:pt x="49" y="15"/>
                          <a:pt x="49" y="15"/>
                          <a:pt x="50" y="15"/>
                        </a:cubicBezTo>
                        <a:close/>
                        <a:moveTo>
                          <a:pt x="62" y="48"/>
                        </a:moveTo>
                        <a:cubicBezTo>
                          <a:pt x="63" y="48"/>
                          <a:pt x="64" y="48"/>
                          <a:pt x="64" y="48"/>
                        </a:cubicBezTo>
                        <a:cubicBezTo>
                          <a:pt x="64" y="47"/>
                          <a:pt x="64" y="47"/>
                          <a:pt x="64" y="47"/>
                        </a:cubicBezTo>
                        <a:cubicBezTo>
                          <a:pt x="63" y="47"/>
                          <a:pt x="63" y="47"/>
                          <a:pt x="62" y="47"/>
                        </a:cubicBezTo>
                        <a:cubicBezTo>
                          <a:pt x="62" y="47"/>
                          <a:pt x="62" y="48"/>
                          <a:pt x="62" y="48"/>
                        </a:cubicBezTo>
                        <a:close/>
                        <a:moveTo>
                          <a:pt x="44" y="47"/>
                        </a:moveTo>
                        <a:cubicBezTo>
                          <a:pt x="46" y="47"/>
                          <a:pt x="47" y="47"/>
                          <a:pt x="47" y="46"/>
                        </a:cubicBezTo>
                        <a:cubicBezTo>
                          <a:pt x="46" y="46"/>
                          <a:pt x="45" y="46"/>
                          <a:pt x="44" y="47"/>
                        </a:cubicBezTo>
                        <a:close/>
                        <a:moveTo>
                          <a:pt x="42" y="100"/>
                        </a:moveTo>
                        <a:cubicBezTo>
                          <a:pt x="42" y="100"/>
                          <a:pt x="41" y="100"/>
                          <a:pt x="41" y="100"/>
                        </a:cubicBezTo>
                        <a:cubicBezTo>
                          <a:pt x="41" y="100"/>
                          <a:pt x="40" y="100"/>
                          <a:pt x="40" y="101"/>
                        </a:cubicBezTo>
                        <a:cubicBezTo>
                          <a:pt x="41" y="101"/>
                          <a:pt x="42" y="102"/>
                          <a:pt x="42" y="100"/>
                        </a:cubicBezTo>
                        <a:close/>
                        <a:moveTo>
                          <a:pt x="71" y="74"/>
                        </a:moveTo>
                        <a:cubicBezTo>
                          <a:pt x="71" y="74"/>
                          <a:pt x="71" y="74"/>
                          <a:pt x="71" y="74"/>
                        </a:cubicBezTo>
                        <a:cubicBezTo>
                          <a:pt x="71" y="73"/>
                          <a:pt x="71" y="73"/>
                          <a:pt x="72" y="72"/>
                        </a:cubicBezTo>
                        <a:cubicBezTo>
                          <a:pt x="71" y="72"/>
                          <a:pt x="71" y="72"/>
                          <a:pt x="70" y="72"/>
                        </a:cubicBezTo>
                        <a:cubicBezTo>
                          <a:pt x="70" y="73"/>
                          <a:pt x="70" y="73"/>
                          <a:pt x="71" y="74"/>
                        </a:cubicBezTo>
                        <a:close/>
                        <a:moveTo>
                          <a:pt x="63" y="77"/>
                        </a:moveTo>
                        <a:cubicBezTo>
                          <a:pt x="63" y="77"/>
                          <a:pt x="63" y="77"/>
                          <a:pt x="62" y="77"/>
                        </a:cubicBezTo>
                        <a:cubicBezTo>
                          <a:pt x="62" y="77"/>
                          <a:pt x="62" y="77"/>
                          <a:pt x="62" y="78"/>
                        </a:cubicBezTo>
                        <a:cubicBezTo>
                          <a:pt x="63" y="78"/>
                          <a:pt x="63" y="78"/>
                          <a:pt x="64" y="78"/>
                        </a:cubicBezTo>
                        <a:cubicBezTo>
                          <a:pt x="63" y="77"/>
                          <a:pt x="63" y="77"/>
                          <a:pt x="63" y="77"/>
                        </a:cubicBezTo>
                        <a:close/>
                        <a:moveTo>
                          <a:pt x="50" y="18"/>
                        </a:moveTo>
                        <a:cubicBezTo>
                          <a:pt x="50" y="19"/>
                          <a:pt x="50" y="19"/>
                          <a:pt x="51" y="19"/>
                        </a:cubicBezTo>
                        <a:cubicBezTo>
                          <a:pt x="51" y="17"/>
                          <a:pt x="51" y="17"/>
                          <a:pt x="50" y="18"/>
                        </a:cubicBezTo>
                        <a:close/>
                        <a:moveTo>
                          <a:pt x="58" y="53"/>
                        </a:moveTo>
                        <a:cubicBezTo>
                          <a:pt x="58" y="53"/>
                          <a:pt x="58" y="52"/>
                          <a:pt x="58" y="52"/>
                        </a:cubicBezTo>
                        <a:cubicBezTo>
                          <a:pt x="58" y="52"/>
                          <a:pt x="57" y="52"/>
                          <a:pt x="57" y="52"/>
                        </a:cubicBezTo>
                        <a:cubicBezTo>
                          <a:pt x="57" y="52"/>
                          <a:pt x="57" y="53"/>
                          <a:pt x="57" y="54"/>
                        </a:cubicBezTo>
                        <a:cubicBezTo>
                          <a:pt x="58" y="54"/>
                          <a:pt x="58" y="54"/>
                          <a:pt x="58" y="53"/>
                        </a:cubicBezTo>
                        <a:close/>
                        <a:moveTo>
                          <a:pt x="43" y="40"/>
                        </a:moveTo>
                        <a:cubicBezTo>
                          <a:pt x="44" y="40"/>
                          <a:pt x="45" y="40"/>
                          <a:pt x="46" y="40"/>
                        </a:cubicBezTo>
                        <a:cubicBezTo>
                          <a:pt x="46" y="39"/>
                          <a:pt x="45" y="39"/>
                          <a:pt x="45" y="39"/>
                        </a:cubicBezTo>
                        <a:cubicBezTo>
                          <a:pt x="45" y="39"/>
                          <a:pt x="44" y="39"/>
                          <a:pt x="43" y="40"/>
                        </a:cubicBezTo>
                        <a:close/>
                        <a:moveTo>
                          <a:pt x="62" y="41"/>
                        </a:moveTo>
                        <a:cubicBezTo>
                          <a:pt x="62" y="41"/>
                          <a:pt x="62" y="40"/>
                          <a:pt x="62" y="40"/>
                        </a:cubicBezTo>
                        <a:cubicBezTo>
                          <a:pt x="61" y="40"/>
                          <a:pt x="61" y="40"/>
                          <a:pt x="61" y="40"/>
                        </a:cubicBezTo>
                        <a:cubicBezTo>
                          <a:pt x="61" y="40"/>
                          <a:pt x="61" y="41"/>
                          <a:pt x="61" y="41"/>
                        </a:cubicBezTo>
                        <a:cubicBezTo>
                          <a:pt x="61" y="41"/>
                          <a:pt x="61" y="41"/>
                          <a:pt x="62" y="41"/>
                        </a:cubicBezTo>
                        <a:cubicBezTo>
                          <a:pt x="62" y="41"/>
                          <a:pt x="62" y="41"/>
                          <a:pt x="62" y="41"/>
                        </a:cubicBezTo>
                        <a:close/>
                        <a:moveTo>
                          <a:pt x="47" y="43"/>
                        </a:moveTo>
                        <a:cubicBezTo>
                          <a:pt x="46" y="43"/>
                          <a:pt x="44" y="44"/>
                          <a:pt x="44" y="44"/>
                        </a:cubicBezTo>
                        <a:cubicBezTo>
                          <a:pt x="45" y="44"/>
                          <a:pt x="46" y="44"/>
                          <a:pt x="47" y="43"/>
                        </a:cubicBezTo>
                        <a:close/>
                        <a:moveTo>
                          <a:pt x="59" y="86"/>
                        </a:moveTo>
                        <a:cubicBezTo>
                          <a:pt x="59" y="86"/>
                          <a:pt x="59" y="86"/>
                          <a:pt x="59" y="85"/>
                        </a:cubicBezTo>
                        <a:cubicBezTo>
                          <a:pt x="59" y="85"/>
                          <a:pt x="58" y="85"/>
                          <a:pt x="58" y="85"/>
                        </a:cubicBezTo>
                        <a:cubicBezTo>
                          <a:pt x="58" y="85"/>
                          <a:pt x="58" y="85"/>
                          <a:pt x="58" y="85"/>
                        </a:cubicBezTo>
                        <a:cubicBezTo>
                          <a:pt x="58" y="86"/>
                          <a:pt x="58" y="86"/>
                          <a:pt x="58" y="86"/>
                        </a:cubicBezTo>
                        <a:cubicBezTo>
                          <a:pt x="58" y="86"/>
                          <a:pt x="58" y="86"/>
                          <a:pt x="59" y="86"/>
                        </a:cubicBezTo>
                        <a:close/>
                        <a:moveTo>
                          <a:pt x="53" y="29"/>
                        </a:move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30"/>
                          <a:pt x="53" y="30"/>
                        </a:cubicBezTo>
                        <a:cubicBezTo>
                          <a:pt x="53" y="30"/>
                          <a:pt x="53" y="30"/>
                          <a:pt x="53" y="30"/>
                        </a:cubicBezTo>
                        <a:cubicBezTo>
                          <a:pt x="53" y="30"/>
                          <a:pt x="53" y="29"/>
                          <a:pt x="53" y="29"/>
                        </a:cubicBezTo>
                        <a:close/>
                        <a:moveTo>
                          <a:pt x="60" y="34"/>
                        </a:moveTo>
                        <a:cubicBezTo>
                          <a:pt x="60" y="34"/>
                          <a:pt x="60" y="33"/>
                          <a:pt x="60" y="33"/>
                        </a:cubicBezTo>
                        <a:cubicBezTo>
                          <a:pt x="60" y="32"/>
                          <a:pt x="60" y="32"/>
                          <a:pt x="59" y="32"/>
                        </a:cubicBezTo>
                        <a:cubicBezTo>
                          <a:pt x="59" y="33"/>
                          <a:pt x="59" y="33"/>
                          <a:pt x="60" y="34"/>
                        </a:cubicBezTo>
                        <a:close/>
                        <a:moveTo>
                          <a:pt x="38" y="27"/>
                        </a:moveTo>
                        <a:cubicBezTo>
                          <a:pt x="39" y="27"/>
                          <a:pt x="40" y="27"/>
                          <a:pt x="40" y="27"/>
                        </a:cubicBezTo>
                        <a:cubicBezTo>
                          <a:pt x="40" y="27"/>
                          <a:pt x="40" y="26"/>
                          <a:pt x="40" y="26"/>
                        </a:cubicBezTo>
                        <a:cubicBezTo>
                          <a:pt x="39" y="26"/>
                          <a:pt x="39" y="26"/>
                          <a:pt x="38" y="27"/>
                        </a:cubicBezTo>
                        <a:close/>
                        <a:moveTo>
                          <a:pt x="52" y="25"/>
                        </a:moveTo>
                        <a:cubicBezTo>
                          <a:pt x="52" y="25"/>
                          <a:pt x="52" y="25"/>
                          <a:pt x="52" y="25"/>
                        </a:cubicBezTo>
                        <a:cubicBezTo>
                          <a:pt x="52" y="26"/>
                          <a:pt x="52" y="26"/>
                          <a:pt x="53" y="26"/>
                        </a:cubicBezTo>
                        <a:cubicBezTo>
                          <a:pt x="53" y="26"/>
                          <a:pt x="53" y="25"/>
                          <a:pt x="52" y="25"/>
                        </a:cubicBezTo>
                        <a:close/>
                        <a:moveTo>
                          <a:pt x="60" y="38"/>
                        </a:moveTo>
                        <a:cubicBezTo>
                          <a:pt x="61" y="38"/>
                          <a:pt x="61" y="38"/>
                          <a:pt x="61" y="38"/>
                        </a:cubicBezTo>
                        <a:cubicBezTo>
                          <a:pt x="61" y="37"/>
                          <a:pt x="61" y="37"/>
                          <a:pt x="61" y="36"/>
                        </a:cubicBezTo>
                        <a:cubicBezTo>
                          <a:pt x="60" y="36"/>
                          <a:pt x="60" y="36"/>
                          <a:pt x="60" y="38"/>
                        </a:cubicBezTo>
                        <a:close/>
                        <a:moveTo>
                          <a:pt x="60" y="66"/>
                        </a:moveTo>
                        <a:cubicBezTo>
                          <a:pt x="60" y="67"/>
                          <a:pt x="60" y="68"/>
                          <a:pt x="60" y="69"/>
                        </a:cubicBezTo>
                        <a:cubicBezTo>
                          <a:pt x="60" y="68"/>
                          <a:pt x="60" y="67"/>
                          <a:pt x="60" y="66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6"/>
                          <a:pt x="49" y="26"/>
                          <a:pt x="50" y="26"/>
                        </a:cubicBezTo>
                        <a:cubicBezTo>
                          <a:pt x="50" y="26"/>
                          <a:pt x="50" y="25"/>
                          <a:pt x="49" y="25"/>
                        </a:cubicBezTo>
                        <a:close/>
                        <a:moveTo>
                          <a:pt x="31" y="128"/>
                        </a:moveTo>
                        <a:cubicBezTo>
                          <a:pt x="30" y="129"/>
                          <a:pt x="30" y="129"/>
                          <a:pt x="29" y="129"/>
                        </a:cubicBezTo>
                        <a:cubicBezTo>
                          <a:pt x="29" y="129"/>
                          <a:pt x="29" y="129"/>
                          <a:pt x="29" y="129"/>
                        </a:cubicBezTo>
                        <a:cubicBezTo>
                          <a:pt x="30" y="129"/>
                          <a:pt x="30" y="129"/>
                          <a:pt x="31" y="128"/>
                        </a:cubicBezTo>
                        <a:close/>
                        <a:moveTo>
                          <a:pt x="46" y="30"/>
                        </a:moveTo>
                        <a:cubicBezTo>
                          <a:pt x="46" y="31"/>
                          <a:pt x="46" y="31"/>
                          <a:pt x="47" y="31"/>
                        </a:cubicBezTo>
                        <a:cubicBezTo>
                          <a:pt x="47" y="31"/>
                          <a:pt x="47" y="31"/>
                          <a:pt x="47" y="30"/>
                        </a:cubicBezTo>
                        <a:cubicBezTo>
                          <a:pt x="46" y="30"/>
                          <a:pt x="46" y="30"/>
                          <a:pt x="46" y="30"/>
                        </a:cubicBezTo>
                        <a:close/>
                        <a:moveTo>
                          <a:pt x="39" y="29"/>
                        </a:moveTo>
                        <a:cubicBezTo>
                          <a:pt x="39" y="30"/>
                          <a:pt x="39" y="30"/>
                          <a:pt x="39" y="30"/>
                        </a:cubicBezTo>
                        <a:cubicBezTo>
                          <a:pt x="40" y="30"/>
                          <a:pt x="40" y="30"/>
                          <a:pt x="40" y="29"/>
                        </a:cubicBezTo>
                        <a:cubicBezTo>
                          <a:pt x="40" y="29"/>
                          <a:pt x="39" y="29"/>
                          <a:pt x="39" y="29"/>
                        </a:cubicBezTo>
                        <a:close/>
                        <a:moveTo>
                          <a:pt x="35" y="113"/>
                        </a:moveTo>
                        <a:cubicBezTo>
                          <a:pt x="35" y="113"/>
                          <a:pt x="35" y="113"/>
                          <a:pt x="34" y="114"/>
                        </a:cubicBezTo>
                        <a:cubicBezTo>
                          <a:pt x="35" y="114"/>
                          <a:pt x="35" y="114"/>
                          <a:pt x="35" y="113"/>
                        </a:cubicBezTo>
                        <a:close/>
                        <a:moveTo>
                          <a:pt x="50" y="98"/>
                        </a:moveTo>
                        <a:cubicBezTo>
                          <a:pt x="49" y="97"/>
                          <a:pt x="49" y="97"/>
                          <a:pt x="49" y="98"/>
                        </a:cubicBezTo>
                        <a:cubicBezTo>
                          <a:pt x="50" y="98"/>
                          <a:pt x="50" y="98"/>
                          <a:pt x="50" y="98"/>
                        </a:cubicBezTo>
                        <a:close/>
                        <a:moveTo>
                          <a:pt x="48" y="111"/>
                        </a:moveTo>
                        <a:cubicBezTo>
                          <a:pt x="47" y="112"/>
                          <a:pt x="47" y="112"/>
                          <a:pt x="46" y="113"/>
                        </a:cubicBezTo>
                        <a:cubicBezTo>
                          <a:pt x="47" y="112"/>
                          <a:pt x="48" y="112"/>
                          <a:pt x="48" y="111"/>
                        </a:cubicBezTo>
                        <a:close/>
                        <a:moveTo>
                          <a:pt x="68" y="74"/>
                        </a:moveTo>
                        <a:cubicBezTo>
                          <a:pt x="67" y="74"/>
                          <a:pt x="67" y="73"/>
                          <a:pt x="67" y="73"/>
                        </a:cubicBezTo>
                        <a:cubicBezTo>
                          <a:pt x="67" y="73"/>
                          <a:pt x="67" y="73"/>
                          <a:pt x="67" y="73"/>
                        </a:cubicBezTo>
                        <a:cubicBezTo>
                          <a:pt x="67" y="73"/>
                          <a:pt x="67" y="74"/>
                          <a:pt x="67" y="74"/>
                        </a:cubicBezTo>
                        <a:cubicBezTo>
                          <a:pt x="67" y="74"/>
                          <a:pt x="67" y="74"/>
                          <a:pt x="68" y="74"/>
                        </a:cubicBezTo>
                        <a:close/>
                        <a:moveTo>
                          <a:pt x="60" y="60"/>
                        </a:moveTo>
                        <a:cubicBezTo>
                          <a:pt x="60" y="60"/>
                          <a:pt x="60" y="60"/>
                          <a:pt x="60" y="59"/>
                        </a:cubicBezTo>
                        <a:cubicBezTo>
                          <a:pt x="59" y="59"/>
                          <a:pt x="59" y="60"/>
                          <a:pt x="60" y="60"/>
                        </a:cubicBezTo>
                        <a:close/>
                        <a:moveTo>
                          <a:pt x="40" y="20"/>
                        </a:moveTo>
                        <a:cubicBezTo>
                          <a:pt x="40" y="20"/>
                          <a:pt x="40" y="20"/>
                          <a:pt x="40" y="20"/>
                        </a:cubicBezTo>
                        <a:cubicBezTo>
                          <a:pt x="39" y="20"/>
                          <a:pt x="38" y="20"/>
                          <a:pt x="38" y="20"/>
                        </a:cubicBezTo>
                        <a:cubicBezTo>
                          <a:pt x="38" y="20"/>
                          <a:pt x="38" y="20"/>
                          <a:pt x="38" y="20"/>
                        </a:cubicBezTo>
                        <a:cubicBezTo>
                          <a:pt x="38" y="20"/>
                          <a:pt x="39" y="20"/>
                          <a:pt x="40" y="20"/>
                        </a:cubicBezTo>
                        <a:close/>
                        <a:moveTo>
                          <a:pt x="35" y="129"/>
                        </a:moveTo>
                        <a:cubicBezTo>
                          <a:pt x="34" y="128"/>
                          <a:pt x="34" y="128"/>
                          <a:pt x="34" y="129"/>
                        </a:cubicBezTo>
                        <a:cubicBezTo>
                          <a:pt x="34" y="129"/>
                          <a:pt x="35" y="129"/>
                          <a:pt x="35" y="129"/>
                        </a:cubicBezTo>
                        <a:close/>
                        <a:moveTo>
                          <a:pt x="65" y="65"/>
                        </a:moveTo>
                        <a:cubicBezTo>
                          <a:pt x="65" y="65"/>
                          <a:pt x="65" y="65"/>
                          <a:pt x="65" y="65"/>
                        </a:cubicBezTo>
                        <a:cubicBezTo>
                          <a:pt x="65" y="66"/>
                          <a:pt x="65" y="67"/>
                          <a:pt x="65" y="67"/>
                        </a:cubicBezTo>
                        <a:cubicBezTo>
                          <a:pt x="65" y="67"/>
                          <a:pt x="65" y="67"/>
                          <a:pt x="65" y="67"/>
                        </a:cubicBezTo>
                        <a:cubicBezTo>
                          <a:pt x="65" y="67"/>
                          <a:pt x="65" y="66"/>
                          <a:pt x="65" y="65"/>
                        </a:cubicBezTo>
                        <a:close/>
                        <a:moveTo>
                          <a:pt x="45" y="26"/>
                        </a:moveTo>
                        <a:cubicBezTo>
                          <a:pt x="45" y="27"/>
                          <a:pt x="45" y="27"/>
                          <a:pt x="46" y="27"/>
                        </a:cubicBezTo>
                        <a:cubicBezTo>
                          <a:pt x="45" y="26"/>
                          <a:pt x="46" y="26"/>
                          <a:pt x="45" y="26"/>
                        </a:cubicBezTo>
                        <a:close/>
                        <a:moveTo>
                          <a:pt x="24" y="9"/>
                        </a:move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4" y="8"/>
                          <a:pt x="24" y="8"/>
                          <a:pt x="24" y="9"/>
                        </a:cubicBezTo>
                        <a:close/>
                        <a:moveTo>
                          <a:pt x="54" y="90"/>
                        </a:moveTo>
                        <a:cubicBezTo>
                          <a:pt x="54" y="90"/>
                          <a:pt x="54" y="90"/>
                          <a:pt x="54" y="91"/>
                        </a:cubicBezTo>
                        <a:cubicBezTo>
                          <a:pt x="54" y="91"/>
                          <a:pt x="54" y="91"/>
                          <a:pt x="55" y="91"/>
                        </a:cubicBezTo>
                        <a:cubicBezTo>
                          <a:pt x="55" y="90"/>
                          <a:pt x="54" y="90"/>
                          <a:pt x="54" y="90"/>
                        </a:cubicBezTo>
                        <a:close/>
                        <a:moveTo>
                          <a:pt x="43" y="32"/>
                        </a:moveTo>
                        <a:cubicBezTo>
                          <a:pt x="43" y="32"/>
                          <a:pt x="44" y="32"/>
                          <a:pt x="44" y="32"/>
                        </a:cubicBezTo>
                        <a:cubicBezTo>
                          <a:pt x="44" y="31"/>
                          <a:pt x="44" y="31"/>
                          <a:pt x="43" y="31"/>
                        </a:cubicBezTo>
                        <a:cubicBezTo>
                          <a:pt x="43" y="31"/>
                          <a:pt x="43" y="32"/>
                          <a:pt x="43" y="32"/>
                        </a:cubicBezTo>
                        <a:close/>
                        <a:moveTo>
                          <a:pt x="66" y="54"/>
                        </a:moveTo>
                        <a:cubicBezTo>
                          <a:pt x="66" y="55"/>
                          <a:pt x="66" y="55"/>
                          <a:pt x="65" y="55"/>
                        </a:cubicBezTo>
                        <a:cubicBezTo>
                          <a:pt x="66" y="55"/>
                          <a:pt x="66" y="55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lose/>
                        <a:moveTo>
                          <a:pt x="41" y="32"/>
                        </a:moveTo>
                        <a:cubicBezTo>
                          <a:pt x="40" y="32"/>
                          <a:pt x="40" y="32"/>
                          <a:pt x="39" y="32"/>
                        </a:cubicBezTo>
                        <a:cubicBezTo>
                          <a:pt x="40" y="33"/>
                          <a:pt x="40" y="33"/>
                          <a:pt x="41" y="32"/>
                        </a:cubicBezTo>
                        <a:close/>
                        <a:moveTo>
                          <a:pt x="62" y="81"/>
                        </a:moveTo>
                        <a:cubicBezTo>
                          <a:pt x="62" y="81"/>
                          <a:pt x="63" y="82"/>
                          <a:pt x="63" y="81"/>
                        </a:cubicBezTo>
                        <a:cubicBezTo>
                          <a:pt x="63" y="81"/>
                          <a:pt x="62" y="81"/>
                          <a:pt x="62" y="81"/>
                        </a:cubicBezTo>
                        <a:close/>
                        <a:moveTo>
                          <a:pt x="46" y="55"/>
                        </a:moveTo>
                        <a:cubicBezTo>
                          <a:pt x="47" y="55"/>
                          <a:pt x="47" y="55"/>
                          <a:pt x="47" y="54"/>
                        </a:cubicBezTo>
                        <a:cubicBezTo>
                          <a:pt x="46" y="55"/>
                          <a:pt x="46" y="55"/>
                          <a:pt x="46" y="55"/>
                        </a:cubicBezTo>
                        <a:close/>
                        <a:moveTo>
                          <a:pt x="50" y="38"/>
                        </a:moveTo>
                        <a:cubicBezTo>
                          <a:pt x="50" y="38"/>
                          <a:pt x="50" y="38"/>
                          <a:pt x="50" y="39"/>
                        </a:cubicBezTo>
                        <a:cubicBezTo>
                          <a:pt x="51" y="39"/>
                          <a:pt x="51" y="38"/>
                          <a:pt x="50" y="38"/>
                        </a:cubicBezTo>
                        <a:close/>
                        <a:moveTo>
                          <a:pt x="63" y="73"/>
                        </a:moveTo>
                        <a:cubicBezTo>
                          <a:pt x="62" y="73"/>
                          <a:pt x="62" y="73"/>
                          <a:pt x="62" y="73"/>
                        </a:cubicBezTo>
                        <a:cubicBezTo>
                          <a:pt x="62" y="74"/>
                          <a:pt x="62" y="74"/>
                          <a:pt x="63" y="75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lose/>
                        <a:moveTo>
                          <a:pt x="52" y="68"/>
                        </a:moveTo>
                        <a:cubicBezTo>
                          <a:pt x="52" y="68"/>
                          <a:pt x="51" y="68"/>
                          <a:pt x="51" y="68"/>
                        </a:cubicBezTo>
                        <a:cubicBezTo>
                          <a:pt x="51" y="68"/>
                          <a:pt x="51" y="69"/>
                          <a:pt x="52" y="69"/>
                        </a:cubicBezTo>
                        <a:cubicBezTo>
                          <a:pt x="52" y="69"/>
                          <a:pt x="52" y="68"/>
                          <a:pt x="52" y="68"/>
                        </a:cubicBezTo>
                        <a:close/>
                        <a:moveTo>
                          <a:pt x="47" y="35"/>
                        </a:moveTo>
                        <a:cubicBezTo>
                          <a:pt x="47" y="35"/>
                          <a:pt x="47" y="34"/>
                          <a:pt x="47" y="34"/>
                        </a:cubicBezTo>
                        <a:cubicBezTo>
                          <a:pt x="47" y="34"/>
                          <a:pt x="47" y="34"/>
                          <a:pt x="47" y="34"/>
                        </a:cubicBezTo>
                        <a:cubicBezTo>
                          <a:pt x="47" y="35"/>
                          <a:pt x="47" y="35"/>
                          <a:pt x="47" y="35"/>
                        </a:cubicBezTo>
                        <a:close/>
                        <a:moveTo>
                          <a:pt x="74" y="80"/>
                        </a:moveTo>
                        <a:cubicBezTo>
                          <a:pt x="73" y="80"/>
                          <a:pt x="73" y="80"/>
                          <a:pt x="73" y="81"/>
                        </a:cubicBezTo>
                        <a:cubicBezTo>
                          <a:pt x="73" y="81"/>
                          <a:pt x="74" y="80"/>
                          <a:pt x="74" y="80"/>
                        </a:cubicBezTo>
                        <a:close/>
                        <a:moveTo>
                          <a:pt x="35" y="23"/>
                        </a:moveTo>
                        <a:cubicBezTo>
                          <a:pt x="35" y="23"/>
                          <a:pt x="35" y="23"/>
                          <a:pt x="35" y="22"/>
                        </a:cubicBezTo>
                        <a:cubicBezTo>
                          <a:pt x="35" y="22"/>
                          <a:pt x="35" y="22"/>
                          <a:pt x="34" y="22"/>
                        </a:cubicBezTo>
                        <a:cubicBezTo>
                          <a:pt x="34" y="23"/>
                          <a:pt x="34" y="23"/>
                          <a:pt x="34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lose/>
                        <a:moveTo>
                          <a:pt x="44" y="110"/>
                        </a:moveTo>
                        <a:cubicBezTo>
                          <a:pt x="43" y="111"/>
                          <a:pt x="43" y="111"/>
                          <a:pt x="43" y="111"/>
                        </a:cubicBezTo>
                        <a:cubicBezTo>
                          <a:pt x="43" y="111"/>
                          <a:pt x="44" y="111"/>
                          <a:pt x="44" y="110"/>
                        </a:cubicBezTo>
                        <a:close/>
                        <a:moveTo>
                          <a:pt x="33" y="18"/>
                        </a:moveTo>
                        <a:cubicBezTo>
                          <a:pt x="34" y="19"/>
                          <a:pt x="34" y="19"/>
                          <a:pt x="34" y="18"/>
                        </a:cubicBezTo>
                        <a:cubicBezTo>
                          <a:pt x="34" y="18"/>
                          <a:pt x="34" y="18"/>
                          <a:pt x="33" y="18"/>
                        </a:cubicBezTo>
                        <a:close/>
                        <a:moveTo>
                          <a:pt x="15" y="127"/>
                        </a:moveTo>
                        <a:cubicBezTo>
                          <a:pt x="14" y="126"/>
                          <a:pt x="14" y="126"/>
                          <a:pt x="13" y="126"/>
                        </a:cubicBezTo>
                        <a:cubicBezTo>
                          <a:pt x="14" y="126"/>
                          <a:pt x="14" y="126"/>
                          <a:pt x="15" y="127"/>
                        </a:cubicBezTo>
                        <a:close/>
                        <a:moveTo>
                          <a:pt x="45" y="108"/>
                        </a:moveTo>
                        <a:cubicBezTo>
                          <a:pt x="46" y="108"/>
                          <a:pt x="46" y="108"/>
                          <a:pt x="46" y="107"/>
                        </a:cubicBezTo>
                        <a:cubicBezTo>
                          <a:pt x="45" y="108"/>
                          <a:pt x="45" y="108"/>
                          <a:pt x="45" y="108"/>
                        </a:cubicBezTo>
                        <a:close/>
                        <a:moveTo>
                          <a:pt x="64" y="60"/>
                        </a:moveTo>
                        <a:cubicBezTo>
                          <a:pt x="64" y="60"/>
                          <a:pt x="65" y="59"/>
                          <a:pt x="65" y="59"/>
                        </a:cubicBezTo>
                        <a:cubicBezTo>
                          <a:pt x="65" y="59"/>
                          <a:pt x="65" y="59"/>
                          <a:pt x="64" y="59"/>
                        </a:cubicBezTo>
                        <a:cubicBezTo>
                          <a:pt x="64" y="59"/>
                          <a:pt x="64" y="59"/>
                          <a:pt x="64" y="59"/>
                        </a:cubicBezTo>
                        <a:cubicBezTo>
                          <a:pt x="64" y="59"/>
                          <a:pt x="64" y="59"/>
                          <a:pt x="64" y="60"/>
                        </a:cubicBezTo>
                        <a:close/>
                        <a:moveTo>
                          <a:pt x="47" y="79"/>
                        </a:moveTo>
                        <a:cubicBezTo>
                          <a:pt x="47" y="79"/>
                          <a:pt x="47" y="79"/>
                          <a:pt x="47" y="79"/>
                        </a:cubicBezTo>
                        <a:cubicBezTo>
                          <a:pt x="47" y="79"/>
                          <a:pt x="47" y="78"/>
                          <a:pt x="46" y="78"/>
                        </a:cubicBezTo>
                        <a:cubicBezTo>
                          <a:pt x="46" y="78"/>
                          <a:pt x="47" y="79"/>
                          <a:pt x="47" y="79"/>
                        </a:cubicBezTo>
                        <a:close/>
                        <a:moveTo>
                          <a:pt x="31" y="11"/>
                        </a:moveTo>
                        <a:cubicBezTo>
                          <a:pt x="31" y="11"/>
                          <a:pt x="31" y="11"/>
                          <a:pt x="32" y="11"/>
                        </a:cubicBezTo>
                        <a:cubicBezTo>
                          <a:pt x="32" y="11"/>
                          <a:pt x="32" y="11"/>
                          <a:pt x="32" y="11"/>
                        </a:cubicBezTo>
                        <a:cubicBezTo>
                          <a:pt x="31" y="11"/>
                          <a:pt x="31" y="11"/>
                          <a:pt x="31" y="11"/>
                        </a:cubicBezTo>
                        <a:close/>
                        <a:moveTo>
                          <a:pt x="47" y="51"/>
                        </a:move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0"/>
                          <a:pt x="47" y="50"/>
                        </a:cubicBezTo>
                        <a:cubicBezTo>
                          <a:pt x="47" y="50"/>
                          <a:pt x="47" y="51"/>
                          <a:pt x="46" y="51"/>
                        </a:cubicBezTo>
                        <a:cubicBezTo>
                          <a:pt x="46" y="51"/>
                          <a:pt x="46" y="51"/>
                          <a:pt x="47" y="51"/>
                        </a:cubicBezTo>
                        <a:cubicBezTo>
                          <a:pt x="47" y="51"/>
                          <a:pt x="47" y="51"/>
                          <a:pt x="47" y="51"/>
                        </a:cubicBezTo>
                        <a:close/>
                        <a:moveTo>
                          <a:pt x="42" y="114"/>
                        </a:moveTo>
                        <a:cubicBezTo>
                          <a:pt x="41" y="114"/>
                          <a:pt x="41" y="113"/>
                          <a:pt x="41" y="113"/>
                        </a:cubicBezTo>
                        <a:cubicBezTo>
                          <a:pt x="41" y="113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1" y="114"/>
                        </a:cubicBezTo>
                        <a:cubicBezTo>
                          <a:pt x="41" y="114"/>
                          <a:pt x="41" y="114"/>
                          <a:pt x="42" y="114"/>
                        </a:cubicBezTo>
                        <a:close/>
                        <a:moveTo>
                          <a:pt x="59" y="63"/>
                        </a:move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60" y="63"/>
                        </a:cubicBezTo>
                        <a:cubicBezTo>
                          <a:pt x="60" y="63"/>
                          <a:pt x="60" y="63"/>
                          <a:pt x="59" y="63"/>
                        </a:cubicBezTo>
                        <a:close/>
                        <a:moveTo>
                          <a:pt x="50" y="34"/>
                        </a:moveTo>
                        <a:cubicBezTo>
                          <a:pt x="50" y="34"/>
                          <a:pt x="50" y="34"/>
                          <a:pt x="50" y="34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4"/>
                        </a:cubicBezTo>
                        <a:close/>
                        <a:moveTo>
                          <a:pt x="32" y="103"/>
                        </a:move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ubicBezTo>
                          <a:pt x="32" y="103"/>
                          <a:pt x="32" y="103"/>
                          <a:pt x="32" y="103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6" name="Freeform 6"/>
                  <p:cNvSpPr>
                    <a:spLocks noEditPoints="1"/>
                  </p:cNvSpPr>
                  <p:nvPr/>
                </p:nvSpPr>
                <p:spPr bwMode="auto">
                  <a:xfrm>
                    <a:off x="5865813" y="3201988"/>
                    <a:ext cx="250825" cy="436563"/>
                  </a:xfrm>
                  <a:custGeom>
                    <a:avLst/>
                    <a:gdLst>
                      <a:gd name="T0" fmla="*/ 36 w 77"/>
                      <a:gd name="T1" fmla="*/ 129 h 132"/>
                      <a:gd name="T2" fmla="*/ 5 w 77"/>
                      <a:gd name="T3" fmla="*/ 131 h 132"/>
                      <a:gd name="T4" fmla="*/ 30 w 77"/>
                      <a:gd name="T5" fmla="*/ 83 h 132"/>
                      <a:gd name="T6" fmla="*/ 38 w 77"/>
                      <a:gd name="T7" fmla="*/ 76 h 132"/>
                      <a:gd name="T8" fmla="*/ 27 w 77"/>
                      <a:gd name="T9" fmla="*/ 39 h 132"/>
                      <a:gd name="T10" fmla="*/ 13 w 77"/>
                      <a:gd name="T11" fmla="*/ 1 h 132"/>
                      <a:gd name="T12" fmla="*/ 49 w 77"/>
                      <a:gd name="T13" fmla="*/ 2 h 132"/>
                      <a:gd name="T14" fmla="*/ 55 w 77"/>
                      <a:gd name="T15" fmla="*/ 13 h 132"/>
                      <a:gd name="T16" fmla="*/ 66 w 77"/>
                      <a:gd name="T17" fmla="*/ 90 h 132"/>
                      <a:gd name="T18" fmla="*/ 41 w 77"/>
                      <a:gd name="T19" fmla="*/ 13 h 132"/>
                      <a:gd name="T20" fmla="*/ 38 w 77"/>
                      <a:gd name="T21" fmla="*/ 118 h 132"/>
                      <a:gd name="T22" fmla="*/ 44 w 77"/>
                      <a:gd name="T23" fmla="*/ 108 h 132"/>
                      <a:gd name="T24" fmla="*/ 36 w 77"/>
                      <a:gd name="T25" fmla="*/ 24 h 132"/>
                      <a:gd name="T26" fmla="*/ 48 w 77"/>
                      <a:gd name="T27" fmla="*/ 21 h 132"/>
                      <a:gd name="T28" fmla="*/ 43 w 77"/>
                      <a:gd name="T29" fmla="*/ 121 h 132"/>
                      <a:gd name="T30" fmla="*/ 34 w 77"/>
                      <a:gd name="T31" fmla="*/ 5 h 132"/>
                      <a:gd name="T32" fmla="*/ 33 w 77"/>
                      <a:gd name="T33" fmla="*/ 104 h 132"/>
                      <a:gd name="T34" fmla="*/ 43 w 77"/>
                      <a:gd name="T35" fmla="*/ 80 h 132"/>
                      <a:gd name="T36" fmla="*/ 74 w 77"/>
                      <a:gd name="T37" fmla="*/ 70 h 132"/>
                      <a:gd name="T38" fmla="*/ 73 w 77"/>
                      <a:gd name="T39" fmla="*/ 73 h 132"/>
                      <a:gd name="T40" fmla="*/ 14 w 77"/>
                      <a:gd name="T41" fmla="*/ 113 h 132"/>
                      <a:gd name="T42" fmla="*/ 58 w 77"/>
                      <a:gd name="T43" fmla="*/ 79 h 132"/>
                      <a:gd name="T44" fmla="*/ 19 w 77"/>
                      <a:gd name="T45" fmla="*/ 116 h 132"/>
                      <a:gd name="T46" fmla="*/ 54 w 77"/>
                      <a:gd name="T47" fmla="*/ 32 h 132"/>
                      <a:gd name="T48" fmla="*/ 29 w 77"/>
                      <a:gd name="T49" fmla="*/ 14 h 132"/>
                      <a:gd name="T50" fmla="*/ 9 w 77"/>
                      <a:gd name="T51" fmla="*/ 123 h 132"/>
                      <a:gd name="T52" fmla="*/ 31 w 77"/>
                      <a:gd name="T53" fmla="*/ 26 h 132"/>
                      <a:gd name="T54" fmla="*/ 63 w 77"/>
                      <a:gd name="T55" fmla="*/ 70 h 132"/>
                      <a:gd name="T56" fmla="*/ 53 w 77"/>
                      <a:gd name="T57" fmla="*/ 61 h 132"/>
                      <a:gd name="T58" fmla="*/ 49 w 77"/>
                      <a:gd name="T59" fmla="*/ 87 h 132"/>
                      <a:gd name="T60" fmla="*/ 39 w 77"/>
                      <a:gd name="T61" fmla="*/ 31 h 132"/>
                      <a:gd name="T62" fmla="*/ 48 w 77"/>
                      <a:gd name="T63" fmla="*/ 26 h 132"/>
                      <a:gd name="T64" fmla="*/ 27 w 77"/>
                      <a:gd name="T65" fmla="*/ 9 h 132"/>
                      <a:gd name="T66" fmla="*/ 34 w 77"/>
                      <a:gd name="T67" fmla="*/ 53 h 132"/>
                      <a:gd name="T68" fmla="*/ 55 w 77"/>
                      <a:gd name="T69" fmla="*/ 41 h 132"/>
                      <a:gd name="T70" fmla="*/ 47 w 77"/>
                      <a:gd name="T71" fmla="*/ 72 h 132"/>
                      <a:gd name="T72" fmla="*/ 55 w 77"/>
                      <a:gd name="T73" fmla="*/ 53 h 132"/>
                      <a:gd name="T74" fmla="*/ 31 w 77"/>
                      <a:gd name="T75" fmla="*/ 32 h 132"/>
                      <a:gd name="T76" fmla="*/ 38 w 77"/>
                      <a:gd name="T77" fmla="*/ 108 h 132"/>
                      <a:gd name="T78" fmla="*/ 42 w 77"/>
                      <a:gd name="T79" fmla="*/ 32 h 132"/>
                      <a:gd name="T80" fmla="*/ 44 w 77"/>
                      <a:gd name="T81" fmla="*/ 99 h 132"/>
                      <a:gd name="T82" fmla="*/ 20 w 77"/>
                      <a:gd name="T83" fmla="*/ 10 h 132"/>
                      <a:gd name="T84" fmla="*/ 47 w 77"/>
                      <a:gd name="T85" fmla="*/ 64 h 132"/>
                      <a:gd name="T86" fmla="*/ 63 w 77"/>
                      <a:gd name="T87" fmla="*/ 63 h 132"/>
                      <a:gd name="T88" fmla="*/ 53 w 77"/>
                      <a:gd name="T89" fmla="*/ 28 h 132"/>
                      <a:gd name="T90" fmla="*/ 33 w 77"/>
                      <a:gd name="T91" fmla="*/ 23 h 132"/>
                      <a:gd name="T92" fmla="*/ 40 w 77"/>
                      <a:gd name="T93" fmla="*/ 9 h 132"/>
                      <a:gd name="T94" fmla="*/ 33 w 77"/>
                      <a:gd name="T95" fmla="*/ 116 h 132"/>
                      <a:gd name="T96" fmla="*/ 29 w 77"/>
                      <a:gd name="T97" fmla="*/ 21 h 132"/>
                      <a:gd name="T98" fmla="*/ 25 w 77"/>
                      <a:gd name="T99" fmla="*/ 116 h 132"/>
                      <a:gd name="T100" fmla="*/ 41 w 77"/>
                      <a:gd name="T101" fmla="*/ 36 h 132"/>
                      <a:gd name="T102" fmla="*/ 48 w 77"/>
                      <a:gd name="T103" fmla="*/ 57 h 132"/>
                      <a:gd name="T104" fmla="*/ 58 w 77"/>
                      <a:gd name="T105" fmla="*/ 61 h 132"/>
                      <a:gd name="T106" fmla="*/ 26 w 77"/>
                      <a:gd name="T107" fmla="*/ 20 h 132"/>
                      <a:gd name="T108" fmla="*/ 49 w 77"/>
                      <a:gd name="T109" fmla="*/ 12 h 132"/>
                      <a:gd name="T110" fmla="*/ 53 w 77"/>
                      <a:gd name="T111" fmla="*/ 42 h 132"/>
                      <a:gd name="T112" fmla="*/ 50 w 77"/>
                      <a:gd name="T113" fmla="*/ 80 h 1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2">
                        <a:moveTo>
                          <a:pt x="44" y="125"/>
                        </a:moveTo>
                        <a:cubicBezTo>
                          <a:pt x="45" y="125"/>
                          <a:pt x="46" y="125"/>
                          <a:pt x="47" y="125"/>
                        </a:cubicBezTo>
                        <a:cubicBezTo>
                          <a:pt x="48" y="125"/>
                          <a:pt x="48" y="125"/>
                          <a:pt x="49" y="125"/>
                        </a:cubicBezTo>
                        <a:cubicBezTo>
                          <a:pt x="49" y="125"/>
                          <a:pt x="50" y="125"/>
                          <a:pt x="50" y="126"/>
                        </a:cubicBezTo>
                        <a:cubicBezTo>
                          <a:pt x="50" y="126"/>
                          <a:pt x="49" y="127"/>
                          <a:pt x="49" y="127"/>
                        </a:cubicBezTo>
                        <a:cubicBezTo>
                          <a:pt x="48" y="127"/>
                          <a:pt x="47" y="127"/>
                          <a:pt x="46" y="127"/>
                        </a:cubicBezTo>
                        <a:cubicBezTo>
                          <a:pt x="43" y="128"/>
                          <a:pt x="40" y="128"/>
                          <a:pt x="37" y="128"/>
                        </a:cubicBezTo>
                        <a:cubicBezTo>
                          <a:pt x="37" y="128"/>
                          <a:pt x="36" y="128"/>
                          <a:pt x="36" y="129"/>
                        </a:cubicBezTo>
                        <a:cubicBezTo>
                          <a:pt x="35" y="129"/>
                          <a:pt x="34" y="129"/>
                          <a:pt x="33" y="129"/>
                        </a:cubicBezTo>
                        <a:cubicBezTo>
                          <a:pt x="33" y="129"/>
                          <a:pt x="33" y="129"/>
                          <a:pt x="32" y="129"/>
                        </a:cubicBezTo>
                        <a:cubicBezTo>
                          <a:pt x="29" y="129"/>
                          <a:pt x="25" y="129"/>
                          <a:pt x="22" y="130"/>
                        </a:cubicBezTo>
                        <a:cubicBezTo>
                          <a:pt x="20" y="130"/>
                          <a:pt x="17" y="131"/>
                          <a:pt x="15" y="131"/>
                        </a:cubicBezTo>
                        <a:cubicBezTo>
                          <a:pt x="14" y="131"/>
                          <a:pt x="13" y="131"/>
                          <a:pt x="13" y="132"/>
                        </a:cubicBezTo>
                        <a:cubicBezTo>
                          <a:pt x="12" y="132"/>
                          <a:pt x="11" y="132"/>
                          <a:pt x="10" y="132"/>
                        </a:cubicBezTo>
                        <a:cubicBezTo>
                          <a:pt x="10" y="131"/>
                          <a:pt x="9" y="131"/>
                          <a:pt x="9" y="131"/>
                        </a:cubicBezTo>
                        <a:cubicBezTo>
                          <a:pt x="8" y="131"/>
                          <a:pt x="6" y="131"/>
                          <a:pt x="5" y="131"/>
                        </a:cubicBezTo>
                        <a:cubicBezTo>
                          <a:pt x="4" y="131"/>
                          <a:pt x="3" y="130"/>
                          <a:pt x="3" y="130"/>
                        </a:cubicBezTo>
                        <a:cubicBezTo>
                          <a:pt x="2" y="130"/>
                          <a:pt x="2" y="130"/>
                          <a:pt x="2" y="130"/>
                        </a:cubicBezTo>
                        <a:cubicBezTo>
                          <a:pt x="1" y="131"/>
                          <a:pt x="0" y="130"/>
                          <a:pt x="0" y="129"/>
                        </a:cubicBezTo>
                        <a:cubicBezTo>
                          <a:pt x="1" y="129"/>
                          <a:pt x="1" y="128"/>
                          <a:pt x="1" y="128"/>
                        </a:cubicBezTo>
                        <a:cubicBezTo>
                          <a:pt x="2" y="126"/>
                          <a:pt x="3" y="124"/>
                          <a:pt x="5" y="122"/>
                        </a:cubicBezTo>
                        <a:cubicBezTo>
                          <a:pt x="9" y="116"/>
                          <a:pt x="14" y="110"/>
                          <a:pt x="18" y="103"/>
                        </a:cubicBezTo>
                        <a:cubicBezTo>
                          <a:pt x="20" y="99"/>
                          <a:pt x="23" y="95"/>
                          <a:pt x="25" y="91"/>
                        </a:cubicBezTo>
                        <a:cubicBezTo>
                          <a:pt x="26" y="89"/>
                          <a:pt x="28" y="86"/>
                          <a:pt x="30" y="83"/>
                        </a:cubicBezTo>
                        <a:cubicBezTo>
                          <a:pt x="31" y="81"/>
                          <a:pt x="33" y="78"/>
                          <a:pt x="35" y="76"/>
                        </a:cubicBezTo>
                        <a:cubicBezTo>
                          <a:pt x="35" y="75"/>
                          <a:pt x="35" y="75"/>
                          <a:pt x="34" y="75"/>
                        </a:cubicBezTo>
                        <a:cubicBezTo>
                          <a:pt x="33" y="75"/>
                          <a:pt x="33" y="75"/>
                          <a:pt x="33" y="74"/>
                        </a:cubicBezTo>
                        <a:cubicBezTo>
                          <a:pt x="33" y="73"/>
                          <a:pt x="33" y="72"/>
                          <a:pt x="34" y="72"/>
                        </a:cubicBezTo>
                        <a:cubicBezTo>
                          <a:pt x="35" y="71"/>
                          <a:pt x="36" y="71"/>
                          <a:pt x="36" y="72"/>
                        </a:cubicBezTo>
                        <a:cubicBezTo>
                          <a:pt x="37" y="72"/>
                          <a:pt x="37" y="72"/>
                          <a:pt x="37" y="72"/>
                        </a:cubicBezTo>
                        <a:cubicBezTo>
                          <a:pt x="37" y="73"/>
                          <a:pt x="37" y="74"/>
                          <a:pt x="37" y="74"/>
                        </a:cubicBezTo>
                        <a:cubicBezTo>
                          <a:pt x="38" y="75"/>
                          <a:pt x="38" y="75"/>
                          <a:pt x="38" y="76"/>
                        </a:cubicBezTo>
                        <a:cubicBezTo>
                          <a:pt x="39" y="75"/>
                          <a:pt x="40" y="74"/>
                          <a:pt x="40" y="73"/>
                        </a:cubicBezTo>
                        <a:cubicBezTo>
                          <a:pt x="40" y="73"/>
                          <a:pt x="39" y="73"/>
                          <a:pt x="39" y="73"/>
                        </a:cubicBezTo>
                        <a:cubicBezTo>
                          <a:pt x="38" y="73"/>
                          <a:pt x="38" y="72"/>
                          <a:pt x="38" y="72"/>
                        </a:cubicBezTo>
                        <a:cubicBezTo>
                          <a:pt x="38" y="72"/>
                          <a:pt x="37" y="71"/>
                          <a:pt x="37" y="71"/>
                        </a:cubicBezTo>
                        <a:cubicBezTo>
                          <a:pt x="36" y="71"/>
                          <a:pt x="36" y="70"/>
                          <a:pt x="36" y="70"/>
                        </a:cubicBezTo>
                        <a:cubicBezTo>
                          <a:pt x="35" y="67"/>
                          <a:pt x="34" y="64"/>
                          <a:pt x="34" y="61"/>
                        </a:cubicBezTo>
                        <a:cubicBezTo>
                          <a:pt x="32" y="56"/>
                          <a:pt x="31" y="51"/>
                          <a:pt x="29" y="46"/>
                        </a:cubicBezTo>
                        <a:cubicBezTo>
                          <a:pt x="28" y="44"/>
                          <a:pt x="27" y="42"/>
                          <a:pt x="27" y="39"/>
                        </a:cubicBezTo>
                        <a:cubicBezTo>
                          <a:pt x="25" y="36"/>
                          <a:pt x="24" y="33"/>
                          <a:pt x="23" y="30"/>
                        </a:cubicBezTo>
                        <a:cubicBezTo>
                          <a:pt x="19" y="24"/>
                          <a:pt x="16" y="17"/>
                          <a:pt x="13" y="10"/>
                        </a:cubicBezTo>
                        <a:cubicBezTo>
                          <a:pt x="13" y="10"/>
                          <a:pt x="13" y="9"/>
                          <a:pt x="13" y="9"/>
                        </a:cubicBezTo>
                        <a:cubicBezTo>
                          <a:pt x="12" y="8"/>
                          <a:pt x="12" y="7"/>
                          <a:pt x="12" y="6"/>
                        </a:cubicBezTo>
                        <a:cubicBezTo>
                          <a:pt x="12" y="6"/>
                          <a:pt x="12" y="6"/>
                          <a:pt x="12" y="6"/>
                        </a:cubicBezTo>
                        <a:cubicBezTo>
                          <a:pt x="12" y="5"/>
                          <a:pt x="11" y="5"/>
                          <a:pt x="11" y="4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2"/>
                          <a:pt x="13" y="1"/>
                          <a:pt x="13" y="1"/>
                        </a:cubicBezTo>
                        <a:cubicBezTo>
                          <a:pt x="14" y="1"/>
                          <a:pt x="14" y="1"/>
                          <a:pt x="15" y="1"/>
                        </a:cubicBezTo>
                        <a:cubicBezTo>
                          <a:pt x="15" y="1"/>
                          <a:pt x="16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26" y="1"/>
                          <a:pt x="34" y="1"/>
                          <a:pt x="41" y="1"/>
                        </a:cubicBezTo>
                        <a:cubicBezTo>
                          <a:pt x="43" y="1"/>
                          <a:pt x="45" y="1"/>
                          <a:pt x="47" y="0"/>
                        </a:cubicBezTo>
                        <a:cubicBezTo>
                          <a:pt x="48" y="0"/>
                          <a:pt x="48" y="0"/>
                          <a:pt x="49" y="0"/>
                        </a:cubicBezTo>
                        <a:cubicBezTo>
                          <a:pt x="50" y="0"/>
                          <a:pt x="50" y="1"/>
                          <a:pt x="50" y="1"/>
                        </a:cubicBezTo>
                        <a:cubicBezTo>
                          <a:pt x="50" y="2"/>
                          <a:pt x="50" y="2"/>
                          <a:pt x="49" y="2"/>
                        </a:cubicBezTo>
                        <a:cubicBezTo>
                          <a:pt x="49" y="3"/>
                          <a:pt x="48" y="3"/>
                          <a:pt x="48" y="3"/>
                        </a:cubicBezTo>
                        <a:cubicBezTo>
                          <a:pt x="48" y="3"/>
                          <a:pt x="48" y="3"/>
                          <a:pt x="47" y="3"/>
                        </a:cubicBezTo>
                        <a:cubicBezTo>
                          <a:pt x="48" y="3"/>
                          <a:pt x="49" y="4"/>
                          <a:pt x="51" y="4"/>
                        </a:cubicBezTo>
                        <a:cubicBezTo>
                          <a:pt x="52" y="4"/>
                          <a:pt x="52" y="4"/>
                          <a:pt x="52" y="5"/>
                        </a:cubicBezTo>
                        <a:cubicBezTo>
                          <a:pt x="52" y="6"/>
                          <a:pt x="52" y="6"/>
                          <a:pt x="53" y="7"/>
                        </a:cubicBezTo>
                        <a:cubicBezTo>
                          <a:pt x="53" y="7"/>
                          <a:pt x="53" y="7"/>
                          <a:pt x="53" y="8"/>
                        </a:cubicBezTo>
                        <a:cubicBezTo>
                          <a:pt x="52" y="8"/>
                          <a:pt x="53" y="9"/>
                          <a:pt x="53" y="9"/>
                        </a:cubicBezTo>
                        <a:cubicBezTo>
                          <a:pt x="54" y="11"/>
                          <a:pt x="54" y="12"/>
                          <a:pt x="55" y="13"/>
                        </a:cubicBezTo>
                        <a:cubicBezTo>
                          <a:pt x="57" y="16"/>
                          <a:pt x="58" y="20"/>
                          <a:pt x="60" y="24"/>
                        </a:cubicBezTo>
                        <a:cubicBezTo>
                          <a:pt x="60" y="25"/>
                          <a:pt x="60" y="26"/>
                          <a:pt x="61" y="27"/>
                        </a:cubicBezTo>
                        <a:cubicBezTo>
                          <a:pt x="62" y="32"/>
                          <a:pt x="63" y="38"/>
                          <a:pt x="65" y="43"/>
                        </a:cubicBezTo>
                        <a:cubicBezTo>
                          <a:pt x="66" y="46"/>
                          <a:pt x="67" y="48"/>
                          <a:pt x="68" y="50"/>
                        </a:cubicBezTo>
                        <a:cubicBezTo>
                          <a:pt x="69" y="55"/>
                          <a:pt x="72" y="59"/>
                          <a:pt x="74" y="63"/>
                        </a:cubicBezTo>
                        <a:cubicBezTo>
                          <a:pt x="75" y="66"/>
                          <a:pt x="76" y="68"/>
                          <a:pt x="77" y="71"/>
                        </a:cubicBezTo>
                        <a:cubicBezTo>
                          <a:pt x="77" y="72"/>
                          <a:pt x="77" y="72"/>
                          <a:pt x="76" y="73"/>
                        </a:cubicBezTo>
                        <a:cubicBezTo>
                          <a:pt x="73" y="79"/>
                          <a:pt x="70" y="85"/>
                          <a:pt x="66" y="90"/>
                        </a:cubicBezTo>
                        <a:cubicBezTo>
                          <a:pt x="64" y="93"/>
                          <a:pt x="62" y="95"/>
                          <a:pt x="61" y="98"/>
                        </a:cubicBezTo>
                        <a:cubicBezTo>
                          <a:pt x="60" y="99"/>
                          <a:pt x="60" y="100"/>
                          <a:pt x="59" y="101"/>
                        </a:cubicBezTo>
                        <a:cubicBezTo>
                          <a:pt x="57" y="105"/>
                          <a:pt x="54" y="110"/>
                          <a:pt x="52" y="114"/>
                        </a:cubicBezTo>
                        <a:cubicBezTo>
                          <a:pt x="49" y="118"/>
                          <a:pt x="47" y="121"/>
                          <a:pt x="44" y="125"/>
                        </a:cubicBezTo>
                        <a:cubicBezTo>
                          <a:pt x="44" y="125"/>
                          <a:pt x="44" y="125"/>
                          <a:pt x="44" y="125"/>
                        </a:cubicBezTo>
                        <a:close/>
                        <a:moveTo>
                          <a:pt x="44" y="12"/>
                        </a:moveTo>
                        <a:cubicBezTo>
                          <a:pt x="43" y="12"/>
                          <a:pt x="43" y="12"/>
                          <a:pt x="42" y="12"/>
                        </a:cubicBezTo>
                        <a:cubicBezTo>
                          <a:pt x="42" y="12"/>
                          <a:pt x="42" y="13"/>
                          <a:pt x="41" y="13"/>
                        </a:cubicBezTo>
                        <a:cubicBezTo>
                          <a:pt x="40" y="15"/>
                          <a:pt x="38" y="16"/>
                          <a:pt x="36" y="18"/>
                        </a:cubicBezTo>
                        <a:cubicBezTo>
                          <a:pt x="36" y="18"/>
                          <a:pt x="36" y="18"/>
                          <a:pt x="36" y="18"/>
                        </a:cubicBezTo>
                        <a:cubicBezTo>
                          <a:pt x="38" y="16"/>
                          <a:pt x="41" y="15"/>
                          <a:pt x="43" y="13"/>
                        </a:cubicBezTo>
                        <a:cubicBezTo>
                          <a:pt x="43" y="13"/>
                          <a:pt x="43" y="12"/>
                          <a:pt x="44" y="12"/>
                        </a:cubicBezTo>
                        <a:cubicBezTo>
                          <a:pt x="44" y="12"/>
                          <a:pt x="44" y="12"/>
                          <a:pt x="44" y="12"/>
                        </a:cubicBezTo>
                        <a:cubicBezTo>
                          <a:pt x="44" y="11"/>
                          <a:pt x="44" y="12"/>
                          <a:pt x="44" y="12"/>
                        </a:cubicBezTo>
                        <a:close/>
                        <a:moveTo>
                          <a:pt x="38" y="118"/>
                        </a:moveTo>
                        <a:cubicBezTo>
                          <a:pt x="38" y="118"/>
                          <a:pt x="38" y="118"/>
                          <a:pt x="38" y="118"/>
                        </a:cubicBezTo>
                        <a:cubicBezTo>
                          <a:pt x="38" y="117"/>
                          <a:pt x="39" y="117"/>
                          <a:pt x="39" y="117"/>
                        </a:cubicBezTo>
                        <a:cubicBezTo>
                          <a:pt x="40" y="116"/>
                          <a:pt x="41" y="115"/>
                          <a:pt x="42" y="114"/>
                        </a:cubicBezTo>
                        <a:cubicBezTo>
                          <a:pt x="46" y="108"/>
                          <a:pt x="50" y="102"/>
                          <a:pt x="54" y="96"/>
                        </a:cubicBezTo>
                        <a:cubicBezTo>
                          <a:pt x="54" y="96"/>
                          <a:pt x="54" y="95"/>
                          <a:pt x="54" y="95"/>
                        </a:cubicBezTo>
                        <a:cubicBezTo>
                          <a:pt x="54" y="95"/>
                          <a:pt x="54" y="95"/>
                          <a:pt x="54" y="96"/>
                        </a:cubicBezTo>
                        <a:cubicBezTo>
                          <a:pt x="51" y="99"/>
                          <a:pt x="49" y="102"/>
                          <a:pt x="46" y="105"/>
                        </a:cubicBezTo>
                        <a:cubicBezTo>
                          <a:pt x="46" y="106"/>
                          <a:pt x="45" y="106"/>
                          <a:pt x="45" y="107"/>
                        </a:cubicBezTo>
                        <a:cubicBezTo>
                          <a:pt x="45" y="107"/>
                          <a:pt x="45" y="107"/>
                          <a:pt x="44" y="108"/>
                        </a:cubicBezTo>
                        <a:cubicBezTo>
                          <a:pt x="44" y="108"/>
                          <a:pt x="43" y="109"/>
                          <a:pt x="43" y="109"/>
                        </a:cubicBezTo>
                        <a:cubicBezTo>
                          <a:pt x="42" y="110"/>
                          <a:pt x="42" y="111"/>
                          <a:pt x="41" y="112"/>
                        </a:cubicBezTo>
                        <a:cubicBezTo>
                          <a:pt x="41" y="112"/>
                          <a:pt x="41" y="113"/>
                          <a:pt x="41" y="113"/>
                        </a:cubicBezTo>
                        <a:cubicBezTo>
                          <a:pt x="41" y="114"/>
                          <a:pt x="41" y="114"/>
                          <a:pt x="40" y="114"/>
                        </a:cubicBezTo>
                        <a:cubicBezTo>
                          <a:pt x="40" y="115"/>
                          <a:pt x="39" y="115"/>
                          <a:pt x="39" y="115"/>
                        </a:cubicBezTo>
                        <a:cubicBezTo>
                          <a:pt x="39" y="116"/>
                          <a:pt x="38" y="117"/>
                          <a:pt x="38" y="118"/>
                        </a:cubicBezTo>
                        <a:close/>
                        <a:moveTo>
                          <a:pt x="35" y="25"/>
                        </a:moveTo>
                        <a:cubicBezTo>
                          <a:pt x="36" y="25"/>
                          <a:pt x="36" y="25"/>
                          <a:pt x="36" y="24"/>
                        </a:cubicBezTo>
                        <a:cubicBezTo>
                          <a:pt x="37" y="23"/>
                          <a:pt x="39" y="22"/>
                          <a:pt x="40" y="21"/>
                        </a:cubicBezTo>
                        <a:cubicBezTo>
                          <a:pt x="42" y="19"/>
                          <a:pt x="45" y="17"/>
                          <a:pt x="48" y="15"/>
                        </a:cubicBezTo>
                        <a:cubicBezTo>
                          <a:pt x="48" y="15"/>
                          <a:pt x="48" y="14"/>
                          <a:pt x="48" y="14"/>
                        </a:cubicBezTo>
                        <a:cubicBezTo>
                          <a:pt x="47" y="14"/>
                          <a:pt x="47" y="13"/>
                          <a:pt x="47" y="13"/>
                        </a:cubicBezTo>
                        <a:cubicBezTo>
                          <a:pt x="46" y="14"/>
                          <a:pt x="36" y="23"/>
                          <a:pt x="35" y="25"/>
                        </a:cubicBezTo>
                        <a:close/>
                        <a:moveTo>
                          <a:pt x="38" y="29"/>
                        </a:moveTo>
                        <a:cubicBezTo>
                          <a:pt x="38" y="29"/>
                          <a:pt x="38" y="29"/>
                          <a:pt x="39" y="28"/>
                        </a:cubicBezTo>
                        <a:cubicBezTo>
                          <a:pt x="42" y="26"/>
                          <a:pt x="45" y="24"/>
                          <a:pt x="48" y="21"/>
                        </a:cubicBezTo>
                        <a:cubicBezTo>
                          <a:pt x="48" y="21"/>
                          <a:pt x="48" y="21"/>
                          <a:pt x="48" y="21"/>
                        </a:cubicBezTo>
                        <a:cubicBezTo>
                          <a:pt x="48" y="20"/>
                          <a:pt x="48" y="20"/>
                          <a:pt x="48" y="19"/>
                        </a:cubicBezTo>
                        <a:cubicBezTo>
                          <a:pt x="45" y="22"/>
                          <a:pt x="41" y="25"/>
                          <a:pt x="38" y="28"/>
                        </a:cubicBezTo>
                        <a:cubicBezTo>
                          <a:pt x="38" y="28"/>
                          <a:pt x="38" y="29"/>
                          <a:pt x="38" y="29"/>
                        </a:cubicBezTo>
                        <a:close/>
                        <a:moveTo>
                          <a:pt x="42" y="124"/>
                        </a:moveTo>
                        <a:cubicBezTo>
                          <a:pt x="45" y="121"/>
                          <a:pt x="48" y="116"/>
                          <a:pt x="50" y="112"/>
                        </a:cubicBezTo>
                        <a:cubicBezTo>
                          <a:pt x="50" y="112"/>
                          <a:pt x="50" y="112"/>
                          <a:pt x="50" y="112"/>
                        </a:cubicBezTo>
                        <a:cubicBezTo>
                          <a:pt x="47" y="115"/>
                          <a:pt x="45" y="118"/>
                          <a:pt x="43" y="121"/>
                        </a:cubicBezTo>
                        <a:cubicBezTo>
                          <a:pt x="42" y="122"/>
                          <a:pt x="42" y="122"/>
                          <a:pt x="42" y="123"/>
                        </a:cubicBezTo>
                        <a:cubicBezTo>
                          <a:pt x="41" y="123"/>
                          <a:pt x="41" y="124"/>
                          <a:pt x="42" y="124"/>
                        </a:cubicBezTo>
                        <a:close/>
                        <a:moveTo>
                          <a:pt x="70" y="76"/>
                        </a:moveTo>
                        <a:cubicBezTo>
                          <a:pt x="69" y="76"/>
                          <a:pt x="69" y="76"/>
                          <a:pt x="69" y="76"/>
                        </a:cubicBezTo>
                        <a:cubicBezTo>
                          <a:pt x="67" y="78"/>
                          <a:pt x="65" y="81"/>
                          <a:pt x="63" y="84"/>
                        </a:cubicBezTo>
                        <a:cubicBezTo>
                          <a:pt x="63" y="85"/>
                          <a:pt x="63" y="86"/>
                          <a:pt x="62" y="87"/>
                        </a:cubicBezTo>
                        <a:cubicBezTo>
                          <a:pt x="65" y="83"/>
                          <a:pt x="68" y="80"/>
                          <a:pt x="70" y="76"/>
                        </a:cubicBezTo>
                        <a:close/>
                        <a:moveTo>
                          <a:pt x="34" y="5"/>
                        </a:moveTo>
                        <a:cubicBezTo>
                          <a:pt x="39" y="5"/>
                          <a:pt x="43" y="5"/>
                          <a:pt x="48" y="6"/>
                        </a:cubicBezTo>
                        <a:cubicBezTo>
                          <a:pt x="46" y="4"/>
                          <a:pt x="39" y="4"/>
                          <a:pt x="34" y="5"/>
                        </a:cubicBezTo>
                        <a:close/>
                        <a:moveTo>
                          <a:pt x="33" y="104"/>
                        </a:moveTo>
                        <a:cubicBezTo>
                          <a:pt x="33" y="104"/>
                          <a:pt x="34" y="104"/>
                          <a:pt x="34" y="104"/>
                        </a:cubicBezTo>
                        <a:cubicBezTo>
                          <a:pt x="35" y="104"/>
                          <a:pt x="35" y="104"/>
                          <a:pt x="35" y="103"/>
                        </a:cubicBezTo>
                        <a:cubicBezTo>
                          <a:pt x="36" y="103"/>
                          <a:pt x="36" y="102"/>
                          <a:pt x="37" y="101"/>
                        </a:cubicBezTo>
                        <a:cubicBezTo>
                          <a:pt x="38" y="100"/>
                          <a:pt x="38" y="98"/>
                          <a:pt x="39" y="97"/>
                        </a:cubicBezTo>
                        <a:cubicBezTo>
                          <a:pt x="37" y="99"/>
                          <a:pt x="35" y="101"/>
                          <a:pt x="33" y="104"/>
                        </a:cubicBezTo>
                        <a:close/>
                        <a:moveTo>
                          <a:pt x="47" y="39"/>
                        </a:moveTo>
                        <a:cubicBezTo>
                          <a:pt x="46" y="40"/>
                          <a:pt x="44" y="41"/>
                          <a:pt x="43" y="42"/>
                        </a:cubicBezTo>
                        <a:cubicBezTo>
                          <a:pt x="43" y="43"/>
                          <a:pt x="43" y="43"/>
                          <a:pt x="44" y="44"/>
                        </a:cubicBezTo>
                        <a:cubicBezTo>
                          <a:pt x="45" y="43"/>
                          <a:pt x="46" y="42"/>
                          <a:pt x="48" y="41"/>
                        </a:cubicBezTo>
                        <a:cubicBezTo>
                          <a:pt x="47" y="40"/>
                          <a:pt x="47" y="39"/>
                          <a:pt x="47" y="39"/>
                        </a:cubicBezTo>
                        <a:close/>
                        <a:moveTo>
                          <a:pt x="44" y="80"/>
                        </a:moveTo>
                        <a:cubicBezTo>
                          <a:pt x="44" y="80"/>
                          <a:pt x="44" y="80"/>
                          <a:pt x="44" y="80"/>
                        </a:cubicBezTo>
                        <a:cubicBezTo>
                          <a:pt x="44" y="80"/>
                          <a:pt x="44" y="80"/>
                          <a:pt x="43" y="80"/>
                        </a:cubicBezTo>
                        <a:cubicBezTo>
                          <a:pt x="42" y="83"/>
                          <a:pt x="40" y="85"/>
                          <a:pt x="38" y="88"/>
                        </a:cubicBezTo>
                        <a:cubicBezTo>
                          <a:pt x="38" y="88"/>
                          <a:pt x="37" y="89"/>
                          <a:pt x="37" y="89"/>
                        </a:cubicBezTo>
                        <a:cubicBezTo>
                          <a:pt x="38" y="88"/>
                          <a:pt x="39" y="87"/>
                          <a:pt x="40" y="87"/>
                        </a:cubicBezTo>
                        <a:cubicBezTo>
                          <a:pt x="41" y="86"/>
                          <a:pt x="42" y="84"/>
                          <a:pt x="43" y="82"/>
                        </a:cubicBezTo>
                        <a:cubicBezTo>
                          <a:pt x="43" y="82"/>
                          <a:pt x="44" y="81"/>
                          <a:pt x="44" y="80"/>
                        </a:cubicBezTo>
                        <a:close/>
                        <a:moveTo>
                          <a:pt x="73" y="73"/>
                        </a:moveTo>
                        <a:cubicBezTo>
                          <a:pt x="73" y="73"/>
                          <a:pt x="74" y="72"/>
                          <a:pt x="74" y="72"/>
                        </a:cubicBezTo>
                        <a:cubicBezTo>
                          <a:pt x="75" y="72"/>
                          <a:pt x="75" y="71"/>
                          <a:pt x="74" y="70"/>
                        </a:cubicBezTo>
                        <a:cubicBezTo>
                          <a:pt x="74" y="69"/>
                          <a:pt x="73" y="69"/>
                          <a:pt x="73" y="68"/>
                        </a:cubicBezTo>
                        <a:cubicBezTo>
                          <a:pt x="73" y="68"/>
                          <a:pt x="73" y="68"/>
                          <a:pt x="73" y="67"/>
                        </a:cubicBezTo>
                        <a:cubicBezTo>
                          <a:pt x="72" y="68"/>
                          <a:pt x="72" y="68"/>
                          <a:pt x="72" y="68"/>
                        </a:cubicBezTo>
                        <a:cubicBezTo>
                          <a:pt x="72" y="68"/>
                          <a:pt x="73" y="69"/>
                          <a:pt x="73" y="69"/>
                        </a:cubicBezTo>
                        <a:cubicBezTo>
                          <a:pt x="73" y="70"/>
                          <a:pt x="73" y="70"/>
                          <a:pt x="72" y="70"/>
                        </a:cubicBezTo>
                        <a:cubicBezTo>
                          <a:pt x="72" y="71"/>
                          <a:pt x="72" y="71"/>
                          <a:pt x="71" y="71"/>
                        </a:cubicBezTo>
                        <a:cubicBezTo>
                          <a:pt x="71" y="71"/>
                          <a:pt x="71" y="72"/>
                          <a:pt x="71" y="73"/>
                        </a:cubicBezTo>
                        <a:cubicBezTo>
                          <a:pt x="72" y="73"/>
                          <a:pt x="73" y="73"/>
                          <a:pt x="73" y="73"/>
                        </a:cubicBezTo>
                        <a:close/>
                        <a:moveTo>
                          <a:pt x="48" y="78"/>
                        </a:moveTo>
                        <a:cubicBezTo>
                          <a:pt x="48" y="78"/>
                          <a:pt x="49" y="78"/>
                          <a:pt x="49" y="78"/>
                        </a:cubicBezTo>
                        <a:cubicBezTo>
                          <a:pt x="50" y="77"/>
                          <a:pt x="52" y="75"/>
                          <a:pt x="54" y="74"/>
                        </a:cubicBezTo>
                        <a:cubicBezTo>
                          <a:pt x="53" y="73"/>
                          <a:pt x="53" y="73"/>
                          <a:pt x="53" y="73"/>
                        </a:cubicBezTo>
                        <a:cubicBezTo>
                          <a:pt x="52" y="74"/>
                          <a:pt x="51" y="75"/>
                          <a:pt x="49" y="76"/>
                        </a:cubicBezTo>
                        <a:cubicBezTo>
                          <a:pt x="49" y="76"/>
                          <a:pt x="49" y="76"/>
                          <a:pt x="49" y="76"/>
                        </a:cubicBezTo>
                        <a:cubicBezTo>
                          <a:pt x="49" y="77"/>
                          <a:pt x="49" y="78"/>
                          <a:pt x="48" y="78"/>
                        </a:cubicBezTo>
                        <a:close/>
                        <a:moveTo>
                          <a:pt x="14" y="113"/>
                        </a:moveTo>
                        <a:cubicBezTo>
                          <a:pt x="16" y="112"/>
                          <a:pt x="21" y="104"/>
                          <a:pt x="22" y="102"/>
                        </a:cubicBezTo>
                        <a:cubicBezTo>
                          <a:pt x="21" y="102"/>
                          <a:pt x="21" y="103"/>
                          <a:pt x="21" y="103"/>
                        </a:cubicBezTo>
                        <a:cubicBezTo>
                          <a:pt x="19" y="106"/>
                          <a:pt x="17" y="109"/>
                          <a:pt x="15" y="112"/>
                        </a:cubicBezTo>
                        <a:cubicBezTo>
                          <a:pt x="14" y="112"/>
                          <a:pt x="14" y="112"/>
                          <a:pt x="14" y="113"/>
                        </a:cubicBezTo>
                        <a:close/>
                        <a:moveTo>
                          <a:pt x="58" y="79"/>
                        </a:moveTo>
                        <a:cubicBezTo>
                          <a:pt x="60" y="77"/>
                          <a:pt x="61" y="76"/>
                          <a:pt x="63" y="74"/>
                        </a:cubicBezTo>
                        <a:cubicBezTo>
                          <a:pt x="63" y="74"/>
                          <a:pt x="63" y="74"/>
                          <a:pt x="63" y="73"/>
                        </a:cubicBezTo>
                        <a:cubicBezTo>
                          <a:pt x="61" y="75"/>
                          <a:pt x="59" y="76"/>
                          <a:pt x="58" y="79"/>
                        </a:cubicBezTo>
                        <a:close/>
                        <a:moveTo>
                          <a:pt x="19" y="116"/>
                        </a:moveTo>
                        <a:cubicBezTo>
                          <a:pt x="19" y="115"/>
                          <a:pt x="19" y="115"/>
                          <a:pt x="19" y="115"/>
                        </a:cubicBezTo>
                        <a:cubicBezTo>
                          <a:pt x="18" y="117"/>
                          <a:pt x="17" y="119"/>
                          <a:pt x="15" y="121"/>
                        </a:cubicBezTo>
                        <a:cubicBezTo>
                          <a:pt x="15" y="122"/>
                          <a:pt x="14" y="123"/>
                          <a:pt x="13" y="124"/>
                        </a:cubicBezTo>
                        <a:cubicBezTo>
                          <a:pt x="13" y="124"/>
                          <a:pt x="14" y="124"/>
                          <a:pt x="14" y="123"/>
                        </a:cubicBezTo>
                        <a:cubicBezTo>
                          <a:pt x="14" y="123"/>
                          <a:pt x="15" y="123"/>
                          <a:pt x="15" y="122"/>
                        </a:cubicBezTo>
                        <a:cubicBezTo>
                          <a:pt x="15" y="122"/>
                          <a:pt x="16" y="122"/>
                          <a:pt x="16" y="122"/>
                        </a:cubicBezTo>
                        <a:cubicBezTo>
                          <a:pt x="17" y="120"/>
                          <a:pt x="18" y="118"/>
                          <a:pt x="19" y="116"/>
                        </a:cubicBezTo>
                        <a:cubicBezTo>
                          <a:pt x="19" y="116"/>
                          <a:pt x="19" y="116"/>
                          <a:pt x="19" y="116"/>
                        </a:cubicBezTo>
                        <a:close/>
                        <a:moveTo>
                          <a:pt x="32" y="36"/>
                        </a:moveTo>
                        <a:cubicBezTo>
                          <a:pt x="32" y="37"/>
                          <a:pt x="33" y="37"/>
                          <a:pt x="33" y="38"/>
                        </a:cubicBezTo>
                        <a:cubicBezTo>
                          <a:pt x="34" y="37"/>
                          <a:pt x="34" y="37"/>
                          <a:pt x="35" y="36"/>
                        </a:cubicBezTo>
                        <a:cubicBezTo>
                          <a:pt x="35" y="36"/>
                          <a:pt x="35" y="35"/>
                          <a:pt x="34" y="34"/>
                        </a:cubicBezTo>
                        <a:cubicBezTo>
                          <a:pt x="34" y="35"/>
                          <a:pt x="33" y="35"/>
                          <a:pt x="32" y="36"/>
                        </a:cubicBezTo>
                        <a:close/>
                        <a:moveTo>
                          <a:pt x="55" y="35"/>
                        </a:moveTo>
                        <a:cubicBezTo>
                          <a:pt x="55" y="34"/>
                          <a:pt x="55" y="33"/>
                          <a:pt x="54" y="32"/>
                        </a:cubicBezTo>
                        <a:cubicBezTo>
                          <a:pt x="54" y="32"/>
                          <a:pt x="53" y="33"/>
                          <a:pt x="53" y="33"/>
                        </a:cubicBezTo>
                        <a:cubicBezTo>
                          <a:pt x="53" y="34"/>
                          <a:pt x="54" y="35"/>
                          <a:pt x="54" y="36"/>
                        </a:cubicBezTo>
                        <a:cubicBezTo>
                          <a:pt x="54" y="36"/>
                          <a:pt x="55" y="36"/>
                          <a:pt x="55" y="35"/>
                        </a:cubicBezTo>
                        <a:close/>
                        <a:moveTo>
                          <a:pt x="30" y="111"/>
                        </a:moveTo>
                        <a:cubicBezTo>
                          <a:pt x="29" y="111"/>
                          <a:pt x="29" y="111"/>
                          <a:pt x="28" y="110"/>
                        </a:cubicBezTo>
                        <a:cubicBezTo>
                          <a:pt x="27" y="111"/>
                          <a:pt x="27" y="112"/>
                          <a:pt x="26" y="113"/>
                        </a:cubicBezTo>
                        <a:cubicBezTo>
                          <a:pt x="28" y="113"/>
                          <a:pt x="29" y="112"/>
                          <a:pt x="30" y="111"/>
                        </a:cubicBezTo>
                        <a:close/>
                        <a:moveTo>
                          <a:pt x="29" y="14"/>
                        </a:moveTo>
                        <a:cubicBezTo>
                          <a:pt x="30" y="14"/>
                          <a:pt x="30" y="14"/>
                          <a:pt x="30" y="14"/>
                        </a:cubicBezTo>
                        <a:cubicBezTo>
                          <a:pt x="31" y="13"/>
                          <a:pt x="33" y="12"/>
                          <a:pt x="34" y="10"/>
                        </a:cubicBezTo>
                        <a:cubicBezTo>
                          <a:pt x="33" y="10"/>
                          <a:pt x="33" y="10"/>
                          <a:pt x="32" y="10"/>
                        </a:cubicBezTo>
                        <a:cubicBezTo>
                          <a:pt x="31" y="11"/>
                          <a:pt x="30" y="13"/>
                          <a:pt x="29" y="14"/>
                        </a:cubicBezTo>
                        <a:close/>
                        <a:moveTo>
                          <a:pt x="6" y="126"/>
                        </a:moveTo>
                        <a:cubicBezTo>
                          <a:pt x="7" y="126"/>
                          <a:pt x="7" y="126"/>
                          <a:pt x="7" y="126"/>
                        </a:cubicBezTo>
                        <a:cubicBezTo>
                          <a:pt x="8" y="126"/>
                          <a:pt x="8" y="126"/>
                          <a:pt x="8" y="126"/>
                        </a:cubicBezTo>
                        <a:cubicBezTo>
                          <a:pt x="8" y="125"/>
                          <a:pt x="8" y="124"/>
                          <a:pt x="9" y="123"/>
                        </a:cubicBezTo>
                        <a:cubicBezTo>
                          <a:pt x="10" y="123"/>
                          <a:pt x="10" y="122"/>
                          <a:pt x="10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11" y="121"/>
                          <a:pt x="11" y="121"/>
                          <a:pt x="11" y="121"/>
                        </a:cubicBezTo>
                        <a:cubicBezTo>
                          <a:pt x="9" y="122"/>
                          <a:pt x="8" y="124"/>
                          <a:pt x="6" y="126"/>
                        </a:cubicBezTo>
                        <a:close/>
                        <a:moveTo>
                          <a:pt x="31" y="24"/>
                        </a:moveTo>
                        <a:cubicBezTo>
                          <a:pt x="30" y="25"/>
                          <a:pt x="29" y="26"/>
                          <a:pt x="28" y="26"/>
                        </a:cubicBezTo>
                        <a:cubicBezTo>
                          <a:pt x="29" y="27"/>
                          <a:pt x="29" y="27"/>
                          <a:pt x="29" y="28"/>
                        </a:cubicBezTo>
                        <a:cubicBezTo>
                          <a:pt x="30" y="27"/>
                          <a:pt x="30" y="27"/>
                          <a:pt x="31" y="26"/>
                        </a:cubicBezTo>
                        <a:cubicBezTo>
                          <a:pt x="32" y="26"/>
                          <a:pt x="32" y="25"/>
                          <a:pt x="31" y="24"/>
                        </a:cubicBezTo>
                        <a:close/>
                        <a:moveTo>
                          <a:pt x="57" y="67"/>
                        </a:moveTo>
                        <a:cubicBezTo>
                          <a:pt x="58" y="67"/>
                          <a:pt x="60" y="66"/>
                          <a:pt x="61" y="65"/>
                        </a:cubicBezTo>
                        <a:cubicBezTo>
                          <a:pt x="60" y="65"/>
                          <a:pt x="60" y="64"/>
                          <a:pt x="60" y="64"/>
                        </a:cubicBezTo>
                        <a:cubicBezTo>
                          <a:pt x="59" y="65"/>
                          <a:pt x="59" y="65"/>
                          <a:pt x="58" y="65"/>
                        </a:cubicBezTo>
                        <a:cubicBezTo>
                          <a:pt x="57" y="66"/>
                          <a:pt x="57" y="67"/>
                          <a:pt x="57" y="67"/>
                        </a:cubicBezTo>
                        <a:close/>
                        <a:moveTo>
                          <a:pt x="61" y="72"/>
                        </a:moveTo>
                        <a:cubicBezTo>
                          <a:pt x="62" y="71"/>
                          <a:pt x="63" y="71"/>
                          <a:pt x="63" y="70"/>
                        </a:cubicBezTo>
                        <a:cubicBezTo>
                          <a:pt x="63" y="70"/>
                          <a:pt x="63" y="69"/>
                          <a:pt x="62" y="69"/>
                        </a:cubicBezTo>
                        <a:cubicBezTo>
                          <a:pt x="62" y="69"/>
                          <a:pt x="62" y="70"/>
                          <a:pt x="61" y="70"/>
                        </a:cubicBezTo>
                        <a:cubicBezTo>
                          <a:pt x="61" y="71"/>
                          <a:pt x="61" y="71"/>
                          <a:pt x="61" y="72"/>
                        </a:cubicBezTo>
                        <a:close/>
                        <a:moveTo>
                          <a:pt x="53" y="61"/>
                        </a:moveTo>
                        <a:cubicBezTo>
                          <a:pt x="52" y="62"/>
                          <a:pt x="52" y="62"/>
                          <a:pt x="52" y="63"/>
                        </a:cubicBezTo>
                        <a:cubicBezTo>
                          <a:pt x="51" y="63"/>
                          <a:pt x="51" y="63"/>
                          <a:pt x="51" y="65"/>
                        </a:cubicBezTo>
                        <a:cubicBezTo>
                          <a:pt x="52" y="64"/>
                          <a:pt x="53" y="64"/>
                          <a:pt x="54" y="63"/>
                        </a:cubicBezTo>
                        <a:cubicBezTo>
                          <a:pt x="53" y="63"/>
                          <a:pt x="53" y="62"/>
                          <a:pt x="53" y="61"/>
                        </a:cubicBezTo>
                        <a:close/>
                        <a:moveTo>
                          <a:pt x="36" y="120"/>
                        </a:moveTo>
                        <a:cubicBezTo>
                          <a:pt x="35" y="121"/>
                          <a:pt x="34" y="122"/>
                          <a:pt x="33" y="123"/>
                        </a:cubicBezTo>
                        <a:cubicBezTo>
                          <a:pt x="33" y="124"/>
                          <a:pt x="34" y="124"/>
                          <a:pt x="34" y="124"/>
                        </a:cubicBezTo>
                        <a:cubicBezTo>
                          <a:pt x="35" y="123"/>
                          <a:pt x="35" y="122"/>
                          <a:pt x="36" y="122"/>
                        </a:cubicBezTo>
                        <a:cubicBezTo>
                          <a:pt x="36" y="121"/>
                          <a:pt x="36" y="121"/>
                          <a:pt x="36" y="120"/>
                        </a:cubicBezTo>
                        <a:close/>
                        <a:moveTo>
                          <a:pt x="50" y="88"/>
                        </a:moveTo>
                        <a:cubicBezTo>
                          <a:pt x="51" y="87"/>
                          <a:pt x="52" y="83"/>
                          <a:pt x="52" y="82"/>
                        </a:cubicBezTo>
                        <a:cubicBezTo>
                          <a:pt x="51" y="84"/>
                          <a:pt x="50" y="85"/>
                          <a:pt x="49" y="87"/>
                        </a:cubicBezTo>
                        <a:cubicBezTo>
                          <a:pt x="50" y="87"/>
                          <a:pt x="50" y="87"/>
                          <a:pt x="50" y="88"/>
                        </a:cubicBezTo>
                        <a:close/>
                        <a:moveTo>
                          <a:pt x="23" y="26"/>
                        </a:moveTo>
                        <a:cubicBezTo>
                          <a:pt x="23" y="25"/>
                          <a:pt x="19" y="17"/>
                          <a:pt x="18" y="17"/>
                        </a:cubicBezTo>
                        <a:cubicBezTo>
                          <a:pt x="20" y="20"/>
                          <a:pt x="21" y="23"/>
                          <a:pt x="23" y="26"/>
                        </a:cubicBezTo>
                        <a:close/>
                        <a:moveTo>
                          <a:pt x="39" y="32"/>
                        </a:moveTo>
                        <a:cubicBezTo>
                          <a:pt x="40" y="31"/>
                          <a:pt x="41" y="30"/>
                          <a:pt x="41" y="30"/>
                        </a:cubicBezTo>
                        <a:cubicBezTo>
                          <a:pt x="42" y="29"/>
                          <a:pt x="43" y="29"/>
                          <a:pt x="43" y="28"/>
                        </a:cubicBezTo>
                        <a:cubicBezTo>
                          <a:pt x="42" y="29"/>
                          <a:pt x="40" y="30"/>
                          <a:pt x="39" y="31"/>
                        </a:cubicBezTo>
                        <a:cubicBezTo>
                          <a:pt x="39" y="31"/>
                          <a:pt x="39" y="31"/>
                          <a:pt x="39" y="32"/>
                        </a:cubicBezTo>
                        <a:close/>
                        <a:moveTo>
                          <a:pt x="48" y="49"/>
                        </a:moveTo>
                        <a:cubicBezTo>
                          <a:pt x="47" y="49"/>
                          <a:pt x="46" y="49"/>
                          <a:pt x="46" y="50"/>
                        </a:cubicBezTo>
                        <a:cubicBezTo>
                          <a:pt x="46" y="51"/>
                          <a:pt x="46" y="51"/>
                          <a:pt x="46" y="51"/>
                        </a:cubicBezTo>
                        <a:cubicBezTo>
                          <a:pt x="47" y="51"/>
                          <a:pt x="47" y="51"/>
                          <a:pt x="47" y="50"/>
                        </a:cubicBezTo>
                        <a:cubicBezTo>
                          <a:pt x="48" y="50"/>
                          <a:pt x="48" y="49"/>
                          <a:pt x="48" y="49"/>
                        </a:cubicBezTo>
                        <a:close/>
                        <a:moveTo>
                          <a:pt x="49" y="25"/>
                        </a:moveTo>
                        <a:cubicBezTo>
                          <a:pt x="49" y="25"/>
                          <a:pt x="48" y="26"/>
                          <a:pt x="48" y="26"/>
                        </a:cubicBezTo>
                        <a:cubicBezTo>
                          <a:pt x="48" y="26"/>
                          <a:pt x="47" y="27"/>
                          <a:pt x="47" y="27"/>
                        </a:cubicBezTo>
                        <a:cubicBezTo>
                          <a:pt x="47" y="27"/>
                          <a:pt x="47" y="28"/>
                          <a:pt x="48" y="28"/>
                        </a:cubicBezTo>
                        <a:cubicBezTo>
                          <a:pt x="50" y="27"/>
                          <a:pt x="50" y="27"/>
                          <a:pt x="49" y="25"/>
                        </a:cubicBezTo>
                        <a:close/>
                        <a:moveTo>
                          <a:pt x="32" y="108"/>
                        </a:moveTo>
                        <a:cubicBezTo>
                          <a:pt x="31" y="108"/>
                          <a:pt x="30" y="107"/>
                          <a:pt x="29" y="108"/>
                        </a:cubicBezTo>
                        <a:cubicBezTo>
                          <a:pt x="30" y="109"/>
                          <a:pt x="31" y="109"/>
                          <a:pt x="31" y="109"/>
                        </a:cubicBezTo>
                        <a:cubicBezTo>
                          <a:pt x="32" y="109"/>
                          <a:pt x="32" y="108"/>
                          <a:pt x="32" y="108"/>
                        </a:cubicBezTo>
                        <a:close/>
                        <a:moveTo>
                          <a:pt x="27" y="9"/>
                        </a:moveTo>
                        <a:cubicBezTo>
                          <a:pt x="27" y="9"/>
                          <a:pt x="27" y="9"/>
                          <a:pt x="26" y="9"/>
                        </a:cubicBezTo>
                        <a:cubicBezTo>
                          <a:pt x="27" y="10"/>
                          <a:pt x="27" y="10"/>
                          <a:pt x="28" y="11"/>
                        </a:cubicBezTo>
                        <a:cubicBezTo>
                          <a:pt x="28" y="10"/>
                          <a:pt x="29" y="10"/>
                          <a:pt x="30" y="9"/>
                        </a:cubicBezTo>
                        <a:cubicBezTo>
                          <a:pt x="28" y="9"/>
                          <a:pt x="28" y="9"/>
                          <a:pt x="27" y="9"/>
                        </a:cubicBezTo>
                        <a:close/>
                        <a:moveTo>
                          <a:pt x="34" y="53"/>
                        </a:moveTo>
                        <a:cubicBezTo>
                          <a:pt x="34" y="53"/>
                          <a:pt x="34" y="53"/>
                          <a:pt x="34" y="53"/>
                        </a:cubicBezTo>
                        <a:cubicBezTo>
                          <a:pt x="35" y="55"/>
                          <a:pt x="36" y="58"/>
                          <a:pt x="37" y="60"/>
                        </a:cubicBezTo>
                        <a:cubicBezTo>
                          <a:pt x="36" y="58"/>
                          <a:pt x="36" y="55"/>
                          <a:pt x="34" y="53"/>
                        </a:cubicBezTo>
                        <a:close/>
                        <a:moveTo>
                          <a:pt x="61" y="59"/>
                        </a:moveTo>
                        <a:cubicBezTo>
                          <a:pt x="62" y="59"/>
                          <a:pt x="62" y="59"/>
                          <a:pt x="62" y="58"/>
                        </a:cubicBezTo>
                        <a:cubicBezTo>
                          <a:pt x="61" y="57"/>
                          <a:pt x="61" y="56"/>
                          <a:pt x="61" y="55"/>
                        </a:cubicBezTo>
                        <a:cubicBezTo>
                          <a:pt x="60" y="55"/>
                          <a:pt x="60" y="56"/>
                          <a:pt x="60" y="56"/>
                        </a:cubicBezTo>
                        <a:cubicBezTo>
                          <a:pt x="60" y="57"/>
                          <a:pt x="61" y="58"/>
                          <a:pt x="61" y="59"/>
                        </a:cubicBezTo>
                        <a:close/>
                        <a:moveTo>
                          <a:pt x="57" y="40"/>
                        </a:moveTo>
                        <a:cubicBezTo>
                          <a:pt x="56" y="39"/>
                          <a:pt x="56" y="39"/>
                          <a:pt x="56" y="38"/>
                        </a:cubicBezTo>
                        <a:cubicBezTo>
                          <a:pt x="55" y="39"/>
                          <a:pt x="55" y="39"/>
                          <a:pt x="55" y="41"/>
                        </a:cubicBezTo>
                        <a:cubicBezTo>
                          <a:pt x="56" y="41"/>
                          <a:pt x="56" y="40"/>
                          <a:pt x="57" y="40"/>
                        </a:cubicBezTo>
                        <a:close/>
                        <a:moveTo>
                          <a:pt x="47" y="9"/>
                        </a:moveTo>
                        <a:cubicBezTo>
                          <a:pt x="47" y="8"/>
                          <a:pt x="47" y="9"/>
                          <a:pt x="46" y="9"/>
                        </a:cubicBezTo>
                        <a:cubicBezTo>
                          <a:pt x="46" y="9"/>
                          <a:pt x="45" y="9"/>
                          <a:pt x="45" y="10"/>
                        </a:cubicBezTo>
                        <a:cubicBezTo>
                          <a:pt x="45" y="10"/>
                          <a:pt x="46" y="10"/>
                          <a:pt x="46" y="10"/>
                        </a:cubicBezTo>
                        <a:cubicBezTo>
                          <a:pt x="47" y="10"/>
                          <a:pt x="47" y="10"/>
                          <a:pt x="47" y="9"/>
                        </a:cubicBezTo>
                        <a:close/>
                        <a:moveTo>
                          <a:pt x="46" y="73"/>
                        </a:moveTo>
                        <a:cubicBezTo>
                          <a:pt x="46" y="73"/>
                          <a:pt x="46" y="72"/>
                          <a:pt x="47" y="72"/>
                        </a:cubicBezTo>
                        <a:cubicBezTo>
                          <a:pt x="47" y="71"/>
                          <a:pt x="46" y="71"/>
                          <a:pt x="46" y="70"/>
                        </a:cubicBezTo>
                        <a:cubicBezTo>
                          <a:pt x="45" y="71"/>
                          <a:pt x="45" y="72"/>
                          <a:pt x="46" y="73"/>
                        </a:cubicBezTo>
                        <a:close/>
                        <a:moveTo>
                          <a:pt x="51" y="25"/>
                        </a:moveTo>
                        <a:cubicBezTo>
                          <a:pt x="52" y="25"/>
                          <a:pt x="52" y="25"/>
                          <a:pt x="52" y="24"/>
                        </a:cubicBezTo>
                        <a:cubicBezTo>
                          <a:pt x="52" y="23"/>
                          <a:pt x="52" y="23"/>
                          <a:pt x="52" y="23"/>
                        </a:cubicBezTo>
                        <a:cubicBezTo>
                          <a:pt x="50" y="23"/>
                          <a:pt x="51" y="24"/>
                          <a:pt x="51" y="25"/>
                        </a:cubicBezTo>
                        <a:close/>
                        <a:moveTo>
                          <a:pt x="55" y="54"/>
                        </a:moveTo>
                        <a:cubicBezTo>
                          <a:pt x="55" y="54"/>
                          <a:pt x="55" y="54"/>
                          <a:pt x="55" y="53"/>
                        </a:cubicBezTo>
                        <a:cubicBezTo>
                          <a:pt x="53" y="54"/>
                          <a:pt x="53" y="54"/>
                          <a:pt x="54" y="55"/>
                        </a:cubicBezTo>
                        <a:cubicBezTo>
                          <a:pt x="54" y="55"/>
                          <a:pt x="55" y="55"/>
                          <a:pt x="55" y="54"/>
                        </a:cubicBezTo>
                        <a:close/>
                        <a:moveTo>
                          <a:pt x="39" y="122"/>
                        </a:moveTo>
                        <a:cubicBezTo>
                          <a:pt x="38" y="122"/>
                          <a:pt x="37" y="124"/>
                          <a:pt x="37" y="125"/>
                        </a:cubicBezTo>
                        <a:cubicBezTo>
                          <a:pt x="37" y="125"/>
                          <a:pt x="37" y="125"/>
                          <a:pt x="37" y="125"/>
                        </a:cubicBezTo>
                        <a:cubicBezTo>
                          <a:pt x="38" y="124"/>
                          <a:pt x="38" y="123"/>
                          <a:pt x="39" y="122"/>
                        </a:cubicBezTo>
                        <a:close/>
                        <a:moveTo>
                          <a:pt x="30" y="31"/>
                        </a:moveTo>
                        <a:cubicBezTo>
                          <a:pt x="31" y="32"/>
                          <a:pt x="31" y="32"/>
                          <a:pt x="31" y="32"/>
                        </a:cubicBezTo>
                        <a:cubicBezTo>
                          <a:pt x="32" y="31"/>
                          <a:pt x="33" y="30"/>
                          <a:pt x="33" y="30"/>
                        </a:cubicBezTo>
                        <a:cubicBezTo>
                          <a:pt x="32" y="30"/>
                          <a:pt x="31" y="31"/>
                          <a:pt x="30" y="31"/>
                        </a:cubicBezTo>
                        <a:close/>
                        <a:moveTo>
                          <a:pt x="51" y="38"/>
                        </a:moveTo>
                        <a:cubicBezTo>
                          <a:pt x="52" y="38"/>
                          <a:pt x="52" y="38"/>
                          <a:pt x="52" y="38"/>
                        </a:cubicBezTo>
                        <a:cubicBezTo>
                          <a:pt x="51" y="37"/>
                          <a:pt x="51" y="36"/>
                          <a:pt x="51" y="35"/>
                        </a:cubicBezTo>
                        <a:cubicBezTo>
                          <a:pt x="50" y="35"/>
                          <a:pt x="50" y="36"/>
                          <a:pt x="50" y="36"/>
                        </a:cubicBezTo>
                        <a:cubicBezTo>
                          <a:pt x="51" y="37"/>
                          <a:pt x="51" y="37"/>
                          <a:pt x="51" y="38"/>
                        </a:cubicBezTo>
                        <a:close/>
                        <a:moveTo>
                          <a:pt x="38" y="108"/>
                        </a:moveTo>
                        <a:cubicBezTo>
                          <a:pt x="37" y="108"/>
                          <a:pt x="37" y="108"/>
                          <a:pt x="37" y="108"/>
                        </a:cubicBezTo>
                        <a:cubicBezTo>
                          <a:pt x="36" y="110"/>
                          <a:pt x="36" y="111"/>
                          <a:pt x="36" y="111"/>
                        </a:cubicBezTo>
                        <a:cubicBezTo>
                          <a:pt x="37" y="111"/>
                          <a:pt x="38" y="109"/>
                          <a:pt x="38" y="108"/>
                        </a:cubicBezTo>
                        <a:close/>
                        <a:moveTo>
                          <a:pt x="57" y="44"/>
                        </a:moveTo>
                        <a:cubicBezTo>
                          <a:pt x="56" y="45"/>
                          <a:pt x="56" y="45"/>
                          <a:pt x="57" y="47"/>
                        </a:cubicBezTo>
                        <a:cubicBezTo>
                          <a:pt x="58" y="46"/>
                          <a:pt x="58" y="46"/>
                          <a:pt x="57" y="44"/>
                        </a:cubicBezTo>
                        <a:close/>
                        <a:moveTo>
                          <a:pt x="45" y="29"/>
                        </a:moveTo>
                        <a:cubicBezTo>
                          <a:pt x="44" y="30"/>
                          <a:pt x="43" y="31"/>
                          <a:pt x="42" y="32"/>
                        </a:cubicBezTo>
                        <a:cubicBezTo>
                          <a:pt x="43" y="31"/>
                          <a:pt x="44" y="31"/>
                          <a:pt x="45" y="30"/>
                        </a:cubicBezTo>
                        <a:cubicBezTo>
                          <a:pt x="45" y="30"/>
                          <a:pt x="45" y="30"/>
                          <a:pt x="45" y="29"/>
                        </a:cubicBezTo>
                        <a:close/>
                        <a:moveTo>
                          <a:pt x="59" y="50"/>
                        </a:moveTo>
                        <a:cubicBezTo>
                          <a:pt x="58" y="50"/>
                          <a:pt x="58" y="51"/>
                          <a:pt x="59" y="52"/>
                        </a:cubicBezTo>
                        <a:cubicBezTo>
                          <a:pt x="59" y="52"/>
                          <a:pt x="60" y="52"/>
                          <a:pt x="59" y="51"/>
                        </a:cubicBezTo>
                        <a:cubicBezTo>
                          <a:pt x="59" y="51"/>
                          <a:pt x="59" y="50"/>
                          <a:pt x="59" y="50"/>
                        </a:cubicBezTo>
                        <a:close/>
                        <a:moveTo>
                          <a:pt x="46" y="96"/>
                        </a:moveTo>
                        <a:cubicBezTo>
                          <a:pt x="44" y="96"/>
                          <a:pt x="44" y="98"/>
                          <a:pt x="44" y="99"/>
                        </a:cubicBezTo>
                        <a:cubicBezTo>
                          <a:pt x="44" y="98"/>
                          <a:pt x="45" y="97"/>
                          <a:pt x="46" y="96"/>
                        </a:cubicBezTo>
                        <a:close/>
                        <a:moveTo>
                          <a:pt x="44" y="66"/>
                        </a:moveTo>
                        <a:cubicBezTo>
                          <a:pt x="45" y="66"/>
                          <a:pt x="45" y="65"/>
                          <a:pt x="44" y="64"/>
                        </a:cubicBezTo>
                        <a:cubicBezTo>
                          <a:pt x="44" y="65"/>
                          <a:pt x="44" y="65"/>
                          <a:pt x="44" y="66"/>
                        </a:cubicBezTo>
                        <a:close/>
                        <a:moveTo>
                          <a:pt x="20" y="10"/>
                        </a:moveTo>
                        <a:cubicBezTo>
                          <a:pt x="21" y="9"/>
                          <a:pt x="21" y="9"/>
                          <a:pt x="21" y="8"/>
                        </a:cubicBezTo>
                        <a:cubicBezTo>
                          <a:pt x="20" y="8"/>
                          <a:pt x="20" y="8"/>
                          <a:pt x="19" y="8"/>
                        </a:cubicBezTo>
                        <a:cubicBezTo>
                          <a:pt x="19" y="9"/>
                          <a:pt x="20" y="9"/>
                          <a:pt x="20" y="10"/>
                        </a:cubicBezTo>
                        <a:close/>
                        <a:moveTo>
                          <a:pt x="55" y="62"/>
                        </a:moveTo>
                        <a:cubicBezTo>
                          <a:pt x="56" y="61"/>
                          <a:pt x="56" y="60"/>
                          <a:pt x="56" y="59"/>
                        </a:cubicBezTo>
                        <a:cubicBezTo>
                          <a:pt x="55" y="60"/>
                          <a:pt x="55" y="60"/>
                          <a:pt x="55" y="62"/>
                        </a:cubicBezTo>
                        <a:close/>
                        <a:moveTo>
                          <a:pt x="24" y="119"/>
                        </a:moveTo>
                        <a:cubicBezTo>
                          <a:pt x="23" y="120"/>
                          <a:pt x="23" y="121"/>
                          <a:pt x="22" y="121"/>
                        </a:cubicBezTo>
                        <a:cubicBezTo>
                          <a:pt x="23" y="121"/>
                          <a:pt x="23" y="122"/>
                          <a:pt x="24" y="119"/>
                        </a:cubicBezTo>
                        <a:close/>
                        <a:moveTo>
                          <a:pt x="47" y="62"/>
                        </a:moveTo>
                        <a:cubicBezTo>
                          <a:pt x="46" y="63"/>
                          <a:pt x="46" y="63"/>
                          <a:pt x="47" y="64"/>
                        </a:cubicBezTo>
                        <a:cubicBezTo>
                          <a:pt x="48" y="63"/>
                          <a:pt x="48" y="63"/>
                          <a:pt x="47" y="62"/>
                        </a:cubicBezTo>
                        <a:close/>
                        <a:moveTo>
                          <a:pt x="25" y="24"/>
                        </a:move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5" y="26"/>
                          <a:pt x="26" y="27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6" y="27"/>
                          <a:pt x="26" y="26"/>
                          <a:pt x="25" y="24"/>
                        </a:cubicBezTo>
                        <a:close/>
                        <a:moveTo>
                          <a:pt x="63" y="64"/>
                        </a:moveTo>
                        <a:cubicBezTo>
                          <a:pt x="63" y="63"/>
                          <a:pt x="64" y="63"/>
                          <a:pt x="63" y="63"/>
                        </a:cubicBezTo>
                        <a:cubicBezTo>
                          <a:pt x="63" y="63"/>
                          <a:pt x="63" y="62"/>
                          <a:pt x="63" y="61"/>
                        </a:cubicBezTo>
                        <a:cubicBezTo>
                          <a:pt x="62" y="62"/>
                          <a:pt x="63" y="63"/>
                          <a:pt x="63" y="64"/>
                        </a:cubicBezTo>
                        <a:close/>
                        <a:moveTo>
                          <a:pt x="23" y="11"/>
                        </a:moveTo>
                        <a:cubicBezTo>
                          <a:pt x="23" y="11"/>
                          <a:pt x="23" y="11"/>
                          <a:pt x="23" y="11"/>
                        </a:cubicBezTo>
                        <a:cubicBezTo>
                          <a:pt x="23" y="11"/>
                          <a:pt x="24" y="10"/>
                          <a:pt x="25" y="10"/>
                        </a:cubicBezTo>
                        <a:cubicBezTo>
                          <a:pt x="24" y="9"/>
                          <a:pt x="24" y="9"/>
                          <a:pt x="24" y="9"/>
                        </a:cubicBezTo>
                        <a:cubicBezTo>
                          <a:pt x="23" y="10"/>
                          <a:pt x="23" y="10"/>
                          <a:pt x="23" y="11"/>
                        </a:cubicBezTo>
                        <a:close/>
                        <a:moveTo>
                          <a:pt x="53" y="28"/>
                        </a:moveTo>
                        <a:cubicBezTo>
                          <a:pt x="52" y="29"/>
                          <a:pt x="52" y="29"/>
                          <a:pt x="52" y="30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9"/>
                          <a:pt x="53" y="29"/>
                          <a:pt x="53" y="29"/>
                        </a:cubicBezTo>
                        <a:cubicBezTo>
                          <a:pt x="53" y="28"/>
                          <a:pt x="53" y="28"/>
                          <a:pt x="53" y="28"/>
                        </a:cubicBezTo>
                        <a:close/>
                        <a:moveTo>
                          <a:pt x="53" y="48"/>
                        </a:moveTo>
                        <a:cubicBezTo>
                          <a:pt x="52" y="49"/>
                          <a:pt x="52" y="49"/>
                          <a:pt x="52" y="50"/>
                        </a:cubicBezTo>
                        <a:cubicBezTo>
                          <a:pt x="53" y="49"/>
                          <a:pt x="53" y="49"/>
                          <a:pt x="53" y="48"/>
                        </a:cubicBezTo>
                        <a:close/>
                        <a:moveTo>
                          <a:pt x="33" y="23"/>
                        </a:moveTo>
                        <a:cubicBezTo>
                          <a:pt x="34" y="23"/>
                          <a:pt x="34" y="22"/>
                          <a:pt x="35" y="22"/>
                        </a:cubicBezTo>
                        <a:cubicBezTo>
                          <a:pt x="33" y="23"/>
                          <a:pt x="33" y="23"/>
                          <a:pt x="33" y="23"/>
                        </a:cubicBezTo>
                        <a:close/>
                        <a:moveTo>
                          <a:pt x="54" y="66"/>
                        </a:moveTo>
                        <a:cubicBezTo>
                          <a:pt x="54" y="66"/>
                          <a:pt x="54" y="66"/>
                          <a:pt x="54" y="66"/>
                        </a:cubicBezTo>
                        <a:cubicBezTo>
                          <a:pt x="52" y="66"/>
                          <a:pt x="52" y="67"/>
                          <a:pt x="53" y="67"/>
                        </a:cubicBezTo>
                        <a:cubicBezTo>
                          <a:pt x="53" y="67"/>
                          <a:pt x="54" y="66"/>
                          <a:pt x="54" y="66"/>
                        </a:cubicBezTo>
                        <a:close/>
                        <a:moveTo>
                          <a:pt x="39" y="9"/>
                        </a:moveTo>
                        <a:cubicBezTo>
                          <a:pt x="39" y="9"/>
                          <a:pt x="39" y="9"/>
                          <a:pt x="40" y="9"/>
                        </a:cubicBezTo>
                        <a:cubicBezTo>
                          <a:pt x="40" y="9"/>
                          <a:pt x="41" y="9"/>
                          <a:pt x="41" y="9"/>
                        </a:cubicBezTo>
                        <a:cubicBezTo>
                          <a:pt x="40" y="9"/>
                          <a:pt x="40" y="9"/>
                          <a:pt x="39" y="9"/>
                        </a:cubicBezTo>
                        <a:close/>
                        <a:moveTo>
                          <a:pt x="29" y="123"/>
                        </a:moveTo>
                        <a:cubicBezTo>
                          <a:pt x="30" y="123"/>
                          <a:pt x="31" y="123"/>
                          <a:pt x="32" y="123"/>
                        </a:cubicBezTo>
                        <a:cubicBezTo>
                          <a:pt x="31" y="122"/>
                          <a:pt x="30" y="122"/>
                          <a:pt x="29" y="123"/>
                        </a:cubicBezTo>
                        <a:close/>
                        <a:moveTo>
                          <a:pt x="33" y="116"/>
                        </a:moveTo>
                        <a:cubicBezTo>
                          <a:pt x="33" y="116"/>
                          <a:pt x="34" y="116"/>
                          <a:pt x="34" y="115"/>
                        </a:cubicBezTo>
                        <a:cubicBezTo>
                          <a:pt x="33" y="115"/>
                          <a:pt x="33" y="116"/>
                          <a:pt x="33" y="116"/>
                        </a:cubicBezTo>
                        <a:close/>
                        <a:moveTo>
                          <a:pt x="54" y="70"/>
                        </a:moveTo>
                        <a:cubicBezTo>
                          <a:pt x="55" y="69"/>
                          <a:pt x="55" y="69"/>
                          <a:pt x="55" y="68"/>
                        </a:cubicBezTo>
                        <a:cubicBezTo>
                          <a:pt x="54" y="69"/>
                          <a:pt x="54" y="69"/>
                          <a:pt x="54" y="70"/>
                        </a:cubicBezTo>
                        <a:close/>
                        <a:moveTo>
                          <a:pt x="51" y="60"/>
                        </a:moveTo>
                        <a:cubicBezTo>
                          <a:pt x="52" y="60"/>
                          <a:pt x="52" y="60"/>
                          <a:pt x="52" y="59"/>
                        </a:cubicBezTo>
                        <a:cubicBezTo>
                          <a:pt x="52" y="59"/>
                          <a:pt x="51" y="59"/>
                          <a:pt x="51" y="60"/>
                        </a:cubicBezTo>
                        <a:close/>
                        <a:moveTo>
                          <a:pt x="29" y="21"/>
                        </a:moveTo>
                        <a:cubicBezTo>
                          <a:pt x="29" y="21"/>
                          <a:pt x="29" y="21"/>
                          <a:pt x="29" y="21"/>
                        </a:cubicBezTo>
                        <a:cubicBezTo>
                          <a:pt x="29" y="22"/>
                          <a:pt x="28" y="22"/>
                          <a:pt x="27" y="23"/>
                        </a:cubicBezTo>
                        <a:cubicBezTo>
                          <a:pt x="27" y="23"/>
                          <a:pt x="27" y="23"/>
                          <a:pt x="27" y="23"/>
                        </a:cubicBezTo>
                        <a:cubicBezTo>
                          <a:pt x="28" y="23"/>
                          <a:pt x="29" y="22"/>
                          <a:pt x="29" y="21"/>
                        </a:cubicBezTo>
                        <a:close/>
                        <a:moveTo>
                          <a:pt x="26" y="115"/>
                        </a:moveTo>
                        <a:cubicBezTo>
                          <a:pt x="26" y="115"/>
                          <a:pt x="26" y="115"/>
                          <a:pt x="26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5"/>
                          <a:pt x="25" y="115"/>
                          <a:pt x="25" y="115"/>
                        </a:cubicBezTo>
                        <a:cubicBezTo>
                          <a:pt x="25" y="116"/>
                          <a:pt x="25" y="116"/>
                          <a:pt x="25" y="116"/>
                        </a:cubicBezTo>
                        <a:cubicBezTo>
                          <a:pt x="25" y="115"/>
                          <a:pt x="25" y="115"/>
                          <a:pt x="26" y="115"/>
                        </a:cubicBezTo>
                        <a:close/>
                        <a:moveTo>
                          <a:pt x="37" y="33"/>
                        </a:moveTo>
                        <a:cubicBezTo>
                          <a:pt x="36" y="33"/>
                          <a:pt x="36" y="33"/>
                          <a:pt x="36" y="33"/>
                        </a:cubicBezTo>
                        <a:cubicBezTo>
                          <a:pt x="36" y="33"/>
                          <a:pt x="36" y="34"/>
                          <a:pt x="37" y="34"/>
                        </a:cubicBezTo>
                        <a:cubicBezTo>
                          <a:pt x="37" y="34"/>
                          <a:pt x="37" y="33"/>
                          <a:pt x="37" y="33"/>
                        </a:cubicBezTo>
                        <a:close/>
                        <a:moveTo>
                          <a:pt x="42" y="35"/>
                        </a:moveTo>
                        <a:cubicBezTo>
                          <a:pt x="42" y="35"/>
                          <a:pt x="42" y="35"/>
                          <a:pt x="42" y="35"/>
                        </a:cubicBezTo>
                        <a:cubicBezTo>
                          <a:pt x="42" y="35"/>
                          <a:pt x="41" y="36"/>
                          <a:pt x="41" y="36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lose/>
                        <a:moveTo>
                          <a:pt x="26" y="16"/>
                        </a:moveTo>
                        <a:cubicBezTo>
                          <a:pt x="26" y="16"/>
                          <a:pt x="25" y="16"/>
                          <a:pt x="25" y="16"/>
                        </a:cubicBezTo>
                        <a:cubicBezTo>
                          <a:pt x="25" y="16"/>
                          <a:pt x="25" y="17"/>
                          <a:pt x="25" y="17"/>
                        </a:cubicBezTo>
                        <a:cubicBezTo>
                          <a:pt x="25" y="17"/>
                          <a:pt x="25" y="17"/>
                          <a:pt x="26" y="16"/>
                        </a:cubicBezTo>
                        <a:close/>
                        <a:moveTo>
                          <a:pt x="48" y="57"/>
                        </a:moveTo>
                        <a:cubicBezTo>
                          <a:pt x="48" y="56"/>
                          <a:pt x="48" y="56"/>
                          <a:pt x="48" y="56"/>
                        </a:cubicBezTo>
                        <a:cubicBezTo>
                          <a:pt x="48" y="56"/>
                          <a:pt x="48" y="56"/>
                          <a:pt x="48" y="57"/>
                        </a:cubicBezTo>
                        <a:close/>
                        <a:moveTo>
                          <a:pt x="43" y="60"/>
                        </a:move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3" y="60"/>
                          <a:pt x="43" y="59"/>
                          <a:pt x="43" y="59"/>
                        </a:cubicBezTo>
                        <a:cubicBezTo>
                          <a:pt x="43" y="59"/>
                          <a:pt x="43" y="59"/>
                          <a:pt x="43" y="59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lose/>
                        <a:moveTo>
                          <a:pt x="58" y="61"/>
                        </a:moveTo>
                        <a:cubicBezTo>
                          <a:pt x="58" y="60"/>
                          <a:pt x="58" y="60"/>
                          <a:pt x="58" y="60"/>
                        </a:cubicBezTo>
                        <a:cubicBezTo>
                          <a:pt x="58" y="60"/>
                          <a:pt x="58" y="60"/>
                          <a:pt x="58" y="61"/>
                        </a:cubicBezTo>
                        <a:close/>
                        <a:moveTo>
                          <a:pt x="27" y="120"/>
                        </a:moveTo>
                        <a:cubicBezTo>
                          <a:pt x="27" y="120"/>
                          <a:pt x="27" y="120"/>
                          <a:pt x="27" y="120"/>
                        </a:cubicBezTo>
                        <a:cubicBezTo>
                          <a:pt x="27" y="120"/>
                          <a:pt x="28" y="120"/>
                          <a:pt x="28" y="120"/>
                        </a:cubicBezTo>
                        <a:cubicBezTo>
                          <a:pt x="28" y="120"/>
                          <a:pt x="28" y="120"/>
                          <a:pt x="27" y="120"/>
                        </a:cubicBezTo>
                        <a:cubicBezTo>
                          <a:pt x="27" y="120"/>
                          <a:pt x="27" y="120"/>
                          <a:pt x="27" y="120"/>
                        </a:cubicBezTo>
                        <a:close/>
                        <a:moveTo>
                          <a:pt x="27" y="20"/>
                        </a:move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6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ubicBezTo>
                          <a:pt x="27" y="20"/>
                          <a:pt x="27" y="20"/>
                          <a:pt x="27" y="20"/>
                        </a:cubicBezTo>
                        <a:close/>
                        <a:moveTo>
                          <a:pt x="17" y="6"/>
                        </a:move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8" y="6"/>
                        </a:cubicBezTo>
                        <a:cubicBezTo>
                          <a:pt x="18" y="6"/>
                          <a:pt x="18" y="6"/>
                          <a:pt x="17" y="6"/>
                        </a:cubicBezTo>
                        <a:close/>
                        <a:moveTo>
                          <a:pt x="49" y="12"/>
                        </a:moveTo>
                        <a:cubicBezTo>
                          <a:pt x="49" y="11"/>
                          <a:pt x="49" y="11"/>
                          <a:pt x="49" y="11"/>
                        </a:cubicBezTo>
                        <a:cubicBezTo>
                          <a:pt x="49" y="11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ubicBezTo>
                          <a:pt x="49" y="12"/>
                          <a:pt x="49" y="12"/>
                          <a:pt x="49" y="12"/>
                        </a:cubicBezTo>
                        <a:close/>
                        <a:moveTo>
                          <a:pt x="53" y="41"/>
                        </a:moveTo>
                        <a:cubicBezTo>
                          <a:pt x="53" y="41"/>
                          <a:pt x="53" y="41"/>
                          <a:pt x="52" y="41"/>
                        </a:cubicBezTo>
                        <a:cubicBezTo>
                          <a:pt x="53" y="41"/>
                          <a:pt x="53" y="42"/>
                          <a:pt x="53" y="42"/>
                        </a:cubicBezTo>
                        <a:cubicBezTo>
                          <a:pt x="53" y="42"/>
                          <a:pt x="53" y="42"/>
                          <a:pt x="53" y="42"/>
                        </a:cubicBezTo>
                        <a:cubicBezTo>
                          <a:pt x="53" y="42"/>
                          <a:pt x="53" y="41"/>
                          <a:pt x="53" y="41"/>
                        </a:cubicBezTo>
                        <a:close/>
                        <a:moveTo>
                          <a:pt x="52" y="56"/>
                        </a:moveTo>
                        <a:cubicBezTo>
                          <a:pt x="52" y="56"/>
                          <a:pt x="51" y="56"/>
                          <a:pt x="51" y="56"/>
                        </a:cubicBezTo>
                        <a:cubicBezTo>
                          <a:pt x="51" y="56"/>
                          <a:pt x="51" y="57"/>
                          <a:pt x="51" y="57"/>
                        </a:cubicBezTo>
                        <a:cubicBezTo>
                          <a:pt x="51" y="57"/>
                          <a:pt x="51" y="57"/>
                          <a:pt x="51" y="57"/>
                        </a:cubicBezTo>
                        <a:cubicBezTo>
                          <a:pt x="51" y="57"/>
                          <a:pt x="52" y="57"/>
                          <a:pt x="52" y="56"/>
                        </a:cubicBezTo>
                        <a:close/>
                        <a:moveTo>
                          <a:pt x="50" y="81"/>
                        </a:moveTo>
                        <a:cubicBezTo>
                          <a:pt x="50" y="80"/>
                          <a:pt x="50" y="80"/>
                          <a:pt x="50" y="80"/>
                        </a:cubicBezTo>
                        <a:cubicBezTo>
                          <a:pt x="50" y="80"/>
                          <a:pt x="50" y="81"/>
                          <a:pt x="49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ubicBezTo>
                          <a:pt x="50" y="81"/>
                          <a:pt x="50" y="81"/>
                          <a:pt x="50" y="81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7" name="Freeform 7"/>
                  <p:cNvSpPr>
                    <a:spLocks noEditPoints="1"/>
                  </p:cNvSpPr>
                  <p:nvPr/>
                </p:nvSpPr>
                <p:spPr bwMode="auto">
                  <a:xfrm>
                    <a:off x="5656263" y="3211513"/>
                    <a:ext cx="255588" cy="431800"/>
                  </a:xfrm>
                  <a:custGeom>
                    <a:avLst/>
                    <a:gdLst>
                      <a:gd name="T0" fmla="*/ 47 w 78"/>
                      <a:gd name="T1" fmla="*/ 127 h 130"/>
                      <a:gd name="T2" fmla="*/ 38 w 78"/>
                      <a:gd name="T3" fmla="*/ 130 h 130"/>
                      <a:gd name="T4" fmla="*/ 9 w 78"/>
                      <a:gd name="T5" fmla="*/ 127 h 130"/>
                      <a:gd name="T6" fmla="*/ 7 w 78"/>
                      <a:gd name="T7" fmla="*/ 116 h 130"/>
                      <a:gd name="T8" fmla="*/ 25 w 78"/>
                      <a:gd name="T9" fmla="*/ 91 h 130"/>
                      <a:gd name="T10" fmla="*/ 38 w 78"/>
                      <a:gd name="T11" fmla="*/ 73 h 130"/>
                      <a:gd name="T12" fmla="*/ 37 w 78"/>
                      <a:gd name="T13" fmla="*/ 66 h 130"/>
                      <a:gd name="T14" fmla="*/ 25 w 78"/>
                      <a:gd name="T15" fmla="*/ 35 h 130"/>
                      <a:gd name="T16" fmla="*/ 19 w 78"/>
                      <a:gd name="T17" fmla="*/ 19 h 130"/>
                      <a:gd name="T18" fmla="*/ 13 w 78"/>
                      <a:gd name="T19" fmla="*/ 5 h 130"/>
                      <a:gd name="T20" fmla="*/ 37 w 78"/>
                      <a:gd name="T21" fmla="*/ 1 h 130"/>
                      <a:gd name="T22" fmla="*/ 52 w 78"/>
                      <a:gd name="T23" fmla="*/ 1 h 130"/>
                      <a:gd name="T24" fmla="*/ 64 w 78"/>
                      <a:gd name="T25" fmla="*/ 35 h 130"/>
                      <a:gd name="T26" fmla="*/ 77 w 78"/>
                      <a:gd name="T27" fmla="*/ 66 h 130"/>
                      <a:gd name="T28" fmla="*/ 74 w 78"/>
                      <a:gd name="T29" fmla="*/ 79 h 130"/>
                      <a:gd name="T30" fmla="*/ 45 w 78"/>
                      <a:gd name="T31" fmla="*/ 121 h 130"/>
                      <a:gd name="T32" fmla="*/ 54 w 78"/>
                      <a:gd name="T33" fmla="*/ 100 h 130"/>
                      <a:gd name="T34" fmla="*/ 16 w 78"/>
                      <a:gd name="T35" fmla="*/ 117 h 130"/>
                      <a:gd name="T36" fmla="*/ 9 w 78"/>
                      <a:gd name="T37" fmla="*/ 121 h 130"/>
                      <a:gd name="T38" fmla="*/ 20 w 78"/>
                      <a:gd name="T39" fmla="*/ 122 h 130"/>
                      <a:gd name="T40" fmla="*/ 43 w 78"/>
                      <a:gd name="T41" fmla="*/ 114 h 130"/>
                      <a:gd name="T42" fmla="*/ 59 w 78"/>
                      <a:gd name="T43" fmla="*/ 87 h 130"/>
                      <a:gd name="T44" fmla="*/ 20 w 78"/>
                      <a:gd name="T45" fmla="*/ 108 h 130"/>
                      <a:gd name="T46" fmla="*/ 15 w 78"/>
                      <a:gd name="T47" fmla="*/ 115 h 130"/>
                      <a:gd name="T48" fmla="*/ 56 w 78"/>
                      <a:gd name="T49" fmla="*/ 96 h 130"/>
                      <a:gd name="T50" fmla="*/ 72 w 78"/>
                      <a:gd name="T51" fmla="*/ 74 h 130"/>
                      <a:gd name="T52" fmla="*/ 27 w 78"/>
                      <a:gd name="T53" fmla="*/ 97 h 130"/>
                      <a:gd name="T54" fmla="*/ 56 w 78"/>
                      <a:gd name="T55" fmla="*/ 87 h 130"/>
                      <a:gd name="T56" fmla="*/ 57 w 78"/>
                      <a:gd name="T57" fmla="*/ 30 h 130"/>
                      <a:gd name="T58" fmla="*/ 38 w 78"/>
                      <a:gd name="T59" fmla="*/ 50 h 130"/>
                      <a:gd name="T60" fmla="*/ 31 w 78"/>
                      <a:gd name="T61" fmla="*/ 92 h 130"/>
                      <a:gd name="T62" fmla="*/ 71 w 78"/>
                      <a:gd name="T63" fmla="*/ 66 h 130"/>
                      <a:gd name="T64" fmla="*/ 41 w 78"/>
                      <a:gd name="T65" fmla="*/ 79 h 130"/>
                      <a:gd name="T66" fmla="*/ 29 w 78"/>
                      <a:gd name="T67" fmla="*/ 32 h 130"/>
                      <a:gd name="T68" fmla="*/ 46 w 78"/>
                      <a:gd name="T69" fmla="*/ 14 h 130"/>
                      <a:gd name="T70" fmla="*/ 40 w 78"/>
                      <a:gd name="T71" fmla="*/ 77 h 130"/>
                      <a:gd name="T72" fmla="*/ 68 w 78"/>
                      <a:gd name="T73" fmla="*/ 64 h 130"/>
                      <a:gd name="T74" fmla="*/ 43 w 78"/>
                      <a:gd name="T75" fmla="*/ 69 h 130"/>
                      <a:gd name="T76" fmla="*/ 56 w 78"/>
                      <a:gd name="T77" fmla="*/ 27 h 130"/>
                      <a:gd name="T78" fmla="*/ 30 w 78"/>
                      <a:gd name="T79" fmla="*/ 34 h 130"/>
                      <a:gd name="T80" fmla="*/ 53 w 78"/>
                      <a:gd name="T81" fmla="*/ 29 h 130"/>
                      <a:gd name="T82" fmla="*/ 63 w 78"/>
                      <a:gd name="T83" fmla="*/ 46 h 130"/>
                      <a:gd name="T84" fmla="*/ 40 w 78"/>
                      <a:gd name="T85" fmla="*/ 51 h 130"/>
                      <a:gd name="T86" fmla="*/ 51 w 78"/>
                      <a:gd name="T87" fmla="*/ 63 h 130"/>
                      <a:gd name="T88" fmla="*/ 43 w 78"/>
                      <a:gd name="T89" fmla="*/ 60 h 130"/>
                      <a:gd name="T90" fmla="*/ 27 w 78"/>
                      <a:gd name="T91" fmla="*/ 22 h 130"/>
                      <a:gd name="T92" fmla="*/ 46 w 78"/>
                      <a:gd name="T93" fmla="*/ 7 h 130"/>
                      <a:gd name="T94" fmla="*/ 23 w 78"/>
                      <a:gd name="T95" fmla="*/ 17 h 130"/>
                      <a:gd name="T96" fmla="*/ 34 w 78"/>
                      <a:gd name="T97" fmla="*/ 4 h 130"/>
                      <a:gd name="T98" fmla="*/ 23 w 78"/>
                      <a:gd name="T99" fmla="*/ 17 h 130"/>
                      <a:gd name="T100" fmla="*/ 24 w 78"/>
                      <a:gd name="T101" fmla="*/ 124 h 130"/>
                      <a:gd name="T102" fmla="*/ 42 w 78"/>
                      <a:gd name="T103" fmla="*/ 118 h 130"/>
                      <a:gd name="T104" fmla="*/ 18 w 78"/>
                      <a:gd name="T105" fmla="*/ 7 h 130"/>
                      <a:gd name="T106" fmla="*/ 51 w 78"/>
                      <a:gd name="T107" fmla="*/ 9 h 130"/>
                      <a:gd name="T108" fmla="*/ 51 w 78"/>
                      <a:gd name="T109" fmla="*/ 9 h 130"/>
                      <a:gd name="T110" fmla="*/ 37 w 78"/>
                      <a:gd name="T111" fmla="*/ 53 h 130"/>
                      <a:gd name="T112" fmla="*/ 4 w 78"/>
                      <a:gd name="T113" fmla="*/ 125 h 130"/>
                      <a:gd name="T114" fmla="*/ 40 w 78"/>
                      <a:gd name="T115" fmla="*/ 61 h 130"/>
                      <a:gd name="T116" fmla="*/ 52 w 78"/>
                      <a:gd name="T117" fmla="*/ 15 h 1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78" h="130">
                        <a:moveTo>
                          <a:pt x="40" y="125"/>
                        </a:moveTo>
                        <a:cubicBezTo>
                          <a:pt x="41" y="125"/>
                          <a:pt x="41" y="125"/>
                          <a:pt x="42" y="125"/>
                        </a:cubicBezTo>
                        <a:cubicBezTo>
                          <a:pt x="43" y="125"/>
                          <a:pt x="45" y="126"/>
                          <a:pt x="46" y="126"/>
                        </a:cubicBezTo>
                        <a:cubicBezTo>
                          <a:pt x="46" y="126"/>
                          <a:pt x="47" y="126"/>
                          <a:pt x="47" y="126"/>
                        </a:cubicBezTo>
                        <a:cubicBezTo>
                          <a:pt x="47" y="126"/>
                          <a:pt x="47" y="126"/>
                          <a:pt x="47" y="127"/>
                        </a:cubicBezTo>
                        <a:cubicBezTo>
                          <a:pt x="47" y="127"/>
                          <a:pt x="47" y="128"/>
                          <a:pt x="47" y="128"/>
                        </a:cubicBezTo>
                        <a:cubicBezTo>
                          <a:pt x="46" y="128"/>
                          <a:pt x="46" y="128"/>
                          <a:pt x="45" y="128"/>
                        </a:cubicBezTo>
                        <a:cubicBezTo>
                          <a:pt x="44" y="128"/>
                          <a:pt x="43" y="128"/>
                          <a:pt x="42" y="128"/>
                        </a:cubicBezTo>
                        <a:cubicBezTo>
                          <a:pt x="42" y="128"/>
                          <a:pt x="42" y="128"/>
                          <a:pt x="41" y="128"/>
                        </a:cubicBezTo>
                        <a:cubicBezTo>
                          <a:pt x="40" y="130"/>
                          <a:pt x="40" y="130"/>
                          <a:pt x="38" y="130"/>
                        </a:cubicBezTo>
                        <a:cubicBezTo>
                          <a:pt x="38" y="129"/>
                          <a:pt x="37" y="128"/>
                          <a:pt x="36" y="128"/>
                        </a:cubicBezTo>
                        <a:cubicBezTo>
                          <a:pt x="31" y="128"/>
                          <a:pt x="26" y="128"/>
                          <a:pt x="21" y="127"/>
                        </a:cubicBezTo>
                        <a:cubicBezTo>
                          <a:pt x="19" y="127"/>
                          <a:pt x="16" y="128"/>
                          <a:pt x="14" y="128"/>
                        </a:cubicBezTo>
                        <a:cubicBezTo>
                          <a:pt x="13" y="128"/>
                          <a:pt x="12" y="128"/>
                          <a:pt x="11" y="128"/>
                        </a:cubicBezTo>
                        <a:cubicBezTo>
                          <a:pt x="10" y="128"/>
                          <a:pt x="9" y="128"/>
                          <a:pt x="9" y="127"/>
                        </a:cubicBezTo>
                        <a:cubicBezTo>
                          <a:pt x="8" y="127"/>
                          <a:pt x="8" y="127"/>
                          <a:pt x="8" y="127"/>
                        </a:cubicBezTo>
                        <a:cubicBezTo>
                          <a:pt x="6" y="127"/>
                          <a:pt x="4" y="127"/>
                          <a:pt x="3" y="126"/>
                        </a:cubicBezTo>
                        <a:cubicBezTo>
                          <a:pt x="0" y="126"/>
                          <a:pt x="0" y="124"/>
                          <a:pt x="1" y="122"/>
                        </a:cubicBezTo>
                        <a:cubicBezTo>
                          <a:pt x="2" y="121"/>
                          <a:pt x="3" y="121"/>
                          <a:pt x="3" y="120"/>
                        </a:cubicBezTo>
                        <a:cubicBezTo>
                          <a:pt x="4" y="118"/>
                          <a:pt x="6" y="117"/>
                          <a:pt x="7" y="116"/>
                        </a:cubicBezTo>
                        <a:cubicBezTo>
                          <a:pt x="8" y="114"/>
                          <a:pt x="10" y="112"/>
                          <a:pt x="11" y="110"/>
                        </a:cubicBezTo>
                        <a:cubicBezTo>
                          <a:pt x="14" y="105"/>
                          <a:pt x="17" y="100"/>
                          <a:pt x="21" y="96"/>
                        </a:cubicBezTo>
                        <a:cubicBezTo>
                          <a:pt x="21" y="96"/>
                          <a:pt x="21" y="95"/>
                          <a:pt x="22" y="95"/>
                        </a:cubicBezTo>
                        <a:cubicBezTo>
                          <a:pt x="22" y="95"/>
                          <a:pt x="22" y="94"/>
                          <a:pt x="22" y="94"/>
                        </a:cubicBezTo>
                        <a:cubicBezTo>
                          <a:pt x="23" y="93"/>
                          <a:pt x="24" y="92"/>
                          <a:pt x="25" y="91"/>
                        </a:cubicBezTo>
                        <a:cubicBezTo>
                          <a:pt x="28" y="88"/>
                          <a:pt x="30" y="84"/>
                          <a:pt x="33" y="81"/>
                        </a:cubicBezTo>
                        <a:cubicBezTo>
                          <a:pt x="34" y="79"/>
                          <a:pt x="35" y="78"/>
                          <a:pt x="36" y="76"/>
                        </a:cubicBezTo>
                        <a:cubicBezTo>
                          <a:pt x="36" y="76"/>
                          <a:pt x="36" y="76"/>
                          <a:pt x="36" y="75"/>
                        </a:cubicBezTo>
                        <a:cubicBezTo>
                          <a:pt x="36" y="75"/>
                          <a:pt x="36" y="74"/>
                          <a:pt x="37" y="74"/>
                        </a:cubicBezTo>
                        <a:cubicBezTo>
                          <a:pt x="37" y="74"/>
                          <a:pt x="37" y="73"/>
                          <a:pt x="38" y="73"/>
                        </a:cubicBezTo>
                        <a:cubicBezTo>
                          <a:pt x="37" y="73"/>
                          <a:pt x="37" y="73"/>
                          <a:pt x="37" y="73"/>
                        </a:cubicBezTo>
                        <a:cubicBezTo>
                          <a:pt x="36" y="72"/>
                          <a:pt x="35" y="71"/>
                          <a:pt x="36" y="70"/>
                        </a:cubicBezTo>
                        <a:cubicBezTo>
                          <a:pt x="36" y="69"/>
                          <a:pt x="36" y="69"/>
                          <a:pt x="37" y="69"/>
                        </a:cubicBezTo>
                        <a:cubicBezTo>
                          <a:pt x="37" y="69"/>
                          <a:pt x="38" y="69"/>
                          <a:pt x="38" y="69"/>
                        </a:cubicBezTo>
                        <a:cubicBezTo>
                          <a:pt x="38" y="68"/>
                          <a:pt x="38" y="67"/>
                          <a:pt x="37" y="66"/>
                        </a:cubicBezTo>
                        <a:cubicBezTo>
                          <a:pt x="36" y="66"/>
                          <a:pt x="36" y="65"/>
                          <a:pt x="36" y="65"/>
                        </a:cubicBezTo>
                        <a:cubicBezTo>
                          <a:pt x="35" y="62"/>
                          <a:pt x="35" y="60"/>
                          <a:pt x="34" y="58"/>
                        </a:cubicBezTo>
                        <a:cubicBezTo>
                          <a:pt x="33" y="55"/>
                          <a:pt x="33" y="53"/>
                          <a:pt x="32" y="51"/>
                        </a:cubicBezTo>
                        <a:cubicBezTo>
                          <a:pt x="30" y="46"/>
                          <a:pt x="28" y="42"/>
                          <a:pt x="26" y="37"/>
                        </a:cubicBezTo>
                        <a:cubicBezTo>
                          <a:pt x="26" y="36"/>
                          <a:pt x="26" y="35"/>
                          <a:pt x="25" y="35"/>
                        </a:cubicBezTo>
                        <a:cubicBezTo>
                          <a:pt x="24" y="34"/>
                          <a:pt x="24" y="34"/>
                          <a:pt x="24" y="33"/>
                        </a:cubicBezTo>
                        <a:cubicBezTo>
                          <a:pt x="24" y="32"/>
                          <a:pt x="24" y="32"/>
                          <a:pt x="24" y="31"/>
                        </a:cubicBezTo>
                        <a:cubicBezTo>
                          <a:pt x="23" y="28"/>
                          <a:pt x="22" y="25"/>
                          <a:pt x="21" y="23"/>
                        </a:cubicBezTo>
                        <a:cubicBezTo>
                          <a:pt x="21" y="22"/>
                          <a:pt x="21" y="22"/>
                          <a:pt x="20" y="21"/>
                        </a:cubicBezTo>
                        <a:cubicBezTo>
                          <a:pt x="19" y="21"/>
                          <a:pt x="19" y="20"/>
                          <a:pt x="19" y="19"/>
                        </a:cubicBezTo>
                        <a:cubicBezTo>
                          <a:pt x="19" y="18"/>
                          <a:pt x="19" y="18"/>
                          <a:pt x="19" y="17"/>
                        </a:cubicBezTo>
                        <a:cubicBezTo>
                          <a:pt x="19" y="16"/>
                          <a:pt x="18" y="15"/>
                          <a:pt x="18" y="14"/>
                        </a:cubicBezTo>
                        <a:cubicBezTo>
                          <a:pt x="17" y="15"/>
                          <a:pt x="16" y="15"/>
                          <a:pt x="15" y="13"/>
                        </a:cubicBezTo>
                        <a:cubicBezTo>
                          <a:pt x="15" y="12"/>
                          <a:pt x="15" y="11"/>
                          <a:pt x="16" y="11"/>
                        </a:cubicBezTo>
                        <a:cubicBezTo>
                          <a:pt x="15" y="9"/>
                          <a:pt x="14" y="6"/>
                          <a:pt x="13" y="5"/>
                        </a:cubicBezTo>
                        <a:cubicBezTo>
                          <a:pt x="12" y="4"/>
                          <a:pt x="12" y="3"/>
                          <a:pt x="12" y="2"/>
                        </a:cubicBezTo>
                        <a:cubicBezTo>
                          <a:pt x="12" y="1"/>
                          <a:pt x="12" y="1"/>
                          <a:pt x="13" y="0"/>
                        </a:cubicBezTo>
                        <a:cubicBezTo>
                          <a:pt x="14" y="0"/>
                          <a:pt x="14" y="0"/>
                          <a:pt x="15" y="0"/>
                        </a:cubicBezTo>
                        <a:cubicBezTo>
                          <a:pt x="20" y="0"/>
                          <a:pt x="25" y="0"/>
                          <a:pt x="30" y="0"/>
                        </a:cubicBezTo>
                        <a:cubicBezTo>
                          <a:pt x="32" y="1"/>
                          <a:pt x="34" y="1"/>
                          <a:pt x="37" y="1"/>
                        </a:cubicBezTo>
                        <a:cubicBezTo>
                          <a:pt x="39" y="1"/>
                          <a:pt x="41" y="1"/>
                          <a:pt x="44" y="1"/>
                        </a:cubicBezTo>
                        <a:cubicBezTo>
                          <a:pt x="44" y="1"/>
                          <a:pt x="44" y="1"/>
                          <a:pt x="45" y="1"/>
                        </a:cubicBezTo>
                        <a:cubicBezTo>
                          <a:pt x="46" y="0"/>
                          <a:pt x="47" y="0"/>
                          <a:pt x="48" y="1"/>
                        </a:cubicBezTo>
                        <a:cubicBezTo>
                          <a:pt x="48" y="1"/>
                          <a:pt x="48" y="1"/>
                          <a:pt x="49" y="1"/>
                        </a:cubicBezTo>
                        <a:cubicBezTo>
                          <a:pt x="50" y="1"/>
                          <a:pt x="51" y="1"/>
                          <a:pt x="52" y="1"/>
                        </a:cubicBezTo>
                        <a:cubicBezTo>
                          <a:pt x="53" y="1"/>
                          <a:pt x="54" y="2"/>
                          <a:pt x="54" y="3"/>
                        </a:cubicBezTo>
                        <a:cubicBezTo>
                          <a:pt x="54" y="4"/>
                          <a:pt x="55" y="5"/>
                          <a:pt x="55" y="6"/>
                        </a:cubicBezTo>
                        <a:cubicBezTo>
                          <a:pt x="56" y="11"/>
                          <a:pt x="57" y="15"/>
                          <a:pt x="59" y="20"/>
                        </a:cubicBezTo>
                        <a:cubicBezTo>
                          <a:pt x="59" y="22"/>
                          <a:pt x="60" y="24"/>
                          <a:pt x="60" y="26"/>
                        </a:cubicBezTo>
                        <a:cubicBezTo>
                          <a:pt x="61" y="29"/>
                          <a:pt x="62" y="32"/>
                          <a:pt x="64" y="35"/>
                        </a:cubicBezTo>
                        <a:cubicBezTo>
                          <a:pt x="64" y="35"/>
                          <a:pt x="64" y="36"/>
                          <a:pt x="64" y="36"/>
                        </a:cubicBezTo>
                        <a:cubicBezTo>
                          <a:pt x="65" y="37"/>
                          <a:pt x="65" y="38"/>
                          <a:pt x="65" y="39"/>
                        </a:cubicBezTo>
                        <a:cubicBezTo>
                          <a:pt x="65" y="39"/>
                          <a:pt x="65" y="39"/>
                          <a:pt x="66" y="40"/>
                        </a:cubicBezTo>
                        <a:cubicBezTo>
                          <a:pt x="70" y="47"/>
                          <a:pt x="74" y="55"/>
                          <a:pt x="76" y="64"/>
                        </a:cubicBezTo>
                        <a:cubicBezTo>
                          <a:pt x="76" y="64"/>
                          <a:pt x="76" y="65"/>
                          <a:pt x="77" y="66"/>
                        </a:cubicBezTo>
                        <a:cubicBezTo>
                          <a:pt x="77" y="67"/>
                          <a:pt x="78" y="69"/>
                          <a:pt x="78" y="70"/>
                        </a:cubicBezTo>
                        <a:cubicBezTo>
                          <a:pt x="78" y="70"/>
                          <a:pt x="78" y="71"/>
                          <a:pt x="78" y="71"/>
                        </a:cubicBezTo>
                        <a:cubicBezTo>
                          <a:pt x="78" y="72"/>
                          <a:pt x="77" y="73"/>
                          <a:pt x="78" y="75"/>
                        </a:cubicBezTo>
                        <a:cubicBezTo>
                          <a:pt x="78" y="75"/>
                          <a:pt x="77" y="76"/>
                          <a:pt x="77" y="76"/>
                        </a:cubicBezTo>
                        <a:cubicBezTo>
                          <a:pt x="76" y="77"/>
                          <a:pt x="75" y="78"/>
                          <a:pt x="74" y="79"/>
                        </a:cubicBezTo>
                        <a:cubicBezTo>
                          <a:pt x="71" y="82"/>
                          <a:pt x="69" y="85"/>
                          <a:pt x="66" y="88"/>
                        </a:cubicBezTo>
                        <a:cubicBezTo>
                          <a:pt x="65" y="90"/>
                          <a:pt x="64" y="92"/>
                          <a:pt x="63" y="94"/>
                        </a:cubicBezTo>
                        <a:cubicBezTo>
                          <a:pt x="60" y="98"/>
                          <a:pt x="57" y="103"/>
                          <a:pt x="53" y="108"/>
                        </a:cubicBezTo>
                        <a:cubicBezTo>
                          <a:pt x="53" y="108"/>
                          <a:pt x="53" y="109"/>
                          <a:pt x="53" y="109"/>
                        </a:cubicBezTo>
                        <a:cubicBezTo>
                          <a:pt x="50" y="113"/>
                          <a:pt x="47" y="117"/>
                          <a:pt x="45" y="121"/>
                        </a:cubicBezTo>
                        <a:cubicBezTo>
                          <a:pt x="44" y="123"/>
                          <a:pt x="44" y="123"/>
                          <a:pt x="42" y="123"/>
                        </a:cubicBezTo>
                        <a:cubicBezTo>
                          <a:pt x="42" y="123"/>
                          <a:pt x="42" y="123"/>
                          <a:pt x="42" y="123"/>
                        </a:cubicBezTo>
                        <a:cubicBezTo>
                          <a:pt x="41" y="124"/>
                          <a:pt x="41" y="125"/>
                          <a:pt x="40" y="125"/>
                        </a:cubicBezTo>
                        <a:cubicBezTo>
                          <a:pt x="40" y="125"/>
                          <a:pt x="40" y="125"/>
                          <a:pt x="40" y="125"/>
                        </a:cubicBezTo>
                        <a:close/>
                        <a:moveTo>
                          <a:pt x="54" y="100"/>
                        </a:moveTo>
                        <a:cubicBezTo>
                          <a:pt x="54" y="100"/>
                          <a:pt x="53" y="100"/>
                          <a:pt x="53" y="100"/>
                        </a:cubicBezTo>
                        <a:cubicBezTo>
                          <a:pt x="52" y="100"/>
                          <a:pt x="51" y="100"/>
                          <a:pt x="50" y="101"/>
                        </a:cubicBezTo>
                        <a:cubicBezTo>
                          <a:pt x="47" y="102"/>
                          <a:pt x="44" y="104"/>
                          <a:pt x="41" y="105"/>
                        </a:cubicBezTo>
                        <a:cubicBezTo>
                          <a:pt x="35" y="107"/>
                          <a:pt x="30" y="110"/>
                          <a:pt x="25" y="113"/>
                        </a:cubicBezTo>
                        <a:cubicBezTo>
                          <a:pt x="22" y="114"/>
                          <a:pt x="19" y="115"/>
                          <a:pt x="16" y="117"/>
                        </a:cubicBezTo>
                        <a:cubicBezTo>
                          <a:pt x="15" y="117"/>
                          <a:pt x="13" y="118"/>
                          <a:pt x="13" y="119"/>
                        </a:cubicBezTo>
                        <a:cubicBezTo>
                          <a:pt x="12" y="119"/>
                          <a:pt x="12" y="119"/>
                          <a:pt x="12" y="119"/>
                        </a:cubicBezTo>
                        <a:cubicBezTo>
                          <a:pt x="11" y="119"/>
                          <a:pt x="11" y="119"/>
                          <a:pt x="10" y="119"/>
                        </a:cubicBezTo>
                        <a:cubicBezTo>
                          <a:pt x="10" y="119"/>
                          <a:pt x="10" y="120"/>
                          <a:pt x="10" y="120"/>
                        </a:cubicBezTo>
                        <a:cubicBezTo>
                          <a:pt x="9" y="120"/>
                          <a:pt x="9" y="121"/>
                          <a:pt x="9" y="121"/>
                        </a:cubicBezTo>
                        <a:cubicBezTo>
                          <a:pt x="8" y="121"/>
                          <a:pt x="7" y="123"/>
                          <a:pt x="7" y="124"/>
                        </a:cubicBezTo>
                        <a:cubicBezTo>
                          <a:pt x="11" y="124"/>
                          <a:pt x="14" y="124"/>
                          <a:pt x="18" y="124"/>
                        </a:cubicBezTo>
                        <a:cubicBezTo>
                          <a:pt x="17" y="123"/>
                          <a:pt x="17" y="122"/>
                          <a:pt x="18" y="122"/>
                        </a:cubicBezTo>
                        <a:cubicBezTo>
                          <a:pt x="18" y="121"/>
                          <a:pt x="19" y="121"/>
                          <a:pt x="20" y="121"/>
                        </a:cubicBezTo>
                        <a:cubicBezTo>
                          <a:pt x="20" y="121"/>
                          <a:pt x="20" y="121"/>
                          <a:pt x="20" y="122"/>
                        </a:cubicBezTo>
                        <a:cubicBezTo>
                          <a:pt x="21" y="122"/>
                          <a:pt x="21" y="123"/>
                          <a:pt x="22" y="122"/>
                        </a:cubicBezTo>
                        <a:cubicBezTo>
                          <a:pt x="23" y="122"/>
                          <a:pt x="24" y="122"/>
                          <a:pt x="24" y="122"/>
                        </a:cubicBezTo>
                        <a:cubicBezTo>
                          <a:pt x="27" y="120"/>
                          <a:pt x="30" y="119"/>
                          <a:pt x="33" y="117"/>
                        </a:cubicBezTo>
                        <a:cubicBezTo>
                          <a:pt x="36" y="116"/>
                          <a:pt x="38" y="115"/>
                          <a:pt x="40" y="113"/>
                        </a:cubicBezTo>
                        <a:cubicBezTo>
                          <a:pt x="42" y="113"/>
                          <a:pt x="43" y="113"/>
                          <a:pt x="43" y="114"/>
                        </a:cubicBezTo>
                        <a:cubicBezTo>
                          <a:pt x="43" y="114"/>
                          <a:pt x="43" y="115"/>
                          <a:pt x="44" y="115"/>
                        </a:cubicBezTo>
                        <a:cubicBezTo>
                          <a:pt x="47" y="110"/>
                          <a:pt x="51" y="105"/>
                          <a:pt x="54" y="100"/>
                        </a:cubicBezTo>
                        <a:close/>
                        <a:moveTo>
                          <a:pt x="65" y="85"/>
                        </a:moveTo>
                        <a:cubicBezTo>
                          <a:pt x="65" y="85"/>
                          <a:pt x="65" y="85"/>
                          <a:pt x="65" y="85"/>
                        </a:cubicBezTo>
                        <a:cubicBezTo>
                          <a:pt x="63" y="86"/>
                          <a:pt x="61" y="86"/>
                          <a:pt x="59" y="87"/>
                        </a:cubicBezTo>
                        <a:cubicBezTo>
                          <a:pt x="54" y="90"/>
                          <a:pt x="49" y="93"/>
                          <a:pt x="44" y="95"/>
                        </a:cubicBezTo>
                        <a:cubicBezTo>
                          <a:pt x="39" y="97"/>
                          <a:pt x="34" y="99"/>
                          <a:pt x="30" y="102"/>
                        </a:cubicBezTo>
                        <a:cubicBezTo>
                          <a:pt x="27" y="103"/>
                          <a:pt x="24" y="105"/>
                          <a:pt x="21" y="106"/>
                        </a:cubicBezTo>
                        <a:cubicBezTo>
                          <a:pt x="21" y="106"/>
                          <a:pt x="21" y="106"/>
                          <a:pt x="20" y="107"/>
                        </a:cubicBezTo>
                        <a:cubicBezTo>
                          <a:pt x="20" y="107"/>
                          <a:pt x="20" y="107"/>
                          <a:pt x="20" y="108"/>
                        </a:cubicBezTo>
                        <a:cubicBezTo>
                          <a:pt x="20" y="108"/>
                          <a:pt x="19" y="108"/>
                          <a:pt x="19" y="108"/>
                        </a:cubicBezTo>
                        <a:cubicBezTo>
                          <a:pt x="18" y="108"/>
                          <a:pt x="18" y="108"/>
                          <a:pt x="18" y="108"/>
                        </a:cubicBezTo>
                        <a:cubicBezTo>
                          <a:pt x="16" y="110"/>
                          <a:pt x="15" y="112"/>
                          <a:pt x="13" y="114"/>
                        </a:cubicBezTo>
                        <a:cubicBezTo>
                          <a:pt x="13" y="114"/>
                          <a:pt x="13" y="115"/>
                          <a:pt x="13" y="115"/>
                        </a:cubicBezTo>
                        <a:cubicBezTo>
                          <a:pt x="14" y="115"/>
                          <a:pt x="14" y="115"/>
                          <a:pt x="15" y="115"/>
                        </a:cubicBezTo>
                        <a:cubicBezTo>
                          <a:pt x="17" y="114"/>
                          <a:pt x="18" y="113"/>
                          <a:pt x="20" y="113"/>
                        </a:cubicBezTo>
                        <a:cubicBezTo>
                          <a:pt x="27" y="109"/>
                          <a:pt x="35" y="105"/>
                          <a:pt x="43" y="102"/>
                        </a:cubicBezTo>
                        <a:cubicBezTo>
                          <a:pt x="45" y="101"/>
                          <a:pt x="48" y="100"/>
                          <a:pt x="50" y="98"/>
                        </a:cubicBezTo>
                        <a:cubicBezTo>
                          <a:pt x="51" y="97"/>
                          <a:pt x="52" y="96"/>
                          <a:pt x="54" y="96"/>
                        </a:cubicBezTo>
                        <a:cubicBezTo>
                          <a:pt x="55" y="95"/>
                          <a:pt x="55" y="95"/>
                          <a:pt x="56" y="96"/>
                        </a:cubicBezTo>
                        <a:cubicBezTo>
                          <a:pt x="56" y="96"/>
                          <a:pt x="56" y="96"/>
                          <a:pt x="57" y="97"/>
                        </a:cubicBezTo>
                        <a:cubicBezTo>
                          <a:pt x="59" y="93"/>
                          <a:pt x="62" y="89"/>
                          <a:pt x="65" y="85"/>
                        </a:cubicBezTo>
                        <a:close/>
                        <a:moveTo>
                          <a:pt x="72" y="74"/>
                        </a:move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2" y="74"/>
                          <a:pt x="72" y="74"/>
                          <a:pt x="72" y="74"/>
                        </a:cubicBezTo>
                        <a:cubicBezTo>
                          <a:pt x="70" y="75"/>
                          <a:pt x="68" y="76"/>
                          <a:pt x="66" y="76"/>
                        </a:cubicBezTo>
                        <a:cubicBezTo>
                          <a:pt x="64" y="77"/>
                          <a:pt x="63" y="78"/>
                          <a:pt x="62" y="78"/>
                        </a:cubicBezTo>
                        <a:cubicBezTo>
                          <a:pt x="54" y="82"/>
                          <a:pt x="46" y="86"/>
                          <a:pt x="38" y="90"/>
                        </a:cubicBezTo>
                        <a:cubicBezTo>
                          <a:pt x="35" y="92"/>
                          <a:pt x="31" y="94"/>
                          <a:pt x="28" y="95"/>
                        </a:cubicBezTo>
                        <a:cubicBezTo>
                          <a:pt x="28" y="96"/>
                          <a:pt x="27" y="96"/>
                          <a:pt x="27" y="97"/>
                        </a:cubicBezTo>
                        <a:cubicBezTo>
                          <a:pt x="25" y="99"/>
                          <a:pt x="24" y="101"/>
                          <a:pt x="22" y="103"/>
                        </a:cubicBezTo>
                        <a:cubicBezTo>
                          <a:pt x="22" y="103"/>
                          <a:pt x="22" y="103"/>
                          <a:pt x="22" y="103"/>
                        </a:cubicBezTo>
                        <a:cubicBezTo>
                          <a:pt x="23" y="103"/>
                          <a:pt x="24" y="103"/>
                          <a:pt x="25" y="102"/>
                        </a:cubicBezTo>
                        <a:cubicBezTo>
                          <a:pt x="30" y="100"/>
                          <a:pt x="35" y="97"/>
                          <a:pt x="40" y="95"/>
                        </a:cubicBezTo>
                        <a:cubicBezTo>
                          <a:pt x="45" y="92"/>
                          <a:pt x="51" y="90"/>
                          <a:pt x="56" y="87"/>
                        </a:cubicBezTo>
                        <a:cubicBezTo>
                          <a:pt x="59" y="85"/>
                          <a:pt x="61" y="83"/>
                          <a:pt x="64" y="81"/>
                        </a:cubicBezTo>
                        <a:cubicBezTo>
                          <a:pt x="65" y="80"/>
                          <a:pt x="66" y="80"/>
                          <a:pt x="67" y="81"/>
                        </a:cubicBezTo>
                        <a:cubicBezTo>
                          <a:pt x="67" y="81"/>
                          <a:pt x="67" y="81"/>
                          <a:pt x="67" y="82"/>
                        </a:cubicBezTo>
                        <a:cubicBezTo>
                          <a:pt x="69" y="79"/>
                          <a:pt x="71" y="77"/>
                          <a:pt x="72" y="74"/>
                        </a:cubicBezTo>
                        <a:close/>
                        <a:moveTo>
                          <a:pt x="57" y="30"/>
                        </a:moveTo>
                        <a:cubicBezTo>
                          <a:pt x="57" y="30"/>
                          <a:pt x="57" y="30"/>
                          <a:pt x="57" y="30"/>
                        </a:cubicBezTo>
                        <a:cubicBezTo>
                          <a:pt x="54" y="31"/>
                          <a:pt x="53" y="32"/>
                          <a:pt x="51" y="33"/>
                        </a:cubicBezTo>
                        <a:cubicBezTo>
                          <a:pt x="46" y="35"/>
                          <a:pt x="41" y="38"/>
                          <a:pt x="37" y="40"/>
                        </a:cubicBezTo>
                        <a:cubicBezTo>
                          <a:pt x="36" y="40"/>
                          <a:pt x="35" y="41"/>
                          <a:pt x="34" y="41"/>
                        </a:cubicBezTo>
                        <a:cubicBezTo>
                          <a:pt x="35" y="44"/>
                          <a:pt x="37" y="47"/>
                          <a:pt x="38" y="50"/>
                        </a:cubicBezTo>
                        <a:cubicBezTo>
                          <a:pt x="42" y="48"/>
                          <a:pt x="58" y="39"/>
                          <a:pt x="60" y="37"/>
                        </a:cubicBezTo>
                        <a:cubicBezTo>
                          <a:pt x="59" y="35"/>
                          <a:pt x="58" y="33"/>
                          <a:pt x="57" y="30"/>
                        </a:cubicBezTo>
                        <a:close/>
                        <a:moveTo>
                          <a:pt x="37" y="81"/>
                        </a:moveTo>
                        <a:cubicBezTo>
                          <a:pt x="36" y="83"/>
                          <a:pt x="35" y="85"/>
                          <a:pt x="34" y="86"/>
                        </a:cubicBezTo>
                        <a:cubicBezTo>
                          <a:pt x="33" y="88"/>
                          <a:pt x="32" y="90"/>
                          <a:pt x="31" y="92"/>
                        </a:cubicBezTo>
                        <a:cubicBezTo>
                          <a:pt x="33" y="91"/>
                          <a:pt x="35" y="90"/>
                          <a:pt x="37" y="88"/>
                        </a:cubicBezTo>
                        <a:cubicBezTo>
                          <a:pt x="42" y="85"/>
                          <a:pt x="48" y="82"/>
                          <a:pt x="54" y="80"/>
                        </a:cubicBezTo>
                        <a:cubicBezTo>
                          <a:pt x="58" y="78"/>
                          <a:pt x="62" y="76"/>
                          <a:pt x="67" y="74"/>
                        </a:cubicBezTo>
                        <a:cubicBezTo>
                          <a:pt x="69" y="73"/>
                          <a:pt x="71" y="71"/>
                          <a:pt x="73" y="70"/>
                        </a:cubicBezTo>
                        <a:cubicBezTo>
                          <a:pt x="72" y="68"/>
                          <a:pt x="72" y="67"/>
                          <a:pt x="71" y="66"/>
                        </a:cubicBezTo>
                        <a:cubicBezTo>
                          <a:pt x="71" y="66"/>
                          <a:pt x="70" y="67"/>
                          <a:pt x="70" y="67"/>
                        </a:cubicBezTo>
                        <a:cubicBezTo>
                          <a:pt x="67" y="68"/>
                          <a:pt x="65" y="69"/>
                          <a:pt x="63" y="70"/>
                        </a:cubicBezTo>
                        <a:cubicBezTo>
                          <a:pt x="57" y="72"/>
                          <a:pt x="52" y="74"/>
                          <a:pt x="47" y="77"/>
                        </a:cubicBezTo>
                        <a:cubicBezTo>
                          <a:pt x="45" y="77"/>
                          <a:pt x="44" y="78"/>
                          <a:pt x="43" y="78"/>
                        </a:cubicBezTo>
                        <a:cubicBezTo>
                          <a:pt x="42" y="79"/>
                          <a:pt x="42" y="79"/>
                          <a:pt x="41" y="79"/>
                        </a:cubicBezTo>
                        <a:cubicBezTo>
                          <a:pt x="41" y="80"/>
                          <a:pt x="41" y="80"/>
                          <a:pt x="41" y="80"/>
                        </a:cubicBezTo>
                        <a:cubicBezTo>
                          <a:pt x="41" y="81"/>
                          <a:pt x="41" y="81"/>
                          <a:pt x="41" y="81"/>
                        </a:cubicBezTo>
                        <a:cubicBezTo>
                          <a:pt x="40" y="82"/>
                          <a:pt x="39" y="82"/>
                          <a:pt x="38" y="82"/>
                        </a:cubicBezTo>
                        <a:cubicBezTo>
                          <a:pt x="38" y="81"/>
                          <a:pt x="38" y="81"/>
                          <a:pt x="37" y="81"/>
                        </a:cubicBezTo>
                        <a:close/>
                        <a:moveTo>
                          <a:pt x="29" y="32"/>
                        </a:moveTo>
                        <a:cubicBezTo>
                          <a:pt x="30" y="31"/>
                          <a:pt x="31" y="31"/>
                          <a:pt x="32" y="30"/>
                        </a:cubicBezTo>
                        <a:cubicBezTo>
                          <a:pt x="38" y="27"/>
                          <a:pt x="45" y="23"/>
                          <a:pt x="51" y="20"/>
                        </a:cubicBezTo>
                        <a:cubicBezTo>
                          <a:pt x="51" y="20"/>
                          <a:pt x="52" y="19"/>
                          <a:pt x="52" y="19"/>
                        </a:cubicBezTo>
                        <a:cubicBezTo>
                          <a:pt x="51" y="17"/>
                          <a:pt x="50" y="15"/>
                          <a:pt x="49" y="13"/>
                        </a:cubicBezTo>
                        <a:cubicBezTo>
                          <a:pt x="48" y="14"/>
                          <a:pt x="47" y="14"/>
                          <a:pt x="46" y="14"/>
                        </a:cubicBezTo>
                        <a:cubicBezTo>
                          <a:pt x="43" y="16"/>
                          <a:pt x="41" y="17"/>
                          <a:pt x="38" y="18"/>
                        </a:cubicBezTo>
                        <a:cubicBezTo>
                          <a:pt x="34" y="20"/>
                          <a:pt x="31" y="23"/>
                          <a:pt x="27" y="24"/>
                        </a:cubicBezTo>
                        <a:cubicBezTo>
                          <a:pt x="26" y="24"/>
                          <a:pt x="26" y="24"/>
                          <a:pt x="26" y="25"/>
                        </a:cubicBezTo>
                        <a:cubicBezTo>
                          <a:pt x="27" y="27"/>
                          <a:pt x="28" y="29"/>
                          <a:pt x="29" y="32"/>
                        </a:cubicBezTo>
                        <a:close/>
                        <a:moveTo>
                          <a:pt x="40" y="77"/>
                        </a:moveTo>
                        <a:cubicBezTo>
                          <a:pt x="40" y="77"/>
                          <a:pt x="40" y="77"/>
                          <a:pt x="40" y="77"/>
                        </a:cubicBezTo>
                        <a:cubicBezTo>
                          <a:pt x="41" y="77"/>
                          <a:pt x="41" y="77"/>
                          <a:pt x="42" y="77"/>
                        </a:cubicBezTo>
                        <a:cubicBezTo>
                          <a:pt x="43" y="76"/>
                          <a:pt x="45" y="75"/>
                          <a:pt x="46" y="74"/>
                        </a:cubicBezTo>
                        <a:cubicBezTo>
                          <a:pt x="51" y="72"/>
                          <a:pt x="56" y="70"/>
                          <a:pt x="61" y="68"/>
                        </a:cubicBezTo>
                        <a:cubicBezTo>
                          <a:pt x="64" y="67"/>
                          <a:pt x="66" y="65"/>
                          <a:pt x="68" y="64"/>
                        </a:cubicBezTo>
                        <a:cubicBezTo>
                          <a:pt x="68" y="63"/>
                          <a:pt x="69" y="63"/>
                          <a:pt x="70" y="62"/>
                        </a:cubicBezTo>
                        <a:cubicBezTo>
                          <a:pt x="69" y="61"/>
                          <a:pt x="69" y="60"/>
                          <a:pt x="68" y="58"/>
                        </a:cubicBezTo>
                        <a:cubicBezTo>
                          <a:pt x="67" y="58"/>
                          <a:pt x="67" y="59"/>
                          <a:pt x="67" y="59"/>
                        </a:cubicBezTo>
                        <a:cubicBezTo>
                          <a:pt x="64" y="60"/>
                          <a:pt x="62" y="60"/>
                          <a:pt x="59" y="62"/>
                        </a:cubicBezTo>
                        <a:cubicBezTo>
                          <a:pt x="54" y="64"/>
                          <a:pt x="48" y="67"/>
                          <a:pt x="43" y="69"/>
                        </a:cubicBezTo>
                        <a:cubicBezTo>
                          <a:pt x="42" y="70"/>
                          <a:pt x="41" y="70"/>
                          <a:pt x="42" y="72"/>
                        </a:cubicBezTo>
                        <a:cubicBezTo>
                          <a:pt x="43" y="72"/>
                          <a:pt x="43" y="73"/>
                          <a:pt x="42" y="74"/>
                        </a:cubicBezTo>
                        <a:cubicBezTo>
                          <a:pt x="42" y="75"/>
                          <a:pt x="41" y="75"/>
                          <a:pt x="41" y="76"/>
                        </a:cubicBezTo>
                        <a:cubicBezTo>
                          <a:pt x="41" y="76"/>
                          <a:pt x="40" y="77"/>
                          <a:pt x="40" y="77"/>
                        </a:cubicBezTo>
                        <a:close/>
                        <a:moveTo>
                          <a:pt x="56" y="27"/>
                        </a:moveTo>
                        <a:cubicBezTo>
                          <a:pt x="55" y="26"/>
                          <a:pt x="55" y="24"/>
                          <a:pt x="54" y="23"/>
                        </a:cubicBezTo>
                        <a:cubicBezTo>
                          <a:pt x="53" y="21"/>
                          <a:pt x="53" y="21"/>
                          <a:pt x="52" y="22"/>
                        </a:cubicBezTo>
                        <a:cubicBezTo>
                          <a:pt x="51" y="22"/>
                          <a:pt x="51" y="22"/>
                          <a:pt x="51" y="22"/>
                        </a:cubicBezTo>
                        <a:cubicBezTo>
                          <a:pt x="48" y="24"/>
                          <a:pt x="45" y="25"/>
                          <a:pt x="42" y="27"/>
                        </a:cubicBezTo>
                        <a:cubicBezTo>
                          <a:pt x="38" y="29"/>
                          <a:pt x="34" y="32"/>
                          <a:pt x="30" y="34"/>
                        </a:cubicBezTo>
                        <a:cubicBezTo>
                          <a:pt x="30" y="34"/>
                          <a:pt x="30" y="34"/>
                          <a:pt x="30" y="34"/>
                        </a:cubicBezTo>
                        <a:cubicBezTo>
                          <a:pt x="31" y="36"/>
                          <a:pt x="31" y="38"/>
                          <a:pt x="32" y="39"/>
                        </a:cubicBezTo>
                        <a:cubicBezTo>
                          <a:pt x="33" y="39"/>
                          <a:pt x="33" y="39"/>
                          <a:pt x="33" y="39"/>
                        </a:cubicBezTo>
                        <a:cubicBezTo>
                          <a:pt x="36" y="38"/>
                          <a:pt x="39" y="36"/>
                          <a:pt x="42" y="35"/>
                        </a:cubicBezTo>
                        <a:cubicBezTo>
                          <a:pt x="45" y="33"/>
                          <a:pt x="49" y="31"/>
                          <a:pt x="53" y="29"/>
                        </a:cubicBezTo>
                        <a:cubicBezTo>
                          <a:pt x="54" y="29"/>
                          <a:pt x="55" y="28"/>
                          <a:pt x="56" y="27"/>
                        </a:cubicBezTo>
                        <a:close/>
                        <a:moveTo>
                          <a:pt x="42" y="58"/>
                        </a:moveTo>
                        <a:cubicBezTo>
                          <a:pt x="43" y="57"/>
                          <a:pt x="43" y="57"/>
                          <a:pt x="44" y="57"/>
                        </a:cubicBezTo>
                        <a:cubicBezTo>
                          <a:pt x="48" y="55"/>
                          <a:pt x="51" y="53"/>
                          <a:pt x="56" y="51"/>
                        </a:cubicBezTo>
                        <a:cubicBezTo>
                          <a:pt x="58" y="50"/>
                          <a:pt x="60" y="48"/>
                          <a:pt x="63" y="46"/>
                        </a:cubicBezTo>
                        <a:cubicBezTo>
                          <a:pt x="63" y="46"/>
                          <a:pt x="63" y="46"/>
                          <a:pt x="63" y="46"/>
                        </a:cubicBezTo>
                        <a:cubicBezTo>
                          <a:pt x="63" y="44"/>
                          <a:pt x="62" y="42"/>
                          <a:pt x="61" y="40"/>
                        </a:cubicBezTo>
                        <a:cubicBezTo>
                          <a:pt x="61" y="41"/>
                          <a:pt x="60" y="41"/>
                          <a:pt x="60" y="41"/>
                        </a:cubicBezTo>
                        <a:cubicBezTo>
                          <a:pt x="57" y="42"/>
                          <a:pt x="55" y="43"/>
                          <a:pt x="53" y="44"/>
                        </a:cubicBezTo>
                        <a:cubicBezTo>
                          <a:pt x="49" y="47"/>
                          <a:pt x="45" y="49"/>
                          <a:pt x="40" y="51"/>
                        </a:cubicBezTo>
                        <a:cubicBezTo>
                          <a:pt x="40" y="51"/>
                          <a:pt x="39" y="51"/>
                          <a:pt x="39" y="52"/>
                        </a:cubicBezTo>
                        <a:cubicBezTo>
                          <a:pt x="40" y="54"/>
                          <a:pt x="41" y="56"/>
                          <a:pt x="42" y="58"/>
                        </a:cubicBezTo>
                        <a:close/>
                        <a:moveTo>
                          <a:pt x="42" y="67"/>
                        </a:moveTo>
                        <a:cubicBezTo>
                          <a:pt x="43" y="67"/>
                          <a:pt x="43" y="67"/>
                          <a:pt x="43" y="67"/>
                        </a:cubicBezTo>
                        <a:cubicBezTo>
                          <a:pt x="45" y="66"/>
                          <a:pt x="48" y="65"/>
                          <a:pt x="51" y="63"/>
                        </a:cubicBezTo>
                        <a:cubicBezTo>
                          <a:pt x="56" y="61"/>
                          <a:pt x="61" y="58"/>
                          <a:pt x="66" y="55"/>
                        </a:cubicBezTo>
                        <a:cubicBezTo>
                          <a:pt x="66" y="55"/>
                          <a:pt x="66" y="55"/>
                          <a:pt x="66" y="54"/>
                        </a:cubicBezTo>
                        <a:cubicBezTo>
                          <a:pt x="66" y="53"/>
                          <a:pt x="65" y="52"/>
                          <a:pt x="65" y="50"/>
                        </a:cubicBezTo>
                        <a:cubicBezTo>
                          <a:pt x="62" y="51"/>
                          <a:pt x="60" y="51"/>
                          <a:pt x="58" y="52"/>
                        </a:cubicBezTo>
                        <a:cubicBezTo>
                          <a:pt x="53" y="55"/>
                          <a:pt x="48" y="57"/>
                          <a:pt x="43" y="60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2" y="62"/>
                          <a:pt x="42" y="65"/>
                          <a:pt x="42" y="67"/>
                        </a:cubicBezTo>
                        <a:close/>
                        <a:moveTo>
                          <a:pt x="24" y="19"/>
                        </a:moveTo>
                        <a:cubicBezTo>
                          <a:pt x="24" y="20"/>
                          <a:pt x="24" y="20"/>
                          <a:pt x="25" y="20"/>
                        </a:cubicBezTo>
                        <a:cubicBezTo>
                          <a:pt x="26" y="20"/>
                          <a:pt x="27" y="21"/>
                          <a:pt x="27" y="22"/>
                        </a:cubicBezTo>
                        <a:cubicBezTo>
                          <a:pt x="28" y="21"/>
                          <a:pt x="29" y="21"/>
                          <a:pt x="29" y="21"/>
                        </a:cubicBezTo>
                        <a:cubicBezTo>
                          <a:pt x="31" y="20"/>
                          <a:pt x="34" y="18"/>
                          <a:pt x="36" y="17"/>
                        </a:cubicBezTo>
                        <a:cubicBezTo>
                          <a:pt x="39" y="16"/>
                          <a:pt x="41" y="15"/>
                          <a:pt x="43" y="13"/>
                        </a:cubicBezTo>
                        <a:cubicBezTo>
                          <a:pt x="45" y="13"/>
                          <a:pt x="46" y="12"/>
                          <a:pt x="47" y="11"/>
                        </a:cubicBezTo>
                        <a:cubicBezTo>
                          <a:pt x="47" y="9"/>
                          <a:pt x="46" y="8"/>
                          <a:pt x="46" y="7"/>
                        </a:cubicBezTo>
                        <a:cubicBezTo>
                          <a:pt x="44" y="8"/>
                          <a:pt x="42" y="8"/>
                          <a:pt x="41" y="9"/>
                        </a:cubicBezTo>
                        <a:cubicBezTo>
                          <a:pt x="35" y="11"/>
                          <a:pt x="30" y="14"/>
                          <a:pt x="25" y="18"/>
                        </a:cubicBezTo>
                        <a:cubicBezTo>
                          <a:pt x="25" y="18"/>
                          <a:pt x="24" y="19"/>
                          <a:pt x="24" y="19"/>
                        </a:cubicBezTo>
                        <a:close/>
                        <a:moveTo>
                          <a:pt x="23" y="17"/>
                        </a:moveTo>
                        <a:cubicBezTo>
                          <a:pt x="23" y="17"/>
                          <a:pt x="23" y="17"/>
                          <a:pt x="23" y="17"/>
                        </a:cubicBezTo>
                        <a:cubicBezTo>
                          <a:pt x="24" y="16"/>
                          <a:pt x="24" y="16"/>
                          <a:pt x="25" y="15"/>
                        </a:cubicBezTo>
                        <a:cubicBezTo>
                          <a:pt x="30" y="12"/>
                          <a:pt x="35" y="9"/>
                          <a:pt x="41" y="6"/>
                        </a:cubicBezTo>
                        <a:cubicBezTo>
                          <a:pt x="42" y="6"/>
                          <a:pt x="44" y="4"/>
                          <a:pt x="44" y="4"/>
                        </a:cubicBezTo>
                        <a:cubicBezTo>
                          <a:pt x="41" y="4"/>
                          <a:pt x="37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6"/>
                          <a:pt x="34" y="6"/>
                          <a:pt x="32" y="7"/>
                        </a:cubicBezTo>
                        <a:cubicBezTo>
                          <a:pt x="31" y="7"/>
                          <a:pt x="30" y="7"/>
                          <a:pt x="29" y="8"/>
                        </a:cubicBezTo>
                        <a:cubicBezTo>
                          <a:pt x="27" y="9"/>
                          <a:pt x="25" y="9"/>
                          <a:pt x="24" y="10"/>
                        </a:cubicBezTo>
                        <a:cubicBezTo>
                          <a:pt x="23" y="11"/>
                          <a:pt x="21" y="12"/>
                          <a:pt x="20" y="12"/>
                        </a:cubicBezTo>
                        <a:cubicBezTo>
                          <a:pt x="21" y="14"/>
                          <a:pt x="22" y="15"/>
                          <a:pt x="23" y="17"/>
                        </a:cubicBezTo>
                        <a:close/>
                        <a:moveTo>
                          <a:pt x="42" y="117"/>
                        </a:moveTo>
                        <a:cubicBezTo>
                          <a:pt x="42" y="117"/>
                          <a:pt x="42" y="117"/>
                          <a:pt x="42" y="117"/>
                        </a:cubicBezTo>
                        <a:cubicBezTo>
                          <a:pt x="37" y="118"/>
                          <a:pt x="33" y="119"/>
                          <a:pt x="29" y="122"/>
                        </a:cubicBezTo>
                        <a:cubicBezTo>
                          <a:pt x="28" y="122"/>
                          <a:pt x="26" y="123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4" y="124"/>
                          <a:pt x="24" y="124"/>
                          <a:pt x="24" y="124"/>
                        </a:cubicBezTo>
                        <a:cubicBezTo>
                          <a:pt x="27" y="124"/>
                          <a:pt x="30" y="124"/>
                          <a:pt x="33" y="125"/>
                        </a:cubicBezTo>
                        <a:cubicBezTo>
                          <a:pt x="34" y="125"/>
                          <a:pt x="35" y="125"/>
                          <a:pt x="35" y="125"/>
                        </a:cubicBezTo>
                        <a:cubicBezTo>
                          <a:pt x="36" y="126"/>
                          <a:pt x="37" y="126"/>
                          <a:pt x="37" y="124"/>
                        </a:cubicBezTo>
                        <a:cubicBezTo>
                          <a:pt x="39" y="122"/>
                          <a:pt x="40" y="120"/>
                          <a:pt x="42" y="118"/>
                        </a:cubicBezTo>
                        <a:cubicBezTo>
                          <a:pt x="42" y="118"/>
                          <a:pt x="42" y="117"/>
                          <a:pt x="42" y="117"/>
                        </a:cubicBezTo>
                        <a:close/>
                        <a:moveTo>
                          <a:pt x="30" y="5"/>
                        </a:moveTo>
                        <a:cubicBezTo>
                          <a:pt x="30" y="4"/>
                          <a:pt x="30" y="4"/>
                          <a:pt x="30" y="4"/>
                        </a:cubicBezTo>
                        <a:cubicBezTo>
                          <a:pt x="26" y="4"/>
                          <a:pt x="22" y="4"/>
                          <a:pt x="18" y="5"/>
                        </a:cubicBezTo>
                        <a:cubicBezTo>
                          <a:pt x="17" y="5"/>
                          <a:pt x="17" y="6"/>
                          <a:pt x="18" y="7"/>
                        </a:cubicBezTo>
                        <a:cubicBezTo>
                          <a:pt x="18" y="7"/>
                          <a:pt x="18" y="7"/>
                          <a:pt x="18" y="7"/>
                        </a:cubicBezTo>
                        <a:cubicBezTo>
                          <a:pt x="18" y="8"/>
                          <a:pt x="19" y="9"/>
                          <a:pt x="19" y="10"/>
                        </a:cubicBezTo>
                        <a:cubicBezTo>
                          <a:pt x="22" y="9"/>
                          <a:pt x="25" y="7"/>
                          <a:pt x="28" y="6"/>
                        </a:cubicBezTo>
                        <a:cubicBezTo>
                          <a:pt x="29" y="5"/>
                          <a:pt x="29" y="5"/>
                          <a:pt x="30" y="5"/>
                        </a:cubicBezTo>
                        <a:close/>
                        <a:moveTo>
                          <a:pt x="51" y="9"/>
                        </a:moveTo>
                        <a:cubicBezTo>
                          <a:pt x="50" y="7"/>
                          <a:pt x="50" y="5"/>
                          <a:pt x="49" y="4"/>
                        </a:cubicBezTo>
                        <a:cubicBezTo>
                          <a:pt x="49" y="4"/>
                          <a:pt x="49" y="4"/>
                          <a:pt x="48" y="4"/>
                        </a:cubicBezTo>
                        <a:cubicBezTo>
                          <a:pt x="49" y="5"/>
                          <a:pt x="49" y="6"/>
                          <a:pt x="48" y="7"/>
                        </a:cubicBezTo>
                        <a:cubicBezTo>
                          <a:pt x="48" y="7"/>
                          <a:pt x="49" y="8"/>
                          <a:pt x="49" y="9"/>
                        </a:cubicBezTo>
                        <a:cubicBezTo>
                          <a:pt x="49" y="9"/>
                          <a:pt x="50" y="9"/>
                          <a:pt x="51" y="9"/>
                        </a:cubicBezTo>
                        <a:close/>
                        <a:moveTo>
                          <a:pt x="40" y="58"/>
                        </a:moveTo>
                        <a:cubicBezTo>
                          <a:pt x="40" y="58"/>
                          <a:pt x="40" y="58"/>
                          <a:pt x="40" y="58"/>
                        </a:cubicBezTo>
                        <a:cubicBezTo>
                          <a:pt x="39" y="56"/>
                          <a:pt x="38" y="55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3"/>
                          <a:pt x="37" y="53"/>
                        </a:cubicBezTo>
                        <a:cubicBezTo>
                          <a:pt x="37" y="53"/>
                          <a:pt x="37" y="54"/>
                          <a:pt x="37" y="54"/>
                        </a:cubicBezTo>
                        <a:cubicBezTo>
                          <a:pt x="37" y="55"/>
                          <a:pt x="37" y="56"/>
                          <a:pt x="38" y="58"/>
                        </a:cubicBezTo>
                        <a:cubicBezTo>
                          <a:pt x="38" y="58"/>
                          <a:pt x="38" y="57"/>
                          <a:pt x="39" y="57"/>
                        </a:cubicBezTo>
                        <a:cubicBezTo>
                          <a:pt x="39" y="58"/>
                          <a:pt x="39" y="58"/>
                          <a:pt x="40" y="58"/>
                        </a:cubicBezTo>
                        <a:close/>
                        <a:moveTo>
                          <a:pt x="4" y="125"/>
                        </a:moveTo>
                        <a:cubicBezTo>
                          <a:pt x="5" y="122"/>
                          <a:pt x="6" y="121"/>
                          <a:pt x="7" y="119"/>
                        </a:cubicBezTo>
                        <a:cubicBezTo>
                          <a:pt x="5" y="121"/>
                          <a:pt x="4" y="122"/>
                          <a:pt x="2" y="124"/>
                        </a:cubicBezTo>
                        <a:cubicBezTo>
                          <a:pt x="3" y="124"/>
                          <a:pt x="4" y="124"/>
                          <a:pt x="4" y="125"/>
                        </a:cubicBezTo>
                        <a:close/>
                        <a:moveTo>
                          <a:pt x="40" y="66"/>
                        </a:moveTo>
                        <a:cubicBezTo>
                          <a:pt x="40" y="64"/>
                          <a:pt x="41" y="62"/>
                          <a:pt x="40" y="61"/>
                        </a:cubicBezTo>
                        <a:cubicBezTo>
                          <a:pt x="39" y="61"/>
                          <a:pt x="39" y="62"/>
                          <a:pt x="39" y="63"/>
                        </a:cubicBezTo>
                        <a:cubicBezTo>
                          <a:pt x="39" y="64"/>
                          <a:pt x="40" y="65"/>
                          <a:pt x="40" y="66"/>
                        </a:cubicBezTo>
                        <a:close/>
                        <a:moveTo>
                          <a:pt x="52" y="12"/>
                        </a:moveTo>
                        <a:cubicBezTo>
                          <a:pt x="51" y="12"/>
                          <a:pt x="51" y="13"/>
                          <a:pt x="51" y="13"/>
                        </a:cubicBezTo>
                        <a:cubicBezTo>
                          <a:pt x="51" y="14"/>
                          <a:pt x="52" y="15"/>
                          <a:pt x="52" y="15"/>
                        </a:cubicBezTo>
                        <a:cubicBezTo>
                          <a:pt x="52" y="15"/>
                          <a:pt x="53" y="15"/>
                          <a:pt x="53" y="15"/>
                        </a:cubicBezTo>
                        <a:cubicBezTo>
                          <a:pt x="52" y="14"/>
                          <a:pt x="52" y="13"/>
                          <a:pt x="52" y="12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8" name="Freeform 8"/>
                  <p:cNvSpPr>
                    <a:spLocks noEditPoints="1"/>
                  </p:cNvSpPr>
                  <p:nvPr/>
                </p:nvSpPr>
                <p:spPr bwMode="auto">
                  <a:xfrm>
                    <a:off x="6075363" y="3198813"/>
                    <a:ext cx="250825" cy="450850"/>
                  </a:xfrm>
                  <a:custGeom>
                    <a:avLst/>
                    <a:gdLst>
                      <a:gd name="T0" fmla="*/ 1 w 77"/>
                      <a:gd name="T1" fmla="*/ 130 h 136"/>
                      <a:gd name="T2" fmla="*/ 38 w 77"/>
                      <a:gd name="T3" fmla="*/ 75 h 136"/>
                      <a:gd name="T4" fmla="*/ 37 w 77"/>
                      <a:gd name="T5" fmla="*/ 67 h 136"/>
                      <a:gd name="T6" fmla="*/ 31 w 77"/>
                      <a:gd name="T7" fmla="*/ 50 h 136"/>
                      <a:gd name="T8" fmla="*/ 22 w 77"/>
                      <a:gd name="T9" fmla="*/ 22 h 136"/>
                      <a:gd name="T10" fmla="*/ 16 w 77"/>
                      <a:gd name="T11" fmla="*/ 4 h 136"/>
                      <a:gd name="T12" fmla="*/ 24 w 77"/>
                      <a:gd name="T13" fmla="*/ 3 h 136"/>
                      <a:gd name="T14" fmla="*/ 55 w 77"/>
                      <a:gd name="T15" fmla="*/ 6 h 136"/>
                      <a:gd name="T16" fmla="*/ 57 w 77"/>
                      <a:gd name="T17" fmla="*/ 7 h 136"/>
                      <a:gd name="T18" fmla="*/ 71 w 77"/>
                      <a:gd name="T19" fmla="*/ 57 h 136"/>
                      <a:gd name="T20" fmla="*/ 71 w 77"/>
                      <a:gd name="T21" fmla="*/ 86 h 136"/>
                      <a:gd name="T22" fmla="*/ 52 w 77"/>
                      <a:gd name="T23" fmla="*/ 110 h 136"/>
                      <a:gd name="T24" fmla="*/ 22 w 77"/>
                      <a:gd name="T25" fmla="*/ 135 h 136"/>
                      <a:gd name="T26" fmla="*/ 7 w 77"/>
                      <a:gd name="T27" fmla="*/ 126 h 136"/>
                      <a:gd name="T28" fmla="*/ 30 w 77"/>
                      <a:gd name="T29" fmla="*/ 127 h 136"/>
                      <a:gd name="T30" fmla="*/ 15 w 77"/>
                      <a:gd name="T31" fmla="*/ 132 h 136"/>
                      <a:gd name="T32" fmla="*/ 34 w 77"/>
                      <a:gd name="T33" fmla="*/ 133 h 136"/>
                      <a:gd name="T34" fmla="*/ 43 w 77"/>
                      <a:gd name="T35" fmla="*/ 111 h 136"/>
                      <a:gd name="T36" fmla="*/ 16 w 77"/>
                      <a:gd name="T37" fmla="*/ 117 h 136"/>
                      <a:gd name="T38" fmla="*/ 43 w 77"/>
                      <a:gd name="T39" fmla="*/ 109 h 136"/>
                      <a:gd name="T40" fmla="*/ 59 w 77"/>
                      <a:gd name="T41" fmla="*/ 93 h 136"/>
                      <a:gd name="T42" fmla="*/ 14 w 77"/>
                      <a:gd name="T43" fmla="*/ 115 h 136"/>
                      <a:gd name="T44" fmla="*/ 55 w 77"/>
                      <a:gd name="T45" fmla="*/ 20 h 136"/>
                      <a:gd name="T46" fmla="*/ 31 w 77"/>
                      <a:gd name="T47" fmla="*/ 33 h 136"/>
                      <a:gd name="T48" fmla="*/ 39 w 77"/>
                      <a:gd name="T49" fmla="*/ 36 h 136"/>
                      <a:gd name="T50" fmla="*/ 57 w 77"/>
                      <a:gd name="T51" fmla="*/ 29 h 136"/>
                      <a:gd name="T52" fmla="*/ 34 w 77"/>
                      <a:gd name="T53" fmla="*/ 42 h 136"/>
                      <a:gd name="T54" fmla="*/ 58 w 77"/>
                      <a:gd name="T55" fmla="*/ 32 h 136"/>
                      <a:gd name="T56" fmla="*/ 41 w 77"/>
                      <a:gd name="T57" fmla="*/ 98 h 136"/>
                      <a:gd name="T58" fmla="*/ 68 w 77"/>
                      <a:gd name="T59" fmla="*/ 80 h 136"/>
                      <a:gd name="T60" fmla="*/ 32 w 77"/>
                      <a:gd name="T61" fmla="*/ 96 h 136"/>
                      <a:gd name="T62" fmla="*/ 71 w 77"/>
                      <a:gd name="T63" fmla="*/ 69 h 136"/>
                      <a:gd name="T64" fmla="*/ 30 w 77"/>
                      <a:gd name="T65" fmla="*/ 93 h 136"/>
                      <a:gd name="T66" fmla="*/ 60 w 77"/>
                      <a:gd name="T67" fmla="*/ 80 h 136"/>
                      <a:gd name="T68" fmla="*/ 40 w 77"/>
                      <a:gd name="T69" fmla="*/ 80 h 136"/>
                      <a:gd name="T70" fmla="*/ 57 w 77"/>
                      <a:gd name="T71" fmla="*/ 65 h 136"/>
                      <a:gd name="T72" fmla="*/ 40 w 77"/>
                      <a:gd name="T73" fmla="*/ 76 h 136"/>
                      <a:gd name="T74" fmla="*/ 37 w 77"/>
                      <a:gd name="T75" fmla="*/ 54 h 136"/>
                      <a:gd name="T76" fmla="*/ 63 w 77"/>
                      <a:gd name="T77" fmla="*/ 41 h 136"/>
                      <a:gd name="T78" fmla="*/ 27 w 77"/>
                      <a:gd name="T79" fmla="*/ 25 h 136"/>
                      <a:gd name="T80" fmla="*/ 45 w 77"/>
                      <a:gd name="T81" fmla="*/ 23 h 136"/>
                      <a:gd name="T82" fmla="*/ 45 w 77"/>
                      <a:gd name="T83" fmla="*/ 16 h 136"/>
                      <a:gd name="T84" fmla="*/ 40 w 77"/>
                      <a:gd name="T85" fmla="*/ 69 h 136"/>
                      <a:gd name="T86" fmla="*/ 60 w 77"/>
                      <a:gd name="T87" fmla="*/ 61 h 136"/>
                      <a:gd name="T88" fmla="*/ 56 w 77"/>
                      <a:gd name="T89" fmla="*/ 56 h 136"/>
                      <a:gd name="T90" fmla="*/ 64 w 77"/>
                      <a:gd name="T91" fmla="*/ 46 h 136"/>
                      <a:gd name="T92" fmla="*/ 40 w 77"/>
                      <a:gd name="T93" fmla="*/ 56 h 136"/>
                      <a:gd name="T94" fmla="*/ 52 w 77"/>
                      <a:gd name="T95" fmla="*/ 56 h 136"/>
                      <a:gd name="T96" fmla="*/ 35 w 77"/>
                      <a:gd name="T97" fmla="*/ 13 h 136"/>
                      <a:gd name="T98" fmla="*/ 28 w 77"/>
                      <a:gd name="T99" fmla="*/ 22 h 136"/>
                      <a:gd name="T100" fmla="*/ 53 w 77"/>
                      <a:gd name="T101" fmla="*/ 6 h 136"/>
                      <a:gd name="T102" fmla="*/ 34 w 77"/>
                      <a:gd name="T103" fmla="*/ 6 h 136"/>
                      <a:gd name="T104" fmla="*/ 25 w 77"/>
                      <a:gd name="T105" fmla="*/ 14 h 136"/>
                      <a:gd name="T106" fmla="*/ 26 w 77"/>
                      <a:gd name="T107" fmla="*/ 7 h 136"/>
                      <a:gd name="T108" fmla="*/ 19 w 77"/>
                      <a:gd name="T109" fmla="*/ 4 h 136"/>
                      <a:gd name="T110" fmla="*/ 69 w 77"/>
                      <a:gd name="T111" fmla="*/ 83 h 136"/>
                      <a:gd name="T112" fmla="*/ 74 w 77"/>
                      <a:gd name="T113" fmla="*/ 78 h 1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77" h="136">
                        <a:moveTo>
                          <a:pt x="4" y="133"/>
                        </a:moveTo>
                        <a:cubicBezTo>
                          <a:pt x="3" y="133"/>
                          <a:pt x="3" y="133"/>
                          <a:pt x="2" y="133"/>
                        </a:cubicBezTo>
                        <a:cubicBezTo>
                          <a:pt x="2" y="133"/>
                          <a:pt x="1" y="133"/>
                          <a:pt x="1" y="132"/>
                        </a:cubicBezTo>
                        <a:cubicBezTo>
                          <a:pt x="0" y="132"/>
                          <a:pt x="0" y="131"/>
                          <a:pt x="0" y="131"/>
                        </a:cubicBezTo>
                        <a:cubicBezTo>
                          <a:pt x="0" y="130"/>
                          <a:pt x="1" y="130"/>
                          <a:pt x="1" y="130"/>
                        </a:cubicBezTo>
                        <a:cubicBezTo>
                          <a:pt x="3" y="127"/>
                          <a:pt x="4" y="125"/>
                          <a:pt x="6" y="123"/>
                        </a:cubicBezTo>
                        <a:cubicBezTo>
                          <a:pt x="9" y="118"/>
                          <a:pt x="12" y="113"/>
                          <a:pt x="15" y="108"/>
                        </a:cubicBezTo>
                        <a:cubicBezTo>
                          <a:pt x="18" y="104"/>
                          <a:pt x="20" y="100"/>
                          <a:pt x="23" y="96"/>
                        </a:cubicBezTo>
                        <a:cubicBezTo>
                          <a:pt x="26" y="91"/>
                          <a:pt x="30" y="86"/>
                          <a:pt x="33" y="81"/>
                        </a:cubicBezTo>
                        <a:cubicBezTo>
                          <a:pt x="35" y="79"/>
                          <a:pt x="37" y="77"/>
                          <a:pt x="38" y="75"/>
                        </a:cubicBezTo>
                        <a:cubicBezTo>
                          <a:pt x="38" y="75"/>
                          <a:pt x="39" y="74"/>
                          <a:pt x="39" y="74"/>
                        </a:cubicBezTo>
                        <a:cubicBezTo>
                          <a:pt x="39" y="74"/>
                          <a:pt x="38" y="74"/>
                          <a:pt x="38" y="74"/>
                        </a:cubicBezTo>
                        <a:cubicBezTo>
                          <a:pt x="37" y="73"/>
                          <a:pt x="36" y="72"/>
                          <a:pt x="37" y="70"/>
                        </a:cubicBezTo>
                        <a:cubicBezTo>
                          <a:pt x="37" y="70"/>
                          <a:pt x="37" y="69"/>
                          <a:pt x="37" y="69"/>
                        </a:cubicBezTo>
                        <a:cubicBezTo>
                          <a:pt x="37" y="68"/>
                          <a:pt x="37" y="67"/>
                          <a:pt x="37" y="67"/>
                        </a:cubicBezTo>
                        <a:cubicBezTo>
                          <a:pt x="36" y="66"/>
                          <a:pt x="36" y="65"/>
                          <a:pt x="35" y="65"/>
                        </a:cubicBezTo>
                        <a:cubicBezTo>
                          <a:pt x="35" y="64"/>
                          <a:pt x="34" y="63"/>
                          <a:pt x="35" y="62"/>
                        </a:cubicBezTo>
                        <a:cubicBezTo>
                          <a:pt x="35" y="62"/>
                          <a:pt x="35" y="61"/>
                          <a:pt x="35" y="61"/>
                        </a:cubicBezTo>
                        <a:cubicBezTo>
                          <a:pt x="34" y="57"/>
                          <a:pt x="33" y="54"/>
                          <a:pt x="31" y="51"/>
                        </a:cubicBezTo>
                        <a:cubicBezTo>
                          <a:pt x="31" y="50"/>
                          <a:pt x="31" y="50"/>
                          <a:pt x="31" y="50"/>
                        </a:cubicBezTo>
                        <a:cubicBezTo>
                          <a:pt x="30" y="49"/>
                          <a:pt x="29" y="48"/>
                          <a:pt x="30" y="47"/>
                        </a:cubicBezTo>
                        <a:cubicBezTo>
                          <a:pt x="30" y="46"/>
                          <a:pt x="30" y="46"/>
                          <a:pt x="30" y="46"/>
                        </a:cubicBezTo>
                        <a:cubicBezTo>
                          <a:pt x="28" y="39"/>
                          <a:pt x="26" y="32"/>
                          <a:pt x="24" y="26"/>
                        </a:cubicBezTo>
                        <a:cubicBezTo>
                          <a:pt x="24" y="25"/>
                          <a:pt x="23" y="24"/>
                          <a:pt x="23" y="23"/>
                        </a:cubicBezTo>
                        <a:cubicBezTo>
                          <a:pt x="23" y="23"/>
                          <a:pt x="22" y="22"/>
                          <a:pt x="22" y="22"/>
                        </a:cubicBezTo>
                        <a:cubicBezTo>
                          <a:pt x="21" y="21"/>
                          <a:pt x="21" y="20"/>
                          <a:pt x="21" y="19"/>
                        </a:cubicBezTo>
                        <a:cubicBezTo>
                          <a:pt x="21" y="19"/>
                          <a:pt x="21" y="18"/>
                          <a:pt x="21" y="18"/>
                        </a:cubicBezTo>
                        <a:cubicBezTo>
                          <a:pt x="20" y="15"/>
                          <a:pt x="19" y="11"/>
                          <a:pt x="18" y="8"/>
                        </a:cubicBezTo>
                        <a:cubicBezTo>
                          <a:pt x="17" y="8"/>
                          <a:pt x="16" y="8"/>
                          <a:pt x="16" y="7"/>
                        </a:cubicBezTo>
                        <a:cubicBezTo>
                          <a:pt x="15" y="6"/>
                          <a:pt x="15" y="5"/>
                          <a:pt x="16" y="4"/>
                        </a:cubicBezTo>
                        <a:cubicBezTo>
                          <a:pt x="16" y="4"/>
                          <a:pt x="15" y="4"/>
                          <a:pt x="15" y="4"/>
                        </a:cubicBezTo>
                        <a:cubicBezTo>
                          <a:pt x="15" y="2"/>
                          <a:pt x="16" y="1"/>
                          <a:pt x="17" y="0"/>
                        </a:cubicBezTo>
                        <a:cubicBezTo>
                          <a:pt x="18" y="0"/>
                          <a:pt x="18" y="0"/>
                          <a:pt x="18" y="1"/>
                        </a:cubicBezTo>
                        <a:cubicBezTo>
                          <a:pt x="19" y="2"/>
                          <a:pt x="19" y="2"/>
                          <a:pt x="20" y="2"/>
                        </a:cubicBezTo>
                        <a:cubicBezTo>
                          <a:pt x="21" y="2"/>
                          <a:pt x="23" y="3"/>
                          <a:pt x="24" y="3"/>
                        </a:cubicBezTo>
                        <a:cubicBezTo>
                          <a:pt x="31" y="3"/>
                          <a:pt x="37" y="3"/>
                          <a:pt x="44" y="3"/>
                        </a:cubicBezTo>
                        <a:cubicBezTo>
                          <a:pt x="44" y="3"/>
                          <a:pt x="45" y="3"/>
                          <a:pt x="46" y="4"/>
                        </a:cubicBezTo>
                        <a:cubicBezTo>
                          <a:pt x="46" y="4"/>
                          <a:pt x="46" y="4"/>
                          <a:pt x="47" y="4"/>
                        </a:cubicBezTo>
                        <a:cubicBezTo>
                          <a:pt x="48" y="4"/>
                          <a:pt x="50" y="4"/>
                          <a:pt x="52" y="3"/>
                        </a:cubicBezTo>
                        <a:cubicBezTo>
                          <a:pt x="54" y="3"/>
                          <a:pt x="54" y="4"/>
                          <a:pt x="55" y="6"/>
                        </a:cubicBezTo>
                        <a:cubicBezTo>
                          <a:pt x="55" y="7"/>
                          <a:pt x="55" y="8"/>
                          <a:pt x="56" y="10"/>
                        </a:cubicBezTo>
                        <a:cubicBezTo>
                          <a:pt x="56" y="10"/>
                          <a:pt x="56" y="10"/>
                          <a:pt x="56" y="11"/>
                        </a:cubicBezTo>
                        <a:cubicBezTo>
                          <a:pt x="56" y="10"/>
                          <a:pt x="56" y="10"/>
                          <a:pt x="56" y="10"/>
                        </a:cubicBezTo>
                        <a:cubicBezTo>
                          <a:pt x="56" y="9"/>
                          <a:pt x="56" y="9"/>
                          <a:pt x="56" y="8"/>
                        </a:cubicBezTo>
                        <a:cubicBezTo>
                          <a:pt x="56" y="8"/>
                          <a:pt x="56" y="8"/>
                          <a:pt x="57" y="7"/>
                        </a:cubicBezTo>
                        <a:cubicBezTo>
                          <a:pt x="57" y="7"/>
                          <a:pt x="58" y="7"/>
                          <a:pt x="58" y="8"/>
                        </a:cubicBezTo>
                        <a:cubicBezTo>
                          <a:pt x="58" y="8"/>
                          <a:pt x="58" y="9"/>
                          <a:pt x="58" y="9"/>
                        </a:cubicBezTo>
                        <a:cubicBezTo>
                          <a:pt x="60" y="14"/>
                          <a:pt x="62" y="19"/>
                          <a:pt x="63" y="24"/>
                        </a:cubicBezTo>
                        <a:cubicBezTo>
                          <a:pt x="65" y="32"/>
                          <a:pt x="67" y="39"/>
                          <a:pt x="69" y="47"/>
                        </a:cubicBezTo>
                        <a:cubicBezTo>
                          <a:pt x="69" y="50"/>
                          <a:pt x="70" y="54"/>
                          <a:pt x="71" y="57"/>
                        </a:cubicBezTo>
                        <a:cubicBezTo>
                          <a:pt x="73" y="61"/>
                          <a:pt x="74" y="65"/>
                          <a:pt x="75" y="69"/>
                        </a:cubicBezTo>
                        <a:cubicBezTo>
                          <a:pt x="75" y="71"/>
                          <a:pt x="76" y="72"/>
                          <a:pt x="76" y="74"/>
                        </a:cubicBezTo>
                        <a:cubicBezTo>
                          <a:pt x="76" y="75"/>
                          <a:pt x="77" y="75"/>
                          <a:pt x="77" y="75"/>
                        </a:cubicBezTo>
                        <a:cubicBezTo>
                          <a:pt x="77" y="77"/>
                          <a:pt x="77" y="79"/>
                          <a:pt x="75" y="81"/>
                        </a:cubicBezTo>
                        <a:cubicBezTo>
                          <a:pt x="74" y="83"/>
                          <a:pt x="72" y="84"/>
                          <a:pt x="71" y="86"/>
                        </a:cubicBezTo>
                        <a:cubicBezTo>
                          <a:pt x="68" y="89"/>
                          <a:pt x="65" y="93"/>
                          <a:pt x="63" y="96"/>
                        </a:cubicBezTo>
                        <a:cubicBezTo>
                          <a:pt x="60" y="100"/>
                          <a:pt x="57" y="103"/>
                          <a:pt x="55" y="107"/>
                        </a:cubicBezTo>
                        <a:cubicBezTo>
                          <a:pt x="55" y="107"/>
                          <a:pt x="54" y="107"/>
                          <a:pt x="54" y="108"/>
                        </a:cubicBezTo>
                        <a:cubicBezTo>
                          <a:pt x="54" y="108"/>
                          <a:pt x="54" y="109"/>
                          <a:pt x="53" y="109"/>
                        </a:cubicBezTo>
                        <a:cubicBezTo>
                          <a:pt x="53" y="109"/>
                          <a:pt x="53" y="110"/>
                          <a:pt x="52" y="110"/>
                        </a:cubicBezTo>
                        <a:cubicBezTo>
                          <a:pt x="49" y="114"/>
                          <a:pt x="47" y="118"/>
                          <a:pt x="45" y="122"/>
                        </a:cubicBezTo>
                        <a:cubicBezTo>
                          <a:pt x="43" y="125"/>
                          <a:pt x="41" y="128"/>
                          <a:pt x="39" y="131"/>
                        </a:cubicBezTo>
                        <a:cubicBezTo>
                          <a:pt x="37" y="133"/>
                          <a:pt x="35" y="135"/>
                          <a:pt x="33" y="135"/>
                        </a:cubicBezTo>
                        <a:cubicBezTo>
                          <a:pt x="31" y="135"/>
                          <a:pt x="28" y="135"/>
                          <a:pt x="26" y="135"/>
                        </a:cubicBezTo>
                        <a:cubicBezTo>
                          <a:pt x="25" y="135"/>
                          <a:pt x="23" y="135"/>
                          <a:pt x="22" y="135"/>
                        </a:cubicBezTo>
                        <a:cubicBezTo>
                          <a:pt x="18" y="135"/>
                          <a:pt x="14" y="135"/>
                          <a:pt x="10" y="135"/>
                        </a:cubicBezTo>
                        <a:cubicBezTo>
                          <a:pt x="9" y="135"/>
                          <a:pt x="8" y="135"/>
                          <a:pt x="6" y="136"/>
                        </a:cubicBezTo>
                        <a:cubicBezTo>
                          <a:pt x="5" y="136"/>
                          <a:pt x="4" y="135"/>
                          <a:pt x="4" y="133"/>
                        </a:cubicBezTo>
                        <a:cubicBezTo>
                          <a:pt x="4" y="133"/>
                          <a:pt x="4" y="133"/>
                          <a:pt x="4" y="133"/>
                        </a:cubicBezTo>
                        <a:close/>
                        <a:moveTo>
                          <a:pt x="7" y="126"/>
                        </a:moveTo>
                        <a:cubicBezTo>
                          <a:pt x="7" y="126"/>
                          <a:pt x="6" y="126"/>
                          <a:pt x="6" y="126"/>
                        </a:cubicBezTo>
                        <a:cubicBezTo>
                          <a:pt x="5" y="128"/>
                          <a:pt x="4" y="129"/>
                          <a:pt x="3" y="131"/>
                        </a:cubicBezTo>
                        <a:cubicBezTo>
                          <a:pt x="3" y="131"/>
                          <a:pt x="4" y="131"/>
                          <a:pt x="4" y="131"/>
                        </a:cubicBezTo>
                        <a:cubicBezTo>
                          <a:pt x="7" y="131"/>
                          <a:pt x="9" y="130"/>
                          <a:pt x="12" y="130"/>
                        </a:cubicBezTo>
                        <a:cubicBezTo>
                          <a:pt x="18" y="130"/>
                          <a:pt x="24" y="129"/>
                          <a:pt x="30" y="127"/>
                        </a:cubicBezTo>
                        <a:cubicBezTo>
                          <a:pt x="31" y="127"/>
                          <a:pt x="32" y="128"/>
                          <a:pt x="32" y="129"/>
                        </a:cubicBezTo>
                        <a:cubicBezTo>
                          <a:pt x="33" y="130"/>
                          <a:pt x="32" y="132"/>
                          <a:pt x="30" y="132"/>
                        </a:cubicBezTo>
                        <a:cubicBezTo>
                          <a:pt x="30" y="132"/>
                          <a:pt x="29" y="132"/>
                          <a:pt x="29" y="132"/>
                        </a:cubicBezTo>
                        <a:cubicBezTo>
                          <a:pt x="26" y="132"/>
                          <a:pt x="23" y="131"/>
                          <a:pt x="20" y="131"/>
                        </a:cubicBezTo>
                        <a:cubicBezTo>
                          <a:pt x="18" y="131"/>
                          <a:pt x="17" y="132"/>
                          <a:pt x="15" y="132"/>
                        </a:cubicBezTo>
                        <a:cubicBezTo>
                          <a:pt x="15" y="132"/>
                          <a:pt x="15" y="132"/>
                          <a:pt x="15" y="132"/>
                        </a:cubicBezTo>
                        <a:cubicBezTo>
                          <a:pt x="17" y="132"/>
                          <a:pt x="19" y="133"/>
                          <a:pt x="21" y="133"/>
                        </a:cubicBezTo>
                        <a:cubicBezTo>
                          <a:pt x="22" y="133"/>
                          <a:pt x="23" y="133"/>
                          <a:pt x="23" y="133"/>
                        </a:cubicBezTo>
                        <a:cubicBezTo>
                          <a:pt x="26" y="133"/>
                          <a:pt x="28" y="133"/>
                          <a:pt x="31" y="133"/>
                        </a:cubicBezTo>
                        <a:cubicBezTo>
                          <a:pt x="32" y="133"/>
                          <a:pt x="33" y="133"/>
                          <a:pt x="34" y="133"/>
                        </a:cubicBezTo>
                        <a:cubicBezTo>
                          <a:pt x="34" y="132"/>
                          <a:pt x="34" y="132"/>
                          <a:pt x="35" y="132"/>
                        </a:cubicBezTo>
                        <a:cubicBezTo>
                          <a:pt x="35" y="131"/>
                          <a:pt x="36" y="130"/>
                          <a:pt x="36" y="129"/>
                        </a:cubicBezTo>
                        <a:cubicBezTo>
                          <a:pt x="40" y="123"/>
                          <a:pt x="43" y="116"/>
                          <a:pt x="48" y="111"/>
                        </a:cubicBezTo>
                        <a:cubicBezTo>
                          <a:pt x="48" y="111"/>
                          <a:pt x="48" y="110"/>
                          <a:pt x="48" y="110"/>
                        </a:cubicBezTo>
                        <a:cubicBezTo>
                          <a:pt x="46" y="110"/>
                          <a:pt x="45" y="111"/>
                          <a:pt x="43" y="111"/>
                        </a:cubicBezTo>
                        <a:cubicBezTo>
                          <a:pt x="37" y="113"/>
                          <a:pt x="31" y="115"/>
                          <a:pt x="26" y="117"/>
                        </a:cubicBezTo>
                        <a:cubicBezTo>
                          <a:pt x="23" y="118"/>
                          <a:pt x="21" y="119"/>
                          <a:pt x="19" y="120"/>
                        </a:cubicBezTo>
                        <a:cubicBezTo>
                          <a:pt x="18" y="120"/>
                          <a:pt x="17" y="120"/>
                          <a:pt x="16" y="121"/>
                        </a:cubicBezTo>
                        <a:cubicBezTo>
                          <a:pt x="14" y="121"/>
                          <a:pt x="14" y="120"/>
                          <a:pt x="14" y="119"/>
                        </a:cubicBezTo>
                        <a:cubicBezTo>
                          <a:pt x="14" y="118"/>
                          <a:pt x="14" y="117"/>
                          <a:pt x="16" y="117"/>
                        </a:cubicBezTo>
                        <a:cubicBezTo>
                          <a:pt x="16" y="117"/>
                          <a:pt x="16" y="117"/>
                          <a:pt x="16" y="117"/>
                        </a:cubicBezTo>
                        <a:cubicBezTo>
                          <a:pt x="17" y="118"/>
                          <a:pt x="17" y="118"/>
                          <a:pt x="18" y="118"/>
                        </a:cubicBezTo>
                        <a:cubicBezTo>
                          <a:pt x="20" y="117"/>
                          <a:pt x="21" y="117"/>
                          <a:pt x="23" y="116"/>
                        </a:cubicBezTo>
                        <a:cubicBezTo>
                          <a:pt x="29" y="114"/>
                          <a:pt x="35" y="111"/>
                          <a:pt x="42" y="109"/>
                        </a:cubicBezTo>
                        <a:cubicBezTo>
                          <a:pt x="42" y="109"/>
                          <a:pt x="43" y="109"/>
                          <a:pt x="43" y="109"/>
                        </a:cubicBezTo>
                        <a:cubicBezTo>
                          <a:pt x="46" y="108"/>
                          <a:pt x="49" y="106"/>
                          <a:pt x="51" y="105"/>
                        </a:cubicBezTo>
                        <a:cubicBezTo>
                          <a:pt x="52" y="105"/>
                          <a:pt x="53" y="104"/>
                          <a:pt x="53" y="104"/>
                        </a:cubicBezTo>
                        <a:cubicBezTo>
                          <a:pt x="55" y="101"/>
                          <a:pt x="57" y="98"/>
                          <a:pt x="59" y="95"/>
                        </a:cubicBezTo>
                        <a:cubicBezTo>
                          <a:pt x="59" y="94"/>
                          <a:pt x="59" y="94"/>
                          <a:pt x="59" y="94"/>
                        </a:cubicBezTo>
                        <a:cubicBezTo>
                          <a:pt x="59" y="94"/>
                          <a:pt x="59" y="93"/>
                          <a:pt x="59" y="93"/>
                        </a:cubicBezTo>
                        <a:cubicBezTo>
                          <a:pt x="58" y="94"/>
                          <a:pt x="58" y="94"/>
                          <a:pt x="57" y="94"/>
                        </a:cubicBezTo>
                        <a:cubicBezTo>
                          <a:pt x="52" y="96"/>
                          <a:pt x="47" y="97"/>
                          <a:pt x="42" y="100"/>
                        </a:cubicBezTo>
                        <a:cubicBezTo>
                          <a:pt x="38" y="102"/>
                          <a:pt x="33" y="104"/>
                          <a:pt x="28" y="106"/>
                        </a:cubicBezTo>
                        <a:cubicBezTo>
                          <a:pt x="25" y="107"/>
                          <a:pt x="22" y="108"/>
                          <a:pt x="18" y="109"/>
                        </a:cubicBezTo>
                        <a:cubicBezTo>
                          <a:pt x="17" y="111"/>
                          <a:pt x="15" y="113"/>
                          <a:pt x="14" y="115"/>
                        </a:cubicBezTo>
                        <a:cubicBezTo>
                          <a:pt x="12" y="119"/>
                          <a:pt x="10" y="122"/>
                          <a:pt x="7" y="125"/>
                        </a:cubicBezTo>
                        <a:cubicBezTo>
                          <a:pt x="7" y="126"/>
                          <a:pt x="7" y="126"/>
                          <a:pt x="7" y="126"/>
                        </a:cubicBezTo>
                        <a:close/>
                        <a:moveTo>
                          <a:pt x="61" y="31"/>
                        </a:moveTo>
                        <a:cubicBezTo>
                          <a:pt x="60" y="27"/>
                          <a:pt x="58" y="23"/>
                          <a:pt x="57" y="20"/>
                        </a:cubicBezTo>
                        <a:cubicBezTo>
                          <a:pt x="56" y="20"/>
                          <a:pt x="56" y="20"/>
                          <a:pt x="55" y="20"/>
                        </a:cubicBezTo>
                        <a:cubicBezTo>
                          <a:pt x="55" y="20"/>
                          <a:pt x="54" y="20"/>
                          <a:pt x="54" y="20"/>
                        </a:cubicBezTo>
                        <a:cubicBezTo>
                          <a:pt x="52" y="21"/>
                          <a:pt x="50" y="22"/>
                          <a:pt x="48" y="23"/>
                        </a:cubicBezTo>
                        <a:cubicBezTo>
                          <a:pt x="45" y="25"/>
                          <a:pt x="41" y="27"/>
                          <a:pt x="37" y="30"/>
                        </a:cubicBezTo>
                        <a:cubicBezTo>
                          <a:pt x="35" y="31"/>
                          <a:pt x="34" y="31"/>
                          <a:pt x="32" y="32"/>
                        </a:cubicBezTo>
                        <a:cubicBezTo>
                          <a:pt x="32" y="32"/>
                          <a:pt x="31" y="33"/>
                          <a:pt x="31" y="33"/>
                        </a:cubicBezTo>
                        <a:cubicBezTo>
                          <a:pt x="30" y="33"/>
                          <a:pt x="30" y="34"/>
                          <a:pt x="31" y="34"/>
                        </a:cubicBezTo>
                        <a:cubicBezTo>
                          <a:pt x="31" y="36"/>
                          <a:pt x="31" y="37"/>
                          <a:pt x="32" y="39"/>
                        </a:cubicBezTo>
                        <a:cubicBezTo>
                          <a:pt x="33" y="39"/>
                          <a:pt x="33" y="39"/>
                          <a:pt x="34" y="39"/>
                        </a:cubicBezTo>
                        <a:cubicBezTo>
                          <a:pt x="34" y="39"/>
                          <a:pt x="35" y="39"/>
                          <a:pt x="35" y="39"/>
                        </a:cubicBezTo>
                        <a:cubicBezTo>
                          <a:pt x="37" y="38"/>
                          <a:pt x="38" y="37"/>
                          <a:pt x="39" y="36"/>
                        </a:cubicBezTo>
                        <a:cubicBezTo>
                          <a:pt x="42" y="35"/>
                          <a:pt x="44" y="33"/>
                          <a:pt x="47" y="31"/>
                        </a:cubicBezTo>
                        <a:cubicBezTo>
                          <a:pt x="49" y="30"/>
                          <a:pt x="51" y="29"/>
                          <a:pt x="53" y="27"/>
                        </a:cubicBezTo>
                        <a:cubicBezTo>
                          <a:pt x="53" y="27"/>
                          <a:pt x="54" y="27"/>
                          <a:pt x="54" y="26"/>
                        </a:cubicBezTo>
                        <a:cubicBezTo>
                          <a:pt x="55" y="26"/>
                          <a:pt x="56" y="26"/>
                          <a:pt x="56" y="27"/>
                        </a:cubicBezTo>
                        <a:cubicBezTo>
                          <a:pt x="57" y="27"/>
                          <a:pt x="57" y="28"/>
                          <a:pt x="57" y="29"/>
                        </a:cubicBezTo>
                        <a:cubicBezTo>
                          <a:pt x="57" y="30"/>
                          <a:pt x="56" y="30"/>
                          <a:pt x="55" y="30"/>
                        </a:cubicBezTo>
                        <a:cubicBezTo>
                          <a:pt x="54" y="30"/>
                          <a:pt x="52" y="31"/>
                          <a:pt x="50" y="32"/>
                        </a:cubicBezTo>
                        <a:cubicBezTo>
                          <a:pt x="48" y="33"/>
                          <a:pt x="46" y="34"/>
                          <a:pt x="44" y="36"/>
                        </a:cubicBezTo>
                        <a:cubicBezTo>
                          <a:pt x="41" y="37"/>
                          <a:pt x="38" y="39"/>
                          <a:pt x="36" y="41"/>
                        </a:cubicBezTo>
                        <a:cubicBezTo>
                          <a:pt x="35" y="41"/>
                          <a:pt x="35" y="41"/>
                          <a:pt x="34" y="42"/>
                        </a:cubicBezTo>
                        <a:cubicBezTo>
                          <a:pt x="34" y="43"/>
                          <a:pt x="34" y="43"/>
                          <a:pt x="33" y="43"/>
                        </a:cubicBezTo>
                        <a:cubicBezTo>
                          <a:pt x="34" y="44"/>
                          <a:pt x="34" y="45"/>
                          <a:pt x="34" y="46"/>
                        </a:cubicBezTo>
                        <a:cubicBezTo>
                          <a:pt x="35" y="46"/>
                          <a:pt x="36" y="46"/>
                          <a:pt x="36" y="46"/>
                        </a:cubicBezTo>
                        <a:cubicBezTo>
                          <a:pt x="38" y="45"/>
                          <a:pt x="40" y="44"/>
                          <a:pt x="42" y="42"/>
                        </a:cubicBezTo>
                        <a:cubicBezTo>
                          <a:pt x="48" y="39"/>
                          <a:pt x="53" y="36"/>
                          <a:pt x="58" y="32"/>
                        </a:cubicBezTo>
                        <a:cubicBezTo>
                          <a:pt x="59" y="31"/>
                          <a:pt x="59" y="31"/>
                          <a:pt x="61" y="31"/>
                        </a:cubicBezTo>
                        <a:close/>
                        <a:moveTo>
                          <a:pt x="21" y="105"/>
                        </a:moveTo>
                        <a:cubicBezTo>
                          <a:pt x="22" y="106"/>
                          <a:pt x="22" y="106"/>
                          <a:pt x="23" y="106"/>
                        </a:cubicBezTo>
                        <a:cubicBezTo>
                          <a:pt x="24" y="105"/>
                          <a:pt x="26" y="105"/>
                          <a:pt x="27" y="104"/>
                        </a:cubicBezTo>
                        <a:cubicBezTo>
                          <a:pt x="32" y="102"/>
                          <a:pt x="37" y="100"/>
                          <a:pt x="41" y="98"/>
                        </a:cubicBezTo>
                        <a:cubicBezTo>
                          <a:pt x="45" y="96"/>
                          <a:pt x="48" y="95"/>
                          <a:pt x="51" y="93"/>
                        </a:cubicBezTo>
                        <a:cubicBezTo>
                          <a:pt x="53" y="92"/>
                          <a:pt x="55" y="91"/>
                          <a:pt x="57" y="90"/>
                        </a:cubicBezTo>
                        <a:cubicBezTo>
                          <a:pt x="59" y="89"/>
                          <a:pt x="60" y="89"/>
                          <a:pt x="61" y="91"/>
                        </a:cubicBezTo>
                        <a:cubicBezTo>
                          <a:pt x="61" y="91"/>
                          <a:pt x="61" y="91"/>
                          <a:pt x="61" y="91"/>
                        </a:cubicBezTo>
                        <a:cubicBezTo>
                          <a:pt x="63" y="87"/>
                          <a:pt x="66" y="84"/>
                          <a:pt x="68" y="80"/>
                        </a:cubicBezTo>
                        <a:cubicBezTo>
                          <a:pt x="68" y="80"/>
                          <a:pt x="68" y="80"/>
                          <a:pt x="67" y="80"/>
                        </a:cubicBezTo>
                        <a:cubicBezTo>
                          <a:pt x="66" y="81"/>
                          <a:pt x="64" y="81"/>
                          <a:pt x="63" y="82"/>
                        </a:cubicBezTo>
                        <a:cubicBezTo>
                          <a:pt x="59" y="83"/>
                          <a:pt x="55" y="85"/>
                          <a:pt x="51" y="87"/>
                        </a:cubicBezTo>
                        <a:cubicBezTo>
                          <a:pt x="47" y="89"/>
                          <a:pt x="42" y="91"/>
                          <a:pt x="37" y="93"/>
                        </a:cubicBezTo>
                        <a:cubicBezTo>
                          <a:pt x="36" y="94"/>
                          <a:pt x="34" y="95"/>
                          <a:pt x="32" y="96"/>
                        </a:cubicBezTo>
                        <a:cubicBezTo>
                          <a:pt x="30" y="96"/>
                          <a:pt x="29" y="97"/>
                          <a:pt x="28" y="97"/>
                        </a:cubicBezTo>
                        <a:cubicBezTo>
                          <a:pt x="28" y="98"/>
                          <a:pt x="27" y="98"/>
                          <a:pt x="26" y="98"/>
                        </a:cubicBezTo>
                        <a:cubicBezTo>
                          <a:pt x="25" y="100"/>
                          <a:pt x="23" y="103"/>
                          <a:pt x="21" y="105"/>
                        </a:cubicBezTo>
                        <a:close/>
                        <a:moveTo>
                          <a:pt x="73" y="75"/>
                        </a:moveTo>
                        <a:cubicBezTo>
                          <a:pt x="72" y="73"/>
                          <a:pt x="72" y="71"/>
                          <a:pt x="71" y="69"/>
                        </a:cubicBezTo>
                        <a:cubicBezTo>
                          <a:pt x="70" y="70"/>
                          <a:pt x="70" y="70"/>
                          <a:pt x="69" y="70"/>
                        </a:cubicBezTo>
                        <a:cubicBezTo>
                          <a:pt x="64" y="72"/>
                          <a:pt x="59" y="74"/>
                          <a:pt x="54" y="76"/>
                        </a:cubicBezTo>
                        <a:cubicBezTo>
                          <a:pt x="49" y="78"/>
                          <a:pt x="44" y="81"/>
                          <a:pt x="39" y="83"/>
                        </a:cubicBezTo>
                        <a:cubicBezTo>
                          <a:pt x="38" y="83"/>
                          <a:pt x="37" y="83"/>
                          <a:pt x="37" y="84"/>
                        </a:cubicBezTo>
                        <a:cubicBezTo>
                          <a:pt x="34" y="87"/>
                          <a:pt x="32" y="90"/>
                          <a:pt x="30" y="93"/>
                        </a:cubicBezTo>
                        <a:cubicBezTo>
                          <a:pt x="30" y="93"/>
                          <a:pt x="30" y="94"/>
                          <a:pt x="29" y="94"/>
                        </a:cubicBezTo>
                        <a:cubicBezTo>
                          <a:pt x="30" y="94"/>
                          <a:pt x="31" y="94"/>
                          <a:pt x="31" y="94"/>
                        </a:cubicBezTo>
                        <a:cubicBezTo>
                          <a:pt x="32" y="93"/>
                          <a:pt x="33" y="93"/>
                          <a:pt x="34" y="93"/>
                        </a:cubicBezTo>
                        <a:cubicBezTo>
                          <a:pt x="40" y="90"/>
                          <a:pt x="47" y="87"/>
                          <a:pt x="53" y="84"/>
                        </a:cubicBezTo>
                        <a:cubicBezTo>
                          <a:pt x="56" y="83"/>
                          <a:pt x="58" y="81"/>
                          <a:pt x="60" y="80"/>
                        </a:cubicBezTo>
                        <a:cubicBezTo>
                          <a:pt x="63" y="79"/>
                          <a:pt x="66" y="77"/>
                          <a:pt x="68" y="76"/>
                        </a:cubicBezTo>
                        <a:cubicBezTo>
                          <a:pt x="69" y="75"/>
                          <a:pt x="70" y="75"/>
                          <a:pt x="71" y="76"/>
                        </a:cubicBezTo>
                        <a:cubicBezTo>
                          <a:pt x="71" y="76"/>
                          <a:pt x="71" y="76"/>
                          <a:pt x="72" y="76"/>
                        </a:cubicBezTo>
                        <a:cubicBezTo>
                          <a:pt x="72" y="76"/>
                          <a:pt x="73" y="75"/>
                          <a:pt x="73" y="75"/>
                        </a:cubicBezTo>
                        <a:close/>
                        <a:moveTo>
                          <a:pt x="40" y="80"/>
                        </a:moveTo>
                        <a:cubicBezTo>
                          <a:pt x="40" y="80"/>
                          <a:pt x="40" y="80"/>
                          <a:pt x="40" y="80"/>
                        </a:cubicBezTo>
                        <a:cubicBezTo>
                          <a:pt x="50" y="76"/>
                          <a:pt x="60" y="71"/>
                          <a:pt x="70" y="65"/>
                        </a:cubicBezTo>
                        <a:cubicBezTo>
                          <a:pt x="69" y="64"/>
                          <a:pt x="69" y="62"/>
                          <a:pt x="68" y="60"/>
                        </a:cubicBezTo>
                        <a:cubicBezTo>
                          <a:pt x="66" y="61"/>
                          <a:pt x="64" y="62"/>
                          <a:pt x="63" y="63"/>
                        </a:cubicBezTo>
                        <a:cubicBezTo>
                          <a:pt x="61" y="63"/>
                          <a:pt x="59" y="64"/>
                          <a:pt x="57" y="65"/>
                        </a:cubicBezTo>
                        <a:cubicBezTo>
                          <a:pt x="55" y="65"/>
                          <a:pt x="53" y="66"/>
                          <a:pt x="51" y="67"/>
                        </a:cubicBezTo>
                        <a:cubicBezTo>
                          <a:pt x="50" y="68"/>
                          <a:pt x="48" y="69"/>
                          <a:pt x="46" y="70"/>
                        </a:cubicBezTo>
                        <a:cubicBezTo>
                          <a:pt x="44" y="70"/>
                          <a:pt x="42" y="71"/>
                          <a:pt x="41" y="72"/>
                        </a:cubicBezTo>
                        <a:cubicBezTo>
                          <a:pt x="41" y="73"/>
                          <a:pt x="41" y="74"/>
                          <a:pt x="41" y="74"/>
                        </a:cubicBezTo>
                        <a:cubicBezTo>
                          <a:pt x="41" y="75"/>
                          <a:pt x="40" y="76"/>
                          <a:pt x="40" y="76"/>
                        </a:cubicBezTo>
                        <a:cubicBezTo>
                          <a:pt x="41" y="77"/>
                          <a:pt x="41" y="78"/>
                          <a:pt x="40" y="79"/>
                        </a:cubicBezTo>
                        <a:cubicBezTo>
                          <a:pt x="40" y="79"/>
                          <a:pt x="40" y="80"/>
                          <a:pt x="40" y="80"/>
                        </a:cubicBezTo>
                        <a:close/>
                        <a:moveTo>
                          <a:pt x="35" y="48"/>
                        </a:moveTo>
                        <a:cubicBezTo>
                          <a:pt x="36" y="50"/>
                          <a:pt x="36" y="52"/>
                          <a:pt x="36" y="53"/>
                        </a:cubicBezTo>
                        <a:cubicBezTo>
                          <a:pt x="36" y="53"/>
                          <a:pt x="37" y="54"/>
                          <a:pt x="37" y="54"/>
                        </a:cubicBezTo>
                        <a:cubicBezTo>
                          <a:pt x="38" y="54"/>
                          <a:pt x="39" y="55"/>
                          <a:pt x="40" y="54"/>
                        </a:cubicBezTo>
                        <a:cubicBezTo>
                          <a:pt x="41" y="54"/>
                          <a:pt x="42" y="53"/>
                          <a:pt x="43" y="53"/>
                        </a:cubicBezTo>
                        <a:cubicBezTo>
                          <a:pt x="47" y="50"/>
                          <a:pt x="51" y="48"/>
                          <a:pt x="55" y="46"/>
                        </a:cubicBezTo>
                        <a:cubicBezTo>
                          <a:pt x="58" y="44"/>
                          <a:pt x="60" y="43"/>
                          <a:pt x="62" y="41"/>
                        </a:cubicBezTo>
                        <a:cubicBezTo>
                          <a:pt x="63" y="41"/>
                          <a:pt x="63" y="41"/>
                          <a:pt x="63" y="41"/>
                        </a:cubicBezTo>
                        <a:cubicBezTo>
                          <a:pt x="62" y="39"/>
                          <a:pt x="62" y="37"/>
                          <a:pt x="61" y="35"/>
                        </a:cubicBezTo>
                        <a:cubicBezTo>
                          <a:pt x="60" y="35"/>
                          <a:pt x="60" y="35"/>
                          <a:pt x="59" y="36"/>
                        </a:cubicBezTo>
                        <a:cubicBezTo>
                          <a:pt x="55" y="37"/>
                          <a:pt x="52" y="39"/>
                          <a:pt x="49" y="41"/>
                        </a:cubicBezTo>
                        <a:cubicBezTo>
                          <a:pt x="44" y="44"/>
                          <a:pt x="40" y="47"/>
                          <a:pt x="35" y="48"/>
                        </a:cubicBezTo>
                        <a:close/>
                        <a:moveTo>
                          <a:pt x="27" y="25"/>
                        </a:moveTo>
                        <a:cubicBezTo>
                          <a:pt x="28" y="26"/>
                          <a:pt x="28" y="28"/>
                          <a:pt x="29" y="29"/>
                        </a:cubicBezTo>
                        <a:cubicBezTo>
                          <a:pt x="29" y="30"/>
                          <a:pt x="30" y="31"/>
                          <a:pt x="31" y="30"/>
                        </a:cubicBezTo>
                        <a:cubicBezTo>
                          <a:pt x="31" y="30"/>
                          <a:pt x="31" y="30"/>
                          <a:pt x="32" y="30"/>
                        </a:cubicBezTo>
                        <a:cubicBezTo>
                          <a:pt x="33" y="29"/>
                          <a:pt x="35" y="28"/>
                          <a:pt x="37" y="28"/>
                        </a:cubicBezTo>
                        <a:cubicBezTo>
                          <a:pt x="39" y="26"/>
                          <a:pt x="42" y="24"/>
                          <a:pt x="45" y="23"/>
                        </a:cubicBezTo>
                        <a:cubicBezTo>
                          <a:pt x="48" y="21"/>
                          <a:pt x="51" y="19"/>
                          <a:pt x="53" y="17"/>
                        </a:cubicBezTo>
                        <a:cubicBezTo>
                          <a:pt x="54" y="16"/>
                          <a:pt x="55" y="16"/>
                          <a:pt x="55" y="15"/>
                        </a:cubicBezTo>
                        <a:cubicBezTo>
                          <a:pt x="55" y="14"/>
                          <a:pt x="54" y="13"/>
                          <a:pt x="54" y="11"/>
                        </a:cubicBezTo>
                        <a:cubicBezTo>
                          <a:pt x="53" y="11"/>
                          <a:pt x="52" y="11"/>
                          <a:pt x="52" y="12"/>
                        </a:cubicBezTo>
                        <a:cubicBezTo>
                          <a:pt x="49" y="13"/>
                          <a:pt x="47" y="14"/>
                          <a:pt x="45" y="16"/>
                        </a:cubicBezTo>
                        <a:cubicBezTo>
                          <a:pt x="42" y="17"/>
                          <a:pt x="39" y="19"/>
                          <a:pt x="36" y="21"/>
                        </a:cubicBezTo>
                        <a:cubicBezTo>
                          <a:pt x="33" y="22"/>
                          <a:pt x="30" y="24"/>
                          <a:pt x="27" y="25"/>
                        </a:cubicBezTo>
                        <a:close/>
                        <a:moveTo>
                          <a:pt x="39" y="64"/>
                        </a:moveTo>
                        <a:cubicBezTo>
                          <a:pt x="40" y="65"/>
                          <a:pt x="40" y="66"/>
                          <a:pt x="40" y="67"/>
                        </a:cubicBezTo>
                        <a:cubicBezTo>
                          <a:pt x="40" y="68"/>
                          <a:pt x="40" y="68"/>
                          <a:pt x="40" y="69"/>
                        </a:cubicBezTo>
                        <a:cubicBezTo>
                          <a:pt x="40" y="69"/>
                          <a:pt x="39" y="69"/>
                          <a:pt x="40" y="70"/>
                        </a:cubicBezTo>
                        <a:cubicBezTo>
                          <a:pt x="40" y="70"/>
                          <a:pt x="41" y="70"/>
                          <a:pt x="41" y="70"/>
                        </a:cubicBezTo>
                        <a:cubicBezTo>
                          <a:pt x="41" y="70"/>
                          <a:pt x="41" y="69"/>
                          <a:pt x="41" y="69"/>
                        </a:cubicBezTo>
                        <a:cubicBezTo>
                          <a:pt x="45" y="68"/>
                          <a:pt x="48" y="66"/>
                          <a:pt x="52" y="65"/>
                        </a:cubicBezTo>
                        <a:cubicBezTo>
                          <a:pt x="54" y="63"/>
                          <a:pt x="57" y="62"/>
                          <a:pt x="60" y="61"/>
                        </a:cubicBezTo>
                        <a:cubicBezTo>
                          <a:pt x="62" y="60"/>
                          <a:pt x="64" y="58"/>
                          <a:pt x="66" y="57"/>
                        </a:cubicBezTo>
                        <a:cubicBezTo>
                          <a:pt x="66" y="57"/>
                          <a:pt x="67" y="57"/>
                          <a:pt x="67" y="56"/>
                        </a:cubicBezTo>
                        <a:cubicBezTo>
                          <a:pt x="67" y="55"/>
                          <a:pt x="66" y="53"/>
                          <a:pt x="66" y="52"/>
                        </a:cubicBezTo>
                        <a:cubicBezTo>
                          <a:pt x="66" y="52"/>
                          <a:pt x="66" y="52"/>
                          <a:pt x="65" y="52"/>
                        </a:cubicBezTo>
                        <a:cubicBezTo>
                          <a:pt x="62" y="53"/>
                          <a:pt x="59" y="54"/>
                          <a:pt x="56" y="56"/>
                        </a:cubicBezTo>
                        <a:cubicBezTo>
                          <a:pt x="54" y="57"/>
                          <a:pt x="51" y="58"/>
                          <a:pt x="49" y="60"/>
                        </a:cubicBezTo>
                        <a:cubicBezTo>
                          <a:pt x="46" y="61"/>
                          <a:pt x="44" y="62"/>
                          <a:pt x="41" y="63"/>
                        </a:cubicBezTo>
                        <a:cubicBezTo>
                          <a:pt x="40" y="63"/>
                          <a:pt x="40" y="64"/>
                          <a:pt x="39" y="64"/>
                        </a:cubicBezTo>
                        <a:close/>
                        <a:moveTo>
                          <a:pt x="65" y="48"/>
                        </a:moveTo>
                        <a:cubicBezTo>
                          <a:pt x="64" y="47"/>
                          <a:pt x="64" y="46"/>
                          <a:pt x="64" y="46"/>
                        </a:cubicBezTo>
                        <a:cubicBezTo>
                          <a:pt x="64" y="45"/>
                          <a:pt x="64" y="45"/>
                          <a:pt x="63" y="45"/>
                        </a:cubicBezTo>
                        <a:cubicBezTo>
                          <a:pt x="63" y="45"/>
                          <a:pt x="63" y="45"/>
                          <a:pt x="62" y="45"/>
                        </a:cubicBezTo>
                        <a:cubicBezTo>
                          <a:pt x="60" y="46"/>
                          <a:pt x="58" y="46"/>
                          <a:pt x="56" y="48"/>
                        </a:cubicBezTo>
                        <a:cubicBezTo>
                          <a:pt x="54" y="49"/>
                          <a:pt x="52" y="50"/>
                          <a:pt x="50" y="51"/>
                        </a:cubicBezTo>
                        <a:cubicBezTo>
                          <a:pt x="47" y="53"/>
                          <a:pt x="43" y="55"/>
                          <a:pt x="40" y="56"/>
                        </a:cubicBezTo>
                        <a:cubicBezTo>
                          <a:pt x="39" y="57"/>
                          <a:pt x="38" y="57"/>
                          <a:pt x="38" y="58"/>
                        </a:cubicBezTo>
                        <a:cubicBezTo>
                          <a:pt x="38" y="59"/>
                          <a:pt x="38" y="60"/>
                          <a:pt x="39" y="62"/>
                        </a:cubicBezTo>
                        <a:cubicBezTo>
                          <a:pt x="39" y="61"/>
                          <a:pt x="39" y="62"/>
                          <a:pt x="40" y="61"/>
                        </a:cubicBezTo>
                        <a:cubicBezTo>
                          <a:pt x="41" y="61"/>
                          <a:pt x="42" y="61"/>
                          <a:pt x="43" y="60"/>
                        </a:cubicBezTo>
                        <a:cubicBezTo>
                          <a:pt x="46" y="59"/>
                          <a:pt x="49" y="57"/>
                          <a:pt x="52" y="56"/>
                        </a:cubicBezTo>
                        <a:cubicBezTo>
                          <a:pt x="56" y="53"/>
                          <a:pt x="60" y="51"/>
                          <a:pt x="64" y="48"/>
                        </a:cubicBezTo>
                        <a:cubicBezTo>
                          <a:pt x="64" y="48"/>
                          <a:pt x="64" y="48"/>
                          <a:pt x="65" y="48"/>
                        </a:cubicBezTo>
                        <a:close/>
                        <a:moveTo>
                          <a:pt x="45" y="6"/>
                        </a:moveTo>
                        <a:cubicBezTo>
                          <a:pt x="45" y="8"/>
                          <a:pt x="45" y="8"/>
                          <a:pt x="43" y="9"/>
                        </a:cubicBezTo>
                        <a:cubicBezTo>
                          <a:pt x="40" y="10"/>
                          <a:pt x="37" y="12"/>
                          <a:pt x="35" y="13"/>
                        </a:cubicBezTo>
                        <a:cubicBezTo>
                          <a:pt x="32" y="15"/>
                          <a:pt x="29" y="17"/>
                          <a:pt x="26" y="19"/>
                        </a:cubicBezTo>
                        <a:cubicBezTo>
                          <a:pt x="25" y="19"/>
                          <a:pt x="25" y="19"/>
                          <a:pt x="25" y="19"/>
                        </a:cubicBezTo>
                        <a:cubicBezTo>
                          <a:pt x="25" y="20"/>
                          <a:pt x="25" y="20"/>
                          <a:pt x="25" y="20"/>
                        </a:cubicBezTo>
                        <a:cubicBezTo>
                          <a:pt x="26" y="21"/>
                          <a:pt x="26" y="21"/>
                          <a:pt x="26" y="21"/>
                        </a:cubicBezTo>
                        <a:cubicBezTo>
                          <a:pt x="27" y="22"/>
                          <a:pt x="27" y="23"/>
                          <a:pt x="28" y="22"/>
                        </a:cubicBezTo>
                        <a:cubicBezTo>
                          <a:pt x="28" y="22"/>
                          <a:pt x="29" y="22"/>
                          <a:pt x="29" y="22"/>
                        </a:cubicBezTo>
                        <a:cubicBezTo>
                          <a:pt x="31" y="21"/>
                          <a:pt x="33" y="20"/>
                          <a:pt x="35" y="19"/>
                        </a:cubicBezTo>
                        <a:cubicBezTo>
                          <a:pt x="40" y="17"/>
                          <a:pt x="44" y="14"/>
                          <a:pt x="48" y="11"/>
                        </a:cubicBezTo>
                        <a:cubicBezTo>
                          <a:pt x="49" y="9"/>
                          <a:pt x="51" y="8"/>
                          <a:pt x="53" y="7"/>
                        </a:cubicBezTo>
                        <a:cubicBezTo>
                          <a:pt x="53" y="6"/>
                          <a:pt x="53" y="6"/>
                          <a:pt x="53" y="6"/>
                        </a:cubicBezTo>
                        <a:cubicBezTo>
                          <a:pt x="50" y="6"/>
                          <a:pt x="48" y="6"/>
                          <a:pt x="45" y="6"/>
                        </a:cubicBezTo>
                        <a:close/>
                        <a:moveTo>
                          <a:pt x="25" y="18"/>
                        </a:moveTo>
                        <a:cubicBezTo>
                          <a:pt x="30" y="14"/>
                          <a:pt x="36" y="11"/>
                          <a:pt x="41" y="6"/>
                        </a:cubicBezTo>
                        <a:cubicBezTo>
                          <a:pt x="41" y="6"/>
                          <a:pt x="41" y="6"/>
                          <a:pt x="41" y="6"/>
                        </a:cubicBezTo>
                        <a:cubicBezTo>
                          <a:pt x="38" y="6"/>
                          <a:pt x="36" y="6"/>
                          <a:pt x="34" y="6"/>
                        </a:cubicBezTo>
                        <a:cubicBezTo>
                          <a:pt x="34" y="8"/>
                          <a:pt x="34" y="9"/>
                          <a:pt x="32" y="9"/>
                        </a:cubicBezTo>
                        <a:cubicBezTo>
                          <a:pt x="31" y="9"/>
                          <a:pt x="29" y="10"/>
                          <a:pt x="29" y="10"/>
                        </a:cubicBezTo>
                        <a:cubicBezTo>
                          <a:pt x="27" y="11"/>
                          <a:pt x="26" y="12"/>
                          <a:pt x="24" y="13"/>
                        </a:cubicBezTo>
                        <a:cubicBezTo>
                          <a:pt x="24" y="13"/>
                          <a:pt x="24" y="13"/>
                          <a:pt x="24" y="14"/>
                        </a:cubicBezTo>
                        <a:cubicBezTo>
                          <a:pt x="24" y="14"/>
                          <a:pt x="25" y="14"/>
                          <a:pt x="25" y="14"/>
                        </a:cubicBezTo>
                        <a:cubicBezTo>
                          <a:pt x="25" y="14"/>
                          <a:pt x="24" y="15"/>
                          <a:pt x="24" y="16"/>
                        </a:cubicBezTo>
                        <a:cubicBezTo>
                          <a:pt x="24" y="16"/>
                          <a:pt x="24" y="17"/>
                          <a:pt x="25" y="18"/>
                        </a:cubicBezTo>
                        <a:close/>
                        <a:moveTo>
                          <a:pt x="29" y="7"/>
                        </a:moveTo>
                        <a:cubicBezTo>
                          <a:pt x="29" y="7"/>
                          <a:pt x="29" y="7"/>
                          <a:pt x="29" y="7"/>
                        </a:cubicBezTo>
                        <a:cubicBezTo>
                          <a:pt x="28" y="7"/>
                          <a:pt x="27" y="7"/>
                          <a:pt x="26" y="7"/>
                        </a:cubicBezTo>
                        <a:cubicBezTo>
                          <a:pt x="25" y="7"/>
                          <a:pt x="24" y="7"/>
                          <a:pt x="23" y="7"/>
                        </a:cubicBezTo>
                        <a:cubicBezTo>
                          <a:pt x="23" y="7"/>
                          <a:pt x="22" y="6"/>
                          <a:pt x="22" y="6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1" y="5"/>
                          <a:pt x="20" y="4"/>
                          <a:pt x="19" y="4"/>
                        </a:cubicBezTo>
                        <a:cubicBezTo>
                          <a:pt x="19" y="4"/>
                          <a:pt x="19" y="4"/>
                          <a:pt x="19" y="4"/>
                        </a:cubicBezTo>
                        <a:cubicBezTo>
                          <a:pt x="21" y="6"/>
                          <a:pt x="21" y="9"/>
                          <a:pt x="23" y="12"/>
                        </a:cubicBezTo>
                        <a:cubicBezTo>
                          <a:pt x="25" y="10"/>
                          <a:pt x="27" y="9"/>
                          <a:pt x="29" y="7"/>
                        </a:cubicBezTo>
                        <a:close/>
                        <a:moveTo>
                          <a:pt x="69" y="83"/>
                        </a:moveTo>
                        <a:cubicBezTo>
                          <a:pt x="67" y="86"/>
                          <a:pt x="64" y="89"/>
                          <a:pt x="63" y="92"/>
                        </a:cubicBezTo>
                        <a:cubicBezTo>
                          <a:pt x="65" y="89"/>
                          <a:pt x="67" y="86"/>
                          <a:pt x="69" y="83"/>
                        </a:cubicBezTo>
                        <a:close/>
                        <a:moveTo>
                          <a:pt x="74" y="78"/>
                        </a:moveTo>
                        <a:cubicBezTo>
                          <a:pt x="74" y="78"/>
                          <a:pt x="74" y="78"/>
                          <a:pt x="74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5" y="78"/>
                          <a:pt x="75" y="78"/>
                          <a:pt x="75" y="78"/>
                        </a:cubicBezTo>
                        <a:cubicBezTo>
                          <a:pt x="74" y="78"/>
                          <a:pt x="74" y="78"/>
                          <a:pt x="74" y="78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  <p:sp>
                <p:nvSpPr>
                  <p:cNvPr id="209" name="Freeform 9"/>
                  <p:cNvSpPr/>
                  <p:nvPr/>
                </p:nvSpPr>
                <p:spPr bwMode="auto">
                  <a:xfrm>
                    <a:off x="6094413" y="3586163"/>
                    <a:ext cx="114300" cy="39688"/>
                  </a:xfrm>
                  <a:custGeom>
                    <a:avLst/>
                    <a:gdLst>
                      <a:gd name="T0" fmla="*/ 1 w 35"/>
                      <a:gd name="T1" fmla="*/ 9 h 12"/>
                      <a:gd name="T2" fmla="*/ 3 w 35"/>
                      <a:gd name="T3" fmla="*/ 9 h 12"/>
                      <a:gd name="T4" fmla="*/ 3 w 35"/>
                      <a:gd name="T5" fmla="*/ 9 h 12"/>
                      <a:gd name="T6" fmla="*/ 5 w 35"/>
                      <a:gd name="T7" fmla="*/ 10 h 12"/>
                      <a:gd name="T8" fmla="*/ 9 w 35"/>
                      <a:gd name="T9" fmla="*/ 10 h 12"/>
                      <a:gd name="T10" fmla="*/ 22 w 35"/>
                      <a:gd name="T11" fmla="*/ 5 h 12"/>
                      <a:gd name="T12" fmla="*/ 31 w 35"/>
                      <a:gd name="T13" fmla="*/ 0 h 12"/>
                      <a:gd name="T14" fmla="*/ 32 w 35"/>
                      <a:gd name="T15" fmla="*/ 0 h 12"/>
                      <a:gd name="T16" fmla="*/ 35 w 35"/>
                      <a:gd name="T17" fmla="*/ 1 h 12"/>
                      <a:gd name="T18" fmla="*/ 34 w 35"/>
                      <a:gd name="T19" fmla="*/ 4 h 12"/>
                      <a:gd name="T20" fmla="*/ 33 w 35"/>
                      <a:gd name="T21" fmla="*/ 4 h 12"/>
                      <a:gd name="T22" fmla="*/ 22 w 35"/>
                      <a:gd name="T23" fmla="*/ 8 h 12"/>
                      <a:gd name="T24" fmla="*/ 13 w 35"/>
                      <a:gd name="T25" fmla="*/ 11 h 12"/>
                      <a:gd name="T26" fmla="*/ 7 w 35"/>
                      <a:gd name="T27" fmla="*/ 12 h 12"/>
                      <a:gd name="T28" fmla="*/ 1 w 35"/>
                      <a:gd name="T29" fmla="*/ 12 h 12"/>
                      <a:gd name="T30" fmla="*/ 1 w 35"/>
                      <a:gd name="T31" fmla="*/ 12 h 12"/>
                      <a:gd name="T32" fmla="*/ 0 w 35"/>
                      <a:gd name="T33" fmla="*/ 9 h 12"/>
                      <a:gd name="T34" fmla="*/ 1 w 35"/>
                      <a:gd name="T35" fmla="*/ 9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5" h="12">
                        <a:moveTo>
                          <a:pt x="1" y="9"/>
                        </a:moveTo>
                        <a:cubicBezTo>
                          <a:pt x="1" y="8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4" y="10"/>
                          <a:pt x="4" y="10"/>
                          <a:pt x="5" y="10"/>
                        </a:cubicBezTo>
                        <a:cubicBezTo>
                          <a:pt x="6" y="10"/>
                          <a:pt x="8" y="10"/>
                          <a:pt x="9" y="10"/>
                        </a:cubicBezTo>
                        <a:cubicBezTo>
                          <a:pt x="14" y="8"/>
                          <a:pt x="18" y="7"/>
                          <a:pt x="22" y="5"/>
                        </a:cubicBezTo>
                        <a:cubicBezTo>
                          <a:pt x="25" y="4"/>
                          <a:pt x="28" y="2"/>
                          <a:pt x="31" y="0"/>
                        </a:cubicBezTo>
                        <a:cubicBezTo>
                          <a:pt x="32" y="0"/>
                          <a:pt x="32" y="0"/>
                          <a:pt x="32" y="0"/>
                        </a:cubicBezTo>
                        <a:cubicBezTo>
                          <a:pt x="33" y="0"/>
                          <a:pt x="34" y="0"/>
                          <a:pt x="35" y="1"/>
                        </a:cubicBezTo>
                        <a:cubicBezTo>
                          <a:pt x="35" y="2"/>
                          <a:pt x="35" y="3"/>
                          <a:pt x="34" y="4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29" y="6"/>
                          <a:pt x="26" y="7"/>
                          <a:pt x="22" y="8"/>
                        </a:cubicBezTo>
                        <a:cubicBezTo>
                          <a:pt x="19" y="9"/>
                          <a:pt x="16" y="10"/>
                          <a:pt x="13" y="11"/>
                        </a:cubicBezTo>
                        <a:cubicBezTo>
                          <a:pt x="11" y="11"/>
                          <a:pt x="9" y="12"/>
                          <a:pt x="7" y="12"/>
                        </a:cubicBezTo>
                        <a:cubicBezTo>
                          <a:pt x="5" y="12"/>
                          <a:pt x="3" y="12"/>
                          <a:pt x="1" y="12"/>
                        </a:cubicBezTo>
                        <a:cubicBezTo>
                          <a:pt x="1" y="12"/>
                          <a:pt x="1" y="12"/>
                          <a:pt x="1" y="12"/>
                        </a:cubicBezTo>
                        <a:cubicBezTo>
                          <a:pt x="0" y="11"/>
                          <a:pt x="0" y="10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solidFill>
                    <a:srgbClr val="CBCBC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/>
                  </a:p>
                </p:txBody>
              </p:sp>
            </p:grpSp>
          </p:grpSp>
        </p:grpSp>
        <p:sp>
          <p:nvSpPr>
            <p:cNvPr id="216" name="文本框 215"/>
            <p:cNvSpPr txBox="1"/>
            <p:nvPr/>
          </p:nvSpPr>
          <p:spPr>
            <a:xfrm>
              <a:off x="4607502" y="2109497"/>
              <a:ext cx="3707240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6000" b="1" dirty="0" smtClean="0">
                  <a:blipFill dpi="0" rotWithShape="1">
                    <a:blip r:embed="rId1"/>
                    <a:srcRect/>
                    <a:stretch>
                      <a:fillRect/>
                    </a:stretch>
                  </a:blipFill>
                </a:rPr>
                <a:t>American</a:t>
              </a:r>
              <a:endParaRPr lang="zh-CN" altLang="en-US" sz="6000" b="1" dirty="0">
                <a:blipFill dpi="0" rotWithShape="1">
                  <a:blip r:embed="rId1"/>
                  <a:srcRect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220" name="文本框 219"/>
          <p:cNvSpPr txBox="1"/>
          <p:nvPr/>
        </p:nvSpPr>
        <p:spPr>
          <a:xfrm>
            <a:off x="4055035" y="3848532"/>
            <a:ext cx="4175236" cy="17729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sz="2800" kern="100" dirty="0" smtClean="0">
                <a:solidFill>
                  <a:schemeClr val="bg1"/>
                </a:solidFill>
                <a:latin typeface="Adobe Arabic" pitchFamily="18" charset="-78"/>
                <a:ea typeface="黑体"/>
                <a:cs typeface="Adobe Arabic" pitchFamily="18" charset="-78"/>
              </a:rPr>
              <a:t>passion </a:t>
            </a:r>
            <a:endParaRPr lang="en-US" sz="2800" kern="100" dirty="0" smtClean="0">
              <a:solidFill>
                <a:schemeClr val="bg1"/>
              </a:solidFill>
              <a:latin typeface="Adobe Arabic" pitchFamily="18" charset="-78"/>
              <a:ea typeface="黑体"/>
              <a:cs typeface="Adobe Arabic" pitchFamily="18" charset="-78"/>
            </a:endParaRPr>
          </a:p>
          <a:p>
            <a:pPr algn="ctr">
              <a:spcAft>
                <a:spcPts val="0"/>
              </a:spcAft>
            </a:pPr>
            <a:r>
              <a:rPr lang="en-US" sz="2800" kern="100" dirty="0" smtClean="0">
                <a:solidFill>
                  <a:schemeClr val="bg1"/>
                </a:solidFill>
                <a:latin typeface="Adobe Arabic" pitchFamily="18" charset="-78"/>
                <a:ea typeface="黑体"/>
                <a:cs typeface="Adobe Arabic" pitchFamily="18" charset="-78"/>
              </a:rPr>
              <a:t>newness </a:t>
            </a:r>
            <a:endParaRPr lang="en-US" sz="2800" kern="100" dirty="0" smtClean="0">
              <a:solidFill>
                <a:schemeClr val="bg1"/>
              </a:solidFill>
              <a:latin typeface="Adobe Arabic" pitchFamily="18" charset="-78"/>
              <a:ea typeface="黑体"/>
              <a:cs typeface="Adobe Arabic" pitchFamily="18" charset="-78"/>
            </a:endParaRPr>
          </a:p>
          <a:p>
            <a:pPr algn="ctr">
              <a:spcAft>
                <a:spcPts val="0"/>
              </a:spcAft>
            </a:pPr>
            <a:r>
              <a:rPr lang="en-US" sz="2800" kern="100" dirty="0" smtClean="0">
                <a:solidFill>
                  <a:schemeClr val="bg1"/>
                </a:solidFill>
                <a:latin typeface="Adobe Arabic" pitchFamily="18" charset="-78"/>
                <a:ea typeface="黑体"/>
                <a:cs typeface="Adobe Arabic" pitchFamily="18" charset="-78"/>
              </a:rPr>
              <a:t>love</a:t>
            </a:r>
            <a:r>
              <a:rPr lang="en-US" sz="2000" kern="100" dirty="0" smtClean="0">
                <a:solidFill>
                  <a:schemeClr val="bg1"/>
                </a:solidFill>
                <a:latin typeface="Adobe Arabic" pitchFamily="18" charset="-78"/>
                <a:ea typeface="黑体"/>
                <a:cs typeface="Adobe Arabic" pitchFamily="18" charset="-78"/>
              </a:rPr>
              <a:t>.</a:t>
            </a:r>
            <a:endParaRPr lang="zh-CN" altLang="en-US" sz="1400" kern="100" dirty="0" smtClean="0">
              <a:solidFill>
                <a:schemeClr val="bg1"/>
              </a:solidFill>
              <a:latin typeface="Adobe Arabic" pitchFamily="18" charset="-78"/>
              <a:ea typeface="宋体"/>
              <a:cs typeface="Adobe Arabic" pitchFamily="18" charset="-78"/>
            </a:endParaRPr>
          </a:p>
          <a:p>
            <a:pPr algn="ctr">
              <a:spcAft>
                <a:spcPts val="0"/>
              </a:spcAft>
            </a:pPr>
            <a:endParaRPr lang="zh-CN" altLang="en-US" sz="2000" dirty="0" smtClean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221" name="Freeform 5"/>
          <p:cNvSpPr>
            <a:spLocks noEditPoints="1"/>
          </p:cNvSpPr>
          <p:nvPr/>
        </p:nvSpPr>
        <p:spPr bwMode="auto">
          <a:xfrm>
            <a:off x="6854985" y="4897915"/>
            <a:ext cx="404812" cy="464964"/>
          </a:xfrm>
          <a:custGeom>
            <a:avLst/>
            <a:gdLst>
              <a:gd name="T0" fmla="*/ 24 w 241"/>
              <a:gd name="T1" fmla="*/ 114 h 277"/>
              <a:gd name="T2" fmla="*/ 40 w 241"/>
              <a:gd name="T3" fmla="*/ 96 h 277"/>
              <a:gd name="T4" fmla="*/ 35 w 241"/>
              <a:gd name="T5" fmla="*/ 7 h 277"/>
              <a:gd name="T6" fmla="*/ 71 w 241"/>
              <a:gd name="T7" fmla="*/ 70 h 277"/>
              <a:gd name="T8" fmla="*/ 133 w 241"/>
              <a:gd name="T9" fmla="*/ 86 h 277"/>
              <a:gd name="T10" fmla="*/ 206 w 241"/>
              <a:gd name="T11" fmla="*/ 153 h 277"/>
              <a:gd name="T12" fmla="*/ 231 w 241"/>
              <a:gd name="T13" fmla="*/ 223 h 277"/>
              <a:gd name="T14" fmla="*/ 178 w 241"/>
              <a:gd name="T15" fmla="*/ 276 h 277"/>
              <a:gd name="T16" fmla="*/ 111 w 241"/>
              <a:gd name="T17" fmla="*/ 235 h 277"/>
              <a:gd name="T18" fmla="*/ 39 w 241"/>
              <a:gd name="T19" fmla="*/ 170 h 277"/>
              <a:gd name="T20" fmla="*/ 79 w 241"/>
              <a:gd name="T21" fmla="*/ 206 h 277"/>
              <a:gd name="T22" fmla="*/ 22 w 241"/>
              <a:gd name="T23" fmla="*/ 71 h 277"/>
              <a:gd name="T24" fmla="*/ 31 w 241"/>
              <a:gd name="T25" fmla="*/ 82 h 277"/>
              <a:gd name="T26" fmla="*/ 34 w 241"/>
              <a:gd name="T27" fmla="*/ 74 h 277"/>
              <a:gd name="T28" fmla="*/ 21 w 241"/>
              <a:gd name="T29" fmla="*/ 8 h 277"/>
              <a:gd name="T30" fmla="*/ 31 w 241"/>
              <a:gd name="T31" fmla="*/ 72 h 277"/>
              <a:gd name="T32" fmla="*/ 122 w 241"/>
              <a:gd name="T33" fmla="*/ 92 h 277"/>
              <a:gd name="T34" fmla="*/ 73 w 241"/>
              <a:gd name="T35" fmla="*/ 78 h 277"/>
              <a:gd name="T36" fmla="*/ 66 w 241"/>
              <a:gd name="T37" fmla="*/ 97 h 277"/>
              <a:gd name="T38" fmla="*/ 57 w 241"/>
              <a:gd name="T39" fmla="*/ 118 h 277"/>
              <a:gd name="T40" fmla="*/ 47 w 241"/>
              <a:gd name="T41" fmla="*/ 99 h 277"/>
              <a:gd name="T42" fmla="*/ 42 w 241"/>
              <a:gd name="T43" fmla="*/ 155 h 277"/>
              <a:gd name="T44" fmla="*/ 106 w 241"/>
              <a:gd name="T45" fmla="*/ 221 h 277"/>
              <a:gd name="T46" fmla="*/ 184 w 241"/>
              <a:gd name="T47" fmla="*/ 265 h 277"/>
              <a:gd name="T48" fmla="*/ 235 w 241"/>
              <a:gd name="T49" fmla="*/ 206 h 277"/>
              <a:gd name="T50" fmla="*/ 162 w 241"/>
              <a:gd name="T51" fmla="*/ 119 h 277"/>
              <a:gd name="T52" fmla="*/ 58 w 241"/>
              <a:gd name="T53" fmla="*/ 80 h 277"/>
              <a:gd name="T54" fmla="*/ 21 w 241"/>
              <a:gd name="T55" fmla="*/ 11 h 277"/>
              <a:gd name="T56" fmla="*/ 47 w 241"/>
              <a:gd name="T57" fmla="*/ 87 h 277"/>
              <a:gd name="T58" fmla="*/ 146 w 241"/>
              <a:gd name="T59" fmla="*/ 256 h 277"/>
              <a:gd name="T60" fmla="*/ 155 w 241"/>
              <a:gd name="T61" fmla="*/ 264 h 277"/>
              <a:gd name="T62" fmla="*/ 58 w 241"/>
              <a:gd name="T63" fmla="*/ 111 h 277"/>
              <a:gd name="T64" fmla="*/ 66 w 241"/>
              <a:gd name="T65" fmla="*/ 103 h 277"/>
              <a:gd name="T66" fmla="*/ 59 w 241"/>
              <a:gd name="T67" fmla="*/ 109 h 277"/>
              <a:gd name="T68" fmla="*/ 56 w 241"/>
              <a:gd name="T69" fmla="*/ 61 h 277"/>
              <a:gd name="T70" fmla="*/ 45 w 241"/>
              <a:gd name="T71" fmla="*/ 27 h 277"/>
              <a:gd name="T72" fmla="*/ 55 w 241"/>
              <a:gd name="T73" fmla="*/ 43 h 277"/>
              <a:gd name="T74" fmla="*/ 132 w 241"/>
              <a:gd name="T75" fmla="*/ 252 h 277"/>
              <a:gd name="T76" fmla="*/ 141 w 241"/>
              <a:gd name="T77" fmla="*/ 259 h 277"/>
              <a:gd name="T78" fmla="*/ 5 w 241"/>
              <a:gd name="T79" fmla="*/ 29 h 277"/>
              <a:gd name="T80" fmla="*/ 11 w 241"/>
              <a:gd name="T81" fmla="*/ 48 h 277"/>
              <a:gd name="T82" fmla="*/ 161 w 241"/>
              <a:gd name="T83" fmla="*/ 115 h 277"/>
              <a:gd name="T84" fmla="*/ 22 w 241"/>
              <a:gd name="T85" fmla="*/ 3 h 277"/>
              <a:gd name="T86" fmla="*/ 99 w 241"/>
              <a:gd name="T87" fmla="*/ 220 h 277"/>
              <a:gd name="T88" fmla="*/ 71 w 241"/>
              <a:gd name="T89" fmla="*/ 196 h 277"/>
              <a:gd name="T90" fmla="*/ 15 w 241"/>
              <a:gd name="T91" fmla="*/ 7 h 277"/>
              <a:gd name="T92" fmla="*/ 234 w 241"/>
              <a:gd name="T93" fmla="*/ 187 h 277"/>
              <a:gd name="T94" fmla="*/ 141 w 241"/>
              <a:gd name="T95" fmla="*/ 94 h 277"/>
              <a:gd name="T96" fmla="*/ 31 w 241"/>
              <a:gd name="T97" fmla="*/ 105 h 277"/>
              <a:gd name="T98" fmla="*/ 74 w 241"/>
              <a:gd name="T99" fmla="*/ 201 h 277"/>
              <a:gd name="T100" fmla="*/ 93 w 241"/>
              <a:gd name="T101" fmla="*/ 215 h 277"/>
              <a:gd name="T102" fmla="*/ 91 w 241"/>
              <a:gd name="T103" fmla="*/ 213 h 277"/>
              <a:gd name="T104" fmla="*/ 56 w 241"/>
              <a:gd name="T105" fmla="*/ 114 h 277"/>
              <a:gd name="T106" fmla="*/ 98 w 241"/>
              <a:gd name="T107" fmla="*/ 219 h 277"/>
              <a:gd name="T108" fmla="*/ 62 w 241"/>
              <a:gd name="T109" fmla="*/ 72 h 277"/>
              <a:gd name="T110" fmla="*/ 132 w 241"/>
              <a:gd name="T111" fmla="*/ 93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1" h="277">
                <a:moveTo>
                  <a:pt x="39" y="170"/>
                </a:moveTo>
                <a:cubicBezTo>
                  <a:pt x="39" y="170"/>
                  <a:pt x="39" y="170"/>
                  <a:pt x="38" y="170"/>
                </a:cubicBezTo>
                <a:cubicBezTo>
                  <a:pt x="37" y="170"/>
                  <a:pt x="37" y="169"/>
                  <a:pt x="37" y="168"/>
                </a:cubicBezTo>
                <a:cubicBezTo>
                  <a:pt x="37" y="167"/>
                  <a:pt x="37" y="166"/>
                  <a:pt x="37" y="165"/>
                </a:cubicBezTo>
                <a:cubicBezTo>
                  <a:pt x="36" y="162"/>
                  <a:pt x="35" y="159"/>
                  <a:pt x="35" y="157"/>
                </a:cubicBezTo>
                <a:cubicBezTo>
                  <a:pt x="33" y="152"/>
                  <a:pt x="32" y="147"/>
                  <a:pt x="31" y="142"/>
                </a:cubicBezTo>
                <a:cubicBezTo>
                  <a:pt x="29" y="135"/>
                  <a:pt x="27" y="129"/>
                  <a:pt x="26" y="123"/>
                </a:cubicBezTo>
                <a:cubicBezTo>
                  <a:pt x="25" y="120"/>
                  <a:pt x="25" y="117"/>
                  <a:pt x="24" y="114"/>
                </a:cubicBezTo>
                <a:cubicBezTo>
                  <a:pt x="24" y="113"/>
                  <a:pt x="24" y="112"/>
                  <a:pt x="25" y="110"/>
                </a:cubicBezTo>
                <a:cubicBezTo>
                  <a:pt x="25" y="109"/>
                  <a:pt x="25" y="109"/>
                  <a:pt x="24" y="108"/>
                </a:cubicBezTo>
                <a:cubicBezTo>
                  <a:pt x="24" y="107"/>
                  <a:pt x="24" y="107"/>
                  <a:pt x="24" y="106"/>
                </a:cubicBezTo>
                <a:cubicBezTo>
                  <a:pt x="24" y="106"/>
                  <a:pt x="25" y="105"/>
                  <a:pt x="25" y="105"/>
                </a:cubicBezTo>
                <a:cubicBezTo>
                  <a:pt x="26" y="105"/>
                  <a:pt x="27" y="104"/>
                  <a:pt x="28" y="104"/>
                </a:cubicBezTo>
                <a:cubicBezTo>
                  <a:pt x="28" y="103"/>
                  <a:pt x="29" y="103"/>
                  <a:pt x="30" y="103"/>
                </a:cubicBezTo>
                <a:cubicBezTo>
                  <a:pt x="33" y="101"/>
                  <a:pt x="36" y="98"/>
                  <a:pt x="40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94"/>
                  <a:pt x="39" y="93"/>
                  <a:pt x="37" y="92"/>
                </a:cubicBezTo>
                <a:cubicBezTo>
                  <a:pt x="31" y="86"/>
                  <a:pt x="25" y="80"/>
                  <a:pt x="20" y="73"/>
                </a:cubicBezTo>
                <a:cubicBezTo>
                  <a:pt x="14" y="66"/>
                  <a:pt x="10" y="57"/>
                  <a:pt x="7" y="49"/>
                </a:cubicBezTo>
                <a:cubicBezTo>
                  <a:pt x="5" y="44"/>
                  <a:pt x="3" y="39"/>
                  <a:pt x="2" y="34"/>
                </a:cubicBezTo>
                <a:cubicBezTo>
                  <a:pt x="0" y="26"/>
                  <a:pt x="0" y="19"/>
                  <a:pt x="2" y="12"/>
                </a:cubicBezTo>
                <a:cubicBezTo>
                  <a:pt x="4" y="8"/>
                  <a:pt x="7" y="4"/>
                  <a:pt x="11" y="2"/>
                </a:cubicBezTo>
                <a:cubicBezTo>
                  <a:pt x="14" y="0"/>
                  <a:pt x="18" y="0"/>
                  <a:pt x="21" y="1"/>
                </a:cubicBezTo>
                <a:cubicBezTo>
                  <a:pt x="26" y="2"/>
                  <a:pt x="31" y="4"/>
                  <a:pt x="35" y="7"/>
                </a:cubicBezTo>
                <a:cubicBezTo>
                  <a:pt x="43" y="12"/>
                  <a:pt x="49" y="19"/>
                  <a:pt x="54" y="27"/>
                </a:cubicBezTo>
                <a:cubicBezTo>
                  <a:pt x="56" y="31"/>
                  <a:pt x="58" y="35"/>
                  <a:pt x="59" y="40"/>
                </a:cubicBezTo>
                <a:cubicBezTo>
                  <a:pt x="62" y="48"/>
                  <a:pt x="64" y="57"/>
                  <a:pt x="65" y="65"/>
                </a:cubicBezTo>
                <a:cubicBezTo>
                  <a:pt x="66" y="68"/>
                  <a:pt x="66" y="71"/>
                  <a:pt x="66" y="74"/>
                </a:cubicBezTo>
                <a:cubicBezTo>
                  <a:pt x="66" y="74"/>
                  <a:pt x="66" y="74"/>
                  <a:pt x="66" y="75"/>
                </a:cubicBezTo>
                <a:cubicBezTo>
                  <a:pt x="67" y="75"/>
                  <a:pt x="67" y="74"/>
                  <a:pt x="67" y="74"/>
                </a:cubicBezTo>
                <a:cubicBezTo>
                  <a:pt x="66" y="72"/>
                  <a:pt x="66" y="72"/>
                  <a:pt x="68" y="71"/>
                </a:cubicBezTo>
                <a:cubicBezTo>
                  <a:pt x="69" y="70"/>
                  <a:pt x="70" y="70"/>
                  <a:pt x="71" y="70"/>
                </a:cubicBezTo>
                <a:cubicBezTo>
                  <a:pt x="73" y="69"/>
                  <a:pt x="75" y="68"/>
                  <a:pt x="77" y="69"/>
                </a:cubicBezTo>
                <a:cubicBezTo>
                  <a:pt x="79" y="70"/>
                  <a:pt x="81" y="71"/>
                  <a:pt x="83" y="72"/>
                </a:cubicBezTo>
                <a:cubicBezTo>
                  <a:pt x="84" y="72"/>
                  <a:pt x="85" y="72"/>
                  <a:pt x="86" y="73"/>
                </a:cubicBezTo>
                <a:cubicBezTo>
                  <a:pt x="89" y="74"/>
                  <a:pt x="93" y="75"/>
                  <a:pt x="97" y="76"/>
                </a:cubicBezTo>
                <a:cubicBezTo>
                  <a:pt x="103" y="78"/>
                  <a:pt x="109" y="80"/>
                  <a:pt x="116" y="82"/>
                </a:cubicBezTo>
                <a:cubicBezTo>
                  <a:pt x="119" y="83"/>
                  <a:pt x="122" y="83"/>
                  <a:pt x="125" y="84"/>
                </a:cubicBezTo>
                <a:cubicBezTo>
                  <a:pt x="125" y="84"/>
                  <a:pt x="125" y="84"/>
                  <a:pt x="125" y="84"/>
                </a:cubicBezTo>
                <a:cubicBezTo>
                  <a:pt x="128" y="85"/>
                  <a:pt x="130" y="85"/>
                  <a:pt x="133" y="86"/>
                </a:cubicBezTo>
                <a:cubicBezTo>
                  <a:pt x="135" y="86"/>
                  <a:pt x="138" y="87"/>
                  <a:pt x="140" y="89"/>
                </a:cubicBezTo>
                <a:cubicBezTo>
                  <a:pt x="143" y="91"/>
                  <a:pt x="145" y="93"/>
                  <a:pt x="148" y="95"/>
                </a:cubicBezTo>
                <a:cubicBezTo>
                  <a:pt x="152" y="98"/>
                  <a:pt x="155" y="102"/>
                  <a:pt x="158" y="106"/>
                </a:cubicBezTo>
                <a:cubicBezTo>
                  <a:pt x="161" y="108"/>
                  <a:pt x="164" y="111"/>
                  <a:pt x="166" y="114"/>
                </a:cubicBezTo>
                <a:cubicBezTo>
                  <a:pt x="169" y="116"/>
                  <a:pt x="172" y="118"/>
                  <a:pt x="174" y="121"/>
                </a:cubicBezTo>
                <a:cubicBezTo>
                  <a:pt x="180" y="127"/>
                  <a:pt x="185" y="133"/>
                  <a:pt x="191" y="138"/>
                </a:cubicBezTo>
                <a:cubicBezTo>
                  <a:pt x="192" y="140"/>
                  <a:pt x="194" y="141"/>
                  <a:pt x="195" y="142"/>
                </a:cubicBezTo>
                <a:cubicBezTo>
                  <a:pt x="199" y="146"/>
                  <a:pt x="202" y="149"/>
                  <a:pt x="206" y="153"/>
                </a:cubicBezTo>
                <a:cubicBezTo>
                  <a:pt x="209" y="156"/>
                  <a:pt x="212" y="159"/>
                  <a:pt x="216" y="162"/>
                </a:cubicBezTo>
                <a:cubicBezTo>
                  <a:pt x="219" y="165"/>
                  <a:pt x="222" y="168"/>
                  <a:pt x="225" y="171"/>
                </a:cubicBezTo>
                <a:cubicBezTo>
                  <a:pt x="229" y="175"/>
                  <a:pt x="233" y="179"/>
                  <a:pt x="236" y="184"/>
                </a:cubicBezTo>
                <a:cubicBezTo>
                  <a:pt x="238" y="187"/>
                  <a:pt x="240" y="190"/>
                  <a:pt x="241" y="194"/>
                </a:cubicBezTo>
                <a:cubicBezTo>
                  <a:pt x="241" y="195"/>
                  <a:pt x="241" y="196"/>
                  <a:pt x="241" y="197"/>
                </a:cubicBezTo>
                <a:cubicBezTo>
                  <a:pt x="241" y="200"/>
                  <a:pt x="241" y="203"/>
                  <a:pt x="240" y="207"/>
                </a:cubicBezTo>
                <a:cubicBezTo>
                  <a:pt x="240" y="210"/>
                  <a:pt x="239" y="213"/>
                  <a:pt x="237" y="216"/>
                </a:cubicBezTo>
                <a:cubicBezTo>
                  <a:pt x="235" y="218"/>
                  <a:pt x="233" y="220"/>
                  <a:pt x="231" y="223"/>
                </a:cubicBezTo>
                <a:cubicBezTo>
                  <a:pt x="227" y="227"/>
                  <a:pt x="224" y="232"/>
                  <a:pt x="220" y="236"/>
                </a:cubicBezTo>
                <a:cubicBezTo>
                  <a:pt x="219" y="238"/>
                  <a:pt x="217" y="239"/>
                  <a:pt x="216" y="241"/>
                </a:cubicBezTo>
                <a:cubicBezTo>
                  <a:pt x="214" y="243"/>
                  <a:pt x="213" y="245"/>
                  <a:pt x="211" y="247"/>
                </a:cubicBezTo>
                <a:cubicBezTo>
                  <a:pt x="208" y="252"/>
                  <a:pt x="204" y="257"/>
                  <a:pt x="199" y="261"/>
                </a:cubicBezTo>
                <a:cubicBezTo>
                  <a:pt x="198" y="262"/>
                  <a:pt x="197" y="263"/>
                  <a:pt x="196" y="264"/>
                </a:cubicBezTo>
                <a:cubicBezTo>
                  <a:pt x="193" y="267"/>
                  <a:pt x="190" y="269"/>
                  <a:pt x="188" y="271"/>
                </a:cubicBezTo>
                <a:cubicBezTo>
                  <a:pt x="186" y="272"/>
                  <a:pt x="184" y="273"/>
                  <a:pt x="182" y="274"/>
                </a:cubicBezTo>
                <a:cubicBezTo>
                  <a:pt x="181" y="275"/>
                  <a:pt x="179" y="275"/>
                  <a:pt x="178" y="276"/>
                </a:cubicBezTo>
                <a:cubicBezTo>
                  <a:pt x="177" y="276"/>
                  <a:pt x="175" y="276"/>
                  <a:pt x="174" y="276"/>
                </a:cubicBezTo>
                <a:cubicBezTo>
                  <a:pt x="170" y="277"/>
                  <a:pt x="166" y="276"/>
                  <a:pt x="162" y="276"/>
                </a:cubicBezTo>
                <a:cubicBezTo>
                  <a:pt x="161" y="275"/>
                  <a:pt x="160" y="275"/>
                  <a:pt x="158" y="275"/>
                </a:cubicBezTo>
                <a:cubicBezTo>
                  <a:pt x="155" y="274"/>
                  <a:pt x="153" y="272"/>
                  <a:pt x="150" y="270"/>
                </a:cubicBezTo>
                <a:cubicBezTo>
                  <a:pt x="147" y="268"/>
                  <a:pt x="144" y="265"/>
                  <a:pt x="141" y="262"/>
                </a:cubicBezTo>
                <a:cubicBezTo>
                  <a:pt x="140" y="262"/>
                  <a:pt x="139" y="261"/>
                  <a:pt x="138" y="260"/>
                </a:cubicBezTo>
                <a:cubicBezTo>
                  <a:pt x="133" y="255"/>
                  <a:pt x="127" y="250"/>
                  <a:pt x="122" y="245"/>
                </a:cubicBezTo>
                <a:cubicBezTo>
                  <a:pt x="118" y="242"/>
                  <a:pt x="115" y="239"/>
                  <a:pt x="111" y="235"/>
                </a:cubicBezTo>
                <a:cubicBezTo>
                  <a:pt x="111" y="235"/>
                  <a:pt x="110" y="234"/>
                  <a:pt x="110" y="234"/>
                </a:cubicBezTo>
                <a:cubicBezTo>
                  <a:pt x="103" y="228"/>
                  <a:pt x="95" y="223"/>
                  <a:pt x="88" y="217"/>
                </a:cubicBezTo>
                <a:cubicBezTo>
                  <a:pt x="79" y="210"/>
                  <a:pt x="70" y="201"/>
                  <a:pt x="62" y="193"/>
                </a:cubicBezTo>
                <a:cubicBezTo>
                  <a:pt x="59" y="189"/>
                  <a:pt x="55" y="185"/>
                  <a:pt x="51" y="181"/>
                </a:cubicBezTo>
                <a:cubicBezTo>
                  <a:pt x="49" y="178"/>
                  <a:pt x="46" y="176"/>
                  <a:pt x="43" y="173"/>
                </a:cubicBezTo>
                <a:cubicBezTo>
                  <a:pt x="42" y="173"/>
                  <a:pt x="41" y="172"/>
                  <a:pt x="40" y="172"/>
                </a:cubicBezTo>
                <a:cubicBezTo>
                  <a:pt x="40" y="172"/>
                  <a:pt x="39" y="171"/>
                  <a:pt x="39" y="171"/>
                </a:cubicBezTo>
                <a:cubicBezTo>
                  <a:pt x="39" y="171"/>
                  <a:pt x="39" y="171"/>
                  <a:pt x="39" y="170"/>
                </a:cubicBezTo>
                <a:close/>
                <a:moveTo>
                  <a:pt x="78" y="206"/>
                </a:moveTo>
                <a:cubicBezTo>
                  <a:pt x="79" y="206"/>
                  <a:pt x="80" y="207"/>
                  <a:pt x="81" y="208"/>
                </a:cubicBezTo>
                <a:cubicBezTo>
                  <a:pt x="81" y="208"/>
                  <a:pt x="81" y="208"/>
                  <a:pt x="81" y="208"/>
                </a:cubicBezTo>
                <a:cubicBezTo>
                  <a:pt x="83" y="210"/>
                  <a:pt x="86" y="212"/>
                  <a:pt x="88" y="215"/>
                </a:cubicBezTo>
                <a:cubicBezTo>
                  <a:pt x="88" y="215"/>
                  <a:pt x="89" y="215"/>
                  <a:pt x="89" y="215"/>
                </a:cubicBezTo>
                <a:cubicBezTo>
                  <a:pt x="89" y="215"/>
                  <a:pt x="88" y="214"/>
                  <a:pt x="88" y="214"/>
                </a:cubicBezTo>
                <a:cubicBezTo>
                  <a:pt x="86" y="212"/>
                  <a:pt x="83" y="210"/>
                  <a:pt x="81" y="208"/>
                </a:cubicBezTo>
                <a:cubicBezTo>
                  <a:pt x="80" y="207"/>
                  <a:pt x="79" y="206"/>
                  <a:pt x="79" y="206"/>
                </a:cubicBezTo>
                <a:cubicBezTo>
                  <a:pt x="78" y="205"/>
                  <a:pt x="77" y="204"/>
                  <a:pt x="76" y="204"/>
                </a:cubicBezTo>
                <a:cubicBezTo>
                  <a:pt x="77" y="205"/>
                  <a:pt x="78" y="205"/>
                  <a:pt x="78" y="206"/>
                </a:cubicBezTo>
                <a:close/>
                <a:moveTo>
                  <a:pt x="31" y="82"/>
                </a:moveTo>
                <a:cubicBezTo>
                  <a:pt x="31" y="83"/>
                  <a:pt x="31" y="83"/>
                  <a:pt x="32" y="83"/>
                </a:cubicBezTo>
                <a:cubicBezTo>
                  <a:pt x="32" y="83"/>
                  <a:pt x="32" y="83"/>
                  <a:pt x="32" y="83"/>
                </a:cubicBezTo>
                <a:cubicBezTo>
                  <a:pt x="31" y="83"/>
                  <a:pt x="31" y="83"/>
                  <a:pt x="31" y="82"/>
                </a:cubicBezTo>
                <a:cubicBezTo>
                  <a:pt x="31" y="82"/>
                  <a:pt x="30" y="82"/>
                  <a:pt x="30" y="81"/>
                </a:cubicBezTo>
                <a:cubicBezTo>
                  <a:pt x="27" y="78"/>
                  <a:pt x="25" y="74"/>
                  <a:pt x="22" y="71"/>
                </a:cubicBezTo>
                <a:cubicBezTo>
                  <a:pt x="20" y="68"/>
                  <a:pt x="19" y="65"/>
                  <a:pt x="17" y="62"/>
                </a:cubicBezTo>
                <a:cubicBezTo>
                  <a:pt x="14" y="58"/>
                  <a:pt x="12" y="54"/>
                  <a:pt x="10" y="51"/>
                </a:cubicBezTo>
                <a:cubicBezTo>
                  <a:pt x="10" y="50"/>
                  <a:pt x="9" y="49"/>
                  <a:pt x="9" y="48"/>
                </a:cubicBezTo>
                <a:cubicBezTo>
                  <a:pt x="9" y="48"/>
                  <a:pt x="9" y="48"/>
                  <a:pt x="8" y="47"/>
                </a:cubicBezTo>
                <a:cubicBezTo>
                  <a:pt x="8" y="48"/>
                  <a:pt x="8" y="48"/>
                  <a:pt x="9" y="48"/>
                </a:cubicBezTo>
                <a:cubicBezTo>
                  <a:pt x="11" y="54"/>
                  <a:pt x="13" y="59"/>
                  <a:pt x="16" y="64"/>
                </a:cubicBezTo>
                <a:cubicBezTo>
                  <a:pt x="20" y="70"/>
                  <a:pt x="25" y="76"/>
                  <a:pt x="30" y="81"/>
                </a:cubicBezTo>
                <a:cubicBezTo>
                  <a:pt x="30" y="82"/>
                  <a:pt x="30" y="82"/>
                  <a:pt x="31" y="82"/>
                </a:cubicBezTo>
                <a:close/>
                <a:moveTo>
                  <a:pt x="34" y="75"/>
                </a:moveTo>
                <a:cubicBezTo>
                  <a:pt x="34" y="75"/>
                  <a:pt x="34" y="75"/>
                  <a:pt x="34" y="75"/>
                </a:cubicBezTo>
                <a:cubicBezTo>
                  <a:pt x="35" y="76"/>
                  <a:pt x="36" y="77"/>
                  <a:pt x="36" y="78"/>
                </a:cubicBezTo>
                <a:cubicBezTo>
                  <a:pt x="37" y="80"/>
                  <a:pt x="38" y="81"/>
                  <a:pt x="40" y="83"/>
                </a:cubicBezTo>
                <a:cubicBezTo>
                  <a:pt x="40" y="83"/>
                  <a:pt x="40" y="83"/>
                  <a:pt x="40" y="83"/>
                </a:cubicBezTo>
                <a:cubicBezTo>
                  <a:pt x="38" y="80"/>
                  <a:pt x="36" y="77"/>
                  <a:pt x="34" y="75"/>
                </a:cubicBezTo>
                <a:cubicBezTo>
                  <a:pt x="34" y="75"/>
                  <a:pt x="34" y="75"/>
                  <a:pt x="34" y="75"/>
                </a:cubicBezTo>
                <a:cubicBezTo>
                  <a:pt x="34" y="74"/>
                  <a:pt x="34" y="74"/>
                  <a:pt x="34" y="74"/>
                </a:cubicBezTo>
                <a:cubicBezTo>
                  <a:pt x="31" y="70"/>
                  <a:pt x="29" y="67"/>
                  <a:pt x="27" y="63"/>
                </a:cubicBezTo>
                <a:cubicBezTo>
                  <a:pt x="25" y="60"/>
                  <a:pt x="22" y="56"/>
                  <a:pt x="21" y="52"/>
                </a:cubicBezTo>
                <a:cubicBezTo>
                  <a:pt x="19" y="48"/>
                  <a:pt x="18" y="44"/>
                  <a:pt x="17" y="40"/>
                </a:cubicBezTo>
                <a:cubicBezTo>
                  <a:pt x="15" y="37"/>
                  <a:pt x="15" y="33"/>
                  <a:pt x="14" y="30"/>
                </a:cubicBezTo>
                <a:cubicBezTo>
                  <a:pt x="14" y="27"/>
                  <a:pt x="14" y="23"/>
                  <a:pt x="15" y="20"/>
                </a:cubicBezTo>
                <a:cubicBezTo>
                  <a:pt x="15" y="18"/>
                  <a:pt x="16" y="15"/>
                  <a:pt x="17" y="13"/>
                </a:cubicBezTo>
                <a:cubicBezTo>
                  <a:pt x="18" y="10"/>
                  <a:pt x="20" y="8"/>
                  <a:pt x="23" y="8"/>
                </a:cubicBezTo>
                <a:cubicBezTo>
                  <a:pt x="22" y="8"/>
                  <a:pt x="21" y="8"/>
                  <a:pt x="21" y="8"/>
                </a:cubicBezTo>
                <a:cubicBezTo>
                  <a:pt x="18" y="7"/>
                  <a:pt x="16" y="8"/>
                  <a:pt x="15" y="10"/>
                </a:cubicBezTo>
                <a:cubicBezTo>
                  <a:pt x="14" y="12"/>
                  <a:pt x="13" y="15"/>
                  <a:pt x="12" y="17"/>
                </a:cubicBezTo>
                <a:cubicBezTo>
                  <a:pt x="12" y="21"/>
                  <a:pt x="12" y="24"/>
                  <a:pt x="12" y="27"/>
                </a:cubicBezTo>
                <a:cubicBezTo>
                  <a:pt x="12" y="29"/>
                  <a:pt x="12" y="31"/>
                  <a:pt x="13" y="33"/>
                </a:cubicBezTo>
                <a:cubicBezTo>
                  <a:pt x="14" y="37"/>
                  <a:pt x="15" y="41"/>
                  <a:pt x="17" y="44"/>
                </a:cubicBezTo>
                <a:cubicBezTo>
                  <a:pt x="18" y="47"/>
                  <a:pt x="20" y="51"/>
                  <a:pt x="21" y="54"/>
                </a:cubicBezTo>
                <a:cubicBezTo>
                  <a:pt x="23" y="59"/>
                  <a:pt x="26" y="63"/>
                  <a:pt x="28" y="68"/>
                </a:cubicBezTo>
                <a:cubicBezTo>
                  <a:pt x="29" y="69"/>
                  <a:pt x="30" y="71"/>
                  <a:pt x="31" y="72"/>
                </a:cubicBezTo>
                <a:cubicBezTo>
                  <a:pt x="32" y="72"/>
                  <a:pt x="32" y="72"/>
                  <a:pt x="33" y="73"/>
                </a:cubicBezTo>
                <a:cubicBezTo>
                  <a:pt x="33" y="74"/>
                  <a:pt x="34" y="74"/>
                  <a:pt x="34" y="75"/>
                </a:cubicBezTo>
                <a:close/>
                <a:moveTo>
                  <a:pt x="137" y="96"/>
                </a:moveTo>
                <a:cubicBezTo>
                  <a:pt x="136" y="97"/>
                  <a:pt x="136" y="97"/>
                  <a:pt x="134" y="97"/>
                </a:cubicBezTo>
                <a:cubicBezTo>
                  <a:pt x="134" y="97"/>
                  <a:pt x="134" y="97"/>
                  <a:pt x="134" y="97"/>
                </a:cubicBezTo>
                <a:cubicBezTo>
                  <a:pt x="132" y="95"/>
                  <a:pt x="130" y="94"/>
                  <a:pt x="127" y="93"/>
                </a:cubicBezTo>
                <a:cubicBezTo>
                  <a:pt x="127" y="93"/>
                  <a:pt x="126" y="93"/>
                  <a:pt x="125" y="93"/>
                </a:cubicBezTo>
                <a:cubicBezTo>
                  <a:pt x="124" y="92"/>
                  <a:pt x="123" y="92"/>
                  <a:pt x="122" y="92"/>
                </a:cubicBezTo>
                <a:cubicBezTo>
                  <a:pt x="119" y="91"/>
                  <a:pt x="115" y="90"/>
                  <a:pt x="112" y="89"/>
                </a:cubicBezTo>
                <a:cubicBezTo>
                  <a:pt x="111" y="89"/>
                  <a:pt x="110" y="88"/>
                  <a:pt x="110" y="88"/>
                </a:cubicBezTo>
                <a:cubicBezTo>
                  <a:pt x="108" y="88"/>
                  <a:pt x="107" y="88"/>
                  <a:pt x="105" y="88"/>
                </a:cubicBezTo>
                <a:cubicBezTo>
                  <a:pt x="101" y="87"/>
                  <a:pt x="96" y="86"/>
                  <a:pt x="92" y="84"/>
                </a:cubicBezTo>
                <a:cubicBezTo>
                  <a:pt x="89" y="82"/>
                  <a:pt x="85" y="80"/>
                  <a:pt x="81" y="78"/>
                </a:cubicBezTo>
                <a:cubicBezTo>
                  <a:pt x="80" y="78"/>
                  <a:pt x="80" y="78"/>
                  <a:pt x="79" y="78"/>
                </a:cubicBezTo>
                <a:cubicBezTo>
                  <a:pt x="78" y="77"/>
                  <a:pt x="77" y="77"/>
                  <a:pt x="76" y="77"/>
                </a:cubicBezTo>
                <a:cubicBezTo>
                  <a:pt x="75" y="77"/>
                  <a:pt x="74" y="77"/>
                  <a:pt x="73" y="78"/>
                </a:cubicBezTo>
                <a:cubicBezTo>
                  <a:pt x="72" y="78"/>
                  <a:pt x="72" y="78"/>
                  <a:pt x="71" y="78"/>
                </a:cubicBezTo>
                <a:cubicBezTo>
                  <a:pt x="71" y="78"/>
                  <a:pt x="71" y="78"/>
                  <a:pt x="71" y="77"/>
                </a:cubicBezTo>
                <a:cubicBezTo>
                  <a:pt x="70" y="78"/>
                  <a:pt x="68" y="79"/>
                  <a:pt x="67" y="81"/>
                </a:cubicBezTo>
                <a:cubicBezTo>
                  <a:pt x="68" y="81"/>
                  <a:pt x="68" y="82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6" y="84"/>
                  <a:pt x="66" y="84"/>
                  <a:pt x="66" y="85"/>
                </a:cubicBezTo>
                <a:cubicBezTo>
                  <a:pt x="66" y="89"/>
                  <a:pt x="66" y="92"/>
                  <a:pt x="66" y="96"/>
                </a:cubicBezTo>
                <a:cubicBezTo>
                  <a:pt x="66" y="96"/>
                  <a:pt x="66" y="97"/>
                  <a:pt x="66" y="97"/>
                </a:cubicBezTo>
                <a:cubicBezTo>
                  <a:pt x="66" y="97"/>
                  <a:pt x="66" y="97"/>
                  <a:pt x="67" y="98"/>
                </a:cubicBezTo>
                <a:cubicBezTo>
                  <a:pt x="69" y="98"/>
                  <a:pt x="71" y="99"/>
                  <a:pt x="72" y="100"/>
                </a:cubicBezTo>
                <a:cubicBezTo>
                  <a:pt x="74" y="101"/>
                  <a:pt x="75" y="103"/>
                  <a:pt x="75" y="104"/>
                </a:cubicBezTo>
                <a:cubicBezTo>
                  <a:pt x="75" y="107"/>
                  <a:pt x="76" y="109"/>
                  <a:pt x="75" y="112"/>
                </a:cubicBezTo>
                <a:cubicBezTo>
                  <a:pt x="74" y="113"/>
                  <a:pt x="73" y="115"/>
                  <a:pt x="72" y="116"/>
                </a:cubicBezTo>
                <a:cubicBezTo>
                  <a:pt x="70" y="118"/>
                  <a:pt x="67" y="118"/>
                  <a:pt x="65" y="119"/>
                </a:cubicBezTo>
                <a:cubicBezTo>
                  <a:pt x="64" y="119"/>
                  <a:pt x="63" y="119"/>
                  <a:pt x="63" y="119"/>
                </a:cubicBezTo>
                <a:cubicBezTo>
                  <a:pt x="61" y="119"/>
                  <a:pt x="59" y="119"/>
                  <a:pt x="57" y="118"/>
                </a:cubicBezTo>
                <a:cubicBezTo>
                  <a:pt x="55" y="117"/>
                  <a:pt x="54" y="116"/>
                  <a:pt x="53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1"/>
                  <a:pt x="52" y="109"/>
                  <a:pt x="52" y="107"/>
                </a:cubicBezTo>
                <a:cubicBezTo>
                  <a:pt x="53" y="104"/>
                  <a:pt x="55" y="101"/>
                  <a:pt x="57" y="99"/>
                </a:cubicBezTo>
                <a:cubicBezTo>
                  <a:pt x="58" y="99"/>
                  <a:pt x="59" y="98"/>
                  <a:pt x="59" y="98"/>
                </a:cubicBezTo>
                <a:cubicBezTo>
                  <a:pt x="59" y="95"/>
                  <a:pt x="59" y="92"/>
                  <a:pt x="59" y="89"/>
                </a:cubicBezTo>
                <a:cubicBezTo>
                  <a:pt x="59" y="90"/>
                  <a:pt x="58" y="90"/>
                  <a:pt x="58" y="90"/>
                </a:cubicBezTo>
                <a:cubicBezTo>
                  <a:pt x="54" y="93"/>
                  <a:pt x="50" y="96"/>
                  <a:pt x="47" y="99"/>
                </a:cubicBezTo>
                <a:cubicBezTo>
                  <a:pt x="45" y="100"/>
                  <a:pt x="44" y="101"/>
                  <a:pt x="43" y="102"/>
                </a:cubicBezTo>
                <a:cubicBezTo>
                  <a:pt x="41" y="104"/>
                  <a:pt x="39" y="106"/>
                  <a:pt x="37" y="108"/>
                </a:cubicBezTo>
                <a:cubicBezTo>
                  <a:pt x="35" y="109"/>
                  <a:pt x="34" y="111"/>
                  <a:pt x="32" y="113"/>
                </a:cubicBezTo>
                <a:cubicBezTo>
                  <a:pt x="32" y="113"/>
                  <a:pt x="32" y="114"/>
                  <a:pt x="32" y="114"/>
                </a:cubicBezTo>
                <a:cubicBezTo>
                  <a:pt x="32" y="114"/>
                  <a:pt x="32" y="115"/>
                  <a:pt x="32" y="115"/>
                </a:cubicBezTo>
                <a:cubicBezTo>
                  <a:pt x="33" y="117"/>
                  <a:pt x="34" y="119"/>
                  <a:pt x="34" y="121"/>
                </a:cubicBezTo>
                <a:cubicBezTo>
                  <a:pt x="35" y="125"/>
                  <a:pt x="37" y="130"/>
                  <a:pt x="38" y="135"/>
                </a:cubicBezTo>
                <a:cubicBezTo>
                  <a:pt x="40" y="141"/>
                  <a:pt x="41" y="148"/>
                  <a:pt x="42" y="155"/>
                </a:cubicBezTo>
                <a:cubicBezTo>
                  <a:pt x="43" y="157"/>
                  <a:pt x="43" y="159"/>
                  <a:pt x="42" y="161"/>
                </a:cubicBezTo>
                <a:cubicBezTo>
                  <a:pt x="42" y="162"/>
                  <a:pt x="42" y="163"/>
                  <a:pt x="43" y="164"/>
                </a:cubicBezTo>
                <a:cubicBezTo>
                  <a:pt x="45" y="166"/>
                  <a:pt x="47" y="168"/>
                  <a:pt x="49" y="169"/>
                </a:cubicBezTo>
                <a:cubicBezTo>
                  <a:pt x="55" y="174"/>
                  <a:pt x="60" y="179"/>
                  <a:pt x="66" y="184"/>
                </a:cubicBezTo>
                <a:cubicBezTo>
                  <a:pt x="69" y="187"/>
                  <a:pt x="72" y="189"/>
                  <a:pt x="74" y="192"/>
                </a:cubicBezTo>
                <a:cubicBezTo>
                  <a:pt x="77" y="195"/>
                  <a:pt x="80" y="197"/>
                  <a:pt x="83" y="200"/>
                </a:cubicBezTo>
                <a:cubicBezTo>
                  <a:pt x="88" y="205"/>
                  <a:pt x="93" y="210"/>
                  <a:pt x="98" y="214"/>
                </a:cubicBezTo>
                <a:cubicBezTo>
                  <a:pt x="100" y="216"/>
                  <a:pt x="103" y="219"/>
                  <a:pt x="106" y="221"/>
                </a:cubicBezTo>
                <a:cubicBezTo>
                  <a:pt x="109" y="224"/>
                  <a:pt x="113" y="226"/>
                  <a:pt x="117" y="228"/>
                </a:cubicBezTo>
                <a:cubicBezTo>
                  <a:pt x="121" y="232"/>
                  <a:pt x="125" y="235"/>
                  <a:pt x="129" y="238"/>
                </a:cubicBezTo>
                <a:cubicBezTo>
                  <a:pt x="133" y="241"/>
                  <a:pt x="137" y="245"/>
                  <a:pt x="141" y="249"/>
                </a:cubicBezTo>
                <a:cubicBezTo>
                  <a:pt x="146" y="253"/>
                  <a:pt x="151" y="257"/>
                  <a:pt x="156" y="262"/>
                </a:cubicBezTo>
                <a:cubicBezTo>
                  <a:pt x="158" y="263"/>
                  <a:pt x="159" y="264"/>
                  <a:pt x="161" y="264"/>
                </a:cubicBezTo>
                <a:cubicBezTo>
                  <a:pt x="164" y="266"/>
                  <a:pt x="167" y="267"/>
                  <a:pt x="171" y="268"/>
                </a:cubicBezTo>
                <a:cubicBezTo>
                  <a:pt x="173" y="269"/>
                  <a:pt x="175" y="269"/>
                  <a:pt x="176" y="268"/>
                </a:cubicBezTo>
                <a:cubicBezTo>
                  <a:pt x="179" y="268"/>
                  <a:pt x="182" y="267"/>
                  <a:pt x="184" y="265"/>
                </a:cubicBezTo>
                <a:cubicBezTo>
                  <a:pt x="187" y="263"/>
                  <a:pt x="190" y="261"/>
                  <a:pt x="193" y="259"/>
                </a:cubicBezTo>
                <a:cubicBezTo>
                  <a:pt x="198" y="254"/>
                  <a:pt x="203" y="249"/>
                  <a:pt x="208" y="244"/>
                </a:cubicBezTo>
                <a:cubicBezTo>
                  <a:pt x="209" y="242"/>
                  <a:pt x="211" y="240"/>
                  <a:pt x="213" y="238"/>
                </a:cubicBezTo>
                <a:cubicBezTo>
                  <a:pt x="215" y="236"/>
                  <a:pt x="217" y="234"/>
                  <a:pt x="220" y="231"/>
                </a:cubicBezTo>
                <a:cubicBezTo>
                  <a:pt x="221" y="230"/>
                  <a:pt x="222" y="228"/>
                  <a:pt x="223" y="227"/>
                </a:cubicBezTo>
                <a:cubicBezTo>
                  <a:pt x="226" y="223"/>
                  <a:pt x="229" y="219"/>
                  <a:pt x="232" y="215"/>
                </a:cubicBezTo>
                <a:cubicBezTo>
                  <a:pt x="233" y="214"/>
                  <a:pt x="233" y="213"/>
                  <a:pt x="234" y="211"/>
                </a:cubicBezTo>
                <a:cubicBezTo>
                  <a:pt x="234" y="210"/>
                  <a:pt x="235" y="208"/>
                  <a:pt x="235" y="206"/>
                </a:cubicBezTo>
                <a:cubicBezTo>
                  <a:pt x="235" y="204"/>
                  <a:pt x="234" y="201"/>
                  <a:pt x="234" y="198"/>
                </a:cubicBezTo>
                <a:cubicBezTo>
                  <a:pt x="234" y="196"/>
                  <a:pt x="233" y="195"/>
                  <a:pt x="232" y="194"/>
                </a:cubicBezTo>
                <a:cubicBezTo>
                  <a:pt x="228" y="188"/>
                  <a:pt x="224" y="183"/>
                  <a:pt x="219" y="177"/>
                </a:cubicBezTo>
                <a:cubicBezTo>
                  <a:pt x="215" y="172"/>
                  <a:pt x="211" y="167"/>
                  <a:pt x="206" y="161"/>
                </a:cubicBezTo>
                <a:cubicBezTo>
                  <a:pt x="203" y="158"/>
                  <a:pt x="200" y="155"/>
                  <a:pt x="197" y="152"/>
                </a:cubicBezTo>
                <a:cubicBezTo>
                  <a:pt x="192" y="147"/>
                  <a:pt x="188" y="143"/>
                  <a:pt x="183" y="138"/>
                </a:cubicBezTo>
                <a:cubicBezTo>
                  <a:pt x="183" y="138"/>
                  <a:pt x="182" y="137"/>
                  <a:pt x="181" y="137"/>
                </a:cubicBezTo>
                <a:cubicBezTo>
                  <a:pt x="175" y="131"/>
                  <a:pt x="168" y="125"/>
                  <a:pt x="162" y="119"/>
                </a:cubicBezTo>
                <a:cubicBezTo>
                  <a:pt x="159" y="116"/>
                  <a:pt x="155" y="114"/>
                  <a:pt x="152" y="111"/>
                </a:cubicBezTo>
                <a:cubicBezTo>
                  <a:pt x="150" y="108"/>
                  <a:pt x="147" y="106"/>
                  <a:pt x="144" y="103"/>
                </a:cubicBezTo>
                <a:cubicBezTo>
                  <a:pt x="143" y="102"/>
                  <a:pt x="142" y="100"/>
                  <a:pt x="141" y="99"/>
                </a:cubicBezTo>
                <a:cubicBezTo>
                  <a:pt x="139" y="98"/>
                  <a:pt x="138" y="97"/>
                  <a:pt x="137" y="96"/>
                </a:cubicBezTo>
                <a:close/>
                <a:moveTo>
                  <a:pt x="48" y="88"/>
                </a:moveTo>
                <a:cubicBezTo>
                  <a:pt x="50" y="87"/>
                  <a:pt x="52" y="85"/>
                  <a:pt x="54" y="84"/>
                </a:cubicBezTo>
                <a:cubicBezTo>
                  <a:pt x="55" y="83"/>
                  <a:pt x="57" y="82"/>
                  <a:pt x="58" y="81"/>
                </a:cubicBezTo>
                <a:cubicBezTo>
                  <a:pt x="58" y="81"/>
                  <a:pt x="59" y="81"/>
                  <a:pt x="58" y="80"/>
                </a:cubicBezTo>
                <a:cubicBezTo>
                  <a:pt x="58" y="79"/>
                  <a:pt x="58" y="77"/>
                  <a:pt x="58" y="76"/>
                </a:cubicBezTo>
                <a:cubicBezTo>
                  <a:pt x="57" y="73"/>
                  <a:pt x="57" y="70"/>
                  <a:pt x="56" y="67"/>
                </a:cubicBezTo>
                <a:cubicBezTo>
                  <a:pt x="55" y="64"/>
                  <a:pt x="55" y="62"/>
                  <a:pt x="54" y="60"/>
                </a:cubicBezTo>
                <a:cubicBezTo>
                  <a:pt x="52" y="53"/>
                  <a:pt x="51" y="47"/>
                  <a:pt x="48" y="41"/>
                </a:cubicBezTo>
                <a:cubicBezTo>
                  <a:pt x="46" y="34"/>
                  <a:pt x="43" y="28"/>
                  <a:pt x="39" y="22"/>
                </a:cubicBezTo>
                <a:cubicBezTo>
                  <a:pt x="36" y="19"/>
                  <a:pt x="34" y="16"/>
                  <a:pt x="31" y="13"/>
                </a:cubicBezTo>
                <a:cubicBezTo>
                  <a:pt x="29" y="12"/>
                  <a:pt x="27" y="11"/>
                  <a:pt x="25" y="10"/>
                </a:cubicBezTo>
                <a:cubicBezTo>
                  <a:pt x="23" y="10"/>
                  <a:pt x="22" y="10"/>
                  <a:pt x="21" y="11"/>
                </a:cubicBezTo>
                <a:cubicBezTo>
                  <a:pt x="19" y="12"/>
                  <a:pt x="18" y="14"/>
                  <a:pt x="18" y="15"/>
                </a:cubicBezTo>
                <a:cubicBezTo>
                  <a:pt x="17" y="18"/>
                  <a:pt x="16" y="21"/>
                  <a:pt x="16" y="24"/>
                </a:cubicBezTo>
                <a:cubicBezTo>
                  <a:pt x="16" y="26"/>
                  <a:pt x="16" y="28"/>
                  <a:pt x="16" y="30"/>
                </a:cubicBezTo>
                <a:cubicBezTo>
                  <a:pt x="17" y="34"/>
                  <a:pt x="18" y="38"/>
                  <a:pt x="19" y="42"/>
                </a:cubicBezTo>
                <a:cubicBezTo>
                  <a:pt x="21" y="48"/>
                  <a:pt x="23" y="53"/>
                  <a:pt x="26" y="59"/>
                </a:cubicBezTo>
                <a:cubicBezTo>
                  <a:pt x="29" y="63"/>
                  <a:pt x="32" y="68"/>
                  <a:pt x="35" y="72"/>
                </a:cubicBezTo>
                <a:cubicBezTo>
                  <a:pt x="38" y="77"/>
                  <a:pt x="42" y="82"/>
                  <a:pt x="45" y="86"/>
                </a:cubicBezTo>
                <a:cubicBezTo>
                  <a:pt x="45" y="87"/>
                  <a:pt x="46" y="87"/>
                  <a:pt x="47" y="87"/>
                </a:cubicBezTo>
                <a:cubicBezTo>
                  <a:pt x="47" y="88"/>
                  <a:pt x="48" y="88"/>
                  <a:pt x="48" y="88"/>
                </a:cubicBezTo>
                <a:close/>
                <a:moveTo>
                  <a:pt x="179" y="270"/>
                </a:moveTo>
                <a:cubicBezTo>
                  <a:pt x="179" y="270"/>
                  <a:pt x="179" y="270"/>
                  <a:pt x="179" y="270"/>
                </a:cubicBezTo>
                <a:cubicBezTo>
                  <a:pt x="179" y="270"/>
                  <a:pt x="179" y="270"/>
                  <a:pt x="178" y="270"/>
                </a:cubicBezTo>
                <a:cubicBezTo>
                  <a:pt x="175" y="271"/>
                  <a:pt x="173" y="271"/>
                  <a:pt x="170" y="270"/>
                </a:cubicBezTo>
                <a:cubicBezTo>
                  <a:pt x="167" y="269"/>
                  <a:pt x="164" y="268"/>
                  <a:pt x="161" y="267"/>
                </a:cubicBezTo>
                <a:cubicBezTo>
                  <a:pt x="159" y="266"/>
                  <a:pt x="157" y="265"/>
                  <a:pt x="155" y="263"/>
                </a:cubicBezTo>
                <a:cubicBezTo>
                  <a:pt x="152" y="261"/>
                  <a:pt x="149" y="258"/>
                  <a:pt x="146" y="256"/>
                </a:cubicBezTo>
                <a:cubicBezTo>
                  <a:pt x="142" y="253"/>
                  <a:pt x="139" y="249"/>
                  <a:pt x="135" y="246"/>
                </a:cubicBezTo>
                <a:cubicBezTo>
                  <a:pt x="131" y="242"/>
                  <a:pt x="127" y="239"/>
                  <a:pt x="123" y="236"/>
                </a:cubicBezTo>
                <a:cubicBezTo>
                  <a:pt x="119" y="233"/>
                  <a:pt x="115" y="230"/>
                  <a:pt x="111" y="227"/>
                </a:cubicBezTo>
                <a:cubicBezTo>
                  <a:pt x="110" y="226"/>
                  <a:pt x="109" y="226"/>
                  <a:pt x="108" y="225"/>
                </a:cubicBezTo>
                <a:cubicBezTo>
                  <a:pt x="108" y="225"/>
                  <a:pt x="108" y="226"/>
                  <a:pt x="108" y="226"/>
                </a:cubicBezTo>
                <a:cubicBezTo>
                  <a:pt x="112" y="229"/>
                  <a:pt x="115" y="232"/>
                  <a:pt x="118" y="235"/>
                </a:cubicBezTo>
                <a:cubicBezTo>
                  <a:pt x="123" y="240"/>
                  <a:pt x="128" y="245"/>
                  <a:pt x="134" y="250"/>
                </a:cubicBezTo>
                <a:cubicBezTo>
                  <a:pt x="140" y="255"/>
                  <a:pt x="147" y="261"/>
                  <a:pt x="155" y="264"/>
                </a:cubicBezTo>
                <a:cubicBezTo>
                  <a:pt x="158" y="266"/>
                  <a:pt x="160" y="267"/>
                  <a:pt x="163" y="269"/>
                </a:cubicBezTo>
                <a:cubicBezTo>
                  <a:pt x="164" y="270"/>
                  <a:pt x="166" y="271"/>
                  <a:pt x="168" y="271"/>
                </a:cubicBezTo>
                <a:cubicBezTo>
                  <a:pt x="169" y="271"/>
                  <a:pt x="170" y="272"/>
                  <a:pt x="171" y="272"/>
                </a:cubicBezTo>
                <a:cubicBezTo>
                  <a:pt x="171" y="272"/>
                  <a:pt x="172" y="272"/>
                  <a:pt x="173" y="272"/>
                </a:cubicBezTo>
                <a:cubicBezTo>
                  <a:pt x="175" y="272"/>
                  <a:pt x="177" y="271"/>
                  <a:pt x="179" y="270"/>
                </a:cubicBezTo>
                <a:close/>
                <a:moveTo>
                  <a:pt x="56" y="108"/>
                </a:moveTo>
                <a:cubicBezTo>
                  <a:pt x="56" y="108"/>
                  <a:pt x="56" y="109"/>
                  <a:pt x="56" y="109"/>
                </a:cubicBezTo>
                <a:cubicBezTo>
                  <a:pt x="57" y="110"/>
                  <a:pt x="57" y="111"/>
                  <a:pt x="58" y="111"/>
                </a:cubicBezTo>
                <a:cubicBezTo>
                  <a:pt x="60" y="113"/>
                  <a:pt x="62" y="113"/>
                  <a:pt x="64" y="114"/>
                </a:cubicBezTo>
                <a:cubicBezTo>
                  <a:pt x="64" y="114"/>
                  <a:pt x="65" y="114"/>
                  <a:pt x="66" y="114"/>
                </a:cubicBezTo>
                <a:cubicBezTo>
                  <a:pt x="67" y="113"/>
                  <a:pt x="68" y="113"/>
                  <a:pt x="69" y="112"/>
                </a:cubicBezTo>
                <a:cubicBezTo>
                  <a:pt x="69" y="112"/>
                  <a:pt x="69" y="112"/>
                  <a:pt x="70" y="111"/>
                </a:cubicBezTo>
                <a:cubicBezTo>
                  <a:pt x="70" y="110"/>
                  <a:pt x="71" y="108"/>
                  <a:pt x="71" y="106"/>
                </a:cubicBezTo>
                <a:cubicBezTo>
                  <a:pt x="71" y="104"/>
                  <a:pt x="70" y="103"/>
                  <a:pt x="68" y="102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7" y="102"/>
                  <a:pt x="66" y="102"/>
                  <a:pt x="66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7" y="105"/>
                  <a:pt x="66" y="106"/>
                  <a:pt x="66" y="107"/>
                </a:cubicBezTo>
                <a:cubicBezTo>
                  <a:pt x="66" y="107"/>
                  <a:pt x="65" y="107"/>
                  <a:pt x="65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6" y="109"/>
                  <a:pt x="65" y="110"/>
                  <a:pt x="64" y="110"/>
                </a:cubicBezTo>
                <a:cubicBezTo>
                  <a:pt x="63" y="110"/>
                  <a:pt x="62" y="110"/>
                  <a:pt x="62" y="108"/>
                </a:cubicBezTo>
                <a:cubicBezTo>
                  <a:pt x="61" y="109"/>
                  <a:pt x="61" y="109"/>
                  <a:pt x="61" y="109"/>
                </a:cubicBezTo>
                <a:cubicBezTo>
                  <a:pt x="60" y="109"/>
                  <a:pt x="59" y="109"/>
                  <a:pt x="59" y="109"/>
                </a:cubicBezTo>
                <a:cubicBezTo>
                  <a:pt x="58" y="108"/>
                  <a:pt x="57" y="108"/>
                  <a:pt x="56" y="108"/>
                </a:cubicBezTo>
                <a:close/>
                <a:moveTo>
                  <a:pt x="31" y="11"/>
                </a:moveTo>
                <a:cubicBezTo>
                  <a:pt x="31" y="11"/>
                  <a:pt x="31" y="11"/>
                  <a:pt x="31" y="11"/>
                </a:cubicBezTo>
                <a:cubicBezTo>
                  <a:pt x="31" y="11"/>
                  <a:pt x="32" y="11"/>
                  <a:pt x="32" y="12"/>
                </a:cubicBezTo>
                <a:cubicBezTo>
                  <a:pt x="33" y="13"/>
                  <a:pt x="35" y="15"/>
                  <a:pt x="36" y="16"/>
                </a:cubicBezTo>
                <a:cubicBezTo>
                  <a:pt x="42" y="23"/>
                  <a:pt x="46" y="31"/>
                  <a:pt x="50" y="39"/>
                </a:cubicBezTo>
                <a:cubicBezTo>
                  <a:pt x="51" y="42"/>
                  <a:pt x="52" y="45"/>
                  <a:pt x="53" y="48"/>
                </a:cubicBezTo>
                <a:cubicBezTo>
                  <a:pt x="54" y="52"/>
                  <a:pt x="55" y="56"/>
                  <a:pt x="56" y="61"/>
                </a:cubicBezTo>
                <a:cubicBezTo>
                  <a:pt x="58" y="65"/>
                  <a:pt x="59" y="70"/>
                  <a:pt x="60" y="74"/>
                </a:cubicBezTo>
                <a:cubicBezTo>
                  <a:pt x="60" y="74"/>
                  <a:pt x="60" y="75"/>
                  <a:pt x="60" y="75"/>
                </a:cubicBezTo>
                <a:cubicBezTo>
                  <a:pt x="60" y="75"/>
                  <a:pt x="60" y="75"/>
                  <a:pt x="60" y="75"/>
                </a:cubicBezTo>
                <a:cubicBezTo>
                  <a:pt x="60" y="73"/>
                  <a:pt x="60" y="72"/>
                  <a:pt x="60" y="71"/>
                </a:cubicBezTo>
                <a:cubicBezTo>
                  <a:pt x="59" y="67"/>
                  <a:pt x="58" y="63"/>
                  <a:pt x="57" y="59"/>
                </a:cubicBezTo>
                <a:cubicBezTo>
                  <a:pt x="56" y="55"/>
                  <a:pt x="55" y="51"/>
                  <a:pt x="54" y="47"/>
                </a:cubicBezTo>
                <a:cubicBezTo>
                  <a:pt x="54" y="46"/>
                  <a:pt x="54" y="46"/>
                  <a:pt x="54" y="45"/>
                </a:cubicBezTo>
                <a:cubicBezTo>
                  <a:pt x="51" y="39"/>
                  <a:pt x="48" y="33"/>
                  <a:pt x="45" y="27"/>
                </a:cubicBezTo>
                <a:cubicBezTo>
                  <a:pt x="42" y="22"/>
                  <a:pt x="39" y="17"/>
                  <a:pt x="34" y="13"/>
                </a:cubicBezTo>
                <a:cubicBezTo>
                  <a:pt x="34" y="12"/>
                  <a:pt x="33" y="12"/>
                  <a:pt x="31" y="11"/>
                </a:cubicBezTo>
                <a:close/>
                <a:moveTo>
                  <a:pt x="31" y="8"/>
                </a:moveTo>
                <a:cubicBezTo>
                  <a:pt x="33" y="9"/>
                  <a:pt x="34" y="10"/>
                  <a:pt x="36" y="11"/>
                </a:cubicBezTo>
                <a:cubicBezTo>
                  <a:pt x="38" y="13"/>
                  <a:pt x="40" y="15"/>
                  <a:pt x="42" y="16"/>
                </a:cubicBezTo>
                <a:cubicBezTo>
                  <a:pt x="44" y="19"/>
                  <a:pt x="46" y="22"/>
                  <a:pt x="47" y="25"/>
                </a:cubicBezTo>
                <a:cubicBezTo>
                  <a:pt x="50" y="31"/>
                  <a:pt x="53" y="36"/>
                  <a:pt x="55" y="42"/>
                </a:cubicBezTo>
                <a:cubicBezTo>
                  <a:pt x="55" y="43"/>
                  <a:pt x="55" y="43"/>
                  <a:pt x="55" y="43"/>
                </a:cubicBezTo>
                <a:cubicBezTo>
                  <a:pt x="55" y="43"/>
                  <a:pt x="55" y="42"/>
                  <a:pt x="55" y="42"/>
                </a:cubicBezTo>
                <a:cubicBezTo>
                  <a:pt x="54" y="36"/>
                  <a:pt x="53" y="31"/>
                  <a:pt x="50" y="26"/>
                </a:cubicBezTo>
                <a:cubicBezTo>
                  <a:pt x="48" y="23"/>
                  <a:pt x="46" y="20"/>
                  <a:pt x="43" y="17"/>
                </a:cubicBezTo>
                <a:cubicBezTo>
                  <a:pt x="42" y="15"/>
                  <a:pt x="39" y="13"/>
                  <a:pt x="37" y="11"/>
                </a:cubicBezTo>
                <a:cubicBezTo>
                  <a:pt x="35" y="10"/>
                  <a:pt x="33" y="8"/>
                  <a:pt x="31" y="8"/>
                </a:cubicBezTo>
                <a:close/>
                <a:moveTo>
                  <a:pt x="131" y="251"/>
                </a:moveTo>
                <a:cubicBezTo>
                  <a:pt x="131" y="251"/>
                  <a:pt x="131" y="251"/>
                  <a:pt x="131" y="251"/>
                </a:cubicBezTo>
                <a:cubicBezTo>
                  <a:pt x="132" y="251"/>
                  <a:pt x="132" y="252"/>
                  <a:pt x="132" y="252"/>
                </a:cubicBezTo>
                <a:cubicBezTo>
                  <a:pt x="134" y="254"/>
                  <a:pt x="136" y="255"/>
                  <a:pt x="138" y="257"/>
                </a:cubicBezTo>
                <a:cubicBezTo>
                  <a:pt x="139" y="258"/>
                  <a:pt x="141" y="260"/>
                  <a:pt x="142" y="261"/>
                </a:cubicBezTo>
                <a:cubicBezTo>
                  <a:pt x="145" y="264"/>
                  <a:pt x="149" y="266"/>
                  <a:pt x="152" y="269"/>
                </a:cubicBezTo>
                <a:cubicBezTo>
                  <a:pt x="154" y="271"/>
                  <a:pt x="155" y="272"/>
                  <a:pt x="158" y="273"/>
                </a:cubicBezTo>
                <a:cubicBezTo>
                  <a:pt x="160" y="273"/>
                  <a:pt x="162" y="274"/>
                  <a:pt x="165" y="274"/>
                </a:cubicBezTo>
                <a:cubicBezTo>
                  <a:pt x="164" y="273"/>
                  <a:pt x="162" y="273"/>
                  <a:pt x="161" y="272"/>
                </a:cubicBezTo>
                <a:cubicBezTo>
                  <a:pt x="158" y="270"/>
                  <a:pt x="154" y="268"/>
                  <a:pt x="151" y="266"/>
                </a:cubicBezTo>
                <a:cubicBezTo>
                  <a:pt x="147" y="264"/>
                  <a:pt x="144" y="261"/>
                  <a:pt x="141" y="259"/>
                </a:cubicBezTo>
                <a:cubicBezTo>
                  <a:pt x="138" y="256"/>
                  <a:pt x="135" y="254"/>
                  <a:pt x="132" y="252"/>
                </a:cubicBezTo>
                <a:cubicBezTo>
                  <a:pt x="132" y="251"/>
                  <a:pt x="132" y="251"/>
                  <a:pt x="131" y="251"/>
                </a:cubicBezTo>
                <a:close/>
                <a:moveTo>
                  <a:pt x="7" y="10"/>
                </a:moveTo>
                <a:cubicBezTo>
                  <a:pt x="6" y="11"/>
                  <a:pt x="6" y="11"/>
                  <a:pt x="6" y="11"/>
                </a:cubicBezTo>
                <a:cubicBezTo>
                  <a:pt x="4" y="13"/>
                  <a:pt x="4" y="16"/>
                  <a:pt x="3" y="18"/>
                </a:cubicBezTo>
                <a:cubicBezTo>
                  <a:pt x="3" y="22"/>
                  <a:pt x="4" y="25"/>
                  <a:pt x="4" y="29"/>
                </a:cubicBezTo>
                <a:cubicBezTo>
                  <a:pt x="5" y="29"/>
                  <a:pt x="5" y="30"/>
                  <a:pt x="5" y="30"/>
                </a:cubicBezTo>
                <a:cubicBezTo>
                  <a:pt x="5" y="30"/>
                  <a:pt x="5" y="30"/>
                  <a:pt x="5" y="29"/>
                </a:cubicBezTo>
                <a:cubicBezTo>
                  <a:pt x="5" y="26"/>
                  <a:pt x="6" y="23"/>
                  <a:pt x="6" y="20"/>
                </a:cubicBezTo>
                <a:cubicBezTo>
                  <a:pt x="6" y="19"/>
                  <a:pt x="7" y="18"/>
                  <a:pt x="7" y="17"/>
                </a:cubicBezTo>
                <a:cubicBezTo>
                  <a:pt x="7" y="15"/>
                  <a:pt x="7" y="13"/>
                  <a:pt x="7" y="10"/>
                </a:cubicBezTo>
                <a:close/>
                <a:moveTo>
                  <a:pt x="7" y="28"/>
                </a:moveTo>
                <a:cubicBezTo>
                  <a:pt x="7" y="28"/>
                  <a:pt x="7" y="28"/>
                  <a:pt x="7" y="28"/>
                </a:cubicBezTo>
                <a:cubicBezTo>
                  <a:pt x="7" y="30"/>
                  <a:pt x="7" y="32"/>
                  <a:pt x="7" y="33"/>
                </a:cubicBezTo>
                <a:cubicBezTo>
                  <a:pt x="7" y="38"/>
                  <a:pt x="7" y="36"/>
                  <a:pt x="8" y="40"/>
                </a:cubicBezTo>
                <a:cubicBezTo>
                  <a:pt x="9" y="43"/>
                  <a:pt x="10" y="46"/>
                  <a:pt x="11" y="48"/>
                </a:cubicBezTo>
                <a:cubicBezTo>
                  <a:pt x="12" y="49"/>
                  <a:pt x="13" y="50"/>
                  <a:pt x="14" y="51"/>
                </a:cubicBezTo>
                <a:cubicBezTo>
                  <a:pt x="10" y="44"/>
                  <a:pt x="9" y="36"/>
                  <a:pt x="7" y="28"/>
                </a:cubicBezTo>
                <a:close/>
                <a:moveTo>
                  <a:pt x="62" y="57"/>
                </a:moveTo>
                <a:cubicBezTo>
                  <a:pt x="61" y="51"/>
                  <a:pt x="58" y="41"/>
                  <a:pt x="57" y="40"/>
                </a:cubicBezTo>
                <a:cubicBezTo>
                  <a:pt x="58" y="45"/>
                  <a:pt x="59" y="50"/>
                  <a:pt x="60" y="56"/>
                </a:cubicBezTo>
                <a:cubicBezTo>
                  <a:pt x="61" y="56"/>
                  <a:pt x="61" y="56"/>
                  <a:pt x="62" y="57"/>
                </a:cubicBezTo>
                <a:close/>
                <a:moveTo>
                  <a:pt x="161" y="115"/>
                </a:moveTo>
                <a:cubicBezTo>
                  <a:pt x="161" y="115"/>
                  <a:pt x="161" y="115"/>
                  <a:pt x="161" y="115"/>
                </a:cubicBezTo>
                <a:cubicBezTo>
                  <a:pt x="155" y="110"/>
                  <a:pt x="150" y="105"/>
                  <a:pt x="145" y="100"/>
                </a:cubicBezTo>
                <a:cubicBezTo>
                  <a:pt x="145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4" y="100"/>
                  <a:pt x="144" y="100"/>
                  <a:pt x="144" y="100"/>
                </a:cubicBezTo>
                <a:cubicBezTo>
                  <a:pt x="146" y="102"/>
                  <a:pt x="159" y="114"/>
                  <a:pt x="161" y="115"/>
                </a:cubicBezTo>
                <a:close/>
                <a:moveTo>
                  <a:pt x="22" y="3"/>
                </a:moveTo>
                <a:cubicBezTo>
                  <a:pt x="17" y="2"/>
                  <a:pt x="12" y="3"/>
                  <a:pt x="9" y="6"/>
                </a:cubicBezTo>
                <a:cubicBezTo>
                  <a:pt x="13" y="4"/>
                  <a:pt x="17" y="3"/>
                  <a:pt x="22" y="3"/>
                </a:cubicBezTo>
                <a:close/>
                <a:moveTo>
                  <a:pt x="114" y="235"/>
                </a:moveTo>
                <a:cubicBezTo>
                  <a:pt x="114" y="235"/>
                  <a:pt x="115" y="235"/>
                  <a:pt x="115" y="235"/>
                </a:cubicBezTo>
                <a:cubicBezTo>
                  <a:pt x="114" y="234"/>
                  <a:pt x="114" y="234"/>
                  <a:pt x="113" y="233"/>
                </a:cubicBezTo>
                <a:cubicBezTo>
                  <a:pt x="110" y="230"/>
                  <a:pt x="107" y="228"/>
                  <a:pt x="104" y="225"/>
                </a:cubicBezTo>
                <a:cubicBezTo>
                  <a:pt x="103" y="223"/>
                  <a:pt x="101" y="221"/>
                  <a:pt x="99" y="220"/>
                </a:cubicBezTo>
                <a:cubicBezTo>
                  <a:pt x="99" y="220"/>
                  <a:pt x="99" y="219"/>
                  <a:pt x="98" y="219"/>
                </a:cubicBezTo>
                <a:cubicBezTo>
                  <a:pt x="98" y="219"/>
                  <a:pt x="98" y="219"/>
                  <a:pt x="98" y="220"/>
                </a:cubicBezTo>
                <a:cubicBezTo>
                  <a:pt x="98" y="220"/>
                  <a:pt x="99" y="220"/>
                  <a:pt x="99" y="220"/>
                </a:cubicBezTo>
                <a:cubicBezTo>
                  <a:pt x="103" y="224"/>
                  <a:pt x="107" y="228"/>
                  <a:pt x="111" y="232"/>
                </a:cubicBezTo>
                <a:cubicBezTo>
                  <a:pt x="112" y="233"/>
                  <a:pt x="113" y="234"/>
                  <a:pt x="114" y="235"/>
                </a:cubicBezTo>
                <a:close/>
                <a:moveTo>
                  <a:pt x="32" y="124"/>
                </a:moveTo>
                <a:cubicBezTo>
                  <a:pt x="32" y="127"/>
                  <a:pt x="35" y="138"/>
                  <a:pt x="35" y="139"/>
                </a:cubicBezTo>
                <a:cubicBezTo>
                  <a:pt x="35" y="134"/>
                  <a:pt x="34" y="129"/>
                  <a:pt x="32" y="124"/>
                </a:cubicBezTo>
                <a:close/>
                <a:moveTo>
                  <a:pt x="71" y="196"/>
                </a:moveTo>
                <a:cubicBezTo>
                  <a:pt x="68" y="192"/>
                  <a:pt x="64" y="189"/>
                  <a:pt x="60" y="185"/>
                </a:cubicBezTo>
                <a:cubicBezTo>
                  <a:pt x="64" y="189"/>
                  <a:pt x="67" y="193"/>
                  <a:pt x="71" y="196"/>
                </a:cubicBezTo>
                <a:close/>
                <a:moveTo>
                  <a:pt x="62" y="183"/>
                </a:moveTo>
                <a:cubicBezTo>
                  <a:pt x="62" y="183"/>
                  <a:pt x="62" y="183"/>
                  <a:pt x="62" y="183"/>
                </a:cubicBezTo>
                <a:cubicBezTo>
                  <a:pt x="64" y="186"/>
                  <a:pt x="67" y="189"/>
                  <a:pt x="70" y="191"/>
                </a:cubicBezTo>
                <a:cubicBezTo>
                  <a:pt x="70" y="190"/>
                  <a:pt x="70" y="190"/>
                  <a:pt x="70" y="190"/>
                </a:cubicBezTo>
                <a:cubicBezTo>
                  <a:pt x="67" y="188"/>
                  <a:pt x="65" y="186"/>
                  <a:pt x="62" y="183"/>
                </a:cubicBezTo>
                <a:close/>
                <a:moveTo>
                  <a:pt x="12" y="13"/>
                </a:moveTo>
                <a:cubicBezTo>
                  <a:pt x="12" y="12"/>
                  <a:pt x="13" y="11"/>
                  <a:pt x="13" y="10"/>
                </a:cubicBezTo>
                <a:cubicBezTo>
                  <a:pt x="14" y="9"/>
                  <a:pt x="14" y="8"/>
                  <a:pt x="15" y="7"/>
                </a:cubicBezTo>
                <a:cubicBezTo>
                  <a:pt x="16" y="7"/>
                  <a:pt x="17" y="6"/>
                  <a:pt x="18" y="6"/>
                </a:cubicBezTo>
                <a:cubicBezTo>
                  <a:pt x="17" y="6"/>
                  <a:pt x="16" y="6"/>
                  <a:pt x="15" y="7"/>
                </a:cubicBezTo>
                <a:cubicBezTo>
                  <a:pt x="13" y="8"/>
                  <a:pt x="12" y="10"/>
                  <a:pt x="12" y="13"/>
                </a:cubicBezTo>
                <a:close/>
                <a:moveTo>
                  <a:pt x="91" y="81"/>
                </a:moveTo>
                <a:cubicBezTo>
                  <a:pt x="93" y="82"/>
                  <a:pt x="96" y="83"/>
                  <a:pt x="99" y="84"/>
                </a:cubicBezTo>
                <a:cubicBezTo>
                  <a:pt x="96" y="83"/>
                  <a:pt x="94" y="81"/>
                  <a:pt x="91" y="81"/>
                </a:cubicBezTo>
                <a:close/>
                <a:moveTo>
                  <a:pt x="238" y="195"/>
                </a:moveTo>
                <a:cubicBezTo>
                  <a:pt x="238" y="193"/>
                  <a:pt x="235" y="188"/>
                  <a:pt x="234" y="187"/>
                </a:cubicBezTo>
                <a:cubicBezTo>
                  <a:pt x="235" y="190"/>
                  <a:pt x="237" y="192"/>
                  <a:pt x="238" y="195"/>
                </a:cubicBezTo>
                <a:close/>
                <a:moveTo>
                  <a:pt x="79" y="72"/>
                </a:moveTo>
                <a:cubicBezTo>
                  <a:pt x="77" y="71"/>
                  <a:pt x="76" y="71"/>
                  <a:pt x="75" y="71"/>
                </a:cubicBezTo>
                <a:cubicBezTo>
                  <a:pt x="76" y="72"/>
                  <a:pt x="77" y="73"/>
                  <a:pt x="79" y="72"/>
                </a:cubicBezTo>
                <a:close/>
                <a:moveTo>
                  <a:pt x="145" y="97"/>
                </a:moveTo>
                <a:cubicBezTo>
                  <a:pt x="145" y="97"/>
                  <a:pt x="145" y="97"/>
                  <a:pt x="145" y="97"/>
                </a:cubicBezTo>
                <a:cubicBezTo>
                  <a:pt x="144" y="96"/>
                  <a:pt x="143" y="95"/>
                  <a:pt x="141" y="94"/>
                </a:cubicBezTo>
                <a:cubicBezTo>
                  <a:pt x="141" y="94"/>
                  <a:pt x="141" y="94"/>
                  <a:pt x="141" y="94"/>
                </a:cubicBezTo>
                <a:cubicBezTo>
                  <a:pt x="142" y="95"/>
                  <a:pt x="143" y="96"/>
                  <a:pt x="145" y="97"/>
                </a:cubicBezTo>
                <a:close/>
                <a:moveTo>
                  <a:pt x="29" y="113"/>
                </a:moveTo>
                <a:cubicBezTo>
                  <a:pt x="29" y="112"/>
                  <a:pt x="28" y="111"/>
                  <a:pt x="28" y="11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1"/>
                  <a:pt x="28" y="112"/>
                  <a:pt x="28" y="113"/>
                </a:cubicBezTo>
                <a:cubicBezTo>
                  <a:pt x="28" y="113"/>
                  <a:pt x="29" y="113"/>
                  <a:pt x="29" y="113"/>
                </a:cubicBezTo>
                <a:close/>
                <a:moveTo>
                  <a:pt x="29" y="106"/>
                </a:moveTo>
                <a:cubicBezTo>
                  <a:pt x="29" y="106"/>
                  <a:pt x="30" y="105"/>
                  <a:pt x="31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0" y="105"/>
                  <a:pt x="29" y="105"/>
                  <a:pt x="29" y="106"/>
                </a:cubicBezTo>
                <a:cubicBezTo>
                  <a:pt x="29" y="106"/>
                  <a:pt x="29" y="106"/>
                  <a:pt x="29" y="106"/>
                </a:cubicBezTo>
                <a:close/>
                <a:moveTo>
                  <a:pt x="74" y="201"/>
                </a:moveTo>
                <a:cubicBezTo>
                  <a:pt x="74" y="201"/>
                  <a:pt x="74" y="201"/>
                  <a:pt x="74" y="201"/>
                </a:cubicBezTo>
                <a:cubicBezTo>
                  <a:pt x="74" y="202"/>
                  <a:pt x="75" y="203"/>
                  <a:pt x="76" y="204"/>
                </a:cubicBezTo>
                <a:cubicBezTo>
                  <a:pt x="76" y="203"/>
                  <a:pt x="76" y="203"/>
                  <a:pt x="76" y="203"/>
                </a:cubicBezTo>
                <a:cubicBezTo>
                  <a:pt x="75" y="203"/>
                  <a:pt x="74" y="202"/>
                  <a:pt x="74" y="201"/>
                </a:cubicBezTo>
                <a:close/>
                <a:moveTo>
                  <a:pt x="58" y="105"/>
                </a:moveTo>
                <a:cubicBezTo>
                  <a:pt x="59" y="105"/>
                  <a:pt x="59" y="105"/>
                  <a:pt x="59" y="104"/>
                </a:cubicBezTo>
                <a:cubicBezTo>
                  <a:pt x="59" y="104"/>
                  <a:pt x="58" y="105"/>
                  <a:pt x="58" y="105"/>
                </a:cubicBezTo>
                <a:close/>
                <a:moveTo>
                  <a:pt x="93" y="215"/>
                </a:moveTo>
                <a:cubicBezTo>
                  <a:pt x="93" y="215"/>
                  <a:pt x="93" y="215"/>
                  <a:pt x="93" y="215"/>
                </a:cubicBezTo>
                <a:cubicBezTo>
                  <a:pt x="94" y="215"/>
                  <a:pt x="94" y="216"/>
                  <a:pt x="95" y="217"/>
                </a:cubicBezTo>
                <a:cubicBezTo>
                  <a:pt x="95" y="217"/>
                  <a:pt x="95" y="216"/>
                  <a:pt x="95" y="216"/>
                </a:cubicBezTo>
                <a:cubicBezTo>
                  <a:pt x="95" y="216"/>
                  <a:pt x="94" y="215"/>
                  <a:pt x="93" y="215"/>
                </a:cubicBezTo>
                <a:close/>
                <a:moveTo>
                  <a:pt x="32" y="110"/>
                </a:moveTo>
                <a:cubicBezTo>
                  <a:pt x="32" y="110"/>
                  <a:pt x="32" y="110"/>
                  <a:pt x="32" y="110"/>
                </a:cubicBezTo>
                <a:cubicBezTo>
                  <a:pt x="32" y="110"/>
                  <a:pt x="32" y="110"/>
                  <a:pt x="32" y="109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32" y="109"/>
                  <a:pt x="32" y="109"/>
                  <a:pt x="32" y="110"/>
                </a:cubicBezTo>
                <a:close/>
                <a:moveTo>
                  <a:pt x="92" y="214"/>
                </a:moveTo>
                <a:cubicBezTo>
                  <a:pt x="92" y="214"/>
                  <a:pt x="92" y="214"/>
                  <a:pt x="93" y="214"/>
                </a:cubicBezTo>
                <a:cubicBezTo>
                  <a:pt x="92" y="213"/>
                  <a:pt x="91" y="213"/>
                  <a:pt x="91" y="213"/>
                </a:cubicBezTo>
                <a:cubicBezTo>
                  <a:pt x="91" y="213"/>
                  <a:pt x="92" y="214"/>
                  <a:pt x="92" y="214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7" y="9"/>
                </a:cubicBezTo>
                <a:cubicBezTo>
                  <a:pt x="8" y="10"/>
                  <a:pt x="8" y="10"/>
                  <a:pt x="8" y="9"/>
                </a:cubicBezTo>
                <a:close/>
                <a:moveTo>
                  <a:pt x="55" y="113"/>
                </a:moveTo>
                <a:cubicBezTo>
                  <a:pt x="55" y="113"/>
                  <a:pt x="55" y="113"/>
                  <a:pt x="55" y="113"/>
                </a:cubicBezTo>
                <a:cubicBezTo>
                  <a:pt x="56" y="113"/>
                  <a:pt x="56" y="113"/>
                  <a:pt x="56" y="114"/>
                </a:cubicBezTo>
                <a:cubicBezTo>
                  <a:pt x="56" y="114"/>
                  <a:pt x="56" y="114"/>
                  <a:pt x="56" y="114"/>
                </a:cubicBezTo>
                <a:cubicBezTo>
                  <a:pt x="56" y="113"/>
                  <a:pt x="56" y="113"/>
                  <a:pt x="55" y="113"/>
                </a:cubicBezTo>
                <a:close/>
                <a:moveTo>
                  <a:pt x="40" y="91"/>
                </a:moveTo>
                <a:cubicBezTo>
                  <a:pt x="39" y="90"/>
                  <a:pt x="39" y="90"/>
                  <a:pt x="39" y="90"/>
                </a:cubicBezTo>
                <a:cubicBezTo>
                  <a:pt x="39" y="91"/>
                  <a:pt x="39" y="91"/>
                  <a:pt x="40" y="91"/>
                </a:cubicBezTo>
                <a:close/>
                <a:moveTo>
                  <a:pt x="97" y="218"/>
                </a:moveTo>
                <a:cubicBezTo>
                  <a:pt x="97" y="218"/>
                  <a:pt x="97" y="218"/>
                  <a:pt x="97" y="218"/>
                </a:cubicBezTo>
                <a:cubicBezTo>
                  <a:pt x="97" y="218"/>
                  <a:pt x="97" y="219"/>
                  <a:pt x="98" y="219"/>
                </a:cubicBezTo>
                <a:cubicBezTo>
                  <a:pt x="98" y="219"/>
                  <a:pt x="98" y="219"/>
                  <a:pt x="98" y="219"/>
                </a:cubicBezTo>
                <a:cubicBezTo>
                  <a:pt x="98" y="219"/>
                  <a:pt x="97" y="218"/>
                  <a:pt x="97" y="218"/>
                </a:cubicBezTo>
                <a:close/>
                <a:moveTo>
                  <a:pt x="128" y="87"/>
                </a:moveTo>
                <a:cubicBezTo>
                  <a:pt x="128" y="87"/>
                  <a:pt x="128" y="87"/>
                  <a:pt x="128" y="87"/>
                </a:cubicBezTo>
                <a:cubicBezTo>
                  <a:pt x="128" y="87"/>
                  <a:pt x="128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8" y="87"/>
                  <a:pt x="128" y="87"/>
                </a:cubicBezTo>
                <a:close/>
                <a:moveTo>
                  <a:pt x="62" y="72"/>
                </a:move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ubicBezTo>
                  <a:pt x="62" y="72"/>
                  <a:pt x="62" y="72"/>
                  <a:pt x="62" y="72"/>
                </a:cubicBezTo>
                <a:close/>
                <a:moveTo>
                  <a:pt x="132" y="93"/>
                </a:move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ubicBezTo>
                  <a:pt x="132" y="93"/>
                  <a:pt x="132" y="93"/>
                  <a:pt x="132" y="93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95715z99h5nfqqwwe5qfy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86000"/>
            <a:ext cx="12240000" cy="7650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40305113720_87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160507123437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7381"/>
            <a:ext cx="12244042" cy="689538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000137783913169200728141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组合 978"/>
          <p:cNvGrpSpPr/>
          <p:nvPr/>
        </p:nvGrpSpPr>
        <p:grpSpPr>
          <a:xfrm>
            <a:off x="1153004" y="551196"/>
            <a:ext cx="2364637" cy="707886"/>
            <a:chOff x="492102" y="337259"/>
            <a:chExt cx="2364637" cy="707886"/>
          </a:xfrm>
        </p:grpSpPr>
        <p:sp>
          <p:nvSpPr>
            <p:cNvPr id="645" name="文本框 644"/>
            <p:cNvSpPr txBox="1"/>
            <p:nvPr/>
          </p:nvSpPr>
          <p:spPr>
            <a:xfrm>
              <a:off x="1008395" y="337259"/>
              <a:ext cx="184834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 smtClean="0">
                  <a:blipFill>
                    <a:blip r:embed="rId1"/>
                    <a:stretch>
                      <a:fillRect/>
                    </a:stretch>
                  </a:blipFill>
                </a:rPr>
                <a:t>KINDS</a:t>
              </a:r>
              <a:endParaRPr lang="zh-CN" altLang="en-US" sz="4000" b="1" dirty="0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grpSp>
          <p:nvGrpSpPr>
            <p:cNvPr id="647" name="组合 646"/>
            <p:cNvGrpSpPr/>
            <p:nvPr/>
          </p:nvGrpSpPr>
          <p:grpSpPr>
            <a:xfrm>
              <a:off x="492102" y="476070"/>
              <a:ext cx="441648" cy="448927"/>
              <a:chOff x="8545513" y="3471863"/>
              <a:chExt cx="1444625" cy="1468437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648" name="Group 3235"/>
              <p:cNvGrpSpPr/>
              <p:nvPr/>
            </p:nvGrpSpPr>
            <p:grpSpPr bwMode="auto">
              <a:xfrm>
                <a:off x="8551863" y="3471863"/>
                <a:ext cx="1431925" cy="1465262"/>
                <a:chOff x="5387" y="2187"/>
                <a:chExt cx="902" cy="923"/>
              </a:xfrm>
              <a:grpFill/>
            </p:grpSpPr>
            <p:sp>
              <p:nvSpPr>
                <p:cNvPr id="779" name="Freeform 3035"/>
                <p:cNvSpPr/>
                <p:nvPr/>
              </p:nvSpPr>
              <p:spPr bwMode="auto">
                <a:xfrm>
                  <a:off x="5490" y="3104"/>
                  <a:ext cx="6" cy="2"/>
                </a:xfrm>
                <a:custGeom>
                  <a:avLst/>
                  <a:gdLst>
                    <a:gd name="T0" fmla="*/ 0 w 3"/>
                    <a:gd name="T1" fmla="*/ 1 h 1"/>
                    <a:gd name="T2" fmla="*/ 2 w 3"/>
                    <a:gd name="T3" fmla="*/ 1 h 1"/>
                    <a:gd name="T4" fmla="*/ 0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0" y="1"/>
                      </a:move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0" name="Freeform 3036"/>
                <p:cNvSpPr/>
                <p:nvPr/>
              </p:nvSpPr>
              <p:spPr bwMode="auto">
                <a:xfrm>
                  <a:off x="6157" y="3048"/>
                  <a:ext cx="5" cy="11"/>
                </a:xfrm>
                <a:custGeom>
                  <a:avLst/>
                  <a:gdLst>
                    <a:gd name="T0" fmla="*/ 1 w 2"/>
                    <a:gd name="T1" fmla="*/ 1 h 5"/>
                    <a:gd name="T2" fmla="*/ 0 w 2"/>
                    <a:gd name="T3" fmla="*/ 2 h 5"/>
                    <a:gd name="T4" fmla="*/ 1 w 2"/>
                    <a:gd name="T5" fmla="*/ 5 h 5"/>
                    <a:gd name="T6" fmla="*/ 2 w 2"/>
                    <a:gd name="T7" fmla="*/ 4 h 5"/>
                    <a:gd name="T8" fmla="*/ 1 w 2"/>
                    <a:gd name="T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1" y="1"/>
                      </a:moveTo>
                      <a:cubicBezTo>
                        <a:pt x="1" y="3"/>
                        <a:pt x="0" y="0"/>
                        <a:pt x="0" y="2"/>
                      </a:cubicBezTo>
                      <a:cubicBezTo>
                        <a:pt x="1" y="2"/>
                        <a:pt x="0" y="4"/>
                        <a:pt x="1" y="5"/>
                      </a:cubicBezTo>
                      <a:cubicBezTo>
                        <a:pt x="2" y="5"/>
                        <a:pt x="2" y="5"/>
                        <a:pt x="2" y="4"/>
                      </a:cubicBezTo>
                      <a:cubicBezTo>
                        <a:pt x="0" y="4"/>
                        <a:pt x="2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1" name="Freeform 3037"/>
                <p:cNvSpPr/>
                <p:nvPr/>
              </p:nvSpPr>
              <p:spPr bwMode="auto">
                <a:xfrm>
                  <a:off x="5475" y="2900"/>
                  <a:ext cx="5" cy="4"/>
                </a:xfrm>
                <a:custGeom>
                  <a:avLst/>
                  <a:gdLst>
                    <a:gd name="T0" fmla="*/ 1 w 2"/>
                    <a:gd name="T1" fmla="*/ 1 h 2"/>
                    <a:gd name="T2" fmla="*/ 1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  <a:gd name="T8" fmla="*/ 0 w 2"/>
                    <a:gd name="T9" fmla="*/ 0 h 2"/>
                    <a:gd name="T10" fmla="*/ 1 w 2"/>
                    <a:gd name="T11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2">
                      <a:moveTo>
                        <a:pt x="1" y="1"/>
                      </a:moveTo>
                      <a:cubicBezTo>
                        <a:pt x="1" y="1"/>
                        <a:pt x="0" y="2"/>
                        <a:pt x="1" y="2"/>
                      </a:cubicBezTo>
                      <a:cubicBezTo>
                        <a:pt x="1" y="1"/>
                        <a:pt x="2" y="1"/>
                        <a:pt x="2" y="1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2" name="Freeform 3038"/>
                <p:cNvSpPr/>
                <p:nvPr/>
              </p:nvSpPr>
              <p:spPr bwMode="auto">
                <a:xfrm>
                  <a:off x="5800" y="2721"/>
                  <a:ext cx="4" cy="7"/>
                </a:xfrm>
                <a:custGeom>
                  <a:avLst/>
                  <a:gdLst>
                    <a:gd name="T0" fmla="*/ 1 w 2"/>
                    <a:gd name="T1" fmla="*/ 2 h 3"/>
                    <a:gd name="T2" fmla="*/ 2 w 2"/>
                    <a:gd name="T3" fmla="*/ 3 h 3"/>
                    <a:gd name="T4" fmla="*/ 0 w 2"/>
                    <a:gd name="T5" fmla="*/ 0 h 3"/>
                    <a:gd name="T6" fmla="*/ 0 w 2"/>
                    <a:gd name="T7" fmla="*/ 3 h 3"/>
                    <a:gd name="T8" fmla="*/ 1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1" y="2"/>
                        <a:pt x="2" y="3"/>
                        <a:pt x="2" y="3"/>
                      </a:cubicBezTo>
                      <a:cubicBezTo>
                        <a:pt x="2" y="1"/>
                        <a:pt x="1" y="1"/>
                        <a:pt x="0" y="0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1" y="3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3" name="Freeform 3039"/>
                <p:cNvSpPr/>
                <p:nvPr/>
              </p:nvSpPr>
              <p:spPr bwMode="auto">
                <a:xfrm>
                  <a:off x="5397" y="3059"/>
                  <a:ext cx="5" cy="4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1 w 2"/>
                    <a:gd name="T5" fmla="*/ 2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1"/>
                        <a:pt x="1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4" name="Freeform 3040"/>
                <p:cNvSpPr/>
                <p:nvPr/>
              </p:nvSpPr>
              <p:spPr bwMode="auto">
                <a:xfrm>
                  <a:off x="5730" y="2728"/>
                  <a:ext cx="4" cy="2"/>
                </a:xfrm>
                <a:custGeom>
                  <a:avLst/>
                  <a:gdLst>
                    <a:gd name="T0" fmla="*/ 1 w 2"/>
                    <a:gd name="T1" fmla="*/ 0 h 1"/>
                    <a:gd name="T2" fmla="*/ 1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1" y="1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5" name="Freeform 3041"/>
                <p:cNvSpPr/>
                <p:nvPr/>
              </p:nvSpPr>
              <p:spPr bwMode="auto">
                <a:xfrm>
                  <a:off x="5582" y="2693"/>
                  <a:ext cx="13" cy="8"/>
                </a:xfrm>
                <a:custGeom>
                  <a:avLst/>
                  <a:gdLst>
                    <a:gd name="T0" fmla="*/ 5 w 6"/>
                    <a:gd name="T1" fmla="*/ 3 h 4"/>
                    <a:gd name="T2" fmla="*/ 6 w 6"/>
                    <a:gd name="T3" fmla="*/ 2 h 4"/>
                    <a:gd name="T4" fmla="*/ 6 w 6"/>
                    <a:gd name="T5" fmla="*/ 0 h 4"/>
                    <a:gd name="T6" fmla="*/ 4 w 6"/>
                    <a:gd name="T7" fmla="*/ 1 h 4"/>
                    <a:gd name="T8" fmla="*/ 1 w 6"/>
                    <a:gd name="T9" fmla="*/ 1 h 4"/>
                    <a:gd name="T10" fmla="*/ 0 w 6"/>
                    <a:gd name="T11" fmla="*/ 4 h 4"/>
                    <a:gd name="T12" fmla="*/ 5 w 6"/>
                    <a:gd name="T13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" h="4">
                      <a:moveTo>
                        <a:pt x="5" y="3"/>
                      </a:moveTo>
                      <a:cubicBezTo>
                        <a:pt x="5" y="2"/>
                        <a:pt x="5" y="2"/>
                        <a:pt x="6" y="2"/>
                      </a:cubicBezTo>
                      <a:cubicBezTo>
                        <a:pt x="6" y="1"/>
                        <a:pt x="6" y="1"/>
                        <a:pt x="6" y="0"/>
                      </a:cubicBezTo>
                      <a:cubicBezTo>
                        <a:pt x="5" y="0"/>
                        <a:pt x="5" y="1"/>
                        <a:pt x="4" y="1"/>
                      </a:cubicBezTo>
                      <a:cubicBezTo>
                        <a:pt x="3" y="0"/>
                        <a:pt x="3" y="1"/>
                        <a:pt x="1" y="1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2" y="3"/>
                        <a:pt x="2" y="4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6" name="Freeform 3042"/>
                <p:cNvSpPr/>
                <p:nvPr/>
              </p:nvSpPr>
              <p:spPr bwMode="auto">
                <a:xfrm>
                  <a:off x="5648" y="2641"/>
                  <a:ext cx="10" cy="11"/>
                </a:xfrm>
                <a:custGeom>
                  <a:avLst/>
                  <a:gdLst>
                    <a:gd name="T0" fmla="*/ 4 w 5"/>
                    <a:gd name="T1" fmla="*/ 3 h 5"/>
                    <a:gd name="T2" fmla="*/ 0 w 5"/>
                    <a:gd name="T3" fmla="*/ 2 h 5"/>
                    <a:gd name="T4" fmla="*/ 1 w 5"/>
                    <a:gd name="T5" fmla="*/ 3 h 5"/>
                    <a:gd name="T6" fmla="*/ 1 w 5"/>
                    <a:gd name="T7" fmla="*/ 3 h 5"/>
                    <a:gd name="T8" fmla="*/ 3 w 5"/>
                    <a:gd name="T9" fmla="*/ 4 h 5"/>
                    <a:gd name="T10" fmla="*/ 4 w 5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4" y="3"/>
                      </a:moveTo>
                      <a:cubicBezTo>
                        <a:pt x="2" y="5"/>
                        <a:pt x="1" y="0"/>
                        <a:pt x="0" y="2"/>
                      </a:cubicBezTo>
                      <a:cubicBezTo>
                        <a:pt x="1" y="2"/>
                        <a:pt x="0" y="3"/>
                        <a:pt x="1" y="3"/>
                      </a:cubicBez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2" y="4"/>
                        <a:pt x="3" y="3"/>
                        <a:pt x="3" y="4"/>
                      </a:cubicBezTo>
                      <a:cubicBezTo>
                        <a:pt x="4" y="5"/>
                        <a:pt x="5" y="3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7" name="Freeform 3043"/>
                <p:cNvSpPr/>
                <p:nvPr/>
              </p:nvSpPr>
              <p:spPr bwMode="auto">
                <a:xfrm>
                  <a:off x="5634" y="2641"/>
                  <a:ext cx="12" cy="11"/>
                </a:xfrm>
                <a:custGeom>
                  <a:avLst/>
                  <a:gdLst>
                    <a:gd name="T0" fmla="*/ 0 w 6"/>
                    <a:gd name="T1" fmla="*/ 3 h 5"/>
                    <a:gd name="T2" fmla="*/ 5 w 6"/>
                    <a:gd name="T3" fmla="*/ 4 h 5"/>
                    <a:gd name="T4" fmla="*/ 6 w 6"/>
                    <a:gd name="T5" fmla="*/ 2 h 5"/>
                    <a:gd name="T6" fmla="*/ 1 w 6"/>
                    <a:gd name="T7" fmla="*/ 1 h 5"/>
                    <a:gd name="T8" fmla="*/ 2 w 6"/>
                    <a:gd name="T9" fmla="*/ 2 h 5"/>
                    <a:gd name="T10" fmla="*/ 0 w 6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5">
                      <a:moveTo>
                        <a:pt x="0" y="3"/>
                      </a:moveTo>
                      <a:cubicBezTo>
                        <a:pt x="1" y="4"/>
                        <a:pt x="3" y="5"/>
                        <a:pt x="5" y="4"/>
                      </a:cubicBezTo>
                      <a:cubicBezTo>
                        <a:pt x="5" y="3"/>
                        <a:pt x="6" y="3"/>
                        <a:pt x="6" y="2"/>
                      </a:cubicBezTo>
                      <a:cubicBezTo>
                        <a:pt x="5" y="1"/>
                        <a:pt x="2" y="0"/>
                        <a:pt x="1" y="1"/>
                      </a:cubicBez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0" y="1"/>
                        <a:pt x="1" y="3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8" name="Freeform 3044"/>
                <p:cNvSpPr/>
                <p:nvPr/>
              </p:nvSpPr>
              <p:spPr bwMode="auto">
                <a:xfrm>
                  <a:off x="5695" y="2689"/>
                  <a:ext cx="6" cy="4"/>
                </a:xfrm>
                <a:custGeom>
                  <a:avLst/>
                  <a:gdLst>
                    <a:gd name="T0" fmla="*/ 0 w 3"/>
                    <a:gd name="T1" fmla="*/ 1 h 2"/>
                    <a:gd name="T2" fmla="*/ 2 w 3"/>
                    <a:gd name="T3" fmla="*/ 0 h 2"/>
                    <a:gd name="T4" fmla="*/ 0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1"/>
                      </a:moveTo>
                      <a:cubicBezTo>
                        <a:pt x="0" y="2"/>
                        <a:pt x="3" y="1"/>
                        <a:pt x="2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89" name="Freeform 3045"/>
                <p:cNvSpPr/>
                <p:nvPr/>
              </p:nvSpPr>
              <p:spPr bwMode="auto">
                <a:xfrm>
                  <a:off x="5753" y="2639"/>
                  <a:ext cx="6" cy="6"/>
                </a:xfrm>
                <a:custGeom>
                  <a:avLst/>
                  <a:gdLst>
                    <a:gd name="T0" fmla="*/ 3 w 3"/>
                    <a:gd name="T1" fmla="*/ 3 h 3"/>
                    <a:gd name="T2" fmla="*/ 0 w 3"/>
                    <a:gd name="T3" fmla="*/ 1 h 3"/>
                    <a:gd name="T4" fmla="*/ 2 w 3"/>
                    <a:gd name="T5" fmla="*/ 3 h 3"/>
                    <a:gd name="T6" fmla="*/ 1 w 3"/>
                    <a:gd name="T7" fmla="*/ 2 h 3"/>
                    <a:gd name="T8" fmla="*/ 3 w 3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2"/>
                        <a:pt x="1" y="3"/>
                        <a:pt x="2" y="3"/>
                      </a:cubicBezTo>
                      <a:cubicBezTo>
                        <a:pt x="2" y="3"/>
                        <a:pt x="1" y="3"/>
                        <a:pt x="1" y="2"/>
                      </a:cubicBezTo>
                      <a:cubicBezTo>
                        <a:pt x="2" y="2"/>
                        <a:pt x="2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0" name="Freeform 3046"/>
                <p:cNvSpPr/>
                <p:nvPr/>
              </p:nvSpPr>
              <p:spPr bwMode="auto">
                <a:xfrm>
                  <a:off x="5722" y="2639"/>
                  <a:ext cx="10" cy="8"/>
                </a:xfrm>
                <a:custGeom>
                  <a:avLst/>
                  <a:gdLst>
                    <a:gd name="T0" fmla="*/ 3 w 5"/>
                    <a:gd name="T1" fmla="*/ 0 h 4"/>
                    <a:gd name="T2" fmla="*/ 1 w 5"/>
                    <a:gd name="T3" fmla="*/ 0 h 4"/>
                    <a:gd name="T4" fmla="*/ 1 w 5"/>
                    <a:gd name="T5" fmla="*/ 2 h 4"/>
                    <a:gd name="T6" fmla="*/ 0 w 5"/>
                    <a:gd name="T7" fmla="*/ 3 h 4"/>
                    <a:gd name="T8" fmla="*/ 5 w 5"/>
                    <a:gd name="T9" fmla="*/ 3 h 4"/>
                    <a:gd name="T10" fmla="*/ 5 w 5"/>
                    <a:gd name="T11" fmla="*/ 1 h 4"/>
                    <a:gd name="T12" fmla="*/ 3 w 5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4">
                      <a:moveTo>
                        <a:pt x="3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0" y="2"/>
                        <a:pt x="0" y="1"/>
                        <a:pt x="0" y="3"/>
                      </a:cubicBezTo>
                      <a:cubicBezTo>
                        <a:pt x="2" y="2"/>
                        <a:pt x="2" y="4"/>
                        <a:pt x="5" y="3"/>
                      </a:cubicBezTo>
                      <a:cubicBezTo>
                        <a:pt x="4" y="2"/>
                        <a:pt x="4" y="2"/>
                        <a:pt x="5" y="1"/>
                      </a:cubicBezTo>
                      <a:cubicBezTo>
                        <a:pt x="3" y="1"/>
                        <a:pt x="2" y="2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1" name="Freeform 3047"/>
                <p:cNvSpPr/>
                <p:nvPr/>
              </p:nvSpPr>
              <p:spPr bwMode="auto">
                <a:xfrm>
                  <a:off x="5821" y="2724"/>
                  <a:ext cx="6" cy="8"/>
                </a:xfrm>
                <a:custGeom>
                  <a:avLst/>
                  <a:gdLst>
                    <a:gd name="T0" fmla="*/ 0 w 3"/>
                    <a:gd name="T1" fmla="*/ 1 h 4"/>
                    <a:gd name="T2" fmla="*/ 3 w 3"/>
                    <a:gd name="T3" fmla="*/ 2 h 4"/>
                    <a:gd name="T4" fmla="*/ 0 w 3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1"/>
                      </a:moveTo>
                      <a:cubicBezTo>
                        <a:pt x="1" y="1"/>
                        <a:pt x="2" y="4"/>
                        <a:pt x="3" y="2"/>
                      </a:cubicBezTo>
                      <a:cubicBezTo>
                        <a:pt x="2" y="1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2" name="Freeform 3048"/>
                <p:cNvSpPr/>
                <p:nvPr/>
              </p:nvSpPr>
              <p:spPr bwMode="auto">
                <a:xfrm>
                  <a:off x="5580" y="2695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3" name="Freeform 3049"/>
                <p:cNvSpPr/>
                <p:nvPr/>
              </p:nvSpPr>
              <p:spPr bwMode="auto">
                <a:xfrm>
                  <a:off x="5443" y="3059"/>
                  <a:ext cx="8" cy="2"/>
                </a:xfrm>
                <a:custGeom>
                  <a:avLst/>
                  <a:gdLst>
                    <a:gd name="T0" fmla="*/ 4 w 4"/>
                    <a:gd name="T1" fmla="*/ 0 h 1"/>
                    <a:gd name="T2" fmla="*/ 3 w 4"/>
                    <a:gd name="T3" fmla="*/ 0 h 1"/>
                    <a:gd name="T4" fmla="*/ 4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0"/>
                        <a:pt x="4" y="1"/>
                        <a:pt x="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4" name="Freeform 3050"/>
                <p:cNvSpPr/>
                <p:nvPr/>
              </p:nvSpPr>
              <p:spPr bwMode="auto">
                <a:xfrm>
                  <a:off x="5418" y="3061"/>
                  <a:ext cx="4" cy="2"/>
                </a:xfrm>
                <a:custGeom>
                  <a:avLst/>
                  <a:gdLst>
                    <a:gd name="T0" fmla="*/ 0 w 2"/>
                    <a:gd name="T1" fmla="*/ 1 h 1"/>
                    <a:gd name="T2" fmla="*/ 2 w 2"/>
                    <a:gd name="T3" fmla="*/ 1 h 1"/>
                    <a:gd name="T4" fmla="*/ 2 w 2"/>
                    <a:gd name="T5" fmla="*/ 0 h 1"/>
                    <a:gd name="T6" fmla="*/ 0 w 2"/>
                    <a:gd name="T7" fmla="*/ 0 h 1"/>
                    <a:gd name="T8" fmla="*/ 0 w 2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5" name="Freeform 3051"/>
                <p:cNvSpPr/>
                <p:nvPr/>
              </p:nvSpPr>
              <p:spPr bwMode="auto">
                <a:xfrm>
                  <a:off x="5414" y="3024"/>
                  <a:ext cx="6" cy="8"/>
                </a:xfrm>
                <a:custGeom>
                  <a:avLst/>
                  <a:gdLst>
                    <a:gd name="T0" fmla="*/ 1 w 3"/>
                    <a:gd name="T1" fmla="*/ 0 h 4"/>
                    <a:gd name="T2" fmla="*/ 0 w 3"/>
                    <a:gd name="T3" fmla="*/ 2 h 4"/>
                    <a:gd name="T4" fmla="*/ 2 w 3"/>
                    <a:gd name="T5" fmla="*/ 2 h 4"/>
                    <a:gd name="T6" fmla="*/ 1 w 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4">
                      <a:moveTo>
                        <a:pt x="1" y="0"/>
                      </a:moveTo>
                      <a:cubicBezTo>
                        <a:pt x="1" y="1"/>
                        <a:pt x="0" y="0"/>
                        <a:pt x="0" y="2"/>
                      </a:cubicBezTo>
                      <a:cubicBezTo>
                        <a:pt x="1" y="1"/>
                        <a:pt x="1" y="4"/>
                        <a:pt x="2" y="2"/>
                      </a:cubicBezTo>
                      <a:cubicBezTo>
                        <a:pt x="0" y="2"/>
                        <a:pt x="3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6" name="Freeform 3052"/>
                <p:cNvSpPr>
                  <a:spLocks noEditPoints="1"/>
                </p:cNvSpPr>
                <p:nvPr/>
              </p:nvSpPr>
              <p:spPr bwMode="auto">
                <a:xfrm>
                  <a:off x="5422" y="3015"/>
                  <a:ext cx="12" cy="13"/>
                </a:xfrm>
                <a:custGeom>
                  <a:avLst/>
                  <a:gdLst>
                    <a:gd name="T0" fmla="*/ 6 w 6"/>
                    <a:gd name="T1" fmla="*/ 1 h 6"/>
                    <a:gd name="T2" fmla="*/ 4 w 6"/>
                    <a:gd name="T3" fmla="*/ 1 h 6"/>
                    <a:gd name="T4" fmla="*/ 2 w 6"/>
                    <a:gd name="T5" fmla="*/ 2 h 6"/>
                    <a:gd name="T6" fmla="*/ 2 w 6"/>
                    <a:gd name="T7" fmla="*/ 5 h 6"/>
                    <a:gd name="T8" fmla="*/ 5 w 6"/>
                    <a:gd name="T9" fmla="*/ 4 h 6"/>
                    <a:gd name="T10" fmla="*/ 6 w 6"/>
                    <a:gd name="T11" fmla="*/ 1 h 6"/>
                    <a:gd name="T12" fmla="*/ 3 w 6"/>
                    <a:gd name="T13" fmla="*/ 4 h 6"/>
                    <a:gd name="T14" fmla="*/ 3 w 6"/>
                    <a:gd name="T15" fmla="*/ 3 h 6"/>
                    <a:gd name="T16" fmla="*/ 3 w 6"/>
                    <a:gd name="T17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6">
                      <a:moveTo>
                        <a:pt x="6" y="1"/>
                      </a:moveTo>
                      <a:cubicBezTo>
                        <a:pt x="5" y="1"/>
                        <a:pt x="4" y="0"/>
                        <a:pt x="4" y="1"/>
                      </a:cubicBezTo>
                      <a:cubicBezTo>
                        <a:pt x="6" y="2"/>
                        <a:pt x="2" y="2"/>
                        <a:pt x="2" y="2"/>
                      </a:cubicBezTo>
                      <a:cubicBezTo>
                        <a:pt x="2" y="3"/>
                        <a:pt x="0" y="4"/>
                        <a:pt x="2" y="5"/>
                      </a:cubicBezTo>
                      <a:cubicBezTo>
                        <a:pt x="2" y="4"/>
                        <a:pt x="5" y="6"/>
                        <a:pt x="5" y="4"/>
                      </a:cubicBezTo>
                      <a:cubicBezTo>
                        <a:pt x="4" y="4"/>
                        <a:pt x="6" y="3"/>
                        <a:pt x="6" y="1"/>
                      </a:cubicBezTo>
                      <a:close/>
                      <a:moveTo>
                        <a:pt x="3" y="4"/>
                      </a:moveTo>
                      <a:cubicBezTo>
                        <a:pt x="3" y="4"/>
                        <a:pt x="3" y="3"/>
                        <a:pt x="3" y="3"/>
                      </a:cubicBezTo>
                      <a:cubicBezTo>
                        <a:pt x="4" y="2"/>
                        <a:pt x="4" y="5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7" name="Freeform 3053"/>
                <p:cNvSpPr/>
                <p:nvPr/>
              </p:nvSpPr>
              <p:spPr bwMode="auto">
                <a:xfrm>
                  <a:off x="5607" y="2787"/>
                  <a:ext cx="4" cy="6"/>
                </a:xfrm>
                <a:custGeom>
                  <a:avLst/>
                  <a:gdLst>
                    <a:gd name="T0" fmla="*/ 0 w 2"/>
                    <a:gd name="T1" fmla="*/ 2 h 3"/>
                    <a:gd name="T2" fmla="*/ 1 w 2"/>
                    <a:gd name="T3" fmla="*/ 3 h 3"/>
                    <a:gd name="T4" fmla="*/ 0 w 2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1" y="1"/>
                        <a:pt x="1" y="3"/>
                        <a:pt x="1" y="3"/>
                      </a:cubicBezTo>
                      <a:cubicBezTo>
                        <a:pt x="2" y="2"/>
                        <a:pt x="1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8" name="Freeform 3054"/>
                <p:cNvSpPr/>
                <p:nvPr/>
              </p:nvSpPr>
              <p:spPr bwMode="auto">
                <a:xfrm>
                  <a:off x="5432" y="3024"/>
                  <a:ext cx="7" cy="2"/>
                </a:xfrm>
                <a:custGeom>
                  <a:avLst/>
                  <a:gdLst>
                    <a:gd name="T0" fmla="*/ 2 w 3"/>
                    <a:gd name="T1" fmla="*/ 0 h 1"/>
                    <a:gd name="T2" fmla="*/ 1 w 3"/>
                    <a:gd name="T3" fmla="*/ 0 h 1"/>
                    <a:gd name="T4" fmla="*/ 2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799" name="Freeform 3055"/>
                <p:cNvSpPr/>
                <p:nvPr/>
              </p:nvSpPr>
              <p:spPr bwMode="auto">
                <a:xfrm>
                  <a:off x="5570" y="2785"/>
                  <a:ext cx="2" cy="6"/>
                </a:xfrm>
                <a:custGeom>
                  <a:avLst/>
                  <a:gdLst>
                    <a:gd name="T0" fmla="*/ 0 w 1"/>
                    <a:gd name="T1" fmla="*/ 1 h 3"/>
                    <a:gd name="T2" fmla="*/ 0 w 1"/>
                    <a:gd name="T3" fmla="*/ 3 h 3"/>
                    <a:gd name="T4" fmla="*/ 0 w 1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1" y="3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0" name="Freeform 3056"/>
                <p:cNvSpPr/>
                <p:nvPr/>
              </p:nvSpPr>
              <p:spPr bwMode="auto">
                <a:xfrm>
                  <a:off x="5574" y="2785"/>
                  <a:ext cx="6" cy="6"/>
                </a:xfrm>
                <a:custGeom>
                  <a:avLst/>
                  <a:gdLst>
                    <a:gd name="T0" fmla="*/ 2 w 3"/>
                    <a:gd name="T1" fmla="*/ 1 h 3"/>
                    <a:gd name="T2" fmla="*/ 0 w 3"/>
                    <a:gd name="T3" fmla="*/ 3 h 3"/>
                    <a:gd name="T4" fmla="*/ 2 w 3"/>
                    <a:gd name="T5" fmla="*/ 3 h 3"/>
                    <a:gd name="T6" fmla="*/ 3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1" y="3"/>
                        <a:pt x="2" y="3"/>
                        <a:pt x="2" y="3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2" y="2"/>
                        <a:pt x="3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1" name="Freeform 3057"/>
                <p:cNvSpPr/>
                <p:nvPr/>
              </p:nvSpPr>
              <p:spPr bwMode="auto">
                <a:xfrm>
                  <a:off x="5576" y="2785"/>
                  <a:ext cx="17" cy="19"/>
                </a:xfrm>
                <a:custGeom>
                  <a:avLst/>
                  <a:gdLst>
                    <a:gd name="T0" fmla="*/ 8 w 8"/>
                    <a:gd name="T1" fmla="*/ 1 h 9"/>
                    <a:gd name="T2" fmla="*/ 6 w 8"/>
                    <a:gd name="T3" fmla="*/ 1 h 9"/>
                    <a:gd name="T4" fmla="*/ 7 w 8"/>
                    <a:gd name="T5" fmla="*/ 0 h 9"/>
                    <a:gd name="T6" fmla="*/ 4 w 8"/>
                    <a:gd name="T7" fmla="*/ 1 h 9"/>
                    <a:gd name="T8" fmla="*/ 3 w 8"/>
                    <a:gd name="T9" fmla="*/ 0 h 9"/>
                    <a:gd name="T10" fmla="*/ 3 w 8"/>
                    <a:gd name="T11" fmla="*/ 1 h 9"/>
                    <a:gd name="T12" fmla="*/ 4 w 8"/>
                    <a:gd name="T13" fmla="*/ 4 h 9"/>
                    <a:gd name="T14" fmla="*/ 2 w 8"/>
                    <a:gd name="T15" fmla="*/ 5 h 9"/>
                    <a:gd name="T16" fmla="*/ 4 w 8"/>
                    <a:gd name="T17" fmla="*/ 5 h 9"/>
                    <a:gd name="T18" fmla="*/ 4 w 8"/>
                    <a:gd name="T19" fmla="*/ 7 h 9"/>
                    <a:gd name="T20" fmla="*/ 5 w 8"/>
                    <a:gd name="T21" fmla="*/ 7 h 9"/>
                    <a:gd name="T22" fmla="*/ 6 w 8"/>
                    <a:gd name="T23" fmla="*/ 9 h 9"/>
                    <a:gd name="T24" fmla="*/ 6 w 8"/>
                    <a:gd name="T25" fmla="*/ 6 h 9"/>
                    <a:gd name="T26" fmla="*/ 5 w 8"/>
                    <a:gd name="T27" fmla="*/ 6 h 9"/>
                    <a:gd name="T28" fmla="*/ 6 w 8"/>
                    <a:gd name="T29" fmla="*/ 5 h 9"/>
                    <a:gd name="T30" fmla="*/ 6 w 8"/>
                    <a:gd name="T31" fmla="*/ 5 h 9"/>
                    <a:gd name="T32" fmla="*/ 7 w 8"/>
                    <a:gd name="T33" fmla="*/ 6 h 9"/>
                    <a:gd name="T34" fmla="*/ 7 w 8"/>
                    <a:gd name="T35" fmla="*/ 5 h 9"/>
                    <a:gd name="T36" fmla="*/ 8 w 8"/>
                    <a:gd name="T37" fmla="*/ 5 h 9"/>
                    <a:gd name="T38" fmla="*/ 8 w 8"/>
                    <a:gd name="T39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8" h="9">
                      <a:moveTo>
                        <a:pt x="8" y="1"/>
                      </a:move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6" y="1"/>
                        <a:pt x="7" y="0"/>
                        <a:pt x="7" y="0"/>
                      </a:cubicBezTo>
                      <a:cubicBezTo>
                        <a:pt x="5" y="0"/>
                        <a:pt x="5" y="1"/>
                        <a:pt x="4" y="1"/>
                      </a:cubicBezTo>
                      <a:cubicBezTo>
                        <a:pt x="3" y="1"/>
                        <a:pt x="3" y="0"/>
                        <a:pt x="3" y="0"/>
                      </a:cubicBezTo>
                      <a:cubicBezTo>
                        <a:pt x="3" y="0"/>
                        <a:pt x="3" y="1"/>
                        <a:pt x="3" y="1"/>
                      </a:cubicBezTo>
                      <a:cubicBezTo>
                        <a:pt x="2" y="3"/>
                        <a:pt x="4" y="3"/>
                        <a:pt x="4" y="4"/>
                      </a:cubicBezTo>
                      <a:cubicBezTo>
                        <a:pt x="3" y="5"/>
                        <a:pt x="3" y="6"/>
                        <a:pt x="2" y="5"/>
                      </a:cubicBezTo>
                      <a:cubicBezTo>
                        <a:pt x="0" y="5"/>
                        <a:pt x="4" y="7"/>
                        <a:pt x="4" y="5"/>
                      </a:cubicBezTo>
                      <a:cubicBezTo>
                        <a:pt x="4" y="6"/>
                        <a:pt x="4" y="6"/>
                        <a:pt x="4" y="7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5" y="8"/>
                        <a:pt x="5" y="9"/>
                        <a:pt x="6" y="9"/>
                      </a:cubicBezTo>
                      <a:cubicBezTo>
                        <a:pt x="6" y="7"/>
                        <a:pt x="6" y="8"/>
                        <a:pt x="6" y="6"/>
                      </a:cubicBezTo>
                      <a:cubicBezTo>
                        <a:pt x="6" y="6"/>
                        <a:pt x="5" y="6"/>
                        <a:pt x="5" y="6"/>
                      </a:cubicBezTo>
                      <a:cubicBezTo>
                        <a:pt x="6" y="6"/>
                        <a:pt x="6" y="6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6"/>
                        <a:pt x="7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8" y="4"/>
                        <a:pt x="8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2" name="Freeform 3058"/>
                <p:cNvSpPr/>
                <p:nvPr/>
              </p:nvSpPr>
              <p:spPr bwMode="auto">
                <a:xfrm>
                  <a:off x="5535" y="2787"/>
                  <a:ext cx="6" cy="4"/>
                </a:xfrm>
                <a:custGeom>
                  <a:avLst/>
                  <a:gdLst>
                    <a:gd name="T0" fmla="*/ 3 w 3"/>
                    <a:gd name="T1" fmla="*/ 2 h 2"/>
                    <a:gd name="T2" fmla="*/ 1 w 3"/>
                    <a:gd name="T3" fmla="*/ 0 h 2"/>
                    <a:gd name="T4" fmla="*/ 3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2"/>
                      </a:moveTo>
                      <a:cubicBezTo>
                        <a:pt x="2" y="1"/>
                        <a:pt x="2" y="0"/>
                        <a:pt x="1" y="0"/>
                      </a:cubicBezTo>
                      <a:cubicBezTo>
                        <a:pt x="0" y="2"/>
                        <a:pt x="1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3" name="Freeform 3059"/>
                <p:cNvSpPr/>
                <p:nvPr/>
              </p:nvSpPr>
              <p:spPr bwMode="auto">
                <a:xfrm>
                  <a:off x="5541" y="2787"/>
                  <a:ext cx="0" cy="2"/>
                </a:xfrm>
                <a:custGeom>
                  <a:avLst/>
                  <a:gdLst>
                    <a:gd name="T0" fmla="*/ 0 h 1"/>
                    <a:gd name="T1" fmla="*/ 0 h 1"/>
                    <a:gd name="T2" fmla="*/ 1 h 1"/>
                    <a:gd name="T3" fmla="*/ 1 h 1"/>
                    <a:gd name="T4" fmla="*/ 0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  <a:cxn ang="0">
                      <a:pos x="0" y="T4"/>
                    </a:cxn>
                  </a:cxnLst>
                  <a:rect l="0" t="0" r="r" b="b"/>
                  <a:pathLst>
                    <a:path h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4" name="Freeform 3060"/>
                <p:cNvSpPr/>
                <p:nvPr/>
              </p:nvSpPr>
              <p:spPr bwMode="auto">
                <a:xfrm>
                  <a:off x="5482" y="2892"/>
                  <a:ext cx="4" cy="2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0 h 1"/>
                    <a:gd name="T4" fmla="*/ 1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1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5" name="Freeform 3061"/>
                <p:cNvSpPr/>
                <p:nvPr/>
              </p:nvSpPr>
              <p:spPr bwMode="auto">
                <a:xfrm>
                  <a:off x="5510" y="2830"/>
                  <a:ext cx="7" cy="7"/>
                </a:xfrm>
                <a:custGeom>
                  <a:avLst/>
                  <a:gdLst>
                    <a:gd name="T0" fmla="*/ 2 w 3"/>
                    <a:gd name="T1" fmla="*/ 0 h 3"/>
                    <a:gd name="T2" fmla="*/ 1 w 3"/>
                    <a:gd name="T3" fmla="*/ 2 h 3"/>
                    <a:gd name="T4" fmla="*/ 0 w 3"/>
                    <a:gd name="T5" fmla="*/ 2 h 3"/>
                    <a:gd name="T6" fmla="*/ 3 w 3"/>
                    <a:gd name="T7" fmla="*/ 3 h 3"/>
                    <a:gd name="T8" fmla="*/ 2 w 3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2"/>
                        <a:pt x="1" y="3"/>
                        <a:pt x="3" y="3"/>
                      </a:cubicBezTo>
                      <a:cubicBezTo>
                        <a:pt x="2" y="2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6" name="Freeform 3062"/>
                <p:cNvSpPr/>
                <p:nvPr/>
              </p:nvSpPr>
              <p:spPr bwMode="auto">
                <a:xfrm>
                  <a:off x="5387" y="3100"/>
                  <a:ext cx="8" cy="4"/>
                </a:xfrm>
                <a:custGeom>
                  <a:avLst/>
                  <a:gdLst>
                    <a:gd name="T0" fmla="*/ 1 w 4"/>
                    <a:gd name="T1" fmla="*/ 0 h 2"/>
                    <a:gd name="T2" fmla="*/ 4 w 4"/>
                    <a:gd name="T3" fmla="*/ 1 h 2"/>
                    <a:gd name="T4" fmla="*/ 1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1" y="0"/>
                      </a:moveTo>
                      <a:cubicBezTo>
                        <a:pt x="0" y="2"/>
                        <a:pt x="3" y="2"/>
                        <a:pt x="4" y="1"/>
                      </a:cubicBezTo>
                      <a:cubicBezTo>
                        <a:pt x="2" y="2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7" name="Freeform 3063"/>
                <p:cNvSpPr/>
                <p:nvPr/>
              </p:nvSpPr>
              <p:spPr bwMode="auto">
                <a:xfrm>
                  <a:off x="5786" y="2641"/>
                  <a:ext cx="4" cy="6"/>
                </a:xfrm>
                <a:custGeom>
                  <a:avLst/>
                  <a:gdLst>
                    <a:gd name="T0" fmla="*/ 1 w 2"/>
                    <a:gd name="T1" fmla="*/ 1 h 3"/>
                    <a:gd name="T2" fmla="*/ 0 w 2"/>
                    <a:gd name="T3" fmla="*/ 2 h 3"/>
                    <a:gd name="T4" fmla="*/ 1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2" y="3"/>
                        <a:pt x="2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8" name="Freeform 3064"/>
                <p:cNvSpPr/>
                <p:nvPr/>
              </p:nvSpPr>
              <p:spPr bwMode="auto">
                <a:xfrm>
                  <a:off x="5769" y="2386"/>
                  <a:ext cx="4" cy="7"/>
                </a:xfrm>
                <a:custGeom>
                  <a:avLst/>
                  <a:gdLst>
                    <a:gd name="T0" fmla="*/ 1 w 2"/>
                    <a:gd name="T1" fmla="*/ 1 h 3"/>
                    <a:gd name="T2" fmla="*/ 2 w 2"/>
                    <a:gd name="T3" fmla="*/ 2 h 3"/>
                    <a:gd name="T4" fmla="*/ 1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1" y="1"/>
                      </a:moveTo>
                      <a:cubicBezTo>
                        <a:pt x="0" y="2"/>
                        <a:pt x="1" y="3"/>
                        <a:pt x="2" y="2"/>
                      </a:cubicBezTo>
                      <a:cubicBezTo>
                        <a:pt x="2" y="2"/>
                        <a:pt x="2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09" name="Freeform 3065"/>
                <p:cNvSpPr/>
                <p:nvPr/>
              </p:nvSpPr>
              <p:spPr bwMode="auto">
                <a:xfrm>
                  <a:off x="5816" y="2389"/>
                  <a:ext cx="7" cy="6"/>
                </a:xfrm>
                <a:custGeom>
                  <a:avLst/>
                  <a:gdLst>
                    <a:gd name="T0" fmla="*/ 3 w 3"/>
                    <a:gd name="T1" fmla="*/ 0 h 3"/>
                    <a:gd name="T2" fmla="*/ 3 w 3"/>
                    <a:gd name="T3" fmla="*/ 0 h 3"/>
                    <a:gd name="T4" fmla="*/ 1 w 3"/>
                    <a:gd name="T5" fmla="*/ 1 h 3"/>
                    <a:gd name="T6" fmla="*/ 2 w 3"/>
                    <a:gd name="T7" fmla="*/ 1 h 3"/>
                    <a:gd name="T8" fmla="*/ 0 w 3"/>
                    <a:gd name="T9" fmla="*/ 2 h 3"/>
                    <a:gd name="T10" fmla="*/ 3 w 3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2" y="0"/>
                        <a:pt x="1" y="1"/>
                      </a:cubicBezTo>
                      <a:cubicBezTo>
                        <a:pt x="2" y="0"/>
                        <a:pt x="2" y="1"/>
                        <a:pt x="2" y="1"/>
                      </a:cubicBezTo>
                      <a:cubicBezTo>
                        <a:pt x="2" y="1"/>
                        <a:pt x="0" y="1"/>
                        <a:pt x="0" y="2"/>
                      </a:cubicBezTo>
                      <a:cubicBezTo>
                        <a:pt x="2" y="3"/>
                        <a:pt x="2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0" name="Freeform 3066"/>
                <p:cNvSpPr/>
                <p:nvPr/>
              </p:nvSpPr>
              <p:spPr bwMode="auto">
                <a:xfrm>
                  <a:off x="5804" y="2389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1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1" name="Freeform 3067"/>
                <p:cNvSpPr/>
                <p:nvPr/>
              </p:nvSpPr>
              <p:spPr bwMode="auto">
                <a:xfrm>
                  <a:off x="5845" y="2384"/>
                  <a:ext cx="4" cy="5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1 h 2"/>
                    <a:gd name="T4" fmla="*/ 1 w 2"/>
                    <a:gd name="T5" fmla="*/ 2 h 2"/>
                    <a:gd name="T6" fmla="*/ 1 w 2"/>
                    <a:gd name="T7" fmla="*/ 0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2"/>
                      </a:cubicBezTo>
                      <a:cubicBezTo>
                        <a:pt x="1" y="1"/>
                        <a:pt x="2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2" name="Freeform 3068"/>
                <p:cNvSpPr/>
                <p:nvPr/>
              </p:nvSpPr>
              <p:spPr bwMode="auto">
                <a:xfrm>
                  <a:off x="5849" y="2384"/>
                  <a:ext cx="4" cy="5"/>
                </a:xfrm>
                <a:custGeom>
                  <a:avLst/>
                  <a:gdLst>
                    <a:gd name="T0" fmla="*/ 0 w 2"/>
                    <a:gd name="T1" fmla="*/ 1 h 2"/>
                    <a:gd name="T2" fmla="*/ 2 w 2"/>
                    <a:gd name="T3" fmla="*/ 2 h 2"/>
                    <a:gd name="T4" fmla="*/ 2 w 2"/>
                    <a:gd name="T5" fmla="*/ 0 h 2"/>
                    <a:gd name="T6" fmla="*/ 0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1" y="1"/>
                        <a:pt x="1" y="1"/>
                        <a:pt x="2" y="2"/>
                      </a:cubicBez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3" name="Freeform 3069"/>
                <p:cNvSpPr/>
                <p:nvPr/>
              </p:nvSpPr>
              <p:spPr bwMode="auto">
                <a:xfrm>
                  <a:off x="5847" y="2341"/>
                  <a:ext cx="4" cy="2"/>
                </a:xfrm>
                <a:custGeom>
                  <a:avLst/>
                  <a:gdLst>
                    <a:gd name="T0" fmla="*/ 1 w 2"/>
                    <a:gd name="T1" fmla="*/ 1 h 1"/>
                    <a:gd name="T2" fmla="*/ 0 w 2"/>
                    <a:gd name="T3" fmla="*/ 0 h 1"/>
                    <a:gd name="T4" fmla="*/ 1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1"/>
                      </a:move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4" name="Freeform 3070"/>
                <p:cNvSpPr>
                  <a:spLocks noEditPoints="1"/>
                </p:cNvSpPr>
                <p:nvPr/>
              </p:nvSpPr>
              <p:spPr bwMode="auto">
                <a:xfrm>
                  <a:off x="5734" y="2382"/>
                  <a:ext cx="208" cy="41"/>
                </a:xfrm>
                <a:custGeom>
                  <a:avLst/>
                  <a:gdLst>
                    <a:gd name="T0" fmla="*/ 6 w 101"/>
                    <a:gd name="T1" fmla="*/ 16 h 20"/>
                    <a:gd name="T2" fmla="*/ 12 w 101"/>
                    <a:gd name="T3" fmla="*/ 14 h 20"/>
                    <a:gd name="T4" fmla="*/ 21 w 101"/>
                    <a:gd name="T5" fmla="*/ 18 h 20"/>
                    <a:gd name="T6" fmla="*/ 27 w 101"/>
                    <a:gd name="T7" fmla="*/ 16 h 20"/>
                    <a:gd name="T8" fmla="*/ 28 w 101"/>
                    <a:gd name="T9" fmla="*/ 15 h 20"/>
                    <a:gd name="T10" fmla="*/ 38 w 101"/>
                    <a:gd name="T11" fmla="*/ 16 h 20"/>
                    <a:gd name="T12" fmla="*/ 41 w 101"/>
                    <a:gd name="T13" fmla="*/ 13 h 20"/>
                    <a:gd name="T14" fmla="*/ 49 w 101"/>
                    <a:gd name="T15" fmla="*/ 15 h 20"/>
                    <a:gd name="T16" fmla="*/ 60 w 101"/>
                    <a:gd name="T17" fmla="*/ 17 h 20"/>
                    <a:gd name="T18" fmla="*/ 63 w 101"/>
                    <a:gd name="T19" fmla="*/ 14 h 20"/>
                    <a:gd name="T20" fmla="*/ 66 w 101"/>
                    <a:gd name="T21" fmla="*/ 19 h 20"/>
                    <a:gd name="T22" fmla="*/ 71 w 101"/>
                    <a:gd name="T23" fmla="*/ 14 h 20"/>
                    <a:gd name="T24" fmla="*/ 75 w 101"/>
                    <a:gd name="T25" fmla="*/ 12 h 20"/>
                    <a:gd name="T26" fmla="*/ 74 w 101"/>
                    <a:gd name="T27" fmla="*/ 17 h 20"/>
                    <a:gd name="T28" fmla="*/ 84 w 101"/>
                    <a:gd name="T29" fmla="*/ 20 h 20"/>
                    <a:gd name="T30" fmla="*/ 88 w 101"/>
                    <a:gd name="T31" fmla="*/ 17 h 20"/>
                    <a:gd name="T32" fmla="*/ 98 w 101"/>
                    <a:gd name="T33" fmla="*/ 16 h 20"/>
                    <a:gd name="T34" fmla="*/ 96 w 101"/>
                    <a:gd name="T35" fmla="*/ 11 h 20"/>
                    <a:gd name="T36" fmla="*/ 95 w 101"/>
                    <a:gd name="T37" fmla="*/ 4 h 20"/>
                    <a:gd name="T38" fmla="*/ 91 w 101"/>
                    <a:gd name="T39" fmla="*/ 5 h 20"/>
                    <a:gd name="T40" fmla="*/ 89 w 101"/>
                    <a:gd name="T41" fmla="*/ 8 h 20"/>
                    <a:gd name="T42" fmla="*/ 83 w 101"/>
                    <a:gd name="T43" fmla="*/ 8 h 20"/>
                    <a:gd name="T44" fmla="*/ 80 w 101"/>
                    <a:gd name="T45" fmla="*/ 2 h 20"/>
                    <a:gd name="T46" fmla="*/ 74 w 101"/>
                    <a:gd name="T47" fmla="*/ 5 h 20"/>
                    <a:gd name="T48" fmla="*/ 64 w 101"/>
                    <a:gd name="T49" fmla="*/ 5 h 20"/>
                    <a:gd name="T50" fmla="*/ 61 w 101"/>
                    <a:gd name="T51" fmla="*/ 4 h 20"/>
                    <a:gd name="T52" fmla="*/ 59 w 101"/>
                    <a:gd name="T53" fmla="*/ 4 h 20"/>
                    <a:gd name="T54" fmla="*/ 54 w 101"/>
                    <a:gd name="T55" fmla="*/ 4 h 20"/>
                    <a:gd name="T56" fmla="*/ 47 w 101"/>
                    <a:gd name="T57" fmla="*/ 1 h 20"/>
                    <a:gd name="T58" fmla="*/ 43 w 101"/>
                    <a:gd name="T59" fmla="*/ 4 h 20"/>
                    <a:gd name="T60" fmla="*/ 49 w 101"/>
                    <a:gd name="T61" fmla="*/ 4 h 20"/>
                    <a:gd name="T62" fmla="*/ 53 w 101"/>
                    <a:gd name="T63" fmla="*/ 8 h 20"/>
                    <a:gd name="T64" fmla="*/ 45 w 101"/>
                    <a:gd name="T65" fmla="*/ 6 h 20"/>
                    <a:gd name="T66" fmla="*/ 39 w 101"/>
                    <a:gd name="T67" fmla="*/ 6 h 20"/>
                    <a:gd name="T68" fmla="*/ 32 w 101"/>
                    <a:gd name="T69" fmla="*/ 6 h 20"/>
                    <a:gd name="T70" fmla="*/ 28 w 101"/>
                    <a:gd name="T71" fmla="*/ 4 h 20"/>
                    <a:gd name="T72" fmla="*/ 22 w 101"/>
                    <a:gd name="T73" fmla="*/ 3 h 20"/>
                    <a:gd name="T74" fmla="*/ 18 w 101"/>
                    <a:gd name="T75" fmla="*/ 4 h 20"/>
                    <a:gd name="T76" fmla="*/ 11 w 101"/>
                    <a:gd name="T77" fmla="*/ 7 h 20"/>
                    <a:gd name="T78" fmla="*/ 5 w 101"/>
                    <a:gd name="T79" fmla="*/ 6 h 20"/>
                    <a:gd name="T80" fmla="*/ 2 w 101"/>
                    <a:gd name="T81" fmla="*/ 12 h 20"/>
                    <a:gd name="T82" fmla="*/ 93 w 101"/>
                    <a:gd name="T83" fmla="*/ 13 h 20"/>
                    <a:gd name="T84" fmla="*/ 86 w 101"/>
                    <a:gd name="T85" fmla="*/ 7 h 20"/>
                    <a:gd name="T86" fmla="*/ 20 w 101"/>
                    <a:gd name="T87" fmla="*/ 12 h 20"/>
                    <a:gd name="T88" fmla="*/ 22 w 101"/>
                    <a:gd name="T89" fmla="*/ 13 h 20"/>
                    <a:gd name="T90" fmla="*/ 28 w 101"/>
                    <a:gd name="T91" fmla="*/ 14 h 20"/>
                    <a:gd name="T92" fmla="*/ 35 w 101"/>
                    <a:gd name="T93" fmla="*/ 12 h 20"/>
                    <a:gd name="T94" fmla="*/ 47 w 101"/>
                    <a:gd name="T95" fmla="*/ 13 h 20"/>
                    <a:gd name="T96" fmla="*/ 56 w 101"/>
                    <a:gd name="T97" fmla="*/ 14 h 20"/>
                    <a:gd name="T98" fmla="*/ 56 w 101"/>
                    <a:gd name="T99" fmla="*/ 14 h 20"/>
                    <a:gd name="T100" fmla="*/ 66 w 101"/>
                    <a:gd name="T101" fmla="*/ 14 h 20"/>
                    <a:gd name="T102" fmla="*/ 68 w 101"/>
                    <a:gd name="T103" fmla="*/ 10 h 20"/>
                    <a:gd name="T104" fmla="*/ 77 w 101"/>
                    <a:gd name="T105" fmla="*/ 15 h 20"/>
                    <a:gd name="T106" fmla="*/ 79 w 101"/>
                    <a:gd name="T107" fmla="*/ 13 h 20"/>
                    <a:gd name="T108" fmla="*/ 79 w 101"/>
                    <a:gd name="T109" fmla="*/ 14 h 20"/>
                    <a:gd name="T110" fmla="*/ 59 w 101"/>
                    <a:gd name="T111" fmla="*/ 6 h 20"/>
                    <a:gd name="T112" fmla="*/ 50 w 101"/>
                    <a:gd name="T113" fmla="*/ 11 h 20"/>
                    <a:gd name="T114" fmla="*/ 50 w 101"/>
                    <a:gd name="T115" fmla="*/ 11 h 20"/>
                    <a:gd name="T116" fmla="*/ 33 w 101"/>
                    <a:gd name="T117" fmla="*/ 9 h 20"/>
                    <a:gd name="T118" fmla="*/ 16 w 101"/>
                    <a:gd name="T119" fmla="*/ 9 h 20"/>
                    <a:gd name="T120" fmla="*/ 12 w 101"/>
                    <a:gd name="T121" fmla="*/ 13 h 20"/>
                    <a:gd name="T122" fmla="*/ 11 w 101"/>
                    <a:gd name="T123" fmla="*/ 6 h 20"/>
                    <a:gd name="T124" fmla="*/ 5 w 101"/>
                    <a:gd name="T125" fmla="*/ 12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101" h="20">
                      <a:moveTo>
                        <a:pt x="1" y="14"/>
                      </a:moveTo>
                      <a:cubicBezTo>
                        <a:pt x="2" y="14"/>
                        <a:pt x="3" y="13"/>
                        <a:pt x="3" y="14"/>
                      </a:cubicBezTo>
                      <a:cubicBezTo>
                        <a:pt x="4" y="16"/>
                        <a:pt x="2" y="16"/>
                        <a:pt x="2" y="17"/>
                      </a:cubicBezTo>
                      <a:cubicBezTo>
                        <a:pt x="2" y="17"/>
                        <a:pt x="4" y="17"/>
                        <a:pt x="4" y="17"/>
                      </a:cubicBezTo>
                      <a:cubicBezTo>
                        <a:pt x="3" y="19"/>
                        <a:pt x="6" y="18"/>
                        <a:pt x="6" y="17"/>
                      </a:cubicBezTo>
                      <a:cubicBezTo>
                        <a:pt x="6" y="17"/>
                        <a:pt x="5" y="17"/>
                        <a:pt x="5" y="16"/>
                      </a:cubicBezTo>
                      <a:cubicBezTo>
                        <a:pt x="6" y="16"/>
                        <a:pt x="6" y="16"/>
                        <a:pt x="6" y="16"/>
                      </a:cubicBezTo>
                      <a:cubicBezTo>
                        <a:pt x="8" y="16"/>
                        <a:pt x="10" y="17"/>
                        <a:pt x="11" y="17"/>
                      </a:cubicBezTo>
                      <a:cubicBezTo>
                        <a:pt x="12" y="16"/>
                        <a:pt x="13" y="16"/>
                        <a:pt x="13" y="15"/>
                      </a:cubicBezTo>
                      <a:cubicBezTo>
                        <a:pt x="12" y="16"/>
                        <a:pt x="12" y="15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13" y="15"/>
                        <a:pt x="14" y="15"/>
                        <a:pt x="15" y="15"/>
                      </a:cubicBezTo>
                      <a:cubicBezTo>
                        <a:pt x="15" y="15"/>
                        <a:pt x="15" y="16"/>
                        <a:pt x="15" y="16"/>
                      </a:cubicBezTo>
                      <a:cubicBezTo>
                        <a:pt x="15" y="16"/>
                        <a:pt x="16" y="16"/>
                        <a:pt x="16" y="16"/>
                      </a:cubicBezTo>
                      <a:cubicBezTo>
                        <a:pt x="16" y="16"/>
                        <a:pt x="16" y="17"/>
                        <a:pt x="16" y="17"/>
                      </a:cubicBezTo>
                      <a:cubicBezTo>
                        <a:pt x="16" y="17"/>
                        <a:pt x="17" y="16"/>
                        <a:pt x="17" y="16"/>
                      </a:cubicBezTo>
                      <a:cubicBezTo>
                        <a:pt x="17" y="17"/>
                        <a:pt x="18" y="17"/>
                        <a:pt x="18" y="18"/>
                      </a:cubicBezTo>
                      <a:cubicBezTo>
                        <a:pt x="19" y="17"/>
                        <a:pt x="19" y="18"/>
                        <a:pt x="21" y="18"/>
                      </a:cubicBezTo>
                      <a:cubicBezTo>
                        <a:pt x="22" y="18"/>
                        <a:pt x="22" y="17"/>
                        <a:pt x="22" y="17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ubicBezTo>
                        <a:pt x="23" y="17"/>
                        <a:pt x="23" y="17"/>
                        <a:pt x="23" y="16"/>
                      </a:cubicBezTo>
                      <a:cubicBezTo>
                        <a:pt x="24" y="17"/>
                        <a:pt x="25" y="17"/>
                        <a:pt x="25" y="16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6" y="16"/>
                        <a:pt x="27" y="16"/>
                        <a:pt x="27" y="16"/>
                      </a:cubicBezTo>
                      <a:cubicBezTo>
                        <a:pt x="26" y="16"/>
                        <a:pt x="25" y="17"/>
                        <a:pt x="26" y="17"/>
                      </a:cubicBezTo>
                      <a:cubicBezTo>
                        <a:pt x="27" y="17"/>
                        <a:pt x="28" y="16"/>
                        <a:pt x="28" y="15"/>
                      </a:cubicBezTo>
                      <a:cubicBezTo>
                        <a:pt x="28" y="15"/>
                        <a:pt x="26" y="16"/>
                        <a:pt x="27" y="15"/>
                      </a:cubicBezTo>
                      <a:cubicBezTo>
                        <a:pt x="27" y="15"/>
                        <a:pt x="28" y="15"/>
                        <a:pt x="28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5"/>
                        <a:pt x="28" y="15"/>
                        <a:pt x="28" y="15"/>
                      </a:cubicBezTo>
                      <a:cubicBezTo>
                        <a:pt x="28" y="15"/>
                        <a:pt x="28" y="16"/>
                        <a:pt x="28" y="17"/>
                      </a:cubicBezTo>
                      <a:cubicBezTo>
                        <a:pt x="29" y="17"/>
                        <a:pt x="31" y="17"/>
                        <a:pt x="32" y="16"/>
                      </a:cubicBezTo>
                      <a:cubicBezTo>
                        <a:pt x="32" y="16"/>
                        <a:pt x="33" y="16"/>
                        <a:pt x="33" y="17"/>
                      </a:cubicBezTo>
                      <a:cubicBezTo>
                        <a:pt x="34" y="17"/>
                        <a:pt x="33" y="16"/>
                        <a:pt x="33" y="16"/>
                      </a:cubicBezTo>
                      <a:cubicBezTo>
                        <a:pt x="34" y="16"/>
                        <a:pt x="34" y="16"/>
                        <a:pt x="35" y="17"/>
                      </a:cubicBezTo>
                      <a:cubicBezTo>
                        <a:pt x="35" y="16"/>
                        <a:pt x="35" y="16"/>
                        <a:pt x="35" y="16"/>
                      </a:cubicBezTo>
                      <a:cubicBezTo>
                        <a:pt x="36" y="17"/>
                        <a:pt x="37" y="15"/>
                        <a:pt x="38" y="16"/>
                      </a:cubicBezTo>
                      <a:cubicBezTo>
                        <a:pt x="39" y="16"/>
                        <a:pt x="37" y="17"/>
                        <a:pt x="39" y="17"/>
                      </a:cubicBezTo>
                      <a:cubicBezTo>
                        <a:pt x="39" y="16"/>
                        <a:pt x="39" y="16"/>
                        <a:pt x="39" y="15"/>
                      </a:cubicBezTo>
                      <a:cubicBezTo>
                        <a:pt x="39" y="15"/>
                        <a:pt x="39" y="15"/>
                        <a:pt x="40" y="15"/>
                      </a:cubicBezTo>
                      <a:cubicBezTo>
                        <a:pt x="40" y="16"/>
                        <a:pt x="41" y="17"/>
                        <a:pt x="41" y="14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ubicBezTo>
                        <a:pt x="40" y="14"/>
                        <a:pt x="40" y="14"/>
                        <a:pt x="39" y="14"/>
                      </a:cubicBezTo>
                      <a:cubicBezTo>
                        <a:pt x="40" y="13"/>
                        <a:pt x="40" y="13"/>
                        <a:pt x="41" y="13"/>
                      </a:cubicBezTo>
                      <a:cubicBezTo>
                        <a:pt x="41" y="14"/>
                        <a:pt x="42" y="14"/>
                        <a:pt x="41" y="15"/>
                      </a:cubicBezTo>
                      <a:cubicBezTo>
                        <a:pt x="42" y="15"/>
                        <a:pt x="43" y="15"/>
                        <a:pt x="43" y="15"/>
                      </a:cubicBezTo>
                      <a:cubicBezTo>
                        <a:pt x="43" y="15"/>
                        <a:pt x="43" y="15"/>
                        <a:pt x="43" y="15"/>
                      </a:cubicBezTo>
                      <a:cubicBezTo>
                        <a:pt x="44" y="16"/>
                        <a:pt x="44" y="15"/>
                        <a:pt x="44" y="15"/>
                      </a:cubicBezTo>
                      <a:cubicBezTo>
                        <a:pt x="45" y="15"/>
                        <a:pt x="46" y="15"/>
                        <a:pt x="48" y="15"/>
                      </a:cubicBezTo>
                      <a:cubicBezTo>
                        <a:pt x="48" y="14"/>
                        <a:pt x="48" y="14"/>
                        <a:pt x="49" y="14"/>
                      </a:cubicBezTo>
                      <a:cubicBezTo>
                        <a:pt x="49" y="13"/>
                        <a:pt x="49" y="15"/>
                        <a:pt x="49" y="15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6"/>
                        <a:pt x="50" y="17"/>
                        <a:pt x="49" y="17"/>
                      </a:cubicBezTo>
                      <a:cubicBezTo>
                        <a:pt x="50" y="18"/>
                        <a:pt x="50" y="17"/>
                        <a:pt x="50" y="16"/>
                      </a:cubicBezTo>
                      <a:cubicBezTo>
                        <a:pt x="50" y="16"/>
                        <a:pt x="52" y="17"/>
                        <a:pt x="52" y="17"/>
                      </a:cubicBezTo>
                      <a:cubicBezTo>
                        <a:pt x="52" y="17"/>
                        <a:pt x="52" y="15"/>
                        <a:pt x="53" y="15"/>
                      </a:cubicBezTo>
                      <a:cubicBezTo>
                        <a:pt x="53" y="16"/>
                        <a:pt x="53" y="16"/>
                        <a:pt x="53" y="17"/>
                      </a:cubicBezTo>
                      <a:cubicBezTo>
                        <a:pt x="56" y="17"/>
                        <a:pt x="57" y="17"/>
                        <a:pt x="60" y="17"/>
                      </a:cubicBezTo>
                      <a:cubicBezTo>
                        <a:pt x="59" y="15"/>
                        <a:pt x="61" y="14"/>
                        <a:pt x="59" y="14"/>
                      </a:cubicBezTo>
                      <a:cubicBezTo>
                        <a:pt x="59" y="13"/>
                        <a:pt x="60" y="14"/>
                        <a:pt x="61" y="14"/>
                      </a:cubicBezTo>
                      <a:cubicBezTo>
                        <a:pt x="61" y="14"/>
                        <a:pt x="61" y="14"/>
                        <a:pt x="61" y="14"/>
                      </a:cubicBezTo>
                      <a:cubicBezTo>
                        <a:pt x="62" y="14"/>
                        <a:pt x="62" y="14"/>
                        <a:pt x="62" y="13"/>
                      </a:cubicBezTo>
                      <a:cubicBezTo>
                        <a:pt x="62" y="13"/>
                        <a:pt x="62" y="13"/>
                        <a:pt x="62" y="13"/>
                      </a:cubicBezTo>
                      <a:cubicBezTo>
                        <a:pt x="63" y="14"/>
                        <a:pt x="62" y="14"/>
                        <a:pt x="62" y="15"/>
                      </a:cubicBezTo>
                      <a:cubicBezTo>
                        <a:pt x="65" y="15"/>
                        <a:pt x="62" y="14"/>
                        <a:pt x="63" y="14"/>
                      </a:cubicBezTo>
                      <a:cubicBezTo>
                        <a:pt x="64" y="14"/>
                        <a:pt x="64" y="14"/>
                        <a:pt x="65" y="14"/>
                      </a:cubicBez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63" y="15"/>
                        <a:pt x="63" y="15"/>
                        <a:pt x="63" y="15"/>
                      </a:cubicBezTo>
                      <a:cubicBezTo>
                        <a:pt x="62" y="16"/>
                        <a:pt x="61" y="16"/>
                        <a:pt x="61" y="17"/>
                      </a:cubicBezTo>
                      <a:cubicBezTo>
                        <a:pt x="62" y="17"/>
                        <a:pt x="63" y="17"/>
                        <a:pt x="63" y="17"/>
                      </a:cubicBezTo>
                      <a:cubicBezTo>
                        <a:pt x="64" y="18"/>
                        <a:pt x="64" y="17"/>
                        <a:pt x="65" y="18"/>
                      </a:cubicBezTo>
                      <a:cubicBezTo>
                        <a:pt x="66" y="18"/>
                        <a:pt x="66" y="18"/>
                        <a:pt x="66" y="19"/>
                      </a:cubicBezTo>
                      <a:cubicBezTo>
                        <a:pt x="68" y="17"/>
                        <a:pt x="70" y="19"/>
                        <a:pt x="73" y="19"/>
                      </a:cubicBezTo>
                      <a:cubicBezTo>
                        <a:pt x="73" y="17"/>
                        <a:pt x="72" y="17"/>
                        <a:pt x="73" y="15"/>
                      </a:cubicBezTo>
                      <a:cubicBezTo>
                        <a:pt x="71" y="16"/>
                        <a:pt x="70" y="15"/>
                        <a:pt x="70" y="14"/>
                      </a:cubicBezTo>
                      <a:cubicBezTo>
                        <a:pt x="70" y="14"/>
                        <a:pt x="70" y="14"/>
                        <a:pt x="70" y="14"/>
                      </a:cubicBezTo>
                      <a:cubicBezTo>
                        <a:pt x="70" y="13"/>
                        <a:pt x="70" y="12"/>
                        <a:pt x="71" y="12"/>
                      </a:cubicBezTo>
                      <a:cubicBezTo>
                        <a:pt x="71" y="12"/>
                        <a:pt x="71" y="12"/>
                        <a:pt x="71" y="12"/>
                      </a:cubicBezTo>
                      <a:cubicBezTo>
                        <a:pt x="71" y="13"/>
                        <a:pt x="71" y="13"/>
                        <a:pt x="71" y="14"/>
                      </a:cubicBezTo>
                      <a:cubicBezTo>
                        <a:pt x="71" y="14"/>
                        <a:pt x="72" y="14"/>
                        <a:pt x="72" y="14"/>
                      </a:cubicBezTo>
                      <a:cubicBezTo>
                        <a:pt x="72" y="13"/>
                        <a:pt x="72" y="13"/>
                        <a:pt x="72" y="13"/>
                      </a:cubicBezTo>
                      <a:cubicBezTo>
                        <a:pt x="72" y="13"/>
                        <a:pt x="73" y="13"/>
                        <a:pt x="73" y="13"/>
                      </a:cubicBezTo>
                      <a:cubicBezTo>
                        <a:pt x="73" y="13"/>
                        <a:pt x="73" y="13"/>
                        <a:pt x="73" y="13"/>
                      </a:cubicBezTo>
                      <a:cubicBezTo>
                        <a:pt x="73" y="13"/>
                        <a:pt x="73" y="13"/>
                        <a:pt x="73" y="13"/>
                      </a:cubicBezTo>
                      <a:cubicBezTo>
                        <a:pt x="74" y="13"/>
                        <a:pt x="74" y="13"/>
                        <a:pt x="74" y="14"/>
                      </a:cubicBezTo>
                      <a:cubicBezTo>
                        <a:pt x="74" y="13"/>
                        <a:pt x="75" y="13"/>
                        <a:pt x="75" y="12"/>
                      </a:cubicBezTo>
                      <a:cubicBezTo>
                        <a:pt x="75" y="12"/>
                        <a:pt x="75" y="12"/>
                        <a:pt x="75" y="12"/>
                      </a:cubicBezTo>
                      <a:cubicBezTo>
                        <a:pt x="76" y="12"/>
                        <a:pt x="76" y="14"/>
                        <a:pt x="76" y="14"/>
                      </a:cubicBezTo>
                      <a:cubicBezTo>
                        <a:pt x="76" y="14"/>
                        <a:pt x="76" y="15"/>
                        <a:pt x="77" y="15"/>
                      </a:cubicBezTo>
                      <a:cubicBezTo>
                        <a:pt x="77" y="15"/>
                        <a:pt x="77" y="15"/>
                        <a:pt x="77" y="16"/>
                      </a:cubicBezTo>
                      <a:cubicBezTo>
                        <a:pt x="76" y="16"/>
                        <a:pt x="76" y="15"/>
                        <a:pt x="75" y="14"/>
                      </a:cubicBezTo>
                      <a:cubicBezTo>
                        <a:pt x="74" y="14"/>
                        <a:pt x="73" y="15"/>
                        <a:pt x="73" y="17"/>
                      </a:cubicBezTo>
                      <a:cubicBezTo>
                        <a:pt x="73" y="17"/>
                        <a:pt x="74" y="17"/>
                        <a:pt x="74" y="17"/>
                      </a:cubicBezTo>
                      <a:cubicBezTo>
                        <a:pt x="75" y="17"/>
                        <a:pt x="74" y="17"/>
                        <a:pt x="74" y="17"/>
                      </a:cubicBezTo>
                      <a:cubicBezTo>
                        <a:pt x="73" y="18"/>
                        <a:pt x="75" y="19"/>
                        <a:pt x="75" y="19"/>
                      </a:cubicBezTo>
                      <a:cubicBezTo>
                        <a:pt x="76" y="19"/>
                        <a:pt x="75" y="18"/>
                        <a:pt x="74" y="18"/>
                      </a:cubicBezTo>
                      <a:cubicBezTo>
                        <a:pt x="75" y="18"/>
                        <a:pt x="78" y="18"/>
                        <a:pt x="76" y="18"/>
                      </a:cubicBezTo>
                      <a:cubicBezTo>
                        <a:pt x="77" y="20"/>
                        <a:pt x="78" y="18"/>
                        <a:pt x="79" y="18"/>
                      </a:cubicBezTo>
                      <a:cubicBezTo>
                        <a:pt x="80" y="18"/>
                        <a:pt x="79" y="19"/>
                        <a:pt x="80" y="20"/>
                      </a:cubicBezTo>
                      <a:cubicBezTo>
                        <a:pt x="82" y="20"/>
                        <a:pt x="82" y="19"/>
                        <a:pt x="84" y="20"/>
                      </a:cubicBezTo>
                      <a:cubicBezTo>
                        <a:pt x="83" y="19"/>
                        <a:pt x="84" y="19"/>
                        <a:pt x="84" y="18"/>
                      </a:cubicBezTo>
                      <a:cubicBezTo>
                        <a:pt x="84" y="18"/>
                        <a:pt x="85" y="19"/>
                        <a:pt x="85" y="19"/>
                      </a:cubicBezTo>
                      <a:cubicBezTo>
                        <a:pt x="86" y="19"/>
                        <a:pt x="85" y="18"/>
                        <a:pt x="85" y="18"/>
                      </a:cubicBezTo>
                      <a:cubicBezTo>
                        <a:pt x="86" y="18"/>
                        <a:pt x="86" y="18"/>
                        <a:pt x="86" y="18"/>
                      </a:cubicBezTo>
                      <a:cubicBezTo>
                        <a:pt x="86" y="18"/>
                        <a:pt x="86" y="17"/>
                        <a:pt x="86" y="17"/>
                      </a:cubicBezTo>
                      <a:cubicBezTo>
                        <a:pt x="87" y="17"/>
                        <a:pt x="88" y="17"/>
                        <a:pt x="89" y="16"/>
                      </a:cubicBezTo>
                      <a:cubicBezTo>
                        <a:pt x="90" y="16"/>
                        <a:pt x="89" y="18"/>
                        <a:pt x="88" y="17"/>
                      </a:cubicBezTo>
                      <a:cubicBezTo>
                        <a:pt x="88" y="18"/>
                        <a:pt x="89" y="18"/>
                        <a:pt x="90" y="19"/>
                      </a:cubicBezTo>
                      <a:cubicBezTo>
                        <a:pt x="92" y="18"/>
                        <a:pt x="93" y="18"/>
                        <a:pt x="95" y="18"/>
                      </a:cubicBezTo>
                      <a:cubicBezTo>
                        <a:pt x="95" y="18"/>
                        <a:pt x="95" y="18"/>
                        <a:pt x="96" y="18"/>
                      </a:cubicBezTo>
                      <a:cubicBezTo>
                        <a:pt x="96" y="19"/>
                        <a:pt x="95" y="19"/>
                        <a:pt x="95" y="19"/>
                      </a:cubicBezTo>
                      <a:cubicBezTo>
                        <a:pt x="95" y="20"/>
                        <a:pt x="98" y="20"/>
                        <a:pt x="97" y="19"/>
                      </a:cubicBezTo>
                      <a:cubicBezTo>
                        <a:pt x="98" y="19"/>
                        <a:pt x="99" y="19"/>
                        <a:pt x="99" y="19"/>
                      </a:cubicBezTo>
                      <a:cubicBezTo>
                        <a:pt x="99" y="18"/>
                        <a:pt x="97" y="18"/>
                        <a:pt x="98" y="16"/>
                      </a:cubicBezTo>
                      <a:cubicBezTo>
                        <a:pt x="98" y="15"/>
                        <a:pt x="100" y="16"/>
                        <a:pt x="100" y="16"/>
                      </a:cubicBezTo>
                      <a:cubicBezTo>
                        <a:pt x="101" y="14"/>
                        <a:pt x="99" y="15"/>
                        <a:pt x="99" y="14"/>
                      </a:cubicBezTo>
                      <a:cubicBezTo>
                        <a:pt x="98" y="14"/>
                        <a:pt x="98" y="15"/>
                        <a:pt x="98" y="15"/>
                      </a:cubicBezTo>
                      <a:cubicBezTo>
                        <a:pt x="97" y="15"/>
                        <a:pt x="99" y="14"/>
                        <a:pt x="98" y="13"/>
                      </a:cubicBezTo>
                      <a:cubicBezTo>
                        <a:pt x="97" y="13"/>
                        <a:pt x="97" y="12"/>
                        <a:pt x="96" y="12"/>
                      </a:cubicBezTo>
                      <a:cubicBezTo>
                        <a:pt x="96" y="12"/>
                        <a:pt x="96" y="12"/>
                        <a:pt x="97" y="12"/>
                      </a:cubicBezTo>
                      <a:cubicBezTo>
                        <a:pt x="96" y="12"/>
                        <a:pt x="96" y="11"/>
                        <a:pt x="96" y="11"/>
                      </a:cubicBezTo>
                      <a:cubicBezTo>
                        <a:pt x="96" y="10"/>
                        <a:pt x="96" y="10"/>
                        <a:pt x="96" y="10"/>
                      </a:cubicBezTo>
                      <a:cubicBezTo>
                        <a:pt x="96" y="10"/>
                        <a:pt x="96" y="9"/>
                        <a:pt x="96" y="9"/>
                      </a:cubicBezTo>
                      <a:cubicBezTo>
                        <a:pt x="96" y="9"/>
                        <a:pt x="96" y="9"/>
                        <a:pt x="96" y="9"/>
                      </a:cubicBezTo>
                      <a:cubicBezTo>
                        <a:pt x="96" y="9"/>
                        <a:pt x="96" y="9"/>
                        <a:pt x="95" y="9"/>
                      </a:cubicBezTo>
                      <a:cubicBezTo>
                        <a:pt x="95" y="9"/>
                        <a:pt x="95" y="9"/>
                        <a:pt x="95" y="9"/>
                      </a:cubicBezTo>
                      <a:cubicBezTo>
                        <a:pt x="95" y="9"/>
                        <a:pt x="96" y="9"/>
                        <a:pt x="96" y="8"/>
                      </a:cubicBezTo>
                      <a:cubicBezTo>
                        <a:pt x="96" y="6"/>
                        <a:pt x="94" y="7"/>
                        <a:pt x="95" y="4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4"/>
                        <a:pt x="96" y="3"/>
                        <a:pt x="96" y="3"/>
                      </a:cubicBezTo>
                      <a:cubicBezTo>
                        <a:pt x="94" y="3"/>
                        <a:pt x="93" y="3"/>
                        <a:pt x="91" y="3"/>
                      </a:cubicBezTo>
                      <a:cubicBezTo>
                        <a:pt x="91" y="3"/>
                        <a:pt x="91" y="3"/>
                        <a:pt x="91" y="4"/>
                      </a:cubicBezTo>
                      <a:cubicBezTo>
                        <a:pt x="90" y="3"/>
                        <a:pt x="90" y="4"/>
                        <a:pt x="90" y="4"/>
                      </a:cubicBezTo>
                      <a:cubicBezTo>
                        <a:pt x="89" y="4"/>
                        <a:pt x="89" y="4"/>
                        <a:pt x="88" y="4"/>
                      </a:cubicBezTo>
                      <a:cubicBezTo>
                        <a:pt x="88" y="5"/>
                        <a:pt x="89" y="6"/>
                        <a:pt x="91" y="5"/>
                      </a:cubicBezTo>
                      <a:cubicBezTo>
                        <a:pt x="91" y="5"/>
                        <a:pt x="91" y="5"/>
                        <a:pt x="92" y="4"/>
                      </a:cubicBezTo>
                      <a:cubicBezTo>
                        <a:pt x="92" y="5"/>
                        <a:pt x="92" y="5"/>
                        <a:pt x="92" y="5"/>
                      </a:cubicBezTo>
                      <a:cubicBezTo>
                        <a:pt x="92" y="6"/>
                        <a:pt x="91" y="6"/>
                        <a:pt x="90" y="7"/>
                      </a:cubicBezTo>
                      <a:cubicBezTo>
                        <a:pt x="90" y="7"/>
                        <a:pt x="90" y="7"/>
                        <a:pt x="90" y="7"/>
                      </a:cubicBezTo>
                      <a:cubicBezTo>
                        <a:pt x="90" y="7"/>
                        <a:pt x="89" y="7"/>
                        <a:pt x="89" y="8"/>
                      </a:cubicBezTo>
                      <a:cubicBezTo>
                        <a:pt x="89" y="8"/>
                        <a:pt x="89" y="8"/>
                        <a:pt x="90" y="8"/>
                      </a:cubicBezTo>
                      <a:cubicBezTo>
                        <a:pt x="89" y="8"/>
                        <a:pt x="89" y="9"/>
                        <a:pt x="89" y="8"/>
                      </a:cubicBezTo>
                      <a:cubicBezTo>
                        <a:pt x="90" y="7"/>
                        <a:pt x="87" y="6"/>
                        <a:pt x="86" y="4"/>
                      </a:cubicBezTo>
                      <a:cubicBezTo>
                        <a:pt x="85" y="5"/>
                        <a:pt x="84" y="5"/>
                        <a:pt x="84" y="5"/>
                      </a:cubicBezTo>
                      <a:cubicBezTo>
                        <a:pt x="84" y="5"/>
                        <a:pt x="84" y="5"/>
                        <a:pt x="84" y="4"/>
                      </a:cubicBezTo>
                      <a:cubicBezTo>
                        <a:pt x="82" y="4"/>
                        <a:pt x="82" y="5"/>
                        <a:pt x="82" y="6"/>
                      </a:cubicBezTo>
                      <a:cubicBezTo>
                        <a:pt x="82" y="6"/>
                        <a:pt x="82" y="6"/>
                        <a:pt x="83" y="6"/>
                      </a:cubicBezTo>
                      <a:cubicBezTo>
                        <a:pt x="82" y="6"/>
                        <a:pt x="82" y="6"/>
                        <a:pt x="82" y="6"/>
                      </a:cubicBezTo>
                      <a:cubicBezTo>
                        <a:pt x="82" y="7"/>
                        <a:pt x="83" y="7"/>
                        <a:pt x="83" y="8"/>
                      </a:cubicBezTo>
                      <a:cubicBezTo>
                        <a:pt x="83" y="8"/>
                        <a:pt x="83" y="8"/>
                        <a:pt x="82" y="8"/>
                      </a:cubicBezTo>
                      <a:cubicBezTo>
                        <a:pt x="82" y="8"/>
                        <a:pt x="82" y="8"/>
                        <a:pt x="82" y="8"/>
                      </a:cubicBezTo>
                      <a:cubicBezTo>
                        <a:pt x="82" y="7"/>
                        <a:pt x="82" y="5"/>
                        <a:pt x="81" y="5"/>
                      </a:cubicBezTo>
                      <a:cubicBezTo>
                        <a:pt x="81" y="6"/>
                        <a:pt x="81" y="6"/>
                        <a:pt x="81" y="6"/>
                      </a:cubicBezTo>
                      <a:cubicBezTo>
                        <a:pt x="80" y="6"/>
                        <a:pt x="80" y="5"/>
                        <a:pt x="81" y="5"/>
                      </a:cubicBezTo>
                      <a:cubicBezTo>
                        <a:pt x="81" y="4"/>
                        <a:pt x="80" y="3"/>
                        <a:pt x="81" y="3"/>
                      </a:cubicBezTo>
                      <a:cubicBezTo>
                        <a:pt x="79" y="3"/>
                        <a:pt x="79" y="2"/>
                        <a:pt x="80" y="2"/>
                      </a:cubicBezTo>
                      <a:cubicBezTo>
                        <a:pt x="80" y="1"/>
                        <a:pt x="80" y="2"/>
                        <a:pt x="80" y="1"/>
                      </a:cubicBezTo>
                      <a:cubicBezTo>
                        <a:pt x="80" y="1"/>
                        <a:pt x="79" y="2"/>
                        <a:pt x="79" y="2"/>
                      </a:cubicBezTo>
                      <a:cubicBezTo>
                        <a:pt x="79" y="1"/>
                        <a:pt x="79" y="1"/>
                        <a:pt x="79" y="1"/>
                      </a:cubicBezTo>
                      <a:cubicBezTo>
                        <a:pt x="79" y="1"/>
                        <a:pt x="78" y="1"/>
                        <a:pt x="78" y="1"/>
                      </a:cubicBezTo>
                      <a:cubicBezTo>
                        <a:pt x="77" y="1"/>
                        <a:pt x="76" y="2"/>
                        <a:pt x="77" y="4"/>
                      </a:cubicBezTo>
                      <a:cubicBezTo>
                        <a:pt x="75" y="4"/>
                        <a:pt x="75" y="5"/>
                        <a:pt x="75" y="6"/>
                      </a:cubicBezTo>
                      <a:cubicBezTo>
                        <a:pt x="74" y="6"/>
                        <a:pt x="74" y="5"/>
                        <a:pt x="74" y="5"/>
                      </a:cubicBezTo>
                      <a:cubicBezTo>
                        <a:pt x="74" y="6"/>
                        <a:pt x="74" y="6"/>
                        <a:pt x="74" y="6"/>
                      </a:cubicBezTo>
                      <a:cubicBezTo>
                        <a:pt x="73" y="6"/>
                        <a:pt x="73" y="6"/>
                        <a:pt x="73" y="4"/>
                      </a:cubicBezTo>
                      <a:cubicBezTo>
                        <a:pt x="71" y="4"/>
                        <a:pt x="70" y="5"/>
                        <a:pt x="69" y="6"/>
                      </a:cubicBezTo>
                      <a:cubicBezTo>
                        <a:pt x="68" y="7"/>
                        <a:pt x="69" y="7"/>
                        <a:pt x="69" y="7"/>
                      </a:cubicBezTo>
                      <a:cubicBezTo>
                        <a:pt x="68" y="5"/>
                        <a:pt x="66" y="7"/>
                        <a:pt x="65" y="7"/>
                      </a:cubicBezTo>
                      <a:cubicBezTo>
                        <a:pt x="65" y="7"/>
                        <a:pt x="65" y="6"/>
                        <a:pt x="65" y="6"/>
                      </a:cubicBezTo>
                      <a:cubicBezTo>
                        <a:pt x="65" y="6"/>
                        <a:pt x="64" y="5"/>
                        <a:pt x="64" y="5"/>
                      </a:cubicBezTo>
                      <a:cubicBezTo>
                        <a:pt x="64" y="5"/>
                        <a:pt x="63" y="6"/>
                        <a:pt x="63" y="5"/>
                      </a:cubicBezTo>
                      <a:cubicBezTo>
                        <a:pt x="63" y="5"/>
                        <a:pt x="64" y="5"/>
                        <a:pt x="64" y="5"/>
                      </a:cubicBezTo>
                      <a:cubicBezTo>
                        <a:pt x="64" y="3"/>
                        <a:pt x="64" y="3"/>
                        <a:pt x="64" y="3"/>
                      </a:cubicBezTo>
                      <a:cubicBezTo>
                        <a:pt x="65" y="2"/>
                        <a:pt x="66" y="3"/>
                        <a:pt x="66" y="2"/>
                      </a:cubicBezTo>
                      <a:cubicBezTo>
                        <a:pt x="65" y="2"/>
                        <a:pt x="64" y="1"/>
                        <a:pt x="62" y="1"/>
                      </a:cubicBezTo>
                      <a:cubicBezTo>
                        <a:pt x="61" y="2"/>
                        <a:pt x="62" y="3"/>
                        <a:pt x="62" y="4"/>
                      </a:cubicBezTo>
                      <a:cubicBezTo>
                        <a:pt x="62" y="4"/>
                        <a:pt x="61" y="4"/>
                        <a:pt x="61" y="4"/>
                      </a:cubicBezTo>
                      <a:cubicBezTo>
                        <a:pt x="62" y="5"/>
                        <a:pt x="61" y="6"/>
                        <a:pt x="61" y="6"/>
                      </a:cubicBezTo>
                      <a:cubicBezTo>
                        <a:pt x="61" y="6"/>
                        <a:pt x="61" y="7"/>
                        <a:pt x="61" y="7"/>
                      </a:cubicBezTo>
                      <a:cubicBezTo>
                        <a:pt x="61" y="6"/>
                        <a:pt x="60" y="6"/>
                        <a:pt x="60" y="6"/>
                      </a:cubicBezTo>
                      <a:cubicBezTo>
                        <a:pt x="60" y="6"/>
                        <a:pt x="61" y="6"/>
                        <a:pt x="61" y="4"/>
                      </a:cubicBezTo>
                      <a:cubicBezTo>
                        <a:pt x="59" y="4"/>
                        <a:pt x="59" y="5"/>
                        <a:pt x="59" y="5"/>
                      </a:cubicBezTo>
                      <a:cubicBezTo>
                        <a:pt x="59" y="5"/>
                        <a:pt x="59" y="5"/>
                        <a:pt x="58" y="4"/>
                      </a:cubicBezTo>
                      <a:cubicBezTo>
                        <a:pt x="58" y="4"/>
                        <a:pt x="59" y="4"/>
                        <a:pt x="59" y="4"/>
                      </a:cubicBezTo>
                      <a:cubicBezTo>
                        <a:pt x="58" y="4"/>
                        <a:pt x="58" y="4"/>
                        <a:pt x="58" y="4"/>
                      </a:cubicBezTo>
                      <a:cubicBezTo>
                        <a:pt x="58" y="4"/>
                        <a:pt x="59" y="4"/>
                        <a:pt x="59" y="4"/>
                      </a:cubicBezTo>
                      <a:cubicBezTo>
                        <a:pt x="59" y="3"/>
                        <a:pt x="58" y="3"/>
                        <a:pt x="57" y="3"/>
                      </a:cubicBezTo>
                      <a:cubicBezTo>
                        <a:pt x="57" y="3"/>
                        <a:pt x="57" y="3"/>
                        <a:pt x="57" y="3"/>
                      </a:cubicBezTo>
                      <a:cubicBezTo>
                        <a:pt x="56" y="3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5" y="5"/>
                        <a:pt x="55" y="3"/>
                        <a:pt x="54" y="4"/>
                      </a:cubicBezTo>
                      <a:cubicBezTo>
                        <a:pt x="54" y="4"/>
                        <a:pt x="54" y="4"/>
                        <a:pt x="53" y="4"/>
                      </a:cubicBezTo>
                      <a:cubicBezTo>
                        <a:pt x="52" y="4"/>
                        <a:pt x="53" y="2"/>
                        <a:pt x="54" y="3"/>
                      </a:cubicBezTo>
                      <a:cubicBezTo>
                        <a:pt x="54" y="3"/>
                        <a:pt x="53" y="2"/>
                        <a:pt x="52" y="2"/>
                      </a:cubicBezTo>
                      <a:cubicBezTo>
                        <a:pt x="52" y="2"/>
                        <a:pt x="52" y="2"/>
                        <a:pt x="52" y="2"/>
                      </a:cubicBezTo>
                      <a:cubicBezTo>
                        <a:pt x="51" y="4"/>
                        <a:pt x="51" y="1"/>
                        <a:pt x="51" y="1"/>
                      </a:cubicBezTo>
                      <a:cubicBezTo>
                        <a:pt x="51" y="1"/>
                        <a:pt x="50" y="2"/>
                        <a:pt x="50" y="1"/>
                      </a:cubicBezTo>
                      <a:cubicBezTo>
                        <a:pt x="50" y="0"/>
                        <a:pt x="47" y="0"/>
                        <a:pt x="47" y="1"/>
                      </a:cubicBezTo>
                      <a:cubicBezTo>
                        <a:pt x="48" y="0"/>
                        <a:pt x="49" y="2"/>
                        <a:pt x="48" y="3"/>
                      </a:cubicBezTo>
                      <a:cubicBezTo>
                        <a:pt x="48" y="3"/>
                        <a:pt x="47" y="2"/>
                        <a:pt x="47" y="2"/>
                      </a:cubicBezTo>
                      <a:cubicBezTo>
                        <a:pt x="46" y="1"/>
                        <a:pt x="46" y="3"/>
                        <a:pt x="45" y="3"/>
                      </a:cubicBezTo>
                      <a:cubicBezTo>
                        <a:pt x="45" y="1"/>
                        <a:pt x="43" y="1"/>
                        <a:pt x="42" y="2"/>
                      </a:cubicBezTo>
                      <a:cubicBezTo>
                        <a:pt x="43" y="2"/>
                        <a:pt x="44" y="2"/>
                        <a:pt x="45" y="3"/>
                      </a:cubicBezTo>
                      <a:cubicBezTo>
                        <a:pt x="44" y="3"/>
                        <a:pt x="44" y="3"/>
                        <a:pt x="43" y="3"/>
                      </a:cubicBezTo>
                      <a:cubicBezTo>
                        <a:pt x="43" y="4"/>
                        <a:pt x="43" y="4"/>
                        <a:pt x="43" y="4"/>
                      </a:cubicBezTo>
                      <a:cubicBezTo>
                        <a:pt x="44" y="4"/>
                        <a:pt x="44" y="4"/>
                        <a:pt x="45" y="4"/>
                      </a:cubicBezTo>
                      <a:cubicBezTo>
                        <a:pt x="45" y="4"/>
                        <a:pt x="44" y="4"/>
                        <a:pt x="44" y="4"/>
                      </a:cubicBezTo>
                      <a:cubicBezTo>
                        <a:pt x="46" y="4"/>
                        <a:pt x="46" y="5"/>
                        <a:pt x="48" y="5"/>
                      </a:cubicBezTo>
                      <a:cubicBezTo>
                        <a:pt x="48" y="5"/>
                        <a:pt x="48" y="4"/>
                        <a:pt x="49" y="4"/>
                      </a:cubicBezTo>
                      <a:cubicBezTo>
                        <a:pt x="49" y="4"/>
                        <a:pt x="49" y="3"/>
                        <a:pt x="50" y="3"/>
                      </a:cubicBezTo>
                      <a:cubicBezTo>
                        <a:pt x="50" y="3"/>
                        <a:pt x="49" y="4"/>
                        <a:pt x="49" y="4"/>
                      </a:cubicBezTo>
                      <a:cubicBezTo>
                        <a:pt x="49" y="4"/>
                        <a:pt x="49" y="4"/>
                        <a:pt x="49" y="4"/>
                      </a:cubicBezTo>
                      <a:cubicBezTo>
                        <a:pt x="48" y="4"/>
                        <a:pt x="50" y="5"/>
                        <a:pt x="50" y="6"/>
                      </a:cubicBezTo>
                      <a:cubicBezTo>
                        <a:pt x="50" y="6"/>
                        <a:pt x="51" y="7"/>
                        <a:pt x="52" y="6"/>
                      </a:cubicBezTo>
                      <a:cubicBezTo>
                        <a:pt x="52" y="6"/>
                        <a:pt x="52" y="6"/>
                        <a:pt x="52" y="5"/>
                      </a:cubicBezTo>
                      <a:cubicBezTo>
                        <a:pt x="52" y="5"/>
                        <a:pt x="52" y="6"/>
                        <a:pt x="53" y="6"/>
                      </a:cubicBezTo>
                      <a:cubicBezTo>
                        <a:pt x="53" y="6"/>
                        <a:pt x="53" y="6"/>
                        <a:pt x="54" y="7"/>
                      </a:cubicBez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7"/>
                        <a:pt x="54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49" y="9"/>
                        <a:pt x="53" y="7"/>
                        <a:pt x="51" y="6"/>
                      </a:cubicBezTo>
                      <a:cubicBezTo>
                        <a:pt x="50" y="7"/>
                        <a:pt x="47" y="6"/>
                        <a:pt x="45" y="7"/>
                      </a:cubicBezTo>
                      <a:cubicBezTo>
                        <a:pt x="45" y="7"/>
                        <a:pt x="45" y="6"/>
                        <a:pt x="45" y="6"/>
                      </a:cubicBezTo>
                      <a:cubicBezTo>
                        <a:pt x="45" y="6"/>
                        <a:pt x="45" y="6"/>
                        <a:pt x="45" y="6"/>
                      </a:cubicBezTo>
                      <a:cubicBezTo>
                        <a:pt x="45" y="6"/>
                        <a:pt x="45" y="6"/>
                        <a:pt x="44" y="6"/>
                      </a:cubicBezTo>
                      <a:cubicBezTo>
                        <a:pt x="45" y="6"/>
                        <a:pt x="45" y="5"/>
                        <a:pt x="44" y="5"/>
                      </a:cubicBezTo>
                      <a:cubicBezTo>
                        <a:pt x="44" y="5"/>
                        <a:pt x="44" y="5"/>
                        <a:pt x="43" y="5"/>
                      </a:cubicBezTo>
                      <a:cubicBezTo>
                        <a:pt x="43" y="5"/>
                        <a:pt x="43" y="5"/>
                        <a:pt x="43" y="4"/>
                      </a:cubicBezTo>
                      <a:cubicBezTo>
                        <a:pt x="42" y="4"/>
                        <a:pt x="42" y="5"/>
                        <a:pt x="42" y="5"/>
                      </a:cubicBezTo>
                      <a:cubicBezTo>
                        <a:pt x="41" y="5"/>
                        <a:pt x="41" y="6"/>
                        <a:pt x="40" y="6"/>
                      </a:cubicBezTo>
                      <a:cubicBezTo>
                        <a:pt x="40" y="6"/>
                        <a:pt x="40" y="6"/>
                        <a:pt x="39" y="6"/>
                      </a:cubicBez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39" y="5"/>
                        <a:pt x="40" y="4"/>
                        <a:pt x="39" y="3"/>
                      </a:cubicBezTo>
                      <a:cubicBezTo>
                        <a:pt x="37" y="3"/>
                        <a:pt x="36" y="4"/>
                        <a:pt x="35" y="4"/>
                      </a:cubicBezTo>
                      <a:cubicBezTo>
                        <a:pt x="35" y="5"/>
                        <a:pt x="36" y="4"/>
                        <a:pt x="37" y="4"/>
                      </a:cubicBezTo>
                      <a:cubicBezTo>
                        <a:pt x="37" y="6"/>
                        <a:pt x="37" y="6"/>
                        <a:pt x="37" y="6"/>
                      </a:cubicBezTo>
                      <a:cubicBezTo>
                        <a:pt x="36" y="6"/>
                        <a:pt x="36" y="7"/>
                        <a:pt x="36" y="7"/>
                      </a:cubicBezTo>
                      <a:cubicBezTo>
                        <a:pt x="35" y="6"/>
                        <a:pt x="33" y="6"/>
                        <a:pt x="32" y="6"/>
                      </a:cubicBezTo>
                      <a:cubicBezTo>
                        <a:pt x="32" y="6"/>
                        <a:pt x="32" y="7"/>
                        <a:pt x="32" y="7"/>
                      </a:cubicBezTo>
                      <a:cubicBezTo>
                        <a:pt x="31" y="7"/>
                        <a:pt x="31" y="7"/>
                        <a:pt x="30" y="6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6"/>
                        <a:pt x="29" y="6"/>
                        <a:pt x="29" y="6"/>
                      </a:cubicBezTo>
                      <a:cubicBezTo>
                        <a:pt x="29" y="6"/>
                        <a:pt x="29" y="6"/>
                        <a:pt x="29" y="6"/>
                      </a:cubicBezTo>
                      <a:cubicBezTo>
                        <a:pt x="29" y="7"/>
                        <a:pt x="27" y="7"/>
                        <a:pt x="27" y="6"/>
                      </a:cubicBezTo>
                      <a:cubicBezTo>
                        <a:pt x="27" y="5"/>
                        <a:pt x="28" y="6"/>
                        <a:pt x="28" y="4"/>
                      </a:cubicBezTo>
                      <a:cubicBezTo>
                        <a:pt x="27" y="4"/>
                        <a:pt x="27" y="4"/>
                        <a:pt x="28" y="4"/>
                      </a:cubicBezTo>
                      <a:cubicBezTo>
                        <a:pt x="26" y="3"/>
                        <a:pt x="27" y="5"/>
                        <a:pt x="25" y="4"/>
                      </a:cubicBezTo>
                      <a:cubicBezTo>
                        <a:pt x="25" y="5"/>
                        <a:pt x="25" y="5"/>
                        <a:pt x="24" y="5"/>
                      </a:cubicBezTo>
                      <a:cubicBezTo>
                        <a:pt x="25" y="4"/>
                        <a:pt x="24" y="3"/>
                        <a:pt x="23" y="2"/>
                      </a:cubicBezTo>
                      <a:cubicBezTo>
                        <a:pt x="23" y="2"/>
                        <a:pt x="23" y="3"/>
                        <a:pt x="22" y="3"/>
                      </a:cubicBezTo>
                      <a:cubicBezTo>
                        <a:pt x="22" y="3"/>
                        <a:pt x="22" y="3"/>
                        <a:pt x="22" y="4"/>
                      </a:cubicBezTo>
                      <a:cubicBezTo>
                        <a:pt x="22" y="4"/>
                        <a:pt x="21" y="3"/>
                        <a:pt x="22" y="3"/>
                      </a:cubicBezTo>
                      <a:cubicBezTo>
                        <a:pt x="21" y="4"/>
                        <a:pt x="21" y="3"/>
                        <a:pt x="22" y="4"/>
                      </a:cubicBezTo>
                      <a:cubicBezTo>
                        <a:pt x="22" y="4"/>
                        <a:pt x="22" y="5"/>
                        <a:pt x="20" y="4"/>
                      </a:cubicBezTo>
                      <a:cubicBezTo>
                        <a:pt x="20" y="4"/>
                        <a:pt x="21" y="4"/>
                        <a:pt x="20" y="4"/>
                      </a:cubicBezTo>
                      <a:cubicBezTo>
                        <a:pt x="19" y="3"/>
                        <a:pt x="19" y="6"/>
                        <a:pt x="20" y="6"/>
                      </a:cubicBezTo>
                      <a:cubicBezTo>
                        <a:pt x="18" y="6"/>
                        <a:pt x="18" y="7"/>
                        <a:pt x="17" y="7"/>
                      </a:cubicBez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8" y="6"/>
                        <a:pt x="18" y="5"/>
                        <a:pt x="18" y="4"/>
                      </a:cubicBezTo>
                      <a:cubicBezTo>
                        <a:pt x="16" y="4"/>
                        <a:pt x="19" y="6"/>
                        <a:pt x="17" y="6"/>
                      </a:cubicBezTo>
                      <a:cubicBezTo>
                        <a:pt x="16" y="6"/>
                        <a:pt x="16" y="5"/>
                        <a:pt x="15" y="5"/>
                      </a:cubicBezTo>
                      <a:cubicBezTo>
                        <a:pt x="15" y="6"/>
                        <a:pt x="14" y="7"/>
                        <a:pt x="14" y="6"/>
                      </a:cubicBezTo>
                      <a:cubicBezTo>
                        <a:pt x="14" y="6"/>
                        <a:pt x="13" y="7"/>
                        <a:pt x="13" y="7"/>
                      </a:cubicBezTo>
                      <a:cubicBezTo>
                        <a:pt x="13" y="7"/>
                        <a:pt x="12" y="7"/>
                        <a:pt x="12" y="7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2" y="8"/>
                        <a:pt x="11" y="7"/>
                        <a:pt x="11" y="7"/>
                      </a:cubicBezTo>
                      <a:cubicBezTo>
                        <a:pt x="12" y="7"/>
                        <a:pt x="13" y="7"/>
                        <a:pt x="13" y="5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5"/>
                        <a:pt x="11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8" y="5"/>
                        <a:pt x="7" y="5"/>
                        <a:pt x="5" y="5"/>
                      </a:cubicBezTo>
                      <a:cubicBezTo>
                        <a:pt x="5" y="5"/>
                        <a:pt x="6" y="6"/>
                        <a:pt x="5" y="6"/>
                      </a:cubicBezTo>
                      <a:cubicBezTo>
                        <a:pt x="6" y="6"/>
                        <a:pt x="6" y="6"/>
                        <a:pt x="6" y="6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6" y="9"/>
                        <a:pt x="4" y="8"/>
                        <a:pt x="5" y="10"/>
                      </a:cubicBezTo>
                      <a:cubicBezTo>
                        <a:pt x="4" y="10"/>
                        <a:pt x="4" y="11"/>
                        <a:pt x="3" y="11"/>
                      </a:cubicBezTo>
                      <a:cubicBezTo>
                        <a:pt x="3" y="12"/>
                        <a:pt x="5" y="13"/>
                        <a:pt x="3" y="13"/>
                      </a:cubicBezTo>
                      <a:cubicBezTo>
                        <a:pt x="3" y="13"/>
                        <a:pt x="3" y="12"/>
                        <a:pt x="2" y="12"/>
                      </a:cubicBezTo>
                      <a:cubicBezTo>
                        <a:pt x="2" y="13"/>
                        <a:pt x="0" y="12"/>
                        <a:pt x="1" y="14"/>
                      </a:cubicBezTo>
                      <a:close/>
                      <a:moveTo>
                        <a:pt x="90" y="15"/>
                      </a:moveTo>
                      <a:cubicBezTo>
                        <a:pt x="90" y="15"/>
                        <a:pt x="89" y="14"/>
                        <a:pt x="88" y="15"/>
                      </a:cubicBezTo>
                      <a:cubicBezTo>
                        <a:pt x="88" y="14"/>
                        <a:pt x="87" y="14"/>
                        <a:pt x="86" y="14"/>
                      </a:cubicBezTo>
                      <a:cubicBezTo>
                        <a:pt x="86" y="13"/>
                        <a:pt x="86" y="13"/>
                        <a:pt x="87" y="13"/>
                      </a:cubicBezTo>
                      <a:cubicBezTo>
                        <a:pt x="87" y="15"/>
                        <a:pt x="92" y="13"/>
                        <a:pt x="90" y="15"/>
                      </a:cubicBezTo>
                      <a:close/>
                      <a:moveTo>
                        <a:pt x="93" y="13"/>
                      </a:moveTo>
                      <a:cubicBezTo>
                        <a:pt x="94" y="12"/>
                        <a:pt x="96" y="12"/>
                        <a:pt x="96" y="14"/>
                      </a:cubicBezTo>
                      <a:cubicBezTo>
                        <a:pt x="96" y="14"/>
                        <a:pt x="93" y="15"/>
                        <a:pt x="93" y="13"/>
                      </a:cubicBezTo>
                      <a:close/>
                      <a:moveTo>
                        <a:pt x="90" y="9"/>
                      </a:moveTo>
                      <a:cubicBezTo>
                        <a:pt x="90" y="10"/>
                        <a:pt x="90" y="10"/>
                        <a:pt x="90" y="10"/>
                      </a:cubicBezTo>
                      <a:cubicBezTo>
                        <a:pt x="89" y="10"/>
                        <a:pt x="89" y="10"/>
                        <a:pt x="89" y="9"/>
                      </a:cubicBezTo>
                      <a:cubicBezTo>
                        <a:pt x="89" y="9"/>
                        <a:pt x="90" y="9"/>
                        <a:pt x="90" y="9"/>
                      </a:cubicBezTo>
                      <a:close/>
                      <a:moveTo>
                        <a:pt x="86" y="7"/>
                      </a:moveTo>
                      <a:cubicBezTo>
                        <a:pt x="85" y="7"/>
                        <a:pt x="85" y="7"/>
                        <a:pt x="85" y="7"/>
                      </a:cubicBezTo>
                      <a:cubicBezTo>
                        <a:pt x="85" y="7"/>
                        <a:pt x="85" y="7"/>
                        <a:pt x="84" y="7"/>
                      </a:cubicBezTo>
                      <a:cubicBezTo>
                        <a:pt x="84" y="6"/>
                        <a:pt x="85" y="6"/>
                        <a:pt x="86" y="7"/>
                      </a:cubicBezTo>
                      <a:close/>
                      <a:moveTo>
                        <a:pt x="50" y="4"/>
                      </a:move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50" y="5"/>
                        <a:pt x="50" y="5"/>
                        <a:pt x="50" y="4"/>
                      </a:cubicBezTo>
                      <a:close/>
                      <a:moveTo>
                        <a:pt x="20" y="12"/>
                      </a:moveTo>
                      <a:cubicBezTo>
                        <a:pt x="20" y="12"/>
                        <a:pt x="20" y="11"/>
                        <a:pt x="20" y="11"/>
                      </a:cubicBezTo>
                      <a:cubicBezTo>
                        <a:pt x="21" y="11"/>
                        <a:pt x="21" y="12"/>
                        <a:pt x="21" y="12"/>
                      </a:cubicBezTo>
                      <a:cubicBezTo>
                        <a:pt x="21" y="12"/>
                        <a:pt x="20" y="12"/>
                        <a:pt x="20" y="12"/>
                      </a:cubicBezTo>
                      <a:close/>
                      <a:moveTo>
                        <a:pt x="22" y="13"/>
                      </a:moveTo>
                      <a:cubicBezTo>
                        <a:pt x="22" y="13"/>
                        <a:pt x="22" y="13"/>
                        <a:pt x="23" y="14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22" y="14"/>
                        <a:pt x="22" y="13"/>
                        <a:pt x="22" y="13"/>
                      </a:cubicBezTo>
                      <a:close/>
                      <a:moveTo>
                        <a:pt x="26" y="12"/>
                      </a:move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lose/>
                      <a:moveTo>
                        <a:pt x="28" y="14"/>
                      </a:move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lose/>
                      <a:moveTo>
                        <a:pt x="33" y="13"/>
                      </a:moveTo>
                      <a:cubicBezTo>
                        <a:pt x="33" y="13"/>
                        <a:pt x="33" y="13"/>
                        <a:pt x="33" y="12"/>
                      </a:cubicBezTo>
                      <a:cubicBezTo>
                        <a:pt x="33" y="12"/>
                        <a:pt x="33" y="12"/>
                        <a:pt x="34" y="12"/>
                      </a:cubicBezTo>
                      <a:cubicBezTo>
                        <a:pt x="33" y="12"/>
                        <a:pt x="33" y="12"/>
                        <a:pt x="33" y="13"/>
                      </a:cubicBezTo>
                      <a:close/>
                      <a:moveTo>
                        <a:pt x="39" y="14"/>
                      </a:moveTo>
                      <a:cubicBezTo>
                        <a:pt x="38" y="13"/>
                        <a:pt x="38" y="13"/>
                        <a:pt x="37" y="13"/>
                      </a:cubicBezTo>
                      <a:cubicBezTo>
                        <a:pt x="37" y="12"/>
                        <a:pt x="36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1"/>
                        <a:pt x="36" y="12"/>
                        <a:pt x="36" y="11"/>
                      </a:cubicBezTo>
                      <a:cubicBezTo>
                        <a:pt x="38" y="12"/>
                        <a:pt x="39" y="12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ubicBezTo>
                        <a:pt x="39" y="14"/>
                        <a:pt x="39" y="14"/>
                        <a:pt x="39" y="14"/>
                      </a:cubicBezTo>
                      <a:close/>
                      <a:moveTo>
                        <a:pt x="47" y="13"/>
                      </a:move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lose/>
                      <a:moveTo>
                        <a:pt x="51" y="14"/>
                      </a:moveTo>
                      <a:cubicBezTo>
                        <a:pt x="51" y="14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3" y="13"/>
                        <a:pt x="52" y="11"/>
                        <a:pt x="54" y="13"/>
                      </a:cubicBezTo>
                      <a:cubicBezTo>
                        <a:pt x="53" y="13"/>
                        <a:pt x="53" y="14"/>
                        <a:pt x="51" y="14"/>
                      </a:cubicBezTo>
                      <a:close/>
                      <a:moveTo>
                        <a:pt x="56" y="14"/>
                      </a:moveTo>
                      <a:cubicBezTo>
                        <a:pt x="56" y="13"/>
                        <a:pt x="53" y="16"/>
                        <a:pt x="54" y="15"/>
                      </a:cubicBezTo>
                      <a:cubicBezTo>
                        <a:pt x="54" y="14"/>
                        <a:pt x="55" y="14"/>
                        <a:pt x="55" y="14"/>
                      </a:cubicBezTo>
                      <a:cubicBezTo>
                        <a:pt x="55" y="13"/>
                        <a:pt x="55" y="13"/>
                        <a:pt x="54" y="13"/>
                      </a:cubicBezTo>
                      <a:cubicBezTo>
                        <a:pt x="55" y="13"/>
                        <a:pt x="55" y="13"/>
                        <a:pt x="55" y="12"/>
                      </a:cubicBezTo>
                      <a:cubicBezTo>
                        <a:pt x="55" y="12"/>
                        <a:pt x="56" y="13"/>
                        <a:pt x="56" y="13"/>
                      </a:cubicBezTo>
                      <a:cubicBezTo>
                        <a:pt x="56" y="13"/>
                        <a:pt x="56" y="13"/>
                        <a:pt x="56" y="13"/>
                      </a:cubicBezTo>
                      <a:cubicBezTo>
                        <a:pt x="56" y="14"/>
                        <a:pt x="57" y="14"/>
                        <a:pt x="56" y="14"/>
                      </a:cubicBezTo>
                      <a:close/>
                      <a:moveTo>
                        <a:pt x="70" y="12"/>
                      </a:moveTo>
                      <a:cubicBezTo>
                        <a:pt x="69" y="12"/>
                        <a:pt x="69" y="13"/>
                        <a:pt x="70" y="14"/>
                      </a:cubicBezTo>
                      <a:cubicBezTo>
                        <a:pt x="69" y="14"/>
                        <a:pt x="69" y="14"/>
                        <a:pt x="69" y="14"/>
                      </a:cubicBezTo>
                      <a:cubicBezTo>
                        <a:pt x="69" y="14"/>
                        <a:pt x="69" y="14"/>
                        <a:pt x="69" y="14"/>
                      </a:cubicBezTo>
                      <a:cubicBezTo>
                        <a:pt x="69" y="14"/>
                        <a:pt x="69" y="14"/>
                        <a:pt x="69" y="14"/>
                      </a:cubicBezTo>
                      <a:cubicBezTo>
                        <a:pt x="69" y="14"/>
                        <a:pt x="68" y="14"/>
                        <a:pt x="68" y="14"/>
                      </a:cubicBezTo>
                      <a:cubicBezTo>
                        <a:pt x="68" y="14"/>
                        <a:pt x="67" y="14"/>
                        <a:pt x="66" y="14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5" y="14"/>
                        <a:pt x="64" y="14"/>
                        <a:pt x="64" y="13"/>
                      </a:cubicBezTo>
                      <a:cubicBezTo>
                        <a:pt x="65" y="13"/>
                        <a:pt x="65" y="12"/>
                        <a:pt x="65" y="12"/>
                      </a:cubicBezTo>
                      <a:cubicBezTo>
                        <a:pt x="65" y="12"/>
                        <a:pt x="65" y="12"/>
                        <a:pt x="65" y="13"/>
                      </a:cubicBezTo>
                      <a:cubicBezTo>
                        <a:pt x="66" y="12"/>
                        <a:pt x="68" y="11"/>
                        <a:pt x="68" y="10"/>
                      </a:cubicBezTo>
                      <a:cubicBezTo>
                        <a:pt x="68" y="11"/>
                        <a:pt x="69" y="11"/>
                        <a:pt x="69" y="11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1"/>
                        <a:pt x="69" y="12"/>
                        <a:pt x="70" y="12"/>
                      </a:cubicBezTo>
                      <a:close/>
                      <a:moveTo>
                        <a:pt x="77" y="15"/>
                      </a:moveTo>
                      <a:cubicBezTo>
                        <a:pt x="77" y="13"/>
                        <a:pt x="79" y="14"/>
                        <a:pt x="78" y="15"/>
                      </a:cubicBezTo>
                      <a:cubicBezTo>
                        <a:pt x="78" y="15"/>
                        <a:pt x="78" y="15"/>
                        <a:pt x="77" y="15"/>
                      </a:cubicBezTo>
                      <a:close/>
                      <a:moveTo>
                        <a:pt x="78" y="17"/>
                      </a:moveTo>
                      <a:cubicBezTo>
                        <a:pt x="77" y="17"/>
                        <a:pt x="78" y="16"/>
                        <a:pt x="78" y="15"/>
                      </a:cubicBezTo>
                      <a:cubicBezTo>
                        <a:pt x="78" y="15"/>
                        <a:pt x="78" y="15"/>
                        <a:pt x="78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79" y="16"/>
                        <a:pt x="79" y="17"/>
                        <a:pt x="78" y="17"/>
                      </a:cubicBezTo>
                      <a:close/>
                      <a:moveTo>
                        <a:pt x="79" y="14"/>
                      </a:moveTo>
                      <a:cubicBezTo>
                        <a:pt x="79" y="14"/>
                        <a:pt x="79" y="13"/>
                        <a:pt x="79" y="13"/>
                      </a:cubicBezTo>
                      <a:cubicBezTo>
                        <a:pt x="79" y="13"/>
                        <a:pt x="80" y="14"/>
                        <a:pt x="80" y="14"/>
                      </a:cubicBezTo>
                      <a:cubicBezTo>
                        <a:pt x="80" y="13"/>
                        <a:pt x="80" y="13"/>
                        <a:pt x="80" y="13"/>
                      </a:cubicBezTo>
                      <a:cubicBezTo>
                        <a:pt x="80" y="12"/>
                        <a:pt x="79" y="12"/>
                        <a:pt x="79" y="12"/>
                      </a:cubicBezTo>
                      <a:cubicBezTo>
                        <a:pt x="79" y="12"/>
                        <a:pt x="79" y="11"/>
                        <a:pt x="79" y="11"/>
                      </a:cubicBezTo>
                      <a:cubicBezTo>
                        <a:pt x="80" y="11"/>
                        <a:pt x="80" y="12"/>
                        <a:pt x="81" y="12"/>
                      </a:cubicBezTo>
                      <a:cubicBezTo>
                        <a:pt x="81" y="13"/>
                        <a:pt x="81" y="13"/>
                        <a:pt x="81" y="14"/>
                      </a:cubicBezTo>
                      <a:cubicBezTo>
                        <a:pt x="81" y="14"/>
                        <a:pt x="80" y="14"/>
                        <a:pt x="79" y="14"/>
                      </a:cubicBezTo>
                      <a:close/>
                      <a:moveTo>
                        <a:pt x="81" y="6"/>
                      </a:moveTo>
                      <a:cubicBezTo>
                        <a:pt x="81" y="6"/>
                        <a:pt x="81" y="7"/>
                        <a:pt x="81" y="7"/>
                      </a:cubicBezTo>
                      <a:cubicBezTo>
                        <a:pt x="81" y="7"/>
                        <a:pt x="81" y="7"/>
                        <a:pt x="80" y="7"/>
                      </a:cubicBezTo>
                      <a:cubicBezTo>
                        <a:pt x="80" y="7"/>
                        <a:pt x="80" y="7"/>
                        <a:pt x="80" y="6"/>
                      </a:cubicBezTo>
                      <a:cubicBezTo>
                        <a:pt x="81" y="6"/>
                        <a:pt x="81" y="6"/>
                        <a:pt x="81" y="6"/>
                      </a:cubicBezTo>
                      <a:close/>
                      <a:moveTo>
                        <a:pt x="59" y="5"/>
                      </a:moveTo>
                      <a:cubicBezTo>
                        <a:pt x="59" y="6"/>
                        <a:pt x="59" y="6"/>
                        <a:pt x="59" y="6"/>
                      </a:cubicBezTo>
                      <a:cubicBezTo>
                        <a:pt x="59" y="6"/>
                        <a:pt x="59" y="6"/>
                        <a:pt x="59" y="5"/>
                      </a:cubicBezTo>
                      <a:close/>
                      <a:moveTo>
                        <a:pt x="58" y="5"/>
                      </a:moveTo>
                      <a:cubicBezTo>
                        <a:pt x="59" y="5"/>
                        <a:pt x="59" y="5"/>
                        <a:pt x="59" y="6"/>
                      </a:cubicBezTo>
                      <a:cubicBezTo>
                        <a:pt x="58" y="6"/>
                        <a:pt x="58" y="5"/>
                        <a:pt x="58" y="5"/>
                      </a:cubicBezTo>
                      <a:cubicBezTo>
                        <a:pt x="58" y="5"/>
                        <a:pt x="58" y="5"/>
                        <a:pt x="58" y="5"/>
                      </a:cubicBezTo>
                      <a:cubicBezTo>
                        <a:pt x="58" y="5"/>
                        <a:pt x="58" y="5"/>
                        <a:pt x="58" y="5"/>
                      </a:cubicBezTo>
                      <a:close/>
                      <a:moveTo>
                        <a:pt x="50" y="11"/>
                      </a:moveTo>
                      <a:cubicBezTo>
                        <a:pt x="50" y="11"/>
                        <a:pt x="50" y="11"/>
                        <a:pt x="50" y="11"/>
                      </a:cubicBezTo>
                      <a:cubicBezTo>
                        <a:pt x="50" y="11"/>
                        <a:pt x="51" y="11"/>
                        <a:pt x="51" y="11"/>
                      </a:cubicBezTo>
                      <a:cubicBezTo>
                        <a:pt x="51" y="12"/>
                        <a:pt x="50" y="12"/>
                        <a:pt x="51" y="13"/>
                      </a:cubicBezTo>
                      <a:cubicBezTo>
                        <a:pt x="51" y="13"/>
                        <a:pt x="50" y="13"/>
                        <a:pt x="51" y="12"/>
                      </a:cubicBezTo>
                      <a:cubicBezTo>
                        <a:pt x="50" y="12"/>
                        <a:pt x="50" y="12"/>
                        <a:pt x="49" y="12"/>
                      </a:cubicBezTo>
                      <a:cubicBezTo>
                        <a:pt x="49" y="11"/>
                        <a:pt x="49" y="11"/>
                        <a:pt x="48" y="10"/>
                      </a:cubicBezTo>
                      <a:cubicBezTo>
                        <a:pt x="49" y="10"/>
                        <a:pt x="49" y="11"/>
                        <a:pt x="50" y="11"/>
                      </a:cubicBezTo>
                      <a:close/>
                      <a:moveTo>
                        <a:pt x="33" y="9"/>
                      </a:moveTo>
                      <a:cubicBezTo>
                        <a:pt x="33" y="9"/>
                        <a:pt x="33" y="9"/>
                        <a:pt x="33" y="9"/>
                      </a:cubicBezTo>
                      <a:cubicBezTo>
                        <a:pt x="32" y="9"/>
                        <a:pt x="32" y="9"/>
                        <a:pt x="32" y="9"/>
                      </a:cubicBezTo>
                      <a:cubicBezTo>
                        <a:pt x="32" y="9"/>
                        <a:pt x="32" y="9"/>
                        <a:pt x="32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7"/>
                        <a:pt x="33" y="7"/>
                      </a:cubicBezTo>
                      <a:cubicBezTo>
                        <a:pt x="33" y="8"/>
                        <a:pt x="33" y="8"/>
                        <a:pt x="33" y="9"/>
                      </a:cubicBezTo>
                      <a:close/>
                      <a:moveTo>
                        <a:pt x="20" y="4"/>
                      </a:move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5"/>
                        <a:pt x="20" y="5"/>
                        <a:pt x="20" y="4"/>
                      </a:cubicBezTo>
                      <a:close/>
                      <a:moveTo>
                        <a:pt x="16" y="8"/>
                      </a:moveTo>
                      <a:cubicBezTo>
                        <a:pt x="16" y="8"/>
                        <a:pt x="16" y="9"/>
                        <a:pt x="16" y="9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6" y="8"/>
                        <a:pt x="16" y="8"/>
                        <a:pt x="16" y="8"/>
                      </a:cubicBezTo>
                      <a:close/>
                      <a:moveTo>
                        <a:pt x="12" y="13"/>
                      </a:move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2"/>
                        <a:pt x="11" y="12"/>
                      </a:cubicBezTo>
                      <a:cubicBezTo>
                        <a:pt x="11" y="12"/>
                        <a:pt x="12" y="12"/>
                        <a:pt x="12" y="12"/>
                      </a:cubicBezTo>
                      <a:cubicBezTo>
                        <a:pt x="12" y="12"/>
                        <a:pt x="12" y="12"/>
                        <a:pt x="12" y="13"/>
                      </a:cubicBezTo>
                      <a:close/>
                      <a:moveTo>
                        <a:pt x="16" y="7"/>
                      </a:move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6"/>
                        <a:pt x="16" y="6"/>
                        <a:pt x="16" y="6"/>
                      </a:cubicBezTo>
                      <a:cubicBezTo>
                        <a:pt x="16" y="6"/>
                        <a:pt x="16" y="6"/>
                        <a:pt x="16" y="7"/>
                      </a:cubicBezTo>
                      <a:close/>
                      <a:moveTo>
                        <a:pt x="12" y="6"/>
                      </a:move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6"/>
                        <a:pt x="12" y="6"/>
                        <a:pt x="12" y="6"/>
                      </a:cubicBezTo>
                      <a:close/>
                      <a:moveTo>
                        <a:pt x="6" y="10"/>
                      </a:moveTo>
                      <a:cubicBezTo>
                        <a:pt x="7" y="11"/>
                        <a:pt x="7" y="11"/>
                        <a:pt x="8" y="11"/>
                      </a:cubicBezTo>
                      <a:cubicBezTo>
                        <a:pt x="8" y="12"/>
                        <a:pt x="7" y="12"/>
                        <a:pt x="7" y="12"/>
                      </a:cubicBezTo>
                      <a:cubicBezTo>
                        <a:pt x="6" y="13"/>
                        <a:pt x="7" y="11"/>
                        <a:pt x="5" y="11"/>
                      </a:cubicBezTo>
                      <a:cubicBezTo>
                        <a:pt x="5" y="11"/>
                        <a:pt x="5" y="12"/>
                        <a:pt x="5" y="1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11"/>
                        <a:pt x="5" y="11"/>
                        <a:pt x="6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5" name="Freeform 3071"/>
                <p:cNvSpPr/>
                <p:nvPr/>
              </p:nvSpPr>
              <p:spPr bwMode="auto">
                <a:xfrm>
                  <a:off x="5753" y="2417"/>
                  <a:ext cx="4" cy="4"/>
                </a:xfrm>
                <a:custGeom>
                  <a:avLst/>
                  <a:gdLst>
                    <a:gd name="T0" fmla="*/ 0 w 2"/>
                    <a:gd name="T1" fmla="*/ 2 h 2"/>
                    <a:gd name="T2" fmla="*/ 1 w 2"/>
                    <a:gd name="T3" fmla="*/ 0 h 2"/>
                    <a:gd name="T4" fmla="*/ 0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1" y="2"/>
                        <a:pt x="2" y="0"/>
                        <a:pt x="1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6" name="Freeform 3072"/>
                <p:cNvSpPr/>
                <p:nvPr/>
              </p:nvSpPr>
              <p:spPr bwMode="auto">
                <a:xfrm>
                  <a:off x="5802" y="2689"/>
                  <a:ext cx="4" cy="4"/>
                </a:xfrm>
                <a:custGeom>
                  <a:avLst/>
                  <a:gdLst>
                    <a:gd name="T0" fmla="*/ 0 w 2"/>
                    <a:gd name="T1" fmla="*/ 1 h 2"/>
                    <a:gd name="T2" fmla="*/ 1 w 2"/>
                    <a:gd name="T3" fmla="*/ 2 h 2"/>
                    <a:gd name="T4" fmla="*/ 1 w 2"/>
                    <a:gd name="T5" fmla="*/ 0 h 2"/>
                    <a:gd name="T6" fmla="*/ 0 w 2"/>
                    <a:gd name="T7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1"/>
                      </a:moveTo>
                      <a:cubicBezTo>
                        <a:pt x="1" y="1"/>
                        <a:pt x="1" y="2"/>
                        <a:pt x="1" y="2"/>
                      </a:cubicBezTo>
                      <a:cubicBezTo>
                        <a:pt x="1" y="1"/>
                        <a:pt x="2" y="1"/>
                        <a:pt x="1" y="0"/>
                      </a:cubicBezTo>
                      <a:cubicBezTo>
                        <a:pt x="1" y="1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7" name="Freeform 3073"/>
                <p:cNvSpPr/>
                <p:nvPr/>
              </p:nvSpPr>
              <p:spPr bwMode="auto">
                <a:xfrm>
                  <a:off x="5535" y="2894"/>
                  <a:ext cx="6" cy="6"/>
                </a:xfrm>
                <a:custGeom>
                  <a:avLst/>
                  <a:gdLst>
                    <a:gd name="T0" fmla="*/ 2 w 3"/>
                    <a:gd name="T1" fmla="*/ 2 h 3"/>
                    <a:gd name="T2" fmla="*/ 3 w 3"/>
                    <a:gd name="T3" fmla="*/ 2 h 3"/>
                    <a:gd name="T4" fmla="*/ 3 w 3"/>
                    <a:gd name="T5" fmla="*/ 1 h 3"/>
                    <a:gd name="T6" fmla="*/ 2 w 3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2" y="2"/>
                      </a:moveTo>
                      <a:cubicBezTo>
                        <a:pt x="2" y="0"/>
                        <a:pt x="3" y="3"/>
                        <a:pt x="3" y="2"/>
                      </a:cubicBezTo>
                      <a:cubicBezTo>
                        <a:pt x="3" y="1"/>
                        <a:pt x="2" y="1"/>
                        <a:pt x="3" y="1"/>
                      </a:cubicBezTo>
                      <a:cubicBezTo>
                        <a:pt x="2" y="0"/>
                        <a:pt x="0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8" name="Freeform 3074"/>
                <p:cNvSpPr/>
                <p:nvPr/>
              </p:nvSpPr>
              <p:spPr bwMode="auto">
                <a:xfrm>
                  <a:off x="5687" y="2822"/>
                  <a:ext cx="4" cy="6"/>
                </a:xfrm>
                <a:custGeom>
                  <a:avLst/>
                  <a:gdLst>
                    <a:gd name="T0" fmla="*/ 1 w 2"/>
                    <a:gd name="T1" fmla="*/ 3 h 3"/>
                    <a:gd name="T2" fmla="*/ 1 w 2"/>
                    <a:gd name="T3" fmla="*/ 0 h 3"/>
                    <a:gd name="T4" fmla="*/ 1 w 2"/>
                    <a:gd name="T5" fmla="*/ 0 h 3"/>
                    <a:gd name="T6" fmla="*/ 0 w 2"/>
                    <a:gd name="T7" fmla="*/ 3 h 3"/>
                    <a:gd name="T8" fmla="*/ 1 w 2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1" y="3"/>
                      </a:moveTo>
                      <a:cubicBezTo>
                        <a:pt x="1" y="1"/>
                        <a:pt x="2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2"/>
                        <a:pt x="0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19" name="Freeform 3075"/>
                <p:cNvSpPr/>
                <p:nvPr/>
              </p:nvSpPr>
              <p:spPr bwMode="auto">
                <a:xfrm>
                  <a:off x="5630" y="2824"/>
                  <a:ext cx="10" cy="6"/>
                </a:xfrm>
                <a:custGeom>
                  <a:avLst/>
                  <a:gdLst>
                    <a:gd name="T0" fmla="*/ 1 w 5"/>
                    <a:gd name="T1" fmla="*/ 0 h 3"/>
                    <a:gd name="T2" fmla="*/ 1 w 5"/>
                    <a:gd name="T3" fmla="*/ 2 h 3"/>
                    <a:gd name="T4" fmla="*/ 5 w 5"/>
                    <a:gd name="T5" fmla="*/ 1 h 3"/>
                    <a:gd name="T6" fmla="*/ 1 w 5"/>
                    <a:gd name="T7" fmla="*/ 1 h 3"/>
                    <a:gd name="T8" fmla="*/ 1 w 5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3">
                      <a:moveTo>
                        <a:pt x="1" y="0"/>
                      </a:moveTo>
                      <a:cubicBezTo>
                        <a:pt x="0" y="1"/>
                        <a:pt x="1" y="1"/>
                        <a:pt x="1" y="2"/>
                      </a:cubicBezTo>
                      <a:cubicBezTo>
                        <a:pt x="3" y="3"/>
                        <a:pt x="3" y="2"/>
                        <a:pt x="5" y="1"/>
                      </a:cubicBezTo>
                      <a:cubicBezTo>
                        <a:pt x="3" y="1"/>
                        <a:pt x="3" y="2"/>
                        <a:pt x="1" y="1"/>
                      </a:cubicBezTo>
                      <a:cubicBezTo>
                        <a:pt x="1" y="0"/>
                        <a:pt x="3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0" name="Freeform 3076"/>
                <p:cNvSpPr/>
                <p:nvPr/>
              </p:nvSpPr>
              <p:spPr bwMode="auto">
                <a:xfrm>
                  <a:off x="5664" y="2822"/>
                  <a:ext cx="7" cy="10"/>
                </a:xfrm>
                <a:custGeom>
                  <a:avLst/>
                  <a:gdLst>
                    <a:gd name="T0" fmla="*/ 1 w 3"/>
                    <a:gd name="T1" fmla="*/ 3 h 5"/>
                    <a:gd name="T2" fmla="*/ 3 w 3"/>
                    <a:gd name="T3" fmla="*/ 3 h 5"/>
                    <a:gd name="T4" fmla="*/ 2 w 3"/>
                    <a:gd name="T5" fmla="*/ 3 h 5"/>
                    <a:gd name="T6" fmla="*/ 0 w 3"/>
                    <a:gd name="T7" fmla="*/ 1 h 5"/>
                    <a:gd name="T8" fmla="*/ 0 w 3"/>
                    <a:gd name="T9" fmla="*/ 3 h 5"/>
                    <a:gd name="T10" fmla="*/ 1 w 3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5">
                      <a:moveTo>
                        <a:pt x="1" y="3"/>
                      </a:moveTo>
                      <a:cubicBezTo>
                        <a:pt x="2" y="5"/>
                        <a:pt x="2" y="3"/>
                        <a:pt x="3" y="3"/>
                      </a:cubicBezTo>
                      <a:cubicBezTo>
                        <a:pt x="3" y="2"/>
                        <a:pt x="2" y="2"/>
                        <a:pt x="2" y="3"/>
                      </a:cubicBezTo>
                      <a:cubicBezTo>
                        <a:pt x="2" y="1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0" y="3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1" name="Freeform 3077"/>
                <p:cNvSpPr/>
                <p:nvPr/>
              </p:nvSpPr>
              <p:spPr bwMode="auto">
                <a:xfrm>
                  <a:off x="5788" y="2826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1 w 2"/>
                    <a:gd name="T5" fmla="*/ 2 h 2"/>
                    <a:gd name="T6" fmla="*/ 1 w 2"/>
                    <a:gd name="T7" fmla="*/ 2 h 2"/>
                    <a:gd name="T8" fmla="*/ 0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1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2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2" name="Freeform 3078"/>
                <p:cNvSpPr/>
                <p:nvPr/>
              </p:nvSpPr>
              <p:spPr bwMode="auto">
                <a:xfrm>
                  <a:off x="5874" y="2602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1 h 2"/>
                    <a:gd name="T4" fmla="*/ 1 w 1"/>
                    <a:gd name="T5" fmla="*/ 1 h 2"/>
                    <a:gd name="T6" fmla="*/ 0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0" y="1"/>
                        <a:pt x="1" y="2"/>
                        <a:pt x="1" y="1"/>
                      </a:cubicBezTo>
                      <a:cubicBezTo>
                        <a:pt x="0" y="1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3" name="Freeform 3079"/>
                <p:cNvSpPr/>
                <p:nvPr/>
              </p:nvSpPr>
              <p:spPr bwMode="auto">
                <a:xfrm>
                  <a:off x="5872" y="2539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1 w 1"/>
                    <a:gd name="T5" fmla="*/ 0 h 1"/>
                    <a:gd name="T6" fmla="*/ 0 w 1"/>
                    <a:gd name="T7" fmla="*/ 0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4" name="Freeform 3080"/>
                <p:cNvSpPr/>
                <p:nvPr/>
              </p:nvSpPr>
              <p:spPr bwMode="auto">
                <a:xfrm>
                  <a:off x="5923" y="2534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1 w 1"/>
                    <a:gd name="T5" fmla="*/ 0 h 1"/>
                    <a:gd name="T6" fmla="*/ 0 w 1"/>
                    <a:gd name="T7" fmla="*/ 0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5" name="Freeform 3081"/>
                <p:cNvSpPr/>
                <p:nvPr/>
              </p:nvSpPr>
              <p:spPr bwMode="auto">
                <a:xfrm>
                  <a:off x="5917" y="2532"/>
                  <a:ext cx="8" cy="9"/>
                </a:xfrm>
                <a:custGeom>
                  <a:avLst/>
                  <a:gdLst>
                    <a:gd name="T0" fmla="*/ 2 w 4"/>
                    <a:gd name="T1" fmla="*/ 0 h 4"/>
                    <a:gd name="T2" fmla="*/ 1 w 4"/>
                    <a:gd name="T3" fmla="*/ 3 h 4"/>
                    <a:gd name="T4" fmla="*/ 3 w 4"/>
                    <a:gd name="T5" fmla="*/ 3 h 4"/>
                    <a:gd name="T6" fmla="*/ 2 w 4"/>
                    <a:gd name="T7" fmla="*/ 2 h 4"/>
                    <a:gd name="T8" fmla="*/ 2 w 4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2" y="1"/>
                        <a:pt x="0" y="2"/>
                        <a:pt x="1" y="3"/>
                      </a:cubicBezTo>
                      <a:cubicBezTo>
                        <a:pt x="2" y="3"/>
                        <a:pt x="4" y="4"/>
                        <a:pt x="3" y="3"/>
                      </a:cubicBezTo>
                      <a:cubicBezTo>
                        <a:pt x="3" y="2"/>
                        <a:pt x="2" y="2"/>
                        <a:pt x="2" y="2"/>
                      </a:cubicBezTo>
                      <a:cubicBezTo>
                        <a:pt x="2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6" name="Freeform 3082"/>
                <p:cNvSpPr/>
                <p:nvPr/>
              </p:nvSpPr>
              <p:spPr bwMode="auto">
                <a:xfrm>
                  <a:off x="5962" y="2602"/>
                  <a:ext cx="9" cy="4"/>
                </a:xfrm>
                <a:custGeom>
                  <a:avLst/>
                  <a:gdLst>
                    <a:gd name="T0" fmla="*/ 4 w 4"/>
                    <a:gd name="T1" fmla="*/ 2 h 2"/>
                    <a:gd name="T2" fmla="*/ 0 w 4"/>
                    <a:gd name="T3" fmla="*/ 0 h 2"/>
                    <a:gd name="T4" fmla="*/ 1 w 4"/>
                    <a:gd name="T5" fmla="*/ 1 h 2"/>
                    <a:gd name="T6" fmla="*/ 4 w 4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2">
                      <a:moveTo>
                        <a:pt x="4" y="2"/>
                      </a:moveTo>
                      <a:cubicBezTo>
                        <a:pt x="4" y="0"/>
                        <a:pt x="1" y="0"/>
                        <a:pt x="0" y="0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3" y="2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7" name="Freeform 3083"/>
                <p:cNvSpPr/>
                <p:nvPr/>
              </p:nvSpPr>
              <p:spPr bwMode="auto">
                <a:xfrm>
                  <a:off x="5847" y="2600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1 w 1"/>
                    <a:gd name="T5" fmla="*/ 0 h 1"/>
                    <a:gd name="T6" fmla="*/ 0 w 1"/>
                    <a:gd name="T7" fmla="*/ 0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8" name="Freeform 3084"/>
                <p:cNvSpPr/>
                <p:nvPr/>
              </p:nvSpPr>
              <p:spPr bwMode="auto">
                <a:xfrm>
                  <a:off x="5927" y="2536"/>
                  <a:ext cx="7" cy="5"/>
                </a:xfrm>
                <a:custGeom>
                  <a:avLst/>
                  <a:gdLst>
                    <a:gd name="T0" fmla="*/ 3 w 3"/>
                    <a:gd name="T1" fmla="*/ 1 h 2"/>
                    <a:gd name="T2" fmla="*/ 3 w 3"/>
                    <a:gd name="T3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" h="2">
                      <a:moveTo>
                        <a:pt x="3" y="1"/>
                      </a:moveTo>
                      <a:cubicBezTo>
                        <a:pt x="0" y="0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29" name="Freeform 3085"/>
                <p:cNvSpPr/>
                <p:nvPr/>
              </p:nvSpPr>
              <p:spPr bwMode="auto">
                <a:xfrm>
                  <a:off x="5884" y="2596"/>
                  <a:ext cx="6" cy="4"/>
                </a:xfrm>
                <a:custGeom>
                  <a:avLst/>
                  <a:gdLst>
                    <a:gd name="T0" fmla="*/ 2 w 3"/>
                    <a:gd name="T1" fmla="*/ 0 h 2"/>
                    <a:gd name="T2" fmla="*/ 1 w 3"/>
                    <a:gd name="T3" fmla="*/ 1 h 2"/>
                    <a:gd name="T4" fmla="*/ 2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0" name="Freeform 3086"/>
                <p:cNvSpPr/>
                <p:nvPr/>
              </p:nvSpPr>
              <p:spPr bwMode="auto">
                <a:xfrm>
                  <a:off x="5915" y="2600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1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1" name="Freeform 3087"/>
                <p:cNvSpPr/>
                <p:nvPr/>
              </p:nvSpPr>
              <p:spPr bwMode="auto">
                <a:xfrm>
                  <a:off x="5884" y="2602"/>
                  <a:ext cx="8" cy="8"/>
                </a:xfrm>
                <a:custGeom>
                  <a:avLst/>
                  <a:gdLst>
                    <a:gd name="T0" fmla="*/ 4 w 4"/>
                    <a:gd name="T1" fmla="*/ 1 h 4"/>
                    <a:gd name="T2" fmla="*/ 2 w 4"/>
                    <a:gd name="T3" fmla="*/ 0 h 4"/>
                    <a:gd name="T4" fmla="*/ 4 w 4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4">
                      <a:moveTo>
                        <a:pt x="4" y="1"/>
                      </a:moveTo>
                      <a:cubicBezTo>
                        <a:pt x="2" y="2"/>
                        <a:pt x="3" y="0"/>
                        <a:pt x="2" y="0"/>
                      </a:cubicBezTo>
                      <a:cubicBezTo>
                        <a:pt x="0" y="2"/>
                        <a:pt x="3" y="4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2" name="Freeform 3088"/>
                <p:cNvSpPr>
                  <a:spLocks noEditPoints="1"/>
                </p:cNvSpPr>
                <p:nvPr/>
              </p:nvSpPr>
              <p:spPr bwMode="auto">
                <a:xfrm>
                  <a:off x="6083" y="2867"/>
                  <a:ext cx="29" cy="25"/>
                </a:xfrm>
                <a:custGeom>
                  <a:avLst/>
                  <a:gdLst>
                    <a:gd name="T0" fmla="*/ 4 w 14"/>
                    <a:gd name="T1" fmla="*/ 8 h 12"/>
                    <a:gd name="T2" fmla="*/ 3 w 14"/>
                    <a:gd name="T3" fmla="*/ 6 h 12"/>
                    <a:gd name="T4" fmla="*/ 1 w 14"/>
                    <a:gd name="T5" fmla="*/ 5 h 12"/>
                    <a:gd name="T6" fmla="*/ 0 w 14"/>
                    <a:gd name="T7" fmla="*/ 8 h 12"/>
                    <a:gd name="T8" fmla="*/ 2 w 14"/>
                    <a:gd name="T9" fmla="*/ 7 h 12"/>
                    <a:gd name="T10" fmla="*/ 2 w 14"/>
                    <a:gd name="T11" fmla="*/ 8 h 12"/>
                    <a:gd name="T12" fmla="*/ 7 w 14"/>
                    <a:gd name="T13" fmla="*/ 10 h 12"/>
                    <a:gd name="T14" fmla="*/ 10 w 14"/>
                    <a:gd name="T15" fmla="*/ 12 h 12"/>
                    <a:gd name="T16" fmla="*/ 11 w 14"/>
                    <a:gd name="T17" fmla="*/ 10 h 12"/>
                    <a:gd name="T18" fmla="*/ 12 w 14"/>
                    <a:gd name="T19" fmla="*/ 9 h 12"/>
                    <a:gd name="T20" fmla="*/ 13 w 14"/>
                    <a:gd name="T21" fmla="*/ 9 h 12"/>
                    <a:gd name="T22" fmla="*/ 14 w 14"/>
                    <a:gd name="T23" fmla="*/ 7 h 12"/>
                    <a:gd name="T24" fmla="*/ 10 w 14"/>
                    <a:gd name="T25" fmla="*/ 5 h 12"/>
                    <a:gd name="T26" fmla="*/ 9 w 14"/>
                    <a:gd name="T27" fmla="*/ 1 h 12"/>
                    <a:gd name="T28" fmla="*/ 9 w 14"/>
                    <a:gd name="T29" fmla="*/ 0 h 12"/>
                    <a:gd name="T30" fmla="*/ 7 w 14"/>
                    <a:gd name="T31" fmla="*/ 1 h 12"/>
                    <a:gd name="T32" fmla="*/ 8 w 14"/>
                    <a:gd name="T33" fmla="*/ 3 h 12"/>
                    <a:gd name="T34" fmla="*/ 6 w 14"/>
                    <a:gd name="T35" fmla="*/ 6 h 12"/>
                    <a:gd name="T36" fmla="*/ 5 w 14"/>
                    <a:gd name="T37" fmla="*/ 5 h 12"/>
                    <a:gd name="T38" fmla="*/ 4 w 14"/>
                    <a:gd name="T39" fmla="*/ 8 h 12"/>
                    <a:gd name="T40" fmla="*/ 11 w 14"/>
                    <a:gd name="T41" fmla="*/ 7 h 12"/>
                    <a:gd name="T42" fmla="*/ 11 w 14"/>
                    <a:gd name="T43" fmla="*/ 8 h 12"/>
                    <a:gd name="T44" fmla="*/ 11 w 14"/>
                    <a:gd name="T45" fmla="*/ 7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4" h="12">
                      <a:moveTo>
                        <a:pt x="4" y="8"/>
                      </a:moveTo>
                      <a:cubicBezTo>
                        <a:pt x="3" y="8"/>
                        <a:pt x="3" y="6"/>
                        <a:pt x="3" y="6"/>
                      </a:cubicBezTo>
                      <a:cubicBezTo>
                        <a:pt x="2" y="6"/>
                        <a:pt x="2" y="5"/>
                        <a:pt x="1" y="5"/>
                      </a:cubicBezTo>
                      <a:cubicBezTo>
                        <a:pt x="0" y="6"/>
                        <a:pt x="0" y="7"/>
                        <a:pt x="0" y="8"/>
                      </a:cubicBezTo>
                      <a:cubicBezTo>
                        <a:pt x="2" y="9"/>
                        <a:pt x="1" y="7"/>
                        <a:pt x="2" y="7"/>
                      </a:cubicBezTo>
                      <a:cubicBezTo>
                        <a:pt x="2" y="7"/>
                        <a:pt x="2" y="7"/>
                        <a:pt x="2" y="8"/>
                      </a:cubicBezTo>
                      <a:cubicBezTo>
                        <a:pt x="4" y="7"/>
                        <a:pt x="4" y="10"/>
                        <a:pt x="7" y="10"/>
                      </a:cubicBezTo>
                      <a:cubicBezTo>
                        <a:pt x="7" y="11"/>
                        <a:pt x="8" y="12"/>
                        <a:pt x="10" y="12"/>
                      </a:cubicBezTo>
                      <a:cubicBezTo>
                        <a:pt x="9" y="10"/>
                        <a:pt x="10" y="10"/>
                        <a:pt x="11" y="10"/>
                      </a:cubicBezTo>
                      <a:cubicBezTo>
                        <a:pt x="11" y="9"/>
                        <a:pt x="11" y="9"/>
                        <a:pt x="12" y="9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3" y="8"/>
                        <a:pt x="14" y="8"/>
                        <a:pt x="14" y="7"/>
                      </a:cubicBezTo>
                      <a:cubicBezTo>
                        <a:pt x="12" y="6"/>
                        <a:pt x="10" y="6"/>
                        <a:pt x="10" y="5"/>
                      </a:cubicBezTo>
                      <a:cubicBezTo>
                        <a:pt x="11" y="4"/>
                        <a:pt x="10" y="2"/>
                        <a:pt x="9" y="1"/>
                      </a:cubicBezTo>
                      <a:cubicBezTo>
                        <a:pt x="10" y="1"/>
                        <a:pt x="10" y="0"/>
                        <a:pt x="9" y="0"/>
                      </a:cubicBezTo>
                      <a:cubicBezTo>
                        <a:pt x="9" y="1"/>
                        <a:pt x="8" y="1"/>
                        <a:pt x="7" y="1"/>
                      </a:cubicBezTo>
                      <a:cubicBezTo>
                        <a:pt x="7" y="2"/>
                        <a:pt x="9" y="3"/>
                        <a:pt x="8" y="3"/>
                      </a:cubicBezTo>
                      <a:cubicBezTo>
                        <a:pt x="7" y="3"/>
                        <a:pt x="8" y="6"/>
                        <a:pt x="6" y="6"/>
                      </a:cubicBezTo>
                      <a:cubicBezTo>
                        <a:pt x="5" y="6"/>
                        <a:pt x="6" y="4"/>
                        <a:pt x="5" y="5"/>
                      </a:cubicBezTo>
                      <a:cubicBezTo>
                        <a:pt x="4" y="6"/>
                        <a:pt x="6" y="8"/>
                        <a:pt x="4" y="8"/>
                      </a:cubicBezTo>
                      <a:close/>
                      <a:moveTo>
                        <a:pt x="11" y="7"/>
                      </a:moveTo>
                      <a:cubicBezTo>
                        <a:pt x="12" y="6"/>
                        <a:pt x="12" y="9"/>
                        <a:pt x="11" y="8"/>
                      </a:cubicBezTo>
                      <a:cubicBezTo>
                        <a:pt x="11" y="8"/>
                        <a:pt x="11" y="7"/>
                        <a:pt x="11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3" name="Freeform 3089"/>
                <p:cNvSpPr/>
                <p:nvPr/>
              </p:nvSpPr>
              <p:spPr bwMode="auto">
                <a:xfrm>
                  <a:off x="6143" y="2869"/>
                  <a:ext cx="6" cy="9"/>
                </a:xfrm>
                <a:custGeom>
                  <a:avLst/>
                  <a:gdLst>
                    <a:gd name="T0" fmla="*/ 2 w 3"/>
                    <a:gd name="T1" fmla="*/ 0 h 4"/>
                    <a:gd name="T2" fmla="*/ 0 w 3"/>
                    <a:gd name="T3" fmla="*/ 0 h 4"/>
                    <a:gd name="T4" fmla="*/ 0 w 3"/>
                    <a:gd name="T5" fmla="*/ 2 h 4"/>
                    <a:gd name="T6" fmla="*/ 2 w 3"/>
                    <a:gd name="T7" fmla="*/ 3 h 4"/>
                    <a:gd name="T8" fmla="*/ 3 w 3"/>
                    <a:gd name="T9" fmla="*/ 4 h 4"/>
                    <a:gd name="T10" fmla="*/ 2 w 3"/>
                    <a:gd name="T11" fmla="*/ 2 h 4"/>
                    <a:gd name="T12" fmla="*/ 2 w 3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" h="4">
                      <a:moveTo>
                        <a:pt x="2" y="0"/>
                      </a:moveTo>
                      <a:cubicBezTo>
                        <a:pt x="2" y="1"/>
                        <a:pt x="2" y="0"/>
                        <a:pt x="0" y="0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2"/>
                        <a:pt x="2" y="2"/>
                        <a:pt x="2" y="3"/>
                      </a:cubicBezTo>
                      <a:cubicBezTo>
                        <a:pt x="2" y="3"/>
                        <a:pt x="2" y="4"/>
                        <a:pt x="3" y="4"/>
                      </a:cubicBezTo>
                      <a:cubicBezTo>
                        <a:pt x="3" y="3"/>
                        <a:pt x="2" y="3"/>
                        <a:pt x="2" y="2"/>
                      </a:cubicBezTo>
                      <a:cubicBezTo>
                        <a:pt x="3" y="2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4" name="Freeform 3090"/>
                <p:cNvSpPr/>
                <p:nvPr/>
              </p:nvSpPr>
              <p:spPr bwMode="auto">
                <a:xfrm>
                  <a:off x="6104" y="2974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1 w 1"/>
                    <a:gd name="T5" fmla="*/ 0 h 1"/>
                    <a:gd name="T6" fmla="*/ 0 w 1"/>
                    <a:gd name="T7" fmla="*/ 0 h 1"/>
                    <a:gd name="T8" fmla="*/ 0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1" y="1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5" name="Freeform 3091"/>
                <p:cNvSpPr/>
                <p:nvPr/>
              </p:nvSpPr>
              <p:spPr bwMode="auto">
                <a:xfrm>
                  <a:off x="6112" y="2888"/>
                  <a:ext cx="8" cy="12"/>
                </a:xfrm>
                <a:custGeom>
                  <a:avLst/>
                  <a:gdLst>
                    <a:gd name="T0" fmla="*/ 0 w 4"/>
                    <a:gd name="T1" fmla="*/ 3 h 6"/>
                    <a:gd name="T2" fmla="*/ 1 w 4"/>
                    <a:gd name="T3" fmla="*/ 4 h 6"/>
                    <a:gd name="T4" fmla="*/ 0 w 4"/>
                    <a:gd name="T5" fmla="*/ 4 h 6"/>
                    <a:gd name="T6" fmla="*/ 0 w 4"/>
                    <a:gd name="T7" fmla="*/ 5 h 6"/>
                    <a:gd name="T8" fmla="*/ 1 w 4"/>
                    <a:gd name="T9" fmla="*/ 4 h 6"/>
                    <a:gd name="T10" fmla="*/ 1 w 4"/>
                    <a:gd name="T11" fmla="*/ 6 h 6"/>
                    <a:gd name="T12" fmla="*/ 3 w 4"/>
                    <a:gd name="T13" fmla="*/ 5 h 6"/>
                    <a:gd name="T14" fmla="*/ 2 w 4"/>
                    <a:gd name="T15" fmla="*/ 4 h 6"/>
                    <a:gd name="T16" fmla="*/ 4 w 4"/>
                    <a:gd name="T17" fmla="*/ 4 h 6"/>
                    <a:gd name="T18" fmla="*/ 3 w 4"/>
                    <a:gd name="T19" fmla="*/ 2 h 6"/>
                    <a:gd name="T20" fmla="*/ 3 w 4"/>
                    <a:gd name="T21" fmla="*/ 0 h 6"/>
                    <a:gd name="T22" fmla="*/ 0 w 4"/>
                    <a:gd name="T23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" h="6">
                      <a:moveTo>
                        <a:pt x="0" y="3"/>
                      </a:moveTo>
                      <a:cubicBezTo>
                        <a:pt x="0" y="3"/>
                        <a:pt x="1" y="3"/>
                        <a:pt x="1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1" y="5"/>
                        <a:pt x="1" y="4"/>
                        <a:pt x="1" y="4"/>
                      </a:cubicBezTo>
                      <a:cubicBezTo>
                        <a:pt x="1" y="5"/>
                        <a:pt x="1" y="5"/>
                        <a:pt x="1" y="6"/>
                      </a:cubicBezTo>
                      <a:cubicBezTo>
                        <a:pt x="3" y="6"/>
                        <a:pt x="3" y="5"/>
                        <a:pt x="3" y="5"/>
                      </a:cubicBezTo>
                      <a:cubicBezTo>
                        <a:pt x="3" y="4"/>
                        <a:pt x="2" y="4"/>
                        <a:pt x="2" y="4"/>
                      </a:cubicBezTo>
                      <a:cubicBezTo>
                        <a:pt x="3" y="4"/>
                        <a:pt x="3" y="4"/>
                        <a:pt x="4" y="4"/>
                      </a:cubicBezTo>
                      <a:cubicBezTo>
                        <a:pt x="4" y="3"/>
                        <a:pt x="3" y="3"/>
                        <a:pt x="3" y="2"/>
                      </a:cubicBezTo>
                      <a:cubicBezTo>
                        <a:pt x="3" y="2"/>
                        <a:pt x="4" y="1"/>
                        <a:pt x="3" y="0"/>
                      </a:cubicBezTo>
                      <a:cubicBezTo>
                        <a:pt x="3" y="2"/>
                        <a:pt x="0" y="1"/>
                        <a:pt x="0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6" name="Freeform 3092"/>
                <p:cNvSpPr/>
                <p:nvPr/>
              </p:nvSpPr>
              <p:spPr bwMode="auto">
                <a:xfrm>
                  <a:off x="6123" y="2876"/>
                  <a:ext cx="18" cy="16"/>
                </a:xfrm>
                <a:custGeom>
                  <a:avLst/>
                  <a:gdLst>
                    <a:gd name="T0" fmla="*/ 2 w 9"/>
                    <a:gd name="T1" fmla="*/ 1 h 8"/>
                    <a:gd name="T2" fmla="*/ 1 w 9"/>
                    <a:gd name="T3" fmla="*/ 2 h 8"/>
                    <a:gd name="T4" fmla="*/ 1 w 9"/>
                    <a:gd name="T5" fmla="*/ 6 h 8"/>
                    <a:gd name="T6" fmla="*/ 6 w 9"/>
                    <a:gd name="T7" fmla="*/ 7 h 8"/>
                    <a:gd name="T8" fmla="*/ 5 w 9"/>
                    <a:gd name="T9" fmla="*/ 4 h 8"/>
                    <a:gd name="T10" fmla="*/ 6 w 9"/>
                    <a:gd name="T11" fmla="*/ 4 h 8"/>
                    <a:gd name="T12" fmla="*/ 7 w 9"/>
                    <a:gd name="T13" fmla="*/ 6 h 8"/>
                    <a:gd name="T14" fmla="*/ 9 w 9"/>
                    <a:gd name="T15" fmla="*/ 5 h 8"/>
                    <a:gd name="T16" fmla="*/ 8 w 9"/>
                    <a:gd name="T17" fmla="*/ 2 h 8"/>
                    <a:gd name="T18" fmla="*/ 9 w 9"/>
                    <a:gd name="T19" fmla="*/ 2 h 8"/>
                    <a:gd name="T20" fmla="*/ 6 w 9"/>
                    <a:gd name="T21" fmla="*/ 1 h 8"/>
                    <a:gd name="T22" fmla="*/ 4 w 9"/>
                    <a:gd name="T23" fmla="*/ 1 h 8"/>
                    <a:gd name="T24" fmla="*/ 3 w 9"/>
                    <a:gd name="T25" fmla="*/ 0 h 8"/>
                    <a:gd name="T26" fmla="*/ 4 w 9"/>
                    <a:gd name="T27" fmla="*/ 3 h 8"/>
                    <a:gd name="T28" fmla="*/ 2 w 9"/>
                    <a:gd name="T29" fmla="*/ 2 h 8"/>
                    <a:gd name="T30" fmla="*/ 2 w 9"/>
                    <a:gd name="T31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9" h="8">
                      <a:moveTo>
                        <a:pt x="2" y="1"/>
                      </a:move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2" y="3"/>
                        <a:pt x="0" y="4"/>
                        <a:pt x="1" y="6"/>
                      </a:cubicBezTo>
                      <a:cubicBezTo>
                        <a:pt x="3" y="6"/>
                        <a:pt x="4" y="8"/>
                        <a:pt x="6" y="7"/>
                      </a:cubicBezTo>
                      <a:cubicBezTo>
                        <a:pt x="6" y="6"/>
                        <a:pt x="5" y="6"/>
                        <a:pt x="5" y="4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7" y="4"/>
                        <a:pt x="6" y="6"/>
                        <a:pt x="7" y="6"/>
                      </a:cubicBezTo>
                      <a:cubicBezTo>
                        <a:pt x="8" y="5"/>
                        <a:pt x="8" y="4"/>
                        <a:pt x="9" y="5"/>
                      </a:cubicBezTo>
                      <a:cubicBezTo>
                        <a:pt x="9" y="4"/>
                        <a:pt x="8" y="3"/>
                        <a:pt x="8" y="2"/>
                      </a:cubicBezTo>
                      <a:cubicBezTo>
                        <a:pt x="8" y="2"/>
                        <a:pt x="9" y="3"/>
                        <a:pt x="9" y="2"/>
                      </a:cubicBezTo>
                      <a:cubicBezTo>
                        <a:pt x="8" y="2"/>
                        <a:pt x="8" y="1"/>
                        <a:pt x="6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4" y="0"/>
                        <a:pt x="3" y="0"/>
                        <a:pt x="3" y="0"/>
                      </a:cubicBezTo>
                      <a:cubicBezTo>
                        <a:pt x="2" y="2"/>
                        <a:pt x="4" y="1"/>
                        <a:pt x="4" y="3"/>
                      </a:cubicBezTo>
                      <a:cubicBezTo>
                        <a:pt x="3" y="3"/>
                        <a:pt x="3" y="3"/>
                        <a:pt x="2" y="2"/>
                      </a:cubicBezTo>
                      <a:cubicBezTo>
                        <a:pt x="2" y="2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7" name="Freeform 3093"/>
                <p:cNvSpPr/>
                <p:nvPr/>
              </p:nvSpPr>
              <p:spPr bwMode="auto">
                <a:xfrm>
                  <a:off x="6129" y="2894"/>
                  <a:ext cx="6" cy="8"/>
                </a:xfrm>
                <a:custGeom>
                  <a:avLst/>
                  <a:gdLst>
                    <a:gd name="T0" fmla="*/ 0 w 3"/>
                    <a:gd name="T1" fmla="*/ 2 h 4"/>
                    <a:gd name="T2" fmla="*/ 3 w 3"/>
                    <a:gd name="T3" fmla="*/ 2 h 4"/>
                    <a:gd name="T4" fmla="*/ 0 w 3"/>
                    <a:gd name="T5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4">
                      <a:moveTo>
                        <a:pt x="0" y="2"/>
                      </a:moveTo>
                      <a:cubicBezTo>
                        <a:pt x="1" y="1"/>
                        <a:pt x="3" y="4"/>
                        <a:pt x="3" y="2"/>
                      </a:cubicBezTo>
                      <a:cubicBezTo>
                        <a:pt x="3" y="2"/>
                        <a:pt x="1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8" name="Freeform 3094"/>
                <p:cNvSpPr/>
                <p:nvPr/>
              </p:nvSpPr>
              <p:spPr bwMode="auto">
                <a:xfrm>
                  <a:off x="5808" y="2970"/>
                  <a:ext cx="6" cy="6"/>
                </a:xfrm>
                <a:custGeom>
                  <a:avLst/>
                  <a:gdLst>
                    <a:gd name="T0" fmla="*/ 0 w 3"/>
                    <a:gd name="T1" fmla="*/ 2 h 3"/>
                    <a:gd name="T2" fmla="*/ 3 w 3"/>
                    <a:gd name="T3" fmla="*/ 3 h 3"/>
                    <a:gd name="T4" fmla="*/ 0 w 3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2"/>
                      </a:move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3" y="1"/>
                        <a:pt x="0" y="0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39" name="Freeform 3095"/>
                <p:cNvSpPr/>
                <p:nvPr/>
              </p:nvSpPr>
              <p:spPr bwMode="auto">
                <a:xfrm>
                  <a:off x="5843" y="2972"/>
                  <a:ext cx="6" cy="4"/>
                </a:xfrm>
                <a:custGeom>
                  <a:avLst/>
                  <a:gdLst>
                    <a:gd name="T0" fmla="*/ 2 w 3"/>
                    <a:gd name="T1" fmla="*/ 0 h 2"/>
                    <a:gd name="T2" fmla="*/ 1 w 3"/>
                    <a:gd name="T3" fmla="*/ 1 h 2"/>
                    <a:gd name="T4" fmla="*/ 0 w 3"/>
                    <a:gd name="T5" fmla="*/ 0 h 2"/>
                    <a:gd name="T6" fmla="*/ 0 w 3"/>
                    <a:gd name="T7" fmla="*/ 2 h 2"/>
                    <a:gd name="T8" fmla="*/ 2 w 3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2">
                      <a:moveTo>
                        <a:pt x="2" y="0"/>
                      </a:moveTo>
                      <a:cubicBezTo>
                        <a:pt x="2" y="1"/>
                        <a:pt x="1" y="1"/>
                        <a:pt x="1" y="1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3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0" name="Freeform 3096"/>
                <p:cNvSpPr/>
                <p:nvPr/>
              </p:nvSpPr>
              <p:spPr bwMode="auto">
                <a:xfrm>
                  <a:off x="5931" y="2972"/>
                  <a:ext cx="5" cy="8"/>
                </a:xfrm>
                <a:custGeom>
                  <a:avLst/>
                  <a:gdLst>
                    <a:gd name="T0" fmla="*/ 0 w 2"/>
                    <a:gd name="T1" fmla="*/ 1 h 4"/>
                    <a:gd name="T2" fmla="*/ 2 w 2"/>
                    <a:gd name="T3" fmla="*/ 2 h 4"/>
                    <a:gd name="T4" fmla="*/ 0 w 2"/>
                    <a:gd name="T5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4">
                      <a:moveTo>
                        <a:pt x="0" y="1"/>
                      </a:moveTo>
                      <a:cubicBezTo>
                        <a:pt x="0" y="2"/>
                        <a:pt x="2" y="4"/>
                        <a:pt x="2" y="2"/>
                      </a:cubicBezTo>
                      <a:cubicBezTo>
                        <a:pt x="0" y="2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1" name="Freeform 3097"/>
                <p:cNvSpPr/>
                <p:nvPr/>
              </p:nvSpPr>
              <p:spPr bwMode="auto">
                <a:xfrm>
                  <a:off x="5837" y="2921"/>
                  <a:ext cx="10" cy="6"/>
                </a:xfrm>
                <a:custGeom>
                  <a:avLst/>
                  <a:gdLst>
                    <a:gd name="T0" fmla="*/ 2 w 5"/>
                    <a:gd name="T1" fmla="*/ 0 h 3"/>
                    <a:gd name="T2" fmla="*/ 1 w 5"/>
                    <a:gd name="T3" fmla="*/ 0 h 3"/>
                    <a:gd name="T4" fmla="*/ 2 w 5"/>
                    <a:gd name="T5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" h="3">
                      <a:moveTo>
                        <a:pt x="2" y="0"/>
                      </a:moveTo>
                      <a:cubicBezTo>
                        <a:pt x="2" y="1"/>
                        <a:pt x="1" y="1"/>
                        <a:pt x="1" y="0"/>
                      </a:cubicBezTo>
                      <a:cubicBezTo>
                        <a:pt x="0" y="3"/>
                        <a:pt x="5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2" name="Freeform 3098"/>
                <p:cNvSpPr/>
                <p:nvPr/>
              </p:nvSpPr>
              <p:spPr bwMode="auto">
                <a:xfrm>
                  <a:off x="5788" y="2972"/>
                  <a:ext cx="6" cy="6"/>
                </a:xfrm>
                <a:custGeom>
                  <a:avLst/>
                  <a:gdLst>
                    <a:gd name="T0" fmla="*/ 0 w 3"/>
                    <a:gd name="T1" fmla="*/ 1 h 3"/>
                    <a:gd name="T2" fmla="*/ 2 w 3"/>
                    <a:gd name="T3" fmla="*/ 2 h 3"/>
                    <a:gd name="T4" fmla="*/ 3 w 3"/>
                    <a:gd name="T5" fmla="*/ 1 h 3"/>
                    <a:gd name="T6" fmla="*/ 0 w 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0" y="1"/>
                      </a:moveTo>
                      <a:cubicBezTo>
                        <a:pt x="0" y="2"/>
                        <a:pt x="1" y="1"/>
                        <a:pt x="2" y="2"/>
                      </a:cubicBezTo>
                      <a:cubicBezTo>
                        <a:pt x="2" y="2"/>
                        <a:pt x="3" y="3"/>
                        <a:pt x="3" y="1"/>
                      </a:cubicBezTo>
                      <a:cubicBezTo>
                        <a:pt x="3" y="0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3" name="Freeform 3099"/>
                <p:cNvSpPr/>
                <p:nvPr/>
              </p:nvSpPr>
              <p:spPr bwMode="auto">
                <a:xfrm>
                  <a:off x="5703" y="2929"/>
                  <a:ext cx="7" cy="4"/>
                </a:xfrm>
                <a:custGeom>
                  <a:avLst/>
                  <a:gdLst>
                    <a:gd name="T0" fmla="*/ 1 w 3"/>
                    <a:gd name="T1" fmla="*/ 0 h 2"/>
                    <a:gd name="T2" fmla="*/ 1 w 3"/>
                    <a:gd name="T3" fmla="*/ 1 h 2"/>
                    <a:gd name="T4" fmla="*/ 2 w 3"/>
                    <a:gd name="T5" fmla="*/ 2 h 2"/>
                    <a:gd name="T6" fmla="*/ 3 w 3"/>
                    <a:gd name="T7" fmla="*/ 1 h 2"/>
                    <a:gd name="T8" fmla="*/ 2 w 3"/>
                    <a:gd name="T9" fmla="*/ 0 h 2"/>
                    <a:gd name="T10" fmla="*/ 1 w 3"/>
                    <a:gd name="T11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2" y="2"/>
                        <a:pt x="3" y="2"/>
                        <a:pt x="3" y="1"/>
                      </a:cubicBezTo>
                      <a:cubicBezTo>
                        <a:pt x="3" y="1"/>
                        <a:pt x="1" y="1"/>
                        <a:pt x="2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4" name="Freeform 3100"/>
                <p:cNvSpPr/>
                <p:nvPr/>
              </p:nvSpPr>
              <p:spPr bwMode="auto">
                <a:xfrm>
                  <a:off x="5730" y="2927"/>
                  <a:ext cx="6" cy="6"/>
                </a:xfrm>
                <a:custGeom>
                  <a:avLst/>
                  <a:gdLst>
                    <a:gd name="T0" fmla="*/ 2 w 3"/>
                    <a:gd name="T1" fmla="*/ 0 h 3"/>
                    <a:gd name="T2" fmla="*/ 2 w 3"/>
                    <a:gd name="T3" fmla="*/ 3 h 3"/>
                    <a:gd name="T4" fmla="*/ 1 w 3"/>
                    <a:gd name="T5" fmla="*/ 1 h 3"/>
                    <a:gd name="T6" fmla="*/ 2 w 3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2" y="0"/>
                      </a:moveTo>
                      <a:cubicBezTo>
                        <a:pt x="0" y="0"/>
                        <a:pt x="1" y="3"/>
                        <a:pt x="2" y="3"/>
                      </a:cubicBezTo>
                      <a:cubicBezTo>
                        <a:pt x="3" y="2"/>
                        <a:pt x="2" y="2"/>
                        <a:pt x="1" y="1"/>
                      </a:cubicBezTo>
                      <a:cubicBezTo>
                        <a:pt x="2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5" name="Freeform 3101"/>
                <p:cNvSpPr/>
                <p:nvPr/>
              </p:nvSpPr>
              <p:spPr bwMode="auto">
                <a:xfrm>
                  <a:off x="5958" y="2972"/>
                  <a:ext cx="4" cy="6"/>
                </a:xfrm>
                <a:custGeom>
                  <a:avLst/>
                  <a:gdLst>
                    <a:gd name="T0" fmla="*/ 2 w 2"/>
                    <a:gd name="T1" fmla="*/ 2 h 3"/>
                    <a:gd name="T2" fmla="*/ 2 w 2"/>
                    <a:gd name="T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0" y="0"/>
                        <a:pt x="0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6" name="Freeform 3102"/>
                <p:cNvSpPr/>
                <p:nvPr/>
              </p:nvSpPr>
              <p:spPr bwMode="auto">
                <a:xfrm>
                  <a:off x="5954" y="2974"/>
                  <a:ext cx="4" cy="9"/>
                </a:xfrm>
                <a:custGeom>
                  <a:avLst/>
                  <a:gdLst>
                    <a:gd name="T0" fmla="*/ 1 w 2"/>
                    <a:gd name="T1" fmla="*/ 0 h 4"/>
                    <a:gd name="T2" fmla="*/ 1 w 2"/>
                    <a:gd name="T3" fmla="*/ 2 h 4"/>
                    <a:gd name="T4" fmla="*/ 0 w 2"/>
                    <a:gd name="T5" fmla="*/ 4 h 4"/>
                    <a:gd name="T6" fmla="*/ 2 w 2"/>
                    <a:gd name="T7" fmla="*/ 2 h 4"/>
                    <a:gd name="T8" fmla="*/ 2 w 2"/>
                    <a:gd name="T9" fmla="*/ 2 h 4"/>
                    <a:gd name="T10" fmla="*/ 1 w 2"/>
                    <a:gd name="T1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4">
                      <a:moveTo>
                        <a:pt x="1" y="0"/>
                      </a:moveTo>
                      <a:cubicBezTo>
                        <a:pt x="1" y="0"/>
                        <a:pt x="1" y="1"/>
                        <a:pt x="1" y="2"/>
                      </a:cubicBezTo>
                      <a:cubicBezTo>
                        <a:pt x="0" y="2"/>
                        <a:pt x="0" y="3"/>
                        <a:pt x="0" y="4"/>
                      </a:cubicBezTo>
                      <a:cubicBezTo>
                        <a:pt x="1" y="4"/>
                        <a:pt x="2" y="3"/>
                        <a:pt x="2" y="2"/>
                      </a:cubicBezTo>
                      <a:cubicBezTo>
                        <a:pt x="2" y="2"/>
                        <a:pt x="2" y="2"/>
                        <a:pt x="2" y="2"/>
                      </a:cubicBezTo>
                      <a:cubicBezTo>
                        <a:pt x="2" y="1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7" name="Freeform 3103"/>
                <p:cNvSpPr/>
                <p:nvPr/>
              </p:nvSpPr>
              <p:spPr bwMode="auto">
                <a:xfrm>
                  <a:off x="5952" y="2972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  <a:gd name="T8" fmla="*/ 1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8" name="Freeform 3104"/>
                <p:cNvSpPr/>
                <p:nvPr/>
              </p:nvSpPr>
              <p:spPr bwMode="auto">
                <a:xfrm>
                  <a:off x="5671" y="2933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  <a:gd name="T8" fmla="*/ 1 w 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49" name="Freeform 3105"/>
                <p:cNvSpPr/>
                <p:nvPr/>
              </p:nvSpPr>
              <p:spPr bwMode="auto">
                <a:xfrm>
                  <a:off x="5595" y="2978"/>
                  <a:ext cx="4" cy="7"/>
                </a:xfrm>
                <a:custGeom>
                  <a:avLst/>
                  <a:gdLst>
                    <a:gd name="T0" fmla="*/ 2 w 2"/>
                    <a:gd name="T1" fmla="*/ 3 h 3"/>
                    <a:gd name="T2" fmla="*/ 1 w 2"/>
                    <a:gd name="T3" fmla="*/ 0 h 3"/>
                    <a:gd name="T4" fmla="*/ 2 w 2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3"/>
                      </a:moveTo>
                      <a:cubicBezTo>
                        <a:pt x="2" y="2"/>
                        <a:pt x="2" y="1"/>
                        <a:pt x="1" y="0"/>
                      </a:cubicBezTo>
                      <a:cubicBezTo>
                        <a:pt x="0" y="1"/>
                        <a:pt x="1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0" name="Freeform 3106"/>
                <p:cNvSpPr/>
                <p:nvPr/>
              </p:nvSpPr>
              <p:spPr bwMode="auto">
                <a:xfrm>
                  <a:off x="5463" y="2985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  <a:gd name="T8" fmla="*/ 1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1" name="Freeform 3107"/>
                <p:cNvSpPr>
                  <a:spLocks noEditPoints="1"/>
                </p:cNvSpPr>
                <p:nvPr/>
              </p:nvSpPr>
              <p:spPr bwMode="auto">
                <a:xfrm>
                  <a:off x="5525" y="2913"/>
                  <a:ext cx="22" cy="14"/>
                </a:xfrm>
                <a:custGeom>
                  <a:avLst/>
                  <a:gdLst>
                    <a:gd name="T0" fmla="*/ 0 w 11"/>
                    <a:gd name="T1" fmla="*/ 3 h 7"/>
                    <a:gd name="T2" fmla="*/ 2 w 11"/>
                    <a:gd name="T3" fmla="*/ 3 h 7"/>
                    <a:gd name="T4" fmla="*/ 4 w 11"/>
                    <a:gd name="T5" fmla="*/ 6 h 7"/>
                    <a:gd name="T6" fmla="*/ 8 w 11"/>
                    <a:gd name="T7" fmla="*/ 7 h 7"/>
                    <a:gd name="T8" fmla="*/ 9 w 11"/>
                    <a:gd name="T9" fmla="*/ 5 h 7"/>
                    <a:gd name="T10" fmla="*/ 11 w 11"/>
                    <a:gd name="T11" fmla="*/ 6 h 7"/>
                    <a:gd name="T12" fmla="*/ 10 w 11"/>
                    <a:gd name="T13" fmla="*/ 3 h 7"/>
                    <a:gd name="T14" fmla="*/ 8 w 11"/>
                    <a:gd name="T15" fmla="*/ 4 h 7"/>
                    <a:gd name="T16" fmla="*/ 9 w 11"/>
                    <a:gd name="T17" fmla="*/ 2 h 7"/>
                    <a:gd name="T18" fmla="*/ 10 w 11"/>
                    <a:gd name="T19" fmla="*/ 3 h 7"/>
                    <a:gd name="T20" fmla="*/ 7 w 11"/>
                    <a:gd name="T21" fmla="*/ 2 h 7"/>
                    <a:gd name="T22" fmla="*/ 6 w 11"/>
                    <a:gd name="T23" fmla="*/ 1 h 7"/>
                    <a:gd name="T24" fmla="*/ 5 w 11"/>
                    <a:gd name="T25" fmla="*/ 0 h 7"/>
                    <a:gd name="T26" fmla="*/ 3 w 11"/>
                    <a:gd name="T27" fmla="*/ 4 h 7"/>
                    <a:gd name="T28" fmla="*/ 0 w 11"/>
                    <a:gd name="T29" fmla="*/ 3 h 7"/>
                    <a:gd name="T30" fmla="*/ 8 w 11"/>
                    <a:gd name="T31" fmla="*/ 2 h 7"/>
                    <a:gd name="T32" fmla="*/ 6 w 11"/>
                    <a:gd name="T33" fmla="*/ 3 h 7"/>
                    <a:gd name="T34" fmla="*/ 8 w 11"/>
                    <a:gd name="T35" fmla="*/ 2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1" h="7">
                      <a:moveTo>
                        <a:pt x="0" y="3"/>
                      </a:moveTo>
                      <a:cubicBezTo>
                        <a:pt x="1" y="3"/>
                        <a:pt x="1" y="4"/>
                        <a:pt x="2" y="3"/>
                      </a:cubicBezTo>
                      <a:cubicBezTo>
                        <a:pt x="2" y="5"/>
                        <a:pt x="4" y="5"/>
                        <a:pt x="4" y="6"/>
                      </a:cubicBezTo>
                      <a:cubicBezTo>
                        <a:pt x="6" y="6"/>
                        <a:pt x="6" y="7"/>
                        <a:pt x="8" y="7"/>
                      </a:cubicBezTo>
                      <a:cubicBezTo>
                        <a:pt x="9" y="7"/>
                        <a:pt x="8" y="6"/>
                        <a:pt x="9" y="5"/>
                      </a:cubicBezTo>
                      <a:cubicBezTo>
                        <a:pt x="9" y="6"/>
                        <a:pt x="11" y="6"/>
                        <a:pt x="11" y="6"/>
                      </a:cubicBezTo>
                      <a:cubicBezTo>
                        <a:pt x="11" y="5"/>
                        <a:pt x="11" y="3"/>
                        <a:pt x="10" y="3"/>
                      </a:cubicBezTo>
                      <a:cubicBezTo>
                        <a:pt x="9" y="4"/>
                        <a:pt x="9" y="4"/>
                        <a:pt x="8" y="4"/>
                      </a:cubicBezTo>
                      <a:cubicBezTo>
                        <a:pt x="9" y="4"/>
                        <a:pt x="9" y="2"/>
                        <a:pt x="9" y="2"/>
                      </a:cubicBezTo>
                      <a:cubicBezTo>
                        <a:pt x="9" y="2"/>
                        <a:pt x="10" y="3"/>
                        <a:pt x="10" y="3"/>
                      </a:cubicBezTo>
                      <a:cubicBezTo>
                        <a:pt x="10" y="1"/>
                        <a:pt x="7" y="1"/>
                        <a:pt x="7" y="2"/>
                      </a:cubicBezTo>
                      <a:cubicBezTo>
                        <a:pt x="6" y="1"/>
                        <a:pt x="7" y="1"/>
                        <a:pt x="6" y="1"/>
                      </a:cubicBezTo>
                      <a:cubicBezTo>
                        <a:pt x="6" y="1"/>
                        <a:pt x="6" y="0"/>
                        <a:pt x="5" y="0"/>
                      </a:cubicBezTo>
                      <a:cubicBezTo>
                        <a:pt x="4" y="1"/>
                        <a:pt x="4" y="3"/>
                        <a:pt x="3" y="4"/>
                      </a:cubicBezTo>
                      <a:cubicBezTo>
                        <a:pt x="3" y="2"/>
                        <a:pt x="0" y="2"/>
                        <a:pt x="0" y="3"/>
                      </a:cubicBezTo>
                      <a:close/>
                      <a:moveTo>
                        <a:pt x="8" y="2"/>
                      </a:moveTo>
                      <a:cubicBezTo>
                        <a:pt x="8" y="4"/>
                        <a:pt x="7" y="4"/>
                        <a:pt x="6" y="3"/>
                      </a:cubicBezTo>
                      <a:cubicBezTo>
                        <a:pt x="6" y="2"/>
                        <a:pt x="7" y="2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2" name="Freeform 3108"/>
                <p:cNvSpPr/>
                <p:nvPr/>
              </p:nvSpPr>
              <p:spPr bwMode="auto">
                <a:xfrm>
                  <a:off x="5459" y="2978"/>
                  <a:ext cx="6" cy="7"/>
                </a:xfrm>
                <a:custGeom>
                  <a:avLst/>
                  <a:gdLst>
                    <a:gd name="T0" fmla="*/ 3 w 3"/>
                    <a:gd name="T1" fmla="*/ 2 h 3"/>
                    <a:gd name="T2" fmla="*/ 1 w 3"/>
                    <a:gd name="T3" fmla="*/ 2 h 3"/>
                    <a:gd name="T4" fmla="*/ 0 w 3"/>
                    <a:gd name="T5" fmla="*/ 1 h 3"/>
                    <a:gd name="T6" fmla="*/ 3 w 3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3" y="2"/>
                      </a:moveTo>
                      <a:cubicBezTo>
                        <a:pt x="2" y="2"/>
                        <a:pt x="2" y="2"/>
                        <a:pt x="1" y="2"/>
                      </a:cubicBezTo>
                      <a:cubicBezTo>
                        <a:pt x="1" y="1"/>
                        <a:pt x="1" y="0"/>
                        <a:pt x="0" y="1"/>
                      </a:cubicBezTo>
                      <a:cubicBezTo>
                        <a:pt x="0" y="3"/>
                        <a:pt x="3" y="3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3" name="Freeform 3109"/>
                <p:cNvSpPr/>
                <p:nvPr/>
              </p:nvSpPr>
              <p:spPr bwMode="auto">
                <a:xfrm>
                  <a:off x="5660" y="2933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0 w 1"/>
                    <a:gd name="T3" fmla="*/ 0 h 1"/>
                    <a:gd name="T4" fmla="*/ 1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4" name="Freeform 3110"/>
                <p:cNvSpPr/>
                <p:nvPr/>
              </p:nvSpPr>
              <p:spPr bwMode="auto">
                <a:xfrm>
                  <a:off x="5457" y="3054"/>
                  <a:ext cx="14" cy="11"/>
                </a:xfrm>
                <a:custGeom>
                  <a:avLst/>
                  <a:gdLst>
                    <a:gd name="T0" fmla="*/ 1 w 7"/>
                    <a:gd name="T1" fmla="*/ 3 h 5"/>
                    <a:gd name="T2" fmla="*/ 1 w 7"/>
                    <a:gd name="T3" fmla="*/ 2 h 5"/>
                    <a:gd name="T4" fmla="*/ 0 w 7"/>
                    <a:gd name="T5" fmla="*/ 3 h 5"/>
                    <a:gd name="T6" fmla="*/ 0 w 7"/>
                    <a:gd name="T7" fmla="*/ 4 h 5"/>
                    <a:gd name="T8" fmla="*/ 0 w 7"/>
                    <a:gd name="T9" fmla="*/ 5 h 5"/>
                    <a:gd name="T10" fmla="*/ 4 w 7"/>
                    <a:gd name="T11" fmla="*/ 3 h 5"/>
                    <a:gd name="T12" fmla="*/ 4 w 7"/>
                    <a:gd name="T13" fmla="*/ 5 h 5"/>
                    <a:gd name="T14" fmla="*/ 7 w 7"/>
                    <a:gd name="T15" fmla="*/ 2 h 5"/>
                    <a:gd name="T16" fmla="*/ 6 w 7"/>
                    <a:gd name="T17" fmla="*/ 3 h 5"/>
                    <a:gd name="T18" fmla="*/ 5 w 7"/>
                    <a:gd name="T19" fmla="*/ 2 h 5"/>
                    <a:gd name="T20" fmla="*/ 5 w 7"/>
                    <a:gd name="T21" fmla="*/ 0 h 5"/>
                    <a:gd name="T22" fmla="*/ 3 w 7"/>
                    <a:gd name="T23" fmla="*/ 1 h 5"/>
                    <a:gd name="T24" fmla="*/ 3 w 7"/>
                    <a:gd name="T25" fmla="*/ 2 h 5"/>
                    <a:gd name="T26" fmla="*/ 3 w 7"/>
                    <a:gd name="T27" fmla="*/ 2 h 5"/>
                    <a:gd name="T28" fmla="*/ 1 w 7"/>
                    <a:gd name="T29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5">
                      <a:moveTo>
                        <a:pt x="1" y="3"/>
                      </a:move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0" y="3"/>
                      </a:cubicBez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0" y="4"/>
                        <a:pt x="0" y="4"/>
                        <a:pt x="0" y="5"/>
                      </a:cubicBezTo>
                      <a:cubicBezTo>
                        <a:pt x="2" y="5"/>
                        <a:pt x="2" y="3"/>
                        <a:pt x="4" y="3"/>
                      </a:cubicBezTo>
                      <a:cubicBezTo>
                        <a:pt x="4" y="4"/>
                        <a:pt x="4" y="4"/>
                        <a:pt x="4" y="5"/>
                      </a:cubicBezTo>
                      <a:cubicBezTo>
                        <a:pt x="5" y="3"/>
                        <a:pt x="7" y="5"/>
                        <a:pt x="7" y="2"/>
                      </a:cubicBezTo>
                      <a:cubicBezTo>
                        <a:pt x="6" y="2"/>
                        <a:pt x="6" y="2"/>
                        <a:pt x="6" y="3"/>
                      </a:cubicBezTo>
                      <a:cubicBezTo>
                        <a:pt x="6" y="2"/>
                        <a:pt x="6" y="2"/>
                        <a:pt x="5" y="2"/>
                      </a:cubicBezTo>
                      <a:cubicBezTo>
                        <a:pt x="6" y="1"/>
                        <a:pt x="5" y="1"/>
                        <a:pt x="5" y="0"/>
                      </a:cubicBezTo>
                      <a:cubicBezTo>
                        <a:pt x="4" y="0"/>
                        <a:pt x="4" y="1"/>
                        <a:pt x="3" y="1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5" name="Freeform 3111"/>
                <p:cNvSpPr/>
                <p:nvPr/>
              </p:nvSpPr>
              <p:spPr bwMode="auto">
                <a:xfrm>
                  <a:off x="5580" y="2980"/>
                  <a:ext cx="8" cy="7"/>
                </a:xfrm>
                <a:custGeom>
                  <a:avLst/>
                  <a:gdLst>
                    <a:gd name="T0" fmla="*/ 1 w 4"/>
                    <a:gd name="T1" fmla="*/ 1 h 3"/>
                    <a:gd name="T2" fmla="*/ 0 w 4"/>
                    <a:gd name="T3" fmla="*/ 2 h 3"/>
                    <a:gd name="T4" fmla="*/ 2 w 4"/>
                    <a:gd name="T5" fmla="*/ 3 h 3"/>
                    <a:gd name="T6" fmla="*/ 4 w 4"/>
                    <a:gd name="T7" fmla="*/ 1 h 3"/>
                    <a:gd name="T8" fmla="*/ 2 w 4"/>
                    <a:gd name="T9" fmla="*/ 2 h 3"/>
                    <a:gd name="T10" fmla="*/ 1 w 4"/>
                    <a:gd name="T11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3">
                      <a:moveTo>
                        <a:pt x="1" y="1"/>
                      </a:moveTo>
                      <a:cubicBezTo>
                        <a:pt x="1" y="1"/>
                        <a:pt x="1" y="2"/>
                        <a:pt x="0" y="2"/>
                      </a:cubicBez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2" y="2"/>
                        <a:pt x="4" y="2"/>
                        <a:pt x="4" y="1"/>
                      </a:cubicBezTo>
                      <a:cubicBezTo>
                        <a:pt x="3" y="0"/>
                        <a:pt x="3" y="1"/>
                        <a:pt x="2" y="2"/>
                      </a:cubicBezTo>
                      <a:cubicBezTo>
                        <a:pt x="2" y="1"/>
                        <a:pt x="2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6" name="Freeform 3112"/>
                <p:cNvSpPr>
                  <a:spLocks noEditPoints="1"/>
                </p:cNvSpPr>
                <p:nvPr/>
              </p:nvSpPr>
              <p:spPr bwMode="auto">
                <a:xfrm>
                  <a:off x="5576" y="2927"/>
                  <a:ext cx="15" cy="14"/>
                </a:xfrm>
                <a:custGeom>
                  <a:avLst/>
                  <a:gdLst>
                    <a:gd name="T0" fmla="*/ 6 w 7"/>
                    <a:gd name="T1" fmla="*/ 3 h 7"/>
                    <a:gd name="T2" fmla="*/ 5 w 7"/>
                    <a:gd name="T3" fmla="*/ 1 h 7"/>
                    <a:gd name="T4" fmla="*/ 4 w 7"/>
                    <a:gd name="T5" fmla="*/ 0 h 7"/>
                    <a:gd name="T6" fmla="*/ 5 w 7"/>
                    <a:gd name="T7" fmla="*/ 2 h 7"/>
                    <a:gd name="T8" fmla="*/ 2 w 7"/>
                    <a:gd name="T9" fmla="*/ 4 h 7"/>
                    <a:gd name="T10" fmla="*/ 1 w 7"/>
                    <a:gd name="T11" fmla="*/ 4 h 7"/>
                    <a:gd name="T12" fmla="*/ 2 w 7"/>
                    <a:gd name="T13" fmla="*/ 7 h 7"/>
                    <a:gd name="T14" fmla="*/ 4 w 7"/>
                    <a:gd name="T15" fmla="*/ 5 h 7"/>
                    <a:gd name="T16" fmla="*/ 7 w 7"/>
                    <a:gd name="T17" fmla="*/ 5 h 7"/>
                    <a:gd name="T18" fmla="*/ 6 w 7"/>
                    <a:gd name="T19" fmla="*/ 3 h 7"/>
                    <a:gd name="T20" fmla="*/ 4 w 7"/>
                    <a:gd name="T21" fmla="*/ 5 h 7"/>
                    <a:gd name="T22" fmla="*/ 4 w 7"/>
                    <a:gd name="T23" fmla="*/ 4 h 7"/>
                    <a:gd name="T24" fmla="*/ 4 w 7"/>
                    <a:gd name="T2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7" h="7">
                      <a:moveTo>
                        <a:pt x="6" y="3"/>
                      </a:moveTo>
                      <a:cubicBezTo>
                        <a:pt x="6" y="3"/>
                        <a:pt x="6" y="1"/>
                        <a:pt x="5" y="1"/>
                      </a:cubicBezTo>
                      <a:cubicBezTo>
                        <a:pt x="4" y="1"/>
                        <a:pt x="5" y="0"/>
                        <a:pt x="4" y="0"/>
                      </a:cubicBezTo>
                      <a:cubicBezTo>
                        <a:pt x="3" y="2"/>
                        <a:pt x="5" y="1"/>
                        <a:pt x="5" y="2"/>
                      </a:cubicBezTo>
                      <a:cubicBezTo>
                        <a:pt x="4" y="3"/>
                        <a:pt x="1" y="2"/>
                        <a:pt x="2" y="4"/>
                      </a:cubicBezTo>
                      <a:cubicBezTo>
                        <a:pt x="2" y="4"/>
                        <a:pt x="0" y="3"/>
                        <a:pt x="1" y="4"/>
                      </a:cubicBezTo>
                      <a:cubicBezTo>
                        <a:pt x="1" y="4"/>
                        <a:pt x="2" y="5"/>
                        <a:pt x="2" y="7"/>
                      </a:cubicBezTo>
                      <a:cubicBezTo>
                        <a:pt x="3" y="7"/>
                        <a:pt x="3" y="5"/>
                        <a:pt x="4" y="5"/>
                      </a:cubicBezTo>
                      <a:cubicBezTo>
                        <a:pt x="4" y="6"/>
                        <a:pt x="6" y="5"/>
                        <a:pt x="7" y="5"/>
                      </a:cubicBezTo>
                      <a:cubicBezTo>
                        <a:pt x="7" y="4"/>
                        <a:pt x="7" y="4"/>
                        <a:pt x="6" y="3"/>
                      </a:cubicBezTo>
                      <a:close/>
                      <a:moveTo>
                        <a:pt x="4" y="5"/>
                      </a:moveTo>
                      <a:cubicBezTo>
                        <a:pt x="4" y="5"/>
                        <a:pt x="4" y="4"/>
                        <a:pt x="4" y="4"/>
                      </a:cubicBezTo>
                      <a:cubicBezTo>
                        <a:pt x="4" y="3"/>
                        <a:pt x="5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7" name="Freeform 3113"/>
                <p:cNvSpPr>
                  <a:spLocks noEditPoints="1"/>
                </p:cNvSpPr>
                <p:nvPr/>
              </p:nvSpPr>
              <p:spPr bwMode="auto">
                <a:xfrm>
                  <a:off x="5533" y="2925"/>
                  <a:ext cx="41" cy="16"/>
                </a:xfrm>
                <a:custGeom>
                  <a:avLst/>
                  <a:gdLst>
                    <a:gd name="T0" fmla="*/ 18 w 20"/>
                    <a:gd name="T1" fmla="*/ 2 h 8"/>
                    <a:gd name="T2" fmla="*/ 16 w 20"/>
                    <a:gd name="T3" fmla="*/ 3 h 8"/>
                    <a:gd name="T4" fmla="*/ 14 w 20"/>
                    <a:gd name="T5" fmla="*/ 4 h 8"/>
                    <a:gd name="T6" fmla="*/ 14 w 20"/>
                    <a:gd name="T7" fmla="*/ 3 h 8"/>
                    <a:gd name="T8" fmla="*/ 13 w 20"/>
                    <a:gd name="T9" fmla="*/ 4 h 8"/>
                    <a:gd name="T10" fmla="*/ 13 w 20"/>
                    <a:gd name="T11" fmla="*/ 0 h 8"/>
                    <a:gd name="T12" fmla="*/ 11 w 20"/>
                    <a:gd name="T13" fmla="*/ 1 h 8"/>
                    <a:gd name="T14" fmla="*/ 10 w 20"/>
                    <a:gd name="T15" fmla="*/ 1 h 8"/>
                    <a:gd name="T16" fmla="*/ 8 w 20"/>
                    <a:gd name="T17" fmla="*/ 1 h 8"/>
                    <a:gd name="T18" fmla="*/ 7 w 20"/>
                    <a:gd name="T19" fmla="*/ 2 h 8"/>
                    <a:gd name="T20" fmla="*/ 6 w 20"/>
                    <a:gd name="T21" fmla="*/ 3 h 8"/>
                    <a:gd name="T22" fmla="*/ 4 w 20"/>
                    <a:gd name="T23" fmla="*/ 2 h 8"/>
                    <a:gd name="T24" fmla="*/ 4 w 20"/>
                    <a:gd name="T25" fmla="*/ 4 h 8"/>
                    <a:gd name="T26" fmla="*/ 4 w 20"/>
                    <a:gd name="T27" fmla="*/ 2 h 8"/>
                    <a:gd name="T28" fmla="*/ 3 w 20"/>
                    <a:gd name="T29" fmla="*/ 3 h 8"/>
                    <a:gd name="T30" fmla="*/ 0 w 20"/>
                    <a:gd name="T31" fmla="*/ 4 h 8"/>
                    <a:gd name="T32" fmla="*/ 1 w 20"/>
                    <a:gd name="T33" fmla="*/ 7 h 8"/>
                    <a:gd name="T34" fmla="*/ 3 w 20"/>
                    <a:gd name="T35" fmla="*/ 8 h 8"/>
                    <a:gd name="T36" fmla="*/ 4 w 20"/>
                    <a:gd name="T37" fmla="*/ 7 h 8"/>
                    <a:gd name="T38" fmla="*/ 5 w 20"/>
                    <a:gd name="T39" fmla="*/ 7 h 8"/>
                    <a:gd name="T40" fmla="*/ 3 w 20"/>
                    <a:gd name="T41" fmla="*/ 5 h 8"/>
                    <a:gd name="T42" fmla="*/ 4 w 20"/>
                    <a:gd name="T43" fmla="*/ 4 h 8"/>
                    <a:gd name="T44" fmla="*/ 5 w 20"/>
                    <a:gd name="T45" fmla="*/ 5 h 8"/>
                    <a:gd name="T46" fmla="*/ 6 w 20"/>
                    <a:gd name="T47" fmla="*/ 7 h 8"/>
                    <a:gd name="T48" fmla="*/ 13 w 20"/>
                    <a:gd name="T49" fmla="*/ 5 h 8"/>
                    <a:gd name="T50" fmla="*/ 14 w 20"/>
                    <a:gd name="T51" fmla="*/ 6 h 8"/>
                    <a:gd name="T52" fmla="*/ 15 w 20"/>
                    <a:gd name="T53" fmla="*/ 4 h 8"/>
                    <a:gd name="T54" fmla="*/ 15 w 20"/>
                    <a:gd name="T55" fmla="*/ 6 h 8"/>
                    <a:gd name="T56" fmla="*/ 19 w 20"/>
                    <a:gd name="T57" fmla="*/ 7 h 8"/>
                    <a:gd name="T58" fmla="*/ 20 w 20"/>
                    <a:gd name="T59" fmla="*/ 4 h 8"/>
                    <a:gd name="T60" fmla="*/ 18 w 20"/>
                    <a:gd name="T61" fmla="*/ 2 h 8"/>
                    <a:gd name="T62" fmla="*/ 7 w 20"/>
                    <a:gd name="T63" fmla="*/ 4 h 8"/>
                    <a:gd name="T64" fmla="*/ 7 w 20"/>
                    <a:gd name="T65" fmla="*/ 5 h 8"/>
                    <a:gd name="T66" fmla="*/ 6 w 20"/>
                    <a:gd name="T67" fmla="*/ 4 h 8"/>
                    <a:gd name="T68" fmla="*/ 8 w 20"/>
                    <a:gd name="T69" fmla="*/ 2 h 8"/>
                    <a:gd name="T70" fmla="*/ 7 w 20"/>
                    <a:gd name="T71" fmla="*/ 4 h 8"/>
                    <a:gd name="T72" fmla="*/ 9 w 20"/>
                    <a:gd name="T73" fmla="*/ 6 h 8"/>
                    <a:gd name="T74" fmla="*/ 9 w 20"/>
                    <a:gd name="T75" fmla="*/ 4 h 8"/>
                    <a:gd name="T76" fmla="*/ 10 w 20"/>
                    <a:gd name="T77" fmla="*/ 5 h 8"/>
                    <a:gd name="T78" fmla="*/ 11 w 20"/>
                    <a:gd name="T79" fmla="*/ 6 h 8"/>
                    <a:gd name="T80" fmla="*/ 9 w 20"/>
                    <a:gd name="T81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0" h="8">
                      <a:moveTo>
                        <a:pt x="18" y="2"/>
                      </a:moveTo>
                      <a:cubicBezTo>
                        <a:pt x="18" y="4"/>
                        <a:pt x="17" y="3"/>
                        <a:pt x="16" y="3"/>
                      </a:cubicBezTo>
                      <a:cubicBezTo>
                        <a:pt x="15" y="3"/>
                        <a:pt x="15" y="4"/>
                        <a:pt x="14" y="4"/>
                      </a:cubicBezTo>
                      <a:cubicBezTo>
                        <a:pt x="14" y="4"/>
                        <a:pt x="14" y="3"/>
                        <a:pt x="14" y="3"/>
                      </a:cubicBezTo>
                      <a:cubicBezTo>
                        <a:pt x="13" y="3"/>
                        <a:pt x="13" y="4"/>
                        <a:pt x="13" y="4"/>
                      </a:cubicBezTo>
                      <a:cubicBezTo>
                        <a:pt x="12" y="2"/>
                        <a:pt x="15" y="1"/>
                        <a:pt x="13" y="0"/>
                      </a:cubicBezTo>
                      <a:cubicBezTo>
                        <a:pt x="12" y="2"/>
                        <a:pt x="12" y="1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8" y="2"/>
                        <a:pt x="9" y="2"/>
                        <a:pt x="8" y="1"/>
                      </a:cubicBezTo>
                      <a:cubicBezTo>
                        <a:pt x="8" y="2"/>
                        <a:pt x="7" y="1"/>
                        <a:pt x="7" y="2"/>
                      </a:cubicBezTo>
                      <a:cubicBezTo>
                        <a:pt x="7" y="2"/>
                        <a:pt x="7" y="3"/>
                        <a:pt x="6" y="3"/>
                      </a:cubicBezTo>
                      <a:cubicBezTo>
                        <a:pt x="6" y="3"/>
                        <a:pt x="5" y="3"/>
                        <a:pt x="4" y="2"/>
                      </a:cubicBezTo>
                      <a:cubicBezTo>
                        <a:pt x="4" y="3"/>
                        <a:pt x="5" y="4"/>
                        <a:pt x="4" y="4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2" y="3"/>
                        <a:pt x="0" y="2"/>
                        <a:pt x="0" y="4"/>
                      </a:cubicBezTo>
                      <a:cubicBezTo>
                        <a:pt x="2" y="3"/>
                        <a:pt x="1" y="7"/>
                        <a:pt x="1" y="7"/>
                      </a:cubicBezTo>
                      <a:cubicBezTo>
                        <a:pt x="1" y="7"/>
                        <a:pt x="2" y="8"/>
                        <a:pt x="3" y="8"/>
                      </a:cubicBezTo>
                      <a:cubicBezTo>
                        <a:pt x="3" y="7"/>
                        <a:pt x="3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6" y="5"/>
                        <a:pt x="3" y="6"/>
                        <a:pt x="3" y="5"/>
                      </a:cubicBezTo>
                      <a:cubicBezTo>
                        <a:pt x="3" y="5"/>
                        <a:pt x="3" y="4"/>
                        <a:pt x="4" y="4"/>
                      </a:cubicBezTo>
                      <a:cubicBezTo>
                        <a:pt x="3" y="6"/>
                        <a:pt x="5" y="4"/>
                        <a:pt x="5" y="5"/>
                      </a:cubicBezTo>
                      <a:cubicBezTo>
                        <a:pt x="5" y="6"/>
                        <a:pt x="8" y="6"/>
                        <a:pt x="6" y="7"/>
                      </a:cubicBezTo>
                      <a:cubicBezTo>
                        <a:pt x="8" y="8"/>
                        <a:pt x="14" y="8"/>
                        <a:pt x="13" y="5"/>
                      </a:cubicBezTo>
                      <a:cubicBezTo>
                        <a:pt x="13" y="5"/>
                        <a:pt x="14" y="6"/>
                        <a:pt x="14" y="6"/>
                      </a:cubicBezTo>
                      <a:cubicBezTo>
                        <a:pt x="16" y="5"/>
                        <a:pt x="14" y="5"/>
                        <a:pt x="15" y="4"/>
                      </a:cubicBezTo>
                      <a:cubicBezTo>
                        <a:pt x="16" y="4"/>
                        <a:pt x="15" y="5"/>
                        <a:pt x="15" y="6"/>
                      </a:cubicBezTo>
                      <a:cubicBezTo>
                        <a:pt x="17" y="6"/>
                        <a:pt x="18" y="7"/>
                        <a:pt x="19" y="7"/>
                      </a:cubicBezTo>
                      <a:cubicBezTo>
                        <a:pt x="19" y="5"/>
                        <a:pt x="20" y="6"/>
                        <a:pt x="20" y="4"/>
                      </a:cubicBezTo>
                      <a:cubicBezTo>
                        <a:pt x="18" y="5"/>
                        <a:pt x="19" y="3"/>
                        <a:pt x="18" y="2"/>
                      </a:cubicBezTo>
                      <a:close/>
                      <a:moveTo>
                        <a:pt x="7" y="4"/>
                      </a:moveTo>
                      <a:cubicBezTo>
                        <a:pt x="7" y="4"/>
                        <a:pt x="8" y="4"/>
                        <a:pt x="7" y="5"/>
                      </a:cubicBezTo>
                      <a:cubicBezTo>
                        <a:pt x="7" y="5"/>
                        <a:pt x="6" y="4"/>
                        <a:pt x="6" y="4"/>
                      </a:cubicBezTo>
                      <a:cubicBezTo>
                        <a:pt x="7" y="3"/>
                        <a:pt x="7" y="3"/>
                        <a:pt x="8" y="2"/>
                      </a:cubicBezTo>
                      <a:cubicBezTo>
                        <a:pt x="9" y="2"/>
                        <a:pt x="8" y="4"/>
                        <a:pt x="7" y="4"/>
                      </a:cubicBezTo>
                      <a:close/>
                      <a:moveTo>
                        <a:pt x="9" y="6"/>
                      </a:moveTo>
                      <a:cubicBezTo>
                        <a:pt x="9" y="5"/>
                        <a:pt x="10" y="4"/>
                        <a:pt x="9" y="4"/>
                      </a:cubicBezTo>
                      <a:cubicBezTo>
                        <a:pt x="9" y="3"/>
                        <a:pt x="10" y="4"/>
                        <a:pt x="10" y="5"/>
                      </a:cubicBezTo>
                      <a:cubicBezTo>
                        <a:pt x="11" y="5"/>
                        <a:pt x="11" y="5"/>
                        <a:pt x="11" y="6"/>
                      </a:cubicBezTo>
                      <a:cubicBezTo>
                        <a:pt x="10" y="6"/>
                        <a:pt x="10" y="6"/>
                        <a:pt x="9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8" name="Freeform 3114"/>
                <p:cNvSpPr/>
                <p:nvPr/>
              </p:nvSpPr>
              <p:spPr bwMode="auto">
                <a:xfrm>
                  <a:off x="5562" y="2976"/>
                  <a:ext cx="2" cy="4"/>
                </a:xfrm>
                <a:custGeom>
                  <a:avLst/>
                  <a:gdLst>
                    <a:gd name="T0" fmla="*/ 0 w 1"/>
                    <a:gd name="T1" fmla="*/ 2 h 2"/>
                    <a:gd name="T2" fmla="*/ 0 w 1"/>
                    <a:gd name="T3" fmla="*/ 2 h 2"/>
                    <a:gd name="T4" fmla="*/ 0 w 1"/>
                    <a:gd name="T5" fmla="*/ 1 h 2"/>
                    <a:gd name="T6" fmla="*/ 0 w 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1"/>
                        <a:pt x="1" y="0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59" name="Freeform 3115"/>
                <p:cNvSpPr/>
                <p:nvPr/>
              </p:nvSpPr>
              <p:spPr bwMode="auto">
                <a:xfrm>
                  <a:off x="5531" y="2935"/>
                  <a:ext cx="4" cy="4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1"/>
                        <a:pt x="1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0" name="Freeform 3116"/>
                <p:cNvSpPr/>
                <p:nvPr/>
              </p:nvSpPr>
              <p:spPr bwMode="auto">
                <a:xfrm>
                  <a:off x="5615" y="2929"/>
                  <a:ext cx="6" cy="8"/>
                </a:xfrm>
                <a:custGeom>
                  <a:avLst/>
                  <a:gdLst>
                    <a:gd name="T0" fmla="*/ 1 w 3"/>
                    <a:gd name="T1" fmla="*/ 4 h 4"/>
                    <a:gd name="T2" fmla="*/ 1 w 3"/>
                    <a:gd name="T3" fmla="*/ 2 h 4"/>
                    <a:gd name="T4" fmla="*/ 0 w 3"/>
                    <a:gd name="T5" fmla="*/ 4 h 4"/>
                    <a:gd name="T6" fmla="*/ 3 w 3"/>
                    <a:gd name="T7" fmla="*/ 4 h 4"/>
                    <a:gd name="T8" fmla="*/ 2 w 3"/>
                    <a:gd name="T9" fmla="*/ 2 h 4"/>
                    <a:gd name="T10" fmla="*/ 1 w 3"/>
                    <a:gd name="T11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1" y="4"/>
                      </a:moveTo>
                      <a:cubicBezTo>
                        <a:pt x="1" y="3"/>
                        <a:pt x="1" y="2"/>
                        <a:pt x="1" y="2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2" y="4"/>
                        <a:pt x="2" y="3"/>
                        <a:pt x="3" y="4"/>
                      </a:cubicBezTo>
                      <a:cubicBezTo>
                        <a:pt x="3" y="3"/>
                        <a:pt x="3" y="0"/>
                        <a:pt x="2" y="2"/>
                      </a:cubicBezTo>
                      <a:cubicBezTo>
                        <a:pt x="3" y="2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1" name="Freeform 3117"/>
                <p:cNvSpPr/>
                <p:nvPr/>
              </p:nvSpPr>
              <p:spPr bwMode="auto">
                <a:xfrm>
                  <a:off x="5640" y="2927"/>
                  <a:ext cx="10" cy="12"/>
                </a:xfrm>
                <a:custGeom>
                  <a:avLst/>
                  <a:gdLst>
                    <a:gd name="T0" fmla="*/ 1 w 5"/>
                    <a:gd name="T1" fmla="*/ 3 h 6"/>
                    <a:gd name="T2" fmla="*/ 1 w 5"/>
                    <a:gd name="T3" fmla="*/ 6 h 6"/>
                    <a:gd name="T4" fmla="*/ 3 w 5"/>
                    <a:gd name="T5" fmla="*/ 5 h 6"/>
                    <a:gd name="T6" fmla="*/ 3 w 5"/>
                    <a:gd name="T7" fmla="*/ 3 h 6"/>
                    <a:gd name="T8" fmla="*/ 4 w 5"/>
                    <a:gd name="T9" fmla="*/ 5 h 6"/>
                    <a:gd name="T10" fmla="*/ 5 w 5"/>
                    <a:gd name="T11" fmla="*/ 4 h 6"/>
                    <a:gd name="T12" fmla="*/ 4 w 5"/>
                    <a:gd name="T13" fmla="*/ 2 h 6"/>
                    <a:gd name="T14" fmla="*/ 4 w 5"/>
                    <a:gd name="T15" fmla="*/ 1 h 6"/>
                    <a:gd name="T16" fmla="*/ 2 w 5"/>
                    <a:gd name="T17" fmla="*/ 0 h 6"/>
                    <a:gd name="T18" fmla="*/ 2 w 5"/>
                    <a:gd name="T19" fmla="*/ 4 h 6"/>
                    <a:gd name="T20" fmla="*/ 1 w 5"/>
                    <a:gd name="T21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" h="6">
                      <a:moveTo>
                        <a:pt x="1" y="3"/>
                      </a:moveTo>
                      <a:cubicBezTo>
                        <a:pt x="0" y="3"/>
                        <a:pt x="0" y="6"/>
                        <a:pt x="1" y="6"/>
                      </a:cubicBezTo>
                      <a:cubicBezTo>
                        <a:pt x="1" y="5"/>
                        <a:pt x="2" y="4"/>
                        <a:pt x="3" y="5"/>
                      </a:cubicBezTo>
                      <a:cubicBezTo>
                        <a:pt x="3" y="4"/>
                        <a:pt x="2" y="3"/>
                        <a:pt x="3" y="3"/>
                      </a:cubicBezTo>
                      <a:cubicBezTo>
                        <a:pt x="4" y="3"/>
                        <a:pt x="4" y="4"/>
                        <a:pt x="4" y="5"/>
                      </a:cubicBezTo>
                      <a:cubicBezTo>
                        <a:pt x="4" y="5"/>
                        <a:pt x="5" y="5"/>
                        <a:pt x="5" y="4"/>
                      </a:cubicBezTo>
                      <a:cubicBezTo>
                        <a:pt x="3" y="4"/>
                        <a:pt x="5" y="2"/>
                        <a:pt x="4" y="2"/>
                      </a:cubicBezTo>
                      <a:cubicBezTo>
                        <a:pt x="4" y="2"/>
                        <a:pt x="4" y="1"/>
                        <a:pt x="4" y="1"/>
                      </a:cubicBezTo>
                      <a:cubicBezTo>
                        <a:pt x="3" y="1"/>
                        <a:pt x="2" y="1"/>
                        <a:pt x="2" y="0"/>
                      </a:cubicBezTo>
                      <a:cubicBezTo>
                        <a:pt x="1" y="2"/>
                        <a:pt x="2" y="3"/>
                        <a:pt x="2" y="4"/>
                      </a:cubicBezTo>
                      <a:cubicBezTo>
                        <a:pt x="2" y="4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2" name="Freeform 3118"/>
                <p:cNvSpPr/>
                <p:nvPr/>
              </p:nvSpPr>
              <p:spPr bwMode="auto">
                <a:xfrm>
                  <a:off x="5593" y="2931"/>
                  <a:ext cx="8" cy="8"/>
                </a:xfrm>
                <a:custGeom>
                  <a:avLst/>
                  <a:gdLst>
                    <a:gd name="T0" fmla="*/ 2 w 4"/>
                    <a:gd name="T1" fmla="*/ 1 h 4"/>
                    <a:gd name="T2" fmla="*/ 1 w 4"/>
                    <a:gd name="T3" fmla="*/ 3 h 4"/>
                    <a:gd name="T4" fmla="*/ 0 w 4"/>
                    <a:gd name="T5" fmla="*/ 2 h 4"/>
                    <a:gd name="T6" fmla="*/ 1 w 4"/>
                    <a:gd name="T7" fmla="*/ 4 h 4"/>
                    <a:gd name="T8" fmla="*/ 3 w 4"/>
                    <a:gd name="T9" fmla="*/ 4 h 4"/>
                    <a:gd name="T10" fmla="*/ 2 w 4"/>
                    <a:gd name="T11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2" y="1"/>
                      </a:moveTo>
                      <a:cubicBezTo>
                        <a:pt x="2" y="1"/>
                        <a:pt x="2" y="3"/>
                        <a:pt x="1" y="3"/>
                      </a:cubicBezTo>
                      <a:cubicBezTo>
                        <a:pt x="2" y="1"/>
                        <a:pt x="0" y="0"/>
                        <a:pt x="0" y="2"/>
                      </a:cubicBezTo>
                      <a:cubicBezTo>
                        <a:pt x="1" y="1"/>
                        <a:pt x="1" y="3"/>
                        <a:pt x="1" y="4"/>
                      </a:cubicBezTo>
                      <a:cubicBezTo>
                        <a:pt x="2" y="3"/>
                        <a:pt x="3" y="4"/>
                        <a:pt x="3" y="4"/>
                      </a:cubicBezTo>
                      <a:cubicBezTo>
                        <a:pt x="4" y="3"/>
                        <a:pt x="4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3" name="Freeform 3119"/>
                <p:cNvSpPr/>
                <p:nvPr/>
              </p:nvSpPr>
              <p:spPr bwMode="auto">
                <a:xfrm>
                  <a:off x="5578" y="2917"/>
                  <a:ext cx="8" cy="10"/>
                </a:xfrm>
                <a:custGeom>
                  <a:avLst/>
                  <a:gdLst>
                    <a:gd name="T0" fmla="*/ 3 w 4"/>
                    <a:gd name="T1" fmla="*/ 5 h 5"/>
                    <a:gd name="T2" fmla="*/ 4 w 4"/>
                    <a:gd name="T3" fmla="*/ 5 h 5"/>
                    <a:gd name="T4" fmla="*/ 4 w 4"/>
                    <a:gd name="T5" fmla="*/ 1 h 5"/>
                    <a:gd name="T6" fmla="*/ 3 w 4"/>
                    <a:gd name="T7" fmla="*/ 2 h 5"/>
                    <a:gd name="T8" fmla="*/ 1 w 4"/>
                    <a:gd name="T9" fmla="*/ 3 h 5"/>
                    <a:gd name="T10" fmla="*/ 3 w 4"/>
                    <a:gd name="T11" fmla="*/ 3 h 5"/>
                    <a:gd name="T12" fmla="*/ 3 w 4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5">
                      <a:moveTo>
                        <a:pt x="3" y="5"/>
                      </a:moveTo>
                      <a:cubicBezTo>
                        <a:pt x="3" y="5"/>
                        <a:pt x="4" y="5"/>
                        <a:pt x="4" y="5"/>
                      </a:cubicBezTo>
                      <a:cubicBezTo>
                        <a:pt x="4" y="3"/>
                        <a:pt x="4" y="3"/>
                        <a:pt x="4" y="1"/>
                      </a:cubicBezTo>
                      <a:cubicBezTo>
                        <a:pt x="4" y="0"/>
                        <a:pt x="3" y="1"/>
                        <a:pt x="3" y="2"/>
                      </a:cubicBezTo>
                      <a:cubicBezTo>
                        <a:pt x="2" y="2"/>
                        <a:pt x="0" y="1"/>
                        <a:pt x="1" y="3"/>
                      </a:cubicBezTo>
                      <a:cubicBezTo>
                        <a:pt x="2" y="3"/>
                        <a:pt x="4" y="2"/>
                        <a:pt x="3" y="3"/>
                      </a:cubicBezTo>
                      <a:cubicBezTo>
                        <a:pt x="3" y="4"/>
                        <a:pt x="2" y="4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4" name="Freeform 3120"/>
                <p:cNvSpPr/>
                <p:nvPr/>
              </p:nvSpPr>
              <p:spPr bwMode="auto">
                <a:xfrm>
                  <a:off x="5488" y="3019"/>
                  <a:ext cx="6" cy="7"/>
                </a:xfrm>
                <a:custGeom>
                  <a:avLst/>
                  <a:gdLst>
                    <a:gd name="T0" fmla="*/ 3 w 3"/>
                    <a:gd name="T1" fmla="*/ 0 h 3"/>
                    <a:gd name="T2" fmla="*/ 2 w 3"/>
                    <a:gd name="T3" fmla="*/ 1 h 3"/>
                    <a:gd name="T4" fmla="*/ 0 w 3"/>
                    <a:gd name="T5" fmla="*/ 2 h 3"/>
                    <a:gd name="T6" fmla="*/ 3 w 3"/>
                    <a:gd name="T7" fmla="*/ 2 h 3"/>
                    <a:gd name="T8" fmla="*/ 2 w 3"/>
                    <a:gd name="T9" fmla="*/ 1 h 3"/>
                    <a:gd name="T10" fmla="*/ 3 w 3"/>
                    <a:gd name="T11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3">
                      <a:moveTo>
                        <a:pt x="3" y="0"/>
                      </a:moveTo>
                      <a:cubicBezTo>
                        <a:pt x="2" y="0"/>
                        <a:pt x="2" y="0"/>
                        <a:pt x="2" y="1"/>
                      </a:cubicBezTo>
                      <a:cubicBezTo>
                        <a:pt x="1" y="0"/>
                        <a:pt x="0" y="0"/>
                        <a:pt x="0" y="2"/>
                      </a:cubicBezTo>
                      <a:cubicBezTo>
                        <a:pt x="1" y="1"/>
                        <a:pt x="2" y="3"/>
                        <a:pt x="3" y="2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3" y="1"/>
                        <a:pt x="3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5" name="Freeform 3121"/>
                <p:cNvSpPr/>
                <p:nvPr/>
              </p:nvSpPr>
              <p:spPr bwMode="auto">
                <a:xfrm>
                  <a:off x="5837" y="2972"/>
                  <a:ext cx="4" cy="4"/>
                </a:xfrm>
                <a:custGeom>
                  <a:avLst/>
                  <a:gdLst>
                    <a:gd name="T0" fmla="*/ 2 w 2"/>
                    <a:gd name="T1" fmla="*/ 2 h 2"/>
                    <a:gd name="T2" fmla="*/ 2 w 2"/>
                    <a:gd name="T3" fmla="*/ 0 h 2"/>
                    <a:gd name="T4" fmla="*/ 0 w 2"/>
                    <a:gd name="T5" fmla="*/ 0 h 2"/>
                    <a:gd name="T6" fmla="*/ 0 w 2"/>
                    <a:gd name="T7" fmla="*/ 1 h 2"/>
                    <a:gd name="T8" fmla="*/ 1 w 2"/>
                    <a:gd name="T9" fmla="*/ 1 h 2"/>
                    <a:gd name="T10" fmla="*/ 2 w 2"/>
                    <a:gd name="T11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6" name="Freeform 3122"/>
                <p:cNvSpPr/>
                <p:nvPr/>
              </p:nvSpPr>
              <p:spPr bwMode="auto">
                <a:xfrm>
                  <a:off x="6221" y="2972"/>
                  <a:ext cx="4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7" name="Freeform 3123"/>
                <p:cNvSpPr/>
                <p:nvPr/>
              </p:nvSpPr>
              <p:spPr bwMode="auto">
                <a:xfrm>
                  <a:off x="6178" y="2980"/>
                  <a:ext cx="4" cy="3"/>
                </a:xfrm>
                <a:custGeom>
                  <a:avLst/>
                  <a:gdLst>
                    <a:gd name="T0" fmla="*/ 0 w 2"/>
                    <a:gd name="T1" fmla="*/ 0 h 1"/>
                    <a:gd name="T2" fmla="*/ 2 w 2"/>
                    <a:gd name="T3" fmla="*/ 0 h 1"/>
                    <a:gd name="T4" fmla="*/ 0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0" y="0"/>
                      </a:moveTo>
                      <a:cubicBezTo>
                        <a:pt x="0" y="1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8" name="Freeform 3124"/>
                <p:cNvSpPr/>
                <p:nvPr/>
              </p:nvSpPr>
              <p:spPr bwMode="auto">
                <a:xfrm>
                  <a:off x="6164" y="2880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1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69" name="Freeform 3125"/>
                <p:cNvSpPr/>
                <p:nvPr/>
              </p:nvSpPr>
              <p:spPr bwMode="auto">
                <a:xfrm>
                  <a:off x="6112" y="3059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  <a:gd name="T8" fmla="*/ 1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0" name="Freeform 3126"/>
                <p:cNvSpPr/>
                <p:nvPr/>
              </p:nvSpPr>
              <p:spPr bwMode="auto">
                <a:xfrm>
                  <a:off x="6079" y="3052"/>
                  <a:ext cx="15" cy="11"/>
                </a:xfrm>
                <a:custGeom>
                  <a:avLst/>
                  <a:gdLst>
                    <a:gd name="T0" fmla="*/ 7 w 7"/>
                    <a:gd name="T1" fmla="*/ 0 h 5"/>
                    <a:gd name="T2" fmla="*/ 0 w 7"/>
                    <a:gd name="T3" fmla="*/ 1 h 5"/>
                    <a:gd name="T4" fmla="*/ 0 w 7"/>
                    <a:gd name="T5" fmla="*/ 3 h 5"/>
                    <a:gd name="T6" fmla="*/ 2 w 7"/>
                    <a:gd name="T7" fmla="*/ 5 h 5"/>
                    <a:gd name="T8" fmla="*/ 5 w 7"/>
                    <a:gd name="T9" fmla="*/ 4 h 5"/>
                    <a:gd name="T10" fmla="*/ 5 w 7"/>
                    <a:gd name="T11" fmla="*/ 3 h 5"/>
                    <a:gd name="T12" fmla="*/ 7 w 7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" h="5">
                      <a:moveTo>
                        <a:pt x="7" y="0"/>
                      </a:moveTo>
                      <a:cubicBezTo>
                        <a:pt x="5" y="1"/>
                        <a:pt x="2" y="0"/>
                        <a:pt x="0" y="1"/>
                      </a:cubicBez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0" y="4"/>
                        <a:pt x="3" y="3"/>
                        <a:pt x="2" y="5"/>
                      </a:cubicBezTo>
                      <a:cubicBezTo>
                        <a:pt x="4" y="5"/>
                        <a:pt x="4" y="3"/>
                        <a:pt x="5" y="4"/>
                      </a:cubicBezTo>
                      <a:cubicBezTo>
                        <a:pt x="5" y="4"/>
                        <a:pt x="5" y="3"/>
                        <a:pt x="5" y="3"/>
                      </a:cubicBezTo>
                      <a:cubicBezTo>
                        <a:pt x="5" y="3"/>
                        <a:pt x="7" y="2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1" name="Freeform 3127"/>
                <p:cNvSpPr/>
                <p:nvPr/>
              </p:nvSpPr>
              <p:spPr bwMode="auto">
                <a:xfrm>
                  <a:off x="6139" y="3048"/>
                  <a:ext cx="8" cy="4"/>
                </a:xfrm>
                <a:custGeom>
                  <a:avLst/>
                  <a:gdLst>
                    <a:gd name="T0" fmla="*/ 0 w 4"/>
                    <a:gd name="T1" fmla="*/ 1 h 2"/>
                    <a:gd name="T2" fmla="*/ 3 w 4"/>
                    <a:gd name="T3" fmla="*/ 2 h 2"/>
                    <a:gd name="T4" fmla="*/ 0 w 4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1"/>
                      </a:moveTo>
                      <a:cubicBezTo>
                        <a:pt x="1" y="2"/>
                        <a:pt x="2" y="2"/>
                        <a:pt x="3" y="2"/>
                      </a:cubicBezTo>
                      <a:cubicBezTo>
                        <a:pt x="4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2" name="Freeform 3128"/>
                <p:cNvSpPr/>
                <p:nvPr/>
              </p:nvSpPr>
              <p:spPr bwMode="auto">
                <a:xfrm>
                  <a:off x="6162" y="3052"/>
                  <a:ext cx="6" cy="4"/>
                </a:xfrm>
                <a:custGeom>
                  <a:avLst/>
                  <a:gdLst>
                    <a:gd name="T0" fmla="*/ 3 w 3"/>
                    <a:gd name="T1" fmla="*/ 2 h 2"/>
                    <a:gd name="T2" fmla="*/ 0 w 3"/>
                    <a:gd name="T3" fmla="*/ 0 h 2"/>
                    <a:gd name="T4" fmla="*/ 1 w 3"/>
                    <a:gd name="T5" fmla="*/ 2 h 2"/>
                    <a:gd name="T6" fmla="*/ 3 w 3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3" y="2"/>
                      </a:moveTo>
                      <a:cubicBezTo>
                        <a:pt x="3" y="1"/>
                        <a:pt x="2" y="0"/>
                        <a:pt x="0" y="0"/>
                      </a:cubicBezTo>
                      <a:cubicBezTo>
                        <a:pt x="0" y="1"/>
                        <a:pt x="2" y="1"/>
                        <a:pt x="1" y="2"/>
                      </a:cubicBezTo>
                      <a:cubicBezTo>
                        <a:pt x="1" y="2"/>
                        <a:pt x="2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3" name="Freeform 3129"/>
                <p:cNvSpPr/>
                <p:nvPr/>
              </p:nvSpPr>
              <p:spPr bwMode="auto">
                <a:xfrm>
                  <a:off x="6157" y="2894"/>
                  <a:ext cx="5" cy="4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1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0"/>
                        <a:pt x="0" y="1"/>
                      </a:cubicBezTo>
                      <a:cubicBezTo>
                        <a:pt x="0" y="2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4" name="Freeform 3130"/>
                <p:cNvSpPr/>
                <p:nvPr/>
              </p:nvSpPr>
              <p:spPr bwMode="auto">
                <a:xfrm>
                  <a:off x="6145" y="2878"/>
                  <a:ext cx="12" cy="6"/>
                </a:xfrm>
                <a:custGeom>
                  <a:avLst/>
                  <a:gdLst>
                    <a:gd name="T0" fmla="*/ 5 w 6"/>
                    <a:gd name="T1" fmla="*/ 0 h 3"/>
                    <a:gd name="T2" fmla="*/ 1 w 6"/>
                    <a:gd name="T3" fmla="*/ 1 h 3"/>
                    <a:gd name="T4" fmla="*/ 0 w 6"/>
                    <a:gd name="T5" fmla="*/ 3 h 3"/>
                    <a:gd name="T6" fmla="*/ 4 w 6"/>
                    <a:gd name="T7" fmla="*/ 2 h 3"/>
                    <a:gd name="T8" fmla="*/ 5 w 6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3">
                      <a:moveTo>
                        <a:pt x="5" y="0"/>
                      </a:moveTo>
                      <a:cubicBezTo>
                        <a:pt x="3" y="0"/>
                        <a:pt x="3" y="1"/>
                        <a:pt x="1" y="1"/>
                      </a:cubicBezTo>
                      <a:cubicBezTo>
                        <a:pt x="2" y="3"/>
                        <a:pt x="0" y="2"/>
                        <a:pt x="0" y="3"/>
                      </a:cubicBezTo>
                      <a:cubicBezTo>
                        <a:pt x="1" y="3"/>
                        <a:pt x="4" y="3"/>
                        <a:pt x="4" y="2"/>
                      </a:cubicBezTo>
                      <a:cubicBezTo>
                        <a:pt x="3" y="2"/>
                        <a:pt x="6" y="2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5" name="Freeform 3131"/>
                <p:cNvSpPr/>
                <p:nvPr/>
              </p:nvSpPr>
              <p:spPr bwMode="auto">
                <a:xfrm>
                  <a:off x="6178" y="2896"/>
                  <a:ext cx="4" cy="4"/>
                </a:xfrm>
                <a:custGeom>
                  <a:avLst/>
                  <a:gdLst>
                    <a:gd name="T0" fmla="*/ 2 w 2"/>
                    <a:gd name="T1" fmla="*/ 2 h 2"/>
                    <a:gd name="T2" fmla="*/ 0 w 2"/>
                    <a:gd name="T3" fmla="*/ 0 h 2"/>
                    <a:gd name="T4" fmla="*/ 2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cubicBezTo>
                        <a:pt x="2" y="0"/>
                        <a:pt x="2" y="0"/>
                        <a:pt x="0" y="0"/>
                      </a:cubicBezTo>
                      <a:cubicBezTo>
                        <a:pt x="0" y="1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6" name="Freeform 3132"/>
                <p:cNvSpPr/>
                <p:nvPr/>
              </p:nvSpPr>
              <p:spPr bwMode="auto">
                <a:xfrm>
                  <a:off x="6157" y="2880"/>
                  <a:ext cx="15" cy="8"/>
                </a:xfrm>
                <a:custGeom>
                  <a:avLst/>
                  <a:gdLst>
                    <a:gd name="T0" fmla="*/ 5 w 7"/>
                    <a:gd name="T1" fmla="*/ 0 h 4"/>
                    <a:gd name="T2" fmla="*/ 3 w 7"/>
                    <a:gd name="T3" fmla="*/ 1 h 4"/>
                    <a:gd name="T4" fmla="*/ 1 w 7"/>
                    <a:gd name="T5" fmla="*/ 0 h 4"/>
                    <a:gd name="T6" fmla="*/ 1 w 7"/>
                    <a:gd name="T7" fmla="*/ 1 h 4"/>
                    <a:gd name="T8" fmla="*/ 0 w 7"/>
                    <a:gd name="T9" fmla="*/ 0 h 4"/>
                    <a:gd name="T10" fmla="*/ 0 w 7"/>
                    <a:gd name="T11" fmla="*/ 0 h 4"/>
                    <a:gd name="T12" fmla="*/ 0 w 7"/>
                    <a:gd name="T13" fmla="*/ 3 h 4"/>
                    <a:gd name="T14" fmla="*/ 0 w 7"/>
                    <a:gd name="T15" fmla="*/ 4 h 4"/>
                    <a:gd name="T16" fmla="*/ 6 w 7"/>
                    <a:gd name="T17" fmla="*/ 4 h 4"/>
                    <a:gd name="T18" fmla="*/ 7 w 7"/>
                    <a:gd name="T19" fmla="*/ 2 h 4"/>
                    <a:gd name="T20" fmla="*/ 5 w 7"/>
                    <a:gd name="T21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" h="4">
                      <a:moveTo>
                        <a:pt x="5" y="0"/>
                      </a:moveTo>
                      <a:cubicBezTo>
                        <a:pt x="6" y="2"/>
                        <a:pt x="4" y="2"/>
                        <a:pt x="3" y="1"/>
                      </a:cubicBezTo>
                      <a:cubicBezTo>
                        <a:pt x="3" y="1"/>
                        <a:pt x="2" y="0"/>
                        <a:pt x="1" y="0"/>
                      </a:cubicBezTo>
                      <a:cubicBezTo>
                        <a:pt x="1" y="0"/>
                        <a:pt x="2" y="1"/>
                        <a:pt x="1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"/>
                        <a:pt x="0" y="1"/>
                        <a:pt x="0" y="3"/>
                      </a:cubicBezTo>
                      <a:cubicBezTo>
                        <a:pt x="0" y="3"/>
                        <a:pt x="1" y="3"/>
                        <a:pt x="0" y="4"/>
                      </a:cubicBezTo>
                      <a:cubicBezTo>
                        <a:pt x="3" y="4"/>
                        <a:pt x="3" y="3"/>
                        <a:pt x="6" y="4"/>
                      </a:cubicBezTo>
                      <a:cubicBezTo>
                        <a:pt x="5" y="2"/>
                        <a:pt x="7" y="4"/>
                        <a:pt x="7" y="2"/>
                      </a:cubicBezTo>
                      <a:cubicBezTo>
                        <a:pt x="5" y="3"/>
                        <a:pt x="7" y="0"/>
                        <a:pt x="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7" name="Freeform 3133"/>
                <p:cNvSpPr/>
                <p:nvPr/>
              </p:nvSpPr>
              <p:spPr bwMode="auto">
                <a:xfrm>
                  <a:off x="6032" y="2976"/>
                  <a:ext cx="2" cy="4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8" name="Freeform 3134"/>
                <p:cNvSpPr/>
                <p:nvPr/>
              </p:nvSpPr>
              <p:spPr bwMode="auto">
                <a:xfrm>
                  <a:off x="6141" y="2890"/>
                  <a:ext cx="12" cy="10"/>
                </a:xfrm>
                <a:custGeom>
                  <a:avLst/>
                  <a:gdLst>
                    <a:gd name="T0" fmla="*/ 4 w 6"/>
                    <a:gd name="T1" fmla="*/ 5 h 5"/>
                    <a:gd name="T2" fmla="*/ 5 w 6"/>
                    <a:gd name="T3" fmla="*/ 3 h 5"/>
                    <a:gd name="T4" fmla="*/ 4 w 6"/>
                    <a:gd name="T5" fmla="*/ 1 h 5"/>
                    <a:gd name="T6" fmla="*/ 2 w 6"/>
                    <a:gd name="T7" fmla="*/ 2 h 5"/>
                    <a:gd name="T8" fmla="*/ 1 w 6"/>
                    <a:gd name="T9" fmla="*/ 1 h 5"/>
                    <a:gd name="T10" fmla="*/ 4 w 6"/>
                    <a:gd name="T11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5">
                      <a:moveTo>
                        <a:pt x="4" y="5"/>
                      </a:moveTo>
                      <a:cubicBezTo>
                        <a:pt x="6" y="4"/>
                        <a:pt x="5" y="4"/>
                        <a:pt x="5" y="3"/>
                      </a:cubicBezTo>
                      <a:cubicBezTo>
                        <a:pt x="4" y="3"/>
                        <a:pt x="3" y="2"/>
                        <a:pt x="4" y="1"/>
                      </a:cubicBezTo>
                      <a:cubicBezTo>
                        <a:pt x="3" y="1"/>
                        <a:pt x="3" y="2"/>
                        <a:pt x="2" y="2"/>
                      </a:cubicBezTo>
                      <a:cubicBezTo>
                        <a:pt x="2" y="2"/>
                        <a:pt x="2" y="0"/>
                        <a:pt x="1" y="1"/>
                      </a:cubicBezTo>
                      <a:cubicBezTo>
                        <a:pt x="0" y="4"/>
                        <a:pt x="6" y="1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79" name="Freeform 3135"/>
                <p:cNvSpPr/>
                <p:nvPr/>
              </p:nvSpPr>
              <p:spPr bwMode="auto">
                <a:xfrm>
                  <a:off x="6151" y="3052"/>
                  <a:ext cx="6" cy="9"/>
                </a:xfrm>
                <a:custGeom>
                  <a:avLst/>
                  <a:gdLst>
                    <a:gd name="T0" fmla="*/ 2 w 3"/>
                    <a:gd name="T1" fmla="*/ 4 h 4"/>
                    <a:gd name="T2" fmla="*/ 3 w 3"/>
                    <a:gd name="T3" fmla="*/ 1 h 4"/>
                    <a:gd name="T4" fmla="*/ 0 w 3"/>
                    <a:gd name="T5" fmla="*/ 0 h 4"/>
                    <a:gd name="T6" fmla="*/ 0 w 3"/>
                    <a:gd name="T7" fmla="*/ 3 h 4"/>
                    <a:gd name="T8" fmla="*/ 2 w 3"/>
                    <a:gd name="T9" fmla="*/ 2 h 4"/>
                    <a:gd name="T10" fmla="*/ 2 w 3"/>
                    <a:gd name="T11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4">
                      <a:moveTo>
                        <a:pt x="2" y="4"/>
                      </a:move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0" y="2"/>
                        <a:pt x="1" y="0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ubicBezTo>
                        <a:pt x="1" y="3"/>
                        <a:pt x="1" y="2"/>
                        <a:pt x="2" y="2"/>
                      </a:cubicBezTo>
                      <a:cubicBezTo>
                        <a:pt x="2" y="3"/>
                        <a:pt x="1" y="4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0" name="Freeform 3136"/>
                <p:cNvSpPr/>
                <p:nvPr/>
              </p:nvSpPr>
              <p:spPr bwMode="auto">
                <a:xfrm>
                  <a:off x="6176" y="2898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1 w 1"/>
                    <a:gd name="T5" fmla="*/ 0 h 1"/>
                    <a:gd name="T6" fmla="*/ 1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1" name="Freeform 3137"/>
                <p:cNvSpPr/>
                <p:nvPr/>
              </p:nvSpPr>
              <p:spPr bwMode="auto">
                <a:xfrm>
                  <a:off x="6231" y="2974"/>
                  <a:ext cx="4" cy="4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1 h 2"/>
                    <a:gd name="T4" fmla="*/ 0 w 2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1" y="2"/>
                        <a:pt x="2" y="2"/>
                        <a:pt x="2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2" name="Freeform 3138"/>
                <p:cNvSpPr/>
                <p:nvPr/>
              </p:nvSpPr>
              <p:spPr bwMode="auto">
                <a:xfrm>
                  <a:off x="6108" y="3052"/>
                  <a:ext cx="4" cy="7"/>
                </a:xfrm>
                <a:custGeom>
                  <a:avLst/>
                  <a:gdLst>
                    <a:gd name="T0" fmla="*/ 0 w 2"/>
                    <a:gd name="T1" fmla="*/ 1 h 3"/>
                    <a:gd name="T2" fmla="*/ 0 w 2"/>
                    <a:gd name="T3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2" y="3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3" name="Freeform 3139"/>
                <p:cNvSpPr/>
                <p:nvPr/>
              </p:nvSpPr>
              <p:spPr bwMode="auto">
                <a:xfrm>
                  <a:off x="6079" y="3050"/>
                  <a:ext cx="4" cy="2"/>
                </a:xfrm>
                <a:custGeom>
                  <a:avLst/>
                  <a:gdLst>
                    <a:gd name="T0" fmla="*/ 1 w 2"/>
                    <a:gd name="T1" fmla="*/ 0 h 1"/>
                    <a:gd name="T2" fmla="*/ 0 w 2"/>
                    <a:gd name="T3" fmla="*/ 0 h 1"/>
                    <a:gd name="T4" fmla="*/ 0 w 2"/>
                    <a:gd name="T5" fmla="*/ 1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2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4" name="Freeform 3140"/>
                <p:cNvSpPr/>
                <p:nvPr/>
              </p:nvSpPr>
              <p:spPr bwMode="auto">
                <a:xfrm>
                  <a:off x="6083" y="3007"/>
                  <a:ext cx="3" cy="4"/>
                </a:xfrm>
                <a:custGeom>
                  <a:avLst/>
                  <a:gdLst>
                    <a:gd name="T0" fmla="*/ 1 w 1"/>
                    <a:gd name="T1" fmla="*/ 2 h 2"/>
                    <a:gd name="T2" fmla="*/ 0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1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5" name="Freeform 3141"/>
                <p:cNvSpPr/>
                <p:nvPr/>
              </p:nvSpPr>
              <p:spPr bwMode="auto">
                <a:xfrm>
                  <a:off x="6083" y="3048"/>
                  <a:ext cx="5" cy="6"/>
                </a:xfrm>
                <a:custGeom>
                  <a:avLst/>
                  <a:gdLst>
                    <a:gd name="T0" fmla="*/ 2 w 2"/>
                    <a:gd name="T1" fmla="*/ 1 h 3"/>
                    <a:gd name="T2" fmla="*/ 2 w 2"/>
                    <a:gd name="T3" fmla="*/ 0 h 3"/>
                    <a:gd name="T4" fmla="*/ 0 w 2"/>
                    <a:gd name="T5" fmla="*/ 0 h 3"/>
                    <a:gd name="T6" fmla="*/ 2 w 2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2" y="1"/>
                        <a:pt x="2" y="1"/>
                        <a:pt x="2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2" y="0"/>
                        <a:pt x="1" y="3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6" name="Freeform 3142"/>
                <p:cNvSpPr/>
                <p:nvPr/>
              </p:nvSpPr>
              <p:spPr bwMode="auto">
                <a:xfrm>
                  <a:off x="6012" y="2687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1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7" name="Freeform 3143"/>
                <p:cNvSpPr/>
                <p:nvPr/>
              </p:nvSpPr>
              <p:spPr bwMode="auto">
                <a:xfrm>
                  <a:off x="6014" y="2687"/>
                  <a:ext cx="2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8" name="Freeform 3144"/>
                <p:cNvSpPr/>
                <p:nvPr/>
              </p:nvSpPr>
              <p:spPr bwMode="auto">
                <a:xfrm>
                  <a:off x="6028" y="2876"/>
                  <a:ext cx="4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1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89" name="Freeform 3145"/>
                <p:cNvSpPr/>
                <p:nvPr/>
              </p:nvSpPr>
              <p:spPr bwMode="auto">
                <a:xfrm>
                  <a:off x="6036" y="2869"/>
                  <a:ext cx="6" cy="5"/>
                </a:xfrm>
                <a:custGeom>
                  <a:avLst/>
                  <a:gdLst>
                    <a:gd name="T0" fmla="*/ 3 w 3"/>
                    <a:gd name="T1" fmla="*/ 0 h 2"/>
                    <a:gd name="T2" fmla="*/ 1 w 3"/>
                    <a:gd name="T3" fmla="*/ 0 h 2"/>
                    <a:gd name="T4" fmla="*/ 3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3" y="0"/>
                        <a:pt x="2" y="0"/>
                        <a:pt x="1" y="0"/>
                      </a:cubicBezTo>
                      <a:cubicBezTo>
                        <a:pt x="0" y="2"/>
                        <a:pt x="3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0" name="Freeform 3146"/>
                <p:cNvSpPr/>
                <p:nvPr/>
              </p:nvSpPr>
              <p:spPr bwMode="auto">
                <a:xfrm>
                  <a:off x="6047" y="2882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0 h 1"/>
                    <a:gd name="T4" fmla="*/ 0 w 1"/>
                    <a:gd name="T5" fmla="*/ 1 h 1"/>
                    <a:gd name="T6" fmla="*/ 1 w 1"/>
                    <a:gd name="T7" fmla="*/ 1 h 1"/>
                    <a:gd name="T8" fmla="*/ 1 w 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1" name="Freeform 3147"/>
                <p:cNvSpPr>
                  <a:spLocks noEditPoints="1"/>
                </p:cNvSpPr>
                <p:nvPr/>
              </p:nvSpPr>
              <p:spPr bwMode="auto">
                <a:xfrm>
                  <a:off x="5938" y="2534"/>
                  <a:ext cx="10" cy="19"/>
                </a:xfrm>
                <a:custGeom>
                  <a:avLst/>
                  <a:gdLst>
                    <a:gd name="T0" fmla="*/ 2 w 5"/>
                    <a:gd name="T1" fmla="*/ 9 h 9"/>
                    <a:gd name="T2" fmla="*/ 4 w 5"/>
                    <a:gd name="T3" fmla="*/ 7 h 9"/>
                    <a:gd name="T4" fmla="*/ 5 w 5"/>
                    <a:gd name="T5" fmla="*/ 5 h 9"/>
                    <a:gd name="T6" fmla="*/ 4 w 5"/>
                    <a:gd name="T7" fmla="*/ 3 h 9"/>
                    <a:gd name="T8" fmla="*/ 0 w 5"/>
                    <a:gd name="T9" fmla="*/ 2 h 9"/>
                    <a:gd name="T10" fmla="*/ 0 w 5"/>
                    <a:gd name="T11" fmla="*/ 3 h 9"/>
                    <a:gd name="T12" fmla="*/ 1 w 5"/>
                    <a:gd name="T13" fmla="*/ 5 h 9"/>
                    <a:gd name="T14" fmla="*/ 2 w 5"/>
                    <a:gd name="T15" fmla="*/ 7 h 9"/>
                    <a:gd name="T16" fmla="*/ 2 w 5"/>
                    <a:gd name="T17" fmla="*/ 9 h 9"/>
                    <a:gd name="T18" fmla="*/ 3 w 5"/>
                    <a:gd name="T19" fmla="*/ 6 h 9"/>
                    <a:gd name="T20" fmla="*/ 3 w 5"/>
                    <a:gd name="T21" fmla="*/ 5 h 9"/>
                    <a:gd name="T22" fmla="*/ 3 w 5"/>
                    <a:gd name="T23" fmla="*/ 7 h 9"/>
                    <a:gd name="T24" fmla="*/ 3 w 5"/>
                    <a:gd name="T25" fmla="*/ 6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" h="9">
                      <a:moveTo>
                        <a:pt x="2" y="9"/>
                      </a:moveTo>
                      <a:cubicBezTo>
                        <a:pt x="4" y="9"/>
                        <a:pt x="4" y="7"/>
                        <a:pt x="4" y="7"/>
                      </a:cubicBezTo>
                      <a:cubicBezTo>
                        <a:pt x="5" y="7"/>
                        <a:pt x="5" y="6"/>
                        <a:pt x="5" y="5"/>
                      </a:cubicBezTo>
                      <a:cubicBezTo>
                        <a:pt x="4" y="5"/>
                        <a:pt x="4" y="4"/>
                        <a:pt x="4" y="3"/>
                      </a:cubicBezTo>
                      <a:cubicBezTo>
                        <a:pt x="2" y="4"/>
                        <a:pt x="2" y="0"/>
                        <a:pt x="0" y="2"/>
                      </a:cubicBezTo>
                      <a:cubicBezTo>
                        <a:pt x="3" y="2"/>
                        <a:pt x="0" y="4"/>
                        <a:pt x="0" y="3"/>
                      </a:cubicBezTo>
                      <a:cubicBezTo>
                        <a:pt x="0" y="4"/>
                        <a:pt x="1" y="4"/>
                        <a:pt x="1" y="5"/>
                      </a:cubicBezTo>
                      <a:cubicBezTo>
                        <a:pt x="1" y="7"/>
                        <a:pt x="2" y="6"/>
                        <a:pt x="2" y="7"/>
                      </a:cubicBezTo>
                      <a:cubicBezTo>
                        <a:pt x="2" y="8"/>
                        <a:pt x="1" y="8"/>
                        <a:pt x="2" y="9"/>
                      </a:cubicBezTo>
                      <a:close/>
                      <a:moveTo>
                        <a:pt x="3" y="6"/>
                      </a:moveTo>
                      <a:cubicBezTo>
                        <a:pt x="3" y="6"/>
                        <a:pt x="3" y="6"/>
                        <a:pt x="3" y="5"/>
                      </a:cubicBezTo>
                      <a:cubicBezTo>
                        <a:pt x="4" y="5"/>
                        <a:pt x="4" y="8"/>
                        <a:pt x="3" y="7"/>
                      </a:cubicBezTo>
                      <a:cubicBezTo>
                        <a:pt x="3" y="6"/>
                        <a:pt x="3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2" name="Freeform 3148"/>
                <p:cNvSpPr/>
                <p:nvPr/>
              </p:nvSpPr>
              <p:spPr bwMode="auto">
                <a:xfrm>
                  <a:off x="6003" y="2972"/>
                  <a:ext cx="7" cy="2"/>
                </a:xfrm>
                <a:custGeom>
                  <a:avLst/>
                  <a:gdLst>
                    <a:gd name="T0" fmla="*/ 2 w 3"/>
                    <a:gd name="T1" fmla="*/ 0 h 1"/>
                    <a:gd name="T2" fmla="*/ 1 w 3"/>
                    <a:gd name="T3" fmla="*/ 1 h 1"/>
                    <a:gd name="T4" fmla="*/ 2 w 3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2" y="0"/>
                      </a:moveTo>
                      <a:cubicBezTo>
                        <a:pt x="2" y="0"/>
                        <a:pt x="0" y="1"/>
                        <a:pt x="1" y="1"/>
                      </a:cubicBezTo>
                      <a:cubicBezTo>
                        <a:pt x="1" y="1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3" name="Freeform 3149"/>
                <p:cNvSpPr/>
                <p:nvPr/>
              </p:nvSpPr>
              <p:spPr bwMode="auto">
                <a:xfrm>
                  <a:off x="6003" y="2787"/>
                  <a:ext cx="4" cy="4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0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2"/>
                        <a:pt x="2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4" name="Freeform 3150"/>
                <p:cNvSpPr/>
                <p:nvPr/>
              </p:nvSpPr>
              <p:spPr bwMode="auto">
                <a:xfrm>
                  <a:off x="6016" y="2787"/>
                  <a:ext cx="4" cy="4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2 h 2"/>
                    <a:gd name="T4" fmla="*/ 1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2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5" name="Freeform 3151"/>
                <p:cNvSpPr/>
                <p:nvPr/>
              </p:nvSpPr>
              <p:spPr bwMode="auto">
                <a:xfrm>
                  <a:off x="6042" y="2785"/>
                  <a:ext cx="7" cy="6"/>
                </a:xfrm>
                <a:custGeom>
                  <a:avLst/>
                  <a:gdLst>
                    <a:gd name="T0" fmla="*/ 2 w 3"/>
                    <a:gd name="T1" fmla="*/ 1 h 3"/>
                    <a:gd name="T2" fmla="*/ 3 w 3"/>
                    <a:gd name="T3" fmla="*/ 1 h 3"/>
                    <a:gd name="T4" fmla="*/ 1 w 3"/>
                    <a:gd name="T5" fmla="*/ 0 h 3"/>
                    <a:gd name="T6" fmla="*/ 0 w 3"/>
                    <a:gd name="T7" fmla="*/ 3 h 3"/>
                    <a:gd name="T8" fmla="*/ 2 w 3"/>
                    <a:gd name="T9" fmla="*/ 2 h 3"/>
                    <a:gd name="T10" fmla="*/ 2 w 3"/>
                    <a:gd name="T11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3" y="1"/>
                        <a:pt x="3" y="2"/>
                        <a:pt x="3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ubicBezTo>
                        <a:pt x="1" y="1"/>
                        <a:pt x="1" y="2"/>
                        <a:pt x="0" y="3"/>
                      </a:cubicBezTo>
                      <a:cubicBezTo>
                        <a:pt x="1" y="2"/>
                        <a:pt x="2" y="3"/>
                        <a:pt x="2" y="2"/>
                      </a:cubicBezTo>
                      <a:cubicBezTo>
                        <a:pt x="2" y="2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6" name="Freeform 3152"/>
                <p:cNvSpPr/>
                <p:nvPr/>
              </p:nvSpPr>
              <p:spPr bwMode="auto">
                <a:xfrm>
                  <a:off x="5851" y="2236"/>
                  <a:ext cx="7" cy="5"/>
                </a:xfrm>
                <a:custGeom>
                  <a:avLst/>
                  <a:gdLst>
                    <a:gd name="T0" fmla="*/ 2 w 3"/>
                    <a:gd name="T1" fmla="*/ 1 h 2"/>
                    <a:gd name="T2" fmla="*/ 3 w 3"/>
                    <a:gd name="T3" fmla="*/ 2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3" y="0"/>
                        <a:pt x="0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7" name="Freeform 3153"/>
                <p:cNvSpPr>
                  <a:spLocks noEditPoints="1"/>
                </p:cNvSpPr>
                <p:nvPr/>
              </p:nvSpPr>
              <p:spPr bwMode="auto">
                <a:xfrm>
                  <a:off x="5802" y="2228"/>
                  <a:ext cx="70" cy="23"/>
                </a:xfrm>
                <a:custGeom>
                  <a:avLst/>
                  <a:gdLst>
                    <a:gd name="T0" fmla="*/ 2 w 34"/>
                    <a:gd name="T1" fmla="*/ 7 h 11"/>
                    <a:gd name="T2" fmla="*/ 2 w 34"/>
                    <a:gd name="T3" fmla="*/ 8 h 11"/>
                    <a:gd name="T4" fmla="*/ 6 w 34"/>
                    <a:gd name="T5" fmla="*/ 10 h 11"/>
                    <a:gd name="T6" fmla="*/ 6 w 34"/>
                    <a:gd name="T7" fmla="*/ 9 h 11"/>
                    <a:gd name="T8" fmla="*/ 7 w 34"/>
                    <a:gd name="T9" fmla="*/ 9 h 11"/>
                    <a:gd name="T10" fmla="*/ 9 w 34"/>
                    <a:gd name="T11" fmla="*/ 11 h 11"/>
                    <a:gd name="T12" fmla="*/ 12 w 34"/>
                    <a:gd name="T13" fmla="*/ 10 h 11"/>
                    <a:gd name="T14" fmla="*/ 13 w 34"/>
                    <a:gd name="T15" fmla="*/ 7 h 11"/>
                    <a:gd name="T16" fmla="*/ 13 w 34"/>
                    <a:gd name="T17" fmla="*/ 7 h 11"/>
                    <a:gd name="T18" fmla="*/ 11 w 34"/>
                    <a:gd name="T19" fmla="*/ 3 h 11"/>
                    <a:gd name="T20" fmla="*/ 13 w 34"/>
                    <a:gd name="T21" fmla="*/ 4 h 11"/>
                    <a:gd name="T22" fmla="*/ 15 w 34"/>
                    <a:gd name="T23" fmla="*/ 5 h 11"/>
                    <a:gd name="T24" fmla="*/ 16 w 34"/>
                    <a:gd name="T25" fmla="*/ 7 h 11"/>
                    <a:gd name="T26" fmla="*/ 16 w 34"/>
                    <a:gd name="T27" fmla="*/ 8 h 11"/>
                    <a:gd name="T28" fmla="*/ 18 w 34"/>
                    <a:gd name="T29" fmla="*/ 11 h 11"/>
                    <a:gd name="T30" fmla="*/ 21 w 34"/>
                    <a:gd name="T31" fmla="*/ 9 h 11"/>
                    <a:gd name="T32" fmla="*/ 21 w 34"/>
                    <a:gd name="T33" fmla="*/ 7 h 11"/>
                    <a:gd name="T34" fmla="*/ 23 w 34"/>
                    <a:gd name="T35" fmla="*/ 5 h 11"/>
                    <a:gd name="T36" fmla="*/ 23 w 34"/>
                    <a:gd name="T37" fmla="*/ 7 h 11"/>
                    <a:gd name="T38" fmla="*/ 22 w 34"/>
                    <a:gd name="T39" fmla="*/ 9 h 11"/>
                    <a:gd name="T40" fmla="*/ 25 w 34"/>
                    <a:gd name="T41" fmla="*/ 10 h 11"/>
                    <a:gd name="T42" fmla="*/ 28 w 34"/>
                    <a:gd name="T43" fmla="*/ 9 h 11"/>
                    <a:gd name="T44" fmla="*/ 31 w 34"/>
                    <a:gd name="T45" fmla="*/ 10 h 11"/>
                    <a:gd name="T46" fmla="*/ 33 w 34"/>
                    <a:gd name="T47" fmla="*/ 10 h 11"/>
                    <a:gd name="T48" fmla="*/ 32 w 34"/>
                    <a:gd name="T49" fmla="*/ 5 h 11"/>
                    <a:gd name="T50" fmla="*/ 30 w 34"/>
                    <a:gd name="T51" fmla="*/ 6 h 11"/>
                    <a:gd name="T52" fmla="*/ 28 w 34"/>
                    <a:gd name="T53" fmla="*/ 6 h 11"/>
                    <a:gd name="T54" fmla="*/ 25 w 34"/>
                    <a:gd name="T55" fmla="*/ 4 h 11"/>
                    <a:gd name="T56" fmla="*/ 21 w 34"/>
                    <a:gd name="T57" fmla="*/ 5 h 11"/>
                    <a:gd name="T58" fmla="*/ 19 w 34"/>
                    <a:gd name="T59" fmla="*/ 2 h 11"/>
                    <a:gd name="T60" fmla="*/ 17 w 34"/>
                    <a:gd name="T61" fmla="*/ 0 h 11"/>
                    <a:gd name="T62" fmla="*/ 15 w 34"/>
                    <a:gd name="T63" fmla="*/ 3 h 11"/>
                    <a:gd name="T64" fmla="*/ 10 w 34"/>
                    <a:gd name="T65" fmla="*/ 2 h 11"/>
                    <a:gd name="T66" fmla="*/ 9 w 34"/>
                    <a:gd name="T67" fmla="*/ 3 h 11"/>
                    <a:gd name="T68" fmla="*/ 7 w 34"/>
                    <a:gd name="T69" fmla="*/ 5 h 11"/>
                    <a:gd name="T70" fmla="*/ 6 w 34"/>
                    <a:gd name="T71" fmla="*/ 5 h 11"/>
                    <a:gd name="T72" fmla="*/ 5 w 34"/>
                    <a:gd name="T73" fmla="*/ 5 h 11"/>
                    <a:gd name="T74" fmla="*/ 4 w 34"/>
                    <a:gd name="T75" fmla="*/ 4 h 11"/>
                    <a:gd name="T76" fmla="*/ 3 w 34"/>
                    <a:gd name="T77" fmla="*/ 4 h 11"/>
                    <a:gd name="T78" fmla="*/ 3 w 34"/>
                    <a:gd name="T79" fmla="*/ 4 h 11"/>
                    <a:gd name="T80" fmla="*/ 3 w 34"/>
                    <a:gd name="T81" fmla="*/ 4 h 11"/>
                    <a:gd name="T82" fmla="*/ 2 w 34"/>
                    <a:gd name="T83" fmla="*/ 6 h 11"/>
                    <a:gd name="T84" fmla="*/ 2 w 34"/>
                    <a:gd name="T85" fmla="*/ 8 h 11"/>
                    <a:gd name="T86" fmla="*/ 3 w 34"/>
                    <a:gd name="T87" fmla="*/ 8 h 11"/>
                    <a:gd name="T88" fmla="*/ 3 w 34"/>
                    <a:gd name="T89" fmla="*/ 8 h 11"/>
                    <a:gd name="T90" fmla="*/ 8 w 34"/>
                    <a:gd name="T91" fmla="*/ 7 h 11"/>
                    <a:gd name="T92" fmla="*/ 7 w 34"/>
                    <a:gd name="T93" fmla="*/ 8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34" h="11">
                      <a:moveTo>
                        <a:pt x="2" y="8"/>
                      </a:move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7"/>
                        <a:pt x="2" y="7"/>
                        <a:pt x="3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0" y="8"/>
                        <a:pt x="4" y="9"/>
                        <a:pt x="3" y="10"/>
                      </a:cubicBezTo>
                      <a:cubicBezTo>
                        <a:pt x="3" y="11"/>
                        <a:pt x="6" y="9"/>
                        <a:pt x="6" y="10"/>
                      </a:cubicBezTo>
                      <a:cubicBezTo>
                        <a:pt x="7" y="10"/>
                        <a:pt x="7" y="9"/>
                        <a:pt x="6" y="9"/>
                      </a:cubicBezTo>
                      <a:cubicBezTo>
                        <a:pt x="6" y="9"/>
                        <a:pt x="6" y="9"/>
                        <a:pt x="6" y="9"/>
                      </a:cubicBezTo>
                      <a:cubicBezTo>
                        <a:pt x="6" y="9"/>
                        <a:pt x="6" y="9"/>
                        <a:pt x="7" y="9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7" y="9"/>
                        <a:pt x="7" y="9"/>
                        <a:pt x="8" y="9"/>
                      </a:cubicBezTo>
                      <a:cubicBezTo>
                        <a:pt x="9" y="9"/>
                        <a:pt x="8" y="10"/>
                        <a:pt x="9" y="11"/>
                      </a:cubicBezTo>
                      <a:cubicBezTo>
                        <a:pt x="10" y="11"/>
                        <a:pt x="9" y="10"/>
                        <a:pt x="10" y="10"/>
                      </a:cubicBezTo>
                      <a:cubicBezTo>
                        <a:pt x="10" y="10"/>
                        <a:pt x="11" y="10"/>
                        <a:pt x="12" y="10"/>
                      </a:cubicBezTo>
                      <a:cubicBezTo>
                        <a:pt x="13" y="9"/>
                        <a:pt x="13" y="8"/>
                        <a:pt x="13" y="6"/>
                      </a:cubicBezTo>
                      <a:cubicBezTo>
                        <a:pt x="13" y="6"/>
                        <a:pt x="13" y="6"/>
                        <a:pt x="13" y="7"/>
                      </a:cubicBezTo>
                      <a:cubicBezTo>
                        <a:pt x="13" y="7"/>
                        <a:pt x="13" y="7"/>
                        <a:pt x="12" y="6"/>
                      </a:cubicBezTo>
                      <a:cubicBezTo>
                        <a:pt x="12" y="7"/>
                        <a:pt x="13" y="7"/>
                        <a:pt x="13" y="7"/>
                      </a:cubicBezTo>
                      <a:cubicBezTo>
                        <a:pt x="13" y="6"/>
                        <a:pt x="12" y="3"/>
                        <a:pt x="11" y="4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2" y="3"/>
                        <a:pt x="12" y="3"/>
                        <a:pt x="12" y="3"/>
                      </a:cubicBezTo>
                      <a:cubicBezTo>
                        <a:pt x="12" y="4"/>
                        <a:pt x="13" y="3"/>
                        <a:pt x="13" y="4"/>
                      </a:cubicBezTo>
                      <a:cubicBezTo>
                        <a:pt x="14" y="4"/>
                        <a:pt x="13" y="5"/>
                        <a:pt x="14" y="5"/>
                      </a:cubicBezTo>
                      <a:cubicBezTo>
                        <a:pt x="14" y="5"/>
                        <a:pt x="14" y="3"/>
                        <a:pt x="15" y="5"/>
                      </a:cubicBezTo>
                      <a:cubicBezTo>
                        <a:pt x="14" y="5"/>
                        <a:pt x="13" y="5"/>
                        <a:pt x="14" y="7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8"/>
                        <a:pt x="16" y="8"/>
                        <a:pt x="16" y="8"/>
                      </a:cubicBezTo>
                      <a:cubicBezTo>
                        <a:pt x="16" y="9"/>
                        <a:pt x="16" y="9"/>
                        <a:pt x="15" y="9"/>
                      </a:cubicBezTo>
                      <a:cubicBezTo>
                        <a:pt x="15" y="11"/>
                        <a:pt x="19" y="9"/>
                        <a:pt x="18" y="11"/>
                      </a:cubicBezTo>
                      <a:cubicBezTo>
                        <a:pt x="19" y="11"/>
                        <a:pt x="19" y="10"/>
                        <a:pt x="19" y="9"/>
                      </a:cubicBezTo>
                      <a:cubicBezTo>
                        <a:pt x="21" y="9"/>
                        <a:pt x="21" y="9"/>
                        <a:pt x="21" y="9"/>
                      </a:cubicBezTo>
                      <a:cubicBezTo>
                        <a:pt x="22" y="7"/>
                        <a:pt x="21" y="7"/>
                        <a:pt x="21" y="6"/>
                      </a:cubicBezTo>
                      <a:cubicBezTo>
                        <a:pt x="21" y="5"/>
                        <a:pt x="21" y="7"/>
                        <a:pt x="21" y="7"/>
                      </a:cubicBezTo>
                      <a:cubicBezTo>
                        <a:pt x="22" y="7"/>
                        <a:pt x="22" y="6"/>
                        <a:pt x="22" y="6"/>
                      </a:cubicBezTo>
                      <a:cubicBezTo>
                        <a:pt x="22" y="5"/>
                        <a:pt x="23" y="6"/>
                        <a:pt x="23" y="5"/>
                      </a:cubicBezTo>
                      <a:cubicBezTo>
                        <a:pt x="23" y="5"/>
                        <a:pt x="23" y="5"/>
                        <a:pt x="24" y="5"/>
                      </a:cubicBezTo>
                      <a:cubicBezTo>
                        <a:pt x="24" y="5"/>
                        <a:pt x="24" y="7"/>
                        <a:pt x="23" y="7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3" y="8"/>
                        <a:pt x="23" y="9"/>
                        <a:pt x="22" y="9"/>
                      </a:cubicBezTo>
                      <a:cubicBezTo>
                        <a:pt x="23" y="11"/>
                        <a:pt x="24" y="9"/>
                        <a:pt x="25" y="9"/>
                      </a:cubicBezTo>
                      <a:cubicBezTo>
                        <a:pt x="26" y="9"/>
                        <a:pt x="25" y="10"/>
                        <a:pt x="25" y="10"/>
                      </a:cubicBezTo>
                      <a:cubicBezTo>
                        <a:pt x="25" y="11"/>
                        <a:pt x="26" y="9"/>
                        <a:pt x="26" y="10"/>
                      </a:cubicBezTo>
                      <a:cubicBezTo>
                        <a:pt x="27" y="10"/>
                        <a:pt x="26" y="8"/>
                        <a:pt x="28" y="9"/>
                      </a:cubicBezTo>
                      <a:cubicBezTo>
                        <a:pt x="29" y="9"/>
                        <a:pt x="28" y="11"/>
                        <a:pt x="29" y="11"/>
                      </a:cubicBezTo>
                      <a:cubicBezTo>
                        <a:pt x="29" y="10"/>
                        <a:pt x="31" y="11"/>
                        <a:pt x="31" y="10"/>
                      </a:cubicBezTo>
                      <a:cubicBezTo>
                        <a:pt x="32" y="10"/>
                        <a:pt x="33" y="10"/>
                        <a:pt x="33" y="9"/>
                      </a:cubicBezTo>
                      <a:cubicBezTo>
                        <a:pt x="33" y="9"/>
                        <a:pt x="33" y="9"/>
                        <a:pt x="33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3" y="8"/>
                        <a:pt x="33" y="7"/>
                        <a:pt x="32" y="5"/>
                      </a:cubicBezTo>
                      <a:cubicBezTo>
                        <a:pt x="32" y="6"/>
                        <a:pt x="30" y="5"/>
                        <a:pt x="31" y="7"/>
                      </a:cubicBezTo>
                      <a:cubicBezTo>
                        <a:pt x="30" y="7"/>
                        <a:pt x="30" y="7"/>
                        <a:pt x="30" y="6"/>
                      </a:cubicBezTo>
                      <a:cubicBezTo>
                        <a:pt x="29" y="7"/>
                        <a:pt x="30" y="8"/>
                        <a:pt x="30" y="9"/>
                      </a:cubicBezTo>
                      <a:cubicBezTo>
                        <a:pt x="28" y="9"/>
                        <a:pt x="30" y="7"/>
                        <a:pt x="28" y="6"/>
                      </a:cubicBezTo>
                      <a:cubicBezTo>
                        <a:pt x="27" y="6"/>
                        <a:pt x="26" y="7"/>
                        <a:pt x="24" y="6"/>
                      </a:cubicBezTo>
                      <a:cubicBezTo>
                        <a:pt x="24" y="6"/>
                        <a:pt x="25" y="6"/>
                        <a:pt x="25" y="4"/>
                      </a:cubicBezTo>
                      <a:cubicBezTo>
                        <a:pt x="24" y="4"/>
                        <a:pt x="24" y="4"/>
                        <a:pt x="24" y="3"/>
                      </a:cubicBezTo>
                      <a:cubicBezTo>
                        <a:pt x="23" y="3"/>
                        <a:pt x="22" y="4"/>
                        <a:pt x="21" y="5"/>
                      </a:cubicBezTo>
                      <a:cubicBezTo>
                        <a:pt x="20" y="5"/>
                        <a:pt x="20" y="5"/>
                        <a:pt x="20" y="5"/>
                      </a:cubicBezTo>
                      <a:cubicBezTo>
                        <a:pt x="20" y="4"/>
                        <a:pt x="19" y="3"/>
                        <a:pt x="19" y="2"/>
                      </a:cubicBezTo>
                      <a:cubicBezTo>
                        <a:pt x="19" y="2"/>
                        <a:pt x="20" y="1"/>
                        <a:pt x="19" y="1"/>
                      </a:cubicBezTo>
                      <a:cubicBezTo>
                        <a:pt x="19" y="3"/>
                        <a:pt x="18" y="0"/>
                        <a:pt x="17" y="0"/>
                      </a:cubicBezTo>
                      <a:cubicBezTo>
                        <a:pt x="17" y="1"/>
                        <a:pt x="16" y="1"/>
                        <a:pt x="16" y="1"/>
                      </a:cubicBezTo>
                      <a:cubicBezTo>
                        <a:pt x="16" y="2"/>
                        <a:pt x="16" y="3"/>
                        <a:pt x="15" y="3"/>
                      </a:cubicBezTo>
                      <a:cubicBezTo>
                        <a:pt x="13" y="2"/>
                        <a:pt x="13" y="1"/>
                        <a:pt x="11" y="1"/>
                      </a:cubicBezTo>
                      <a:cubicBezTo>
                        <a:pt x="11" y="2"/>
                        <a:pt x="11" y="2"/>
                        <a:pt x="10" y="2"/>
                      </a:cubicBezTo>
                      <a:cubicBezTo>
                        <a:pt x="10" y="3"/>
                        <a:pt x="10" y="3"/>
                        <a:pt x="11" y="4"/>
                      </a:cubicBezTo>
                      <a:cubicBezTo>
                        <a:pt x="10" y="3"/>
                        <a:pt x="9" y="2"/>
                        <a:pt x="9" y="3"/>
                      </a:cubicBezTo>
                      <a:cubicBezTo>
                        <a:pt x="10" y="4"/>
                        <a:pt x="9" y="4"/>
                        <a:pt x="9" y="4"/>
                      </a:cubicBezTo>
                      <a:cubicBezTo>
                        <a:pt x="8" y="4"/>
                        <a:pt x="8" y="4"/>
                        <a:pt x="7" y="5"/>
                      </a:cubicBezTo>
                      <a:cubicBezTo>
                        <a:pt x="6" y="6"/>
                        <a:pt x="7" y="7"/>
                        <a:pt x="5" y="7"/>
                      </a:cubicBezTo>
                      <a:cubicBezTo>
                        <a:pt x="5" y="6"/>
                        <a:pt x="6" y="6"/>
                        <a:pt x="6" y="5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6" y="5"/>
                        <a:pt x="5" y="5"/>
                        <a:pt x="5" y="5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5"/>
                        <a:pt x="5" y="4"/>
                        <a:pt x="4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3" y="4"/>
                        <a:pt x="3" y="4"/>
                        <a:pt x="3" y="3"/>
                      </a:cubicBezTo>
                      <a:cubicBezTo>
                        <a:pt x="3" y="4"/>
                        <a:pt x="3" y="4"/>
                        <a:pt x="3" y="4"/>
                      </a:cubicBezTo>
                      <a:cubicBezTo>
                        <a:pt x="2" y="4"/>
                        <a:pt x="1" y="5"/>
                        <a:pt x="1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7"/>
                        <a:pt x="1" y="7"/>
                        <a:pt x="1" y="8"/>
                      </a:cubicBezTo>
                      <a:cubicBezTo>
                        <a:pt x="1" y="8"/>
                        <a:pt x="2" y="8"/>
                        <a:pt x="2" y="8"/>
                      </a:cubicBezTo>
                      <a:close/>
                      <a:moveTo>
                        <a:pt x="3" y="8"/>
                      </a:move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ubicBezTo>
                        <a:pt x="3" y="8"/>
                        <a:pt x="3" y="8"/>
                        <a:pt x="3" y="8"/>
                      </a:cubicBezTo>
                      <a:close/>
                      <a:moveTo>
                        <a:pt x="7" y="7"/>
                      </a:moveTo>
                      <a:cubicBezTo>
                        <a:pt x="7" y="7"/>
                        <a:pt x="8" y="7"/>
                        <a:pt x="8" y="7"/>
                      </a:cubicBezTo>
                      <a:cubicBezTo>
                        <a:pt x="8" y="7"/>
                        <a:pt x="7" y="7"/>
                        <a:pt x="8" y="8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7" y="7"/>
                        <a:pt x="7" y="7"/>
                        <a:pt x="7" y="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8" name="Freeform 3154"/>
                <p:cNvSpPr>
                  <a:spLocks noEditPoints="1"/>
                </p:cNvSpPr>
                <p:nvPr/>
              </p:nvSpPr>
              <p:spPr bwMode="auto">
                <a:xfrm>
                  <a:off x="5823" y="2187"/>
                  <a:ext cx="32" cy="17"/>
                </a:xfrm>
                <a:custGeom>
                  <a:avLst/>
                  <a:gdLst>
                    <a:gd name="T0" fmla="*/ 3 w 16"/>
                    <a:gd name="T1" fmla="*/ 6 h 8"/>
                    <a:gd name="T2" fmla="*/ 3 w 16"/>
                    <a:gd name="T3" fmla="*/ 7 h 8"/>
                    <a:gd name="T4" fmla="*/ 5 w 16"/>
                    <a:gd name="T5" fmla="*/ 7 h 8"/>
                    <a:gd name="T6" fmla="*/ 6 w 16"/>
                    <a:gd name="T7" fmla="*/ 5 h 8"/>
                    <a:gd name="T8" fmla="*/ 7 w 16"/>
                    <a:gd name="T9" fmla="*/ 5 h 8"/>
                    <a:gd name="T10" fmla="*/ 8 w 16"/>
                    <a:gd name="T11" fmla="*/ 3 h 8"/>
                    <a:gd name="T12" fmla="*/ 8 w 16"/>
                    <a:gd name="T13" fmla="*/ 5 h 8"/>
                    <a:gd name="T14" fmla="*/ 8 w 16"/>
                    <a:gd name="T15" fmla="*/ 5 h 8"/>
                    <a:gd name="T16" fmla="*/ 8 w 16"/>
                    <a:gd name="T17" fmla="*/ 7 h 8"/>
                    <a:gd name="T18" fmla="*/ 9 w 16"/>
                    <a:gd name="T19" fmla="*/ 7 h 8"/>
                    <a:gd name="T20" fmla="*/ 12 w 16"/>
                    <a:gd name="T21" fmla="*/ 7 h 8"/>
                    <a:gd name="T22" fmla="*/ 13 w 16"/>
                    <a:gd name="T23" fmla="*/ 7 h 8"/>
                    <a:gd name="T24" fmla="*/ 16 w 16"/>
                    <a:gd name="T25" fmla="*/ 7 h 8"/>
                    <a:gd name="T26" fmla="*/ 15 w 16"/>
                    <a:gd name="T27" fmla="*/ 4 h 8"/>
                    <a:gd name="T28" fmla="*/ 13 w 16"/>
                    <a:gd name="T29" fmla="*/ 5 h 8"/>
                    <a:gd name="T30" fmla="*/ 12 w 16"/>
                    <a:gd name="T31" fmla="*/ 5 h 8"/>
                    <a:gd name="T32" fmla="*/ 12 w 16"/>
                    <a:gd name="T33" fmla="*/ 3 h 8"/>
                    <a:gd name="T34" fmla="*/ 12 w 16"/>
                    <a:gd name="T35" fmla="*/ 0 h 8"/>
                    <a:gd name="T36" fmla="*/ 10 w 16"/>
                    <a:gd name="T37" fmla="*/ 0 h 8"/>
                    <a:gd name="T38" fmla="*/ 6 w 16"/>
                    <a:gd name="T39" fmla="*/ 0 h 8"/>
                    <a:gd name="T40" fmla="*/ 6 w 16"/>
                    <a:gd name="T41" fmla="*/ 3 h 8"/>
                    <a:gd name="T42" fmla="*/ 5 w 16"/>
                    <a:gd name="T43" fmla="*/ 2 h 8"/>
                    <a:gd name="T44" fmla="*/ 3 w 16"/>
                    <a:gd name="T45" fmla="*/ 2 h 8"/>
                    <a:gd name="T46" fmla="*/ 3 w 16"/>
                    <a:gd name="T47" fmla="*/ 3 h 8"/>
                    <a:gd name="T48" fmla="*/ 3 w 16"/>
                    <a:gd name="T49" fmla="*/ 5 h 8"/>
                    <a:gd name="T50" fmla="*/ 2 w 16"/>
                    <a:gd name="T51" fmla="*/ 3 h 8"/>
                    <a:gd name="T52" fmla="*/ 1 w 16"/>
                    <a:gd name="T53" fmla="*/ 3 h 8"/>
                    <a:gd name="T54" fmla="*/ 0 w 16"/>
                    <a:gd name="T55" fmla="*/ 5 h 8"/>
                    <a:gd name="T56" fmla="*/ 10 w 16"/>
                    <a:gd name="T57" fmla="*/ 5 h 8"/>
                    <a:gd name="T58" fmla="*/ 9 w 16"/>
                    <a:gd name="T59" fmla="*/ 5 h 8"/>
                    <a:gd name="T60" fmla="*/ 10 w 16"/>
                    <a:gd name="T61" fmla="*/ 5 h 8"/>
                    <a:gd name="T62" fmla="*/ 8 w 16"/>
                    <a:gd name="T63" fmla="*/ 2 h 8"/>
                    <a:gd name="T64" fmla="*/ 7 w 16"/>
                    <a:gd name="T65" fmla="*/ 3 h 8"/>
                    <a:gd name="T66" fmla="*/ 6 w 16"/>
                    <a:gd name="T6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" h="8">
                      <a:moveTo>
                        <a:pt x="2" y="5"/>
                      </a:moveTo>
                      <a:cubicBezTo>
                        <a:pt x="1" y="6"/>
                        <a:pt x="3" y="6"/>
                        <a:pt x="3" y="6"/>
                      </a:cubicBezTo>
                      <a:cubicBezTo>
                        <a:pt x="3" y="6"/>
                        <a:pt x="3" y="6"/>
                        <a:pt x="3" y="5"/>
                      </a:cubicBezTo>
                      <a:cubicBezTo>
                        <a:pt x="3" y="6"/>
                        <a:pt x="3" y="6"/>
                        <a:pt x="3" y="7"/>
                      </a:cubicBezTo>
                      <a:cubicBezTo>
                        <a:pt x="3" y="8"/>
                        <a:pt x="5" y="6"/>
                        <a:pt x="5" y="8"/>
                      </a:cubicBezTo>
                      <a:cubicBezTo>
                        <a:pt x="5" y="8"/>
                        <a:pt x="5" y="7"/>
                        <a:pt x="5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6"/>
                        <a:pt x="7" y="5"/>
                        <a:pt x="6" y="5"/>
                      </a:cubicBezTo>
                      <a:cubicBezTo>
                        <a:pt x="7" y="5"/>
                        <a:pt x="7" y="6"/>
                        <a:pt x="8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4"/>
                        <a:pt x="8" y="4"/>
                        <a:pt x="8" y="3"/>
                      </a:cubicBezTo>
                      <a:cubicBezTo>
                        <a:pt x="8" y="3"/>
                        <a:pt x="8" y="4"/>
                        <a:pt x="8" y="4"/>
                      </a:cubicBezTo>
                      <a:cubicBezTo>
                        <a:pt x="8" y="4"/>
                        <a:pt x="8" y="4"/>
                        <a:pt x="8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5"/>
                        <a:pt x="8" y="5"/>
                        <a:pt x="8" y="5"/>
                      </a:cubicBezTo>
                      <a:cubicBezTo>
                        <a:pt x="8" y="6"/>
                        <a:pt x="8" y="7"/>
                        <a:pt x="8" y="7"/>
                      </a:cubicBezTo>
                      <a:cubicBezTo>
                        <a:pt x="8" y="8"/>
                        <a:pt x="9" y="7"/>
                        <a:pt x="9" y="7"/>
                      </a:cubicBezTo>
                      <a:cubicBezTo>
                        <a:pt x="10" y="7"/>
                        <a:pt x="9" y="7"/>
                        <a:pt x="9" y="7"/>
                      </a:cubicBezTo>
                      <a:cubicBezTo>
                        <a:pt x="10" y="8"/>
                        <a:pt x="10" y="7"/>
                        <a:pt x="10" y="8"/>
                      </a:cubicBezTo>
                      <a:cubicBezTo>
                        <a:pt x="11" y="8"/>
                        <a:pt x="10" y="6"/>
                        <a:pt x="12" y="7"/>
                      </a:cubicBezTo>
                      <a:cubicBezTo>
                        <a:pt x="13" y="6"/>
                        <a:pt x="12" y="8"/>
                        <a:pt x="12" y="8"/>
                      </a:cubicBezTo>
                      <a:cubicBezTo>
                        <a:pt x="12" y="8"/>
                        <a:pt x="14" y="8"/>
                        <a:pt x="13" y="7"/>
                      </a:cubicBezTo>
                      <a:cubicBezTo>
                        <a:pt x="14" y="7"/>
                        <a:pt x="15" y="7"/>
                        <a:pt x="15" y="7"/>
                      </a:cubicBezTo>
                      <a:cubicBezTo>
                        <a:pt x="16" y="7"/>
                        <a:pt x="15" y="7"/>
                        <a:pt x="16" y="7"/>
                      </a:cubicBezTo>
                      <a:cubicBezTo>
                        <a:pt x="16" y="7"/>
                        <a:pt x="16" y="7"/>
                        <a:pt x="16" y="7"/>
                      </a:cubicBezTo>
                      <a:cubicBezTo>
                        <a:pt x="16" y="6"/>
                        <a:pt x="15" y="5"/>
                        <a:pt x="15" y="4"/>
                      </a:cubicBezTo>
                      <a:cubicBezTo>
                        <a:pt x="15" y="5"/>
                        <a:pt x="13" y="4"/>
                        <a:pt x="13" y="5"/>
                      </a:cubicBezTo>
                      <a:cubicBezTo>
                        <a:pt x="13" y="5"/>
                        <a:pt x="13" y="5"/>
                        <a:pt x="13" y="5"/>
                      </a:cubicBezTo>
                      <a:cubicBezTo>
                        <a:pt x="12" y="5"/>
                        <a:pt x="13" y="6"/>
                        <a:pt x="13" y="7"/>
                      </a:cubicBezTo>
                      <a:cubicBezTo>
                        <a:pt x="12" y="6"/>
                        <a:pt x="12" y="6"/>
                        <a:pt x="12" y="5"/>
                      </a:cubicBezTo>
                      <a:cubicBezTo>
                        <a:pt x="12" y="5"/>
                        <a:pt x="13" y="5"/>
                        <a:pt x="13" y="5"/>
                      </a:cubicBezTo>
                      <a:cubicBezTo>
                        <a:pt x="12" y="5"/>
                        <a:pt x="12" y="3"/>
                        <a:pt x="12" y="3"/>
                      </a:cubicBezTo>
                      <a:cubicBezTo>
                        <a:pt x="13" y="3"/>
                        <a:pt x="12" y="2"/>
                        <a:pt x="12" y="1"/>
                      </a:cubicBezTo>
                      <a:cubicBezTo>
                        <a:pt x="12" y="1"/>
                        <a:pt x="13" y="1"/>
                        <a:pt x="12" y="0"/>
                      </a:cubicBezTo>
                      <a:cubicBezTo>
                        <a:pt x="12" y="1"/>
                        <a:pt x="11" y="0"/>
                        <a:pt x="11" y="0"/>
                      </a:cubicBezTo>
                      <a:cubicBezTo>
                        <a:pt x="11" y="0"/>
                        <a:pt x="10" y="0"/>
                        <a:pt x="10" y="0"/>
                      </a:cubicBezTo>
                      <a:cubicBezTo>
                        <a:pt x="10" y="1"/>
                        <a:pt x="10" y="2"/>
                        <a:pt x="9" y="2"/>
                      </a:cubicBezTo>
                      <a:cubicBezTo>
                        <a:pt x="8" y="1"/>
                        <a:pt x="7" y="0"/>
                        <a:pt x="6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2"/>
                        <a:pt x="6" y="2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5" y="3"/>
                        <a:pt x="5" y="2"/>
                        <a:pt x="5" y="2"/>
                      </a:cubicBezTo>
                      <a:cubicBezTo>
                        <a:pt x="5" y="2"/>
                        <a:pt x="4" y="2"/>
                        <a:pt x="5" y="2"/>
                      </a:cubicBezTo>
                      <a:cubicBezTo>
                        <a:pt x="4" y="2"/>
                        <a:pt x="4" y="3"/>
                        <a:pt x="3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"/>
                        <a:pt x="3" y="3"/>
                        <a:pt x="3" y="4"/>
                      </a:cubicBezTo>
                      <a:cubicBezTo>
                        <a:pt x="3" y="4"/>
                        <a:pt x="3" y="4"/>
                        <a:pt x="3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2" y="4"/>
                        <a:pt x="3" y="3"/>
                        <a:pt x="2" y="3"/>
                      </a:cubicBezTo>
                      <a:cubicBezTo>
                        <a:pt x="2" y="3"/>
                        <a:pt x="2" y="3"/>
                        <a:pt x="2" y="3"/>
                      </a:cubicBezTo>
                      <a:cubicBezTo>
                        <a:pt x="2" y="3"/>
                        <a:pt x="2" y="3"/>
                        <a:pt x="1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4"/>
                        <a:pt x="1" y="5"/>
                        <a:pt x="0" y="5"/>
                      </a:cubicBezTo>
                      <a:cubicBezTo>
                        <a:pt x="1" y="5"/>
                        <a:pt x="1" y="5"/>
                        <a:pt x="2" y="5"/>
                      </a:cubicBezTo>
                      <a:close/>
                      <a:moveTo>
                        <a:pt x="10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lnTo>
                        <a:pt x="10" y="5"/>
                      </a:lnTo>
                      <a:close/>
                      <a:moveTo>
                        <a:pt x="7" y="2"/>
                      </a:moveTo>
                      <a:cubicBezTo>
                        <a:pt x="7" y="2"/>
                        <a:pt x="8" y="2"/>
                        <a:pt x="8" y="2"/>
                      </a:cubicBezTo>
                      <a:cubicBezTo>
                        <a:pt x="8" y="2"/>
                        <a:pt x="8" y="2"/>
                        <a:pt x="8" y="3"/>
                      </a:cubicBezTo>
                      <a:cubicBezTo>
                        <a:pt x="8" y="3"/>
                        <a:pt x="7" y="3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7" y="3"/>
                        <a:pt x="7" y="2"/>
                        <a:pt x="6" y="2"/>
                      </a:cubicBezTo>
                      <a:cubicBezTo>
                        <a:pt x="7" y="2"/>
                        <a:pt x="7" y="2"/>
                        <a:pt x="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899" name="Freeform 3155"/>
                <p:cNvSpPr/>
                <p:nvPr/>
              </p:nvSpPr>
              <p:spPr bwMode="auto">
                <a:xfrm>
                  <a:off x="5701" y="2463"/>
                  <a:ext cx="5" cy="4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0" y="1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0" name="Freeform 3156"/>
                <p:cNvSpPr/>
                <p:nvPr/>
              </p:nvSpPr>
              <p:spPr bwMode="auto">
                <a:xfrm>
                  <a:off x="5804" y="2489"/>
                  <a:ext cx="4" cy="4"/>
                </a:xfrm>
                <a:custGeom>
                  <a:avLst/>
                  <a:gdLst>
                    <a:gd name="T0" fmla="*/ 2 w 2"/>
                    <a:gd name="T1" fmla="*/ 1 h 2"/>
                    <a:gd name="T2" fmla="*/ 1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2" y="1"/>
                        <a:pt x="2" y="0"/>
                        <a:pt x="1" y="0"/>
                      </a:cubicBezTo>
                      <a:cubicBezTo>
                        <a:pt x="0" y="1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1" name="Freeform 3157"/>
                <p:cNvSpPr/>
                <p:nvPr/>
              </p:nvSpPr>
              <p:spPr bwMode="auto">
                <a:xfrm>
                  <a:off x="5862" y="2487"/>
                  <a:ext cx="4" cy="6"/>
                </a:xfrm>
                <a:custGeom>
                  <a:avLst/>
                  <a:gdLst>
                    <a:gd name="T0" fmla="*/ 2 w 2"/>
                    <a:gd name="T1" fmla="*/ 2 h 3"/>
                    <a:gd name="T2" fmla="*/ 2 w 2"/>
                    <a:gd name="T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0" y="0"/>
                        <a:pt x="1" y="3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2" name="Freeform 3158"/>
                <p:cNvSpPr/>
                <p:nvPr/>
              </p:nvSpPr>
              <p:spPr bwMode="auto">
                <a:xfrm>
                  <a:off x="5800" y="260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2 w 2"/>
                    <a:gd name="T3" fmla="*/ 1 h 2"/>
                    <a:gd name="T4" fmla="*/ 0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2"/>
                        <a:pt x="2" y="2"/>
                        <a:pt x="2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3" name="Freeform 3159"/>
                <p:cNvSpPr/>
                <p:nvPr/>
              </p:nvSpPr>
              <p:spPr bwMode="auto">
                <a:xfrm>
                  <a:off x="5749" y="2569"/>
                  <a:ext cx="14" cy="11"/>
                </a:xfrm>
                <a:custGeom>
                  <a:avLst/>
                  <a:gdLst>
                    <a:gd name="T0" fmla="*/ 7 w 7"/>
                    <a:gd name="T1" fmla="*/ 3 h 5"/>
                    <a:gd name="T2" fmla="*/ 5 w 7"/>
                    <a:gd name="T3" fmla="*/ 2 h 5"/>
                    <a:gd name="T4" fmla="*/ 5 w 7"/>
                    <a:gd name="T5" fmla="*/ 2 h 5"/>
                    <a:gd name="T6" fmla="*/ 4 w 7"/>
                    <a:gd name="T7" fmla="*/ 1 h 5"/>
                    <a:gd name="T8" fmla="*/ 3 w 7"/>
                    <a:gd name="T9" fmla="*/ 0 h 5"/>
                    <a:gd name="T10" fmla="*/ 3 w 7"/>
                    <a:gd name="T11" fmla="*/ 0 h 5"/>
                    <a:gd name="T12" fmla="*/ 3 w 7"/>
                    <a:gd name="T13" fmla="*/ 0 h 5"/>
                    <a:gd name="T14" fmla="*/ 2 w 7"/>
                    <a:gd name="T15" fmla="*/ 0 h 5"/>
                    <a:gd name="T16" fmla="*/ 2 w 7"/>
                    <a:gd name="T17" fmla="*/ 0 h 5"/>
                    <a:gd name="T18" fmla="*/ 0 w 7"/>
                    <a:gd name="T19" fmla="*/ 2 h 5"/>
                    <a:gd name="T20" fmla="*/ 1 w 7"/>
                    <a:gd name="T21" fmla="*/ 2 h 5"/>
                    <a:gd name="T22" fmla="*/ 1 w 7"/>
                    <a:gd name="T23" fmla="*/ 1 h 5"/>
                    <a:gd name="T24" fmla="*/ 3 w 7"/>
                    <a:gd name="T25" fmla="*/ 2 h 5"/>
                    <a:gd name="T26" fmla="*/ 3 w 7"/>
                    <a:gd name="T27" fmla="*/ 2 h 5"/>
                    <a:gd name="T28" fmla="*/ 3 w 7"/>
                    <a:gd name="T29" fmla="*/ 2 h 5"/>
                    <a:gd name="T30" fmla="*/ 3 w 7"/>
                    <a:gd name="T31" fmla="*/ 2 h 5"/>
                    <a:gd name="T32" fmla="*/ 3 w 7"/>
                    <a:gd name="T33" fmla="*/ 1 h 5"/>
                    <a:gd name="T34" fmla="*/ 4 w 7"/>
                    <a:gd name="T35" fmla="*/ 2 h 5"/>
                    <a:gd name="T36" fmla="*/ 4 w 7"/>
                    <a:gd name="T37" fmla="*/ 4 h 5"/>
                    <a:gd name="T38" fmla="*/ 5 w 7"/>
                    <a:gd name="T39" fmla="*/ 3 h 5"/>
                    <a:gd name="T40" fmla="*/ 5 w 7"/>
                    <a:gd name="T41" fmla="*/ 4 h 5"/>
                    <a:gd name="T42" fmla="*/ 7 w 7"/>
                    <a:gd name="T43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7" h="5">
                      <a:moveTo>
                        <a:pt x="7" y="3"/>
                      </a:moveTo>
                      <a:cubicBezTo>
                        <a:pt x="6" y="3"/>
                        <a:pt x="5" y="3"/>
                        <a:pt x="5" y="2"/>
                      </a:cubicBezTo>
                      <a:cubicBezTo>
                        <a:pt x="5" y="2"/>
                        <a:pt x="5" y="2"/>
                        <a:pt x="5" y="2"/>
                      </a:cubicBezTo>
                      <a:cubicBezTo>
                        <a:pt x="6" y="1"/>
                        <a:pt x="4" y="1"/>
                        <a:pt x="4" y="1"/>
                      </a:cubicBezTo>
                      <a:cubicBezTo>
                        <a:pt x="4" y="1"/>
                        <a:pt x="4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0"/>
                        <a:pt x="2" y="0"/>
                        <a:pt x="2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2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1"/>
                        <a:pt x="2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2"/>
                        <a:pt x="4" y="2"/>
                        <a:pt x="4" y="2"/>
                      </a:cubicBezTo>
                      <a:cubicBezTo>
                        <a:pt x="4" y="2"/>
                        <a:pt x="3" y="5"/>
                        <a:pt x="4" y="4"/>
                      </a:cubicBezTo>
                      <a:cubicBezTo>
                        <a:pt x="4" y="3"/>
                        <a:pt x="4" y="3"/>
                        <a:pt x="5" y="3"/>
                      </a:cubicBezTo>
                      <a:cubicBezTo>
                        <a:pt x="5" y="3"/>
                        <a:pt x="5" y="4"/>
                        <a:pt x="5" y="4"/>
                      </a:cubicBezTo>
                      <a:cubicBezTo>
                        <a:pt x="5" y="5"/>
                        <a:pt x="7" y="5"/>
                        <a:pt x="7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4" name="Freeform 3160"/>
                <p:cNvSpPr/>
                <p:nvPr/>
              </p:nvSpPr>
              <p:spPr bwMode="auto">
                <a:xfrm>
                  <a:off x="5607" y="2625"/>
                  <a:ext cx="4" cy="6"/>
                </a:xfrm>
                <a:custGeom>
                  <a:avLst/>
                  <a:gdLst>
                    <a:gd name="T0" fmla="*/ 2 w 2"/>
                    <a:gd name="T1" fmla="*/ 1 h 3"/>
                    <a:gd name="T2" fmla="*/ 0 w 2"/>
                    <a:gd name="T3" fmla="*/ 0 h 3"/>
                    <a:gd name="T4" fmla="*/ 2 w 2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3">
                      <a:moveTo>
                        <a:pt x="2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1"/>
                        <a:pt x="2" y="3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5" name="Freeform 3161"/>
                <p:cNvSpPr/>
                <p:nvPr/>
              </p:nvSpPr>
              <p:spPr bwMode="auto">
                <a:xfrm>
                  <a:off x="5662" y="2580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1 h 1"/>
                    <a:gd name="T4" fmla="*/ 0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6" name="Freeform 3162"/>
                <p:cNvSpPr/>
                <p:nvPr/>
              </p:nvSpPr>
              <p:spPr bwMode="auto">
                <a:xfrm>
                  <a:off x="5677" y="2489"/>
                  <a:ext cx="4" cy="4"/>
                </a:xfrm>
                <a:custGeom>
                  <a:avLst/>
                  <a:gdLst>
                    <a:gd name="T0" fmla="*/ 2 w 2"/>
                    <a:gd name="T1" fmla="*/ 0 h 2"/>
                    <a:gd name="T2" fmla="*/ 1 w 2"/>
                    <a:gd name="T3" fmla="*/ 0 h 2"/>
                    <a:gd name="T4" fmla="*/ 0 w 2"/>
                    <a:gd name="T5" fmla="*/ 2 h 2"/>
                    <a:gd name="T6" fmla="*/ 1 w 2"/>
                    <a:gd name="T7" fmla="*/ 2 h 2"/>
                    <a:gd name="T8" fmla="*/ 2 w 2"/>
                    <a:gd name="T9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7" name="Freeform 3163"/>
                <p:cNvSpPr/>
                <p:nvPr/>
              </p:nvSpPr>
              <p:spPr bwMode="auto">
                <a:xfrm>
                  <a:off x="6112" y="2867"/>
                  <a:ext cx="15" cy="13"/>
                </a:xfrm>
                <a:custGeom>
                  <a:avLst/>
                  <a:gdLst>
                    <a:gd name="T0" fmla="*/ 1 w 7"/>
                    <a:gd name="T1" fmla="*/ 2 h 6"/>
                    <a:gd name="T2" fmla="*/ 0 w 7"/>
                    <a:gd name="T3" fmla="*/ 5 h 6"/>
                    <a:gd name="T4" fmla="*/ 4 w 7"/>
                    <a:gd name="T5" fmla="*/ 6 h 6"/>
                    <a:gd name="T6" fmla="*/ 6 w 7"/>
                    <a:gd name="T7" fmla="*/ 4 h 6"/>
                    <a:gd name="T8" fmla="*/ 5 w 7"/>
                    <a:gd name="T9" fmla="*/ 4 h 6"/>
                    <a:gd name="T10" fmla="*/ 6 w 7"/>
                    <a:gd name="T11" fmla="*/ 4 h 6"/>
                    <a:gd name="T12" fmla="*/ 6 w 7"/>
                    <a:gd name="T13" fmla="*/ 2 h 6"/>
                    <a:gd name="T14" fmla="*/ 5 w 7"/>
                    <a:gd name="T15" fmla="*/ 2 h 6"/>
                    <a:gd name="T16" fmla="*/ 4 w 7"/>
                    <a:gd name="T17" fmla="*/ 1 h 6"/>
                    <a:gd name="T18" fmla="*/ 2 w 7"/>
                    <a:gd name="T19" fmla="*/ 1 h 6"/>
                    <a:gd name="T20" fmla="*/ 3 w 7"/>
                    <a:gd name="T21" fmla="*/ 0 h 6"/>
                    <a:gd name="T22" fmla="*/ 1 w 7"/>
                    <a:gd name="T23" fmla="*/ 1 h 6"/>
                    <a:gd name="T24" fmla="*/ 2 w 7"/>
                    <a:gd name="T25" fmla="*/ 2 h 6"/>
                    <a:gd name="T26" fmla="*/ 2 w 7"/>
                    <a:gd name="T27" fmla="*/ 3 h 6"/>
                    <a:gd name="T28" fmla="*/ 1 w 7"/>
                    <a:gd name="T29" fmla="*/ 2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" h="6">
                      <a:moveTo>
                        <a:pt x="1" y="2"/>
                      </a:moveTo>
                      <a:cubicBezTo>
                        <a:pt x="1" y="3"/>
                        <a:pt x="0" y="3"/>
                        <a:pt x="0" y="5"/>
                      </a:cubicBezTo>
                      <a:cubicBezTo>
                        <a:pt x="2" y="5"/>
                        <a:pt x="2" y="6"/>
                        <a:pt x="4" y="6"/>
                      </a:cubicBezTo>
                      <a:cubicBezTo>
                        <a:pt x="4" y="4"/>
                        <a:pt x="5" y="5"/>
                        <a:pt x="6" y="4"/>
                      </a:cubicBezTo>
                      <a:cubicBezTo>
                        <a:pt x="6" y="4"/>
                        <a:pt x="5" y="4"/>
                        <a:pt x="5" y="4"/>
                      </a:cubicBezTo>
                      <a:cubicBezTo>
                        <a:pt x="5" y="3"/>
                        <a:pt x="6" y="4"/>
                        <a:pt x="6" y="4"/>
                      </a:cubicBezTo>
                      <a:cubicBezTo>
                        <a:pt x="7" y="3"/>
                        <a:pt x="6" y="2"/>
                        <a:pt x="6" y="2"/>
                      </a:cubicBezTo>
                      <a:cubicBezTo>
                        <a:pt x="6" y="1"/>
                        <a:pt x="5" y="2"/>
                        <a:pt x="5" y="2"/>
                      </a:cubicBezTo>
                      <a:cubicBezTo>
                        <a:pt x="4" y="2"/>
                        <a:pt x="5" y="1"/>
                        <a:pt x="4" y="1"/>
                      </a:cubicBezTo>
                      <a:cubicBezTo>
                        <a:pt x="4" y="1"/>
                        <a:pt x="3" y="2"/>
                        <a:pt x="2" y="1"/>
                      </a:cubicBezTo>
                      <a:cubicBezTo>
                        <a:pt x="2" y="1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2" y="1"/>
                        <a:pt x="2" y="1"/>
                        <a:pt x="2" y="2"/>
                      </a:cubicBezTo>
                      <a:cubicBezTo>
                        <a:pt x="2" y="2"/>
                        <a:pt x="2" y="2"/>
                        <a:pt x="2" y="3"/>
                      </a:cubicBezTo>
                      <a:cubicBezTo>
                        <a:pt x="2" y="3"/>
                        <a:pt x="2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8" name="Freeform 3164"/>
                <p:cNvSpPr/>
                <p:nvPr/>
              </p:nvSpPr>
              <p:spPr bwMode="auto">
                <a:xfrm>
                  <a:off x="6123" y="2892"/>
                  <a:ext cx="2" cy="6"/>
                </a:xfrm>
                <a:custGeom>
                  <a:avLst/>
                  <a:gdLst>
                    <a:gd name="T0" fmla="*/ 1 w 1"/>
                    <a:gd name="T1" fmla="*/ 1 h 3"/>
                    <a:gd name="T2" fmla="*/ 1 w 1"/>
                    <a:gd name="T3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3">
                      <a:moveTo>
                        <a:pt x="1" y="1"/>
                      </a:moveTo>
                      <a:cubicBezTo>
                        <a:pt x="0" y="0"/>
                        <a:pt x="0" y="3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09" name="Freeform 3165"/>
                <p:cNvSpPr/>
                <p:nvPr/>
              </p:nvSpPr>
              <p:spPr bwMode="auto">
                <a:xfrm>
                  <a:off x="6114" y="2880"/>
                  <a:ext cx="4" cy="6"/>
                </a:xfrm>
                <a:custGeom>
                  <a:avLst/>
                  <a:gdLst>
                    <a:gd name="T0" fmla="*/ 0 w 2"/>
                    <a:gd name="T1" fmla="*/ 1 h 3"/>
                    <a:gd name="T2" fmla="*/ 2 w 2"/>
                    <a:gd name="T3" fmla="*/ 3 h 3"/>
                    <a:gd name="T4" fmla="*/ 1 w 2"/>
                    <a:gd name="T5" fmla="*/ 0 h 3"/>
                    <a:gd name="T6" fmla="*/ 0 w 2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0" y="2"/>
                        <a:pt x="1" y="2"/>
                        <a:pt x="2" y="3"/>
                      </a:cubicBezTo>
                      <a:cubicBezTo>
                        <a:pt x="2" y="2"/>
                        <a:pt x="2" y="1"/>
                        <a:pt x="1" y="0"/>
                      </a:cubicBezTo>
                      <a:cubicBezTo>
                        <a:pt x="1" y="2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0" name="Freeform 3166"/>
                <p:cNvSpPr/>
                <p:nvPr/>
              </p:nvSpPr>
              <p:spPr bwMode="auto">
                <a:xfrm>
                  <a:off x="6081" y="2974"/>
                  <a:ext cx="5" cy="6"/>
                </a:xfrm>
                <a:custGeom>
                  <a:avLst/>
                  <a:gdLst>
                    <a:gd name="T0" fmla="*/ 2 w 2"/>
                    <a:gd name="T1" fmla="*/ 2 h 3"/>
                    <a:gd name="T2" fmla="*/ 1 w 2"/>
                    <a:gd name="T3" fmla="*/ 0 h 3"/>
                    <a:gd name="T4" fmla="*/ 0 w 2"/>
                    <a:gd name="T5" fmla="*/ 1 h 3"/>
                    <a:gd name="T6" fmla="*/ 1 w 2"/>
                    <a:gd name="T7" fmla="*/ 3 h 3"/>
                    <a:gd name="T8" fmla="*/ 2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2" y="2"/>
                      </a:moveTo>
                      <a:cubicBezTo>
                        <a:pt x="2" y="1"/>
                        <a:pt x="2" y="1"/>
                        <a:pt x="1" y="0"/>
                      </a:cubicBezTo>
                      <a:cubicBezTo>
                        <a:pt x="1" y="1"/>
                        <a:pt x="1" y="1"/>
                        <a:pt x="0" y="1"/>
                      </a:cubicBezTo>
                      <a:cubicBezTo>
                        <a:pt x="0" y="2"/>
                        <a:pt x="1" y="3"/>
                        <a:pt x="1" y="3"/>
                      </a:cubicBezTo>
                      <a:cubicBezTo>
                        <a:pt x="1" y="3"/>
                        <a:pt x="2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1" name="Freeform 3167"/>
                <p:cNvSpPr/>
                <p:nvPr/>
              </p:nvSpPr>
              <p:spPr bwMode="auto">
                <a:xfrm>
                  <a:off x="6069" y="2787"/>
                  <a:ext cx="4" cy="4"/>
                </a:xfrm>
                <a:custGeom>
                  <a:avLst/>
                  <a:gdLst>
                    <a:gd name="T0" fmla="*/ 0 w 2"/>
                    <a:gd name="T1" fmla="*/ 2 h 2"/>
                    <a:gd name="T2" fmla="*/ 2 w 2"/>
                    <a:gd name="T3" fmla="*/ 2 h 2"/>
                    <a:gd name="T4" fmla="*/ 1 w 2"/>
                    <a:gd name="T5" fmla="*/ 0 h 2"/>
                    <a:gd name="T6" fmla="*/ 1 w 2"/>
                    <a:gd name="T7" fmla="*/ 0 h 2"/>
                    <a:gd name="T8" fmla="*/ 0 w 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cubicBezTo>
                        <a:pt x="1" y="2"/>
                        <a:pt x="1" y="2"/>
                        <a:pt x="2" y="2"/>
                      </a:cubicBezTo>
                      <a:cubicBezTo>
                        <a:pt x="2" y="1"/>
                        <a:pt x="2" y="1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2" name="Freeform 3168"/>
                <p:cNvSpPr/>
                <p:nvPr/>
              </p:nvSpPr>
              <p:spPr bwMode="auto">
                <a:xfrm>
                  <a:off x="6067" y="2869"/>
                  <a:ext cx="4" cy="5"/>
                </a:xfrm>
                <a:custGeom>
                  <a:avLst/>
                  <a:gdLst>
                    <a:gd name="T0" fmla="*/ 1 w 2"/>
                    <a:gd name="T1" fmla="*/ 0 h 2"/>
                    <a:gd name="T2" fmla="*/ 0 w 2"/>
                    <a:gd name="T3" fmla="*/ 1 h 2"/>
                    <a:gd name="T4" fmla="*/ 0 w 2"/>
                    <a:gd name="T5" fmla="*/ 2 h 2"/>
                    <a:gd name="T6" fmla="*/ 1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1" y="0"/>
                      </a:moveTo>
                      <a:cubicBezTo>
                        <a:pt x="1" y="0"/>
                        <a:pt x="1" y="1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2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3" name="Freeform 3169"/>
                <p:cNvSpPr/>
                <p:nvPr/>
              </p:nvSpPr>
              <p:spPr bwMode="auto">
                <a:xfrm>
                  <a:off x="5999" y="2543"/>
                  <a:ext cx="4" cy="4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0 h 2"/>
                    <a:gd name="T4" fmla="*/ 2 w 2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2"/>
                        <a:pt x="2" y="2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4" name="Freeform 3170"/>
                <p:cNvSpPr/>
                <p:nvPr/>
              </p:nvSpPr>
              <p:spPr bwMode="auto">
                <a:xfrm>
                  <a:off x="5999" y="2600"/>
                  <a:ext cx="8" cy="4"/>
                </a:xfrm>
                <a:custGeom>
                  <a:avLst/>
                  <a:gdLst>
                    <a:gd name="T0" fmla="*/ 3 w 4"/>
                    <a:gd name="T1" fmla="*/ 1 h 2"/>
                    <a:gd name="T2" fmla="*/ 4 w 4"/>
                    <a:gd name="T3" fmla="*/ 1 h 2"/>
                    <a:gd name="T4" fmla="*/ 3 w 4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3" y="1"/>
                      </a:moveTo>
                      <a:cubicBezTo>
                        <a:pt x="0" y="0"/>
                        <a:pt x="4" y="2"/>
                        <a:pt x="4" y="1"/>
                      </a:cubicBezTo>
                      <a:cubicBezTo>
                        <a:pt x="4" y="1"/>
                        <a:pt x="3" y="1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5" name="Freeform 3171"/>
                <p:cNvSpPr/>
                <p:nvPr/>
              </p:nvSpPr>
              <p:spPr bwMode="auto">
                <a:xfrm>
                  <a:off x="6007" y="2600"/>
                  <a:ext cx="27" cy="15"/>
                </a:xfrm>
                <a:custGeom>
                  <a:avLst/>
                  <a:gdLst>
                    <a:gd name="T0" fmla="*/ 11 w 13"/>
                    <a:gd name="T1" fmla="*/ 4 h 7"/>
                    <a:gd name="T2" fmla="*/ 12 w 13"/>
                    <a:gd name="T3" fmla="*/ 5 h 7"/>
                    <a:gd name="T4" fmla="*/ 13 w 13"/>
                    <a:gd name="T5" fmla="*/ 7 h 7"/>
                    <a:gd name="T6" fmla="*/ 13 w 13"/>
                    <a:gd name="T7" fmla="*/ 2 h 7"/>
                    <a:gd name="T8" fmla="*/ 11 w 13"/>
                    <a:gd name="T9" fmla="*/ 2 h 7"/>
                    <a:gd name="T10" fmla="*/ 11 w 13"/>
                    <a:gd name="T11" fmla="*/ 1 h 7"/>
                    <a:gd name="T12" fmla="*/ 8 w 13"/>
                    <a:gd name="T13" fmla="*/ 1 h 7"/>
                    <a:gd name="T14" fmla="*/ 7 w 13"/>
                    <a:gd name="T15" fmla="*/ 1 h 7"/>
                    <a:gd name="T16" fmla="*/ 7 w 13"/>
                    <a:gd name="T17" fmla="*/ 2 h 7"/>
                    <a:gd name="T18" fmla="*/ 5 w 13"/>
                    <a:gd name="T19" fmla="*/ 1 h 7"/>
                    <a:gd name="T20" fmla="*/ 5 w 13"/>
                    <a:gd name="T21" fmla="*/ 1 h 7"/>
                    <a:gd name="T22" fmla="*/ 3 w 13"/>
                    <a:gd name="T23" fmla="*/ 2 h 7"/>
                    <a:gd name="T24" fmla="*/ 2 w 13"/>
                    <a:gd name="T25" fmla="*/ 1 h 7"/>
                    <a:gd name="T26" fmla="*/ 4 w 13"/>
                    <a:gd name="T27" fmla="*/ 0 h 7"/>
                    <a:gd name="T28" fmla="*/ 1 w 13"/>
                    <a:gd name="T29" fmla="*/ 1 h 7"/>
                    <a:gd name="T30" fmla="*/ 0 w 13"/>
                    <a:gd name="T31" fmla="*/ 1 h 7"/>
                    <a:gd name="T32" fmla="*/ 0 w 13"/>
                    <a:gd name="T33" fmla="*/ 5 h 7"/>
                    <a:gd name="T34" fmla="*/ 4 w 13"/>
                    <a:gd name="T35" fmla="*/ 6 h 7"/>
                    <a:gd name="T36" fmla="*/ 5 w 13"/>
                    <a:gd name="T37" fmla="*/ 5 h 7"/>
                    <a:gd name="T38" fmla="*/ 5 w 13"/>
                    <a:gd name="T39" fmla="*/ 3 h 7"/>
                    <a:gd name="T40" fmla="*/ 9 w 13"/>
                    <a:gd name="T41" fmla="*/ 2 h 7"/>
                    <a:gd name="T42" fmla="*/ 11 w 13"/>
                    <a:gd name="T43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3" h="7">
                      <a:moveTo>
                        <a:pt x="11" y="4"/>
                      </a:moveTo>
                      <a:cubicBezTo>
                        <a:pt x="12" y="5"/>
                        <a:pt x="11" y="5"/>
                        <a:pt x="12" y="5"/>
                      </a:cubicBezTo>
                      <a:cubicBezTo>
                        <a:pt x="13" y="5"/>
                        <a:pt x="12" y="7"/>
                        <a:pt x="13" y="7"/>
                      </a:cubicBezTo>
                      <a:cubicBezTo>
                        <a:pt x="13" y="5"/>
                        <a:pt x="13" y="5"/>
                        <a:pt x="13" y="2"/>
                      </a:cubicBezTo>
                      <a:cubicBezTo>
                        <a:pt x="13" y="2"/>
                        <a:pt x="12" y="3"/>
                        <a:pt x="11" y="2"/>
                      </a:cubicBezTo>
                      <a:cubicBezTo>
                        <a:pt x="11" y="2"/>
                        <a:pt x="12" y="2"/>
                        <a:pt x="11" y="1"/>
                      </a:cubicBezTo>
                      <a:cubicBezTo>
                        <a:pt x="10" y="1"/>
                        <a:pt x="9" y="1"/>
                        <a:pt x="8" y="1"/>
                      </a:cubicBezTo>
                      <a:cubicBezTo>
                        <a:pt x="8" y="1"/>
                        <a:pt x="7" y="1"/>
                        <a:pt x="7" y="1"/>
                      </a:cubicBezTo>
                      <a:cubicBezTo>
                        <a:pt x="8" y="1"/>
                        <a:pt x="8" y="2"/>
                        <a:pt x="7" y="2"/>
                      </a:cubicBezTo>
                      <a:cubicBezTo>
                        <a:pt x="7" y="2"/>
                        <a:pt x="5" y="2"/>
                        <a:pt x="5" y="1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4" y="1"/>
                        <a:pt x="4" y="2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3" y="1"/>
                        <a:pt x="4" y="1"/>
                        <a:pt x="4" y="0"/>
                      </a:cubicBezTo>
                      <a:cubicBezTo>
                        <a:pt x="2" y="0"/>
                        <a:pt x="2" y="1"/>
                        <a:pt x="1" y="1"/>
                      </a:cubicBezTo>
                      <a:cubicBezTo>
                        <a:pt x="1" y="1"/>
                        <a:pt x="1" y="2"/>
                        <a:pt x="0" y="1"/>
                      </a:cubicBezTo>
                      <a:cubicBezTo>
                        <a:pt x="1" y="3"/>
                        <a:pt x="0" y="3"/>
                        <a:pt x="0" y="5"/>
                      </a:cubicBezTo>
                      <a:cubicBezTo>
                        <a:pt x="1" y="6"/>
                        <a:pt x="2" y="6"/>
                        <a:pt x="4" y="6"/>
                      </a:cubicBezTo>
                      <a:cubicBezTo>
                        <a:pt x="4" y="6"/>
                        <a:pt x="4" y="5"/>
                        <a:pt x="5" y="5"/>
                      </a:cubicBezTo>
                      <a:cubicBezTo>
                        <a:pt x="5" y="4"/>
                        <a:pt x="5" y="4"/>
                        <a:pt x="5" y="3"/>
                      </a:cubicBezTo>
                      <a:cubicBezTo>
                        <a:pt x="7" y="4"/>
                        <a:pt x="7" y="3"/>
                        <a:pt x="9" y="2"/>
                      </a:cubicBezTo>
                      <a:cubicBezTo>
                        <a:pt x="7" y="4"/>
                        <a:pt x="11" y="3"/>
                        <a:pt x="1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6" name="Freeform 3172"/>
                <p:cNvSpPr/>
                <p:nvPr/>
              </p:nvSpPr>
              <p:spPr bwMode="auto">
                <a:xfrm>
                  <a:off x="6079" y="2980"/>
                  <a:ext cx="2" cy="5"/>
                </a:xfrm>
                <a:custGeom>
                  <a:avLst/>
                  <a:gdLst>
                    <a:gd name="T0" fmla="*/ 1 w 1"/>
                    <a:gd name="T1" fmla="*/ 0 h 2"/>
                    <a:gd name="T2" fmla="*/ 0 w 1"/>
                    <a:gd name="T3" fmla="*/ 0 h 2"/>
                    <a:gd name="T4" fmla="*/ 1 w 1"/>
                    <a:gd name="T5" fmla="*/ 2 h 2"/>
                    <a:gd name="T6" fmla="*/ 1 w 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2">
                      <a:moveTo>
                        <a:pt x="1" y="0"/>
                      </a:moveTo>
                      <a:cubicBezTo>
                        <a:pt x="1" y="0"/>
                        <a:pt x="0" y="0"/>
                        <a:pt x="0" y="0"/>
                      </a:cubicBezTo>
                      <a:cubicBezTo>
                        <a:pt x="0" y="1"/>
                        <a:pt x="0" y="2"/>
                        <a:pt x="1" y="2"/>
                      </a:cubicBezTo>
                      <a:cubicBezTo>
                        <a:pt x="1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7" name="Freeform 3173"/>
                <p:cNvSpPr/>
                <p:nvPr/>
              </p:nvSpPr>
              <p:spPr bwMode="auto">
                <a:xfrm>
                  <a:off x="5860" y="3091"/>
                  <a:ext cx="10" cy="13"/>
                </a:xfrm>
                <a:custGeom>
                  <a:avLst/>
                  <a:gdLst>
                    <a:gd name="T0" fmla="*/ 5 w 5"/>
                    <a:gd name="T1" fmla="*/ 3 h 6"/>
                    <a:gd name="T2" fmla="*/ 2 w 5"/>
                    <a:gd name="T3" fmla="*/ 1 h 6"/>
                    <a:gd name="T4" fmla="*/ 2 w 5"/>
                    <a:gd name="T5" fmla="*/ 0 h 6"/>
                    <a:gd name="T6" fmla="*/ 0 w 5"/>
                    <a:gd name="T7" fmla="*/ 1 h 6"/>
                    <a:gd name="T8" fmla="*/ 0 w 5"/>
                    <a:gd name="T9" fmla="*/ 4 h 6"/>
                    <a:gd name="T10" fmla="*/ 0 w 5"/>
                    <a:gd name="T11" fmla="*/ 4 h 6"/>
                    <a:gd name="T12" fmla="*/ 0 w 5"/>
                    <a:gd name="T13" fmla="*/ 4 h 6"/>
                    <a:gd name="T14" fmla="*/ 0 w 5"/>
                    <a:gd name="T15" fmla="*/ 5 h 6"/>
                    <a:gd name="T16" fmla="*/ 0 w 5"/>
                    <a:gd name="T17" fmla="*/ 5 h 6"/>
                    <a:gd name="T18" fmla="*/ 1 w 5"/>
                    <a:gd name="T19" fmla="*/ 6 h 6"/>
                    <a:gd name="T20" fmla="*/ 1 w 5"/>
                    <a:gd name="T21" fmla="*/ 4 h 6"/>
                    <a:gd name="T22" fmla="*/ 2 w 5"/>
                    <a:gd name="T23" fmla="*/ 2 h 6"/>
                    <a:gd name="T24" fmla="*/ 4 w 5"/>
                    <a:gd name="T25" fmla="*/ 3 h 6"/>
                    <a:gd name="T26" fmla="*/ 3 w 5"/>
                    <a:gd name="T27" fmla="*/ 5 h 6"/>
                    <a:gd name="T28" fmla="*/ 3 w 5"/>
                    <a:gd name="T29" fmla="*/ 5 h 6"/>
                    <a:gd name="T30" fmla="*/ 4 w 5"/>
                    <a:gd name="T31" fmla="*/ 6 h 6"/>
                    <a:gd name="T32" fmla="*/ 4 w 5"/>
                    <a:gd name="T33" fmla="*/ 5 h 6"/>
                    <a:gd name="T34" fmla="*/ 4 w 5"/>
                    <a:gd name="T35" fmla="*/ 5 h 6"/>
                    <a:gd name="T36" fmla="*/ 5 w 5"/>
                    <a:gd name="T3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" h="6">
                      <a:moveTo>
                        <a:pt x="5" y="3"/>
                      </a:moveTo>
                      <a:cubicBezTo>
                        <a:pt x="4" y="2"/>
                        <a:pt x="2" y="2"/>
                        <a:pt x="2" y="1"/>
                      </a:cubicBezTo>
                      <a:cubicBezTo>
                        <a:pt x="3" y="1"/>
                        <a:pt x="3" y="1"/>
                        <a:pt x="2" y="0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1" y="2"/>
                        <a:pt x="0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0" y="5"/>
                        <a:pt x="1" y="5"/>
                        <a:pt x="1" y="6"/>
                      </a:cubicBezTo>
                      <a:cubicBezTo>
                        <a:pt x="2" y="5"/>
                        <a:pt x="2" y="5"/>
                        <a:pt x="1" y="4"/>
                      </a:cubicBezTo>
                      <a:cubicBezTo>
                        <a:pt x="1" y="4"/>
                        <a:pt x="1" y="3"/>
                        <a:pt x="2" y="2"/>
                      </a:cubicBezTo>
                      <a:cubicBezTo>
                        <a:pt x="3" y="2"/>
                        <a:pt x="4" y="3"/>
                        <a:pt x="4" y="3"/>
                      </a:cubicBezTo>
                      <a:cubicBezTo>
                        <a:pt x="4" y="4"/>
                        <a:pt x="3" y="4"/>
                        <a:pt x="3" y="5"/>
                      </a:cubicBezTo>
                      <a:cubicBezTo>
                        <a:pt x="3" y="5"/>
                        <a:pt x="3" y="5"/>
                        <a:pt x="3" y="5"/>
                      </a:cubicBezTo>
                      <a:cubicBezTo>
                        <a:pt x="3" y="5"/>
                        <a:pt x="4" y="6"/>
                        <a:pt x="4" y="6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4" y="5"/>
                        <a:pt x="4" y="5"/>
                        <a:pt x="4" y="5"/>
                      </a:cubicBezTo>
                      <a:cubicBezTo>
                        <a:pt x="5" y="4"/>
                        <a:pt x="5" y="4"/>
                        <a:pt x="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8" name="Freeform 3174"/>
                <p:cNvSpPr/>
                <p:nvPr/>
              </p:nvSpPr>
              <p:spPr bwMode="auto">
                <a:xfrm>
                  <a:off x="6205" y="3050"/>
                  <a:ext cx="10" cy="11"/>
                </a:xfrm>
                <a:custGeom>
                  <a:avLst/>
                  <a:gdLst>
                    <a:gd name="T0" fmla="*/ 1 w 5"/>
                    <a:gd name="T1" fmla="*/ 3 h 5"/>
                    <a:gd name="T2" fmla="*/ 0 w 5"/>
                    <a:gd name="T3" fmla="*/ 2 h 5"/>
                    <a:gd name="T4" fmla="*/ 3 w 5"/>
                    <a:gd name="T5" fmla="*/ 5 h 5"/>
                    <a:gd name="T6" fmla="*/ 5 w 5"/>
                    <a:gd name="T7" fmla="*/ 1 h 5"/>
                    <a:gd name="T8" fmla="*/ 2 w 5"/>
                    <a:gd name="T9" fmla="*/ 0 h 5"/>
                    <a:gd name="T10" fmla="*/ 2 w 5"/>
                    <a:gd name="T11" fmla="*/ 2 h 5"/>
                    <a:gd name="T12" fmla="*/ 1 w 5"/>
                    <a:gd name="T13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5">
                      <a:moveTo>
                        <a:pt x="1" y="3"/>
                      </a:moveTo>
                      <a:cubicBezTo>
                        <a:pt x="1" y="3"/>
                        <a:pt x="1" y="2"/>
                        <a:pt x="0" y="2"/>
                      </a:cubicBezTo>
                      <a:cubicBezTo>
                        <a:pt x="0" y="5"/>
                        <a:pt x="2" y="3"/>
                        <a:pt x="3" y="5"/>
                      </a:cubicBezTo>
                      <a:cubicBezTo>
                        <a:pt x="3" y="3"/>
                        <a:pt x="4" y="3"/>
                        <a:pt x="5" y="1"/>
                      </a:cubicBezTo>
                      <a:cubicBezTo>
                        <a:pt x="3" y="1"/>
                        <a:pt x="4" y="0"/>
                        <a:pt x="2" y="0"/>
                      </a:cubicBezTo>
                      <a:cubicBezTo>
                        <a:pt x="2" y="1"/>
                        <a:pt x="1" y="1"/>
                        <a:pt x="2" y="2"/>
                      </a:cubicBezTo>
                      <a:cubicBezTo>
                        <a:pt x="1" y="2"/>
                        <a:pt x="1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19" name="Freeform 3175"/>
                <p:cNvSpPr/>
                <p:nvPr/>
              </p:nvSpPr>
              <p:spPr bwMode="auto">
                <a:xfrm>
                  <a:off x="6190" y="3052"/>
                  <a:ext cx="6" cy="13"/>
                </a:xfrm>
                <a:custGeom>
                  <a:avLst/>
                  <a:gdLst>
                    <a:gd name="T0" fmla="*/ 1 w 3"/>
                    <a:gd name="T1" fmla="*/ 0 h 6"/>
                    <a:gd name="T2" fmla="*/ 1 w 3"/>
                    <a:gd name="T3" fmla="*/ 3 h 6"/>
                    <a:gd name="T4" fmla="*/ 0 w 3"/>
                    <a:gd name="T5" fmla="*/ 4 h 6"/>
                    <a:gd name="T6" fmla="*/ 2 w 3"/>
                    <a:gd name="T7" fmla="*/ 2 h 6"/>
                    <a:gd name="T8" fmla="*/ 2 w 3"/>
                    <a:gd name="T9" fmla="*/ 3 h 6"/>
                    <a:gd name="T10" fmla="*/ 0 w 3"/>
                    <a:gd name="T11" fmla="*/ 5 h 6"/>
                    <a:gd name="T12" fmla="*/ 3 w 3"/>
                    <a:gd name="T13" fmla="*/ 4 h 6"/>
                    <a:gd name="T14" fmla="*/ 3 w 3"/>
                    <a:gd name="T15" fmla="*/ 1 h 6"/>
                    <a:gd name="T16" fmla="*/ 1 w 3"/>
                    <a:gd name="T17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6">
                      <a:moveTo>
                        <a:pt x="1" y="0"/>
                      </a:moveTo>
                      <a:cubicBezTo>
                        <a:pt x="1" y="1"/>
                        <a:pt x="1" y="2"/>
                        <a:pt x="1" y="3"/>
                      </a:cubicBezTo>
                      <a:cubicBezTo>
                        <a:pt x="0" y="3"/>
                        <a:pt x="0" y="3"/>
                        <a:pt x="0" y="4"/>
                      </a:cubicBezTo>
                      <a:cubicBezTo>
                        <a:pt x="1" y="4"/>
                        <a:pt x="1" y="2"/>
                        <a:pt x="2" y="2"/>
                      </a:cubicBezTo>
                      <a:cubicBezTo>
                        <a:pt x="2" y="2"/>
                        <a:pt x="2" y="2"/>
                        <a:pt x="2" y="3"/>
                      </a:cubicBezTo>
                      <a:cubicBezTo>
                        <a:pt x="1" y="3"/>
                        <a:pt x="0" y="4"/>
                        <a:pt x="0" y="5"/>
                      </a:cubicBezTo>
                      <a:cubicBezTo>
                        <a:pt x="1" y="6"/>
                        <a:pt x="2" y="4"/>
                        <a:pt x="3" y="4"/>
                      </a:cubicBezTo>
                      <a:cubicBezTo>
                        <a:pt x="3" y="3"/>
                        <a:pt x="3" y="2"/>
                        <a:pt x="3" y="1"/>
                      </a:cubicBezTo>
                      <a:cubicBezTo>
                        <a:pt x="2" y="1"/>
                        <a:pt x="2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0" name="Freeform 3176"/>
                <p:cNvSpPr/>
                <p:nvPr/>
              </p:nvSpPr>
              <p:spPr bwMode="auto">
                <a:xfrm>
                  <a:off x="6174" y="3054"/>
                  <a:ext cx="2" cy="5"/>
                </a:xfrm>
                <a:custGeom>
                  <a:avLst/>
                  <a:gdLst>
                    <a:gd name="T0" fmla="*/ 0 w 1"/>
                    <a:gd name="T1" fmla="*/ 0 h 2"/>
                    <a:gd name="T2" fmla="*/ 0 w 1"/>
                    <a:gd name="T3" fmla="*/ 2 h 2"/>
                    <a:gd name="T4" fmla="*/ 0 w 1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2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1" name="Freeform 3177"/>
                <p:cNvSpPr/>
                <p:nvPr/>
              </p:nvSpPr>
              <p:spPr bwMode="auto">
                <a:xfrm>
                  <a:off x="6192" y="3048"/>
                  <a:ext cx="9" cy="4"/>
                </a:xfrm>
                <a:custGeom>
                  <a:avLst/>
                  <a:gdLst>
                    <a:gd name="T0" fmla="*/ 2 w 4"/>
                    <a:gd name="T1" fmla="*/ 0 h 2"/>
                    <a:gd name="T2" fmla="*/ 2 w 4"/>
                    <a:gd name="T3" fmla="*/ 2 h 2"/>
                    <a:gd name="T4" fmla="*/ 2 w 4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2" y="1"/>
                        <a:pt x="0" y="2"/>
                        <a:pt x="2" y="2"/>
                      </a:cubicBezTo>
                      <a:cubicBezTo>
                        <a:pt x="2" y="1"/>
                        <a:pt x="4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2" name="Freeform 3178"/>
                <p:cNvSpPr/>
                <p:nvPr/>
              </p:nvSpPr>
              <p:spPr bwMode="auto">
                <a:xfrm>
                  <a:off x="6176" y="3054"/>
                  <a:ext cx="8" cy="7"/>
                </a:xfrm>
                <a:custGeom>
                  <a:avLst/>
                  <a:gdLst>
                    <a:gd name="T0" fmla="*/ 4 w 4"/>
                    <a:gd name="T1" fmla="*/ 2 h 3"/>
                    <a:gd name="T2" fmla="*/ 2 w 4"/>
                    <a:gd name="T3" fmla="*/ 0 h 3"/>
                    <a:gd name="T4" fmla="*/ 0 w 4"/>
                    <a:gd name="T5" fmla="*/ 2 h 3"/>
                    <a:gd name="T6" fmla="*/ 2 w 4"/>
                    <a:gd name="T7" fmla="*/ 3 h 3"/>
                    <a:gd name="T8" fmla="*/ 4 w 4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4" y="2"/>
                      </a:moveTo>
                      <a:cubicBezTo>
                        <a:pt x="3" y="2"/>
                        <a:pt x="2" y="2"/>
                        <a:pt x="2" y="0"/>
                      </a:cubicBezTo>
                      <a:cubicBezTo>
                        <a:pt x="1" y="0"/>
                        <a:pt x="0" y="0"/>
                        <a:pt x="0" y="2"/>
                      </a:cubicBezTo>
                      <a:cubicBezTo>
                        <a:pt x="1" y="1"/>
                        <a:pt x="2" y="3"/>
                        <a:pt x="2" y="3"/>
                      </a:cubicBezTo>
                      <a:cubicBezTo>
                        <a:pt x="3" y="3"/>
                        <a:pt x="4" y="3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3" name="Freeform 3179"/>
                <p:cNvSpPr/>
                <p:nvPr/>
              </p:nvSpPr>
              <p:spPr bwMode="auto">
                <a:xfrm>
                  <a:off x="6172" y="3050"/>
                  <a:ext cx="6" cy="4"/>
                </a:xfrm>
                <a:custGeom>
                  <a:avLst/>
                  <a:gdLst>
                    <a:gd name="T0" fmla="*/ 3 w 3"/>
                    <a:gd name="T1" fmla="*/ 0 h 2"/>
                    <a:gd name="T2" fmla="*/ 0 w 3"/>
                    <a:gd name="T3" fmla="*/ 2 h 2"/>
                    <a:gd name="T4" fmla="*/ 2 w 3"/>
                    <a:gd name="T5" fmla="*/ 2 h 2"/>
                    <a:gd name="T6" fmla="*/ 3 w 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2" y="0"/>
                        <a:pt x="0" y="0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ubicBezTo>
                        <a:pt x="2" y="0"/>
                        <a:pt x="3" y="1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4" name="Freeform 3180"/>
                <p:cNvSpPr/>
                <p:nvPr/>
              </p:nvSpPr>
              <p:spPr bwMode="auto">
                <a:xfrm>
                  <a:off x="6266" y="3052"/>
                  <a:ext cx="6" cy="4"/>
                </a:xfrm>
                <a:custGeom>
                  <a:avLst/>
                  <a:gdLst>
                    <a:gd name="T0" fmla="*/ 2 w 3"/>
                    <a:gd name="T1" fmla="*/ 2 h 2"/>
                    <a:gd name="T2" fmla="*/ 2 w 3"/>
                    <a:gd name="T3" fmla="*/ 0 h 2"/>
                    <a:gd name="T4" fmla="*/ 0 w 3"/>
                    <a:gd name="T5" fmla="*/ 2 h 2"/>
                    <a:gd name="T6" fmla="*/ 2 w 3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2" y="1"/>
                        <a:pt x="3" y="1"/>
                        <a:pt x="2" y="0"/>
                      </a:cubicBezTo>
                      <a:cubicBezTo>
                        <a:pt x="2" y="1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5" name="Freeform 3181"/>
                <p:cNvSpPr/>
                <p:nvPr/>
              </p:nvSpPr>
              <p:spPr bwMode="auto">
                <a:xfrm>
                  <a:off x="6038" y="3048"/>
                  <a:ext cx="4" cy="6"/>
                </a:xfrm>
                <a:custGeom>
                  <a:avLst/>
                  <a:gdLst>
                    <a:gd name="T0" fmla="*/ 0 w 2"/>
                    <a:gd name="T1" fmla="*/ 1 h 3"/>
                    <a:gd name="T2" fmla="*/ 0 w 2"/>
                    <a:gd name="T3" fmla="*/ 3 h 3"/>
                    <a:gd name="T4" fmla="*/ 1 w 2"/>
                    <a:gd name="T5" fmla="*/ 3 h 3"/>
                    <a:gd name="T6" fmla="*/ 2 w 2"/>
                    <a:gd name="T7" fmla="*/ 2 h 3"/>
                    <a:gd name="T8" fmla="*/ 0 w 2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0" y="2"/>
                        <a:pt x="0" y="2"/>
                        <a:pt x="0" y="3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1" y="2"/>
                        <a:pt x="2" y="2"/>
                        <a:pt x="2" y="2"/>
                      </a:cubicBezTo>
                      <a:cubicBezTo>
                        <a:pt x="1" y="3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6" name="Freeform 3182"/>
                <p:cNvSpPr/>
                <p:nvPr/>
              </p:nvSpPr>
              <p:spPr bwMode="auto">
                <a:xfrm>
                  <a:off x="6012" y="3052"/>
                  <a:ext cx="4" cy="7"/>
                </a:xfrm>
                <a:custGeom>
                  <a:avLst/>
                  <a:gdLst>
                    <a:gd name="T0" fmla="*/ 0 w 2"/>
                    <a:gd name="T1" fmla="*/ 1 h 3"/>
                    <a:gd name="T2" fmla="*/ 0 w 2"/>
                    <a:gd name="T3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" h="3">
                      <a:moveTo>
                        <a:pt x="0" y="1"/>
                      </a:moveTo>
                      <a:cubicBezTo>
                        <a:pt x="2" y="3"/>
                        <a:pt x="2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7" name="Freeform 3183"/>
                <p:cNvSpPr/>
                <p:nvPr/>
              </p:nvSpPr>
              <p:spPr bwMode="auto">
                <a:xfrm>
                  <a:off x="6020" y="3052"/>
                  <a:ext cx="12" cy="9"/>
                </a:xfrm>
                <a:custGeom>
                  <a:avLst/>
                  <a:gdLst>
                    <a:gd name="T0" fmla="*/ 6 w 6"/>
                    <a:gd name="T1" fmla="*/ 1 h 4"/>
                    <a:gd name="T2" fmla="*/ 2 w 6"/>
                    <a:gd name="T3" fmla="*/ 0 h 4"/>
                    <a:gd name="T4" fmla="*/ 0 w 6"/>
                    <a:gd name="T5" fmla="*/ 2 h 4"/>
                    <a:gd name="T6" fmla="*/ 5 w 6"/>
                    <a:gd name="T7" fmla="*/ 4 h 4"/>
                    <a:gd name="T8" fmla="*/ 5 w 6"/>
                    <a:gd name="T9" fmla="*/ 2 h 4"/>
                    <a:gd name="T10" fmla="*/ 6 w 6"/>
                    <a:gd name="T11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4">
                      <a:moveTo>
                        <a:pt x="6" y="1"/>
                      </a:moveTo>
                      <a:cubicBezTo>
                        <a:pt x="4" y="1"/>
                        <a:pt x="4" y="0"/>
                        <a:pt x="2" y="0"/>
                      </a:cubicBezTo>
                      <a:cubicBezTo>
                        <a:pt x="2" y="2"/>
                        <a:pt x="1" y="1"/>
                        <a:pt x="0" y="2"/>
                      </a:cubicBezTo>
                      <a:cubicBezTo>
                        <a:pt x="2" y="3"/>
                        <a:pt x="3" y="4"/>
                        <a:pt x="5" y="4"/>
                      </a:cubicBezTo>
                      <a:cubicBezTo>
                        <a:pt x="6" y="3"/>
                        <a:pt x="5" y="3"/>
                        <a:pt x="5" y="2"/>
                      </a:cubicBezTo>
                      <a:cubicBezTo>
                        <a:pt x="6" y="2"/>
                        <a:pt x="6" y="2"/>
                        <a:pt x="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8" name="Freeform 3184"/>
                <p:cNvSpPr/>
                <p:nvPr/>
              </p:nvSpPr>
              <p:spPr bwMode="auto">
                <a:xfrm>
                  <a:off x="6003" y="3048"/>
                  <a:ext cx="9" cy="8"/>
                </a:xfrm>
                <a:custGeom>
                  <a:avLst/>
                  <a:gdLst>
                    <a:gd name="T0" fmla="*/ 2 w 4"/>
                    <a:gd name="T1" fmla="*/ 0 h 4"/>
                    <a:gd name="T2" fmla="*/ 1 w 4"/>
                    <a:gd name="T3" fmla="*/ 2 h 4"/>
                    <a:gd name="T4" fmla="*/ 3 w 4"/>
                    <a:gd name="T5" fmla="*/ 3 h 4"/>
                    <a:gd name="T6" fmla="*/ 4 w 4"/>
                    <a:gd name="T7" fmla="*/ 4 h 4"/>
                    <a:gd name="T8" fmla="*/ 3 w 4"/>
                    <a:gd name="T9" fmla="*/ 1 h 4"/>
                    <a:gd name="T10" fmla="*/ 2 w 4"/>
                    <a:gd name="T11" fmla="*/ 1 h 4"/>
                    <a:gd name="T12" fmla="*/ 2 w 4"/>
                    <a:gd name="T13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" h="4">
                      <a:moveTo>
                        <a:pt x="2" y="0"/>
                      </a:moveTo>
                      <a:cubicBezTo>
                        <a:pt x="2" y="2"/>
                        <a:pt x="0" y="1"/>
                        <a:pt x="1" y="2"/>
                      </a:cubicBezTo>
                      <a:cubicBezTo>
                        <a:pt x="1" y="3"/>
                        <a:pt x="2" y="3"/>
                        <a:pt x="3" y="3"/>
                      </a:cubicBezTo>
                      <a:cubicBezTo>
                        <a:pt x="4" y="3"/>
                        <a:pt x="3" y="4"/>
                        <a:pt x="4" y="4"/>
                      </a:cubicBezTo>
                      <a:cubicBezTo>
                        <a:pt x="4" y="3"/>
                        <a:pt x="4" y="1"/>
                        <a:pt x="3" y="1"/>
                      </a:cubicBezTo>
                      <a:cubicBezTo>
                        <a:pt x="3" y="1"/>
                        <a:pt x="2" y="2"/>
                        <a:pt x="2" y="1"/>
                      </a:cubicBezTo>
                      <a:cubicBezTo>
                        <a:pt x="2" y="1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29" name="Freeform 3185"/>
                <p:cNvSpPr/>
                <p:nvPr/>
              </p:nvSpPr>
              <p:spPr bwMode="auto">
                <a:xfrm>
                  <a:off x="6272" y="3063"/>
                  <a:ext cx="11" cy="12"/>
                </a:xfrm>
                <a:custGeom>
                  <a:avLst/>
                  <a:gdLst>
                    <a:gd name="T0" fmla="*/ 1 w 5"/>
                    <a:gd name="T1" fmla="*/ 3 h 6"/>
                    <a:gd name="T2" fmla="*/ 2 w 5"/>
                    <a:gd name="T3" fmla="*/ 3 h 6"/>
                    <a:gd name="T4" fmla="*/ 3 w 5"/>
                    <a:gd name="T5" fmla="*/ 4 h 6"/>
                    <a:gd name="T6" fmla="*/ 1 w 5"/>
                    <a:gd name="T7" fmla="*/ 4 h 6"/>
                    <a:gd name="T8" fmla="*/ 4 w 5"/>
                    <a:gd name="T9" fmla="*/ 5 h 6"/>
                    <a:gd name="T10" fmla="*/ 3 w 5"/>
                    <a:gd name="T11" fmla="*/ 3 h 6"/>
                    <a:gd name="T12" fmla="*/ 4 w 5"/>
                    <a:gd name="T13" fmla="*/ 3 h 6"/>
                    <a:gd name="T14" fmla="*/ 2 w 5"/>
                    <a:gd name="T15" fmla="*/ 3 h 6"/>
                    <a:gd name="T16" fmla="*/ 2 w 5"/>
                    <a:gd name="T17" fmla="*/ 2 h 6"/>
                    <a:gd name="T18" fmla="*/ 3 w 5"/>
                    <a:gd name="T19" fmla="*/ 2 h 6"/>
                    <a:gd name="T20" fmla="*/ 1 w 5"/>
                    <a:gd name="T21" fmla="*/ 0 h 6"/>
                    <a:gd name="T22" fmla="*/ 2 w 5"/>
                    <a:gd name="T23" fmla="*/ 0 h 6"/>
                    <a:gd name="T24" fmla="*/ 1 w 5"/>
                    <a:gd name="T25" fmla="*/ 1 h 6"/>
                    <a:gd name="T26" fmla="*/ 1 w 5"/>
                    <a:gd name="T2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" h="6">
                      <a:moveTo>
                        <a:pt x="1" y="3"/>
                      </a:moveTo>
                      <a:cubicBezTo>
                        <a:pt x="2" y="2"/>
                        <a:pt x="1" y="3"/>
                        <a:pt x="2" y="3"/>
                      </a:cubicBezTo>
                      <a:cubicBezTo>
                        <a:pt x="2" y="4"/>
                        <a:pt x="4" y="4"/>
                        <a:pt x="3" y="4"/>
                      </a:cubicBezTo>
                      <a:cubicBezTo>
                        <a:pt x="3" y="4"/>
                        <a:pt x="1" y="3"/>
                        <a:pt x="1" y="4"/>
                      </a:cubicBezTo>
                      <a:cubicBezTo>
                        <a:pt x="3" y="4"/>
                        <a:pt x="2" y="6"/>
                        <a:pt x="4" y="5"/>
                      </a:cubicBezTo>
                      <a:cubicBezTo>
                        <a:pt x="5" y="4"/>
                        <a:pt x="3" y="4"/>
                        <a:pt x="3" y="3"/>
                      </a:cubicBezTo>
                      <a:cubicBezTo>
                        <a:pt x="3" y="3"/>
                        <a:pt x="4" y="3"/>
                        <a:pt x="4" y="3"/>
                      </a:cubicBezTo>
                      <a:cubicBezTo>
                        <a:pt x="3" y="2"/>
                        <a:pt x="2" y="3"/>
                        <a:pt x="2" y="3"/>
                      </a:cubicBezTo>
                      <a:cubicBezTo>
                        <a:pt x="2" y="3"/>
                        <a:pt x="2" y="2"/>
                        <a:pt x="2" y="2"/>
                      </a:cubicBezTo>
                      <a:cubicBezTo>
                        <a:pt x="2" y="2"/>
                        <a:pt x="3" y="2"/>
                        <a:pt x="3" y="2"/>
                      </a:cubicBezTo>
                      <a:cubicBezTo>
                        <a:pt x="3" y="0"/>
                        <a:pt x="3" y="0"/>
                        <a:pt x="1" y="0"/>
                      </a:cubicBezTo>
                      <a:cubicBezTo>
                        <a:pt x="1" y="0"/>
                        <a:pt x="1" y="0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2" y="1"/>
                        <a:pt x="0" y="1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0" name="Freeform 3186"/>
                <p:cNvSpPr/>
                <p:nvPr/>
              </p:nvSpPr>
              <p:spPr bwMode="auto">
                <a:xfrm>
                  <a:off x="5808" y="3096"/>
                  <a:ext cx="2" cy="6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1 h 3"/>
                    <a:gd name="T4" fmla="*/ 0 w 1"/>
                    <a:gd name="T5" fmla="*/ 2 h 3"/>
                    <a:gd name="T6" fmla="*/ 0 w 1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1" y="3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1" name="Freeform 3187"/>
                <p:cNvSpPr/>
                <p:nvPr/>
              </p:nvSpPr>
              <p:spPr bwMode="auto">
                <a:xfrm>
                  <a:off x="5833" y="3017"/>
                  <a:ext cx="8" cy="5"/>
                </a:xfrm>
                <a:custGeom>
                  <a:avLst/>
                  <a:gdLst>
                    <a:gd name="T0" fmla="*/ 2 w 4"/>
                    <a:gd name="T1" fmla="*/ 0 h 2"/>
                    <a:gd name="T2" fmla="*/ 2 w 4"/>
                    <a:gd name="T3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4" h="2">
                      <a:moveTo>
                        <a:pt x="2" y="0"/>
                      </a:moveTo>
                      <a:cubicBezTo>
                        <a:pt x="0" y="2"/>
                        <a:pt x="4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2" name="Freeform 3188"/>
                <p:cNvSpPr/>
                <p:nvPr/>
              </p:nvSpPr>
              <p:spPr bwMode="auto">
                <a:xfrm>
                  <a:off x="5769" y="3054"/>
                  <a:ext cx="6" cy="5"/>
                </a:xfrm>
                <a:custGeom>
                  <a:avLst/>
                  <a:gdLst>
                    <a:gd name="T0" fmla="*/ 2 w 3"/>
                    <a:gd name="T1" fmla="*/ 2 h 2"/>
                    <a:gd name="T2" fmla="*/ 3 w 3"/>
                    <a:gd name="T3" fmla="*/ 1 h 2"/>
                    <a:gd name="T4" fmla="*/ 2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2"/>
                      </a:moveTo>
                      <a:cubicBezTo>
                        <a:pt x="2" y="2"/>
                        <a:pt x="2" y="1"/>
                        <a:pt x="3" y="1"/>
                      </a:cubicBezTo>
                      <a:cubicBezTo>
                        <a:pt x="2" y="0"/>
                        <a:pt x="0" y="2"/>
                        <a:pt x="2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3" name="Freeform 3189"/>
                <p:cNvSpPr/>
                <p:nvPr/>
              </p:nvSpPr>
              <p:spPr bwMode="auto">
                <a:xfrm>
                  <a:off x="5954" y="3052"/>
                  <a:ext cx="4" cy="4"/>
                </a:xfrm>
                <a:custGeom>
                  <a:avLst/>
                  <a:gdLst>
                    <a:gd name="T0" fmla="*/ 0 w 2"/>
                    <a:gd name="T1" fmla="*/ 0 h 2"/>
                    <a:gd name="T2" fmla="*/ 0 w 2"/>
                    <a:gd name="T3" fmla="*/ 2 h 2"/>
                    <a:gd name="T4" fmla="*/ 1 w 2"/>
                    <a:gd name="T5" fmla="*/ 2 h 2"/>
                    <a:gd name="T6" fmla="*/ 0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0" y="0"/>
                      </a:moveTo>
                      <a:cubicBezTo>
                        <a:pt x="0" y="1"/>
                        <a:pt x="0" y="1"/>
                        <a:pt x="0" y="2"/>
                      </a:cubicBezTo>
                      <a:cubicBezTo>
                        <a:pt x="0" y="2"/>
                        <a:pt x="1" y="2"/>
                        <a:pt x="1" y="2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4" name="Freeform 3190"/>
                <p:cNvSpPr/>
                <p:nvPr/>
              </p:nvSpPr>
              <p:spPr bwMode="auto">
                <a:xfrm>
                  <a:off x="5948" y="3048"/>
                  <a:ext cx="4" cy="15"/>
                </a:xfrm>
                <a:custGeom>
                  <a:avLst/>
                  <a:gdLst>
                    <a:gd name="T0" fmla="*/ 2 w 2"/>
                    <a:gd name="T1" fmla="*/ 5 h 7"/>
                    <a:gd name="T2" fmla="*/ 1 w 2"/>
                    <a:gd name="T3" fmla="*/ 5 h 7"/>
                    <a:gd name="T4" fmla="*/ 2 w 2"/>
                    <a:gd name="T5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7">
                      <a:moveTo>
                        <a:pt x="2" y="5"/>
                      </a:moveTo>
                      <a:cubicBezTo>
                        <a:pt x="2" y="5"/>
                        <a:pt x="2" y="5"/>
                        <a:pt x="1" y="5"/>
                      </a:cubicBezTo>
                      <a:cubicBezTo>
                        <a:pt x="1" y="0"/>
                        <a:pt x="0" y="7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5" name="Freeform 3191"/>
                <p:cNvSpPr/>
                <p:nvPr/>
              </p:nvSpPr>
              <p:spPr bwMode="auto">
                <a:xfrm>
                  <a:off x="5977" y="3059"/>
                  <a:ext cx="4" cy="2"/>
                </a:xfrm>
                <a:custGeom>
                  <a:avLst/>
                  <a:gdLst>
                    <a:gd name="T0" fmla="*/ 0 w 2"/>
                    <a:gd name="T1" fmla="*/ 1 h 1"/>
                    <a:gd name="T2" fmla="*/ 2 w 2"/>
                    <a:gd name="T3" fmla="*/ 1 h 1"/>
                    <a:gd name="T4" fmla="*/ 2 w 2"/>
                    <a:gd name="T5" fmla="*/ 0 h 1"/>
                    <a:gd name="T6" fmla="*/ 0 w 2"/>
                    <a:gd name="T7" fmla="*/ 0 h 1"/>
                    <a:gd name="T8" fmla="*/ 0 w 2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6" name="Freeform 3192"/>
                <p:cNvSpPr/>
                <p:nvPr/>
              </p:nvSpPr>
              <p:spPr bwMode="auto">
                <a:xfrm>
                  <a:off x="5880" y="301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7" name="Freeform 3193"/>
                <p:cNvSpPr/>
                <p:nvPr/>
              </p:nvSpPr>
              <p:spPr bwMode="auto">
                <a:xfrm>
                  <a:off x="5708" y="3100"/>
                  <a:ext cx="6" cy="4"/>
                </a:xfrm>
                <a:custGeom>
                  <a:avLst/>
                  <a:gdLst>
                    <a:gd name="T0" fmla="*/ 1 w 3"/>
                    <a:gd name="T1" fmla="*/ 0 h 2"/>
                    <a:gd name="T2" fmla="*/ 3 w 3"/>
                    <a:gd name="T3" fmla="*/ 0 h 2"/>
                    <a:gd name="T4" fmla="*/ 1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1" y="0"/>
                      </a:moveTo>
                      <a:cubicBezTo>
                        <a:pt x="0" y="2"/>
                        <a:pt x="3" y="1"/>
                        <a:pt x="3" y="0"/>
                      </a:cubicBezTo>
                      <a:cubicBezTo>
                        <a:pt x="2" y="0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8" name="Freeform 3194"/>
                <p:cNvSpPr>
                  <a:spLocks noEditPoints="1"/>
                </p:cNvSpPr>
                <p:nvPr/>
              </p:nvSpPr>
              <p:spPr bwMode="auto">
                <a:xfrm>
                  <a:off x="5414" y="2970"/>
                  <a:ext cx="850" cy="62"/>
                </a:xfrm>
                <a:custGeom>
                  <a:avLst/>
                  <a:gdLst>
                    <a:gd name="T0" fmla="*/ 24 w 414"/>
                    <a:gd name="T1" fmla="*/ 27 h 30"/>
                    <a:gd name="T2" fmla="*/ 86 w 414"/>
                    <a:gd name="T3" fmla="*/ 22 h 30"/>
                    <a:gd name="T4" fmla="*/ 133 w 414"/>
                    <a:gd name="T5" fmla="*/ 17 h 30"/>
                    <a:gd name="T6" fmla="*/ 168 w 414"/>
                    <a:gd name="T7" fmla="*/ 26 h 30"/>
                    <a:gd name="T8" fmla="*/ 191 w 414"/>
                    <a:gd name="T9" fmla="*/ 24 h 30"/>
                    <a:gd name="T10" fmla="*/ 216 w 414"/>
                    <a:gd name="T11" fmla="*/ 22 h 30"/>
                    <a:gd name="T12" fmla="*/ 240 w 414"/>
                    <a:gd name="T13" fmla="*/ 23 h 30"/>
                    <a:gd name="T14" fmla="*/ 267 w 414"/>
                    <a:gd name="T15" fmla="*/ 24 h 30"/>
                    <a:gd name="T16" fmla="*/ 284 w 414"/>
                    <a:gd name="T17" fmla="*/ 23 h 30"/>
                    <a:gd name="T18" fmla="*/ 310 w 414"/>
                    <a:gd name="T19" fmla="*/ 28 h 30"/>
                    <a:gd name="T20" fmla="*/ 380 w 414"/>
                    <a:gd name="T21" fmla="*/ 26 h 30"/>
                    <a:gd name="T22" fmla="*/ 397 w 414"/>
                    <a:gd name="T23" fmla="*/ 28 h 30"/>
                    <a:gd name="T24" fmla="*/ 392 w 414"/>
                    <a:gd name="T25" fmla="*/ 8 h 30"/>
                    <a:gd name="T26" fmla="*/ 387 w 414"/>
                    <a:gd name="T27" fmla="*/ 7 h 30"/>
                    <a:gd name="T28" fmla="*/ 346 w 414"/>
                    <a:gd name="T29" fmla="*/ 3 h 30"/>
                    <a:gd name="T30" fmla="*/ 317 w 414"/>
                    <a:gd name="T31" fmla="*/ 6 h 30"/>
                    <a:gd name="T32" fmla="*/ 294 w 414"/>
                    <a:gd name="T33" fmla="*/ 7 h 30"/>
                    <a:gd name="T34" fmla="*/ 272 w 414"/>
                    <a:gd name="T35" fmla="*/ 10 h 30"/>
                    <a:gd name="T36" fmla="*/ 238 w 414"/>
                    <a:gd name="T37" fmla="*/ 3 h 30"/>
                    <a:gd name="T38" fmla="*/ 204 w 414"/>
                    <a:gd name="T39" fmla="*/ 3 h 30"/>
                    <a:gd name="T40" fmla="*/ 160 w 414"/>
                    <a:gd name="T41" fmla="*/ 7 h 30"/>
                    <a:gd name="T42" fmla="*/ 134 w 414"/>
                    <a:gd name="T43" fmla="*/ 7 h 30"/>
                    <a:gd name="T44" fmla="*/ 107 w 414"/>
                    <a:gd name="T45" fmla="*/ 5 h 30"/>
                    <a:gd name="T46" fmla="*/ 76 w 414"/>
                    <a:gd name="T47" fmla="*/ 5 h 30"/>
                    <a:gd name="T48" fmla="*/ 41 w 414"/>
                    <a:gd name="T49" fmla="*/ 7 h 30"/>
                    <a:gd name="T50" fmla="*/ 13 w 414"/>
                    <a:gd name="T51" fmla="*/ 12 h 30"/>
                    <a:gd name="T52" fmla="*/ 9 w 414"/>
                    <a:gd name="T53" fmla="*/ 15 h 30"/>
                    <a:gd name="T54" fmla="*/ 33 w 414"/>
                    <a:gd name="T55" fmla="*/ 14 h 30"/>
                    <a:gd name="T56" fmla="*/ 55 w 414"/>
                    <a:gd name="T57" fmla="*/ 7 h 30"/>
                    <a:gd name="T58" fmla="*/ 64 w 414"/>
                    <a:gd name="T59" fmla="*/ 10 h 30"/>
                    <a:gd name="T60" fmla="*/ 52 w 414"/>
                    <a:gd name="T61" fmla="*/ 17 h 30"/>
                    <a:gd name="T62" fmla="*/ 70 w 414"/>
                    <a:gd name="T63" fmla="*/ 18 h 30"/>
                    <a:gd name="T64" fmla="*/ 199 w 414"/>
                    <a:gd name="T65" fmla="*/ 14 h 30"/>
                    <a:gd name="T66" fmla="*/ 196 w 414"/>
                    <a:gd name="T67" fmla="*/ 13 h 30"/>
                    <a:gd name="T68" fmla="*/ 160 w 414"/>
                    <a:gd name="T69" fmla="*/ 18 h 30"/>
                    <a:gd name="T70" fmla="*/ 142 w 414"/>
                    <a:gd name="T71" fmla="*/ 20 h 30"/>
                    <a:gd name="T72" fmla="*/ 101 w 414"/>
                    <a:gd name="T73" fmla="*/ 13 h 30"/>
                    <a:gd name="T74" fmla="*/ 99 w 414"/>
                    <a:gd name="T75" fmla="*/ 20 h 30"/>
                    <a:gd name="T76" fmla="*/ 141 w 414"/>
                    <a:gd name="T77" fmla="*/ 22 h 30"/>
                    <a:gd name="T78" fmla="*/ 169 w 414"/>
                    <a:gd name="T79" fmla="*/ 24 h 30"/>
                    <a:gd name="T80" fmla="*/ 209 w 414"/>
                    <a:gd name="T81" fmla="*/ 14 h 30"/>
                    <a:gd name="T82" fmla="*/ 234 w 414"/>
                    <a:gd name="T83" fmla="*/ 15 h 30"/>
                    <a:gd name="T84" fmla="*/ 247 w 414"/>
                    <a:gd name="T85" fmla="*/ 20 h 30"/>
                    <a:gd name="T86" fmla="*/ 252 w 414"/>
                    <a:gd name="T87" fmla="*/ 20 h 30"/>
                    <a:gd name="T88" fmla="*/ 269 w 414"/>
                    <a:gd name="T89" fmla="*/ 19 h 30"/>
                    <a:gd name="T90" fmla="*/ 300 w 414"/>
                    <a:gd name="T91" fmla="*/ 11 h 30"/>
                    <a:gd name="T92" fmla="*/ 314 w 414"/>
                    <a:gd name="T93" fmla="*/ 11 h 30"/>
                    <a:gd name="T94" fmla="*/ 297 w 414"/>
                    <a:gd name="T95" fmla="*/ 15 h 30"/>
                    <a:gd name="T96" fmla="*/ 319 w 414"/>
                    <a:gd name="T97" fmla="*/ 19 h 30"/>
                    <a:gd name="T98" fmla="*/ 346 w 414"/>
                    <a:gd name="T99" fmla="*/ 7 h 30"/>
                    <a:gd name="T100" fmla="*/ 351 w 414"/>
                    <a:gd name="T101" fmla="*/ 19 h 30"/>
                    <a:gd name="T102" fmla="*/ 362 w 414"/>
                    <a:gd name="T103" fmla="*/ 20 h 30"/>
                    <a:gd name="T104" fmla="*/ 383 w 414"/>
                    <a:gd name="T105" fmla="*/ 9 h 30"/>
                    <a:gd name="T106" fmla="*/ 384 w 414"/>
                    <a:gd name="T107" fmla="*/ 6 h 30"/>
                    <a:gd name="T108" fmla="*/ 343 w 414"/>
                    <a:gd name="T109" fmla="*/ 7 h 30"/>
                    <a:gd name="T110" fmla="*/ 318 w 414"/>
                    <a:gd name="T111" fmla="*/ 7 h 30"/>
                    <a:gd name="T112" fmla="*/ 316 w 414"/>
                    <a:gd name="T113" fmla="*/ 12 h 30"/>
                    <a:gd name="T114" fmla="*/ 240 w 414"/>
                    <a:gd name="T115" fmla="*/ 6 h 30"/>
                    <a:gd name="T116" fmla="*/ 153 w 414"/>
                    <a:gd name="T117" fmla="*/ 10 h 30"/>
                    <a:gd name="T118" fmla="*/ 97 w 414"/>
                    <a:gd name="T119" fmla="*/ 5 h 30"/>
                    <a:gd name="T120" fmla="*/ 78 w 414"/>
                    <a:gd name="T121" fmla="*/ 17 h 30"/>
                    <a:gd name="T122" fmla="*/ 46 w 414"/>
                    <a:gd name="T123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414" h="30">
                      <a:moveTo>
                        <a:pt x="1" y="24"/>
                      </a:moveTo>
                      <a:cubicBezTo>
                        <a:pt x="1" y="24"/>
                        <a:pt x="1" y="26"/>
                        <a:pt x="3" y="26"/>
                      </a:cubicBezTo>
                      <a:cubicBezTo>
                        <a:pt x="3" y="24"/>
                        <a:pt x="2" y="25"/>
                        <a:pt x="2" y="24"/>
                      </a:cubicBezTo>
                      <a:cubicBezTo>
                        <a:pt x="4" y="24"/>
                        <a:pt x="3" y="23"/>
                        <a:pt x="2" y="23"/>
                      </a:cubicBezTo>
                      <a:cubicBezTo>
                        <a:pt x="5" y="23"/>
                        <a:pt x="3" y="21"/>
                        <a:pt x="6" y="21"/>
                      </a:cubicBezTo>
                      <a:cubicBezTo>
                        <a:pt x="6" y="22"/>
                        <a:pt x="8" y="23"/>
                        <a:pt x="9" y="22"/>
                      </a:cubicBezTo>
                      <a:cubicBezTo>
                        <a:pt x="8" y="22"/>
                        <a:pt x="7" y="20"/>
                        <a:pt x="8" y="20"/>
                      </a:cubicBezTo>
                      <a:cubicBezTo>
                        <a:pt x="9" y="20"/>
                        <a:pt x="9" y="21"/>
                        <a:pt x="9" y="22"/>
                      </a:cubicBezTo>
                      <a:cubicBezTo>
                        <a:pt x="11" y="22"/>
                        <a:pt x="12" y="23"/>
                        <a:pt x="13" y="22"/>
                      </a:cubicBezTo>
                      <a:cubicBezTo>
                        <a:pt x="13" y="23"/>
                        <a:pt x="15" y="23"/>
                        <a:pt x="15" y="24"/>
                      </a:cubicBezTo>
                      <a:cubicBezTo>
                        <a:pt x="15" y="25"/>
                        <a:pt x="15" y="25"/>
                        <a:pt x="14" y="25"/>
                      </a:cubicBezTo>
                      <a:cubicBezTo>
                        <a:pt x="15" y="26"/>
                        <a:pt x="14" y="27"/>
                        <a:pt x="16" y="27"/>
                      </a:cubicBezTo>
                      <a:cubicBezTo>
                        <a:pt x="17" y="26"/>
                        <a:pt x="14" y="25"/>
                        <a:pt x="16" y="25"/>
                      </a:cubicBezTo>
                      <a:cubicBezTo>
                        <a:pt x="17" y="25"/>
                        <a:pt x="17" y="26"/>
                        <a:pt x="18" y="26"/>
                      </a:cubicBezTo>
                      <a:cubicBezTo>
                        <a:pt x="17" y="25"/>
                        <a:pt x="18" y="25"/>
                        <a:pt x="18" y="24"/>
                      </a:cubicBezTo>
                      <a:cubicBezTo>
                        <a:pt x="18" y="24"/>
                        <a:pt x="17" y="24"/>
                        <a:pt x="17" y="23"/>
                      </a:cubicBezTo>
                      <a:cubicBezTo>
                        <a:pt x="19" y="23"/>
                        <a:pt x="17" y="21"/>
                        <a:pt x="19" y="21"/>
                      </a:cubicBezTo>
                      <a:cubicBezTo>
                        <a:pt x="18" y="23"/>
                        <a:pt x="21" y="23"/>
                        <a:pt x="21" y="23"/>
                      </a:cubicBezTo>
                      <a:cubicBezTo>
                        <a:pt x="20" y="22"/>
                        <a:pt x="20" y="21"/>
                        <a:pt x="20" y="21"/>
                      </a:cubicBezTo>
                      <a:cubicBezTo>
                        <a:pt x="20" y="21"/>
                        <a:pt x="21" y="21"/>
                        <a:pt x="21" y="21"/>
                      </a:cubicBezTo>
                      <a:cubicBezTo>
                        <a:pt x="21" y="19"/>
                        <a:pt x="20" y="20"/>
                        <a:pt x="20" y="19"/>
                      </a:cubicBezTo>
                      <a:cubicBezTo>
                        <a:pt x="20" y="19"/>
                        <a:pt x="22" y="20"/>
                        <a:pt x="21" y="18"/>
                      </a:cubicBezTo>
                      <a:cubicBezTo>
                        <a:pt x="20" y="18"/>
                        <a:pt x="19" y="19"/>
                        <a:pt x="18" y="19"/>
                      </a:cubicBezTo>
                      <a:cubicBezTo>
                        <a:pt x="18" y="18"/>
                        <a:pt x="18" y="17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6"/>
                        <a:pt x="19" y="16"/>
                        <a:pt x="18" y="16"/>
                      </a:cubicBezTo>
                      <a:cubicBezTo>
                        <a:pt x="18" y="17"/>
                        <a:pt x="20" y="18"/>
                        <a:pt x="18" y="18"/>
                      </a:cubicBezTo>
                      <a:cubicBezTo>
                        <a:pt x="19" y="20"/>
                        <a:pt x="19" y="17"/>
                        <a:pt x="21" y="18"/>
                      </a:cubicBezTo>
                      <a:cubicBezTo>
                        <a:pt x="21" y="18"/>
                        <a:pt x="21" y="17"/>
                        <a:pt x="21" y="16"/>
                      </a:cubicBezTo>
                      <a:cubicBezTo>
                        <a:pt x="22" y="17"/>
                        <a:pt x="22" y="17"/>
                        <a:pt x="23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5" y="17"/>
                        <a:pt x="27" y="17"/>
                        <a:pt x="28" y="17"/>
                      </a:cubicBezTo>
                      <a:cubicBezTo>
                        <a:pt x="29" y="16"/>
                        <a:pt x="28" y="15"/>
                        <a:pt x="29" y="15"/>
                      </a:cubicBezTo>
                      <a:cubicBezTo>
                        <a:pt x="28" y="14"/>
                        <a:pt x="28" y="15"/>
                        <a:pt x="28" y="13"/>
                      </a:cubicBezTo>
                      <a:cubicBezTo>
                        <a:pt x="28" y="13"/>
                        <a:pt x="28" y="13"/>
                        <a:pt x="29" y="13"/>
                      </a:cubicBezTo>
                      <a:cubicBezTo>
                        <a:pt x="29" y="15"/>
                        <a:pt x="30" y="13"/>
                        <a:pt x="31" y="14"/>
                      </a:cubicBezTo>
                      <a:cubicBezTo>
                        <a:pt x="31" y="14"/>
                        <a:pt x="30" y="14"/>
                        <a:pt x="30" y="14"/>
                      </a:cubicBezTo>
                      <a:cubicBezTo>
                        <a:pt x="30" y="14"/>
                        <a:pt x="30" y="14"/>
                        <a:pt x="30" y="15"/>
                      </a:cubicBezTo>
                      <a:cubicBezTo>
                        <a:pt x="30" y="15"/>
                        <a:pt x="30" y="16"/>
                        <a:pt x="30" y="16"/>
                      </a:cubicBezTo>
                      <a:cubicBezTo>
                        <a:pt x="27" y="15"/>
                        <a:pt x="28" y="18"/>
                        <a:pt x="26" y="18"/>
                      </a:cubicBezTo>
                      <a:cubicBezTo>
                        <a:pt x="27" y="19"/>
                        <a:pt x="26" y="20"/>
                        <a:pt x="25" y="21"/>
                      </a:cubicBezTo>
                      <a:cubicBezTo>
                        <a:pt x="25" y="20"/>
                        <a:pt x="26" y="19"/>
                        <a:pt x="25" y="18"/>
                      </a:cubicBezTo>
                      <a:cubicBezTo>
                        <a:pt x="25" y="19"/>
                        <a:pt x="24" y="19"/>
                        <a:pt x="23" y="19"/>
                      </a:cubicBezTo>
                      <a:cubicBezTo>
                        <a:pt x="23" y="19"/>
                        <a:pt x="24" y="18"/>
                        <a:pt x="24" y="18"/>
                      </a:cubicBezTo>
                      <a:cubicBezTo>
                        <a:pt x="20" y="18"/>
                        <a:pt x="22" y="21"/>
                        <a:pt x="22" y="25"/>
                      </a:cubicBezTo>
                      <a:cubicBezTo>
                        <a:pt x="20" y="25"/>
                        <a:pt x="22" y="26"/>
                        <a:pt x="21" y="27"/>
                      </a:cubicBezTo>
                      <a:cubicBezTo>
                        <a:pt x="23" y="27"/>
                        <a:pt x="22" y="25"/>
                        <a:pt x="24" y="25"/>
                      </a:cubicBezTo>
                      <a:cubicBezTo>
                        <a:pt x="24" y="26"/>
                        <a:pt x="24" y="26"/>
                        <a:pt x="24" y="27"/>
                      </a:cubicBezTo>
                      <a:cubicBezTo>
                        <a:pt x="25" y="24"/>
                        <a:pt x="22" y="23"/>
                        <a:pt x="24" y="22"/>
                      </a:cubicBezTo>
                      <a:cubicBezTo>
                        <a:pt x="25" y="22"/>
                        <a:pt x="26" y="22"/>
                        <a:pt x="26" y="23"/>
                      </a:cubicBezTo>
                      <a:cubicBezTo>
                        <a:pt x="26" y="23"/>
                        <a:pt x="27" y="23"/>
                        <a:pt x="27" y="23"/>
                      </a:cubicBezTo>
                      <a:cubicBezTo>
                        <a:pt x="26" y="24"/>
                        <a:pt x="27" y="24"/>
                        <a:pt x="28" y="25"/>
                      </a:cubicBezTo>
                      <a:cubicBezTo>
                        <a:pt x="30" y="24"/>
                        <a:pt x="29" y="26"/>
                        <a:pt x="31" y="26"/>
                      </a:cubicBezTo>
                      <a:cubicBezTo>
                        <a:pt x="33" y="25"/>
                        <a:pt x="33" y="24"/>
                        <a:pt x="33" y="24"/>
                      </a:cubicBezTo>
                      <a:cubicBezTo>
                        <a:pt x="35" y="24"/>
                        <a:pt x="35" y="23"/>
                        <a:pt x="35" y="23"/>
                      </a:cubicBezTo>
                      <a:cubicBezTo>
                        <a:pt x="37" y="24"/>
                        <a:pt x="38" y="22"/>
                        <a:pt x="39" y="22"/>
                      </a:cubicBezTo>
                      <a:cubicBezTo>
                        <a:pt x="39" y="22"/>
                        <a:pt x="39" y="23"/>
                        <a:pt x="39" y="23"/>
                      </a:cubicBezTo>
                      <a:cubicBezTo>
                        <a:pt x="40" y="22"/>
                        <a:pt x="41" y="24"/>
                        <a:pt x="43" y="23"/>
                      </a:cubicBezTo>
                      <a:cubicBezTo>
                        <a:pt x="44" y="23"/>
                        <a:pt x="43" y="25"/>
                        <a:pt x="43" y="25"/>
                      </a:cubicBezTo>
                      <a:cubicBezTo>
                        <a:pt x="43" y="25"/>
                        <a:pt x="44" y="25"/>
                        <a:pt x="45" y="25"/>
                      </a:cubicBezTo>
                      <a:cubicBezTo>
                        <a:pt x="45" y="25"/>
                        <a:pt x="45" y="26"/>
                        <a:pt x="45" y="26"/>
                      </a:cubicBezTo>
                      <a:cubicBezTo>
                        <a:pt x="46" y="26"/>
                        <a:pt x="47" y="26"/>
                        <a:pt x="47" y="26"/>
                      </a:cubicBezTo>
                      <a:cubicBezTo>
                        <a:pt x="47" y="25"/>
                        <a:pt x="48" y="25"/>
                        <a:pt x="49" y="24"/>
                      </a:cubicBezTo>
                      <a:cubicBezTo>
                        <a:pt x="48" y="24"/>
                        <a:pt x="48" y="23"/>
                        <a:pt x="48" y="23"/>
                      </a:cubicBezTo>
                      <a:cubicBezTo>
                        <a:pt x="49" y="24"/>
                        <a:pt x="49" y="22"/>
                        <a:pt x="51" y="23"/>
                      </a:cubicBezTo>
                      <a:cubicBezTo>
                        <a:pt x="50" y="25"/>
                        <a:pt x="53" y="23"/>
                        <a:pt x="52" y="25"/>
                      </a:cubicBezTo>
                      <a:cubicBezTo>
                        <a:pt x="52" y="24"/>
                        <a:pt x="50" y="25"/>
                        <a:pt x="52" y="26"/>
                      </a:cubicBezTo>
                      <a:cubicBezTo>
                        <a:pt x="52" y="24"/>
                        <a:pt x="52" y="27"/>
                        <a:pt x="53" y="26"/>
                      </a:cubicBezTo>
                      <a:cubicBezTo>
                        <a:pt x="54" y="26"/>
                        <a:pt x="53" y="25"/>
                        <a:pt x="53" y="25"/>
                      </a:cubicBezTo>
                      <a:cubicBezTo>
                        <a:pt x="53" y="25"/>
                        <a:pt x="54" y="25"/>
                        <a:pt x="54" y="25"/>
                      </a:cubicBezTo>
                      <a:cubicBezTo>
                        <a:pt x="55" y="24"/>
                        <a:pt x="54" y="24"/>
                        <a:pt x="55" y="24"/>
                      </a:cubicBezTo>
                      <a:cubicBezTo>
                        <a:pt x="58" y="23"/>
                        <a:pt x="59" y="24"/>
                        <a:pt x="60" y="26"/>
                      </a:cubicBezTo>
                      <a:cubicBezTo>
                        <a:pt x="61" y="26"/>
                        <a:pt x="61" y="25"/>
                        <a:pt x="63" y="25"/>
                      </a:cubicBezTo>
                      <a:cubicBezTo>
                        <a:pt x="63" y="24"/>
                        <a:pt x="62" y="24"/>
                        <a:pt x="62" y="23"/>
                      </a:cubicBezTo>
                      <a:cubicBezTo>
                        <a:pt x="63" y="25"/>
                        <a:pt x="65" y="22"/>
                        <a:pt x="66" y="25"/>
                      </a:cubicBezTo>
                      <a:cubicBezTo>
                        <a:pt x="65" y="25"/>
                        <a:pt x="66" y="26"/>
                        <a:pt x="66" y="28"/>
                      </a:cubicBezTo>
                      <a:cubicBezTo>
                        <a:pt x="67" y="27"/>
                        <a:pt x="67" y="27"/>
                        <a:pt x="69" y="28"/>
                      </a:cubicBezTo>
                      <a:cubicBezTo>
                        <a:pt x="68" y="26"/>
                        <a:pt x="71" y="27"/>
                        <a:pt x="71" y="26"/>
                      </a:cubicBezTo>
                      <a:cubicBezTo>
                        <a:pt x="69" y="26"/>
                        <a:pt x="67" y="27"/>
                        <a:pt x="66" y="26"/>
                      </a:cubicBezTo>
                      <a:cubicBezTo>
                        <a:pt x="68" y="27"/>
                        <a:pt x="70" y="23"/>
                        <a:pt x="72" y="23"/>
                      </a:cubicBezTo>
                      <a:cubicBezTo>
                        <a:pt x="71" y="24"/>
                        <a:pt x="73" y="24"/>
                        <a:pt x="73" y="24"/>
                      </a:cubicBezTo>
                      <a:cubicBezTo>
                        <a:pt x="73" y="25"/>
                        <a:pt x="76" y="28"/>
                        <a:pt x="77" y="26"/>
                      </a:cubicBezTo>
                      <a:cubicBezTo>
                        <a:pt x="76" y="26"/>
                        <a:pt x="76" y="26"/>
                        <a:pt x="76" y="26"/>
                      </a:cubicBezTo>
                      <a:cubicBezTo>
                        <a:pt x="78" y="26"/>
                        <a:pt x="77" y="24"/>
                        <a:pt x="78" y="24"/>
                      </a:cubicBezTo>
                      <a:cubicBezTo>
                        <a:pt x="78" y="23"/>
                        <a:pt x="78" y="23"/>
                        <a:pt x="78" y="23"/>
                      </a:cubicBezTo>
                      <a:cubicBezTo>
                        <a:pt x="78" y="22"/>
                        <a:pt x="78" y="22"/>
                        <a:pt x="78" y="22"/>
                      </a:cubicBezTo>
                      <a:cubicBezTo>
                        <a:pt x="78" y="22"/>
                        <a:pt x="78" y="22"/>
                        <a:pt x="78" y="22"/>
                      </a:cubicBezTo>
                      <a:cubicBezTo>
                        <a:pt x="79" y="22"/>
                        <a:pt x="79" y="23"/>
                        <a:pt x="79" y="23"/>
                      </a:cubicBezTo>
                      <a:cubicBezTo>
                        <a:pt x="79" y="23"/>
                        <a:pt x="79" y="23"/>
                        <a:pt x="79" y="23"/>
                      </a:cubicBezTo>
                      <a:cubicBezTo>
                        <a:pt x="79" y="24"/>
                        <a:pt x="80" y="24"/>
                        <a:pt x="81" y="24"/>
                      </a:cubicBezTo>
                      <a:cubicBezTo>
                        <a:pt x="81" y="24"/>
                        <a:pt x="81" y="24"/>
                        <a:pt x="82" y="24"/>
                      </a:cubicBezTo>
                      <a:cubicBezTo>
                        <a:pt x="82" y="25"/>
                        <a:pt x="81" y="25"/>
                        <a:pt x="82" y="27"/>
                      </a:cubicBezTo>
                      <a:cubicBezTo>
                        <a:pt x="82" y="26"/>
                        <a:pt x="83" y="27"/>
                        <a:pt x="83" y="26"/>
                      </a:cubicBezTo>
                      <a:cubicBezTo>
                        <a:pt x="83" y="26"/>
                        <a:pt x="83" y="26"/>
                        <a:pt x="83" y="26"/>
                      </a:cubicBezTo>
                      <a:cubicBezTo>
                        <a:pt x="84" y="25"/>
                        <a:pt x="83" y="24"/>
                        <a:pt x="83" y="23"/>
                      </a:cubicBezTo>
                      <a:cubicBezTo>
                        <a:pt x="85" y="22"/>
                        <a:pt x="84" y="24"/>
                        <a:pt x="86" y="24"/>
                      </a:cubicBezTo>
                      <a:cubicBezTo>
                        <a:pt x="87" y="23"/>
                        <a:pt x="85" y="22"/>
                        <a:pt x="86" y="22"/>
                      </a:cubicBezTo>
                      <a:cubicBezTo>
                        <a:pt x="87" y="22"/>
                        <a:pt x="87" y="23"/>
                        <a:pt x="87" y="25"/>
                      </a:cubicBezTo>
                      <a:cubicBezTo>
                        <a:pt x="88" y="25"/>
                        <a:pt x="89" y="26"/>
                        <a:pt x="90" y="27"/>
                      </a:cubicBezTo>
                      <a:cubicBezTo>
                        <a:pt x="90" y="26"/>
                        <a:pt x="90" y="25"/>
                        <a:pt x="92" y="26"/>
                      </a:cubicBezTo>
                      <a:cubicBezTo>
                        <a:pt x="91" y="24"/>
                        <a:pt x="92" y="24"/>
                        <a:pt x="93" y="23"/>
                      </a:cubicBezTo>
                      <a:cubicBezTo>
                        <a:pt x="93" y="23"/>
                        <a:pt x="93" y="23"/>
                        <a:pt x="93" y="23"/>
                      </a:cubicBezTo>
                      <a:cubicBezTo>
                        <a:pt x="93" y="23"/>
                        <a:pt x="93" y="23"/>
                        <a:pt x="93" y="23"/>
                      </a:cubicBezTo>
                      <a:cubicBezTo>
                        <a:pt x="94" y="24"/>
                        <a:pt x="95" y="25"/>
                        <a:pt x="97" y="26"/>
                      </a:cubicBezTo>
                      <a:cubicBezTo>
                        <a:pt x="97" y="26"/>
                        <a:pt x="98" y="27"/>
                        <a:pt x="99" y="27"/>
                      </a:cubicBezTo>
                      <a:cubicBezTo>
                        <a:pt x="99" y="26"/>
                        <a:pt x="98" y="24"/>
                        <a:pt x="99" y="24"/>
                      </a:cubicBezTo>
                      <a:cubicBezTo>
                        <a:pt x="99" y="24"/>
                        <a:pt x="100" y="24"/>
                        <a:pt x="100" y="25"/>
                      </a:cubicBezTo>
                      <a:cubicBezTo>
                        <a:pt x="102" y="25"/>
                        <a:pt x="102" y="27"/>
                        <a:pt x="103" y="26"/>
                      </a:cubicBezTo>
                      <a:cubicBezTo>
                        <a:pt x="103" y="26"/>
                        <a:pt x="103" y="26"/>
                        <a:pt x="103" y="26"/>
                      </a:cubicBezTo>
                      <a:cubicBezTo>
                        <a:pt x="104" y="26"/>
                        <a:pt x="104" y="26"/>
                        <a:pt x="105" y="27"/>
                      </a:cubicBezTo>
                      <a:cubicBezTo>
                        <a:pt x="105" y="27"/>
                        <a:pt x="105" y="26"/>
                        <a:pt x="105" y="26"/>
                      </a:cubicBezTo>
                      <a:cubicBezTo>
                        <a:pt x="107" y="26"/>
                        <a:pt x="106" y="27"/>
                        <a:pt x="107" y="26"/>
                      </a:cubicBezTo>
                      <a:cubicBezTo>
                        <a:pt x="107" y="25"/>
                        <a:pt x="108" y="26"/>
                        <a:pt x="108" y="26"/>
                      </a:cubicBezTo>
                      <a:cubicBezTo>
                        <a:pt x="108" y="25"/>
                        <a:pt x="109" y="25"/>
                        <a:pt x="109" y="25"/>
                      </a:cubicBezTo>
                      <a:cubicBezTo>
                        <a:pt x="109" y="24"/>
                        <a:pt x="110" y="25"/>
                        <a:pt x="109" y="24"/>
                      </a:cubicBezTo>
                      <a:cubicBezTo>
                        <a:pt x="109" y="24"/>
                        <a:pt x="111" y="23"/>
                        <a:pt x="111" y="23"/>
                      </a:cubicBezTo>
                      <a:cubicBezTo>
                        <a:pt x="111" y="23"/>
                        <a:pt x="110" y="23"/>
                        <a:pt x="110" y="23"/>
                      </a:cubicBezTo>
                      <a:cubicBezTo>
                        <a:pt x="110" y="23"/>
                        <a:pt x="111" y="23"/>
                        <a:pt x="111" y="23"/>
                      </a:cubicBezTo>
                      <a:cubicBezTo>
                        <a:pt x="111" y="23"/>
                        <a:pt x="113" y="22"/>
                        <a:pt x="112" y="24"/>
                      </a:cubicBezTo>
                      <a:cubicBezTo>
                        <a:pt x="114" y="23"/>
                        <a:pt x="115" y="23"/>
                        <a:pt x="115" y="22"/>
                      </a:cubicBezTo>
                      <a:cubicBezTo>
                        <a:pt x="115" y="22"/>
                        <a:pt x="115" y="22"/>
                        <a:pt x="116" y="22"/>
                      </a:cubicBezTo>
                      <a:cubicBezTo>
                        <a:pt x="116" y="22"/>
                        <a:pt x="116" y="22"/>
                        <a:pt x="116" y="21"/>
                      </a:cubicBezTo>
                      <a:cubicBezTo>
                        <a:pt x="117" y="21"/>
                        <a:pt x="117" y="21"/>
                        <a:pt x="117" y="22"/>
                      </a:cubicBezTo>
                      <a:cubicBezTo>
                        <a:pt x="116" y="22"/>
                        <a:pt x="116" y="23"/>
                        <a:pt x="115" y="24"/>
                      </a:cubicBezTo>
                      <a:cubicBezTo>
                        <a:pt x="117" y="24"/>
                        <a:pt x="117" y="25"/>
                        <a:pt x="117" y="26"/>
                      </a:cubicBezTo>
                      <a:cubicBezTo>
                        <a:pt x="118" y="26"/>
                        <a:pt x="119" y="26"/>
                        <a:pt x="120" y="26"/>
                      </a:cubicBezTo>
                      <a:cubicBezTo>
                        <a:pt x="120" y="25"/>
                        <a:pt x="120" y="25"/>
                        <a:pt x="120" y="25"/>
                      </a:cubicBezTo>
                      <a:cubicBezTo>
                        <a:pt x="121" y="25"/>
                        <a:pt x="121" y="24"/>
                        <a:pt x="122" y="24"/>
                      </a:cubicBezTo>
                      <a:cubicBezTo>
                        <a:pt x="122" y="25"/>
                        <a:pt x="122" y="25"/>
                        <a:pt x="123" y="25"/>
                      </a:cubicBezTo>
                      <a:cubicBezTo>
                        <a:pt x="124" y="25"/>
                        <a:pt x="124" y="23"/>
                        <a:pt x="124" y="23"/>
                      </a:cubicBezTo>
                      <a:cubicBezTo>
                        <a:pt x="124" y="24"/>
                        <a:pt x="124" y="24"/>
                        <a:pt x="125" y="24"/>
                      </a:cubicBezTo>
                      <a:cubicBezTo>
                        <a:pt x="126" y="24"/>
                        <a:pt x="126" y="23"/>
                        <a:pt x="127" y="24"/>
                      </a:cubicBezTo>
                      <a:cubicBezTo>
                        <a:pt x="127" y="23"/>
                        <a:pt x="127" y="22"/>
                        <a:pt x="128" y="22"/>
                      </a:cubicBezTo>
                      <a:cubicBezTo>
                        <a:pt x="128" y="23"/>
                        <a:pt x="127" y="23"/>
                        <a:pt x="127" y="24"/>
                      </a:cubicBezTo>
                      <a:cubicBezTo>
                        <a:pt x="128" y="24"/>
                        <a:pt x="128" y="24"/>
                        <a:pt x="128" y="24"/>
                      </a:cubicBezTo>
                      <a:cubicBezTo>
                        <a:pt x="130" y="24"/>
                        <a:pt x="131" y="23"/>
                        <a:pt x="131" y="21"/>
                      </a:cubicBezTo>
                      <a:cubicBezTo>
                        <a:pt x="131" y="20"/>
                        <a:pt x="131" y="19"/>
                        <a:pt x="131" y="19"/>
                      </a:cubicBezTo>
                      <a:cubicBezTo>
                        <a:pt x="132" y="18"/>
                        <a:pt x="129" y="19"/>
                        <a:pt x="128" y="19"/>
                      </a:cubicBezTo>
                      <a:cubicBezTo>
                        <a:pt x="128" y="19"/>
                        <a:pt x="127" y="19"/>
                        <a:pt x="127" y="19"/>
                      </a:cubicBezTo>
                      <a:cubicBezTo>
                        <a:pt x="127" y="19"/>
                        <a:pt x="127" y="18"/>
                        <a:pt x="127" y="18"/>
                      </a:cubicBezTo>
                      <a:cubicBezTo>
                        <a:pt x="128" y="18"/>
                        <a:pt x="128" y="18"/>
                        <a:pt x="128" y="17"/>
                      </a:cubicBezTo>
                      <a:cubicBezTo>
                        <a:pt x="128" y="17"/>
                        <a:pt x="129" y="17"/>
                        <a:pt x="129" y="17"/>
                      </a:cubicBez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1" y="17"/>
                        <a:pt x="132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3" y="17"/>
                        <a:pt x="133" y="17"/>
                        <a:pt x="133" y="17"/>
                      </a:cubicBezTo>
                      <a:cubicBezTo>
                        <a:pt x="133" y="17"/>
                        <a:pt x="133" y="18"/>
                        <a:pt x="133" y="19"/>
                      </a:cubicBezTo>
                      <a:cubicBezTo>
                        <a:pt x="133" y="20"/>
                        <a:pt x="134" y="20"/>
                        <a:pt x="134" y="21"/>
                      </a:cubicBezTo>
                      <a:cubicBezTo>
                        <a:pt x="133" y="21"/>
                        <a:pt x="133" y="21"/>
                        <a:pt x="133" y="21"/>
                      </a:cubicBezTo>
                      <a:cubicBezTo>
                        <a:pt x="133" y="23"/>
                        <a:pt x="131" y="22"/>
                        <a:pt x="131" y="24"/>
                      </a:cubicBezTo>
                      <a:cubicBezTo>
                        <a:pt x="131" y="24"/>
                        <a:pt x="131" y="25"/>
                        <a:pt x="132" y="25"/>
                      </a:cubicBezTo>
                      <a:cubicBezTo>
                        <a:pt x="132" y="25"/>
                        <a:pt x="133" y="25"/>
                        <a:pt x="133" y="25"/>
                      </a:cubicBezTo>
                      <a:cubicBezTo>
                        <a:pt x="134" y="25"/>
                        <a:pt x="133" y="26"/>
                        <a:pt x="134" y="26"/>
                      </a:cubicBezTo>
                      <a:cubicBezTo>
                        <a:pt x="135" y="25"/>
                        <a:pt x="134" y="25"/>
                        <a:pt x="135" y="25"/>
                      </a:cubicBezTo>
                      <a:cubicBezTo>
                        <a:pt x="135" y="25"/>
                        <a:pt x="136" y="26"/>
                        <a:pt x="136" y="26"/>
                      </a:cubicBezTo>
                      <a:cubicBezTo>
                        <a:pt x="136" y="26"/>
                        <a:pt x="136" y="26"/>
                        <a:pt x="136" y="26"/>
                      </a:cubicBezTo>
                      <a:cubicBezTo>
                        <a:pt x="136" y="27"/>
                        <a:pt x="137" y="26"/>
                        <a:pt x="137" y="26"/>
                      </a:cubicBezTo>
                      <a:cubicBezTo>
                        <a:pt x="137" y="25"/>
                        <a:pt x="137" y="25"/>
                        <a:pt x="137" y="25"/>
                      </a:cubicBezTo>
                      <a:cubicBezTo>
                        <a:pt x="138" y="26"/>
                        <a:pt x="140" y="25"/>
                        <a:pt x="139" y="24"/>
                      </a:cubicBezTo>
                      <a:cubicBezTo>
                        <a:pt x="138" y="24"/>
                        <a:pt x="138" y="24"/>
                        <a:pt x="137" y="24"/>
                      </a:cubicBezTo>
                      <a:cubicBezTo>
                        <a:pt x="138" y="23"/>
                        <a:pt x="137" y="22"/>
                        <a:pt x="136" y="21"/>
                      </a:cubicBezTo>
                      <a:cubicBezTo>
                        <a:pt x="136" y="21"/>
                        <a:pt x="136" y="21"/>
                        <a:pt x="136" y="21"/>
                      </a:cubicBezTo>
                      <a:cubicBezTo>
                        <a:pt x="137" y="22"/>
                        <a:pt x="138" y="23"/>
                        <a:pt x="140" y="23"/>
                      </a:cubicBezTo>
                      <a:cubicBezTo>
                        <a:pt x="140" y="24"/>
                        <a:pt x="141" y="24"/>
                        <a:pt x="142" y="23"/>
                      </a:cubicBezTo>
                      <a:cubicBezTo>
                        <a:pt x="142" y="24"/>
                        <a:pt x="142" y="25"/>
                        <a:pt x="143" y="25"/>
                      </a:cubicBezTo>
                      <a:cubicBezTo>
                        <a:pt x="143" y="24"/>
                        <a:pt x="144" y="24"/>
                        <a:pt x="144" y="24"/>
                      </a:cubicBezTo>
                      <a:cubicBezTo>
                        <a:pt x="144" y="24"/>
                        <a:pt x="144" y="23"/>
                        <a:pt x="144" y="23"/>
                      </a:cubicBezTo>
                      <a:cubicBezTo>
                        <a:pt x="144" y="23"/>
                        <a:pt x="144" y="22"/>
                        <a:pt x="145" y="22"/>
                      </a:cubicBezTo>
                      <a:cubicBezTo>
                        <a:pt x="145" y="22"/>
                        <a:pt x="145" y="23"/>
                        <a:pt x="145" y="23"/>
                      </a:cubicBezTo>
                      <a:cubicBezTo>
                        <a:pt x="145" y="23"/>
                        <a:pt x="145" y="23"/>
                        <a:pt x="145" y="23"/>
                      </a:cubicBezTo>
                      <a:cubicBezTo>
                        <a:pt x="145" y="24"/>
                        <a:pt x="146" y="24"/>
                        <a:pt x="146" y="25"/>
                      </a:cubicBezTo>
                      <a:cubicBezTo>
                        <a:pt x="146" y="25"/>
                        <a:pt x="146" y="25"/>
                        <a:pt x="146" y="25"/>
                      </a:cubicBezTo>
                      <a:cubicBezTo>
                        <a:pt x="146" y="25"/>
                        <a:pt x="147" y="25"/>
                        <a:pt x="148" y="25"/>
                      </a:cubicBezTo>
                      <a:cubicBezTo>
                        <a:pt x="148" y="25"/>
                        <a:pt x="148" y="24"/>
                        <a:pt x="147" y="24"/>
                      </a:cubicBezTo>
                      <a:cubicBezTo>
                        <a:pt x="148" y="24"/>
                        <a:pt x="148" y="24"/>
                        <a:pt x="148" y="24"/>
                      </a:cubicBezTo>
                      <a:cubicBezTo>
                        <a:pt x="148" y="26"/>
                        <a:pt x="151" y="25"/>
                        <a:pt x="153" y="24"/>
                      </a:cubicBezTo>
                      <a:cubicBezTo>
                        <a:pt x="153" y="24"/>
                        <a:pt x="152" y="23"/>
                        <a:pt x="152" y="23"/>
                      </a:cubicBezTo>
                      <a:cubicBezTo>
                        <a:pt x="152" y="23"/>
                        <a:pt x="151" y="22"/>
                        <a:pt x="151" y="22"/>
                      </a:cubicBezTo>
                      <a:cubicBezTo>
                        <a:pt x="152" y="22"/>
                        <a:pt x="153" y="20"/>
                        <a:pt x="153" y="22"/>
                      </a:cubicBezTo>
                      <a:cubicBezTo>
                        <a:pt x="154" y="22"/>
                        <a:pt x="154" y="21"/>
                        <a:pt x="154" y="21"/>
                      </a:cubicBezTo>
                      <a:cubicBezTo>
                        <a:pt x="154" y="21"/>
                        <a:pt x="155" y="21"/>
                        <a:pt x="155" y="22"/>
                      </a:cubicBezTo>
                      <a:cubicBezTo>
                        <a:pt x="155" y="23"/>
                        <a:pt x="156" y="24"/>
                        <a:pt x="156" y="24"/>
                      </a:cubicBezTo>
                      <a:cubicBezTo>
                        <a:pt x="157" y="24"/>
                        <a:pt x="157" y="25"/>
                        <a:pt x="158" y="25"/>
                      </a:cubicBezTo>
                      <a:cubicBezTo>
                        <a:pt x="158" y="25"/>
                        <a:pt x="158" y="25"/>
                        <a:pt x="158" y="25"/>
                      </a:cubicBezTo>
                      <a:cubicBezTo>
                        <a:pt x="158" y="25"/>
                        <a:pt x="160" y="26"/>
                        <a:pt x="158" y="26"/>
                      </a:cubicBezTo>
                      <a:cubicBezTo>
                        <a:pt x="160" y="28"/>
                        <a:pt x="160" y="25"/>
                        <a:pt x="159" y="25"/>
                      </a:cubicBezTo>
                      <a:cubicBezTo>
                        <a:pt x="159" y="24"/>
                        <a:pt x="158" y="25"/>
                        <a:pt x="158" y="24"/>
                      </a:cubicBezTo>
                      <a:cubicBezTo>
                        <a:pt x="158" y="24"/>
                        <a:pt x="158" y="24"/>
                        <a:pt x="158" y="24"/>
                      </a:cubicBezTo>
                      <a:cubicBezTo>
                        <a:pt x="158" y="24"/>
                        <a:pt x="158" y="23"/>
                        <a:pt x="159" y="23"/>
                      </a:cubicBezTo>
                      <a:cubicBezTo>
                        <a:pt x="160" y="23"/>
                        <a:pt x="160" y="24"/>
                        <a:pt x="161" y="25"/>
                      </a:cubicBezTo>
                      <a:cubicBezTo>
                        <a:pt x="161" y="25"/>
                        <a:pt x="162" y="26"/>
                        <a:pt x="162" y="26"/>
                      </a:cubicBezTo>
                      <a:cubicBezTo>
                        <a:pt x="165" y="26"/>
                        <a:pt x="163" y="25"/>
                        <a:pt x="164" y="25"/>
                      </a:cubicBezTo>
                      <a:cubicBezTo>
                        <a:pt x="164" y="24"/>
                        <a:pt x="165" y="25"/>
                        <a:pt x="165" y="25"/>
                      </a:cubicBezTo>
                      <a:cubicBezTo>
                        <a:pt x="165" y="25"/>
                        <a:pt x="165" y="25"/>
                        <a:pt x="165" y="25"/>
                      </a:cubicBezTo>
                      <a:cubicBezTo>
                        <a:pt x="166" y="27"/>
                        <a:pt x="168" y="23"/>
                        <a:pt x="168" y="26"/>
                      </a:cubicBezTo>
                      <a:cubicBezTo>
                        <a:pt x="169" y="26"/>
                        <a:pt x="169" y="24"/>
                        <a:pt x="170" y="24"/>
                      </a:cubicBezTo>
                      <a:cubicBezTo>
                        <a:pt x="170" y="25"/>
                        <a:pt x="170" y="25"/>
                        <a:pt x="171" y="25"/>
                      </a:cubicBezTo>
                      <a:cubicBezTo>
                        <a:pt x="171" y="24"/>
                        <a:pt x="173" y="24"/>
                        <a:pt x="173" y="23"/>
                      </a:cubicBezTo>
                      <a:cubicBezTo>
                        <a:pt x="172" y="23"/>
                        <a:pt x="171" y="25"/>
                        <a:pt x="171" y="23"/>
                      </a:cubicBezTo>
                      <a:cubicBezTo>
                        <a:pt x="171" y="23"/>
                        <a:pt x="172" y="23"/>
                        <a:pt x="173" y="23"/>
                      </a:cubicBezTo>
                      <a:cubicBezTo>
                        <a:pt x="173" y="22"/>
                        <a:pt x="173" y="22"/>
                        <a:pt x="174" y="21"/>
                      </a:cubicBezTo>
                      <a:cubicBezTo>
                        <a:pt x="174" y="21"/>
                        <a:pt x="174" y="18"/>
                        <a:pt x="173" y="20"/>
                      </a:cubicBezTo>
                      <a:cubicBezTo>
                        <a:pt x="173" y="23"/>
                        <a:pt x="172" y="20"/>
                        <a:pt x="171" y="21"/>
                      </a:cubicBezTo>
                      <a:cubicBezTo>
                        <a:pt x="171" y="21"/>
                        <a:pt x="171" y="21"/>
                        <a:pt x="171" y="21"/>
                      </a:cubicBezTo>
                      <a:cubicBezTo>
                        <a:pt x="171" y="21"/>
                        <a:pt x="171" y="21"/>
                        <a:pt x="171" y="21"/>
                      </a:cubicBezTo>
                      <a:cubicBezTo>
                        <a:pt x="171" y="20"/>
                        <a:pt x="171" y="20"/>
                        <a:pt x="171" y="20"/>
                      </a:cubicBezTo>
                      <a:cubicBezTo>
                        <a:pt x="172" y="20"/>
                        <a:pt x="172" y="20"/>
                        <a:pt x="173" y="20"/>
                      </a:cubicBezTo>
                      <a:cubicBezTo>
                        <a:pt x="173" y="19"/>
                        <a:pt x="173" y="19"/>
                        <a:pt x="173" y="19"/>
                      </a:cubicBezTo>
                      <a:cubicBezTo>
                        <a:pt x="174" y="19"/>
                        <a:pt x="173" y="20"/>
                        <a:pt x="174" y="21"/>
                      </a:cubicBezTo>
                      <a:cubicBezTo>
                        <a:pt x="174" y="21"/>
                        <a:pt x="174" y="21"/>
                        <a:pt x="175" y="22"/>
                      </a:cubicBezTo>
                      <a:cubicBezTo>
                        <a:pt x="174" y="22"/>
                        <a:pt x="174" y="22"/>
                        <a:pt x="174" y="22"/>
                      </a:cubicBezTo>
                      <a:cubicBezTo>
                        <a:pt x="174" y="23"/>
                        <a:pt x="173" y="23"/>
                        <a:pt x="173" y="24"/>
                      </a:cubicBezTo>
                      <a:cubicBezTo>
                        <a:pt x="173" y="24"/>
                        <a:pt x="173" y="24"/>
                        <a:pt x="173" y="25"/>
                      </a:cubicBezTo>
                      <a:cubicBezTo>
                        <a:pt x="173" y="25"/>
                        <a:pt x="173" y="25"/>
                        <a:pt x="173" y="25"/>
                      </a:cubicBezTo>
                      <a:cubicBezTo>
                        <a:pt x="173" y="25"/>
                        <a:pt x="173" y="25"/>
                        <a:pt x="173" y="25"/>
                      </a:cubicBezTo>
                      <a:cubicBezTo>
                        <a:pt x="173" y="25"/>
                        <a:pt x="174" y="25"/>
                        <a:pt x="174" y="25"/>
                      </a:cubicBezTo>
                      <a:cubicBezTo>
                        <a:pt x="174" y="25"/>
                        <a:pt x="174" y="24"/>
                        <a:pt x="174" y="24"/>
                      </a:cubicBezTo>
                      <a:cubicBezTo>
                        <a:pt x="175" y="24"/>
                        <a:pt x="175" y="25"/>
                        <a:pt x="176" y="24"/>
                      </a:cubicBezTo>
                      <a:cubicBezTo>
                        <a:pt x="176" y="24"/>
                        <a:pt x="176" y="24"/>
                        <a:pt x="176" y="24"/>
                      </a:cubicBezTo>
                      <a:cubicBezTo>
                        <a:pt x="177" y="24"/>
                        <a:pt x="177" y="25"/>
                        <a:pt x="178" y="24"/>
                      </a:cubicBezTo>
                      <a:cubicBezTo>
                        <a:pt x="178" y="26"/>
                        <a:pt x="175" y="25"/>
                        <a:pt x="173" y="26"/>
                      </a:cubicBezTo>
                      <a:cubicBezTo>
                        <a:pt x="173" y="27"/>
                        <a:pt x="174" y="27"/>
                        <a:pt x="174" y="27"/>
                      </a:cubicBezTo>
                      <a:cubicBezTo>
                        <a:pt x="177" y="26"/>
                        <a:pt x="176" y="26"/>
                        <a:pt x="179" y="27"/>
                      </a:cubicBezTo>
                      <a:cubicBezTo>
                        <a:pt x="178" y="25"/>
                        <a:pt x="179" y="24"/>
                        <a:pt x="179" y="22"/>
                      </a:cubicBezTo>
                      <a:cubicBezTo>
                        <a:pt x="179" y="22"/>
                        <a:pt x="179" y="22"/>
                        <a:pt x="179" y="23"/>
                      </a:cubicBezTo>
                      <a:cubicBezTo>
                        <a:pt x="179" y="24"/>
                        <a:pt x="179" y="25"/>
                        <a:pt x="180" y="25"/>
                      </a:cubicBezTo>
                      <a:cubicBezTo>
                        <a:pt x="180" y="23"/>
                        <a:pt x="181" y="23"/>
                        <a:pt x="180" y="21"/>
                      </a:cubicBezTo>
                      <a:cubicBezTo>
                        <a:pt x="180" y="21"/>
                        <a:pt x="181" y="21"/>
                        <a:pt x="181" y="20"/>
                      </a:cubicBezTo>
                      <a:cubicBezTo>
                        <a:pt x="181" y="21"/>
                        <a:pt x="181" y="21"/>
                        <a:pt x="181" y="21"/>
                      </a:cubicBezTo>
                      <a:cubicBezTo>
                        <a:pt x="182" y="21"/>
                        <a:pt x="183" y="21"/>
                        <a:pt x="184" y="22"/>
                      </a:cubicBezTo>
                      <a:cubicBezTo>
                        <a:pt x="185" y="22"/>
                        <a:pt x="185" y="21"/>
                        <a:pt x="185" y="21"/>
                      </a:cubicBezTo>
                      <a:cubicBezTo>
                        <a:pt x="186" y="21"/>
                        <a:pt x="187" y="21"/>
                        <a:pt x="187" y="21"/>
                      </a:cubicBezTo>
                      <a:cubicBezTo>
                        <a:pt x="187" y="21"/>
                        <a:pt x="187" y="20"/>
                        <a:pt x="187" y="20"/>
                      </a:cubicBezTo>
                      <a:cubicBezTo>
                        <a:pt x="187" y="20"/>
                        <a:pt x="188" y="21"/>
                        <a:pt x="189" y="20"/>
                      </a:cubicBezTo>
                      <a:cubicBezTo>
                        <a:pt x="189" y="20"/>
                        <a:pt x="189" y="21"/>
                        <a:pt x="189" y="21"/>
                      </a:cubicBezTo>
                      <a:cubicBezTo>
                        <a:pt x="188" y="21"/>
                        <a:pt x="188" y="21"/>
                        <a:pt x="188" y="21"/>
                      </a:cubicBezTo>
                      <a:cubicBezTo>
                        <a:pt x="188" y="21"/>
                        <a:pt x="188" y="21"/>
                        <a:pt x="188" y="22"/>
                      </a:cubicBezTo>
                      <a:cubicBezTo>
                        <a:pt x="188" y="22"/>
                        <a:pt x="186" y="21"/>
                        <a:pt x="186" y="23"/>
                      </a:cubicBezTo>
                      <a:cubicBezTo>
                        <a:pt x="188" y="22"/>
                        <a:pt x="189" y="23"/>
                        <a:pt x="190" y="23"/>
                      </a:cubicBezTo>
                      <a:cubicBezTo>
                        <a:pt x="190" y="23"/>
                        <a:pt x="190" y="23"/>
                        <a:pt x="190" y="23"/>
                      </a:cubicBezTo>
                      <a:cubicBezTo>
                        <a:pt x="190" y="25"/>
                        <a:pt x="188" y="24"/>
                        <a:pt x="189" y="27"/>
                      </a:cubicBezTo>
                      <a:cubicBezTo>
                        <a:pt x="190" y="27"/>
                        <a:pt x="191" y="27"/>
                        <a:pt x="192" y="27"/>
                      </a:cubicBezTo>
                      <a:cubicBezTo>
                        <a:pt x="192" y="26"/>
                        <a:pt x="190" y="26"/>
                        <a:pt x="190" y="25"/>
                      </a:cubicBezTo>
                      <a:cubicBezTo>
                        <a:pt x="191" y="25"/>
                        <a:pt x="191" y="25"/>
                        <a:pt x="191" y="24"/>
                      </a:cubicBezTo>
                      <a:cubicBezTo>
                        <a:pt x="192" y="24"/>
                        <a:pt x="192" y="25"/>
                        <a:pt x="192" y="26"/>
                      </a:cubicBezTo>
                      <a:cubicBezTo>
                        <a:pt x="193" y="26"/>
                        <a:pt x="193" y="25"/>
                        <a:pt x="193" y="25"/>
                      </a:cubicBezTo>
                      <a:cubicBezTo>
                        <a:pt x="194" y="25"/>
                        <a:pt x="194" y="26"/>
                        <a:pt x="194" y="26"/>
                      </a:cubicBezTo>
                      <a:cubicBezTo>
                        <a:pt x="194" y="25"/>
                        <a:pt x="196" y="26"/>
                        <a:pt x="197" y="25"/>
                      </a:cubicBezTo>
                      <a:cubicBezTo>
                        <a:pt x="196" y="25"/>
                        <a:pt x="196" y="24"/>
                        <a:pt x="195" y="24"/>
                      </a:cubicBezTo>
                      <a:cubicBezTo>
                        <a:pt x="195" y="23"/>
                        <a:pt x="197" y="24"/>
                        <a:pt x="197" y="24"/>
                      </a:cubicBezTo>
                      <a:cubicBezTo>
                        <a:pt x="197" y="25"/>
                        <a:pt x="197" y="25"/>
                        <a:pt x="197" y="26"/>
                      </a:cubicBezTo>
                      <a:cubicBezTo>
                        <a:pt x="196" y="26"/>
                        <a:pt x="196" y="26"/>
                        <a:pt x="196" y="27"/>
                      </a:cubicBezTo>
                      <a:cubicBezTo>
                        <a:pt x="196" y="27"/>
                        <a:pt x="196" y="26"/>
                        <a:pt x="197" y="26"/>
                      </a:cubicBezTo>
                      <a:cubicBezTo>
                        <a:pt x="198" y="25"/>
                        <a:pt x="199" y="27"/>
                        <a:pt x="199" y="25"/>
                      </a:cubicBezTo>
                      <a:cubicBezTo>
                        <a:pt x="200" y="25"/>
                        <a:pt x="200" y="24"/>
                        <a:pt x="200" y="24"/>
                      </a:cubicBezTo>
                      <a:cubicBezTo>
                        <a:pt x="199" y="24"/>
                        <a:pt x="198" y="24"/>
                        <a:pt x="199" y="25"/>
                      </a:cubicBezTo>
                      <a:cubicBezTo>
                        <a:pt x="198" y="24"/>
                        <a:pt x="197" y="23"/>
                        <a:pt x="198" y="22"/>
                      </a:cubicBezTo>
                      <a:cubicBezTo>
                        <a:pt x="196" y="21"/>
                        <a:pt x="196" y="24"/>
                        <a:pt x="195" y="22"/>
                      </a:cubicBezTo>
                      <a:cubicBezTo>
                        <a:pt x="195" y="22"/>
                        <a:pt x="194" y="22"/>
                        <a:pt x="194" y="23"/>
                      </a:cubicBezTo>
                      <a:cubicBezTo>
                        <a:pt x="194" y="22"/>
                        <a:pt x="195" y="22"/>
                        <a:pt x="195" y="22"/>
                      </a:cubicBezTo>
                      <a:cubicBezTo>
                        <a:pt x="194" y="21"/>
                        <a:pt x="195" y="20"/>
                        <a:pt x="195" y="19"/>
                      </a:cubicBezTo>
                      <a:cubicBezTo>
                        <a:pt x="195" y="19"/>
                        <a:pt x="196" y="18"/>
                        <a:pt x="196" y="18"/>
                      </a:cubicBezTo>
                      <a:cubicBezTo>
                        <a:pt x="197" y="19"/>
                        <a:pt x="195" y="20"/>
                        <a:pt x="196" y="21"/>
                      </a:cubicBezTo>
                      <a:cubicBezTo>
                        <a:pt x="198" y="21"/>
                        <a:pt x="199" y="21"/>
                        <a:pt x="201" y="21"/>
                      </a:cubicBezTo>
                      <a:cubicBezTo>
                        <a:pt x="200" y="21"/>
                        <a:pt x="200" y="22"/>
                        <a:pt x="199" y="22"/>
                      </a:cubicBezTo>
                      <a:cubicBezTo>
                        <a:pt x="199" y="23"/>
                        <a:pt x="201" y="23"/>
                        <a:pt x="201" y="24"/>
                      </a:cubicBezTo>
                      <a:cubicBezTo>
                        <a:pt x="202" y="23"/>
                        <a:pt x="202" y="22"/>
                        <a:pt x="201" y="21"/>
                      </a:cubicBezTo>
                      <a:cubicBezTo>
                        <a:pt x="201" y="21"/>
                        <a:pt x="201" y="21"/>
                        <a:pt x="201" y="21"/>
                      </a:cubicBezTo>
                      <a:cubicBezTo>
                        <a:pt x="201" y="20"/>
                        <a:pt x="203" y="20"/>
                        <a:pt x="202" y="19"/>
                      </a:cubicBezTo>
                      <a:cubicBezTo>
                        <a:pt x="203" y="19"/>
                        <a:pt x="203" y="21"/>
                        <a:pt x="205" y="20"/>
                      </a:cubicBezTo>
                      <a:cubicBezTo>
                        <a:pt x="205" y="19"/>
                        <a:pt x="207" y="19"/>
                        <a:pt x="209" y="18"/>
                      </a:cubicBezTo>
                      <a:cubicBezTo>
                        <a:pt x="209" y="18"/>
                        <a:pt x="209" y="18"/>
                        <a:pt x="209" y="18"/>
                      </a:cubicBezTo>
                      <a:cubicBezTo>
                        <a:pt x="209" y="18"/>
                        <a:pt x="209" y="18"/>
                        <a:pt x="209" y="18"/>
                      </a:cubicBezTo>
                      <a:cubicBezTo>
                        <a:pt x="209" y="18"/>
                        <a:pt x="210" y="18"/>
                        <a:pt x="210" y="18"/>
                      </a:cubicBezTo>
                      <a:cubicBezTo>
                        <a:pt x="210" y="19"/>
                        <a:pt x="210" y="19"/>
                        <a:pt x="210" y="19"/>
                      </a:cubicBezTo>
                      <a:cubicBezTo>
                        <a:pt x="209" y="19"/>
                        <a:pt x="209" y="19"/>
                        <a:pt x="208" y="19"/>
                      </a:cubicBezTo>
                      <a:cubicBezTo>
                        <a:pt x="209" y="21"/>
                        <a:pt x="207" y="23"/>
                        <a:pt x="209" y="25"/>
                      </a:cubicBezTo>
                      <a:cubicBezTo>
                        <a:pt x="209" y="23"/>
                        <a:pt x="210" y="24"/>
                        <a:pt x="210" y="24"/>
                      </a:cubicBezTo>
                      <a:cubicBezTo>
                        <a:pt x="210" y="24"/>
                        <a:pt x="210" y="25"/>
                        <a:pt x="210" y="25"/>
                      </a:cubicBezTo>
                      <a:cubicBezTo>
                        <a:pt x="209" y="26"/>
                        <a:pt x="210" y="26"/>
                        <a:pt x="210" y="26"/>
                      </a:cubicBezTo>
                      <a:cubicBezTo>
                        <a:pt x="210" y="26"/>
                        <a:pt x="211" y="26"/>
                        <a:pt x="211" y="26"/>
                      </a:cubicBezTo>
                      <a:cubicBezTo>
                        <a:pt x="211" y="25"/>
                        <a:pt x="211" y="25"/>
                        <a:pt x="210" y="24"/>
                      </a:cubicBezTo>
                      <a:cubicBezTo>
                        <a:pt x="211" y="24"/>
                        <a:pt x="211" y="25"/>
                        <a:pt x="211" y="25"/>
                      </a:cubicBezTo>
                      <a:cubicBezTo>
                        <a:pt x="211" y="23"/>
                        <a:pt x="211" y="23"/>
                        <a:pt x="211" y="21"/>
                      </a:cubicBezTo>
                      <a:cubicBezTo>
                        <a:pt x="211" y="21"/>
                        <a:pt x="211" y="21"/>
                        <a:pt x="211" y="21"/>
                      </a:cubicBezTo>
                      <a:cubicBezTo>
                        <a:pt x="211" y="21"/>
                        <a:pt x="211" y="21"/>
                        <a:pt x="211" y="21"/>
                      </a:cubicBezTo>
                      <a:cubicBezTo>
                        <a:pt x="212" y="21"/>
                        <a:pt x="212" y="21"/>
                        <a:pt x="212" y="22"/>
                      </a:cubicBezTo>
                      <a:cubicBezTo>
                        <a:pt x="212" y="22"/>
                        <a:pt x="213" y="22"/>
                        <a:pt x="213" y="22"/>
                      </a:cubicBezTo>
                      <a:cubicBezTo>
                        <a:pt x="213" y="23"/>
                        <a:pt x="213" y="23"/>
                        <a:pt x="214" y="23"/>
                      </a:cubicBezTo>
                      <a:cubicBezTo>
                        <a:pt x="214" y="25"/>
                        <a:pt x="215" y="23"/>
                        <a:pt x="217" y="24"/>
                      </a:cubicBezTo>
                      <a:cubicBezTo>
                        <a:pt x="217" y="24"/>
                        <a:pt x="217" y="25"/>
                        <a:pt x="217" y="25"/>
                      </a:cubicBezTo>
                      <a:cubicBezTo>
                        <a:pt x="218" y="24"/>
                        <a:pt x="217" y="24"/>
                        <a:pt x="217" y="24"/>
                      </a:cubicBezTo>
                      <a:cubicBezTo>
                        <a:pt x="216" y="23"/>
                        <a:pt x="216" y="23"/>
                        <a:pt x="216" y="22"/>
                      </a:cubicBezTo>
                      <a:cubicBezTo>
                        <a:pt x="216" y="22"/>
                        <a:pt x="218" y="21"/>
                        <a:pt x="218" y="22"/>
                      </a:cubicBezTo>
                      <a:cubicBezTo>
                        <a:pt x="217" y="22"/>
                        <a:pt x="217" y="23"/>
                        <a:pt x="217" y="23"/>
                      </a:cubicBezTo>
                      <a:cubicBezTo>
                        <a:pt x="217" y="24"/>
                        <a:pt x="218" y="24"/>
                        <a:pt x="218" y="24"/>
                      </a:cubicBezTo>
                      <a:cubicBezTo>
                        <a:pt x="219" y="25"/>
                        <a:pt x="219" y="24"/>
                        <a:pt x="219" y="26"/>
                      </a:cubicBezTo>
                      <a:cubicBezTo>
                        <a:pt x="219" y="26"/>
                        <a:pt x="219" y="25"/>
                        <a:pt x="219" y="25"/>
                      </a:cubicBezTo>
                      <a:cubicBezTo>
                        <a:pt x="219" y="24"/>
                        <a:pt x="221" y="25"/>
                        <a:pt x="220" y="24"/>
                      </a:cubicBezTo>
                      <a:cubicBezTo>
                        <a:pt x="221" y="24"/>
                        <a:pt x="222" y="24"/>
                        <a:pt x="223" y="24"/>
                      </a:cubicBezTo>
                      <a:cubicBezTo>
                        <a:pt x="222" y="24"/>
                        <a:pt x="221" y="24"/>
                        <a:pt x="221" y="25"/>
                      </a:cubicBezTo>
                      <a:cubicBezTo>
                        <a:pt x="222" y="25"/>
                        <a:pt x="222" y="25"/>
                        <a:pt x="223" y="25"/>
                      </a:cubicBezTo>
                      <a:cubicBezTo>
                        <a:pt x="224" y="25"/>
                        <a:pt x="225" y="24"/>
                        <a:pt x="227" y="25"/>
                      </a:cubicBezTo>
                      <a:cubicBezTo>
                        <a:pt x="227" y="23"/>
                        <a:pt x="226" y="24"/>
                        <a:pt x="225" y="24"/>
                      </a:cubicBezTo>
                      <a:cubicBezTo>
                        <a:pt x="225" y="23"/>
                        <a:pt x="225" y="23"/>
                        <a:pt x="225" y="23"/>
                      </a:cubicBezTo>
                      <a:cubicBezTo>
                        <a:pt x="225" y="23"/>
                        <a:pt x="225" y="23"/>
                        <a:pt x="224" y="23"/>
                      </a:cubicBezTo>
                      <a:cubicBezTo>
                        <a:pt x="224" y="22"/>
                        <a:pt x="224" y="22"/>
                        <a:pt x="224" y="22"/>
                      </a:cubicBezTo>
                      <a:cubicBezTo>
                        <a:pt x="224" y="20"/>
                        <a:pt x="226" y="23"/>
                        <a:pt x="225" y="21"/>
                      </a:cubicBezTo>
                      <a:cubicBezTo>
                        <a:pt x="225" y="21"/>
                        <a:pt x="224" y="21"/>
                        <a:pt x="223" y="21"/>
                      </a:cubicBezTo>
                      <a:cubicBezTo>
                        <a:pt x="223" y="21"/>
                        <a:pt x="224" y="20"/>
                        <a:pt x="224" y="20"/>
                      </a:cubicBezTo>
                      <a:cubicBezTo>
                        <a:pt x="225" y="19"/>
                        <a:pt x="223" y="19"/>
                        <a:pt x="224" y="18"/>
                      </a:cubicBezTo>
                      <a:cubicBezTo>
                        <a:pt x="224" y="19"/>
                        <a:pt x="225" y="18"/>
                        <a:pt x="225" y="18"/>
                      </a:cubicBezTo>
                      <a:cubicBezTo>
                        <a:pt x="226" y="19"/>
                        <a:pt x="226" y="19"/>
                        <a:pt x="225" y="19"/>
                      </a:cubicBezTo>
                      <a:cubicBezTo>
                        <a:pt x="226" y="20"/>
                        <a:pt x="227" y="20"/>
                        <a:pt x="227" y="21"/>
                      </a:cubicBezTo>
                      <a:cubicBezTo>
                        <a:pt x="228" y="21"/>
                        <a:pt x="228" y="21"/>
                        <a:pt x="230" y="21"/>
                      </a:cubicBezTo>
                      <a:cubicBezTo>
                        <a:pt x="230" y="20"/>
                        <a:pt x="230" y="19"/>
                        <a:pt x="231" y="19"/>
                      </a:cubicBezTo>
                      <a:cubicBezTo>
                        <a:pt x="231" y="19"/>
                        <a:pt x="231" y="19"/>
                        <a:pt x="231" y="19"/>
                      </a:cubicBezTo>
                      <a:cubicBezTo>
                        <a:pt x="232" y="19"/>
                        <a:pt x="233" y="19"/>
                        <a:pt x="234" y="19"/>
                      </a:cubicBezTo>
                      <a:cubicBezTo>
                        <a:pt x="234" y="20"/>
                        <a:pt x="233" y="20"/>
                        <a:pt x="233" y="19"/>
                      </a:cubicBezTo>
                      <a:cubicBezTo>
                        <a:pt x="232" y="20"/>
                        <a:pt x="234" y="22"/>
                        <a:pt x="232" y="22"/>
                      </a:cubicBezTo>
                      <a:cubicBezTo>
                        <a:pt x="232" y="23"/>
                        <a:pt x="233" y="23"/>
                        <a:pt x="233" y="23"/>
                      </a:cubicBezTo>
                      <a:cubicBezTo>
                        <a:pt x="232" y="25"/>
                        <a:pt x="234" y="25"/>
                        <a:pt x="233" y="27"/>
                      </a:cubicBezTo>
                      <a:cubicBezTo>
                        <a:pt x="234" y="27"/>
                        <a:pt x="234" y="26"/>
                        <a:pt x="234" y="25"/>
                      </a:cubicBezTo>
                      <a:cubicBezTo>
                        <a:pt x="234" y="24"/>
                        <a:pt x="234" y="24"/>
                        <a:pt x="235" y="24"/>
                      </a:cubicBezTo>
                      <a:cubicBezTo>
                        <a:pt x="235" y="24"/>
                        <a:pt x="235" y="25"/>
                        <a:pt x="235" y="25"/>
                      </a:cubicBezTo>
                      <a:cubicBezTo>
                        <a:pt x="236" y="24"/>
                        <a:pt x="236" y="24"/>
                        <a:pt x="237" y="24"/>
                      </a:cubicBezTo>
                      <a:cubicBezTo>
                        <a:pt x="237" y="25"/>
                        <a:pt x="235" y="26"/>
                        <a:pt x="238" y="26"/>
                      </a:cubicBezTo>
                      <a:cubicBezTo>
                        <a:pt x="238" y="25"/>
                        <a:pt x="238" y="25"/>
                        <a:pt x="238" y="25"/>
                      </a:cubicBezTo>
                      <a:cubicBezTo>
                        <a:pt x="238" y="25"/>
                        <a:pt x="238" y="25"/>
                        <a:pt x="239" y="25"/>
                      </a:cubicBezTo>
                      <a:cubicBezTo>
                        <a:pt x="239" y="25"/>
                        <a:pt x="238" y="26"/>
                        <a:pt x="239" y="27"/>
                      </a:cubicBezTo>
                      <a:cubicBezTo>
                        <a:pt x="239" y="27"/>
                        <a:pt x="240" y="27"/>
                        <a:pt x="240" y="27"/>
                      </a:cubicBezTo>
                      <a:cubicBezTo>
                        <a:pt x="240" y="26"/>
                        <a:pt x="240" y="25"/>
                        <a:pt x="240" y="25"/>
                      </a:cubicBezTo>
                      <a:cubicBezTo>
                        <a:pt x="240" y="25"/>
                        <a:pt x="240" y="24"/>
                        <a:pt x="240" y="24"/>
                      </a:cubicBezTo>
                      <a:cubicBezTo>
                        <a:pt x="240" y="24"/>
                        <a:pt x="240" y="24"/>
                        <a:pt x="240" y="24"/>
                      </a:cubicBezTo>
                      <a:cubicBezTo>
                        <a:pt x="240" y="24"/>
                        <a:pt x="240" y="24"/>
                        <a:pt x="240" y="24"/>
                      </a:cubicBezTo>
                      <a:cubicBezTo>
                        <a:pt x="239" y="24"/>
                        <a:pt x="238" y="23"/>
                        <a:pt x="238" y="23"/>
                      </a:cubicBezTo>
                      <a:cubicBezTo>
                        <a:pt x="238" y="23"/>
                        <a:pt x="237" y="23"/>
                        <a:pt x="237" y="24"/>
                      </a:cubicBezTo>
                      <a:cubicBezTo>
                        <a:pt x="237" y="24"/>
                        <a:pt x="236" y="24"/>
                        <a:pt x="236" y="23"/>
                      </a:cubicBezTo>
                      <a:cubicBezTo>
                        <a:pt x="236" y="23"/>
                        <a:pt x="236" y="23"/>
                        <a:pt x="237" y="23"/>
                      </a:cubicBezTo>
                      <a:cubicBezTo>
                        <a:pt x="237" y="22"/>
                        <a:pt x="237" y="22"/>
                        <a:pt x="237" y="22"/>
                      </a:cubicBezTo>
                      <a:cubicBezTo>
                        <a:pt x="237" y="22"/>
                        <a:pt x="237" y="22"/>
                        <a:pt x="238" y="22"/>
                      </a:cubicBezTo>
                      <a:cubicBezTo>
                        <a:pt x="238" y="23"/>
                        <a:pt x="238" y="22"/>
                        <a:pt x="240" y="23"/>
                      </a:cubicBezTo>
                      <a:cubicBezTo>
                        <a:pt x="240" y="23"/>
                        <a:pt x="240" y="23"/>
                        <a:pt x="240" y="23"/>
                      </a:cubicBezTo>
                      <a:cubicBezTo>
                        <a:pt x="240" y="23"/>
                        <a:pt x="241" y="24"/>
                        <a:pt x="241" y="25"/>
                      </a:cubicBezTo>
                      <a:cubicBezTo>
                        <a:pt x="241" y="25"/>
                        <a:pt x="242" y="24"/>
                        <a:pt x="242" y="25"/>
                      </a:cubicBezTo>
                      <a:cubicBezTo>
                        <a:pt x="242" y="27"/>
                        <a:pt x="241" y="25"/>
                        <a:pt x="241" y="25"/>
                      </a:cubicBezTo>
                      <a:cubicBezTo>
                        <a:pt x="241" y="26"/>
                        <a:pt x="242" y="26"/>
                        <a:pt x="242" y="27"/>
                      </a:cubicBezTo>
                      <a:cubicBezTo>
                        <a:pt x="243" y="27"/>
                        <a:pt x="243" y="25"/>
                        <a:pt x="243" y="25"/>
                      </a:cubicBezTo>
                      <a:cubicBezTo>
                        <a:pt x="244" y="25"/>
                        <a:pt x="245" y="25"/>
                        <a:pt x="245" y="26"/>
                      </a:cubicBezTo>
                      <a:cubicBezTo>
                        <a:pt x="246" y="26"/>
                        <a:pt x="246" y="24"/>
                        <a:pt x="246" y="23"/>
                      </a:cubicBezTo>
                      <a:cubicBezTo>
                        <a:pt x="246" y="23"/>
                        <a:pt x="246" y="23"/>
                        <a:pt x="246" y="23"/>
                      </a:cubicBezTo>
                      <a:cubicBezTo>
                        <a:pt x="247" y="24"/>
                        <a:pt x="248" y="24"/>
                        <a:pt x="248" y="23"/>
                      </a:cubicBezTo>
                      <a:cubicBezTo>
                        <a:pt x="248" y="23"/>
                        <a:pt x="247" y="23"/>
                        <a:pt x="247" y="23"/>
                      </a:cubicBezTo>
                      <a:cubicBezTo>
                        <a:pt x="247" y="23"/>
                        <a:pt x="248" y="23"/>
                        <a:pt x="248" y="23"/>
                      </a:cubicBezTo>
                      <a:cubicBezTo>
                        <a:pt x="248" y="22"/>
                        <a:pt x="248" y="22"/>
                        <a:pt x="248" y="22"/>
                      </a:cubicBezTo>
                      <a:cubicBezTo>
                        <a:pt x="249" y="23"/>
                        <a:pt x="249" y="24"/>
                        <a:pt x="250" y="25"/>
                      </a:cubicBezTo>
                      <a:cubicBezTo>
                        <a:pt x="249" y="26"/>
                        <a:pt x="247" y="25"/>
                        <a:pt x="248" y="27"/>
                      </a:cubicBezTo>
                      <a:cubicBezTo>
                        <a:pt x="249" y="27"/>
                        <a:pt x="249" y="26"/>
                        <a:pt x="250" y="27"/>
                      </a:cubicBezTo>
                      <a:cubicBezTo>
                        <a:pt x="251" y="27"/>
                        <a:pt x="249" y="28"/>
                        <a:pt x="251" y="28"/>
                      </a:cubicBezTo>
                      <a:cubicBezTo>
                        <a:pt x="251" y="27"/>
                        <a:pt x="252" y="27"/>
                        <a:pt x="252" y="27"/>
                      </a:cubicBezTo>
                      <a:cubicBezTo>
                        <a:pt x="253" y="26"/>
                        <a:pt x="254" y="25"/>
                        <a:pt x="254" y="25"/>
                      </a:cubicBezTo>
                      <a:cubicBezTo>
                        <a:pt x="255" y="25"/>
                        <a:pt x="255" y="26"/>
                        <a:pt x="255" y="27"/>
                      </a:cubicBezTo>
                      <a:cubicBezTo>
                        <a:pt x="256" y="26"/>
                        <a:pt x="256" y="26"/>
                        <a:pt x="257" y="26"/>
                      </a:cubicBezTo>
                      <a:cubicBezTo>
                        <a:pt x="257" y="26"/>
                        <a:pt x="259" y="25"/>
                        <a:pt x="259" y="24"/>
                      </a:cubicBezTo>
                      <a:cubicBezTo>
                        <a:pt x="259" y="23"/>
                        <a:pt x="259" y="23"/>
                        <a:pt x="260" y="23"/>
                      </a:cubicBezTo>
                      <a:cubicBezTo>
                        <a:pt x="259" y="23"/>
                        <a:pt x="259" y="23"/>
                        <a:pt x="259" y="24"/>
                      </a:cubicBezTo>
                      <a:cubicBezTo>
                        <a:pt x="260" y="24"/>
                        <a:pt x="260" y="24"/>
                        <a:pt x="260" y="24"/>
                      </a:cubicBezTo>
                      <a:cubicBezTo>
                        <a:pt x="261" y="24"/>
                        <a:pt x="261" y="24"/>
                        <a:pt x="261" y="23"/>
                      </a:cubicBezTo>
                      <a:cubicBezTo>
                        <a:pt x="261" y="23"/>
                        <a:pt x="260" y="23"/>
                        <a:pt x="260" y="23"/>
                      </a:cubicBezTo>
                      <a:cubicBezTo>
                        <a:pt x="260" y="23"/>
                        <a:pt x="260" y="23"/>
                        <a:pt x="261" y="23"/>
                      </a:cubicBezTo>
                      <a:cubicBezTo>
                        <a:pt x="261" y="22"/>
                        <a:pt x="260" y="22"/>
                        <a:pt x="260" y="22"/>
                      </a:cubicBezTo>
                      <a:cubicBezTo>
                        <a:pt x="260" y="22"/>
                        <a:pt x="260" y="22"/>
                        <a:pt x="260" y="22"/>
                      </a:cubicBezTo>
                      <a:cubicBezTo>
                        <a:pt x="260" y="22"/>
                        <a:pt x="260" y="22"/>
                        <a:pt x="260" y="22"/>
                      </a:cubicBezTo>
                      <a:cubicBezTo>
                        <a:pt x="260" y="22"/>
                        <a:pt x="260" y="22"/>
                        <a:pt x="260" y="22"/>
                      </a:cubicBezTo>
                      <a:cubicBezTo>
                        <a:pt x="259" y="20"/>
                        <a:pt x="261" y="20"/>
                        <a:pt x="261" y="20"/>
                      </a:cubicBezTo>
                      <a:cubicBezTo>
                        <a:pt x="262" y="20"/>
                        <a:pt x="262" y="20"/>
                        <a:pt x="262" y="20"/>
                      </a:cubicBezTo>
                      <a:cubicBezTo>
                        <a:pt x="262" y="20"/>
                        <a:pt x="263" y="21"/>
                        <a:pt x="263" y="20"/>
                      </a:cubicBezTo>
                      <a:cubicBezTo>
                        <a:pt x="262" y="20"/>
                        <a:pt x="263" y="19"/>
                        <a:pt x="263" y="19"/>
                      </a:cubicBezTo>
                      <a:cubicBezTo>
                        <a:pt x="263" y="18"/>
                        <a:pt x="262" y="19"/>
                        <a:pt x="262" y="19"/>
                      </a:cubicBezTo>
                      <a:cubicBezTo>
                        <a:pt x="262" y="18"/>
                        <a:pt x="262" y="18"/>
                        <a:pt x="263" y="18"/>
                      </a:cubicBezTo>
                      <a:cubicBezTo>
                        <a:pt x="264" y="19"/>
                        <a:pt x="262" y="20"/>
                        <a:pt x="263" y="21"/>
                      </a:cubicBezTo>
                      <a:cubicBezTo>
                        <a:pt x="263" y="21"/>
                        <a:pt x="264" y="22"/>
                        <a:pt x="264" y="21"/>
                      </a:cubicBezTo>
                      <a:cubicBezTo>
                        <a:pt x="264" y="22"/>
                        <a:pt x="262" y="23"/>
                        <a:pt x="264" y="23"/>
                      </a:cubicBezTo>
                      <a:cubicBezTo>
                        <a:pt x="264" y="24"/>
                        <a:pt x="263" y="24"/>
                        <a:pt x="263" y="25"/>
                      </a:cubicBezTo>
                      <a:cubicBezTo>
                        <a:pt x="263" y="25"/>
                        <a:pt x="263" y="24"/>
                        <a:pt x="262" y="24"/>
                      </a:cubicBezTo>
                      <a:cubicBezTo>
                        <a:pt x="262" y="24"/>
                        <a:pt x="262" y="25"/>
                        <a:pt x="261" y="25"/>
                      </a:cubicBezTo>
                      <a:cubicBezTo>
                        <a:pt x="261" y="25"/>
                        <a:pt x="261" y="25"/>
                        <a:pt x="261" y="26"/>
                      </a:cubicBezTo>
                      <a:cubicBezTo>
                        <a:pt x="262" y="27"/>
                        <a:pt x="265" y="27"/>
                        <a:pt x="265" y="26"/>
                      </a:cubicBezTo>
                      <a:cubicBezTo>
                        <a:pt x="266" y="26"/>
                        <a:pt x="266" y="27"/>
                        <a:pt x="267" y="27"/>
                      </a:cubicBezTo>
                      <a:cubicBezTo>
                        <a:pt x="267" y="26"/>
                        <a:pt x="269" y="26"/>
                        <a:pt x="268" y="25"/>
                      </a:cubicBezTo>
                      <a:cubicBezTo>
                        <a:pt x="268" y="24"/>
                        <a:pt x="267" y="24"/>
                        <a:pt x="267" y="24"/>
                      </a:cubicBezTo>
                      <a:cubicBezTo>
                        <a:pt x="266" y="24"/>
                        <a:pt x="266" y="25"/>
                        <a:pt x="266" y="25"/>
                      </a:cubicBezTo>
                      <a:cubicBezTo>
                        <a:pt x="265" y="25"/>
                        <a:pt x="265" y="24"/>
                        <a:pt x="264" y="24"/>
                      </a:cubicBezTo>
                      <a:cubicBezTo>
                        <a:pt x="264" y="23"/>
                        <a:pt x="264" y="22"/>
                        <a:pt x="266" y="23"/>
                      </a:cubicBezTo>
                      <a:cubicBezTo>
                        <a:pt x="266" y="23"/>
                        <a:pt x="266" y="23"/>
                        <a:pt x="266" y="23"/>
                      </a:cubicBezTo>
                      <a:cubicBezTo>
                        <a:pt x="266" y="23"/>
                        <a:pt x="267" y="23"/>
                        <a:pt x="267" y="23"/>
                      </a:cubicBezTo>
                      <a:cubicBezTo>
                        <a:pt x="267" y="23"/>
                        <a:pt x="267" y="23"/>
                        <a:pt x="268" y="23"/>
                      </a:cubicBezTo>
                      <a:cubicBezTo>
                        <a:pt x="267" y="24"/>
                        <a:pt x="269" y="24"/>
                        <a:pt x="269" y="25"/>
                      </a:cubicBezTo>
                      <a:cubicBezTo>
                        <a:pt x="269" y="25"/>
                        <a:pt x="269" y="25"/>
                        <a:pt x="269" y="26"/>
                      </a:cubicBezTo>
                      <a:cubicBezTo>
                        <a:pt x="269" y="26"/>
                        <a:pt x="270" y="26"/>
                        <a:pt x="270" y="27"/>
                      </a:cubicBezTo>
                      <a:cubicBezTo>
                        <a:pt x="271" y="27"/>
                        <a:pt x="272" y="26"/>
                        <a:pt x="272" y="25"/>
                      </a:cubicBezTo>
                      <a:cubicBezTo>
                        <a:pt x="273" y="26"/>
                        <a:pt x="273" y="25"/>
                        <a:pt x="273" y="24"/>
                      </a:cubicBezTo>
                      <a:cubicBezTo>
                        <a:pt x="272" y="24"/>
                        <a:pt x="273" y="24"/>
                        <a:pt x="271" y="24"/>
                      </a:cubicBezTo>
                      <a:cubicBezTo>
                        <a:pt x="272" y="23"/>
                        <a:pt x="272" y="22"/>
                        <a:pt x="271" y="21"/>
                      </a:cubicBezTo>
                      <a:cubicBezTo>
                        <a:pt x="271" y="21"/>
                        <a:pt x="272" y="21"/>
                        <a:pt x="272" y="21"/>
                      </a:cubicBezTo>
                      <a:cubicBezTo>
                        <a:pt x="272" y="21"/>
                        <a:pt x="272" y="21"/>
                        <a:pt x="272" y="21"/>
                      </a:cubicBezTo>
                      <a:cubicBezTo>
                        <a:pt x="273" y="21"/>
                        <a:pt x="273" y="21"/>
                        <a:pt x="273" y="21"/>
                      </a:cubicBezTo>
                      <a:cubicBezTo>
                        <a:pt x="273" y="21"/>
                        <a:pt x="273" y="21"/>
                        <a:pt x="273" y="21"/>
                      </a:cubicBezTo>
                      <a:cubicBezTo>
                        <a:pt x="275" y="21"/>
                        <a:pt x="276" y="20"/>
                        <a:pt x="277" y="19"/>
                      </a:cubicBezTo>
                      <a:cubicBezTo>
                        <a:pt x="277" y="20"/>
                        <a:pt x="276" y="20"/>
                        <a:pt x="277" y="21"/>
                      </a:cubicBezTo>
                      <a:cubicBezTo>
                        <a:pt x="277" y="21"/>
                        <a:pt x="276" y="21"/>
                        <a:pt x="276" y="21"/>
                      </a:cubicBezTo>
                      <a:cubicBezTo>
                        <a:pt x="275" y="23"/>
                        <a:pt x="277" y="22"/>
                        <a:pt x="277" y="23"/>
                      </a:cubicBezTo>
                      <a:cubicBezTo>
                        <a:pt x="277" y="23"/>
                        <a:pt x="277" y="23"/>
                        <a:pt x="277" y="23"/>
                      </a:cubicBezTo>
                      <a:cubicBezTo>
                        <a:pt x="277" y="23"/>
                        <a:pt x="277" y="23"/>
                        <a:pt x="277" y="23"/>
                      </a:cubicBezTo>
                      <a:cubicBezTo>
                        <a:pt x="277" y="23"/>
                        <a:pt x="277" y="23"/>
                        <a:pt x="277" y="23"/>
                      </a:cubicBezTo>
                      <a:cubicBezTo>
                        <a:pt x="276" y="24"/>
                        <a:pt x="275" y="25"/>
                        <a:pt x="276" y="26"/>
                      </a:cubicBezTo>
                      <a:cubicBezTo>
                        <a:pt x="275" y="26"/>
                        <a:pt x="275" y="25"/>
                        <a:pt x="274" y="26"/>
                      </a:cubicBezTo>
                      <a:cubicBezTo>
                        <a:pt x="274" y="27"/>
                        <a:pt x="276" y="28"/>
                        <a:pt x="276" y="27"/>
                      </a:cubicBezTo>
                      <a:cubicBezTo>
                        <a:pt x="276" y="27"/>
                        <a:pt x="277" y="27"/>
                        <a:pt x="277" y="28"/>
                      </a:cubicBezTo>
                      <a:cubicBezTo>
                        <a:pt x="277" y="28"/>
                        <a:pt x="278" y="27"/>
                        <a:pt x="278" y="27"/>
                      </a:cubicBezTo>
                      <a:cubicBezTo>
                        <a:pt x="279" y="27"/>
                        <a:pt x="279" y="27"/>
                        <a:pt x="279" y="28"/>
                      </a:cubicBezTo>
                      <a:cubicBezTo>
                        <a:pt x="280" y="28"/>
                        <a:pt x="280" y="27"/>
                        <a:pt x="280" y="27"/>
                      </a:cubicBezTo>
                      <a:cubicBezTo>
                        <a:pt x="280" y="26"/>
                        <a:pt x="281" y="27"/>
                        <a:pt x="282" y="27"/>
                      </a:cubicBezTo>
                      <a:cubicBezTo>
                        <a:pt x="282" y="27"/>
                        <a:pt x="282" y="26"/>
                        <a:pt x="282" y="26"/>
                      </a:cubicBezTo>
                      <a:cubicBezTo>
                        <a:pt x="283" y="25"/>
                        <a:pt x="282" y="25"/>
                        <a:pt x="282" y="25"/>
                      </a:cubicBezTo>
                      <a:cubicBezTo>
                        <a:pt x="282" y="25"/>
                        <a:pt x="282" y="25"/>
                        <a:pt x="282" y="25"/>
                      </a:cubicBezTo>
                      <a:cubicBezTo>
                        <a:pt x="282" y="24"/>
                        <a:pt x="281" y="23"/>
                        <a:pt x="281" y="23"/>
                      </a:cubicBezTo>
                      <a:cubicBezTo>
                        <a:pt x="281" y="23"/>
                        <a:pt x="281" y="24"/>
                        <a:pt x="281" y="24"/>
                      </a:cubicBezTo>
                      <a:cubicBezTo>
                        <a:pt x="281" y="23"/>
                        <a:pt x="281" y="23"/>
                        <a:pt x="281" y="23"/>
                      </a:cubicBezTo>
                      <a:cubicBezTo>
                        <a:pt x="280" y="23"/>
                        <a:pt x="280" y="23"/>
                        <a:pt x="280" y="23"/>
                      </a:cubicBezTo>
                      <a:cubicBezTo>
                        <a:pt x="279" y="22"/>
                        <a:pt x="280" y="22"/>
                        <a:pt x="281" y="21"/>
                      </a:cubicBezTo>
                      <a:cubicBezTo>
                        <a:pt x="281" y="20"/>
                        <a:pt x="280" y="19"/>
                        <a:pt x="280" y="19"/>
                      </a:cubicBezTo>
                      <a:cubicBezTo>
                        <a:pt x="280" y="19"/>
                        <a:pt x="281" y="19"/>
                        <a:pt x="282" y="17"/>
                      </a:cubicBezTo>
                      <a:cubicBezTo>
                        <a:pt x="282" y="17"/>
                        <a:pt x="282" y="18"/>
                        <a:pt x="282" y="18"/>
                      </a:cubicBezTo>
                      <a:cubicBezTo>
                        <a:pt x="282" y="18"/>
                        <a:pt x="282" y="18"/>
                        <a:pt x="282" y="18"/>
                      </a:cubicBezTo>
                      <a:cubicBezTo>
                        <a:pt x="283" y="19"/>
                        <a:pt x="283" y="20"/>
                        <a:pt x="284" y="20"/>
                      </a:cubicBezTo>
                      <a:cubicBezTo>
                        <a:pt x="284" y="20"/>
                        <a:pt x="284" y="19"/>
                        <a:pt x="284" y="19"/>
                      </a:cubicBezTo>
                      <a:cubicBezTo>
                        <a:pt x="284" y="19"/>
                        <a:pt x="285" y="19"/>
                        <a:pt x="285" y="19"/>
                      </a:cubicBezTo>
                      <a:cubicBezTo>
                        <a:pt x="286" y="20"/>
                        <a:pt x="286" y="20"/>
                        <a:pt x="286" y="20"/>
                      </a:cubicBezTo>
                      <a:cubicBezTo>
                        <a:pt x="286" y="21"/>
                        <a:pt x="285" y="22"/>
                        <a:pt x="284" y="23"/>
                      </a:cubicBezTo>
                      <a:cubicBezTo>
                        <a:pt x="284" y="23"/>
                        <a:pt x="283" y="22"/>
                        <a:pt x="282" y="22"/>
                      </a:cubicBezTo>
                      <a:cubicBezTo>
                        <a:pt x="282" y="25"/>
                        <a:pt x="283" y="26"/>
                        <a:pt x="285" y="26"/>
                      </a:cubicBezTo>
                      <a:cubicBezTo>
                        <a:pt x="285" y="26"/>
                        <a:pt x="285" y="26"/>
                        <a:pt x="286" y="26"/>
                      </a:cubicBezTo>
                      <a:cubicBezTo>
                        <a:pt x="286" y="25"/>
                        <a:pt x="285" y="25"/>
                        <a:pt x="285" y="24"/>
                      </a:cubicBezTo>
                      <a:cubicBezTo>
                        <a:pt x="286" y="24"/>
                        <a:pt x="286" y="25"/>
                        <a:pt x="286" y="26"/>
                      </a:cubicBezTo>
                      <a:cubicBezTo>
                        <a:pt x="287" y="24"/>
                        <a:pt x="288" y="27"/>
                        <a:pt x="289" y="25"/>
                      </a:cubicBezTo>
                      <a:cubicBezTo>
                        <a:pt x="290" y="25"/>
                        <a:pt x="290" y="26"/>
                        <a:pt x="290" y="27"/>
                      </a:cubicBezTo>
                      <a:cubicBezTo>
                        <a:pt x="291" y="27"/>
                        <a:pt x="292" y="27"/>
                        <a:pt x="292" y="26"/>
                      </a:cubicBezTo>
                      <a:cubicBezTo>
                        <a:pt x="292" y="26"/>
                        <a:pt x="292" y="27"/>
                        <a:pt x="293" y="27"/>
                      </a:cubicBezTo>
                      <a:cubicBezTo>
                        <a:pt x="293" y="27"/>
                        <a:pt x="293" y="27"/>
                        <a:pt x="293" y="28"/>
                      </a:cubicBezTo>
                      <a:cubicBezTo>
                        <a:pt x="294" y="28"/>
                        <a:pt x="295" y="28"/>
                        <a:pt x="296" y="28"/>
                      </a:cubicBezTo>
                      <a:cubicBezTo>
                        <a:pt x="297" y="27"/>
                        <a:pt x="296" y="26"/>
                        <a:pt x="298" y="26"/>
                      </a:cubicBezTo>
                      <a:cubicBezTo>
                        <a:pt x="297" y="25"/>
                        <a:pt x="297" y="24"/>
                        <a:pt x="296" y="24"/>
                      </a:cubicBezTo>
                      <a:cubicBezTo>
                        <a:pt x="297" y="22"/>
                        <a:pt x="297" y="22"/>
                        <a:pt x="299" y="23"/>
                      </a:cubicBezTo>
                      <a:cubicBezTo>
                        <a:pt x="299" y="21"/>
                        <a:pt x="297" y="22"/>
                        <a:pt x="297" y="21"/>
                      </a:cubicBezTo>
                      <a:cubicBezTo>
                        <a:pt x="297" y="20"/>
                        <a:pt x="296" y="20"/>
                        <a:pt x="295" y="20"/>
                      </a:cubicBezTo>
                      <a:cubicBezTo>
                        <a:pt x="295" y="21"/>
                        <a:pt x="295" y="21"/>
                        <a:pt x="295" y="21"/>
                      </a:cubicBezTo>
                      <a:cubicBezTo>
                        <a:pt x="293" y="21"/>
                        <a:pt x="296" y="20"/>
                        <a:pt x="296" y="19"/>
                      </a:cubicBezTo>
                      <a:cubicBezTo>
                        <a:pt x="296" y="19"/>
                        <a:pt x="296" y="19"/>
                        <a:pt x="296" y="19"/>
                      </a:cubicBezTo>
                      <a:cubicBezTo>
                        <a:pt x="296" y="19"/>
                        <a:pt x="296" y="19"/>
                        <a:pt x="297" y="19"/>
                      </a:cubicBezTo>
                      <a:cubicBezTo>
                        <a:pt x="297" y="20"/>
                        <a:pt x="297" y="20"/>
                        <a:pt x="298" y="20"/>
                      </a:cubicBezTo>
                      <a:cubicBezTo>
                        <a:pt x="298" y="19"/>
                        <a:pt x="298" y="21"/>
                        <a:pt x="300" y="21"/>
                      </a:cubicBezTo>
                      <a:cubicBezTo>
                        <a:pt x="300" y="20"/>
                        <a:pt x="300" y="20"/>
                        <a:pt x="300" y="19"/>
                      </a:cubicBezTo>
                      <a:cubicBezTo>
                        <a:pt x="301" y="19"/>
                        <a:pt x="301" y="20"/>
                        <a:pt x="301" y="20"/>
                      </a:cubicBezTo>
                      <a:cubicBezTo>
                        <a:pt x="301" y="20"/>
                        <a:pt x="301" y="20"/>
                        <a:pt x="302" y="20"/>
                      </a:cubicBezTo>
                      <a:cubicBezTo>
                        <a:pt x="302" y="20"/>
                        <a:pt x="302" y="20"/>
                        <a:pt x="302" y="20"/>
                      </a:cubicBezTo>
                      <a:cubicBezTo>
                        <a:pt x="302" y="21"/>
                        <a:pt x="303" y="21"/>
                        <a:pt x="303" y="21"/>
                      </a:cubicBezTo>
                      <a:cubicBezTo>
                        <a:pt x="303" y="21"/>
                        <a:pt x="303" y="22"/>
                        <a:pt x="303" y="22"/>
                      </a:cubicBezTo>
                      <a:cubicBezTo>
                        <a:pt x="303" y="22"/>
                        <a:pt x="304" y="22"/>
                        <a:pt x="304" y="22"/>
                      </a:cubicBezTo>
                      <a:cubicBezTo>
                        <a:pt x="304" y="22"/>
                        <a:pt x="304" y="22"/>
                        <a:pt x="304" y="22"/>
                      </a:cubicBezTo>
                      <a:cubicBezTo>
                        <a:pt x="304" y="22"/>
                        <a:pt x="304" y="22"/>
                        <a:pt x="304" y="22"/>
                      </a:cubicBezTo>
                      <a:cubicBezTo>
                        <a:pt x="304" y="20"/>
                        <a:pt x="304" y="21"/>
                        <a:pt x="305" y="22"/>
                      </a:cubicBezTo>
                      <a:cubicBezTo>
                        <a:pt x="305" y="22"/>
                        <a:pt x="305" y="23"/>
                        <a:pt x="305" y="24"/>
                      </a:cubicBezTo>
                      <a:cubicBezTo>
                        <a:pt x="304" y="23"/>
                        <a:pt x="303" y="22"/>
                        <a:pt x="303" y="21"/>
                      </a:cubicBezTo>
                      <a:cubicBezTo>
                        <a:pt x="302" y="22"/>
                        <a:pt x="301" y="22"/>
                        <a:pt x="301" y="21"/>
                      </a:cubicBezTo>
                      <a:cubicBezTo>
                        <a:pt x="300" y="22"/>
                        <a:pt x="300" y="22"/>
                        <a:pt x="299" y="23"/>
                      </a:cubicBezTo>
                      <a:cubicBezTo>
                        <a:pt x="299" y="24"/>
                        <a:pt x="300" y="23"/>
                        <a:pt x="301" y="23"/>
                      </a:cubicBezTo>
                      <a:cubicBezTo>
                        <a:pt x="301" y="24"/>
                        <a:pt x="300" y="24"/>
                        <a:pt x="300" y="25"/>
                      </a:cubicBezTo>
                      <a:cubicBezTo>
                        <a:pt x="299" y="25"/>
                        <a:pt x="299" y="23"/>
                        <a:pt x="298" y="23"/>
                      </a:cubicBezTo>
                      <a:cubicBezTo>
                        <a:pt x="298" y="25"/>
                        <a:pt x="299" y="25"/>
                        <a:pt x="301" y="26"/>
                      </a:cubicBezTo>
                      <a:cubicBezTo>
                        <a:pt x="300" y="24"/>
                        <a:pt x="303" y="25"/>
                        <a:pt x="303" y="24"/>
                      </a:cubicBezTo>
                      <a:cubicBezTo>
                        <a:pt x="303" y="24"/>
                        <a:pt x="303" y="25"/>
                        <a:pt x="303" y="25"/>
                      </a:cubicBezTo>
                      <a:cubicBezTo>
                        <a:pt x="303" y="25"/>
                        <a:pt x="304" y="26"/>
                        <a:pt x="304" y="26"/>
                      </a:cubicBezTo>
                      <a:cubicBezTo>
                        <a:pt x="303" y="27"/>
                        <a:pt x="304" y="26"/>
                        <a:pt x="304" y="27"/>
                      </a:cubicBezTo>
                      <a:cubicBezTo>
                        <a:pt x="305" y="27"/>
                        <a:pt x="305" y="27"/>
                        <a:pt x="305" y="28"/>
                      </a:cubicBezTo>
                      <a:cubicBezTo>
                        <a:pt x="305" y="28"/>
                        <a:pt x="306" y="27"/>
                        <a:pt x="306" y="28"/>
                      </a:cubicBezTo>
                      <a:cubicBezTo>
                        <a:pt x="307" y="29"/>
                        <a:pt x="306" y="28"/>
                        <a:pt x="308" y="28"/>
                      </a:cubicBezTo>
                      <a:cubicBezTo>
                        <a:pt x="308" y="27"/>
                        <a:pt x="308" y="28"/>
                        <a:pt x="308" y="28"/>
                      </a:cubicBezTo>
                      <a:cubicBezTo>
                        <a:pt x="309" y="28"/>
                        <a:pt x="309" y="28"/>
                        <a:pt x="310" y="28"/>
                      </a:cubicBezTo>
                      <a:cubicBezTo>
                        <a:pt x="310" y="28"/>
                        <a:pt x="310" y="28"/>
                        <a:pt x="310" y="28"/>
                      </a:cubicBezTo>
                      <a:cubicBezTo>
                        <a:pt x="311" y="29"/>
                        <a:pt x="312" y="26"/>
                        <a:pt x="313" y="27"/>
                      </a:cubicBezTo>
                      <a:cubicBezTo>
                        <a:pt x="313" y="26"/>
                        <a:pt x="314" y="26"/>
                        <a:pt x="314" y="26"/>
                      </a:cubicBezTo>
                      <a:cubicBezTo>
                        <a:pt x="315" y="26"/>
                        <a:pt x="314" y="28"/>
                        <a:pt x="314" y="28"/>
                      </a:cubicBezTo>
                      <a:cubicBezTo>
                        <a:pt x="315" y="29"/>
                        <a:pt x="316" y="28"/>
                        <a:pt x="316" y="28"/>
                      </a:cubicBezTo>
                      <a:cubicBezTo>
                        <a:pt x="318" y="27"/>
                        <a:pt x="319" y="26"/>
                        <a:pt x="320" y="25"/>
                      </a:cubicBezTo>
                      <a:cubicBezTo>
                        <a:pt x="321" y="25"/>
                        <a:pt x="322" y="26"/>
                        <a:pt x="322" y="28"/>
                      </a:cubicBezTo>
                      <a:cubicBezTo>
                        <a:pt x="323" y="27"/>
                        <a:pt x="323" y="28"/>
                        <a:pt x="323" y="28"/>
                      </a:cubicBezTo>
                      <a:cubicBezTo>
                        <a:pt x="324" y="28"/>
                        <a:pt x="325" y="27"/>
                        <a:pt x="326" y="27"/>
                      </a:cubicBezTo>
                      <a:cubicBezTo>
                        <a:pt x="326" y="25"/>
                        <a:pt x="326" y="24"/>
                        <a:pt x="327" y="24"/>
                      </a:cubicBezTo>
                      <a:cubicBezTo>
                        <a:pt x="328" y="24"/>
                        <a:pt x="326" y="25"/>
                        <a:pt x="327" y="26"/>
                      </a:cubicBezTo>
                      <a:cubicBezTo>
                        <a:pt x="329" y="26"/>
                        <a:pt x="328" y="24"/>
                        <a:pt x="331" y="25"/>
                      </a:cubicBezTo>
                      <a:cubicBezTo>
                        <a:pt x="330" y="26"/>
                        <a:pt x="329" y="26"/>
                        <a:pt x="331" y="28"/>
                      </a:cubicBezTo>
                      <a:cubicBezTo>
                        <a:pt x="331" y="28"/>
                        <a:pt x="330" y="28"/>
                        <a:pt x="330" y="28"/>
                      </a:cubicBezTo>
                      <a:cubicBezTo>
                        <a:pt x="330" y="29"/>
                        <a:pt x="331" y="28"/>
                        <a:pt x="332" y="28"/>
                      </a:cubicBezTo>
                      <a:cubicBezTo>
                        <a:pt x="332" y="27"/>
                        <a:pt x="331" y="27"/>
                        <a:pt x="332" y="26"/>
                      </a:cubicBezTo>
                      <a:cubicBezTo>
                        <a:pt x="332" y="25"/>
                        <a:pt x="333" y="25"/>
                        <a:pt x="334" y="25"/>
                      </a:cubicBezTo>
                      <a:cubicBezTo>
                        <a:pt x="334" y="25"/>
                        <a:pt x="334" y="24"/>
                        <a:pt x="335" y="24"/>
                      </a:cubicBezTo>
                      <a:cubicBezTo>
                        <a:pt x="336" y="24"/>
                        <a:pt x="334" y="25"/>
                        <a:pt x="335" y="26"/>
                      </a:cubicBezTo>
                      <a:cubicBezTo>
                        <a:pt x="336" y="26"/>
                        <a:pt x="335" y="28"/>
                        <a:pt x="337" y="28"/>
                      </a:cubicBezTo>
                      <a:cubicBezTo>
                        <a:pt x="337" y="28"/>
                        <a:pt x="337" y="28"/>
                        <a:pt x="336" y="28"/>
                      </a:cubicBezTo>
                      <a:cubicBezTo>
                        <a:pt x="337" y="30"/>
                        <a:pt x="340" y="27"/>
                        <a:pt x="340" y="26"/>
                      </a:cubicBezTo>
                      <a:cubicBezTo>
                        <a:pt x="341" y="25"/>
                        <a:pt x="342" y="26"/>
                        <a:pt x="342" y="25"/>
                      </a:cubicBezTo>
                      <a:cubicBezTo>
                        <a:pt x="344" y="25"/>
                        <a:pt x="345" y="29"/>
                        <a:pt x="347" y="28"/>
                      </a:cubicBezTo>
                      <a:cubicBezTo>
                        <a:pt x="347" y="29"/>
                        <a:pt x="344" y="28"/>
                        <a:pt x="343" y="28"/>
                      </a:cubicBezTo>
                      <a:cubicBezTo>
                        <a:pt x="342" y="29"/>
                        <a:pt x="345" y="28"/>
                        <a:pt x="344" y="29"/>
                      </a:cubicBezTo>
                      <a:cubicBezTo>
                        <a:pt x="346" y="29"/>
                        <a:pt x="346" y="29"/>
                        <a:pt x="347" y="29"/>
                      </a:cubicBezTo>
                      <a:cubicBezTo>
                        <a:pt x="347" y="28"/>
                        <a:pt x="348" y="27"/>
                        <a:pt x="347" y="27"/>
                      </a:cubicBezTo>
                      <a:cubicBezTo>
                        <a:pt x="348" y="24"/>
                        <a:pt x="350" y="26"/>
                        <a:pt x="351" y="25"/>
                      </a:cubicBezTo>
                      <a:cubicBezTo>
                        <a:pt x="352" y="26"/>
                        <a:pt x="350" y="26"/>
                        <a:pt x="350" y="27"/>
                      </a:cubicBezTo>
                      <a:cubicBezTo>
                        <a:pt x="352" y="27"/>
                        <a:pt x="352" y="28"/>
                        <a:pt x="353" y="28"/>
                      </a:cubicBezTo>
                      <a:cubicBezTo>
                        <a:pt x="354" y="26"/>
                        <a:pt x="356" y="25"/>
                        <a:pt x="358" y="26"/>
                      </a:cubicBezTo>
                      <a:cubicBezTo>
                        <a:pt x="359" y="25"/>
                        <a:pt x="359" y="26"/>
                        <a:pt x="359" y="27"/>
                      </a:cubicBezTo>
                      <a:cubicBezTo>
                        <a:pt x="359" y="27"/>
                        <a:pt x="360" y="26"/>
                        <a:pt x="360" y="27"/>
                      </a:cubicBezTo>
                      <a:cubicBezTo>
                        <a:pt x="360" y="27"/>
                        <a:pt x="360" y="28"/>
                        <a:pt x="360" y="28"/>
                      </a:cubicBezTo>
                      <a:cubicBezTo>
                        <a:pt x="361" y="29"/>
                        <a:pt x="361" y="26"/>
                        <a:pt x="362" y="28"/>
                      </a:cubicBezTo>
                      <a:cubicBezTo>
                        <a:pt x="363" y="27"/>
                        <a:pt x="361" y="26"/>
                        <a:pt x="361" y="27"/>
                      </a:cubicBezTo>
                      <a:cubicBezTo>
                        <a:pt x="360" y="25"/>
                        <a:pt x="363" y="26"/>
                        <a:pt x="363" y="25"/>
                      </a:cubicBezTo>
                      <a:cubicBezTo>
                        <a:pt x="364" y="24"/>
                        <a:pt x="364" y="26"/>
                        <a:pt x="365" y="25"/>
                      </a:cubicBezTo>
                      <a:cubicBezTo>
                        <a:pt x="365" y="25"/>
                        <a:pt x="365" y="26"/>
                        <a:pt x="365" y="26"/>
                      </a:cubicBezTo>
                      <a:cubicBezTo>
                        <a:pt x="365" y="27"/>
                        <a:pt x="366" y="27"/>
                        <a:pt x="366" y="28"/>
                      </a:cubicBezTo>
                      <a:cubicBezTo>
                        <a:pt x="367" y="27"/>
                        <a:pt x="367" y="28"/>
                        <a:pt x="368" y="28"/>
                      </a:cubicBezTo>
                      <a:cubicBezTo>
                        <a:pt x="368" y="27"/>
                        <a:pt x="368" y="27"/>
                        <a:pt x="368" y="27"/>
                      </a:cubicBezTo>
                      <a:cubicBezTo>
                        <a:pt x="369" y="26"/>
                        <a:pt x="370" y="27"/>
                        <a:pt x="370" y="27"/>
                      </a:cubicBezTo>
                      <a:cubicBezTo>
                        <a:pt x="370" y="27"/>
                        <a:pt x="370" y="25"/>
                        <a:pt x="370" y="25"/>
                      </a:cubicBezTo>
                      <a:cubicBezTo>
                        <a:pt x="372" y="26"/>
                        <a:pt x="373" y="24"/>
                        <a:pt x="374" y="25"/>
                      </a:cubicBezTo>
                      <a:cubicBezTo>
                        <a:pt x="375" y="25"/>
                        <a:pt x="374" y="24"/>
                        <a:pt x="375" y="24"/>
                      </a:cubicBezTo>
                      <a:cubicBezTo>
                        <a:pt x="376" y="24"/>
                        <a:pt x="377" y="26"/>
                        <a:pt x="378" y="25"/>
                      </a:cubicBezTo>
                      <a:cubicBezTo>
                        <a:pt x="379" y="25"/>
                        <a:pt x="378" y="26"/>
                        <a:pt x="380" y="26"/>
                      </a:cubicBezTo>
                      <a:cubicBezTo>
                        <a:pt x="381" y="26"/>
                        <a:pt x="381" y="27"/>
                        <a:pt x="382" y="28"/>
                      </a:cubicBezTo>
                      <a:cubicBezTo>
                        <a:pt x="384" y="27"/>
                        <a:pt x="383" y="26"/>
                        <a:pt x="385" y="27"/>
                      </a:cubicBezTo>
                      <a:cubicBezTo>
                        <a:pt x="386" y="26"/>
                        <a:pt x="387" y="26"/>
                        <a:pt x="386" y="25"/>
                      </a:cubicBezTo>
                      <a:cubicBezTo>
                        <a:pt x="386" y="25"/>
                        <a:pt x="387" y="25"/>
                        <a:pt x="387" y="25"/>
                      </a:cubicBezTo>
                      <a:cubicBezTo>
                        <a:pt x="388" y="24"/>
                        <a:pt x="388" y="24"/>
                        <a:pt x="389" y="24"/>
                      </a:cubicBezTo>
                      <a:cubicBezTo>
                        <a:pt x="391" y="25"/>
                        <a:pt x="388" y="26"/>
                        <a:pt x="389" y="28"/>
                      </a:cubicBezTo>
                      <a:cubicBezTo>
                        <a:pt x="389" y="28"/>
                        <a:pt x="389" y="28"/>
                        <a:pt x="389" y="27"/>
                      </a:cubicBezTo>
                      <a:cubicBezTo>
                        <a:pt x="391" y="27"/>
                        <a:pt x="390" y="29"/>
                        <a:pt x="392" y="28"/>
                      </a:cubicBezTo>
                      <a:cubicBezTo>
                        <a:pt x="391" y="28"/>
                        <a:pt x="393" y="26"/>
                        <a:pt x="391" y="27"/>
                      </a:cubicBezTo>
                      <a:cubicBezTo>
                        <a:pt x="391" y="23"/>
                        <a:pt x="393" y="20"/>
                        <a:pt x="389" y="20"/>
                      </a:cubicBezTo>
                      <a:cubicBezTo>
                        <a:pt x="389" y="20"/>
                        <a:pt x="390" y="21"/>
                        <a:pt x="390" y="21"/>
                      </a:cubicBezTo>
                      <a:cubicBezTo>
                        <a:pt x="389" y="21"/>
                        <a:pt x="388" y="21"/>
                        <a:pt x="388" y="20"/>
                      </a:cubicBezTo>
                      <a:cubicBezTo>
                        <a:pt x="388" y="21"/>
                        <a:pt x="388" y="21"/>
                        <a:pt x="388" y="23"/>
                      </a:cubicBezTo>
                      <a:cubicBezTo>
                        <a:pt x="387" y="22"/>
                        <a:pt x="386" y="21"/>
                        <a:pt x="387" y="20"/>
                      </a:cubicBezTo>
                      <a:cubicBezTo>
                        <a:pt x="385" y="20"/>
                        <a:pt x="386" y="17"/>
                        <a:pt x="384" y="18"/>
                      </a:cubicBezTo>
                      <a:cubicBezTo>
                        <a:pt x="383" y="18"/>
                        <a:pt x="384" y="16"/>
                        <a:pt x="382" y="16"/>
                      </a:cubicBezTo>
                      <a:cubicBezTo>
                        <a:pt x="383" y="15"/>
                        <a:pt x="384" y="17"/>
                        <a:pt x="385" y="15"/>
                      </a:cubicBezTo>
                      <a:cubicBezTo>
                        <a:pt x="385" y="15"/>
                        <a:pt x="385" y="16"/>
                        <a:pt x="385" y="16"/>
                      </a:cubicBezTo>
                      <a:cubicBezTo>
                        <a:pt x="387" y="15"/>
                        <a:pt x="383" y="15"/>
                        <a:pt x="384" y="12"/>
                      </a:cubicBezTo>
                      <a:cubicBezTo>
                        <a:pt x="384" y="12"/>
                        <a:pt x="384" y="12"/>
                        <a:pt x="384" y="13"/>
                      </a:cubicBezTo>
                      <a:cubicBezTo>
                        <a:pt x="384" y="13"/>
                        <a:pt x="384" y="13"/>
                        <a:pt x="384" y="13"/>
                      </a:cubicBezTo>
                      <a:cubicBezTo>
                        <a:pt x="384" y="13"/>
                        <a:pt x="384" y="13"/>
                        <a:pt x="384" y="13"/>
                      </a:cubicBezTo>
                      <a:cubicBezTo>
                        <a:pt x="384" y="13"/>
                        <a:pt x="385" y="14"/>
                        <a:pt x="385" y="14"/>
                      </a:cubicBezTo>
                      <a:cubicBezTo>
                        <a:pt x="385" y="14"/>
                        <a:pt x="385" y="15"/>
                        <a:pt x="385" y="15"/>
                      </a:cubicBezTo>
                      <a:cubicBezTo>
                        <a:pt x="386" y="15"/>
                        <a:pt x="387" y="15"/>
                        <a:pt x="388" y="15"/>
                      </a:cubicBezTo>
                      <a:cubicBezTo>
                        <a:pt x="389" y="16"/>
                        <a:pt x="390" y="17"/>
                        <a:pt x="389" y="18"/>
                      </a:cubicBezTo>
                      <a:cubicBezTo>
                        <a:pt x="390" y="18"/>
                        <a:pt x="390" y="19"/>
                        <a:pt x="390" y="19"/>
                      </a:cubicBezTo>
                      <a:cubicBezTo>
                        <a:pt x="392" y="19"/>
                        <a:pt x="392" y="18"/>
                        <a:pt x="393" y="17"/>
                      </a:cubicBezTo>
                      <a:cubicBezTo>
                        <a:pt x="393" y="17"/>
                        <a:pt x="393" y="16"/>
                        <a:pt x="393" y="16"/>
                      </a:cubicBezTo>
                      <a:cubicBezTo>
                        <a:pt x="394" y="16"/>
                        <a:pt x="394" y="18"/>
                        <a:pt x="395" y="17"/>
                      </a:cubicBezTo>
                      <a:cubicBezTo>
                        <a:pt x="393" y="16"/>
                        <a:pt x="395" y="15"/>
                        <a:pt x="395" y="14"/>
                      </a:cubicBezTo>
                      <a:cubicBezTo>
                        <a:pt x="394" y="14"/>
                        <a:pt x="394" y="14"/>
                        <a:pt x="393" y="14"/>
                      </a:cubicBezTo>
                      <a:cubicBezTo>
                        <a:pt x="394" y="14"/>
                        <a:pt x="395" y="14"/>
                        <a:pt x="395" y="14"/>
                      </a:cubicBezTo>
                      <a:cubicBezTo>
                        <a:pt x="395" y="14"/>
                        <a:pt x="395" y="14"/>
                        <a:pt x="395" y="14"/>
                      </a:cubicBezTo>
                      <a:cubicBezTo>
                        <a:pt x="396" y="14"/>
                        <a:pt x="396" y="14"/>
                        <a:pt x="396" y="14"/>
                      </a:cubicBezTo>
                      <a:cubicBezTo>
                        <a:pt x="396" y="14"/>
                        <a:pt x="396" y="16"/>
                        <a:pt x="397" y="16"/>
                      </a:cubicBezTo>
                      <a:cubicBezTo>
                        <a:pt x="397" y="17"/>
                        <a:pt x="396" y="15"/>
                        <a:pt x="395" y="16"/>
                      </a:cubicBezTo>
                      <a:cubicBezTo>
                        <a:pt x="395" y="18"/>
                        <a:pt x="395" y="19"/>
                        <a:pt x="395" y="21"/>
                      </a:cubicBezTo>
                      <a:cubicBezTo>
                        <a:pt x="394" y="21"/>
                        <a:pt x="393" y="20"/>
                        <a:pt x="392" y="20"/>
                      </a:cubicBezTo>
                      <a:cubicBezTo>
                        <a:pt x="391" y="22"/>
                        <a:pt x="393" y="21"/>
                        <a:pt x="393" y="21"/>
                      </a:cubicBezTo>
                      <a:cubicBezTo>
                        <a:pt x="393" y="22"/>
                        <a:pt x="392" y="21"/>
                        <a:pt x="392" y="23"/>
                      </a:cubicBezTo>
                      <a:cubicBezTo>
                        <a:pt x="392" y="23"/>
                        <a:pt x="393" y="23"/>
                        <a:pt x="393" y="23"/>
                      </a:cubicBezTo>
                      <a:cubicBezTo>
                        <a:pt x="393" y="23"/>
                        <a:pt x="393" y="24"/>
                        <a:pt x="392" y="25"/>
                      </a:cubicBezTo>
                      <a:cubicBezTo>
                        <a:pt x="392" y="25"/>
                        <a:pt x="395" y="25"/>
                        <a:pt x="395" y="23"/>
                      </a:cubicBezTo>
                      <a:cubicBezTo>
                        <a:pt x="396" y="23"/>
                        <a:pt x="394" y="25"/>
                        <a:pt x="396" y="25"/>
                      </a:cubicBezTo>
                      <a:cubicBezTo>
                        <a:pt x="396" y="25"/>
                        <a:pt x="396" y="26"/>
                        <a:pt x="395" y="26"/>
                      </a:cubicBezTo>
                      <a:cubicBezTo>
                        <a:pt x="395" y="27"/>
                        <a:pt x="396" y="27"/>
                        <a:pt x="396" y="28"/>
                      </a:cubicBezTo>
                      <a:cubicBezTo>
                        <a:pt x="396" y="28"/>
                        <a:pt x="396" y="27"/>
                        <a:pt x="397" y="27"/>
                      </a:cubicBezTo>
                      <a:cubicBezTo>
                        <a:pt x="399" y="27"/>
                        <a:pt x="396" y="28"/>
                        <a:pt x="397" y="28"/>
                      </a:cubicBezTo>
                      <a:cubicBezTo>
                        <a:pt x="399" y="29"/>
                        <a:pt x="399" y="27"/>
                        <a:pt x="399" y="27"/>
                      </a:cubicBezTo>
                      <a:cubicBezTo>
                        <a:pt x="398" y="27"/>
                        <a:pt x="398" y="26"/>
                        <a:pt x="398" y="26"/>
                      </a:cubicBezTo>
                      <a:cubicBezTo>
                        <a:pt x="398" y="25"/>
                        <a:pt x="400" y="25"/>
                        <a:pt x="400" y="24"/>
                      </a:cubicBezTo>
                      <a:cubicBezTo>
                        <a:pt x="401" y="25"/>
                        <a:pt x="403" y="24"/>
                        <a:pt x="404" y="24"/>
                      </a:cubicBezTo>
                      <a:cubicBezTo>
                        <a:pt x="404" y="23"/>
                        <a:pt x="404" y="22"/>
                        <a:pt x="405" y="22"/>
                      </a:cubicBezTo>
                      <a:cubicBezTo>
                        <a:pt x="406" y="22"/>
                        <a:pt x="405" y="24"/>
                        <a:pt x="405" y="24"/>
                      </a:cubicBezTo>
                      <a:cubicBezTo>
                        <a:pt x="405" y="25"/>
                        <a:pt x="408" y="24"/>
                        <a:pt x="407" y="23"/>
                      </a:cubicBezTo>
                      <a:cubicBezTo>
                        <a:pt x="410" y="23"/>
                        <a:pt x="408" y="25"/>
                        <a:pt x="411" y="25"/>
                      </a:cubicBezTo>
                      <a:cubicBezTo>
                        <a:pt x="410" y="25"/>
                        <a:pt x="409" y="26"/>
                        <a:pt x="411" y="26"/>
                      </a:cubicBezTo>
                      <a:cubicBezTo>
                        <a:pt x="411" y="27"/>
                        <a:pt x="410" y="26"/>
                        <a:pt x="410" y="28"/>
                      </a:cubicBezTo>
                      <a:cubicBezTo>
                        <a:pt x="412" y="28"/>
                        <a:pt x="412" y="26"/>
                        <a:pt x="412" y="26"/>
                      </a:cubicBezTo>
                      <a:cubicBezTo>
                        <a:pt x="413" y="26"/>
                        <a:pt x="413" y="27"/>
                        <a:pt x="414" y="27"/>
                      </a:cubicBezTo>
                      <a:cubicBezTo>
                        <a:pt x="413" y="26"/>
                        <a:pt x="413" y="25"/>
                        <a:pt x="412" y="24"/>
                      </a:cubicBezTo>
                      <a:cubicBezTo>
                        <a:pt x="412" y="24"/>
                        <a:pt x="412" y="24"/>
                        <a:pt x="412" y="24"/>
                      </a:cubicBezTo>
                      <a:cubicBezTo>
                        <a:pt x="411" y="24"/>
                        <a:pt x="411" y="23"/>
                        <a:pt x="410" y="23"/>
                      </a:cubicBezTo>
                      <a:cubicBezTo>
                        <a:pt x="411" y="23"/>
                        <a:pt x="411" y="23"/>
                        <a:pt x="412" y="23"/>
                      </a:cubicBezTo>
                      <a:cubicBezTo>
                        <a:pt x="411" y="21"/>
                        <a:pt x="410" y="20"/>
                        <a:pt x="410" y="18"/>
                      </a:cubicBezTo>
                      <a:cubicBezTo>
                        <a:pt x="409" y="18"/>
                        <a:pt x="409" y="19"/>
                        <a:pt x="409" y="19"/>
                      </a:cubicBezTo>
                      <a:cubicBezTo>
                        <a:pt x="406" y="19"/>
                        <a:pt x="406" y="19"/>
                        <a:pt x="406" y="19"/>
                      </a:cubicBezTo>
                      <a:cubicBezTo>
                        <a:pt x="407" y="18"/>
                        <a:pt x="407" y="18"/>
                        <a:pt x="407" y="18"/>
                      </a:cubicBezTo>
                      <a:cubicBezTo>
                        <a:pt x="408" y="18"/>
                        <a:pt x="409" y="17"/>
                        <a:pt x="409" y="17"/>
                      </a:cubicBezTo>
                      <a:cubicBezTo>
                        <a:pt x="409" y="16"/>
                        <a:pt x="408" y="16"/>
                        <a:pt x="408" y="15"/>
                      </a:cubicBezTo>
                      <a:cubicBezTo>
                        <a:pt x="406" y="15"/>
                        <a:pt x="406" y="15"/>
                        <a:pt x="406" y="15"/>
                      </a:cubicBezTo>
                      <a:cubicBezTo>
                        <a:pt x="407" y="16"/>
                        <a:pt x="407" y="16"/>
                        <a:pt x="406" y="16"/>
                      </a:cubicBezTo>
                      <a:cubicBezTo>
                        <a:pt x="405" y="16"/>
                        <a:pt x="406" y="15"/>
                        <a:pt x="404" y="15"/>
                      </a:cubicBezTo>
                      <a:cubicBezTo>
                        <a:pt x="404" y="15"/>
                        <a:pt x="404" y="15"/>
                        <a:pt x="404" y="15"/>
                      </a:cubicBezTo>
                      <a:cubicBezTo>
                        <a:pt x="404" y="15"/>
                        <a:pt x="404" y="15"/>
                        <a:pt x="404" y="15"/>
                      </a:cubicBezTo>
                      <a:cubicBezTo>
                        <a:pt x="404" y="15"/>
                        <a:pt x="405" y="14"/>
                        <a:pt x="405" y="14"/>
                      </a:cubicBezTo>
                      <a:cubicBezTo>
                        <a:pt x="405" y="14"/>
                        <a:pt x="405" y="13"/>
                        <a:pt x="405" y="13"/>
                      </a:cubicBezTo>
                      <a:cubicBezTo>
                        <a:pt x="405" y="13"/>
                        <a:pt x="405" y="13"/>
                        <a:pt x="405" y="13"/>
                      </a:cubicBezTo>
                      <a:cubicBezTo>
                        <a:pt x="405" y="13"/>
                        <a:pt x="405" y="13"/>
                        <a:pt x="405" y="13"/>
                      </a:cubicBezTo>
                      <a:cubicBezTo>
                        <a:pt x="406" y="13"/>
                        <a:pt x="406" y="14"/>
                        <a:pt x="407" y="15"/>
                      </a:cubicBezTo>
                      <a:cubicBezTo>
                        <a:pt x="407" y="15"/>
                        <a:pt x="407" y="14"/>
                        <a:pt x="408" y="14"/>
                      </a:cubicBezTo>
                      <a:cubicBezTo>
                        <a:pt x="407" y="13"/>
                        <a:pt x="407" y="12"/>
                        <a:pt x="406" y="11"/>
                      </a:cubicBezTo>
                      <a:cubicBezTo>
                        <a:pt x="406" y="11"/>
                        <a:pt x="406" y="11"/>
                        <a:pt x="406" y="11"/>
                      </a:cubicBezTo>
                      <a:cubicBezTo>
                        <a:pt x="406" y="10"/>
                        <a:pt x="405" y="10"/>
                        <a:pt x="405" y="9"/>
                      </a:cubicBezTo>
                      <a:cubicBezTo>
                        <a:pt x="405" y="9"/>
                        <a:pt x="405" y="9"/>
                        <a:pt x="405" y="9"/>
                      </a:cubicBezTo>
                      <a:cubicBezTo>
                        <a:pt x="405" y="8"/>
                        <a:pt x="404" y="7"/>
                        <a:pt x="404" y="7"/>
                      </a:cubicBezTo>
                      <a:cubicBezTo>
                        <a:pt x="403" y="7"/>
                        <a:pt x="403" y="6"/>
                        <a:pt x="402" y="6"/>
                      </a:cubicBezTo>
                      <a:cubicBezTo>
                        <a:pt x="400" y="6"/>
                        <a:pt x="400" y="5"/>
                        <a:pt x="398" y="5"/>
                      </a:cubicBezTo>
                      <a:cubicBezTo>
                        <a:pt x="398" y="7"/>
                        <a:pt x="397" y="7"/>
                        <a:pt x="398" y="8"/>
                      </a:cubicBezTo>
                      <a:cubicBezTo>
                        <a:pt x="397" y="8"/>
                        <a:pt x="397" y="7"/>
                        <a:pt x="396" y="7"/>
                      </a:cubicBezTo>
                      <a:cubicBezTo>
                        <a:pt x="396" y="6"/>
                        <a:pt x="396" y="6"/>
                        <a:pt x="396" y="6"/>
                      </a:cubicBezTo>
                      <a:cubicBezTo>
                        <a:pt x="396" y="6"/>
                        <a:pt x="396" y="6"/>
                        <a:pt x="396" y="6"/>
                      </a:cubicBezTo>
                      <a:cubicBezTo>
                        <a:pt x="395" y="5"/>
                        <a:pt x="395" y="6"/>
                        <a:pt x="395" y="7"/>
                      </a:cubicBezTo>
                      <a:cubicBezTo>
                        <a:pt x="396" y="5"/>
                        <a:pt x="395" y="4"/>
                        <a:pt x="393" y="4"/>
                      </a:cubicBezTo>
                      <a:cubicBezTo>
                        <a:pt x="393" y="5"/>
                        <a:pt x="392" y="6"/>
                        <a:pt x="392" y="6"/>
                      </a:cubicBezTo>
                      <a:cubicBezTo>
                        <a:pt x="392" y="6"/>
                        <a:pt x="391" y="6"/>
                        <a:pt x="391" y="7"/>
                      </a:cubicBezTo>
                      <a:cubicBezTo>
                        <a:pt x="391" y="7"/>
                        <a:pt x="391" y="7"/>
                        <a:pt x="392" y="8"/>
                      </a:cubicBezTo>
                      <a:cubicBezTo>
                        <a:pt x="392" y="8"/>
                        <a:pt x="392" y="8"/>
                        <a:pt x="392" y="8"/>
                      </a:cubicBezTo>
                      <a:cubicBezTo>
                        <a:pt x="392" y="8"/>
                        <a:pt x="393" y="8"/>
                        <a:pt x="394" y="9"/>
                      </a:cubicBezTo>
                      <a:cubicBezTo>
                        <a:pt x="394" y="9"/>
                        <a:pt x="394" y="9"/>
                        <a:pt x="394" y="9"/>
                      </a:cubicBezTo>
                      <a:cubicBezTo>
                        <a:pt x="394" y="9"/>
                        <a:pt x="394" y="9"/>
                        <a:pt x="394" y="9"/>
                      </a:cubicBezTo>
                      <a:cubicBezTo>
                        <a:pt x="394" y="9"/>
                        <a:pt x="395" y="9"/>
                        <a:pt x="395" y="9"/>
                      </a:cubicBezTo>
                      <a:cubicBezTo>
                        <a:pt x="395" y="9"/>
                        <a:pt x="395" y="8"/>
                        <a:pt x="395" y="8"/>
                      </a:cubicBezTo>
                      <a:cubicBezTo>
                        <a:pt x="395" y="9"/>
                        <a:pt x="395" y="9"/>
                        <a:pt x="395" y="10"/>
                      </a:cubicBezTo>
                      <a:cubicBezTo>
                        <a:pt x="395" y="10"/>
                        <a:pt x="395" y="11"/>
                        <a:pt x="396" y="11"/>
                      </a:cubicBezTo>
                      <a:cubicBezTo>
                        <a:pt x="397" y="12"/>
                        <a:pt x="397" y="10"/>
                        <a:pt x="399" y="10"/>
                      </a:cubicBezTo>
                      <a:cubicBezTo>
                        <a:pt x="399" y="7"/>
                        <a:pt x="399" y="7"/>
                        <a:pt x="399" y="7"/>
                      </a:cubicBezTo>
                      <a:cubicBezTo>
                        <a:pt x="399" y="6"/>
                        <a:pt x="400" y="6"/>
                        <a:pt x="400" y="6"/>
                      </a:cubicBezTo>
                      <a:cubicBezTo>
                        <a:pt x="401" y="6"/>
                        <a:pt x="400" y="7"/>
                        <a:pt x="401" y="7"/>
                      </a:cubicBezTo>
                      <a:cubicBezTo>
                        <a:pt x="401" y="8"/>
                        <a:pt x="402" y="7"/>
                        <a:pt x="402" y="7"/>
                      </a:cubicBezTo>
                      <a:cubicBezTo>
                        <a:pt x="402" y="8"/>
                        <a:pt x="402" y="8"/>
                        <a:pt x="402" y="8"/>
                      </a:cubicBezTo>
                      <a:cubicBezTo>
                        <a:pt x="402" y="8"/>
                        <a:pt x="401" y="8"/>
                        <a:pt x="401" y="8"/>
                      </a:cubicBezTo>
                      <a:cubicBezTo>
                        <a:pt x="400" y="9"/>
                        <a:pt x="403" y="9"/>
                        <a:pt x="402" y="10"/>
                      </a:cubicBezTo>
                      <a:cubicBezTo>
                        <a:pt x="401" y="10"/>
                        <a:pt x="401" y="9"/>
                        <a:pt x="400" y="8"/>
                      </a:cubicBezTo>
                      <a:cubicBezTo>
                        <a:pt x="399" y="10"/>
                        <a:pt x="400" y="11"/>
                        <a:pt x="401" y="11"/>
                      </a:cubicBezTo>
                      <a:cubicBezTo>
                        <a:pt x="401" y="11"/>
                        <a:pt x="402" y="10"/>
                        <a:pt x="403" y="10"/>
                      </a:cubicBezTo>
                      <a:cubicBezTo>
                        <a:pt x="402" y="11"/>
                        <a:pt x="402" y="12"/>
                        <a:pt x="403" y="12"/>
                      </a:cubicBezTo>
                      <a:cubicBezTo>
                        <a:pt x="403" y="12"/>
                        <a:pt x="403" y="13"/>
                        <a:pt x="403" y="12"/>
                      </a:cubicBezTo>
                      <a:cubicBezTo>
                        <a:pt x="402" y="12"/>
                        <a:pt x="402" y="12"/>
                        <a:pt x="402" y="13"/>
                      </a:cubicBezTo>
                      <a:cubicBezTo>
                        <a:pt x="401" y="14"/>
                        <a:pt x="401" y="14"/>
                        <a:pt x="400" y="14"/>
                      </a:cubicBezTo>
                      <a:cubicBezTo>
                        <a:pt x="400" y="13"/>
                        <a:pt x="400" y="13"/>
                        <a:pt x="400" y="12"/>
                      </a:cubicBezTo>
                      <a:cubicBezTo>
                        <a:pt x="400" y="12"/>
                        <a:pt x="399" y="11"/>
                        <a:pt x="399" y="11"/>
                      </a:cubicBezTo>
                      <a:cubicBezTo>
                        <a:pt x="399" y="11"/>
                        <a:pt x="399" y="10"/>
                        <a:pt x="398" y="10"/>
                      </a:cubicBezTo>
                      <a:cubicBezTo>
                        <a:pt x="398" y="11"/>
                        <a:pt x="398" y="11"/>
                        <a:pt x="398" y="12"/>
                      </a:cubicBezTo>
                      <a:cubicBezTo>
                        <a:pt x="398" y="12"/>
                        <a:pt x="399" y="13"/>
                        <a:pt x="399" y="13"/>
                      </a:cubicBezTo>
                      <a:cubicBezTo>
                        <a:pt x="397" y="13"/>
                        <a:pt x="396" y="12"/>
                        <a:pt x="395" y="13"/>
                      </a:cubicBezTo>
                      <a:cubicBezTo>
                        <a:pt x="395" y="12"/>
                        <a:pt x="395" y="12"/>
                        <a:pt x="395" y="11"/>
                      </a:cubicBezTo>
                      <a:cubicBezTo>
                        <a:pt x="394" y="11"/>
                        <a:pt x="393" y="12"/>
                        <a:pt x="394" y="10"/>
                      </a:cubicBezTo>
                      <a:cubicBezTo>
                        <a:pt x="393" y="10"/>
                        <a:pt x="393" y="11"/>
                        <a:pt x="392" y="10"/>
                      </a:cubicBezTo>
                      <a:cubicBezTo>
                        <a:pt x="391" y="12"/>
                        <a:pt x="394" y="11"/>
                        <a:pt x="393" y="12"/>
                      </a:cubicBezTo>
                      <a:cubicBezTo>
                        <a:pt x="392" y="12"/>
                        <a:pt x="392" y="11"/>
                        <a:pt x="391" y="11"/>
                      </a:cubicBezTo>
                      <a:cubicBezTo>
                        <a:pt x="391" y="12"/>
                        <a:pt x="391" y="12"/>
                        <a:pt x="391" y="12"/>
                      </a:cubicBezTo>
                      <a:cubicBezTo>
                        <a:pt x="391" y="12"/>
                        <a:pt x="390" y="12"/>
                        <a:pt x="390" y="11"/>
                      </a:cubicBezTo>
                      <a:cubicBezTo>
                        <a:pt x="390" y="11"/>
                        <a:pt x="390" y="11"/>
                        <a:pt x="390" y="12"/>
                      </a:cubicBezTo>
                      <a:cubicBezTo>
                        <a:pt x="390" y="13"/>
                        <a:pt x="389" y="13"/>
                        <a:pt x="389" y="13"/>
                      </a:cubicBezTo>
                      <a:cubicBezTo>
                        <a:pt x="389" y="13"/>
                        <a:pt x="389" y="13"/>
                        <a:pt x="388" y="13"/>
                      </a:cubicBezTo>
                      <a:cubicBezTo>
                        <a:pt x="388" y="14"/>
                        <a:pt x="388" y="14"/>
                        <a:pt x="387" y="14"/>
                      </a:cubicBezTo>
                      <a:cubicBezTo>
                        <a:pt x="387" y="13"/>
                        <a:pt x="387" y="13"/>
                        <a:pt x="386" y="13"/>
                      </a:cubicBezTo>
                      <a:cubicBezTo>
                        <a:pt x="386" y="12"/>
                        <a:pt x="386" y="12"/>
                        <a:pt x="385" y="11"/>
                      </a:cubicBezTo>
                      <a:cubicBezTo>
                        <a:pt x="386" y="11"/>
                        <a:pt x="386" y="11"/>
                        <a:pt x="386" y="11"/>
                      </a:cubicBezTo>
                      <a:cubicBezTo>
                        <a:pt x="386" y="9"/>
                        <a:pt x="385" y="10"/>
                        <a:pt x="384" y="9"/>
                      </a:cubicBezTo>
                      <a:cubicBezTo>
                        <a:pt x="384" y="9"/>
                        <a:pt x="385" y="9"/>
                        <a:pt x="385" y="9"/>
                      </a:cubicBezTo>
                      <a:cubicBezTo>
                        <a:pt x="385" y="8"/>
                        <a:pt x="385" y="7"/>
                        <a:pt x="385" y="7"/>
                      </a:cubicBezTo>
                      <a:cubicBezTo>
                        <a:pt x="385" y="6"/>
                        <a:pt x="385" y="8"/>
                        <a:pt x="386" y="7"/>
                      </a:cubicBezTo>
                      <a:cubicBezTo>
                        <a:pt x="386" y="7"/>
                        <a:pt x="386" y="7"/>
                        <a:pt x="386" y="7"/>
                      </a:cubicBezTo>
                      <a:cubicBezTo>
                        <a:pt x="387" y="7"/>
                        <a:pt x="387" y="7"/>
                        <a:pt x="387" y="7"/>
                      </a:cubicBezTo>
                      <a:cubicBezTo>
                        <a:pt x="386" y="6"/>
                        <a:pt x="386" y="5"/>
                        <a:pt x="387" y="5"/>
                      </a:cubicBezTo>
                      <a:cubicBezTo>
                        <a:pt x="386" y="5"/>
                        <a:pt x="384" y="5"/>
                        <a:pt x="385" y="4"/>
                      </a:cubicBezTo>
                      <a:cubicBezTo>
                        <a:pt x="383" y="4"/>
                        <a:pt x="382" y="4"/>
                        <a:pt x="382" y="5"/>
                      </a:cubicBezTo>
                      <a:cubicBezTo>
                        <a:pt x="381" y="4"/>
                        <a:pt x="380" y="4"/>
                        <a:pt x="379" y="3"/>
                      </a:cubicBezTo>
                      <a:cubicBezTo>
                        <a:pt x="378" y="5"/>
                        <a:pt x="376" y="5"/>
                        <a:pt x="375" y="5"/>
                      </a:cubicBezTo>
                      <a:cubicBezTo>
                        <a:pt x="374" y="6"/>
                        <a:pt x="376" y="6"/>
                        <a:pt x="376" y="6"/>
                      </a:cubicBezTo>
                      <a:cubicBezTo>
                        <a:pt x="376" y="6"/>
                        <a:pt x="376" y="7"/>
                        <a:pt x="376" y="7"/>
                      </a:cubicBezTo>
                      <a:cubicBezTo>
                        <a:pt x="377" y="8"/>
                        <a:pt x="377" y="8"/>
                        <a:pt x="378" y="8"/>
                      </a:cubicBezTo>
                      <a:cubicBezTo>
                        <a:pt x="378" y="8"/>
                        <a:pt x="378" y="8"/>
                        <a:pt x="379" y="8"/>
                      </a:cubicBezTo>
                      <a:cubicBezTo>
                        <a:pt x="379" y="9"/>
                        <a:pt x="379" y="9"/>
                        <a:pt x="379" y="9"/>
                      </a:cubicBezTo>
                      <a:cubicBezTo>
                        <a:pt x="379" y="10"/>
                        <a:pt x="379" y="11"/>
                        <a:pt x="378" y="11"/>
                      </a:cubicBezTo>
                      <a:cubicBezTo>
                        <a:pt x="377" y="10"/>
                        <a:pt x="376" y="11"/>
                        <a:pt x="375" y="11"/>
                      </a:cubicBezTo>
                      <a:cubicBezTo>
                        <a:pt x="375" y="11"/>
                        <a:pt x="377" y="10"/>
                        <a:pt x="376" y="8"/>
                      </a:cubicBezTo>
                      <a:cubicBezTo>
                        <a:pt x="375" y="8"/>
                        <a:pt x="373" y="8"/>
                        <a:pt x="374" y="8"/>
                      </a:cubicBezTo>
                      <a:cubicBezTo>
                        <a:pt x="373" y="8"/>
                        <a:pt x="373" y="7"/>
                        <a:pt x="372" y="7"/>
                      </a:cubicBezTo>
                      <a:cubicBezTo>
                        <a:pt x="372" y="7"/>
                        <a:pt x="373" y="6"/>
                        <a:pt x="372" y="6"/>
                      </a:cubicBezTo>
                      <a:cubicBezTo>
                        <a:pt x="371" y="6"/>
                        <a:pt x="371" y="7"/>
                        <a:pt x="370" y="7"/>
                      </a:cubicBezTo>
                      <a:cubicBezTo>
                        <a:pt x="370" y="7"/>
                        <a:pt x="370" y="7"/>
                        <a:pt x="370" y="7"/>
                      </a:cubicBezTo>
                      <a:cubicBezTo>
                        <a:pt x="370" y="6"/>
                        <a:pt x="369" y="5"/>
                        <a:pt x="369" y="5"/>
                      </a:cubicBezTo>
                      <a:cubicBezTo>
                        <a:pt x="367" y="5"/>
                        <a:pt x="367" y="4"/>
                        <a:pt x="366" y="4"/>
                      </a:cubicBezTo>
                      <a:cubicBezTo>
                        <a:pt x="365" y="4"/>
                        <a:pt x="365" y="5"/>
                        <a:pt x="364" y="5"/>
                      </a:cubicBezTo>
                      <a:cubicBezTo>
                        <a:pt x="364" y="5"/>
                        <a:pt x="364" y="3"/>
                        <a:pt x="363" y="4"/>
                      </a:cubicBezTo>
                      <a:cubicBezTo>
                        <a:pt x="362" y="4"/>
                        <a:pt x="362" y="5"/>
                        <a:pt x="361" y="5"/>
                      </a:cubicBezTo>
                      <a:cubicBezTo>
                        <a:pt x="360" y="2"/>
                        <a:pt x="359" y="4"/>
                        <a:pt x="357" y="2"/>
                      </a:cubicBezTo>
                      <a:cubicBezTo>
                        <a:pt x="358" y="2"/>
                        <a:pt x="358" y="2"/>
                        <a:pt x="358" y="2"/>
                      </a:cubicBezTo>
                      <a:cubicBezTo>
                        <a:pt x="356" y="1"/>
                        <a:pt x="357" y="3"/>
                        <a:pt x="356" y="3"/>
                      </a:cubicBezTo>
                      <a:cubicBezTo>
                        <a:pt x="358" y="4"/>
                        <a:pt x="360" y="4"/>
                        <a:pt x="360" y="6"/>
                      </a:cubicBezTo>
                      <a:cubicBezTo>
                        <a:pt x="361" y="6"/>
                        <a:pt x="363" y="5"/>
                        <a:pt x="362" y="6"/>
                      </a:cubicBezTo>
                      <a:cubicBezTo>
                        <a:pt x="362" y="6"/>
                        <a:pt x="362" y="6"/>
                        <a:pt x="362" y="7"/>
                      </a:cubicBezTo>
                      <a:cubicBezTo>
                        <a:pt x="361" y="6"/>
                        <a:pt x="360" y="6"/>
                        <a:pt x="360" y="6"/>
                      </a:cubicBezTo>
                      <a:cubicBezTo>
                        <a:pt x="359" y="6"/>
                        <a:pt x="359" y="6"/>
                        <a:pt x="359" y="7"/>
                      </a:cubicBezTo>
                      <a:cubicBezTo>
                        <a:pt x="359" y="7"/>
                        <a:pt x="358" y="7"/>
                        <a:pt x="358" y="7"/>
                      </a:cubicBezTo>
                      <a:cubicBezTo>
                        <a:pt x="358" y="6"/>
                        <a:pt x="358" y="5"/>
                        <a:pt x="357" y="5"/>
                      </a:cubicBezTo>
                      <a:cubicBezTo>
                        <a:pt x="358" y="5"/>
                        <a:pt x="358" y="5"/>
                        <a:pt x="358" y="5"/>
                      </a:cubicBezTo>
                      <a:cubicBezTo>
                        <a:pt x="358" y="5"/>
                        <a:pt x="358" y="5"/>
                        <a:pt x="357" y="5"/>
                      </a:cubicBezTo>
                      <a:cubicBezTo>
                        <a:pt x="357" y="4"/>
                        <a:pt x="357" y="4"/>
                        <a:pt x="357" y="4"/>
                      </a:cubicBezTo>
                      <a:cubicBezTo>
                        <a:pt x="357" y="4"/>
                        <a:pt x="357" y="5"/>
                        <a:pt x="357" y="6"/>
                      </a:cubicBezTo>
                      <a:cubicBezTo>
                        <a:pt x="357" y="6"/>
                        <a:pt x="356" y="5"/>
                        <a:pt x="356" y="6"/>
                      </a:cubicBezTo>
                      <a:cubicBezTo>
                        <a:pt x="356" y="6"/>
                        <a:pt x="356" y="7"/>
                        <a:pt x="355" y="7"/>
                      </a:cubicBezTo>
                      <a:cubicBezTo>
                        <a:pt x="354" y="6"/>
                        <a:pt x="356" y="6"/>
                        <a:pt x="355" y="5"/>
                      </a:cubicBezTo>
                      <a:cubicBezTo>
                        <a:pt x="355" y="4"/>
                        <a:pt x="354" y="5"/>
                        <a:pt x="354" y="5"/>
                      </a:cubicBezTo>
                      <a:cubicBezTo>
                        <a:pt x="354" y="5"/>
                        <a:pt x="354" y="4"/>
                        <a:pt x="354" y="4"/>
                      </a:cubicBezTo>
                      <a:cubicBezTo>
                        <a:pt x="354" y="4"/>
                        <a:pt x="353" y="4"/>
                        <a:pt x="353" y="4"/>
                      </a:cubicBezTo>
                      <a:cubicBezTo>
                        <a:pt x="353" y="4"/>
                        <a:pt x="353" y="3"/>
                        <a:pt x="352" y="3"/>
                      </a:cubicBezTo>
                      <a:cubicBezTo>
                        <a:pt x="352" y="3"/>
                        <a:pt x="351" y="3"/>
                        <a:pt x="352" y="3"/>
                      </a:cubicBezTo>
                      <a:cubicBezTo>
                        <a:pt x="352" y="3"/>
                        <a:pt x="353" y="3"/>
                        <a:pt x="352" y="4"/>
                      </a:cubicBezTo>
                      <a:cubicBezTo>
                        <a:pt x="351" y="5"/>
                        <a:pt x="350" y="3"/>
                        <a:pt x="349" y="2"/>
                      </a:cubicBezTo>
                      <a:cubicBezTo>
                        <a:pt x="349" y="3"/>
                        <a:pt x="349" y="4"/>
                        <a:pt x="349" y="4"/>
                      </a:cubicBezTo>
                      <a:cubicBezTo>
                        <a:pt x="347" y="4"/>
                        <a:pt x="347" y="4"/>
                        <a:pt x="346" y="3"/>
                      </a:cubicBezTo>
                      <a:cubicBezTo>
                        <a:pt x="346" y="3"/>
                        <a:pt x="347" y="2"/>
                        <a:pt x="346" y="2"/>
                      </a:cubicBezTo>
                      <a:cubicBezTo>
                        <a:pt x="346" y="3"/>
                        <a:pt x="345" y="3"/>
                        <a:pt x="344" y="3"/>
                      </a:cubicBezTo>
                      <a:cubicBezTo>
                        <a:pt x="344" y="4"/>
                        <a:pt x="343" y="4"/>
                        <a:pt x="343" y="5"/>
                      </a:cubicBezTo>
                      <a:cubicBezTo>
                        <a:pt x="343" y="4"/>
                        <a:pt x="342" y="4"/>
                        <a:pt x="341" y="4"/>
                      </a:cubicBezTo>
                      <a:cubicBezTo>
                        <a:pt x="340" y="4"/>
                        <a:pt x="340" y="7"/>
                        <a:pt x="341" y="8"/>
                      </a:cubicBezTo>
                      <a:cubicBezTo>
                        <a:pt x="340" y="8"/>
                        <a:pt x="340" y="7"/>
                        <a:pt x="340" y="7"/>
                      </a:cubicBezTo>
                      <a:cubicBezTo>
                        <a:pt x="340" y="8"/>
                        <a:pt x="340" y="8"/>
                        <a:pt x="340" y="8"/>
                      </a:cubicBezTo>
                      <a:cubicBezTo>
                        <a:pt x="340" y="8"/>
                        <a:pt x="339" y="8"/>
                        <a:pt x="339" y="8"/>
                      </a:cubicBezTo>
                      <a:cubicBezTo>
                        <a:pt x="338" y="8"/>
                        <a:pt x="339" y="7"/>
                        <a:pt x="339" y="7"/>
                      </a:cubicBezTo>
                      <a:cubicBezTo>
                        <a:pt x="339" y="6"/>
                        <a:pt x="338" y="6"/>
                        <a:pt x="337" y="6"/>
                      </a:cubicBezTo>
                      <a:cubicBezTo>
                        <a:pt x="337" y="6"/>
                        <a:pt x="337" y="6"/>
                        <a:pt x="337" y="6"/>
                      </a:cubicBezTo>
                      <a:cubicBezTo>
                        <a:pt x="337" y="6"/>
                        <a:pt x="337" y="6"/>
                        <a:pt x="337" y="6"/>
                      </a:cubicBezTo>
                      <a:cubicBezTo>
                        <a:pt x="337" y="5"/>
                        <a:pt x="338" y="6"/>
                        <a:pt x="338" y="5"/>
                      </a:cubicBezTo>
                      <a:cubicBezTo>
                        <a:pt x="337" y="5"/>
                        <a:pt x="337" y="5"/>
                        <a:pt x="338" y="4"/>
                      </a:cubicBezTo>
                      <a:cubicBezTo>
                        <a:pt x="337" y="4"/>
                        <a:pt x="337" y="5"/>
                        <a:pt x="336" y="5"/>
                      </a:cubicBezTo>
                      <a:cubicBezTo>
                        <a:pt x="336" y="3"/>
                        <a:pt x="334" y="3"/>
                        <a:pt x="332" y="3"/>
                      </a:cubicBezTo>
                      <a:cubicBezTo>
                        <a:pt x="332" y="4"/>
                        <a:pt x="334" y="4"/>
                        <a:pt x="333" y="6"/>
                      </a:cubicBezTo>
                      <a:cubicBezTo>
                        <a:pt x="332" y="6"/>
                        <a:pt x="333" y="6"/>
                        <a:pt x="333" y="7"/>
                      </a:cubicBezTo>
                      <a:cubicBezTo>
                        <a:pt x="333" y="7"/>
                        <a:pt x="332" y="7"/>
                        <a:pt x="332" y="8"/>
                      </a:cubicBezTo>
                      <a:cubicBezTo>
                        <a:pt x="333" y="9"/>
                        <a:pt x="334" y="8"/>
                        <a:pt x="334" y="8"/>
                      </a:cubicBezTo>
                      <a:cubicBezTo>
                        <a:pt x="335" y="9"/>
                        <a:pt x="334" y="9"/>
                        <a:pt x="334" y="9"/>
                      </a:cubicBezTo>
                      <a:cubicBezTo>
                        <a:pt x="334" y="10"/>
                        <a:pt x="334" y="10"/>
                        <a:pt x="334" y="10"/>
                      </a:cubicBezTo>
                      <a:cubicBezTo>
                        <a:pt x="333" y="11"/>
                        <a:pt x="332" y="11"/>
                        <a:pt x="331" y="12"/>
                      </a:cubicBezTo>
                      <a:cubicBezTo>
                        <a:pt x="331" y="12"/>
                        <a:pt x="330" y="12"/>
                        <a:pt x="331" y="11"/>
                      </a:cubicBezTo>
                      <a:cubicBezTo>
                        <a:pt x="331" y="11"/>
                        <a:pt x="331" y="11"/>
                        <a:pt x="330" y="11"/>
                      </a:cubicBezTo>
                      <a:cubicBezTo>
                        <a:pt x="330" y="11"/>
                        <a:pt x="330" y="10"/>
                        <a:pt x="330" y="10"/>
                      </a:cubicBezTo>
                      <a:cubicBezTo>
                        <a:pt x="331" y="10"/>
                        <a:pt x="332" y="10"/>
                        <a:pt x="332" y="8"/>
                      </a:cubicBezTo>
                      <a:cubicBezTo>
                        <a:pt x="331" y="9"/>
                        <a:pt x="331" y="8"/>
                        <a:pt x="331" y="7"/>
                      </a:cubicBezTo>
                      <a:cubicBezTo>
                        <a:pt x="331" y="8"/>
                        <a:pt x="330" y="8"/>
                        <a:pt x="330" y="8"/>
                      </a:cubicBezTo>
                      <a:cubicBezTo>
                        <a:pt x="330" y="8"/>
                        <a:pt x="330" y="8"/>
                        <a:pt x="330" y="8"/>
                      </a:cubicBezTo>
                      <a:cubicBezTo>
                        <a:pt x="329" y="8"/>
                        <a:pt x="329" y="8"/>
                        <a:pt x="329" y="7"/>
                      </a:cubicBezTo>
                      <a:cubicBezTo>
                        <a:pt x="329" y="7"/>
                        <a:pt x="330" y="6"/>
                        <a:pt x="328" y="6"/>
                      </a:cubicBezTo>
                      <a:cubicBezTo>
                        <a:pt x="328" y="6"/>
                        <a:pt x="328" y="7"/>
                        <a:pt x="327" y="7"/>
                      </a:cubicBezTo>
                      <a:cubicBezTo>
                        <a:pt x="327" y="7"/>
                        <a:pt x="327" y="7"/>
                        <a:pt x="327" y="7"/>
                      </a:cubicBezTo>
                      <a:cubicBezTo>
                        <a:pt x="326" y="7"/>
                        <a:pt x="326" y="7"/>
                        <a:pt x="325" y="7"/>
                      </a:cubicBezTo>
                      <a:cubicBezTo>
                        <a:pt x="325" y="8"/>
                        <a:pt x="325" y="8"/>
                        <a:pt x="325" y="8"/>
                      </a:cubicBezTo>
                      <a:cubicBezTo>
                        <a:pt x="325" y="8"/>
                        <a:pt x="325" y="9"/>
                        <a:pt x="324" y="9"/>
                      </a:cubicBezTo>
                      <a:cubicBezTo>
                        <a:pt x="324" y="9"/>
                        <a:pt x="324" y="9"/>
                        <a:pt x="324" y="8"/>
                      </a:cubicBezTo>
                      <a:cubicBezTo>
                        <a:pt x="324" y="9"/>
                        <a:pt x="323" y="9"/>
                        <a:pt x="323" y="9"/>
                      </a:cubicBezTo>
                      <a:cubicBezTo>
                        <a:pt x="323" y="9"/>
                        <a:pt x="322" y="9"/>
                        <a:pt x="322" y="8"/>
                      </a:cubicBezTo>
                      <a:cubicBezTo>
                        <a:pt x="322" y="7"/>
                        <a:pt x="323" y="5"/>
                        <a:pt x="322" y="5"/>
                      </a:cubicBezTo>
                      <a:cubicBezTo>
                        <a:pt x="321" y="7"/>
                        <a:pt x="320" y="5"/>
                        <a:pt x="320" y="4"/>
                      </a:cubicBezTo>
                      <a:cubicBezTo>
                        <a:pt x="320" y="4"/>
                        <a:pt x="319" y="5"/>
                        <a:pt x="318" y="5"/>
                      </a:cubicBezTo>
                      <a:cubicBezTo>
                        <a:pt x="318" y="5"/>
                        <a:pt x="317" y="3"/>
                        <a:pt x="317" y="3"/>
                      </a:cubicBezTo>
                      <a:cubicBezTo>
                        <a:pt x="318" y="3"/>
                        <a:pt x="318" y="2"/>
                        <a:pt x="318" y="2"/>
                      </a:cubicBezTo>
                      <a:cubicBezTo>
                        <a:pt x="318" y="2"/>
                        <a:pt x="317" y="2"/>
                        <a:pt x="316" y="2"/>
                      </a:cubicBezTo>
                      <a:cubicBezTo>
                        <a:pt x="316" y="2"/>
                        <a:pt x="316" y="2"/>
                        <a:pt x="316" y="3"/>
                      </a:cubicBezTo>
                      <a:cubicBezTo>
                        <a:pt x="316" y="3"/>
                        <a:pt x="317" y="3"/>
                        <a:pt x="317" y="3"/>
                      </a:cubicBezTo>
                      <a:cubicBezTo>
                        <a:pt x="316" y="4"/>
                        <a:pt x="316" y="5"/>
                        <a:pt x="317" y="6"/>
                      </a:cubicBezTo>
                      <a:cubicBezTo>
                        <a:pt x="317" y="6"/>
                        <a:pt x="317" y="6"/>
                        <a:pt x="318" y="6"/>
                      </a:cubicBezTo>
                      <a:cubicBezTo>
                        <a:pt x="318" y="6"/>
                        <a:pt x="318" y="7"/>
                        <a:pt x="318" y="7"/>
                      </a:cubicBezTo>
                      <a:cubicBezTo>
                        <a:pt x="317" y="7"/>
                        <a:pt x="317" y="8"/>
                        <a:pt x="316" y="7"/>
                      </a:cubicBezTo>
                      <a:cubicBezTo>
                        <a:pt x="316" y="7"/>
                        <a:pt x="316" y="7"/>
                        <a:pt x="316" y="7"/>
                      </a:cubicBezTo>
                      <a:cubicBezTo>
                        <a:pt x="317" y="6"/>
                        <a:pt x="314" y="7"/>
                        <a:pt x="315" y="6"/>
                      </a:cubicBezTo>
                      <a:cubicBezTo>
                        <a:pt x="313" y="5"/>
                        <a:pt x="314" y="7"/>
                        <a:pt x="313" y="7"/>
                      </a:cubicBezTo>
                      <a:cubicBezTo>
                        <a:pt x="313" y="8"/>
                        <a:pt x="315" y="7"/>
                        <a:pt x="315" y="8"/>
                      </a:cubicBezTo>
                      <a:cubicBezTo>
                        <a:pt x="315" y="9"/>
                        <a:pt x="314" y="8"/>
                        <a:pt x="314" y="8"/>
                      </a:cubicBezTo>
                      <a:cubicBezTo>
                        <a:pt x="314" y="7"/>
                        <a:pt x="312" y="8"/>
                        <a:pt x="312" y="6"/>
                      </a:cubicBezTo>
                      <a:cubicBezTo>
                        <a:pt x="315" y="7"/>
                        <a:pt x="314" y="5"/>
                        <a:pt x="314" y="4"/>
                      </a:cubicBezTo>
                      <a:cubicBezTo>
                        <a:pt x="314" y="4"/>
                        <a:pt x="316" y="4"/>
                        <a:pt x="316" y="3"/>
                      </a:cubicBezTo>
                      <a:cubicBezTo>
                        <a:pt x="314" y="3"/>
                        <a:pt x="313" y="4"/>
                        <a:pt x="312" y="5"/>
                      </a:cubicBezTo>
                      <a:cubicBezTo>
                        <a:pt x="311" y="4"/>
                        <a:pt x="311" y="5"/>
                        <a:pt x="310" y="6"/>
                      </a:cubicBezTo>
                      <a:cubicBezTo>
                        <a:pt x="311" y="6"/>
                        <a:pt x="310" y="5"/>
                        <a:pt x="310" y="6"/>
                      </a:cubicBezTo>
                      <a:cubicBezTo>
                        <a:pt x="310" y="6"/>
                        <a:pt x="310" y="6"/>
                        <a:pt x="310" y="7"/>
                      </a:cubicBezTo>
                      <a:cubicBezTo>
                        <a:pt x="309" y="7"/>
                        <a:pt x="309" y="7"/>
                        <a:pt x="309" y="7"/>
                      </a:cubicBezTo>
                      <a:cubicBezTo>
                        <a:pt x="308" y="8"/>
                        <a:pt x="307" y="6"/>
                        <a:pt x="307" y="7"/>
                      </a:cubicBezTo>
                      <a:cubicBezTo>
                        <a:pt x="306" y="7"/>
                        <a:pt x="307" y="7"/>
                        <a:pt x="306" y="7"/>
                      </a:cubicBezTo>
                      <a:cubicBezTo>
                        <a:pt x="306" y="7"/>
                        <a:pt x="306" y="7"/>
                        <a:pt x="306" y="7"/>
                      </a:cubicBezTo>
                      <a:cubicBezTo>
                        <a:pt x="307" y="7"/>
                        <a:pt x="308" y="6"/>
                        <a:pt x="308" y="6"/>
                      </a:cubicBezTo>
                      <a:cubicBezTo>
                        <a:pt x="309" y="5"/>
                        <a:pt x="308" y="5"/>
                        <a:pt x="308" y="5"/>
                      </a:cubicBezTo>
                      <a:cubicBezTo>
                        <a:pt x="309" y="4"/>
                        <a:pt x="310" y="5"/>
                        <a:pt x="310" y="3"/>
                      </a:cubicBezTo>
                      <a:cubicBezTo>
                        <a:pt x="308" y="3"/>
                        <a:pt x="305" y="6"/>
                        <a:pt x="306" y="4"/>
                      </a:cubicBezTo>
                      <a:cubicBezTo>
                        <a:pt x="305" y="3"/>
                        <a:pt x="305" y="5"/>
                        <a:pt x="303" y="5"/>
                      </a:cubicBezTo>
                      <a:cubicBezTo>
                        <a:pt x="303" y="5"/>
                        <a:pt x="303" y="6"/>
                        <a:pt x="303" y="6"/>
                      </a:cubicBezTo>
                      <a:cubicBezTo>
                        <a:pt x="302" y="4"/>
                        <a:pt x="304" y="5"/>
                        <a:pt x="304" y="4"/>
                      </a:cubicBezTo>
                      <a:cubicBezTo>
                        <a:pt x="303" y="4"/>
                        <a:pt x="303" y="4"/>
                        <a:pt x="302" y="4"/>
                      </a:cubicBezTo>
                      <a:cubicBezTo>
                        <a:pt x="303" y="6"/>
                        <a:pt x="301" y="6"/>
                        <a:pt x="301" y="7"/>
                      </a:cubicBezTo>
                      <a:cubicBezTo>
                        <a:pt x="301" y="7"/>
                        <a:pt x="301" y="7"/>
                        <a:pt x="301" y="7"/>
                      </a:cubicBezTo>
                      <a:cubicBezTo>
                        <a:pt x="301" y="7"/>
                        <a:pt x="300" y="8"/>
                        <a:pt x="300" y="8"/>
                      </a:cubicBezTo>
                      <a:cubicBezTo>
                        <a:pt x="299" y="8"/>
                        <a:pt x="299" y="7"/>
                        <a:pt x="298" y="7"/>
                      </a:cubicBezTo>
                      <a:cubicBezTo>
                        <a:pt x="298" y="7"/>
                        <a:pt x="298" y="8"/>
                        <a:pt x="298" y="8"/>
                      </a:cubicBezTo>
                      <a:cubicBezTo>
                        <a:pt x="298" y="8"/>
                        <a:pt x="298" y="7"/>
                        <a:pt x="298" y="7"/>
                      </a:cubicBezTo>
                      <a:cubicBezTo>
                        <a:pt x="298" y="8"/>
                        <a:pt x="297" y="8"/>
                        <a:pt x="297" y="8"/>
                      </a:cubicBezTo>
                      <a:cubicBezTo>
                        <a:pt x="297" y="8"/>
                        <a:pt x="297" y="7"/>
                        <a:pt x="296" y="7"/>
                      </a:cubicBezTo>
                      <a:cubicBezTo>
                        <a:pt x="296" y="7"/>
                        <a:pt x="296" y="7"/>
                        <a:pt x="296" y="6"/>
                      </a:cubicBezTo>
                      <a:cubicBezTo>
                        <a:pt x="297" y="7"/>
                        <a:pt x="297" y="7"/>
                        <a:pt x="298" y="7"/>
                      </a:cubicBezTo>
                      <a:cubicBezTo>
                        <a:pt x="299" y="7"/>
                        <a:pt x="299" y="5"/>
                        <a:pt x="299" y="3"/>
                      </a:cubicBezTo>
                      <a:cubicBezTo>
                        <a:pt x="298" y="3"/>
                        <a:pt x="297" y="4"/>
                        <a:pt x="297" y="4"/>
                      </a:cubicBezTo>
                      <a:cubicBezTo>
                        <a:pt x="297" y="4"/>
                        <a:pt x="296" y="3"/>
                        <a:pt x="296" y="3"/>
                      </a:cubicBezTo>
                      <a:cubicBezTo>
                        <a:pt x="296" y="3"/>
                        <a:pt x="295" y="3"/>
                        <a:pt x="295" y="3"/>
                      </a:cubicBezTo>
                      <a:cubicBezTo>
                        <a:pt x="295" y="3"/>
                        <a:pt x="295" y="4"/>
                        <a:pt x="295" y="4"/>
                      </a:cubicBezTo>
                      <a:cubicBezTo>
                        <a:pt x="295" y="4"/>
                        <a:pt x="292" y="3"/>
                        <a:pt x="292" y="4"/>
                      </a:cubicBezTo>
                      <a:cubicBezTo>
                        <a:pt x="293" y="5"/>
                        <a:pt x="295" y="5"/>
                        <a:pt x="296" y="5"/>
                      </a:cubicBezTo>
                      <a:cubicBezTo>
                        <a:pt x="296" y="5"/>
                        <a:pt x="296" y="6"/>
                        <a:pt x="296" y="6"/>
                      </a:cubicBezTo>
                      <a:cubicBezTo>
                        <a:pt x="296" y="6"/>
                        <a:pt x="295" y="7"/>
                        <a:pt x="294" y="7"/>
                      </a:cubicBezTo>
                      <a:cubicBezTo>
                        <a:pt x="294" y="7"/>
                        <a:pt x="294" y="7"/>
                        <a:pt x="293" y="7"/>
                      </a:cubicBezTo>
                      <a:cubicBezTo>
                        <a:pt x="292" y="7"/>
                        <a:pt x="293" y="7"/>
                        <a:pt x="294" y="7"/>
                      </a:cubicBezTo>
                      <a:cubicBezTo>
                        <a:pt x="294" y="7"/>
                        <a:pt x="294" y="7"/>
                        <a:pt x="294" y="7"/>
                      </a:cubicBezTo>
                      <a:cubicBezTo>
                        <a:pt x="294" y="6"/>
                        <a:pt x="294" y="6"/>
                        <a:pt x="294" y="6"/>
                      </a:cubicBezTo>
                      <a:cubicBezTo>
                        <a:pt x="294" y="6"/>
                        <a:pt x="294" y="6"/>
                        <a:pt x="294" y="6"/>
                      </a:cubicBezTo>
                      <a:cubicBezTo>
                        <a:pt x="294" y="6"/>
                        <a:pt x="294" y="6"/>
                        <a:pt x="294" y="6"/>
                      </a:cubicBezTo>
                      <a:cubicBezTo>
                        <a:pt x="293" y="5"/>
                        <a:pt x="292" y="5"/>
                        <a:pt x="292" y="6"/>
                      </a:cubicBezTo>
                      <a:cubicBezTo>
                        <a:pt x="292" y="6"/>
                        <a:pt x="292" y="6"/>
                        <a:pt x="292" y="6"/>
                      </a:cubicBezTo>
                      <a:cubicBezTo>
                        <a:pt x="292" y="5"/>
                        <a:pt x="292" y="4"/>
                        <a:pt x="292" y="3"/>
                      </a:cubicBezTo>
                      <a:cubicBezTo>
                        <a:pt x="290" y="3"/>
                        <a:pt x="289" y="4"/>
                        <a:pt x="289" y="5"/>
                      </a:cubicBezTo>
                      <a:cubicBezTo>
                        <a:pt x="288" y="3"/>
                        <a:pt x="287" y="5"/>
                        <a:pt x="285" y="5"/>
                      </a:cubicBezTo>
                      <a:cubicBezTo>
                        <a:pt x="285" y="5"/>
                        <a:pt x="285" y="5"/>
                        <a:pt x="285" y="5"/>
                      </a:cubicBezTo>
                      <a:cubicBezTo>
                        <a:pt x="285" y="6"/>
                        <a:pt x="285" y="6"/>
                        <a:pt x="285" y="7"/>
                      </a:cubicBezTo>
                      <a:cubicBezTo>
                        <a:pt x="285" y="8"/>
                        <a:pt x="285" y="7"/>
                        <a:pt x="284" y="7"/>
                      </a:cubicBezTo>
                      <a:cubicBezTo>
                        <a:pt x="284" y="7"/>
                        <a:pt x="284" y="7"/>
                        <a:pt x="283" y="7"/>
                      </a:cubicBezTo>
                      <a:cubicBezTo>
                        <a:pt x="283" y="8"/>
                        <a:pt x="283" y="7"/>
                        <a:pt x="283" y="7"/>
                      </a:cubicBezTo>
                      <a:cubicBezTo>
                        <a:pt x="283" y="7"/>
                        <a:pt x="283" y="7"/>
                        <a:pt x="283" y="7"/>
                      </a:cubicBezTo>
                      <a:cubicBezTo>
                        <a:pt x="283" y="6"/>
                        <a:pt x="282" y="7"/>
                        <a:pt x="282" y="6"/>
                      </a:cubicBezTo>
                      <a:cubicBezTo>
                        <a:pt x="283" y="6"/>
                        <a:pt x="283" y="5"/>
                        <a:pt x="284" y="6"/>
                      </a:cubicBezTo>
                      <a:cubicBezTo>
                        <a:pt x="284" y="5"/>
                        <a:pt x="284" y="5"/>
                        <a:pt x="285" y="4"/>
                      </a:cubicBezTo>
                      <a:cubicBezTo>
                        <a:pt x="284" y="4"/>
                        <a:pt x="285" y="1"/>
                        <a:pt x="283" y="2"/>
                      </a:cubicBezTo>
                      <a:cubicBezTo>
                        <a:pt x="283" y="3"/>
                        <a:pt x="283" y="3"/>
                        <a:pt x="283" y="4"/>
                      </a:cubicBezTo>
                      <a:cubicBezTo>
                        <a:pt x="283" y="4"/>
                        <a:pt x="284" y="4"/>
                        <a:pt x="284" y="5"/>
                      </a:cubicBezTo>
                      <a:cubicBezTo>
                        <a:pt x="283" y="4"/>
                        <a:pt x="282" y="6"/>
                        <a:pt x="282" y="4"/>
                      </a:cubicBezTo>
                      <a:cubicBezTo>
                        <a:pt x="282" y="4"/>
                        <a:pt x="283" y="3"/>
                        <a:pt x="282" y="3"/>
                      </a:cubicBezTo>
                      <a:cubicBezTo>
                        <a:pt x="282" y="4"/>
                        <a:pt x="280" y="3"/>
                        <a:pt x="280" y="4"/>
                      </a:cubicBezTo>
                      <a:cubicBezTo>
                        <a:pt x="281" y="4"/>
                        <a:pt x="280" y="5"/>
                        <a:pt x="280" y="5"/>
                      </a:cubicBezTo>
                      <a:cubicBezTo>
                        <a:pt x="281" y="5"/>
                        <a:pt x="281" y="5"/>
                        <a:pt x="281" y="7"/>
                      </a:cubicBezTo>
                      <a:cubicBezTo>
                        <a:pt x="280" y="6"/>
                        <a:pt x="281" y="8"/>
                        <a:pt x="280" y="8"/>
                      </a:cubicBezTo>
                      <a:cubicBezTo>
                        <a:pt x="280" y="8"/>
                        <a:pt x="279" y="8"/>
                        <a:pt x="279" y="8"/>
                      </a:cubicBezTo>
                      <a:cubicBezTo>
                        <a:pt x="279" y="8"/>
                        <a:pt x="279" y="7"/>
                        <a:pt x="278" y="7"/>
                      </a:cubicBezTo>
                      <a:cubicBezTo>
                        <a:pt x="278" y="7"/>
                        <a:pt x="278" y="7"/>
                        <a:pt x="278" y="7"/>
                      </a:cubicBezTo>
                      <a:cubicBezTo>
                        <a:pt x="278" y="6"/>
                        <a:pt x="278" y="5"/>
                        <a:pt x="279" y="5"/>
                      </a:cubicBezTo>
                      <a:cubicBezTo>
                        <a:pt x="279" y="5"/>
                        <a:pt x="280" y="5"/>
                        <a:pt x="280" y="4"/>
                      </a:cubicBezTo>
                      <a:cubicBezTo>
                        <a:pt x="279" y="4"/>
                        <a:pt x="279" y="2"/>
                        <a:pt x="278" y="2"/>
                      </a:cubicBezTo>
                      <a:cubicBezTo>
                        <a:pt x="278" y="2"/>
                        <a:pt x="277" y="3"/>
                        <a:pt x="276" y="3"/>
                      </a:cubicBezTo>
                      <a:cubicBezTo>
                        <a:pt x="276" y="2"/>
                        <a:pt x="276" y="1"/>
                        <a:pt x="275" y="1"/>
                      </a:cubicBezTo>
                      <a:cubicBezTo>
                        <a:pt x="275" y="2"/>
                        <a:pt x="274" y="1"/>
                        <a:pt x="273" y="1"/>
                      </a:cubicBezTo>
                      <a:cubicBezTo>
                        <a:pt x="272" y="2"/>
                        <a:pt x="274" y="2"/>
                        <a:pt x="273" y="3"/>
                      </a:cubicBezTo>
                      <a:cubicBezTo>
                        <a:pt x="271" y="3"/>
                        <a:pt x="272" y="1"/>
                        <a:pt x="270" y="2"/>
                      </a:cubicBezTo>
                      <a:cubicBezTo>
                        <a:pt x="271" y="4"/>
                        <a:pt x="270" y="4"/>
                        <a:pt x="270" y="6"/>
                      </a:cubicBezTo>
                      <a:cubicBezTo>
                        <a:pt x="271" y="6"/>
                        <a:pt x="271" y="6"/>
                        <a:pt x="272" y="6"/>
                      </a:cubicBezTo>
                      <a:cubicBezTo>
                        <a:pt x="271" y="7"/>
                        <a:pt x="272" y="8"/>
                        <a:pt x="274" y="7"/>
                      </a:cubicBezTo>
                      <a:cubicBezTo>
                        <a:pt x="275" y="6"/>
                        <a:pt x="274" y="6"/>
                        <a:pt x="275" y="6"/>
                      </a:cubicBezTo>
                      <a:cubicBezTo>
                        <a:pt x="276" y="6"/>
                        <a:pt x="276" y="6"/>
                        <a:pt x="277" y="6"/>
                      </a:cubicBezTo>
                      <a:cubicBezTo>
                        <a:pt x="277" y="6"/>
                        <a:pt x="277" y="6"/>
                        <a:pt x="277" y="6"/>
                      </a:cubicBezTo>
                      <a:cubicBezTo>
                        <a:pt x="276" y="6"/>
                        <a:pt x="275" y="7"/>
                        <a:pt x="274" y="8"/>
                      </a:cubicBezTo>
                      <a:cubicBezTo>
                        <a:pt x="275" y="8"/>
                        <a:pt x="275" y="8"/>
                        <a:pt x="275" y="8"/>
                      </a:cubicBezTo>
                      <a:cubicBezTo>
                        <a:pt x="275" y="8"/>
                        <a:pt x="275" y="8"/>
                        <a:pt x="275" y="9"/>
                      </a:cubicBezTo>
                      <a:cubicBezTo>
                        <a:pt x="273" y="9"/>
                        <a:pt x="273" y="7"/>
                        <a:pt x="272" y="7"/>
                      </a:cubicBezTo>
                      <a:cubicBezTo>
                        <a:pt x="272" y="8"/>
                        <a:pt x="272" y="10"/>
                        <a:pt x="273" y="9"/>
                      </a:cubicBezTo>
                      <a:cubicBezTo>
                        <a:pt x="273" y="10"/>
                        <a:pt x="272" y="10"/>
                        <a:pt x="272" y="10"/>
                      </a:cubicBezTo>
                      <a:cubicBezTo>
                        <a:pt x="272" y="10"/>
                        <a:pt x="271" y="10"/>
                        <a:pt x="271" y="10"/>
                      </a:cubicBezTo>
                      <a:cubicBezTo>
                        <a:pt x="271" y="9"/>
                        <a:pt x="271" y="8"/>
                        <a:pt x="271" y="8"/>
                      </a:cubicBezTo>
                      <a:cubicBezTo>
                        <a:pt x="270" y="8"/>
                        <a:pt x="270" y="8"/>
                        <a:pt x="269" y="8"/>
                      </a:cubicBezTo>
                      <a:cubicBezTo>
                        <a:pt x="269" y="8"/>
                        <a:pt x="269" y="8"/>
                        <a:pt x="269" y="7"/>
                      </a:cubicBezTo>
                      <a:cubicBezTo>
                        <a:pt x="267" y="8"/>
                        <a:pt x="268" y="7"/>
                        <a:pt x="266" y="7"/>
                      </a:cubicBezTo>
                      <a:cubicBezTo>
                        <a:pt x="266" y="7"/>
                        <a:pt x="266" y="7"/>
                        <a:pt x="266" y="7"/>
                      </a:cubicBezTo>
                      <a:cubicBezTo>
                        <a:pt x="266" y="7"/>
                        <a:pt x="265" y="7"/>
                        <a:pt x="265" y="7"/>
                      </a:cubicBezTo>
                      <a:cubicBezTo>
                        <a:pt x="264" y="7"/>
                        <a:pt x="261" y="6"/>
                        <a:pt x="262" y="7"/>
                      </a:cubicBezTo>
                      <a:cubicBezTo>
                        <a:pt x="262" y="7"/>
                        <a:pt x="262" y="8"/>
                        <a:pt x="262" y="8"/>
                      </a:cubicBezTo>
                      <a:cubicBezTo>
                        <a:pt x="261" y="7"/>
                        <a:pt x="261" y="7"/>
                        <a:pt x="262" y="7"/>
                      </a:cubicBezTo>
                      <a:cubicBezTo>
                        <a:pt x="261" y="6"/>
                        <a:pt x="260" y="5"/>
                        <a:pt x="261" y="5"/>
                      </a:cubicBezTo>
                      <a:cubicBezTo>
                        <a:pt x="262" y="5"/>
                        <a:pt x="262" y="6"/>
                        <a:pt x="263" y="6"/>
                      </a:cubicBezTo>
                      <a:cubicBezTo>
                        <a:pt x="263" y="4"/>
                        <a:pt x="264" y="4"/>
                        <a:pt x="263" y="3"/>
                      </a:cubicBezTo>
                      <a:cubicBezTo>
                        <a:pt x="262" y="2"/>
                        <a:pt x="261" y="4"/>
                        <a:pt x="261" y="1"/>
                      </a:cubicBezTo>
                      <a:cubicBezTo>
                        <a:pt x="259" y="0"/>
                        <a:pt x="261" y="3"/>
                        <a:pt x="260" y="3"/>
                      </a:cubicBezTo>
                      <a:cubicBezTo>
                        <a:pt x="260" y="3"/>
                        <a:pt x="259" y="2"/>
                        <a:pt x="259" y="2"/>
                      </a:cubicBezTo>
                      <a:cubicBezTo>
                        <a:pt x="258" y="2"/>
                        <a:pt x="258" y="2"/>
                        <a:pt x="257" y="2"/>
                      </a:cubicBezTo>
                      <a:cubicBezTo>
                        <a:pt x="257" y="3"/>
                        <a:pt x="257" y="3"/>
                        <a:pt x="256" y="4"/>
                      </a:cubicBezTo>
                      <a:cubicBezTo>
                        <a:pt x="256" y="4"/>
                        <a:pt x="256" y="4"/>
                        <a:pt x="256" y="4"/>
                      </a:cubicBezTo>
                      <a:cubicBezTo>
                        <a:pt x="256" y="4"/>
                        <a:pt x="256" y="5"/>
                        <a:pt x="256" y="5"/>
                      </a:cubicBezTo>
                      <a:cubicBezTo>
                        <a:pt x="256" y="6"/>
                        <a:pt x="256" y="6"/>
                        <a:pt x="257" y="5"/>
                      </a:cubicBezTo>
                      <a:cubicBezTo>
                        <a:pt x="257" y="5"/>
                        <a:pt x="257" y="6"/>
                        <a:pt x="257" y="6"/>
                      </a:cubicBezTo>
                      <a:cubicBezTo>
                        <a:pt x="258" y="6"/>
                        <a:pt x="259" y="6"/>
                        <a:pt x="259" y="7"/>
                      </a:cubicBezTo>
                      <a:cubicBezTo>
                        <a:pt x="259" y="6"/>
                        <a:pt x="261" y="7"/>
                        <a:pt x="260" y="8"/>
                      </a:cubicBezTo>
                      <a:cubicBezTo>
                        <a:pt x="260" y="8"/>
                        <a:pt x="260" y="8"/>
                        <a:pt x="259" y="7"/>
                      </a:cubicBezTo>
                      <a:cubicBezTo>
                        <a:pt x="259" y="8"/>
                        <a:pt x="259" y="8"/>
                        <a:pt x="259" y="8"/>
                      </a:cubicBezTo>
                      <a:cubicBezTo>
                        <a:pt x="259" y="8"/>
                        <a:pt x="258" y="7"/>
                        <a:pt x="259" y="7"/>
                      </a:cubicBezTo>
                      <a:cubicBezTo>
                        <a:pt x="258" y="7"/>
                        <a:pt x="256" y="6"/>
                        <a:pt x="257" y="7"/>
                      </a:cubicBezTo>
                      <a:cubicBezTo>
                        <a:pt x="256" y="7"/>
                        <a:pt x="255" y="8"/>
                        <a:pt x="255" y="8"/>
                      </a:cubicBezTo>
                      <a:cubicBezTo>
                        <a:pt x="255" y="8"/>
                        <a:pt x="254" y="8"/>
                        <a:pt x="254" y="7"/>
                      </a:cubicBezTo>
                      <a:cubicBezTo>
                        <a:pt x="254" y="8"/>
                        <a:pt x="253" y="9"/>
                        <a:pt x="252" y="8"/>
                      </a:cubicBezTo>
                      <a:cubicBezTo>
                        <a:pt x="252" y="8"/>
                        <a:pt x="252" y="8"/>
                        <a:pt x="252" y="8"/>
                      </a:cubicBezTo>
                      <a:cubicBezTo>
                        <a:pt x="252" y="8"/>
                        <a:pt x="252" y="8"/>
                        <a:pt x="252" y="8"/>
                      </a:cubicBezTo>
                      <a:cubicBezTo>
                        <a:pt x="252" y="8"/>
                        <a:pt x="252" y="8"/>
                        <a:pt x="252" y="8"/>
                      </a:cubicBezTo>
                      <a:cubicBezTo>
                        <a:pt x="252" y="8"/>
                        <a:pt x="253" y="8"/>
                        <a:pt x="253" y="7"/>
                      </a:cubicBezTo>
                      <a:cubicBezTo>
                        <a:pt x="253" y="7"/>
                        <a:pt x="252" y="6"/>
                        <a:pt x="253" y="5"/>
                      </a:cubicBezTo>
                      <a:cubicBezTo>
                        <a:pt x="252" y="5"/>
                        <a:pt x="251" y="4"/>
                        <a:pt x="251" y="3"/>
                      </a:cubicBezTo>
                      <a:cubicBezTo>
                        <a:pt x="250" y="3"/>
                        <a:pt x="249" y="3"/>
                        <a:pt x="248" y="4"/>
                      </a:cubicBezTo>
                      <a:cubicBezTo>
                        <a:pt x="248" y="3"/>
                        <a:pt x="248" y="3"/>
                        <a:pt x="247" y="3"/>
                      </a:cubicBezTo>
                      <a:cubicBezTo>
                        <a:pt x="247" y="3"/>
                        <a:pt x="247" y="4"/>
                        <a:pt x="247" y="4"/>
                      </a:cubicBezTo>
                      <a:cubicBezTo>
                        <a:pt x="247" y="4"/>
                        <a:pt x="247" y="4"/>
                        <a:pt x="246" y="4"/>
                      </a:cubicBezTo>
                      <a:cubicBezTo>
                        <a:pt x="245" y="3"/>
                        <a:pt x="245" y="4"/>
                        <a:pt x="245" y="5"/>
                      </a:cubicBezTo>
                      <a:cubicBezTo>
                        <a:pt x="244" y="5"/>
                        <a:pt x="243" y="4"/>
                        <a:pt x="242" y="5"/>
                      </a:cubicBezTo>
                      <a:cubicBezTo>
                        <a:pt x="242" y="5"/>
                        <a:pt x="242" y="4"/>
                        <a:pt x="242" y="4"/>
                      </a:cubicBezTo>
                      <a:cubicBezTo>
                        <a:pt x="241" y="3"/>
                        <a:pt x="241" y="4"/>
                        <a:pt x="240" y="4"/>
                      </a:cubicBezTo>
                      <a:cubicBezTo>
                        <a:pt x="240" y="4"/>
                        <a:pt x="240" y="4"/>
                        <a:pt x="240" y="4"/>
                      </a:cubicBezTo>
                      <a:cubicBezTo>
                        <a:pt x="240" y="4"/>
                        <a:pt x="240" y="4"/>
                        <a:pt x="240" y="4"/>
                      </a:cubicBezTo>
                      <a:cubicBezTo>
                        <a:pt x="240" y="4"/>
                        <a:pt x="240" y="4"/>
                        <a:pt x="240" y="4"/>
                      </a:cubicBezTo>
                      <a:cubicBezTo>
                        <a:pt x="239" y="3"/>
                        <a:pt x="239" y="3"/>
                        <a:pt x="238" y="3"/>
                      </a:cubicBezTo>
                      <a:cubicBezTo>
                        <a:pt x="238" y="3"/>
                        <a:pt x="237" y="4"/>
                        <a:pt x="236" y="4"/>
                      </a:cubicBezTo>
                      <a:cubicBezTo>
                        <a:pt x="236" y="3"/>
                        <a:pt x="235" y="3"/>
                        <a:pt x="235" y="2"/>
                      </a:cubicBezTo>
                      <a:cubicBezTo>
                        <a:pt x="232" y="3"/>
                        <a:pt x="231" y="2"/>
                        <a:pt x="227" y="3"/>
                      </a:cubicBezTo>
                      <a:cubicBezTo>
                        <a:pt x="228" y="1"/>
                        <a:pt x="225" y="1"/>
                        <a:pt x="224" y="2"/>
                      </a:cubicBezTo>
                      <a:cubicBezTo>
                        <a:pt x="224" y="2"/>
                        <a:pt x="224" y="3"/>
                        <a:pt x="224" y="3"/>
                      </a:cubicBezTo>
                      <a:cubicBezTo>
                        <a:pt x="223" y="3"/>
                        <a:pt x="223" y="2"/>
                        <a:pt x="223" y="2"/>
                      </a:cubicBezTo>
                      <a:cubicBezTo>
                        <a:pt x="223" y="2"/>
                        <a:pt x="223" y="2"/>
                        <a:pt x="222" y="2"/>
                      </a:cubicBezTo>
                      <a:cubicBezTo>
                        <a:pt x="222" y="3"/>
                        <a:pt x="222" y="3"/>
                        <a:pt x="222" y="3"/>
                      </a:cubicBezTo>
                      <a:cubicBezTo>
                        <a:pt x="223" y="4"/>
                        <a:pt x="224" y="3"/>
                        <a:pt x="226" y="4"/>
                      </a:cubicBezTo>
                      <a:cubicBezTo>
                        <a:pt x="226" y="4"/>
                        <a:pt x="226" y="4"/>
                        <a:pt x="226" y="5"/>
                      </a:cubicBezTo>
                      <a:cubicBezTo>
                        <a:pt x="226" y="5"/>
                        <a:pt x="226" y="6"/>
                        <a:pt x="226" y="7"/>
                      </a:cubicBezTo>
                      <a:cubicBezTo>
                        <a:pt x="227" y="7"/>
                        <a:pt x="227" y="7"/>
                        <a:pt x="228" y="7"/>
                      </a:cubicBezTo>
                      <a:cubicBezTo>
                        <a:pt x="228" y="6"/>
                        <a:pt x="228" y="5"/>
                        <a:pt x="227" y="5"/>
                      </a:cubicBezTo>
                      <a:cubicBezTo>
                        <a:pt x="228" y="5"/>
                        <a:pt x="228" y="5"/>
                        <a:pt x="228" y="6"/>
                      </a:cubicBezTo>
                      <a:cubicBezTo>
                        <a:pt x="229" y="6"/>
                        <a:pt x="231" y="8"/>
                        <a:pt x="232" y="6"/>
                      </a:cubicBezTo>
                      <a:cubicBezTo>
                        <a:pt x="231" y="6"/>
                        <a:pt x="232" y="4"/>
                        <a:pt x="232" y="5"/>
                      </a:cubicBezTo>
                      <a:cubicBezTo>
                        <a:pt x="232" y="5"/>
                        <a:pt x="233" y="5"/>
                        <a:pt x="233" y="5"/>
                      </a:cubicBezTo>
                      <a:cubicBezTo>
                        <a:pt x="232" y="6"/>
                        <a:pt x="233" y="7"/>
                        <a:pt x="231" y="7"/>
                      </a:cubicBezTo>
                      <a:cubicBezTo>
                        <a:pt x="230" y="7"/>
                        <a:pt x="230" y="8"/>
                        <a:pt x="230" y="9"/>
                      </a:cubicBezTo>
                      <a:cubicBezTo>
                        <a:pt x="230" y="8"/>
                        <a:pt x="229" y="8"/>
                        <a:pt x="229" y="7"/>
                      </a:cubicBezTo>
                      <a:cubicBezTo>
                        <a:pt x="228" y="7"/>
                        <a:pt x="227" y="8"/>
                        <a:pt x="226" y="8"/>
                      </a:cubicBezTo>
                      <a:cubicBezTo>
                        <a:pt x="225" y="7"/>
                        <a:pt x="224" y="7"/>
                        <a:pt x="224" y="5"/>
                      </a:cubicBezTo>
                      <a:cubicBezTo>
                        <a:pt x="224" y="5"/>
                        <a:pt x="225" y="6"/>
                        <a:pt x="225" y="5"/>
                      </a:cubicBezTo>
                      <a:cubicBezTo>
                        <a:pt x="225" y="3"/>
                        <a:pt x="224" y="5"/>
                        <a:pt x="223" y="5"/>
                      </a:cubicBezTo>
                      <a:cubicBezTo>
                        <a:pt x="223" y="6"/>
                        <a:pt x="223" y="7"/>
                        <a:pt x="221" y="7"/>
                      </a:cubicBezTo>
                      <a:cubicBezTo>
                        <a:pt x="220" y="7"/>
                        <a:pt x="220" y="7"/>
                        <a:pt x="219" y="7"/>
                      </a:cubicBezTo>
                      <a:cubicBezTo>
                        <a:pt x="219" y="7"/>
                        <a:pt x="219" y="7"/>
                        <a:pt x="219" y="7"/>
                      </a:cubicBezTo>
                      <a:cubicBezTo>
                        <a:pt x="218" y="7"/>
                        <a:pt x="218" y="7"/>
                        <a:pt x="217" y="7"/>
                      </a:cubicBezTo>
                      <a:cubicBezTo>
                        <a:pt x="217" y="7"/>
                        <a:pt x="217" y="7"/>
                        <a:pt x="217" y="7"/>
                      </a:cubicBezTo>
                      <a:cubicBezTo>
                        <a:pt x="217" y="7"/>
                        <a:pt x="217" y="7"/>
                        <a:pt x="216" y="7"/>
                      </a:cubicBezTo>
                      <a:cubicBezTo>
                        <a:pt x="216" y="7"/>
                        <a:pt x="217" y="7"/>
                        <a:pt x="217" y="7"/>
                      </a:cubicBezTo>
                      <a:cubicBezTo>
                        <a:pt x="217" y="6"/>
                        <a:pt x="216" y="6"/>
                        <a:pt x="216" y="6"/>
                      </a:cubicBezTo>
                      <a:cubicBezTo>
                        <a:pt x="216" y="5"/>
                        <a:pt x="217" y="4"/>
                        <a:pt x="217" y="4"/>
                      </a:cubicBezTo>
                      <a:cubicBezTo>
                        <a:pt x="218" y="3"/>
                        <a:pt x="219" y="3"/>
                        <a:pt x="219" y="2"/>
                      </a:cubicBezTo>
                      <a:cubicBezTo>
                        <a:pt x="217" y="0"/>
                        <a:pt x="215" y="1"/>
                        <a:pt x="213" y="1"/>
                      </a:cubicBezTo>
                      <a:cubicBezTo>
                        <a:pt x="213" y="2"/>
                        <a:pt x="212" y="2"/>
                        <a:pt x="212" y="2"/>
                      </a:cubicBezTo>
                      <a:cubicBezTo>
                        <a:pt x="212" y="3"/>
                        <a:pt x="214" y="2"/>
                        <a:pt x="214" y="3"/>
                      </a:cubicBezTo>
                      <a:cubicBezTo>
                        <a:pt x="214" y="3"/>
                        <a:pt x="214" y="4"/>
                        <a:pt x="214" y="4"/>
                      </a:cubicBezTo>
                      <a:cubicBezTo>
                        <a:pt x="213" y="4"/>
                        <a:pt x="212" y="4"/>
                        <a:pt x="212" y="3"/>
                      </a:cubicBezTo>
                      <a:cubicBezTo>
                        <a:pt x="211" y="2"/>
                        <a:pt x="211" y="5"/>
                        <a:pt x="210" y="5"/>
                      </a:cubicBezTo>
                      <a:cubicBezTo>
                        <a:pt x="209" y="5"/>
                        <a:pt x="209" y="5"/>
                        <a:pt x="208" y="5"/>
                      </a:cubicBezTo>
                      <a:cubicBezTo>
                        <a:pt x="208" y="6"/>
                        <a:pt x="207" y="5"/>
                        <a:pt x="207" y="7"/>
                      </a:cubicBezTo>
                      <a:cubicBezTo>
                        <a:pt x="206" y="7"/>
                        <a:pt x="206" y="7"/>
                        <a:pt x="206" y="7"/>
                      </a:cubicBezTo>
                      <a:cubicBezTo>
                        <a:pt x="205" y="7"/>
                        <a:pt x="205" y="7"/>
                        <a:pt x="205" y="7"/>
                      </a:cubicBezTo>
                      <a:cubicBezTo>
                        <a:pt x="205" y="7"/>
                        <a:pt x="204" y="7"/>
                        <a:pt x="204" y="7"/>
                      </a:cubicBezTo>
                      <a:cubicBezTo>
                        <a:pt x="204" y="7"/>
                        <a:pt x="204" y="7"/>
                        <a:pt x="204" y="7"/>
                      </a:cubicBezTo>
                      <a:cubicBezTo>
                        <a:pt x="204" y="6"/>
                        <a:pt x="204" y="5"/>
                        <a:pt x="204" y="5"/>
                      </a:cubicBezTo>
                      <a:cubicBezTo>
                        <a:pt x="204" y="5"/>
                        <a:pt x="204" y="5"/>
                        <a:pt x="204" y="5"/>
                      </a:cubicBezTo>
                      <a:cubicBezTo>
                        <a:pt x="204" y="4"/>
                        <a:pt x="204" y="3"/>
                        <a:pt x="204" y="3"/>
                      </a:cubicBezTo>
                      <a:cubicBezTo>
                        <a:pt x="204" y="3"/>
                        <a:pt x="203" y="3"/>
                        <a:pt x="203" y="4"/>
                      </a:cubicBezTo>
                      <a:cubicBezTo>
                        <a:pt x="203" y="3"/>
                        <a:pt x="203" y="1"/>
                        <a:pt x="201" y="1"/>
                      </a:cubicBezTo>
                      <a:cubicBezTo>
                        <a:pt x="202" y="2"/>
                        <a:pt x="200" y="2"/>
                        <a:pt x="199" y="2"/>
                      </a:cubicBezTo>
                      <a:cubicBezTo>
                        <a:pt x="198" y="2"/>
                        <a:pt x="198" y="2"/>
                        <a:pt x="197" y="2"/>
                      </a:cubicBezTo>
                      <a:cubicBezTo>
                        <a:pt x="197" y="2"/>
                        <a:pt x="198" y="1"/>
                        <a:pt x="197" y="1"/>
                      </a:cubicBezTo>
                      <a:cubicBezTo>
                        <a:pt x="197" y="1"/>
                        <a:pt x="196" y="1"/>
                        <a:pt x="196" y="1"/>
                      </a:cubicBezTo>
                      <a:cubicBezTo>
                        <a:pt x="196" y="2"/>
                        <a:pt x="196" y="2"/>
                        <a:pt x="196" y="3"/>
                      </a:cubicBezTo>
                      <a:cubicBezTo>
                        <a:pt x="196" y="3"/>
                        <a:pt x="195" y="3"/>
                        <a:pt x="194" y="4"/>
                      </a:cubicBezTo>
                      <a:cubicBezTo>
                        <a:pt x="194" y="4"/>
                        <a:pt x="194" y="4"/>
                        <a:pt x="195" y="5"/>
                      </a:cubicBezTo>
                      <a:cubicBezTo>
                        <a:pt x="193" y="5"/>
                        <a:pt x="192" y="5"/>
                        <a:pt x="191" y="5"/>
                      </a:cubicBezTo>
                      <a:cubicBezTo>
                        <a:pt x="191" y="5"/>
                        <a:pt x="191" y="5"/>
                        <a:pt x="191" y="5"/>
                      </a:cubicBezTo>
                      <a:cubicBezTo>
                        <a:pt x="191" y="5"/>
                        <a:pt x="191" y="4"/>
                        <a:pt x="191" y="4"/>
                      </a:cubicBezTo>
                      <a:cubicBezTo>
                        <a:pt x="191" y="4"/>
                        <a:pt x="190" y="4"/>
                        <a:pt x="190" y="4"/>
                      </a:cubicBezTo>
                      <a:cubicBezTo>
                        <a:pt x="190" y="4"/>
                        <a:pt x="190" y="5"/>
                        <a:pt x="189" y="5"/>
                      </a:cubicBezTo>
                      <a:cubicBezTo>
                        <a:pt x="189" y="5"/>
                        <a:pt x="189" y="4"/>
                        <a:pt x="189" y="4"/>
                      </a:cubicBezTo>
                      <a:cubicBezTo>
                        <a:pt x="189" y="3"/>
                        <a:pt x="188" y="3"/>
                        <a:pt x="187" y="4"/>
                      </a:cubicBezTo>
                      <a:cubicBezTo>
                        <a:pt x="187" y="3"/>
                        <a:pt x="187" y="2"/>
                        <a:pt x="186" y="3"/>
                      </a:cubicBezTo>
                      <a:cubicBezTo>
                        <a:pt x="186" y="3"/>
                        <a:pt x="185" y="4"/>
                        <a:pt x="186" y="5"/>
                      </a:cubicBezTo>
                      <a:cubicBezTo>
                        <a:pt x="184" y="4"/>
                        <a:pt x="182" y="4"/>
                        <a:pt x="181" y="4"/>
                      </a:cubicBezTo>
                      <a:cubicBezTo>
                        <a:pt x="181" y="4"/>
                        <a:pt x="180" y="3"/>
                        <a:pt x="180" y="3"/>
                      </a:cubicBezTo>
                      <a:cubicBezTo>
                        <a:pt x="181" y="3"/>
                        <a:pt x="181" y="3"/>
                        <a:pt x="181" y="2"/>
                      </a:cubicBezTo>
                      <a:cubicBezTo>
                        <a:pt x="179" y="2"/>
                        <a:pt x="180" y="3"/>
                        <a:pt x="179" y="4"/>
                      </a:cubicBezTo>
                      <a:cubicBezTo>
                        <a:pt x="179" y="4"/>
                        <a:pt x="178" y="4"/>
                        <a:pt x="178" y="4"/>
                      </a:cubicBezTo>
                      <a:cubicBezTo>
                        <a:pt x="178" y="4"/>
                        <a:pt x="178" y="4"/>
                        <a:pt x="178" y="4"/>
                      </a:cubicBezTo>
                      <a:cubicBezTo>
                        <a:pt x="178" y="4"/>
                        <a:pt x="178" y="4"/>
                        <a:pt x="178" y="4"/>
                      </a:cubicBezTo>
                      <a:cubicBezTo>
                        <a:pt x="178" y="4"/>
                        <a:pt x="178" y="5"/>
                        <a:pt x="178" y="5"/>
                      </a:cubicBezTo>
                      <a:cubicBezTo>
                        <a:pt x="177" y="4"/>
                        <a:pt x="178" y="3"/>
                        <a:pt x="177" y="3"/>
                      </a:cubicBezTo>
                      <a:cubicBezTo>
                        <a:pt x="177" y="5"/>
                        <a:pt x="177" y="2"/>
                        <a:pt x="176" y="2"/>
                      </a:cubicBezTo>
                      <a:cubicBezTo>
                        <a:pt x="175" y="3"/>
                        <a:pt x="174" y="3"/>
                        <a:pt x="173" y="2"/>
                      </a:cubicBezTo>
                      <a:cubicBezTo>
                        <a:pt x="173" y="3"/>
                        <a:pt x="174" y="4"/>
                        <a:pt x="174" y="5"/>
                      </a:cubicBezTo>
                      <a:cubicBezTo>
                        <a:pt x="173" y="5"/>
                        <a:pt x="173" y="5"/>
                        <a:pt x="172" y="5"/>
                      </a:cubicBezTo>
                      <a:cubicBezTo>
                        <a:pt x="172" y="4"/>
                        <a:pt x="173" y="4"/>
                        <a:pt x="173" y="3"/>
                      </a:cubicBezTo>
                      <a:cubicBezTo>
                        <a:pt x="171" y="2"/>
                        <a:pt x="172" y="4"/>
                        <a:pt x="171" y="4"/>
                      </a:cubicBezTo>
                      <a:cubicBezTo>
                        <a:pt x="171" y="5"/>
                        <a:pt x="170" y="6"/>
                        <a:pt x="170" y="7"/>
                      </a:cubicBezTo>
                      <a:cubicBezTo>
                        <a:pt x="169" y="6"/>
                        <a:pt x="168" y="7"/>
                        <a:pt x="167" y="7"/>
                      </a:cubicBezTo>
                      <a:cubicBezTo>
                        <a:pt x="167" y="7"/>
                        <a:pt x="167" y="7"/>
                        <a:pt x="166" y="6"/>
                      </a:cubicBezTo>
                      <a:cubicBezTo>
                        <a:pt x="166" y="6"/>
                        <a:pt x="167" y="5"/>
                        <a:pt x="166" y="5"/>
                      </a:cubicBezTo>
                      <a:cubicBezTo>
                        <a:pt x="166" y="5"/>
                        <a:pt x="166" y="5"/>
                        <a:pt x="166" y="5"/>
                      </a:cubicBezTo>
                      <a:cubicBezTo>
                        <a:pt x="167" y="5"/>
                        <a:pt x="168" y="4"/>
                        <a:pt x="169" y="3"/>
                      </a:cubicBezTo>
                      <a:cubicBezTo>
                        <a:pt x="168" y="3"/>
                        <a:pt x="168" y="1"/>
                        <a:pt x="167" y="2"/>
                      </a:cubicBezTo>
                      <a:cubicBezTo>
                        <a:pt x="166" y="2"/>
                        <a:pt x="166" y="3"/>
                        <a:pt x="166" y="3"/>
                      </a:cubicBezTo>
                      <a:cubicBezTo>
                        <a:pt x="166" y="2"/>
                        <a:pt x="164" y="2"/>
                        <a:pt x="164" y="3"/>
                      </a:cubicBezTo>
                      <a:cubicBezTo>
                        <a:pt x="164" y="3"/>
                        <a:pt x="164" y="3"/>
                        <a:pt x="164" y="3"/>
                      </a:cubicBezTo>
                      <a:cubicBezTo>
                        <a:pt x="163" y="3"/>
                        <a:pt x="163" y="3"/>
                        <a:pt x="163" y="3"/>
                      </a:cubicBezTo>
                      <a:cubicBezTo>
                        <a:pt x="162" y="3"/>
                        <a:pt x="162" y="3"/>
                        <a:pt x="162" y="4"/>
                      </a:cubicBezTo>
                      <a:cubicBezTo>
                        <a:pt x="162" y="5"/>
                        <a:pt x="161" y="5"/>
                        <a:pt x="161" y="6"/>
                      </a:cubicBezTo>
                      <a:cubicBezTo>
                        <a:pt x="161" y="6"/>
                        <a:pt x="161" y="6"/>
                        <a:pt x="160" y="7"/>
                      </a:cubicBezTo>
                      <a:cubicBezTo>
                        <a:pt x="160" y="7"/>
                        <a:pt x="159" y="7"/>
                        <a:pt x="159" y="7"/>
                      </a:cubicBezTo>
                      <a:cubicBezTo>
                        <a:pt x="159" y="7"/>
                        <a:pt x="160" y="7"/>
                        <a:pt x="160" y="7"/>
                      </a:cubicBezTo>
                      <a:cubicBezTo>
                        <a:pt x="160" y="8"/>
                        <a:pt x="160" y="8"/>
                        <a:pt x="160" y="8"/>
                      </a:cubicBezTo>
                      <a:cubicBezTo>
                        <a:pt x="159" y="8"/>
                        <a:pt x="158" y="8"/>
                        <a:pt x="159" y="9"/>
                      </a:cubicBezTo>
                      <a:cubicBezTo>
                        <a:pt x="159" y="9"/>
                        <a:pt x="159" y="8"/>
                        <a:pt x="159" y="8"/>
                      </a:cubicBezTo>
                      <a:cubicBezTo>
                        <a:pt x="159" y="9"/>
                        <a:pt x="159" y="10"/>
                        <a:pt x="160" y="10"/>
                      </a:cubicBezTo>
                      <a:cubicBezTo>
                        <a:pt x="159" y="10"/>
                        <a:pt x="159" y="10"/>
                        <a:pt x="159" y="9"/>
                      </a:cubicBezTo>
                      <a:cubicBezTo>
                        <a:pt x="158" y="10"/>
                        <a:pt x="159" y="11"/>
                        <a:pt x="157" y="10"/>
                      </a:cubicBezTo>
                      <a:cubicBezTo>
                        <a:pt x="158" y="11"/>
                        <a:pt x="157" y="11"/>
                        <a:pt x="156" y="12"/>
                      </a:cubicBezTo>
                      <a:cubicBezTo>
                        <a:pt x="156" y="12"/>
                        <a:pt x="156" y="12"/>
                        <a:pt x="156" y="11"/>
                      </a:cubicBezTo>
                      <a:cubicBezTo>
                        <a:pt x="156" y="11"/>
                        <a:pt x="156" y="11"/>
                        <a:pt x="156" y="11"/>
                      </a:cubicBezTo>
                      <a:cubicBezTo>
                        <a:pt x="156" y="10"/>
                        <a:pt x="155" y="12"/>
                        <a:pt x="155" y="10"/>
                      </a:cubicBezTo>
                      <a:cubicBezTo>
                        <a:pt x="154" y="10"/>
                        <a:pt x="154" y="10"/>
                        <a:pt x="154" y="9"/>
                      </a:cubicBezTo>
                      <a:cubicBezTo>
                        <a:pt x="155" y="10"/>
                        <a:pt x="155" y="11"/>
                        <a:pt x="157" y="10"/>
                      </a:cubicBezTo>
                      <a:cubicBezTo>
                        <a:pt x="157" y="9"/>
                        <a:pt x="158" y="9"/>
                        <a:pt x="157" y="7"/>
                      </a:cubicBezTo>
                      <a:cubicBezTo>
                        <a:pt x="158" y="7"/>
                        <a:pt x="159" y="7"/>
                        <a:pt x="159" y="6"/>
                      </a:cubicBezTo>
                      <a:cubicBezTo>
                        <a:pt x="158" y="6"/>
                        <a:pt x="158" y="6"/>
                        <a:pt x="157" y="6"/>
                      </a:cubicBezTo>
                      <a:cubicBezTo>
                        <a:pt x="157" y="5"/>
                        <a:pt x="156" y="5"/>
                        <a:pt x="157" y="4"/>
                      </a:cubicBezTo>
                      <a:cubicBezTo>
                        <a:pt x="156" y="4"/>
                        <a:pt x="156" y="4"/>
                        <a:pt x="155" y="4"/>
                      </a:cubicBezTo>
                      <a:cubicBezTo>
                        <a:pt x="155" y="1"/>
                        <a:pt x="157" y="5"/>
                        <a:pt x="157" y="3"/>
                      </a:cubicBezTo>
                      <a:cubicBezTo>
                        <a:pt x="157" y="3"/>
                        <a:pt x="157" y="2"/>
                        <a:pt x="157" y="2"/>
                      </a:cubicBezTo>
                      <a:cubicBezTo>
                        <a:pt x="156" y="1"/>
                        <a:pt x="156" y="3"/>
                        <a:pt x="155" y="3"/>
                      </a:cubicBezTo>
                      <a:cubicBezTo>
                        <a:pt x="154" y="3"/>
                        <a:pt x="155" y="1"/>
                        <a:pt x="154" y="2"/>
                      </a:cubicBezTo>
                      <a:cubicBezTo>
                        <a:pt x="154" y="3"/>
                        <a:pt x="154" y="4"/>
                        <a:pt x="155" y="4"/>
                      </a:cubicBezTo>
                      <a:cubicBezTo>
                        <a:pt x="155" y="4"/>
                        <a:pt x="154" y="4"/>
                        <a:pt x="154" y="4"/>
                      </a:cubicBezTo>
                      <a:cubicBezTo>
                        <a:pt x="154" y="4"/>
                        <a:pt x="154" y="5"/>
                        <a:pt x="153" y="5"/>
                      </a:cubicBezTo>
                      <a:cubicBezTo>
                        <a:pt x="152" y="5"/>
                        <a:pt x="154" y="2"/>
                        <a:pt x="152" y="3"/>
                      </a:cubicBezTo>
                      <a:cubicBezTo>
                        <a:pt x="152" y="5"/>
                        <a:pt x="151" y="4"/>
                        <a:pt x="150" y="5"/>
                      </a:cubicBezTo>
                      <a:cubicBezTo>
                        <a:pt x="150" y="5"/>
                        <a:pt x="150" y="5"/>
                        <a:pt x="150" y="5"/>
                      </a:cubicBezTo>
                      <a:cubicBezTo>
                        <a:pt x="150" y="5"/>
                        <a:pt x="149" y="5"/>
                        <a:pt x="149" y="5"/>
                      </a:cubicBezTo>
                      <a:cubicBezTo>
                        <a:pt x="149" y="5"/>
                        <a:pt x="149" y="4"/>
                        <a:pt x="149" y="4"/>
                      </a:cubicBezTo>
                      <a:cubicBezTo>
                        <a:pt x="149" y="4"/>
                        <a:pt x="149" y="4"/>
                        <a:pt x="148" y="5"/>
                      </a:cubicBezTo>
                      <a:cubicBezTo>
                        <a:pt x="148" y="5"/>
                        <a:pt x="148" y="5"/>
                        <a:pt x="148" y="5"/>
                      </a:cubicBezTo>
                      <a:cubicBezTo>
                        <a:pt x="148" y="6"/>
                        <a:pt x="147" y="5"/>
                        <a:pt x="146" y="6"/>
                      </a:cubicBezTo>
                      <a:cubicBezTo>
                        <a:pt x="146" y="6"/>
                        <a:pt x="146" y="7"/>
                        <a:pt x="145" y="7"/>
                      </a:cubicBezTo>
                      <a:cubicBezTo>
                        <a:pt x="145" y="7"/>
                        <a:pt x="144" y="6"/>
                        <a:pt x="143" y="6"/>
                      </a:cubicBezTo>
                      <a:cubicBezTo>
                        <a:pt x="143" y="5"/>
                        <a:pt x="143" y="5"/>
                        <a:pt x="143" y="4"/>
                      </a:cubicBezTo>
                      <a:cubicBezTo>
                        <a:pt x="143" y="4"/>
                        <a:pt x="142" y="4"/>
                        <a:pt x="142" y="4"/>
                      </a:cubicBezTo>
                      <a:cubicBezTo>
                        <a:pt x="143" y="3"/>
                        <a:pt x="142" y="1"/>
                        <a:pt x="141" y="2"/>
                      </a:cubicBezTo>
                      <a:cubicBezTo>
                        <a:pt x="141" y="3"/>
                        <a:pt x="141" y="3"/>
                        <a:pt x="142" y="4"/>
                      </a:cubicBezTo>
                      <a:cubicBezTo>
                        <a:pt x="141" y="4"/>
                        <a:pt x="141" y="5"/>
                        <a:pt x="140" y="5"/>
                      </a:cubicBezTo>
                      <a:cubicBezTo>
                        <a:pt x="139" y="4"/>
                        <a:pt x="141" y="4"/>
                        <a:pt x="140" y="3"/>
                      </a:cubicBezTo>
                      <a:cubicBezTo>
                        <a:pt x="140" y="3"/>
                        <a:pt x="138" y="4"/>
                        <a:pt x="138" y="3"/>
                      </a:cubicBezTo>
                      <a:cubicBezTo>
                        <a:pt x="137" y="3"/>
                        <a:pt x="137" y="4"/>
                        <a:pt x="137" y="5"/>
                      </a:cubicBezTo>
                      <a:cubicBezTo>
                        <a:pt x="137" y="5"/>
                        <a:pt x="136" y="5"/>
                        <a:pt x="136" y="5"/>
                      </a:cubicBezTo>
                      <a:cubicBezTo>
                        <a:pt x="136" y="4"/>
                        <a:pt x="137" y="4"/>
                        <a:pt x="136" y="3"/>
                      </a:cubicBezTo>
                      <a:cubicBezTo>
                        <a:pt x="136" y="4"/>
                        <a:pt x="136" y="4"/>
                        <a:pt x="135" y="4"/>
                      </a:cubicBezTo>
                      <a:cubicBezTo>
                        <a:pt x="135" y="4"/>
                        <a:pt x="135" y="4"/>
                        <a:pt x="135" y="4"/>
                      </a:cubicBezTo>
                      <a:cubicBezTo>
                        <a:pt x="134" y="4"/>
                        <a:pt x="135" y="6"/>
                        <a:pt x="133" y="6"/>
                      </a:cubicBezTo>
                      <a:cubicBezTo>
                        <a:pt x="133" y="6"/>
                        <a:pt x="133" y="6"/>
                        <a:pt x="134" y="6"/>
                      </a:cubicBezTo>
                      <a:cubicBezTo>
                        <a:pt x="134" y="6"/>
                        <a:pt x="134" y="7"/>
                        <a:pt x="134" y="7"/>
                      </a:cubicBezTo>
                      <a:cubicBezTo>
                        <a:pt x="133" y="6"/>
                        <a:pt x="133" y="6"/>
                        <a:pt x="133" y="6"/>
                      </a:cubicBezTo>
                      <a:cubicBezTo>
                        <a:pt x="133" y="6"/>
                        <a:pt x="133" y="6"/>
                        <a:pt x="133" y="6"/>
                      </a:cubicBezTo>
                      <a:cubicBezTo>
                        <a:pt x="133" y="5"/>
                        <a:pt x="131" y="6"/>
                        <a:pt x="131" y="5"/>
                      </a:cubicBezTo>
                      <a:cubicBezTo>
                        <a:pt x="130" y="5"/>
                        <a:pt x="131" y="5"/>
                        <a:pt x="131" y="6"/>
                      </a:cubicBezTo>
                      <a:cubicBezTo>
                        <a:pt x="131" y="6"/>
                        <a:pt x="131" y="6"/>
                        <a:pt x="131" y="7"/>
                      </a:cubicBezTo>
                      <a:cubicBezTo>
                        <a:pt x="131" y="6"/>
                        <a:pt x="131" y="6"/>
                        <a:pt x="131" y="6"/>
                      </a:cubicBezTo>
                      <a:cubicBezTo>
                        <a:pt x="131" y="6"/>
                        <a:pt x="130" y="6"/>
                        <a:pt x="130" y="6"/>
                      </a:cubicBezTo>
                      <a:cubicBezTo>
                        <a:pt x="130" y="5"/>
                        <a:pt x="130" y="4"/>
                        <a:pt x="130" y="4"/>
                      </a:cubicBezTo>
                      <a:cubicBezTo>
                        <a:pt x="129" y="3"/>
                        <a:pt x="129" y="4"/>
                        <a:pt x="129" y="5"/>
                      </a:cubicBezTo>
                      <a:cubicBezTo>
                        <a:pt x="128" y="5"/>
                        <a:pt x="128" y="6"/>
                        <a:pt x="128" y="5"/>
                      </a:cubicBezTo>
                      <a:cubicBezTo>
                        <a:pt x="128" y="4"/>
                        <a:pt x="129" y="4"/>
                        <a:pt x="128" y="3"/>
                      </a:cubicBezTo>
                      <a:cubicBezTo>
                        <a:pt x="127" y="3"/>
                        <a:pt x="126" y="4"/>
                        <a:pt x="126" y="5"/>
                      </a:cubicBezTo>
                      <a:cubicBezTo>
                        <a:pt x="126" y="6"/>
                        <a:pt x="128" y="5"/>
                        <a:pt x="127" y="7"/>
                      </a:cubicBezTo>
                      <a:cubicBezTo>
                        <a:pt x="127" y="7"/>
                        <a:pt x="127" y="7"/>
                        <a:pt x="127" y="7"/>
                      </a:cubicBezTo>
                      <a:cubicBezTo>
                        <a:pt x="127" y="6"/>
                        <a:pt x="127" y="6"/>
                        <a:pt x="126" y="6"/>
                      </a:cubicBezTo>
                      <a:cubicBezTo>
                        <a:pt x="126" y="6"/>
                        <a:pt x="126" y="6"/>
                        <a:pt x="125" y="6"/>
                      </a:cubicBezTo>
                      <a:cubicBezTo>
                        <a:pt x="125" y="6"/>
                        <a:pt x="125" y="6"/>
                        <a:pt x="125" y="6"/>
                      </a:cubicBezTo>
                      <a:cubicBezTo>
                        <a:pt x="125" y="6"/>
                        <a:pt x="125" y="6"/>
                        <a:pt x="125" y="7"/>
                      </a:cubicBezTo>
                      <a:cubicBezTo>
                        <a:pt x="124" y="6"/>
                        <a:pt x="123" y="5"/>
                        <a:pt x="122" y="5"/>
                      </a:cubicBezTo>
                      <a:cubicBezTo>
                        <a:pt x="122" y="5"/>
                        <a:pt x="122" y="4"/>
                        <a:pt x="122" y="4"/>
                      </a:cubicBezTo>
                      <a:cubicBezTo>
                        <a:pt x="121" y="4"/>
                        <a:pt x="120" y="4"/>
                        <a:pt x="119" y="4"/>
                      </a:cubicBezTo>
                      <a:cubicBezTo>
                        <a:pt x="119" y="5"/>
                        <a:pt x="121" y="5"/>
                        <a:pt x="120" y="5"/>
                      </a:cubicBezTo>
                      <a:cubicBezTo>
                        <a:pt x="120" y="5"/>
                        <a:pt x="120" y="5"/>
                        <a:pt x="119" y="5"/>
                      </a:cubicBezTo>
                      <a:cubicBezTo>
                        <a:pt x="119" y="5"/>
                        <a:pt x="119" y="5"/>
                        <a:pt x="119" y="5"/>
                      </a:cubicBezTo>
                      <a:cubicBezTo>
                        <a:pt x="119" y="5"/>
                        <a:pt x="119" y="5"/>
                        <a:pt x="118" y="5"/>
                      </a:cubicBezTo>
                      <a:cubicBezTo>
                        <a:pt x="118" y="5"/>
                        <a:pt x="118" y="5"/>
                        <a:pt x="118" y="5"/>
                      </a:cubicBezTo>
                      <a:cubicBezTo>
                        <a:pt x="117" y="4"/>
                        <a:pt x="117" y="4"/>
                        <a:pt x="117" y="4"/>
                      </a:cubicBezTo>
                      <a:cubicBezTo>
                        <a:pt x="117" y="4"/>
                        <a:pt x="117" y="5"/>
                        <a:pt x="117" y="5"/>
                      </a:cubicBezTo>
                      <a:cubicBezTo>
                        <a:pt x="117" y="5"/>
                        <a:pt x="117" y="6"/>
                        <a:pt x="117" y="6"/>
                      </a:cubicBezTo>
                      <a:cubicBezTo>
                        <a:pt x="116" y="6"/>
                        <a:pt x="115" y="5"/>
                        <a:pt x="114" y="5"/>
                      </a:cubicBezTo>
                      <a:cubicBezTo>
                        <a:pt x="114" y="5"/>
                        <a:pt x="114" y="6"/>
                        <a:pt x="114" y="6"/>
                      </a:cubicBezTo>
                      <a:cubicBezTo>
                        <a:pt x="114" y="6"/>
                        <a:pt x="114" y="6"/>
                        <a:pt x="114" y="6"/>
                      </a:cubicBezTo>
                      <a:cubicBezTo>
                        <a:pt x="113" y="6"/>
                        <a:pt x="112" y="5"/>
                        <a:pt x="112" y="5"/>
                      </a:cubicBezTo>
                      <a:cubicBezTo>
                        <a:pt x="112" y="5"/>
                        <a:pt x="112" y="5"/>
                        <a:pt x="112" y="5"/>
                      </a:cubicBezTo>
                      <a:cubicBezTo>
                        <a:pt x="111" y="5"/>
                        <a:pt x="111" y="5"/>
                        <a:pt x="111" y="5"/>
                      </a:cubicBezTo>
                      <a:cubicBezTo>
                        <a:pt x="111" y="6"/>
                        <a:pt x="111" y="6"/>
                        <a:pt x="111" y="6"/>
                      </a:cubicBezTo>
                      <a:cubicBezTo>
                        <a:pt x="111" y="6"/>
                        <a:pt x="111" y="6"/>
                        <a:pt x="111" y="6"/>
                      </a:cubicBezTo>
                      <a:cubicBezTo>
                        <a:pt x="111" y="6"/>
                        <a:pt x="111" y="6"/>
                        <a:pt x="111" y="7"/>
                      </a:cubicBezTo>
                      <a:cubicBezTo>
                        <a:pt x="111" y="7"/>
                        <a:pt x="111" y="7"/>
                        <a:pt x="111" y="7"/>
                      </a:cubicBezTo>
                      <a:cubicBezTo>
                        <a:pt x="111" y="6"/>
                        <a:pt x="111" y="6"/>
                        <a:pt x="111" y="6"/>
                      </a:cubicBezTo>
                      <a:cubicBezTo>
                        <a:pt x="110" y="6"/>
                        <a:pt x="110" y="5"/>
                        <a:pt x="109" y="6"/>
                      </a:cubicBezTo>
                      <a:cubicBezTo>
                        <a:pt x="109" y="6"/>
                        <a:pt x="110" y="6"/>
                        <a:pt x="110" y="7"/>
                      </a:cubicBezTo>
                      <a:cubicBezTo>
                        <a:pt x="110" y="7"/>
                        <a:pt x="110" y="7"/>
                        <a:pt x="110" y="7"/>
                      </a:cubicBezTo>
                      <a:cubicBezTo>
                        <a:pt x="110" y="7"/>
                        <a:pt x="110" y="7"/>
                        <a:pt x="110" y="7"/>
                      </a:cubicBezTo>
                      <a:cubicBezTo>
                        <a:pt x="110" y="7"/>
                        <a:pt x="110" y="7"/>
                        <a:pt x="110" y="7"/>
                      </a:cubicBezTo>
                      <a:cubicBezTo>
                        <a:pt x="109" y="7"/>
                        <a:pt x="109" y="7"/>
                        <a:pt x="109" y="7"/>
                      </a:cubicBezTo>
                      <a:cubicBezTo>
                        <a:pt x="109" y="7"/>
                        <a:pt x="109" y="6"/>
                        <a:pt x="109" y="6"/>
                      </a:cubicBezTo>
                      <a:cubicBezTo>
                        <a:pt x="109" y="6"/>
                        <a:pt x="109" y="6"/>
                        <a:pt x="108" y="6"/>
                      </a:cubicBezTo>
                      <a:cubicBezTo>
                        <a:pt x="108" y="6"/>
                        <a:pt x="108" y="4"/>
                        <a:pt x="107" y="5"/>
                      </a:cubicBezTo>
                      <a:cubicBezTo>
                        <a:pt x="106" y="5"/>
                        <a:pt x="107" y="5"/>
                        <a:pt x="106" y="6"/>
                      </a:cubicBezTo>
                      <a:cubicBezTo>
                        <a:pt x="106" y="5"/>
                        <a:pt x="105" y="5"/>
                        <a:pt x="105" y="5"/>
                      </a:cubicBezTo>
                      <a:cubicBezTo>
                        <a:pt x="104" y="5"/>
                        <a:pt x="104" y="5"/>
                        <a:pt x="104" y="5"/>
                      </a:cubicBezTo>
                      <a:cubicBezTo>
                        <a:pt x="104" y="5"/>
                        <a:pt x="104" y="4"/>
                        <a:pt x="103" y="5"/>
                      </a:cubicBezTo>
                      <a:cubicBezTo>
                        <a:pt x="103" y="5"/>
                        <a:pt x="103" y="6"/>
                        <a:pt x="103" y="7"/>
                      </a:cubicBezTo>
                      <a:cubicBezTo>
                        <a:pt x="101" y="7"/>
                        <a:pt x="102" y="6"/>
                        <a:pt x="101" y="6"/>
                      </a:cubicBezTo>
                      <a:cubicBezTo>
                        <a:pt x="101" y="6"/>
                        <a:pt x="100" y="6"/>
                        <a:pt x="100" y="6"/>
                      </a:cubicBezTo>
                      <a:cubicBezTo>
                        <a:pt x="100" y="6"/>
                        <a:pt x="100" y="6"/>
                        <a:pt x="100" y="6"/>
                      </a:cubicBezTo>
                      <a:cubicBezTo>
                        <a:pt x="100" y="5"/>
                        <a:pt x="100" y="5"/>
                        <a:pt x="100" y="5"/>
                      </a:cubicBezTo>
                      <a:cubicBezTo>
                        <a:pt x="99" y="5"/>
                        <a:pt x="100" y="3"/>
                        <a:pt x="98" y="4"/>
                      </a:cubicBezTo>
                      <a:cubicBezTo>
                        <a:pt x="99" y="5"/>
                        <a:pt x="98" y="5"/>
                        <a:pt x="97" y="5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6" y="4"/>
                        <a:pt x="96" y="4"/>
                        <a:pt x="95" y="4"/>
                      </a:cubicBezTo>
                      <a:cubicBezTo>
                        <a:pt x="95" y="4"/>
                        <a:pt x="95" y="5"/>
                        <a:pt x="96" y="5"/>
                      </a:cubicBezTo>
                      <a:cubicBezTo>
                        <a:pt x="96" y="5"/>
                        <a:pt x="96" y="5"/>
                        <a:pt x="96" y="5"/>
                      </a:cubicBezTo>
                      <a:cubicBezTo>
                        <a:pt x="95" y="5"/>
                        <a:pt x="95" y="5"/>
                        <a:pt x="95" y="6"/>
                      </a:cubicBezTo>
                      <a:cubicBezTo>
                        <a:pt x="95" y="6"/>
                        <a:pt x="95" y="6"/>
                        <a:pt x="96" y="6"/>
                      </a:cubicBezTo>
                      <a:cubicBezTo>
                        <a:pt x="95" y="6"/>
                        <a:pt x="95" y="6"/>
                        <a:pt x="95" y="6"/>
                      </a:cubicBezTo>
                      <a:cubicBezTo>
                        <a:pt x="94" y="6"/>
                        <a:pt x="93" y="5"/>
                        <a:pt x="91" y="5"/>
                      </a:cubicBezTo>
                      <a:cubicBezTo>
                        <a:pt x="91" y="6"/>
                        <a:pt x="91" y="7"/>
                        <a:pt x="90" y="7"/>
                      </a:cubicBezTo>
                      <a:cubicBezTo>
                        <a:pt x="90" y="8"/>
                        <a:pt x="90" y="7"/>
                        <a:pt x="89" y="7"/>
                      </a:cubicBezTo>
                      <a:cubicBezTo>
                        <a:pt x="89" y="7"/>
                        <a:pt x="89" y="7"/>
                        <a:pt x="89" y="7"/>
                      </a:cubicBezTo>
                      <a:cubicBezTo>
                        <a:pt x="89" y="7"/>
                        <a:pt x="89" y="7"/>
                        <a:pt x="89" y="7"/>
                      </a:cubicBezTo>
                      <a:cubicBezTo>
                        <a:pt x="88" y="7"/>
                        <a:pt x="88" y="6"/>
                        <a:pt x="88" y="6"/>
                      </a:cubicBezTo>
                      <a:cubicBezTo>
                        <a:pt x="88" y="6"/>
                        <a:pt x="88" y="5"/>
                        <a:pt x="88" y="5"/>
                      </a:cubicBezTo>
                      <a:cubicBezTo>
                        <a:pt x="87" y="5"/>
                        <a:pt x="87" y="5"/>
                        <a:pt x="87" y="4"/>
                      </a:cubicBezTo>
                      <a:cubicBezTo>
                        <a:pt x="87" y="4"/>
                        <a:pt x="86" y="5"/>
                        <a:pt x="86" y="5"/>
                      </a:cubicBezTo>
                      <a:cubicBezTo>
                        <a:pt x="86" y="5"/>
                        <a:pt x="86" y="5"/>
                        <a:pt x="85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7"/>
                        <a:pt x="88" y="8"/>
                        <a:pt x="86" y="9"/>
                      </a:cubicBezTo>
                      <a:cubicBezTo>
                        <a:pt x="86" y="9"/>
                        <a:pt x="85" y="8"/>
                        <a:pt x="85" y="7"/>
                      </a:cubicBezTo>
                      <a:cubicBezTo>
                        <a:pt x="83" y="8"/>
                        <a:pt x="85" y="9"/>
                        <a:pt x="85" y="10"/>
                      </a:cubicBezTo>
                      <a:cubicBezTo>
                        <a:pt x="84" y="10"/>
                        <a:pt x="84" y="10"/>
                        <a:pt x="83" y="10"/>
                      </a:cubicBezTo>
                      <a:cubicBezTo>
                        <a:pt x="83" y="10"/>
                        <a:pt x="84" y="9"/>
                        <a:pt x="83" y="9"/>
                      </a:cubicBezTo>
                      <a:cubicBezTo>
                        <a:pt x="83" y="9"/>
                        <a:pt x="82" y="9"/>
                        <a:pt x="82" y="9"/>
                      </a:cubicBezTo>
                      <a:cubicBezTo>
                        <a:pt x="84" y="10"/>
                        <a:pt x="81" y="10"/>
                        <a:pt x="81" y="10"/>
                      </a:cubicBezTo>
                      <a:cubicBezTo>
                        <a:pt x="81" y="9"/>
                        <a:pt x="80" y="9"/>
                        <a:pt x="80" y="8"/>
                      </a:cubicBezTo>
                      <a:cubicBezTo>
                        <a:pt x="80" y="8"/>
                        <a:pt x="81" y="7"/>
                        <a:pt x="80" y="7"/>
                      </a:cubicBezTo>
                      <a:cubicBezTo>
                        <a:pt x="80" y="6"/>
                        <a:pt x="81" y="6"/>
                        <a:pt x="81" y="5"/>
                      </a:cubicBezTo>
                      <a:cubicBezTo>
                        <a:pt x="80" y="5"/>
                        <a:pt x="79" y="5"/>
                        <a:pt x="79" y="5"/>
                      </a:cubicBezTo>
                      <a:cubicBezTo>
                        <a:pt x="78" y="5"/>
                        <a:pt x="78" y="5"/>
                        <a:pt x="78" y="5"/>
                      </a:cubicBezTo>
                      <a:cubicBezTo>
                        <a:pt x="78" y="5"/>
                        <a:pt x="78" y="5"/>
                        <a:pt x="78" y="5"/>
                      </a:cubicBezTo>
                      <a:cubicBezTo>
                        <a:pt x="78" y="6"/>
                        <a:pt x="78" y="6"/>
                        <a:pt x="78" y="6"/>
                      </a:cubicBez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7" y="6"/>
                        <a:pt x="76" y="6"/>
                        <a:pt x="76" y="6"/>
                      </a:cubicBezTo>
                      <a:cubicBezTo>
                        <a:pt x="75" y="5"/>
                        <a:pt x="76" y="5"/>
                        <a:pt x="76" y="4"/>
                      </a:cubicBezTo>
                      <a:cubicBezTo>
                        <a:pt x="76" y="4"/>
                        <a:pt x="76" y="4"/>
                        <a:pt x="76" y="5"/>
                      </a:cubicBezTo>
                      <a:cubicBezTo>
                        <a:pt x="77" y="5"/>
                        <a:pt x="77" y="5"/>
                        <a:pt x="77" y="5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6" y="4"/>
                        <a:pt x="76" y="4"/>
                        <a:pt x="76" y="4"/>
                      </a:cubicBezTo>
                      <a:cubicBezTo>
                        <a:pt x="76" y="4"/>
                        <a:pt x="75" y="4"/>
                        <a:pt x="74" y="5"/>
                      </a:cubicBezTo>
                      <a:cubicBezTo>
                        <a:pt x="74" y="5"/>
                        <a:pt x="75" y="6"/>
                        <a:pt x="74" y="7"/>
                      </a:cubicBezTo>
                      <a:cubicBezTo>
                        <a:pt x="73" y="7"/>
                        <a:pt x="73" y="6"/>
                        <a:pt x="73" y="6"/>
                      </a:cubicBezTo>
                      <a:cubicBezTo>
                        <a:pt x="73" y="8"/>
                        <a:pt x="75" y="7"/>
                        <a:pt x="74" y="8"/>
                      </a:cubicBezTo>
                      <a:cubicBezTo>
                        <a:pt x="74" y="9"/>
                        <a:pt x="73" y="8"/>
                        <a:pt x="73" y="8"/>
                      </a:cubicBezTo>
                      <a:cubicBezTo>
                        <a:pt x="73" y="7"/>
                        <a:pt x="73" y="6"/>
                        <a:pt x="72" y="6"/>
                      </a:cubicBezTo>
                      <a:cubicBezTo>
                        <a:pt x="71" y="5"/>
                        <a:pt x="70" y="6"/>
                        <a:pt x="70" y="6"/>
                      </a:cubicBezTo>
                      <a:cubicBezTo>
                        <a:pt x="70" y="6"/>
                        <a:pt x="70" y="6"/>
                        <a:pt x="70" y="6"/>
                      </a:cubicBezTo>
                      <a:cubicBezTo>
                        <a:pt x="70" y="6"/>
                        <a:pt x="70" y="6"/>
                        <a:pt x="69" y="5"/>
                      </a:cubicBez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69" y="5"/>
                        <a:pt x="68" y="4"/>
                        <a:pt x="67" y="4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66" y="4"/>
                        <a:pt x="67" y="5"/>
                        <a:pt x="67" y="5"/>
                      </a:cubicBezTo>
                      <a:cubicBezTo>
                        <a:pt x="67" y="5"/>
                        <a:pt x="67" y="5"/>
                        <a:pt x="66" y="6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65" y="6"/>
                        <a:pt x="64" y="5"/>
                        <a:pt x="64" y="5"/>
                      </a:cubicBezTo>
                      <a:cubicBezTo>
                        <a:pt x="64" y="5"/>
                        <a:pt x="64" y="4"/>
                        <a:pt x="64" y="4"/>
                      </a:cubicBezTo>
                      <a:cubicBezTo>
                        <a:pt x="64" y="4"/>
                        <a:pt x="64" y="4"/>
                        <a:pt x="64" y="4"/>
                      </a:cubicBezTo>
                      <a:cubicBezTo>
                        <a:pt x="64" y="4"/>
                        <a:pt x="64" y="4"/>
                        <a:pt x="64" y="4"/>
                      </a:cubicBezTo>
                      <a:cubicBezTo>
                        <a:pt x="62" y="3"/>
                        <a:pt x="62" y="5"/>
                        <a:pt x="60" y="5"/>
                      </a:cubicBezTo>
                      <a:cubicBezTo>
                        <a:pt x="60" y="5"/>
                        <a:pt x="60" y="5"/>
                        <a:pt x="60" y="6"/>
                      </a:cubicBezTo>
                      <a:cubicBezTo>
                        <a:pt x="59" y="6"/>
                        <a:pt x="59" y="6"/>
                        <a:pt x="59" y="6"/>
                      </a:cubicBezTo>
                      <a:cubicBezTo>
                        <a:pt x="59" y="6"/>
                        <a:pt x="59" y="6"/>
                        <a:pt x="59" y="6"/>
                      </a:cubicBezTo>
                      <a:cubicBezTo>
                        <a:pt x="59" y="7"/>
                        <a:pt x="58" y="6"/>
                        <a:pt x="57" y="6"/>
                      </a:cubicBezTo>
                      <a:cubicBezTo>
                        <a:pt x="57" y="6"/>
                        <a:pt x="57" y="5"/>
                        <a:pt x="57" y="5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56" y="4"/>
                        <a:pt x="56" y="3"/>
                        <a:pt x="55" y="4"/>
                      </a:cubicBezTo>
                      <a:cubicBezTo>
                        <a:pt x="55" y="4"/>
                        <a:pt x="56" y="4"/>
                        <a:pt x="56" y="4"/>
                      </a:cubicBezTo>
                      <a:cubicBezTo>
                        <a:pt x="55" y="5"/>
                        <a:pt x="55" y="5"/>
                        <a:pt x="54" y="5"/>
                      </a:cubicBezTo>
                      <a:cubicBezTo>
                        <a:pt x="54" y="4"/>
                        <a:pt x="54" y="4"/>
                        <a:pt x="53" y="4"/>
                      </a:cubicBezTo>
                      <a:cubicBezTo>
                        <a:pt x="53" y="4"/>
                        <a:pt x="51" y="4"/>
                        <a:pt x="51" y="5"/>
                      </a:cubicBezTo>
                      <a:cubicBezTo>
                        <a:pt x="50" y="4"/>
                        <a:pt x="50" y="5"/>
                        <a:pt x="49" y="5"/>
                      </a:cubicBezTo>
                      <a:cubicBezTo>
                        <a:pt x="49" y="4"/>
                        <a:pt x="48" y="4"/>
                        <a:pt x="47" y="4"/>
                      </a:cubicBezTo>
                      <a:cubicBezTo>
                        <a:pt x="47" y="3"/>
                        <a:pt x="46" y="4"/>
                        <a:pt x="46" y="4"/>
                      </a:cubicBezTo>
                      <a:cubicBezTo>
                        <a:pt x="46" y="4"/>
                        <a:pt x="46" y="4"/>
                        <a:pt x="45" y="4"/>
                      </a:cubicBezTo>
                      <a:cubicBezTo>
                        <a:pt x="44" y="3"/>
                        <a:pt x="43" y="4"/>
                        <a:pt x="43" y="5"/>
                      </a:cubicBezTo>
                      <a:cubicBezTo>
                        <a:pt x="43" y="5"/>
                        <a:pt x="46" y="4"/>
                        <a:pt x="44" y="5"/>
                      </a:cubicBezTo>
                      <a:cubicBezTo>
                        <a:pt x="44" y="6"/>
                        <a:pt x="44" y="7"/>
                        <a:pt x="45" y="7"/>
                      </a:cubicBezTo>
                      <a:cubicBezTo>
                        <a:pt x="45" y="7"/>
                        <a:pt x="44" y="7"/>
                        <a:pt x="44" y="7"/>
                      </a:cubicBezTo>
                      <a:cubicBezTo>
                        <a:pt x="44" y="8"/>
                        <a:pt x="44" y="8"/>
                        <a:pt x="44" y="8"/>
                      </a:cubicBezTo>
                      <a:cubicBezTo>
                        <a:pt x="42" y="9"/>
                        <a:pt x="42" y="8"/>
                        <a:pt x="41" y="8"/>
                      </a:cubicBezTo>
                      <a:cubicBezTo>
                        <a:pt x="41" y="8"/>
                        <a:pt x="41" y="8"/>
                        <a:pt x="41" y="7"/>
                      </a:cubicBezTo>
                      <a:cubicBezTo>
                        <a:pt x="41" y="8"/>
                        <a:pt x="41" y="7"/>
                        <a:pt x="41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1" y="6"/>
                        <a:pt x="42" y="5"/>
                        <a:pt x="42" y="5"/>
                      </a:cubicBezTo>
                      <a:cubicBezTo>
                        <a:pt x="43" y="6"/>
                        <a:pt x="41" y="7"/>
                        <a:pt x="42" y="7"/>
                      </a:cubicBezTo>
                      <a:cubicBezTo>
                        <a:pt x="43" y="6"/>
                        <a:pt x="43" y="5"/>
                        <a:pt x="42" y="5"/>
                      </a:cubicBezTo>
                      <a:cubicBezTo>
                        <a:pt x="40" y="5"/>
                        <a:pt x="41" y="6"/>
                        <a:pt x="39" y="7"/>
                      </a:cubicBezTo>
                      <a:cubicBezTo>
                        <a:pt x="40" y="6"/>
                        <a:pt x="38" y="6"/>
                        <a:pt x="37" y="7"/>
                      </a:cubicBezTo>
                      <a:cubicBezTo>
                        <a:pt x="37" y="7"/>
                        <a:pt x="37" y="7"/>
                        <a:pt x="37" y="7"/>
                      </a:cubicBezTo>
                      <a:cubicBezTo>
                        <a:pt x="37" y="7"/>
                        <a:pt x="36" y="6"/>
                        <a:pt x="36" y="6"/>
                      </a:cubicBezTo>
                      <a:cubicBezTo>
                        <a:pt x="36" y="6"/>
                        <a:pt x="36" y="5"/>
                        <a:pt x="36" y="5"/>
                      </a:cubicBezTo>
                      <a:cubicBezTo>
                        <a:pt x="35" y="5"/>
                        <a:pt x="35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4" y="5"/>
                        <a:pt x="34" y="5"/>
                        <a:pt x="34" y="5"/>
                      </a:cubicBezTo>
                      <a:cubicBezTo>
                        <a:pt x="33" y="5"/>
                        <a:pt x="33" y="5"/>
                        <a:pt x="32" y="4"/>
                      </a:cubicBezTo>
                      <a:cubicBezTo>
                        <a:pt x="32" y="5"/>
                        <a:pt x="32" y="6"/>
                        <a:pt x="31" y="6"/>
                      </a:cubicBezTo>
                      <a:cubicBezTo>
                        <a:pt x="30" y="6"/>
                        <a:pt x="31" y="5"/>
                        <a:pt x="30" y="5"/>
                      </a:cubicBezTo>
                      <a:cubicBezTo>
                        <a:pt x="30" y="5"/>
                        <a:pt x="29" y="4"/>
                        <a:pt x="29" y="4"/>
                      </a:cubicBezTo>
                      <a:cubicBezTo>
                        <a:pt x="29" y="4"/>
                        <a:pt x="30" y="4"/>
                        <a:pt x="30" y="3"/>
                      </a:cubicBezTo>
                      <a:cubicBezTo>
                        <a:pt x="28" y="4"/>
                        <a:pt x="26" y="3"/>
                        <a:pt x="27" y="6"/>
                      </a:cubicBezTo>
                      <a:cubicBezTo>
                        <a:pt x="28" y="6"/>
                        <a:pt x="28" y="4"/>
                        <a:pt x="29" y="5"/>
                      </a:cubicBezTo>
                      <a:cubicBezTo>
                        <a:pt x="28" y="5"/>
                        <a:pt x="28" y="6"/>
                        <a:pt x="28" y="7"/>
                      </a:cubicBezTo>
                      <a:cubicBezTo>
                        <a:pt x="27" y="7"/>
                        <a:pt x="27" y="6"/>
                        <a:pt x="26" y="7"/>
                      </a:cubicBezTo>
                      <a:cubicBezTo>
                        <a:pt x="27" y="7"/>
                        <a:pt x="27" y="8"/>
                        <a:pt x="26" y="8"/>
                      </a:cubicBezTo>
                      <a:cubicBezTo>
                        <a:pt x="26" y="9"/>
                        <a:pt x="27" y="9"/>
                        <a:pt x="27" y="9"/>
                      </a:cubicBezTo>
                      <a:cubicBezTo>
                        <a:pt x="27" y="10"/>
                        <a:pt x="29" y="9"/>
                        <a:pt x="29" y="10"/>
                      </a:cubicBezTo>
                      <a:cubicBezTo>
                        <a:pt x="28" y="10"/>
                        <a:pt x="28" y="12"/>
                        <a:pt x="27" y="12"/>
                      </a:cubicBezTo>
                      <a:cubicBezTo>
                        <a:pt x="29" y="13"/>
                        <a:pt x="28" y="11"/>
                        <a:pt x="30" y="10"/>
                      </a:cubicBezTo>
                      <a:cubicBezTo>
                        <a:pt x="30" y="12"/>
                        <a:pt x="28" y="13"/>
                        <a:pt x="27" y="13"/>
                      </a:cubicBezTo>
                      <a:cubicBezTo>
                        <a:pt x="27" y="14"/>
                        <a:pt x="27" y="14"/>
                        <a:pt x="27" y="15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16"/>
                        <a:pt x="25" y="16"/>
                        <a:pt x="25" y="15"/>
                      </a:cubicBezTo>
                      <a:cubicBezTo>
                        <a:pt x="24" y="15"/>
                        <a:pt x="24" y="15"/>
                        <a:pt x="24" y="15"/>
                      </a:cubicBezTo>
                      <a:cubicBezTo>
                        <a:pt x="24" y="14"/>
                        <a:pt x="25" y="14"/>
                        <a:pt x="25" y="13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5" y="11"/>
                        <a:pt x="26" y="12"/>
                        <a:pt x="26" y="10"/>
                      </a:cubicBezTo>
                      <a:cubicBezTo>
                        <a:pt x="25" y="10"/>
                        <a:pt x="24" y="11"/>
                        <a:pt x="24" y="11"/>
                      </a:cubicBezTo>
                      <a:cubicBezTo>
                        <a:pt x="24" y="11"/>
                        <a:pt x="23" y="11"/>
                        <a:pt x="23" y="10"/>
                      </a:cubicBezTo>
                      <a:cubicBezTo>
                        <a:pt x="23" y="10"/>
                        <a:pt x="23" y="9"/>
                        <a:pt x="23" y="9"/>
                      </a:cubicBezTo>
                      <a:cubicBezTo>
                        <a:pt x="22" y="10"/>
                        <a:pt x="21" y="10"/>
                        <a:pt x="20" y="11"/>
                      </a:cubicBezTo>
                      <a:cubicBezTo>
                        <a:pt x="20" y="11"/>
                        <a:pt x="20" y="12"/>
                        <a:pt x="20" y="12"/>
                      </a:cubicBezTo>
                      <a:cubicBezTo>
                        <a:pt x="20" y="12"/>
                        <a:pt x="20" y="12"/>
                        <a:pt x="19" y="12"/>
                      </a:cubicBezTo>
                      <a:cubicBezTo>
                        <a:pt x="20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8" y="14"/>
                      </a:cubicBezTo>
                      <a:cubicBezTo>
                        <a:pt x="17" y="14"/>
                        <a:pt x="17" y="15"/>
                        <a:pt x="16" y="14"/>
                      </a:cubicBezTo>
                      <a:cubicBezTo>
                        <a:pt x="18" y="14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7" y="9"/>
                        <a:pt x="15" y="11"/>
                        <a:pt x="13" y="12"/>
                      </a:cubicBezTo>
                      <a:cubicBezTo>
                        <a:pt x="14" y="11"/>
                        <a:pt x="14" y="11"/>
                        <a:pt x="14" y="10"/>
                      </a:cubicBezTo>
                      <a:cubicBezTo>
                        <a:pt x="13" y="10"/>
                        <a:pt x="13" y="12"/>
                        <a:pt x="12" y="12"/>
                      </a:cubicBezTo>
                      <a:cubicBezTo>
                        <a:pt x="12" y="12"/>
                        <a:pt x="11" y="12"/>
                        <a:pt x="11" y="12"/>
                      </a:cubicBezTo>
                      <a:cubicBezTo>
                        <a:pt x="11" y="12"/>
                        <a:pt x="11" y="12"/>
                        <a:pt x="11" y="11"/>
                      </a:cubicBezTo>
                      <a:cubicBezTo>
                        <a:pt x="11" y="11"/>
                        <a:pt x="13" y="11"/>
                        <a:pt x="12" y="10"/>
                      </a:cubicBezTo>
                      <a:cubicBezTo>
                        <a:pt x="12" y="10"/>
                        <a:pt x="11" y="10"/>
                        <a:pt x="11" y="10"/>
                      </a:cubicBezTo>
                      <a:cubicBezTo>
                        <a:pt x="11" y="10"/>
                        <a:pt x="11" y="10"/>
                        <a:pt x="10" y="10"/>
                      </a:cubicBezTo>
                      <a:cubicBezTo>
                        <a:pt x="10" y="11"/>
                        <a:pt x="11" y="9"/>
                        <a:pt x="10" y="9"/>
                      </a:cubicBezTo>
                      <a:cubicBezTo>
                        <a:pt x="10" y="9"/>
                        <a:pt x="9" y="8"/>
                        <a:pt x="10" y="8"/>
                      </a:cubicBezTo>
                      <a:cubicBezTo>
                        <a:pt x="10" y="8"/>
                        <a:pt x="10" y="8"/>
                        <a:pt x="10" y="7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7"/>
                        <a:pt x="11" y="6"/>
                        <a:pt x="11" y="6"/>
                      </a:cubicBezTo>
                      <a:cubicBezTo>
                        <a:pt x="12" y="5"/>
                        <a:pt x="12" y="6"/>
                        <a:pt x="12" y="6"/>
                      </a:cubicBezTo>
                      <a:cubicBezTo>
                        <a:pt x="13" y="5"/>
                        <a:pt x="12" y="4"/>
                        <a:pt x="13" y="4"/>
                      </a:cubicBezTo>
                      <a:cubicBezTo>
                        <a:pt x="14" y="4"/>
                        <a:pt x="14" y="4"/>
                        <a:pt x="14" y="5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4" y="5"/>
                        <a:pt x="13" y="5"/>
                        <a:pt x="13" y="5"/>
                      </a:cubicBezTo>
                      <a:cubicBezTo>
                        <a:pt x="13" y="5"/>
                        <a:pt x="13" y="6"/>
                        <a:pt x="14" y="6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6" y="8"/>
                        <a:pt x="16" y="10"/>
                        <a:pt x="17" y="9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8" y="10"/>
                        <a:pt x="18" y="10"/>
                        <a:pt x="18" y="11"/>
                      </a:cubicBezTo>
                      <a:cubicBezTo>
                        <a:pt x="19" y="10"/>
                        <a:pt x="21" y="10"/>
                        <a:pt x="22" y="10"/>
                      </a:cubicBezTo>
                      <a:cubicBezTo>
                        <a:pt x="22" y="8"/>
                        <a:pt x="21" y="8"/>
                        <a:pt x="20" y="6"/>
                      </a:cubicBezTo>
                      <a:cubicBezTo>
                        <a:pt x="21" y="6"/>
                        <a:pt x="22" y="6"/>
                        <a:pt x="22" y="5"/>
                      </a:cubicBezTo>
                      <a:cubicBezTo>
                        <a:pt x="21" y="4"/>
                        <a:pt x="21" y="5"/>
                        <a:pt x="20" y="6"/>
                      </a:cubicBezTo>
                      <a:cubicBezTo>
                        <a:pt x="20" y="6"/>
                        <a:pt x="18" y="6"/>
                        <a:pt x="19" y="7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7"/>
                        <a:pt x="18" y="7"/>
                        <a:pt x="18" y="6"/>
                      </a:cubicBezTo>
                      <a:cubicBezTo>
                        <a:pt x="17" y="6"/>
                        <a:pt x="18" y="4"/>
                        <a:pt x="17" y="5"/>
                      </a:cubicBezTo>
                      <a:cubicBezTo>
                        <a:pt x="16" y="5"/>
                        <a:pt x="16" y="6"/>
                        <a:pt x="15" y="7"/>
                      </a:cubicBezTo>
                      <a:cubicBezTo>
                        <a:pt x="16" y="5"/>
                        <a:pt x="15" y="5"/>
                        <a:pt x="15" y="3"/>
                      </a:cubicBezTo>
                      <a:cubicBezTo>
                        <a:pt x="13" y="3"/>
                        <a:pt x="13" y="4"/>
                        <a:pt x="11" y="4"/>
                      </a:cubicBezTo>
                      <a:cubicBezTo>
                        <a:pt x="10" y="4"/>
                        <a:pt x="10" y="5"/>
                        <a:pt x="9" y="5"/>
                      </a:cubicBezTo>
                      <a:cubicBezTo>
                        <a:pt x="9" y="5"/>
                        <a:pt x="8" y="6"/>
                        <a:pt x="8" y="7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8" y="8"/>
                        <a:pt x="8" y="8"/>
                        <a:pt x="8" y="9"/>
                      </a:cubicBezTo>
                      <a:cubicBezTo>
                        <a:pt x="7" y="10"/>
                        <a:pt x="7" y="9"/>
                        <a:pt x="7" y="9"/>
                      </a:cubicBezTo>
                      <a:cubicBezTo>
                        <a:pt x="7" y="10"/>
                        <a:pt x="6" y="11"/>
                        <a:pt x="6" y="12"/>
                      </a:cubicBezTo>
                      <a:cubicBezTo>
                        <a:pt x="6" y="12"/>
                        <a:pt x="6" y="13"/>
                        <a:pt x="6" y="13"/>
                      </a:cubicBezTo>
                      <a:cubicBezTo>
                        <a:pt x="7" y="12"/>
                        <a:pt x="8" y="11"/>
                        <a:pt x="8" y="10"/>
                      </a:cubicBezTo>
                      <a:cubicBezTo>
                        <a:pt x="9" y="10"/>
                        <a:pt x="8" y="12"/>
                        <a:pt x="8" y="12"/>
                      </a:cubicBezTo>
                      <a:cubicBezTo>
                        <a:pt x="8" y="12"/>
                        <a:pt x="9" y="13"/>
                        <a:pt x="9" y="13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9" y="13"/>
                        <a:pt x="8" y="13"/>
                        <a:pt x="8" y="13"/>
                      </a:cubicBezTo>
                      <a:cubicBezTo>
                        <a:pt x="8" y="14"/>
                        <a:pt x="8" y="14"/>
                        <a:pt x="8" y="15"/>
                      </a:cubicBezTo>
                      <a:cubicBezTo>
                        <a:pt x="8" y="15"/>
                        <a:pt x="8" y="15"/>
                        <a:pt x="9" y="15"/>
                      </a:cubicBezTo>
                      <a:cubicBezTo>
                        <a:pt x="9" y="15"/>
                        <a:pt x="9" y="15"/>
                        <a:pt x="9" y="15"/>
                      </a:cubicBezTo>
                      <a:cubicBezTo>
                        <a:pt x="8" y="16"/>
                        <a:pt x="8" y="14"/>
                        <a:pt x="8" y="14"/>
                      </a:cubicBezTo>
                      <a:cubicBezTo>
                        <a:pt x="7" y="14"/>
                        <a:pt x="6" y="15"/>
                        <a:pt x="7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4"/>
                        <a:pt x="4" y="15"/>
                        <a:pt x="4" y="15"/>
                      </a:cubicBezTo>
                      <a:cubicBezTo>
                        <a:pt x="5" y="15"/>
                        <a:pt x="5" y="16"/>
                        <a:pt x="6" y="16"/>
                      </a:cubicBezTo>
                      <a:cubicBezTo>
                        <a:pt x="7" y="16"/>
                        <a:pt x="7" y="16"/>
                        <a:pt x="7" y="17"/>
                      </a:cubicBezTo>
                      <a:cubicBezTo>
                        <a:pt x="4" y="17"/>
                        <a:pt x="4" y="17"/>
                        <a:pt x="4" y="17"/>
                      </a:cubicBezTo>
                      <a:cubicBezTo>
                        <a:pt x="4" y="17"/>
                        <a:pt x="4" y="16"/>
                        <a:pt x="4" y="16"/>
                      </a:cubicBezTo>
                      <a:cubicBezTo>
                        <a:pt x="3" y="18"/>
                        <a:pt x="2" y="19"/>
                        <a:pt x="1" y="21"/>
                      </a:cubicBezTo>
                      <a:cubicBezTo>
                        <a:pt x="2" y="21"/>
                        <a:pt x="3" y="21"/>
                        <a:pt x="3" y="21"/>
                      </a:cubicBezTo>
                      <a:cubicBezTo>
                        <a:pt x="3" y="21"/>
                        <a:pt x="2" y="22"/>
                        <a:pt x="1" y="22"/>
                      </a:cubicBezTo>
                      <a:cubicBezTo>
                        <a:pt x="1" y="22"/>
                        <a:pt x="1" y="22"/>
                        <a:pt x="1" y="22"/>
                      </a:cubicBezTo>
                      <a:cubicBezTo>
                        <a:pt x="0" y="23"/>
                        <a:pt x="0" y="24"/>
                        <a:pt x="0" y="25"/>
                      </a:cubicBezTo>
                      <a:cubicBezTo>
                        <a:pt x="0" y="25"/>
                        <a:pt x="0" y="24"/>
                        <a:pt x="1" y="24"/>
                      </a:cubicBezTo>
                      <a:close/>
                      <a:moveTo>
                        <a:pt x="238" y="24"/>
                      </a:moveTo>
                      <a:cubicBezTo>
                        <a:pt x="238" y="24"/>
                        <a:pt x="238" y="24"/>
                        <a:pt x="238" y="24"/>
                      </a:cubicBezTo>
                      <a:cubicBezTo>
                        <a:pt x="238" y="24"/>
                        <a:pt x="238" y="24"/>
                        <a:pt x="238" y="24"/>
                      </a:cubicBezTo>
                      <a:cubicBezTo>
                        <a:pt x="238" y="24"/>
                        <a:pt x="238" y="24"/>
                        <a:pt x="238" y="24"/>
                      </a:cubicBezTo>
                      <a:close/>
                      <a:moveTo>
                        <a:pt x="405" y="17"/>
                      </a:moveTo>
                      <a:cubicBezTo>
                        <a:pt x="405" y="17"/>
                        <a:pt x="405" y="17"/>
                        <a:pt x="405" y="17"/>
                      </a:cubicBezTo>
                      <a:cubicBezTo>
                        <a:pt x="405" y="17"/>
                        <a:pt x="405" y="16"/>
                        <a:pt x="405" y="16"/>
                      </a:cubicBezTo>
                      <a:cubicBezTo>
                        <a:pt x="405" y="16"/>
                        <a:pt x="405" y="16"/>
                        <a:pt x="405" y="17"/>
                      </a:cubicBezTo>
                      <a:close/>
                      <a:moveTo>
                        <a:pt x="398" y="23"/>
                      </a:moveTo>
                      <a:cubicBezTo>
                        <a:pt x="397" y="23"/>
                        <a:pt x="397" y="24"/>
                        <a:pt x="397" y="24"/>
                      </a:cubicBezTo>
                      <a:cubicBezTo>
                        <a:pt x="397" y="23"/>
                        <a:pt x="397" y="22"/>
                        <a:pt x="398" y="22"/>
                      </a:cubicBezTo>
                      <a:lnTo>
                        <a:pt x="398" y="23"/>
                      </a:lnTo>
                      <a:close/>
                      <a:moveTo>
                        <a:pt x="404" y="9"/>
                      </a:moveTo>
                      <a:cubicBezTo>
                        <a:pt x="404" y="10"/>
                        <a:pt x="404" y="10"/>
                        <a:pt x="403" y="10"/>
                      </a:cubicBezTo>
                      <a:cubicBezTo>
                        <a:pt x="403" y="10"/>
                        <a:pt x="403" y="10"/>
                        <a:pt x="403" y="9"/>
                      </a:cubicBezTo>
                      <a:lnTo>
                        <a:pt x="404" y="9"/>
                      </a:lnTo>
                      <a:close/>
                      <a:moveTo>
                        <a:pt x="401" y="16"/>
                      </a:moveTo>
                      <a:cubicBezTo>
                        <a:pt x="401" y="16"/>
                        <a:pt x="402" y="15"/>
                        <a:pt x="402" y="16"/>
                      </a:cubicBezTo>
                      <a:cubicBezTo>
                        <a:pt x="401" y="16"/>
                        <a:pt x="402" y="16"/>
                        <a:pt x="402" y="17"/>
                      </a:cubicBezTo>
                      <a:cubicBezTo>
                        <a:pt x="402" y="17"/>
                        <a:pt x="401" y="18"/>
                        <a:pt x="402" y="18"/>
                      </a:cubicBezTo>
                      <a:cubicBezTo>
                        <a:pt x="402" y="18"/>
                        <a:pt x="402" y="18"/>
                        <a:pt x="402" y="18"/>
                      </a:cubicBezTo>
                      <a:cubicBezTo>
                        <a:pt x="401" y="18"/>
                        <a:pt x="401" y="18"/>
                        <a:pt x="401" y="18"/>
                      </a:cubicBezTo>
                      <a:cubicBezTo>
                        <a:pt x="402" y="18"/>
                        <a:pt x="401" y="20"/>
                        <a:pt x="401" y="21"/>
                      </a:cubicBezTo>
                      <a:cubicBezTo>
                        <a:pt x="400" y="21"/>
                        <a:pt x="400" y="20"/>
                        <a:pt x="400" y="19"/>
                      </a:cubicBezTo>
                      <a:cubicBezTo>
                        <a:pt x="400" y="19"/>
                        <a:pt x="399" y="18"/>
                        <a:pt x="399" y="17"/>
                      </a:cubicBezTo>
                      <a:cubicBezTo>
                        <a:pt x="400" y="18"/>
                        <a:pt x="399" y="16"/>
                        <a:pt x="400" y="16"/>
                      </a:cubicBezTo>
                      <a:cubicBezTo>
                        <a:pt x="400" y="16"/>
                        <a:pt x="401" y="16"/>
                        <a:pt x="401" y="16"/>
                      </a:cubicBezTo>
                      <a:close/>
                      <a:moveTo>
                        <a:pt x="38" y="9"/>
                      </a:moveTo>
                      <a:cubicBezTo>
                        <a:pt x="37" y="9"/>
                        <a:pt x="37" y="9"/>
                        <a:pt x="37" y="9"/>
                      </a:cubicBezTo>
                      <a:cubicBezTo>
                        <a:pt x="37" y="9"/>
                        <a:pt x="37" y="8"/>
                        <a:pt x="37" y="8"/>
                      </a:cubicBezTo>
                      <a:cubicBezTo>
                        <a:pt x="38" y="9"/>
                        <a:pt x="38" y="9"/>
                        <a:pt x="38" y="9"/>
                      </a:cubicBezTo>
                      <a:close/>
                      <a:moveTo>
                        <a:pt x="40" y="16"/>
                      </a:moveTo>
                      <a:cubicBezTo>
                        <a:pt x="40" y="16"/>
                        <a:pt x="40" y="16"/>
                        <a:pt x="40" y="16"/>
                      </a:cubicBezTo>
                      <a:cubicBezTo>
                        <a:pt x="40" y="16"/>
                        <a:pt x="40" y="16"/>
                        <a:pt x="40" y="16"/>
                      </a:cubicBezTo>
                      <a:close/>
                      <a:moveTo>
                        <a:pt x="33" y="14"/>
                      </a:moveTo>
                      <a:cubicBezTo>
                        <a:pt x="33" y="14"/>
                        <a:pt x="33" y="14"/>
                        <a:pt x="32" y="15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lose/>
                      <a:moveTo>
                        <a:pt x="33" y="17"/>
                      </a:moveTo>
                      <a:cubicBezTo>
                        <a:pt x="33" y="16"/>
                        <a:pt x="33" y="16"/>
                        <a:pt x="33" y="15"/>
                      </a:cubicBezTo>
                      <a:cubicBezTo>
                        <a:pt x="34" y="15"/>
                        <a:pt x="34" y="16"/>
                        <a:pt x="34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lose/>
                      <a:moveTo>
                        <a:pt x="36" y="10"/>
                      </a:move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lose/>
                      <a:moveTo>
                        <a:pt x="35" y="10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close/>
                      <a:moveTo>
                        <a:pt x="32" y="9"/>
                      </a:moveTo>
                      <a:cubicBezTo>
                        <a:pt x="31" y="9"/>
                        <a:pt x="31" y="9"/>
                        <a:pt x="31" y="8"/>
                      </a:cubicBezTo>
                      <a:cubicBezTo>
                        <a:pt x="31" y="9"/>
                        <a:pt x="32" y="9"/>
                        <a:pt x="32" y="9"/>
                      </a:cubicBezTo>
                      <a:close/>
                      <a:moveTo>
                        <a:pt x="31" y="13"/>
                      </a:moveTo>
                      <a:cubicBezTo>
                        <a:pt x="31" y="12"/>
                        <a:pt x="30" y="10"/>
                        <a:pt x="31" y="10"/>
                      </a:cubicBezTo>
                      <a:cubicBezTo>
                        <a:pt x="32" y="11"/>
                        <a:pt x="32" y="11"/>
                        <a:pt x="32" y="10"/>
                      </a:cubicBezTo>
                      <a:cubicBezTo>
                        <a:pt x="33" y="10"/>
                        <a:pt x="33" y="10"/>
                        <a:pt x="34" y="10"/>
                      </a:cubicBezTo>
                      <a:cubicBezTo>
                        <a:pt x="34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2" y="11"/>
                      </a:cubicBezTo>
                      <a:cubicBezTo>
                        <a:pt x="32" y="11"/>
                        <a:pt x="32" y="11"/>
                        <a:pt x="31" y="11"/>
                      </a:cubicBezTo>
                      <a:cubicBezTo>
                        <a:pt x="31" y="12"/>
                        <a:pt x="31" y="13"/>
                        <a:pt x="31" y="13"/>
                      </a:cubicBezTo>
                      <a:close/>
                      <a:moveTo>
                        <a:pt x="36" y="17"/>
                      </a:move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17"/>
                        <a:pt x="37" y="17"/>
                        <a:pt x="37" y="17"/>
                      </a:cubicBezTo>
                      <a:cubicBezTo>
                        <a:pt x="37" y="17"/>
                        <a:pt x="37" y="17"/>
                        <a:pt x="36" y="17"/>
                      </a:cubicBezTo>
                      <a:close/>
                      <a:moveTo>
                        <a:pt x="38" y="18"/>
                      </a:moveTo>
                      <a:cubicBezTo>
                        <a:pt x="38" y="17"/>
                        <a:pt x="39" y="18"/>
                        <a:pt x="40" y="17"/>
                      </a:cubicBezTo>
                      <a:cubicBezTo>
                        <a:pt x="40" y="17"/>
                        <a:pt x="40" y="17"/>
                        <a:pt x="40" y="17"/>
                      </a:cubicBezTo>
                      <a:cubicBezTo>
                        <a:pt x="40" y="17"/>
                        <a:pt x="42" y="16"/>
                        <a:pt x="42" y="17"/>
                      </a:cubicBezTo>
                      <a:cubicBezTo>
                        <a:pt x="43" y="17"/>
                        <a:pt x="44" y="17"/>
                        <a:pt x="44" y="16"/>
                      </a:cubicBezTo>
                      <a:cubicBezTo>
                        <a:pt x="44" y="16"/>
                        <a:pt x="44" y="16"/>
                        <a:pt x="44" y="16"/>
                      </a:cubicBezTo>
                      <a:cubicBezTo>
                        <a:pt x="44" y="17"/>
                        <a:pt x="43" y="17"/>
                        <a:pt x="43" y="17"/>
                      </a:cubicBezTo>
                      <a:cubicBezTo>
                        <a:pt x="43" y="17"/>
                        <a:pt x="43" y="18"/>
                        <a:pt x="42" y="18"/>
                      </a:cubicBezTo>
                      <a:cubicBezTo>
                        <a:pt x="42" y="18"/>
                        <a:pt x="42" y="18"/>
                        <a:pt x="42" y="18"/>
                      </a:cubicBezTo>
                      <a:cubicBezTo>
                        <a:pt x="41" y="19"/>
                        <a:pt x="40" y="18"/>
                        <a:pt x="38" y="18"/>
                      </a:cubicBezTo>
                      <a:close/>
                      <a:moveTo>
                        <a:pt x="42" y="19"/>
                      </a:moveTo>
                      <a:cubicBezTo>
                        <a:pt x="42" y="19"/>
                        <a:pt x="42" y="20"/>
                        <a:pt x="42" y="20"/>
                      </a:cubicBezTo>
                      <a:cubicBezTo>
                        <a:pt x="41" y="20"/>
                        <a:pt x="41" y="18"/>
                        <a:pt x="42" y="19"/>
                      </a:cubicBezTo>
                      <a:close/>
                      <a:moveTo>
                        <a:pt x="44" y="13"/>
                      </a:moveTo>
                      <a:cubicBezTo>
                        <a:pt x="44" y="13"/>
                        <a:pt x="45" y="13"/>
                        <a:pt x="45" y="13"/>
                      </a:cubicBezTo>
                      <a:cubicBezTo>
                        <a:pt x="45" y="13"/>
                        <a:pt x="45" y="12"/>
                        <a:pt x="45" y="12"/>
                      </a:cubicBezTo>
                      <a:cubicBezTo>
                        <a:pt x="45" y="12"/>
                        <a:pt x="45" y="12"/>
                        <a:pt x="45" y="12"/>
                      </a:cubicBezTo>
                      <a:cubicBezTo>
                        <a:pt x="45" y="13"/>
                        <a:pt x="45" y="13"/>
                        <a:pt x="44" y="13"/>
                      </a:cubicBezTo>
                      <a:close/>
                      <a:moveTo>
                        <a:pt x="53" y="7"/>
                      </a:moveTo>
                      <a:cubicBezTo>
                        <a:pt x="53" y="7"/>
                        <a:pt x="53" y="7"/>
                        <a:pt x="54" y="7"/>
                      </a:cubicBezTo>
                      <a:cubicBezTo>
                        <a:pt x="54" y="7"/>
                        <a:pt x="55" y="7"/>
                        <a:pt x="55" y="7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7"/>
                        <a:pt x="55" y="7"/>
                        <a:pt x="55" y="7"/>
                      </a:cubicBezTo>
                      <a:cubicBezTo>
                        <a:pt x="55" y="7"/>
                        <a:pt x="56" y="7"/>
                        <a:pt x="56" y="7"/>
                      </a:cubicBezTo>
                      <a:cubicBezTo>
                        <a:pt x="55" y="8"/>
                        <a:pt x="55" y="8"/>
                        <a:pt x="55" y="9"/>
                      </a:cubicBezTo>
                      <a:cubicBezTo>
                        <a:pt x="54" y="8"/>
                        <a:pt x="53" y="9"/>
                        <a:pt x="53" y="7"/>
                      </a:cubicBezTo>
                      <a:cubicBezTo>
                        <a:pt x="53" y="7"/>
                        <a:pt x="53" y="7"/>
                        <a:pt x="53" y="7"/>
                      </a:cubicBezTo>
                      <a:close/>
                      <a:moveTo>
                        <a:pt x="68" y="9"/>
                      </a:moveTo>
                      <a:cubicBezTo>
                        <a:pt x="67" y="9"/>
                        <a:pt x="67" y="9"/>
                        <a:pt x="67" y="9"/>
                      </a:cubicBezTo>
                      <a:cubicBezTo>
                        <a:pt x="67" y="9"/>
                        <a:pt x="67" y="9"/>
                        <a:pt x="67" y="8"/>
                      </a:cubicBezTo>
                      <a:cubicBezTo>
                        <a:pt x="67" y="9"/>
                        <a:pt x="67" y="9"/>
                        <a:pt x="68" y="9"/>
                      </a:cubicBezTo>
                      <a:cubicBezTo>
                        <a:pt x="68" y="9"/>
                        <a:pt x="68" y="9"/>
                        <a:pt x="68" y="9"/>
                      </a:cubicBezTo>
                      <a:close/>
                      <a:moveTo>
                        <a:pt x="64" y="17"/>
                      </a:moveTo>
                      <a:cubicBezTo>
                        <a:pt x="63" y="17"/>
                        <a:pt x="63" y="17"/>
                        <a:pt x="62" y="17"/>
                      </a:cubicBezTo>
                      <a:cubicBezTo>
                        <a:pt x="62" y="16"/>
                        <a:pt x="62" y="15"/>
                        <a:pt x="62" y="15"/>
                      </a:cubicBezTo>
                      <a:cubicBezTo>
                        <a:pt x="63" y="15"/>
                        <a:pt x="64" y="15"/>
                        <a:pt x="65" y="16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5" y="16"/>
                        <a:pt x="65" y="16"/>
                        <a:pt x="65" y="16"/>
                      </a:cubicBezTo>
                      <a:cubicBezTo>
                        <a:pt x="65" y="17"/>
                        <a:pt x="64" y="17"/>
                        <a:pt x="64" y="17"/>
                      </a:cubicBezTo>
                      <a:close/>
                      <a:moveTo>
                        <a:pt x="64" y="18"/>
                      </a:moveTo>
                      <a:cubicBezTo>
                        <a:pt x="64" y="19"/>
                        <a:pt x="62" y="19"/>
                        <a:pt x="62" y="19"/>
                      </a:cubicBezTo>
                      <a:cubicBezTo>
                        <a:pt x="62" y="19"/>
                        <a:pt x="62" y="19"/>
                        <a:pt x="62" y="18"/>
                      </a:cubicBezTo>
                      <a:cubicBezTo>
                        <a:pt x="63" y="19"/>
                        <a:pt x="63" y="19"/>
                        <a:pt x="64" y="18"/>
                      </a:cubicBezTo>
                      <a:cubicBezTo>
                        <a:pt x="64" y="18"/>
                        <a:pt x="64" y="18"/>
                        <a:pt x="64" y="18"/>
                      </a:cubicBezTo>
                      <a:close/>
                      <a:moveTo>
                        <a:pt x="67" y="13"/>
                      </a:moveTo>
                      <a:cubicBezTo>
                        <a:pt x="67" y="13"/>
                        <a:pt x="67" y="13"/>
                        <a:pt x="66" y="13"/>
                      </a:cubicBezTo>
                      <a:cubicBezTo>
                        <a:pt x="66" y="13"/>
                        <a:pt x="67" y="13"/>
                        <a:pt x="67" y="13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5" y="13"/>
                        <a:pt x="67" y="13"/>
                        <a:pt x="67" y="12"/>
                      </a:cubicBezTo>
                      <a:cubicBezTo>
                        <a:pt x="68" y="13"/>
                        <a:pt x="67" y="13"/>
                        <a:pt x="67" y="13"/>
                      </a:cubicBezTo>
                      <a:close/>
                      <a:moveTo>
                        <a:pt x="66" y="12"/>
                      </a:moveTo>
                      <a:cubicBezTo>
                        <a:pt x="66" y="11"/>
                        <a:pt x="66" y="11"/>
                        <a:pt x="67" y="11"/>
                      </a:cubicBezTo>
                      <a:cubicBezTo>
                        <a:pt x="67" y="11"/>
                        <a:pt x="67" y="12"/>
                        <a:pt x="66" y="12"/>
                      </a:cubicBezTo>
                      <a:close/>
                      <a:moveTo>
                        <a:pt x="63" y="12"/>
                      </a:moveTo>
                      <a:cubicBezTo>
                        <a:pt x="63" y="12"/>
                        <a:pt x="63" y="12"/>
                        <a:pt x="63" y="12"/>
                      </a:cubicBezTo>
                      <a:cubicBezTo>
                        <a:pt x="64" y="12"/>
                        <a:pt x="64" y="12"/>
                        <a:pt x="64" y="12"/>
                      </a:cubicBezTo>
                      <a:cubicBezTo>
                        <a:pt x="64" y="12"/>
                        <a:pt x="64" y="12"/>
                        <a:pt x="63" y="12"/>
                      </a:cubicBezTo>
                      <a:close/>
                      <a:moveTo>
                        <a:pt x="67" y="17"/>
                      </a:moveTo>
                      <a:cubicBezTo>
                        <a:pt x="67" y="18"/>
                        <a:pt x="67" y="18"/>
                        <a:pt x="67" y="18"/>
                      </a:cubicBezTo>
                      <a:cubicBezTo>
                        <a:pt x="67" y="18"/>
                        <a:pt x="66" y="18"/>
                        <a:pt x="66" y="17"/>
                      </a:cubicBezTo>
                      <a:cubicBezTo>
                        <a:pt x="66" y="17"/>
                        <a:pt x="66" y="17"/>
                        <a:pt x="66" y="17"/>
                      </a:cubicBezTo>
                      <a:cubicBezTo>
                        <a:pt x="66" y="17"/>
                        <a:pt x="67" y="17"/>
                        <a:pt x="67" y="17"/>
                      </a:cubicBezTo>
                      <a:close/>
                      <a:moveTo>
                        <a:pt x="68" y="7"/>
                      </a:move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8" y="7"/>
                        <a:pt x="68" y="7"/>
                        <a:pt x="68" y="7"/>
                      </a:cubicBezTo>
                      <a:close/>
                      <a:moveTo>
                        <a:pt x="65" y="11"/>
                      </a:moveTo>
                      <a:cubicBezTo>
                        <a:pt x="65" y="11"/>
                        <a:pt x="65" y="12"/>
                        <a:pt x="65" y="12"/>
                      </a:cubicBezTo>
                      <a:cubicBezTo>
                        <a:pt x="65" y="11"/>
                        <a:pt x="64" y="11"/>
                        <a:pt x="63" y="11"/>
                      </a:cubicBezTo>
                      <a:cubicBezTo>
                        <a:pt x="63" y="11"/>
                        <a:pt x="64" y="11"/>
                        <a:pt x="64" y="10"/>
                      </a:cubicBezTo>
                      <a:cubicBezTo>
                        <a:pt x="64" y="11"/>
                        <a:pt x="65" y="11"/>
                        <a:pt x="65" y="11"/>
                      </a:cubicBezTo>
                      <a:close/>
                      <a:moveTo>
                        <a:pt x="60" y="12"/>
                      </a:moveTo>
                      <a:cubicBezTo>
                        <a:pt x="60" y="12"/>
                        <a:pt x="60" y="12"/>
                        <a:pt x="59" y="12"/>
                      </a:cubicBezTo>
                      <a:cubicBezTo>
                        <a:pt x="60" y="12"/>
                        <a:pt x="60" y="12"/>
                        <a:pt x="60" y="11"/>
                      </a:cubicBezTo>
                      <a:cubicBezTo>
                        <a:pt x="60" y="11"/>
                        <a:pt x="61" y="11"/>
                        <a:pt x="61" y="11"/>
                      </a:cubicBezTo>
                      <a:cubicBezTo>
                        <a:pt x="61" y="11"/>
                        <a:pt x="61" y="11"/>
                        <a:pt x="61" y="11"/>
                      </a:cubicBezTo>
                      <a:cubicBezTo>
                        <a:pt x="61" y="12"/>
                        <a:pt x="61" y="12"/>
                        <a:pt x="60" y="12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lose/>
                      <a:moveTo>
                        <a:pt x="48" y="14"/>
                      </a:move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8" y="14"/>
                        <a:pt x="48" y="14"/>
                        <a:pt x="48" y="14"/>
                      </a:cubicBezTo>
                      <a:close/>
                      <a:moveTo>
                        <a:pt x="48" y="10"/>
                      </a:moveTo>
                      <a:cubicBezTo>
                        <a:pt x="48" y="10"/>
                        <a:pt x="47" y="11"/>
                        <a:pt x="48" y="11"/>
                      </a:cubicBezTo>
                      <a:cubicBezTo>
                        <a:pt x="48" y="11"/>
                        <a:pt x="47" y="12"/>
                        <a:pt x="47" y="12"/>
                      </a:cubicBezTo>
                      <a:cubicBezTo>
                        <a:pt x="47" y="11"/>
                        <a:pt x="47" y="11"/>
                        <a:pt x="47" y="10"/>
                      </a:cubicBezTo>
                      <a:cubicBezTo>
                        <a:pt x="47" y="10"/>
                        <a:pt x="47" y="10"/>
                        <a:pt x="46" y="10"/>
                      </a:cubicBezTo>
                      <a:cubicBezTo>
                        <a:pt x="46" y="9"/>
                        <a:pt x="47" y="9"/>
                        <a:pt x="47" y="9"/>
                      </a:cubicBezTo>
                      <a:cubicBezTo>
                        <a:pt x="47" y="10"/>
                        <a:pt x="48" y="10"/>
                        <a:pt x="48" y="10"/>
                      </a:cubicBezTo>
                      <a:close/>
                      <a:moveTo>
                        <a:pt x="52" y="10"/>
                      </a:moveTo>
                      <a:cubicBezTo>
                        <a:pt x="52" y="10"/>
                        <a:pt x="53" y="9"/>
                        <a:pt x="54" y="9"/>
                      </a:cubicBezTo>
                      <a:cubicBezTo>
                        <a:pt x="54" y="10"/>
                        <a:pt x="53" y="10"/>
                        <a:pt x="52" y="10"/>
                      </a:cubicBezTo>
                      <a:close/>
                      <a:moveTo>
                        <a:pt x="55" y="9"/>
                      </a:moveTo>
                      <a:cubicBezTo>
                        <a:pt x="55" y="10"/>
                        <a:pt x="55" y="10"/>
                        <a:pt x="55" y="11"/>
                      </a:cubicBezTo>
                      <a:cubicBezTo>
                        <a:pt x="55" y="10"/>
                        <a:pt x="55" y="10"/>
                        <a:pt x="55" y="9"/>
                      </a:cubicBezTo>
                      <a:close/>
                      <a:moveTo>
                        <a:pt x="55" y="13"/>
                      </a:moveTo>
                      <a:cubicBezTo>
                        <a:pt x="55" y="13"/>
                        <a:pt x="56" y="13"/>
                        <a:pt x="56" y="13"/>
                      </a:cubicBezTo>
                      <a:cubicBezTo>
                        <a:pt x="56" y="13"/>
                        <a:pt x="56" y="13"/>
                        <a:pt x="57" y="13"/>
                      </a:cubicBezTo>
                      <a:cubicBezTo>
                        <a:pt x="56" y="14"/>
                        <a:pt x="56" y="14"/>
                        <a:pt x="55" y="13"/>
                      </a:cubicBezTo>
                      <a:close/>
                      <a:moveTo>
                        <a:pt x="53" y="8"/>
                      </a:moveTo>
                      <a:cubicBezTo>
                        <a:pt x="53" y="9"/>
                        <a:pt x="52" y="9"/>
                        <a:pt x="52" y="9"/>
                      </a:cubicBezTo>
                      <a:cubicBezTo>
                        <a:pt x="52" y="9"/>
                        <a:pt x="51" y="10"/>
                        <a:pt x="51" y="10"/>
                      </a:cubicBezTo>
                      <a:cubicBezTo>
                        <a:pt x="51" y="11"/>
                        <a:pt x="52" y="11"/>
                        <a:pt x="52" y="12"/>
                      </a:cubicBezTo>
                      <a:cubicBezTo>
                        <a:pt x="51" y="12"/>
                        <a:pt x="51" y="12"/>
                        <a:pt x="51" y="12"/>
                      </a:cubicBezTo>
                      <a:cubicBezTo>
                        <a:pt x="50" y="12"/>
                        <a:pt x="51" y="13"/>
                        <a:pt x="51" y="13"/>
                      </a:cubicBezTo>
                      <a:cubicBezTo>
                        <a:pt x="51" y="13"/>
                        <a:pt x="51" y="13"/>
                        <a:pt x="51" y="13"/>
                      </a:cubicBezTo>
                      <a:cubicBezTo>
                        <a:pt x="51" y="12"/>
                        <a:pt x="50" y="12"/>
                        <a:pt x="50" y="11"/>
                      </a:cubicBezTo>
                      <a:cubicBezTo>
                        <a:pt x="50" y="10"/>
                        <a:pt x="52" y="9"/>
                        <a:pt x="51" y="8"/>
                      </a:cubicBezTo>
                      <a:cubicBezTo>
                        <a:pt x="51" y="7"/>
                        <a:pt x="52" y="7"/>
                        <a:pt x="52" y="7"/>
                      </a:cubicBezTo>
                      <a:cubicBezTo>
                        <a:pt x="52" y="8"/>
                        <a:pt x="53" y="8"/>
                        <a:pt x="53" y="8"/>
                      </a:cubicBezTo>
                      <a:close/>
                      <a:moveTo>
                        <a:pt x="47" y="16"/>
                      </a:moveTo>
                      <a:cubicBezTo>
                        <a:pt x="47" y="16"/>
                        <a:pt x="48" y="15"/>
                        <a:pt x="48" y="15"/>
                      </a:cubicBezTo>
                      <a:cubicBezTo>
                        <a:pt x="48" y="15"/>
                        <a:pt x="48" y="15"/>
                        <a:pt x="48" y="16"/>
                      </a:cubicBezTo>
                      <a:cubicBezTo>
                        <a:pt x="48" y="16"/>
                        <a:pt x="49" y="16"/>
                        <a:pt x="50" y="16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6"/>
                        <a:pt x="50" y="16"/>
                        <a:pt x="49" y="17"/>
                      </a:cubicBezTo>
                      <a:cubicBezTo>
                        <a:pt x="49" y="17"/>
                        <a:pt x="50" y="17"/>
                        <a:pt x="51" y="17"/>
                      </a:cubicBezTo>
                      <a:cubicBezTo>
                        <a:pt x="51" y="17"/>
                        <a:pt x="51" y="17"/>
                        <a:pt x="52" y="17"/>
                      </a:cubicBezTo>
                      <a:cubicBezTo>
                        <a:pt x="51" y="18"/>
                        <a:pt x="51" y="18"/>
                        <a:pt x="50" y="18"/>
                      </a:cubicBezTo>
                      <a:cubicBezTo>
                        <a:pt x="50" y="17"/>
                        <a:pt x="49" y="17"/>
                        <a:pt x="48" y="17"/>
                      </a:cubicBezTo>
                      <a:cubicBezTo>
                        <a:pt x="48" y="17"/>
                        <a:pt x="49" y="15"/>
                        <a:pt x="47" y="16"/>
                      </a:cubicBezTo>
                      <a:close/>
                      <a:moveTo>
                        <a:pt x="52" y="24"/>
                      </a:moveTo>
                      <a:cubicBezTo>
                        <a:pt x="52" y="23"/>
                        <a:pt x="53" y="23"/>
                        <a:pt x="54" y="23"/>
                      </a:cubicBezTo>
                      <a:cubicBezTo>
                        <a:pt x="54" y="23"/>
                        <a:pt x="53" y="24"/>
                        <a:pt x="52" y="24"/>
                      </a:cubicBezTo>
                      <a:close/>
                      <a:moveTo>
                        <a:pt x="55" y="20"/>
                      </a:moveTo>
                      <a:cubicBezTo>
                        <a:pt x="54" y="20"/>
                        <a:pt x="54" y="19"/>
                        <a:pt x="54" y="19"/>
                      </a:cubicBezTo>
                      <a:cubicBezTo>
                        <a:pt x="54" y="19"/>
                        <a:pt x="54" y="19"/>
                        <a:pt x="53" y="20"/>
                      </a:cubicBezTo>
                      <a:cubicBezTo>
                        <a:pt x="53" y="20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2" y="20"/>
                      </a:cubicBezTo>
                      <a:cubicBezTo>
                        <a:pt x="52" y="19"/>
                        <a:pt x="52" y="19"/>
                        <a:pt x="52" y="18"/>
                      </a:cubicBezTo>
                      <a:cubicBezTo>
                        <a:pt x="54" y="18"/>
                        <a:pt x="56" y="19"/>
                        <a:pt x="55" y="20"/>
                      </a:cubicBezTo>
                      <a:close/>
                      <a:moveTo>
                        <a:pt x="60" y="21"/>
                      </a:moveTo>
                      <a:cubicBezTo>
                        <a:pt x="58" y="21"/>
                        <a:pt x="59" y="22"/>
                        <a:pt x="57" y="22"/>
                      </a:cubicBezTo>
                      <a:cubicBezTo>
                        <a:pt x="57" y="22"/>
                        <a:pt x="57" y="22"/>
                        <a:pt x="57" y="21"/>
                      </a:cubicBezTo>
                      <a:cubicBezTo>
                        <a:pt x="57" y="21"/>
                        <a:pt x="58" y="21"/>
                        <a:pt x="58" y="21"/>
                      </a:cubicBezTo>
                      <a:cubicBezTo>
                        <a:pt x="58" y="21"/>
                        <a:pt x="58" y="20"/>
                        <a:pt x="58" y="19"/>
                      </a:cubicBezTo>
                      <a:cubicBezTo>
                        <a:pt x="58" y="19"/>
                        <a:pt x="56" y="19"/>
                        <a:pt x="56" y="18"/>
                      </a:cubicBezTo>
                      <a:cubicBezTo>
                        <a:pt x="56" y="17"/>
                        <a:pt x="55" y="17"/>
                        <a:pt x="55" y="16"/>
                      </a:cubicBezTo>
                      <a:cubicBezTo>
                        <a:pt x="57" y="16"/>
                        <a:pt x="57" y="18"/>
                        <a:pt x="58" y="17"/>
                      </a:cubicBezTo>
                      <a:cubicBezTo>
                        <a:pt x="58" y="16"/>
                        <a:pt x="59" y="17"/>
                        <a:pt x="59" y="17"/>
                      </a:cubicBezTo>
                      <a:cubicBezTo>
                        <a:pt x="60" y="16"/>
                        <a:pt x="59" y="15"/>
                        <a:pt x="60" y="15"/>
                      </a:cubicBezTo>
                      <a:cubicBezTo>
                        <a:pt x="60" y="15"/>
                        <a:pt x="60" y="15"/>
                        <a:pt x="60" y="15"/>
                      </a:cubicBezTo>
                      <a:cubicBezTo>
                        <a:pt x="60" y="15"/>
                        <a:pt x="59" y="17"/>
                        <a:pt x="60" y="17"/>
                      </a:cubicBezTo>
                      <a:cubicBezTo>
                        <a:pt x="60" y="18"/>
                        <a:pt x="58" y="16"/>
                        <a:pt x="58" y="18"/>
                      </a:cubicBezTo>
                      <a:cubicBezTo>
                        <a:pt x="58" y="21"/>
                        <a:pt x="60" y="19"/>
                        <a:pt x="62" y="20"/>
                      </a:cubicBezTo>
                      <a:cubicBezTo>
                        <a:pt x="61" y="21"/>
                        <a:pt x="61" y="21"/>
                        <a:pt x="60" y="21"/>
                      </a:cubicBezTo>
                      <a:close/>
                      <a:moveTo>
                        <a:pt x="65" y="22"/>
                      </a:moveTo>
                      <a:cubicBezTo>
                        <a:pt x="65" y="20"/>
                        <a:pt x="63" y="19"/>
                        <a:pt x="63" y="21"/>
                      </a:cubicBezTo>
                      <a:cubicBezTo>
                        <a:pt x="63" y="21"/>
                        <a:pt x="62" y="20"/>
                        <a:pt x="62" y="20"/>
                      </a:cubicBezTo>
                      <a:cubicBezTo>
                        <a:pt x="64" y="19"/>
                        <a:pt x="64" y="21"/>
                        <a:pt x="66" y="21"/>
                      </a:cubicBezTo>
                      <a:cubicBezTo>
                        <a:pt x="66" y="20"/>
                        <a:pt x="66" y="20"/>
                        <a:pt x="65" y="20"/>
                      </a:cubicBezTo>
                      <a:cubicBezTo>
                        <a:pt x="64" y="19"/>
                        <a:pt x="65" y="19"/>
                        <a:pt x="65" y="18"/>
                      </a:cubicBezTo>
                      <a:cubicBezTo>
                        <a:pt x="65" y="19"/>
                        <a:pt x="66" y="19"/>
                        <a:pt x="66" y="19"/>
                      </a:cubicBezTo>
                      <a:cubicBezTo>
                        <a:pt x="66" y="20"/>
                        <a:pt x="66" y="21"/>
                        <a:pt x="67" y="20"/>
                      </a:cubicBezTo>
                      <a:cubicBezTo>
                        <a:pt x="67" y="21"/>
                        <a:pt x="66" y="22"/>
                        <a:pt x="65" y="22"/>
                      </a:cubicBezTo>
                      <a:close/>
                      <a:moveTo>
                        <a:pt x="76" y="11"/>
                      </a:moveTo>
                      <a:cubicBezTo>
                        <a:pt x="76" y="11"/>
                        <a:pt x="77" y="12"/>
                        <a:pt x="76" y="12"/>
                      </a:cubicBezTo>
                      <a:cubicBezTo>
                        <a:pt x="76" y="12"/>
                        <a:pt x="76" y="12"/>
                        <a:pt x="76" y="12"/>
                      </a:cubicBezTo>
                      <a:cubicBezTo>
                        <a:pt x="76" y="11"/>
                        <a:pt x="77" y="11"/>
                        <a:pt x="78" y="10"/>
                      </a:cubicBezTo>
                      <a:cubicBezTo>
                        <a:pt x="77" y="10"/>
                        <a:pt x="77" y="9"/>
                        <a:pt x="78" y="9"/>
                      </a:cubicBezTo>
                      <a:cubicBezTo>
                        <a:pt x="78" y="9"/>
                        <a:pt x="78" y="9"/>
                        <a:pt x="78" y="9"/>
                      </a:cubicBezTo>
                      <a:cubicBezTo>
                        <a:pt x="78" y="10"/>
                        <a:pt x="78" y="10"/>
                        <a:pt x="78" y="11"/>
                      </a:cubicBezTo>
                      <a:cubicBezTo>
                        <a:pt x="78" y="12"/>
                        <a:pt x="77" y="11"/>
                        <a:pt x="76" y="11"/>
                      </a:cubicBezTo>
                      <a:close/>
                      <a:moveTo>
                        <a:pt x="74" y="19"/>
                      </a:moveTo>
                      <a:cubicBezTo>
                        <a:pt x="73" y="19"/>
                        <a:pt x="74" y="21"/>
                        <a:pt x="72" y="21"/>
                      </a:cubicBezTo>
                      <a:cubicBezTo>
                        <a:pt x="72" y="20"/>
                        <a:pt x="73" y="19"/>
                        <a:pt x="72" y="19"/>
                      </a:cubicBezTo>
                      <a:cubicBezTo>
                        <a:pt x="71" y="18"/>
                        <a:pt x="71" y="21"/>
                        <a:pt x="70" y="18"/>
                      </a:cubicBezTo>
                      <a:cubicBezTo>
                        <a:pt x="70" y="19"/>
                        <a:pt x="71" y="18"/>
                        <a:pt x="71" y="18"/>
                      </a:cubicBezTo>
                      <a:cubicBezTo>
                        <a:pt x="69" y="17"/>
                        <a:pt x="71" y="17"/>
                        <a:pt x="71" y="16"/>
                      </a:cubicBezTo>
                      <a:cubicBezTo>
                        <a:pt x="72" y="16"/>
                        <a:pt x="72" y="17"/>
                        <a:pt x="72" y="17"/>
                      </a:cubicBezTo>
                      <a:cubicBezTo>
                        <a:pt x="73" y="17"/>
                        <a:pt x="73" y="17"/>
                        <a:pt x="74" y="17"/>
                      </a:cubicBezTo>
                      <a:cubicBezTo>
                        <a:pt x="74" y="17"/>
                        <a:pt x="74" y="18"/>
                        <a:pt x="74" y="18"/>
                      </a:cubicBezTo>
                      <a:cubicBezTo>
                        <a:pt x="74" y="19"/>
                        <a:pt x="75" y="17"/>
                        <a:pt x="76" y="18"/>
                      </a:cubicBezTo>
                      <a:cubicBezTo>
                        <a:pt x="76" y="19"/>
                        <a:pt x="75" y="19"/>
                        <a:pt x="75" y="20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0"/>
                        <a:pt x="75" y="20"/>
                        <a:pt x="75" y="20"/>
                      </a:cubicBezTo>
                      <a:cubicBezTo>
                        <a:pt x="75" y="20"/>
                        <a:pt x="74" y="19"/>
                        <a:pt x="74" y="19"/>
                      </a:cubicBezTo>
                      <a:close/>
                      <a:moveTo>
                        <a:pt x="92" y="11"/>
                      </a:moveTo>
                      <a:cubicBezTo>
                        <a:pt x="93" y="10"/>
                        <a:pt x="93" y="11"/>
                        <a:pt x="94" y="10"/>
                      </a:cubicBezTo>
                      <a:cubicBezTo>
                        <a:pt x="94" y="10"/>
                        <a:pt x="94" y="9"/>
                        <a:pt x="96" y="9"/>
                      </a:cubicBezTo>
                      <a:cubicBezTo>
                        <a:pt x="96" y="9"/>
                        <a:pt x="96" y="9"/>
                        <a:pt x="96" y="8"/>
                      </a:cubicBezTo>
                      <a:cubicBezTo>
                        <a:pt x="97" y="8"/>
                        <a:pt x="98" y="8"/>
                        <a:pt x="98" y="9"/>
                      </a:cubicBezTo>
                      <a:cubicBezTo>
                        <a:pt x="97" y="9"/>
                        <a:pt x="97" y="10"/>
                        <a:pt x="97" y="10"/>
                      </a:cubicBezTo>
                      <a:cubicBezTo>
                        <a:pt x="96" y="10"/>
                        <a:pt x="94" y="11"/>
                        <a:pt x="96" y="11"/>
                      </a:cubicBezTo>
                      <a:cubicBezTo>
                        <a:pt x="96" y="10"/>
                        <a:pt x="98" y="11"/>
                        <a:pt x="99" y="12"/>
                      </a:cubicBezTo>
                      <a:cubicBezTo>
                        <a:pt x="98" y="12"/>
                        <a:pt x="98" y="12"/>
                        <a:pt x="98" y="12"/>
                      </a:cubicBezTo>
                      <a:cubicBezTo>
                        <a:pt x="98" y="12"/>
                        <a:pt x="98" y="12"/>
                        <a:pt x="99" y="12"/>
                      </a:cubicBezTo>
                      <a:cubicBezTo>
                        <a:pt x="97" y="12"/>
                        <a:pt x="97" y="14"/>
                        <a:pt x="95" y="13"/>
                      </a:cubicBezTo>
                      <a:cubicBezTo>
                        <a:pt x="95" y="13"/>
                        <a:pt x="96" y="12"/>
                        <a:pt x="96" y="12"/>
                      </a:cubicBezTo>
                      <a:cubicBezTo>
                        <a:pt x="95" y="12"/>
                        <a:pt x="94" y="12"/>
                        <a:pt x="94" y="12"/>
                      </a:cubicBezTo>
                      <a:cubicBezTo>
                        <a:pt x="93" y="12"/>
                        <a:pt x="92" y="11"/>
                        <a:pt x="92" y="12"/>
                      </a:cubicBezTo>
                      <a:cubicBezTo>
                        <a:pt x="91" y="12"/>
                        <a:pt x="93" y="11"/>
                        <a:pt x="92" y="11"/>
                      </a:cubicBezTo>
                      <a:cubicBezTo>
                        <a:pt x="92" y="11"/>
                        <a:pt x="92" y="11"/>
                        <a:pt x="92" y="11"/>
                      </a:cubicBezTo>
                      <a:cubicBezTo>
                        <a:pt x="92" y="11"/>
                        <a:pt x="92" y="11"/>
                        <a:pt x="92" y="11"/>
                      </a:cubicBezTo>
                      <a:close/>
                      <a:moveTo>
                        <a:pt x="99" y="8"/>
                      </a:moveTo>
                      <a:cubicBezTo>
                        <a:pt x="100" y="9"/>
                        <a:pt x="100" y="8"/>
                        <a:pt x="100" y="8"/>
                      </a:cubicBezTo>
                      <a:cubicBezTo>
                        <a:pt x="100" y="8"/>
                        <a:pt x="101" y="8"/>
                        <a:pt x="101" y="8"/>
                      </a:cubicBezTo>
                      <a:cubicBezTo>
                        <a:pt x="102" y="10"/>
                        <a:pt x="99" y="9"/>
                        <a:pt x="99" y="10"/>
                      </a:cubicBezTo>
                      <a:cubicBezTo>
                        <a:pt x="100" y="11"/>
                        <a:pt x="101" y="10"/>
                        <a:pt x="101" y="10"/>
                      </a:cubicBezTo>
                      <a:cubicBezTo>
                        <a:pt x="102" y="12"/>
                        <a:pt x="100" y="11"/>
                        <a:pt x="99" y="12"/>
                      </a:cubicBezTo>
                      <a:cubicBezTo>
                        <a:pt x="99" y="10"/>
                        <a:pt x="98" y="8"/>
                        <a:pt x="99" y="8"/>
                      </a:cubicBezTo>
                      <a:close/>
                      <a:moveTo>
                        <a:pt x="113" y="12"/>
                      </a:moveTo>
                      <a:cubicBezTo>
                        <a:pt x="113" y="12"/>
                        <a:pt x="113" y="13"/>
                        <a:pt x="114" y="13"/>
                      </a:cubicBezTo>
                      <a:cubicBezTo>
                        <a:pt x="113" y="13"/>
                        <a:pt x="113" y="13"/>
                        <a:pt x="113" y="13"/>
                      </a:cubicBezTo>
                      <a:cubicBezTo>
                        <a:pt x="113" y="13"/>
                        <a:pt x="113" y="13"/>
                        <a:pt x="113" y="13"/>
                      </a:cubicBezTo>
                      <a:cubicBezTo>
                        <a:pt x="113" y="13"/>
                        <a:pt x="113" y="13"/>
                        <a:pt x="113" y="13"/>
                      </a:cubicBezTo>
                      <a:cubicBezTo>
                        <a:pt x="113" y="12"/>
                        <a:pt x="113" y="12"/>
                        <a:pt x="113" y="12"/>
                      </a:cubicBezTo>
                      <a:close/>
                      <a:moveTo>
                        <a:pt x="199" y="10"/>
                      </a:moveTo>
                      <a:cubicBezTo>
                        <a:pt x="199" y="11"/>
                        <a:pt x="199" y="11"/>
                        <a:pt x="199" y="11"/>
                      </a:cubicBezTo>
                      <a:cubicBezTo>
                        <a:pt x="199" y="11"/>
                        <a:pt x="199" y="11"/>
                        <a:pt x="199" y="11"/>
                      </a:cubicBezTo>
                      <a:cubicBezTo>
                        <a:pt x="199" y="11"/>
                        <a:pt x="199" y="11"/>
                        <a:pt x="199" y="10"/>
                      </a:cubicBezTo>
                      <a:close/>
                      <a:moveTo>
                        <a:pt x="199" y="14"/>
                      </a:moveTo>
                      <a:cubicBezTo>
                        <a:pt x="199" y="14"/>
                        <a:pt x="200" y="14"/>
                        <a:pt x="200" y="13"/>
                      </a:cubicBezTo>
                      <a:cubicBezTo>
                        <a:pt x="201" y="14"/>
                        <a:pt x="200" y="14"/>
                        <a:pt x="199" y="15"/>
                      </a:cubicBezTo>
                      <a:cubicBezTo>
                        <a:pt x="199" y="15"/>
                        <a:pt x="199" y="14"/>
                        <a:pt x="199" y="14"/>
                      </a:cubicBezTo>
                      <a:close/>
                      <a:moveTo>
                        <a:pt x="187" y="10"/>
                      </a:moveTo>
                      <a:cubicBezTo>
                        <a:pt x="187" y="10"/>
                        <a:pt x="187" y="10"/>
                        <a:pt x="187" y="11"/>
                      </a:cubicBezTo>
                      <a:cubicBezTo>
                        <a:pt x="186" y="11"/>
                        <a:pt x="187" y="12"/>
                        <a:pt x="187" y="12"/>
                      </a:cubicBezTo>
                      <a:cubicBezTo>
                        <a:pt x="186" y="12"/>
                        <a:pt x="186" y="12"/>
                        <a:pt x="185" y="12"/>
                      </a:cubicBezTo>
                      <a:cubicBezTo>
                        <a:pt x="185" y="11"/>
                        <a:pt x="185" y="11"/>
                        <a:pt x="185" y="10"/>
                      </a:cubicBezTo>
                      <a:cubicBezTo>
                        <a:pt x="183" y="10"/>
                        <a:pt x="185" y="11"/>
                        <a:pt x="184" y="12"/>
                      </a:cubicBezTo>
                      <a:cubicBezTo>
                        <a:pt x="183" y="12"/>
                        <a:pt x="184" y="10"/>
                        <a:pt x="182" y="9"/>
                      </a:cubicBezTo>
                      <a:cubicBezTo>
                        <a:pt x="182" y="9"/>
                        <a:pt x="182" y="9"/>
                        <a:pt x="183" y="9"/>
                      </a:cubicBezTo>
                      <a:cubicBezTo>
                        <a:pt x="183" y="10"/>
                        <a:pt x="185" y="9"/>
                        <a:pt x="186" y="10"/>
                      </a:cubicBezTo>
                      <a:cubicBezTo>
                        <a:pt x="186" y="10"/>
                        <a:pt x="187" y="10"/>
                        <a:pt x="187" y="10"/>
                      </a:cubicBezTo>
                      <a:close/>
                      <a:moveTo>
                        <a:pt x="191" y="15"/>
                      </a:moveTo>
                      <a:cubicBezTo>
                        <a:pt x="191" y="15"/>
                        <a:pt x="192" y="15"/>
                        <a:pt x="192" y="16"/>
                      </a:cubicBezTo>
                      <a:cubicBezTo>
                        <a:pt x="191" y="16"/>
                        <a:pt x="191" y="16"/>
                        <a:pt x="191" y="15"/>
                      </a:cubicBezTo>
                      <a:cubicBezTo>
                        <a:pt x="191" y="15"/>
                        <a:pt x="191" y="15"/>
                        <a:pt x="191" y="15"/>
                      </a:cubicBezTo>
                      <a:close/>
                      <a:moveTo>
                        <a:pt x="190" y="15"/>
                      </a:moveTo>
                      <a:cubicBezTo>
                        <a:pt x="190" y="16"/>
                        <a:pt x="190" y="16"/>
                        <a:pt x="191" y="16"/>
                      </a:cubicBezTo>
                      <a:cubicBezTo>
                        <a:pt x="190" y="16"/>
                        <a:pt x="190" y="16"/>
                        <a:pt x="190" y="16"/>
                      </a:cubicBezTo>
                      <a:cubicBezTo>
                        <a:pt x="189" y="16"/>
                        <a:pt x="188" y="16"/>
                        <a:pt x="188" y="17"/>
                      </a:cubicBezTo>
                      <a:cubicBezTo>
                        <a:pt x="188" y="17"/>
                        <a:pt x="188" y="16"/>
                        <a:pt x="188" y="16"/>
                      </a:cubicBezTo>
                      <a:cubicBezTo>
                        <a:pt x="188" y="16"/>
                        <a:pt x="188" y="15"/>
                        <a:pt x="188" y="14"/>
                      </a:cubicBezTo>
                      <a:cubicBezTo>
                        <a:pt x="189" y="15"/>
                        <a:pt x="189" y="15"/>
                        <a:pt x="189" y="15"/>
                      </a:cubicBezTo>
                      <a:cubicBezTo>
                        <a:pt x="189" y="15"/>
                        <a:pt x="190" y="15"/>
                        <a:pt x="190" y="15"/>
                      </a:cubicBezTo>
                      <a:close/>
                      <a:moveTo>
                        <a:pt x="187" y="12"/>
                      </a:moveTo>
                      <a:cubicBezTo>
                        <a:pt x="187" y="12"/>
                        <a:pt x="188" y="12"/>
                        <a:pt x="188" y="12"/>
                      </a:cubicBezTo>
                      <a:cubicBezTo>
                        <a:pt x="188" y="13"/>
                        <a:pt x="188" y="14"/>
                        <a:pt x="188" y="14"/>
                      </a:cubicBezTo>
                      <a:cubicBezTo>
                        <a:pt x="188" y="14"/>
                        <a:pt x="188" y="14"/>
                        <a:pt x="188" y="14"/>
                      </a:cubicBezTo>
                      <a:cubicBezTo>
                        <a:pt x="188" y="14"/>
                        <a:pt x="188" y="14"/>
                        <a:pt x="188" y="14"/>
                      </a:cubicBezTo>
                      <a:cubicBezTo>
                        <a:pt x="187" y="14"/>
                        <a:pt x="187" y="13"/>
                        <a:pt x="187" y="12"/>
                      </a:cubicBezTo>
                      <a:close/>
                      <a:moveTo>
                        <a:pt x="182" y="11"/>
                      </a:moveTo>
                      <a:cubicBezTo>
                        <a:pt x="182" y="11"/>
                        <a:pt x="182" y="11"/>
                        <a:pt x="182" y="11"/>
                      </a:cubicBezTo>
                      <a:cubicBezTo>
                        <a:pt x="182" y="11"/>
                        <a:pt x="182" y="11"/>
                        <a:pt x="181" y="11"/>
                      </a:cubicBezTo>
                      <a:cubicBezTo>
                        <a:pt x="182" y="11"/>
                        <a:pt x="182" y="11"/>
                        <a:pt x="182" y="11"/>
                      </a:cubicBezTo>
                      <a:close/>
                      <a:moveTo>
                        <a:pt x="179" y="14"/>
                      </a:moveTo>
                      <a:cubicBezTo>
                        <a:pt x="179" y="14"/>
                        <a:pt x="179" y="13"/>
                        <a:pt x="179" y="13"/>
                      </a:cubicBezTo>
                      <a:cubicBezTo>
                        <a:pt x="179" y="13"/>
                        <a:pt x="179" y="12"/>
                        <a:pt x="180" y="12"/>
                      </a:cubicBezTo>
                      <a:cubicBezTo>
                        <a:pt x="180" y="12"/>
                        <a:pt x="180" y="12"/>
                        <a:pt x="180" y="12"/>
                      </a:cubicBezTo>
                      <a:cubicBezTo>
                        <a:pt x="180" y="13"/>
                        <a:pt x="180" y="13"/>
                        <a:pt x="180" y="13"/>
                      </a:cubicBezTo>
                      <a:cubicBezTo>
                        <a:pt x="181" y="13"/>
                        <a:pt x="181" y="13"/>
                        <a:pt x="182" y="13"/>
                      </a:cubicBezTo>
                      <a:cubicBezTo>
                        <a:pt x="182" y="13"/>
                        <a:pt x="182" y="13"/>
                        <a:pt x="182" y="13"/>
                      </a:cubicBezTo>
                      <a:cubicBezTo>
                        <a:pt x="182" y="14"/>
                        <a:pt x="182" y="14"/>
                        <a:pt x="181" y="15"/>
                      </a:cubicBezTo>
                      <a:cubicBezTo>
                        <a:pt x="181" y="14"/>
                        <a:pt x="180" y="14"/>
                        <a:pt x="179" y="14"/>
                      </a:cubicBezTo>
                      <a:close/>
                      <a:moveTo>
                        <a:pt x="192" y="18"/>
                      </a:moveTo>
                      <a:cubicBezTo>
                        <a:pt x="192" y="18"/>
                        <a:pt x="192" y="18"/>
                        <a:pt x="192" y="18"/>
                      </a:cubicBezTo>
                      <a:cubicBezTo>
                        <a:pt x="193" y="19"/>
                        <a:pt x="194" y="20"/>
                        <a:pt x="193" y="21"/>
                      </a:cubicBezTo>
                      <a:cubicBezTo>
                        <a:pt x="192" y="20"/>
                        <a:pt x="193" y="19"/>
                        <a:pt x="192" y="18"/>
                      </a:cubicBezTo>
                      <a:close/>
                      <a:moveTo>
                        <a:pt x="196" y="14"/>
                      </a:moveTo>
                      <a:cubicBezTo>
                        <a:pt x="196" y="14"/>
                        <a:pt x="196" y="14"/>
                        <a:pt x="196" y="14"/>
                      </a:cubicBezTo>
                      <a:cubicBezTo>
                        <a:pt x="196" y="12"/>
                        <a:pt x="195" y="13"/>
                        <a:pt x="194" y="12"/>
                      </a:cubicBezTo>
                      <a:cubicBezTo>
                        <a:pt x="195" y="12"/>
                        <a:pt x="196" y="12"/>
                        <a:pt x="196" y="13"/>
                      </a:cubicBezTo>
                      <a:cubicBezTo>
                        <a:pt x="196" y="13"/>
                        <a:pt x="196" y="13"/>
                        <a:pt x="196" y="14"/>
                      </a:cubicBezTo>
                      <a:close/>
                      <a:moveTo>
                        <a:pt x="182" y="7"/>
                      </a:moveTo>
                      <a:cubicBezTo>
                        <a:pt x="182" y="7"/>
                        <a:pt x="182" y="7"/>
                        <a:pt x="182" y="7"/>
                      </a:cubicBezTo>
                      <a:cubicBezTo>
                        <a:pt x="182" y="7"/>
                        <a:pt x="182" y="7"/>
                        <a:pt x="182" y="7"/>
                      </a:cubicBezTo>
                      <a:cubicBezTo>
                        <a:pt x="182" y="7"/>
                        <a:pt x="182" y="7"/>
                        <a:pt x="182" y="7"/>
                      </a:cubicBezTo>
                      <a:close/>
                      <a:moveTo>
                        <a:pt x="176" y="16"/>
                      </a:moveTo>
                      <a:cubicBezTo>
                        <a:pt x="177" y="17"/>
                        <a:pt x="176" y="17"/>
                        <a:pt x="176" y="18"/>
                      </a:cubicBezTo>
                      <a:cubicBezTo>
                        <a:pt x="177" y="18"/>
                        <a:pt x="177" y="18"/>
                        <a:pt x="177" y="19"/>
                      </a:cubicBezTo>
                      <a:cubicBezTo>
                        <a:pt x="176" y="19"/>
                        <a:pt x="176" y="18"/>
                        <a:pt x="175" y="18"/>
                      </a:cubicBezTo>
                      <a:cubicBezTo>
                        <a:pt x="175" y="18"/>
                        <a:pt x="175" y="17"/>
                        <a:pt x="175" y="17"/>
                      </a:cubicBezTo>
                      <a:cubicBezTo>
                        <a:pt x="175" y="17"/>
                        <a:pt x="175" y="17"/>
                        <a:pt x="176" y="17"/>
                      </a:cubicBezTo>
                      <a:cubicBezTo>
                        <a:pt x="176" y="17"/>
                        <a:pt x="176" y="17"/>
                        <a:pt x="176" y="17"/>
                      </a:cubicBezTo>
                      <a:cubicBezTo>
                        <a:pt x="176" y="17"/>
                        <a:pt x="176" y="16"/>
                        <a:pt x="176" y="16"/>
                      </a:cubicBezTo>
                      <a:cubicBezTo>
                        <a:pt x="176" y="16"/>
                        <a:pt x="176" y="16"/>
                        <a:pt x="176" y="16"/>
                      </a:cubicBezTo>
                      <a:close/>
                      <a:moveTo>
                        <a:pt x="169" y="21"/>
                      </a:moveTo>
                      <a:cubicBezTo>
                        <a:pt x="169" y="21"/>
                        <a:pt x="169" y="21"/>
                        <a:pt x="168" y="22"/>
                      </a:cubicBezTo>
                      <a:cubicBezTo>
                        <a:pt x="168" y="22"/>
                        <a:pt x="168" y="22"/>
                        <a:pt x="168" y="22"/>
                      </a:cubicBezTo>
                      <a:cubicBezTo>
                        <a:pt x="168" y="22"/>
                        <a:pt x="168" y="22"/>
                        <a:pt x="168" y="22"/>
                      </a:cubicBezTo>
                      <a:cubicBezTo>
                        <a:pt x="168" y="22"/>
                        <a:pt x="168" y="22"/>
                        <a:pt x="167" y="22"/>
                      </a:cubicBezTo>
                      <a:cubicBezTo>
                        <a:pt x="168" y="21"/>
                        <a:pt x="168" y="21"/>
                        <a:pt x="168" y="21"/>
                      </a:cubicBezTo>
                      <a:cubicBezTo>
                        <a:pt x="168" y="21"/>
                        <a:pt x="168" y="20"/>
                        <a:pt x="168" y="20"/>
                      </a:cubicBezTo>
                      <a:cubicBezTo>
                        <a:pt x="169" y="20"/>
                        <a:pt x="169" y="20"/>
                        <a:pt x="170" y="20"/>
                      </a:cubicBezTo>
                      <a:cubicBezTo>
                        <a:pt x="170" y="21"/>
                        <a:pt x="169" y="21"/>
                        <a:pt x="169" y="21"/>
                      </a:cubicBezTo>
                      <a:close/>
                      <a:moveTo>
                        <a:pt x="173" y="9"/>
                      </a:moveTo>
                      <a:cubicBezTo>
                        <a:pt x="173" y="9"/>
                        <a:pt x="173" y="9"/>
                        <a:pt x="173" y="9"/>
                      </a:cubicBezTo>
                      <a:cubicBezTo>
                        <a:pt x="173" y="9"/>
                        <a:pt x="173" y="9"/>
                        <a:pt x="173" y="9"/>
                      </a:cubicBezTo>
                      <a:close/>
                      <a:moveTo>
                        <a:pt x="174" y="10"/>
                      </a:moveTo>
                      <a:cubicBezTo>
                        <a:pt x="174" y="10"/>
                        <a:pt x="174" y="10"/>
                        <a:pt x="174" y="10"/>
                      </a:cubicBezTo>
                      <a:cubicBezTo>
                        <a:pt x="174" y="10"/>
                        <a:pt x="174" y="10"/>
                        <a:pt x="174" y="10"/>
                      </a:cubicBezTo>
                      <a:cubicBezTo>
                        <a:pt x="174" y="10"/>
                        <a:pt x="174" y="10"/>
                        <a:pt x="174" y="10"/>
                      </a:cubicBezTo>
                      <a:close/>
                      <a:moveTo>
                        <a:pt x="166" y="20"/>
                      </a:moveTo>
                      <a:cubicBezTo>
                        <a:pt x="166" y="20"/>
                        <a:pt x="166" y="20"/>
                        <a:pt x="166" y="20"/>
                      </a:cubicBezTo>
                      <a:cubicBezTo>
                        <a:pt x="166" y="20"/>
                        <a:pt x="166" y="20"/>
                        <a:pt x="166" y="20"/>
                      </a:cubicBezTo>
                      <a:close/>
                      <a:moveTo>
                        <a:pt x="169" y="15"/>
                      </a:moveTo>
                      <a:cubicBezTo>
                        <a:pt x="170" y="15"/>
                        <a:pt x="170" y="15"/>
                        <a:pt x="170" y="15"/>
                      </a:cubicBezTo>
                      <a:cubicBezTo>
                        <a:pt x="170" y="15"/>
                        <a:pt x="170" y="15"/>
                        <a:pt x="170" y="15"/>
                      </a:cubicBezTo>
                      <a:cubicBezTo>
                        <a:pt x="170" y="16"/>
                        <a:pt x="170" y="16"/>
                        <a:pt x="169" y="16"/>
                      </a:cubicBezTo>
                      <a:cubicBezTo>
                        <a:pt x="169" y="16"/>
                        <a:pt x="169" y="15"/>
                        <a:pt x="169" y="15"/>
                      </a:cubicBezTo>
                      <a:close/>
                      <a:moveTo>
                        <a:pt x="174" y="9"/>
                      </a:moveTo>
                      <a:cubicBezTo>
                        <a:pt x="174" y="9"/>
                        <a:pt x="174" y="9"/>
                        <a:pt x="174" y="9"/>
                      </a:cubicBezTo>
                      <a:cubicBezTo>
                        <a:pt x="173" y="8"/>
                        <a:pt x="174" y="8"/>
                        <a:pt x="174" y="8"/>
                      </a:cubicBezTo>
                      <a:cubicBezTo>
                        <a:pt x="174" y="8"/>
                        <a:pt x="174" y="9"/>
                        <a:pt x="174" y="9"/>
                      </a:cubicBezTo>
                      <a:close/>
                      <a:moveTo>
                        <a:pt x="163" y="12"/>
                      </a:moveTo>
                      <a:cubicBezTo>
                        <a:pt x="163" y="13"/>
                        <a:pt x="163" y="13"/>
                        <a:pt x="162" y="13"/>
                      </a:cubicBezTo>
                      <a:cubicBezTo>
                        <a:pt x="162" y="13"/>
                        <a:pt x="162" y="12"/>
                        <a:pt x="162" y="12"/>
                      </a:cubicBezTo>
                      <a:cubicBezTo>
                        <a:pt x="163" y="12"/>
                        <a:pt x="163" y="12"/>
                        <a:pt x="163" y="12"/>
                      </a:cubicBezTo>
                      <a:close/>
                      <a:moveTo>
                        <a:pt x="162" y="18"/>
                      </a:moveTo>
                      <a:cubicBezTo>
                        <a:pt x="161" y="19"/>
                        <a:pt x="161" y="18"/>
                        <a:pt x="161" y="18"/>
                      </a:cubicBezTo>
                      <a:cubicBezTo>
                        <a:pt x="160" y="18"/>
                        <a:pt x="160" y="18"/>
                        <a:pt x="160" y="18"/>
                      </a:cubicBezTo>
                      <a:cubicBezTo>
                        <a:pt x="160" y="18"/>
                        <a:pt x="160" y="18"/>
                        <a:pt x="159" y="18"/>
                      </a:cubicBezTo>
                      <a:cubicBezTo>
                        <a:pt x="159" y="17"/>
                        <a:pt x="160" y="17"/>
                        <a:pt x="161" y="17"/>
                      </a:cubicBezTo>
                      <a:cubicBezTo>
                        <a:pt x="161" y="17"/>
                        <a:pt x="162" y="18"/>
                        <a:pt x="162" y="18"/>
                      </a:cubicBezTo>
                      <a:cubicBezTo>
                        <a:pt x="162" y="18"/>
                        <a:pt x="162" y="18"/>
                        <a:pt x="162" y="18"/>
                      </a:cubicBezTo>
                      <a:close/>
                      <a:moveTo>
                        <a:pt x="146" y="15"/>
                      </a:moveTo>
                      <a:cubicBezTo>
                        <a:pt x="146" y="15"/>
                        <a:pt x="147" y="15"/>
                        <a:pt x="147" y="15"/>
                      </a:cubicBezTo>
                      <a:cubicBezTo>
                        <a:pt x="147" y="15"/>
                        <a:pt x="147" y="16"/>
                        <a:pt x="146" y="16"/>
                      </a:cubicBezTo>
                      <a:cubicBezTo>
                        <a:pt x="146" y="15"/>
                        <a:pt x="146" y="15"/>
                        <a:pt x="146" y="15"/>
                      </a:cubicBezTo>
                      <a:close/>
                      <a:moveTo>
                        <a:pt x="152" y="11"/>
                      </a:moveTo>
                      <a:cubicBezTo>
                        <a:pt x="152" y="11"/>
                        <a:pt x="152" y="11"/>
                        <a:pt x="152" y="11"/>
                      </a:cubicBezTo>
                      <a:cubicBezTo>
                        <a:pt x="152" y="11"/>
                        <a:pt x="152" y="11"/>
                        <a:pt x="152" y="11"/>
                      </a:cubicBezTo>
                      <a:cubicBezTo>
                        <a:pt x="152" y="11"/>
                        <a:pt x="152" y="11"/>
                        <a:pt x="152" y="11"/>
                      </a:cubicBezTo>
                      <a:close/>
                      <a:moveTo>
                        <a:pt x="151" y="13"/>
                      </a:moveTo>
                      <a:cubicBezTo>
                        <a:pt x="150" y="13"/>
                        <a:pt x="150" y="13"/>
                        <a:pt x="150" y="13"/>
                      </a:cubicBezTo>
                      <a:cubicBezTo>
                        <a:pt x="150" y="13"/>
                        <a:pt x="151" y="13"/>
                        <a:pt x="151" y="13"/>
                      </a:cubicBezTo>
                      <a:close/>
                      <a:moveTo>
                        <a:pt x="150" y="6"/>
                      </a:moveTo>
                      <a:cubicBezTo>
                        <a:pt x="150" y="7"/>
                        <a:pt x="149" y="7"/>
                        <a:pt x="149" y="6"/>
                      </a:cubicBezTo>
                      <a:cubicBezTo>
                        <a:pt x="149" y="6"/>
                        <a:pt x="150" y="6"/>
                        <a:pt x="149" y="6"/>
                      </a:cubicBezTo>
                      <a:cubicBezTo>
                        <a:pt x="150" y="6"/>
                        <a:pt x="150" y="6"/>
                        <a:pt x="150" y="6"/>
                      </a:cubicBezTo>
                      <a:cubicBezTo>
                        <a:pt x="150" y="6"/>
                        <a:pt x="150" y="6"/>
                        <a:pt x="150" y="6"/>
                      </a:cubicBezTo>
                      <a:close/>
                      <a:moveTo>
                        <a:pt x="145" y="16"/>
                      </a:moveTo>
                      <a:cubicBezTo>
                        <a:pt x="146" y="16"/>
                        <a:pt x="146" y="16"/>
                        <a:pt x="146" y="16"/>
                      </a:cubicBezTo>
                      <a:cubicBezTo>
                        <a:pt x="146" y="16"/>
                        <a:pt x="146" y="17"/>
                        <a:pt x="146" y="18"/>
                      </a:cubicBezTo>
                      <a:cubicBezTo>
                        <a:pt x="146" y="18"/>
                        <a:pt x="145" y="18"/>
                        <a:pt x="145" y="18"/>
                      </a:cubicBezTo>
                      <a:cubicBezTo>
                        <a:pt x="145" y="18"/>
                        <a:pt x="145" y="18"/>
                        <a:pt x="143" y="18"/>
                      </a:cubicBezTo>
                      <a:cubicBezTo>
                        <a:pt x="143" y="17"/>
                        <a:pt x="144" y="16"/>
                        <a:pt x="144" y="15"/>
                      </a:cubicBezTo>
                      <a:cubicBezTo>
                        <a:pt x="144" y="16"/>
                        <a:pt x="144" y="16"/>
                        <a:pt x="145" y="16"/>
                      </a:cubicBezTo>
                      <a:close/>
                      <a:moveTo>
                        <a:pt x="138" y="15"/>
                      </a:moveTo>
                      <a:cubicBezTo>
                        <a:pt x="138" y="16"/>
                        <a:pt x="137" y="15"/>
                        <a:pt x="137" y="16"/>
                      </a:cubicBezTo>
                      <a:cubicBezTo>
                        <a:pt x="137" y="16"/>
                        <a:pt x="138" y="16"/>
                        <a:pt x="137" y="17"/>
                      </a:cubicBezTo>
                      <a:cubicBezTo>
                        <a:pt x="137" y="17"/>
                        <a:pt x="137" y="17"/>
                        <a:pt x="137" y="18"/>
                      </a:cubicBezTo>
                      <a:cubicBezTo>
                        <a:pt x="136" y="17"/>
                        <a:pt x="136" y="16"/>
                        <a:pt x="137" y="16"/>
                      </a:cubicBezTo>
                      <a:cubicBezTo>
                        <a:pt x="136" y="15"/>
                        <a:pt x="135" y="15"/>
                        <a:pt x="135" y="14"/>
                      </a:cubicBezTo>
                      <a:cubicBezTo>
                        <a:pt x="135" y="14"/>
                        <a:pt x="136" y="14"/>
                        <a:pt x="136" y="14"/>
                      </a:cubicBezTo>
                      <a:cubicBezTo>
                        <a:pt x="136" y="13"/>
                        <a:pt x="136" y="13"/>
                        <a:pt x="136" y="13"/>
                      </a:cubicBezTo>
                      <a:cubicBezTo>
                        <a:pt x="136" y="13"/>
                        <a:pt x="135" y="13"/>
                        <a:pt x="135" y="12"/>
                      </a:cubicBezTo>
                      <a:cubicBezTo>
                        <a:pt x="136" y="13"/>
                        <a:pt x="136" y="12"/>
                        <a:pt x="137" y="12"/>
                      </a:cubicBezTo>
                      <a:cubicBezTo>
                        <a:pt x="137" y="12"/>
                        <a:pt x="137" y="12"/>
                        <a:pt x="137" y="12"/>
                      </a:cubicBezTo>
                      <a:cubicBezTo>
                        <a:pt x="137" y="13"/>
                        <a:pt x="137" y="13"/>
                        <a:pt x="138" y="13"/>
                      </a:cubicBezTo>
                      <a:cubicBezTo>
                        <a:pt x="137" y="14"/>
                        <a:pt x="138" y="14"/>
                        <a:pt x="138" y="15"/>
                      </a:cubicBezTo>
                      <a:close/>
                      <a:moveTo>
                        <a:pt x="137" y="11"/>
                      </a:moveTo>
                      <a:cubicBezTo>
                        <a:pt x="137" y="11"/>
                        <a:pt x="137" y="11"/>
                        <a:pt x="137" y="10"/>
                      </a:cubicBezTo>
                      <a:cubicBezTo>
                        <a:pt x="137" y="10"/>
                        <a:pt x="138" y="10"/>
                        <a:pt x="138" y="10"/>
                      </a:cubicBezTo>
                      <a:cubicBezTo>
                        <a:pt x="138" y="10"/>
                        <a:pt x="138" y="10"/>
                        <a:pt x="138" y="10"/>
                      </a:cubicBezTo>
                      <a:cubicBezTo>
                        <a:pt x="139" y="10"/>
                        <a:pt x="140" y="10"/>
                        <a:pt x="140" y="11"/>
                      </a:cubicBezTo>
                      <a:cubicBezTo>
                        <a:pt x="140" y="11"/>
                        <a:pt x="140" y="12"/>
                        <a:pt x="140" y="12"/>
                      </a:cubicBezTo>
                      <a:cubicBezTo>
                        <a:pt x="139" y="11"/>
                        <a:pt x="139" y="11"/>
                        <a:pt x="139" y="11"/>
                      </a:cubicBezTo>
                      <a:cubicBezTo>
                        <a:pt x="139" y="11"/>
                        <a:pt x="138" y="11"/>
                        <a:pt x="137" y="11"/>
                      </a:cubicBezTo>
                      <a:close/>
                      <a:moveTo>
                        <a:pt x="142" y="20"/>
                      </a:moveTo>
                      <a:cubicBezTo>
                        <a:pt x="142" y="20"/>
                        <a:pt x="142" y="20"/>
                        <a:pt x="142" y="20"/>
                      </a:cubicBezTo>
                      <a:cubicBezTo>
                        <a:pt x="142" y="20"/>
                        <a:pt x="142" y="20"/>
                        <a:pt x="142" y="20"/>
                      </a:cubicBezTo>
                      <a:cubicBezTo>
                        <a:pt x="142" y="20"/>
                        <a:pt x="142" y="20"/>
                        <a:pt x="142" y="20"/>
                      </a:cubicBezTo>
                      <a:close/>
                      <a:moveTo>
                        <a:pt x="142" y="9"/>
                      </a:moveTo>
                      <a:cubicBezTo>
                        <a:pt x="142" y="9"/>
                        <a:pt x="141" y="9"/>
                        <a:pt x="141" y="9"/>
                      </a:cubicBezTo>
                      <a:cubicBezTo>
                        <a:pt x="142" y="9"/>
                        <a:pt x="142" y="8"/>
                        <a:pt x="141" y="7"/>
                      </a:cubicBezTo>
                      <a:cubicBezTo>
                        <a:pt x="142" y="8"/>
                        <a:pt x="142" y="8"/>
                        <a:pt x="142" y="8"/>
                      </a:cubicBezTo>
                      <a:cubicBezTo>
                        <a:pt x="142" y="8"/>
                        <a:pt x="142" y="9"/>
                        <a:pt x="142" y="9"/>
                      </a:cubicBezTo>
                      <a:close/>
                      <a:moveTo>
                        <a:pt x="129" y="10"/>
                      </a:moveTo>
                      <a:cubicBezTo>
                        <a:pt x="130" y="10"/>
                        <a:pt x="130" y="9"/>
                        <a:pt x="130" y="7"/>
                      </a:cubicBezTo>
                      <a:cubicBezTo>
                        <a:pt x="130" y="8"/>
                        <a:pt x="130" y="8"/>
                        <a:pt x="131" y="8"/>
                      </a:cubicBezTo>
                      <a:cubicBezTo>
                        <a:pt x="131" y="8"/>
                        <a:pt x="130" y="8"/>
                        <a:pt x="130" y="8"/>
                      </a:cubicBezTo>
                      <a:cubicBezTo>
                        <a:pt x="131" y="10"/>
                        <a:pt x="130" y="10"/>
                        <a:pt x="129" y="10"/>
                      </a:cubicBezTo>
                      <a:close/>
                      <a:moveTo>
                        <a:pt x="121" y="17"/>
                      </a:moveTo>
                      <a:cubicBezTo>
                        <a:pt x="121" y="16"/>
                        <a:pt x="121" y="16"/>
                        <a:pt x="122" y="16"/>
                      </a:cubicBezTo>
                      <a:cubicBezTo>
                        <a:pt x="122" y="16"/>
                        <a:pt x="122" y="16"/>
                        <a:pt x="122" y="17"/>
                      </a:cubicBezTo>
                      <a:cubicBezTo>
                        <a:pt x="121" y="17"/>
                        <a:pt x="121" y="17"/>
                        <a:pt x="121" y="17"/>
                      </a:cubicBezTo>
                      <a:close/>
                      <a:moveTo>
                        <a:pt x="125" y="11"/>
                      </a:moveTo>
                      <a:cubicBezTo>
                        <a:pt x="125" y="11"/>
                        <a:pt x="125" y="11"/>
                        <a:pt x="125" y="11"/>
                      </a:cubicBezTo>
                      <a:cubicBezTo>
                        <a:pt x="125" y="11"/>
                        <a:pt x="125" y="11"/>
                        <a:pt x="124" y="12"/>
                      </a:cubicBezTo>
                      <a:cubicBezTo>
                        <a:pt x="124" y="11"/>
                        <a:pt x="125" y="11"/>
                        <a:pt x="125" y="11"/>
                      </a:cubicBezTo>
                      <a:close/>
                      <a:moveTo>
                        <a:pt x="126" y="12"/>
                      </a:moveTo>
                      <a:cubicBezTo>
                        <a:pt x="126" y="12"/>
                        <a:pt x="126" y="12"/>
                        <a:pt x="125" y="12"/>
                      </a:cubicBezTo>
                      <a:cubicBezTo>
                        <a:pt x="126" y="12"/>
                        <a:pt x="127" y="12"/>
                        <a:pt x="126" y="12"/>
                      </a:cubicBezTo>
                      <a:cubicBezTo>
                        <a:pt x="126" y="12"/>
                        <a:pt x="126" y="12"/>
                        <a:pt x="126" y="12"/>
                      </a:cubicBezTo>
                      <a:close/>
                      <a:moveTo>
                        <a:pt x="125" y="10"/>
                      </a:moveTo>
                      <a:cubicBezTo>
                        <a:pt x="125" y="10"/>
                        <a:pt x="125" y="10"/>
                        <a:pt x="125" y="9"/>
                      </a:cubicBezTo>
                      <a:cubicBezTo>
                        <a:pt x="125" y="9"/>
                        <a:pt x="125" y="9"/>
                        <a:pt x="125" y="9"/>
                      </a:cubicBezTo>
                      <a:cubicBezTo>
                        <a:pt x="125" y="9"/>
                        <a:pt x="125" y="10"/>
                        <a:pt x="125" y="10"/>
                      </a:cubicBezTo>
                      <a:close/>
                      <a:moveTo>
                        <a:pt x="122" y="11"/>
                      </a:moveTo>
                      <a:cubicBezTo>
                        <a:pt x="122" y="12"/>
                        <a:pt x="122" y="13"/>
                        <a:pt x="121" y="13"/>
                      </a:cubicBezTo>
                      <a:cubicBezTo>
                        <a:pt x="121" y="13"/>
                        <a:pt x="121" y="13"/>
                        <a:pt x="121" y="12"/>
                      </a:cubicBezTo>
                      <a:cubicBezTo>
                        <a:pt x="121" y="12"/>
                        <a:pt x="121" y="11"/>
                        <a:pt x="122" y="11"/>
                      </a:cubicBezTo>
                      <a:close/>
                      <a:moveTo>
                        <a:pt x="117" y="16"/>
                      </a:moveTo>
                      <a:cubicBezTo>
                        <a:pt x="117" y="16"/>
                        <a:pt x="117" y="16"/>
                        <a:pt x="117" y="16"/>
                      </a:cubicBezTo>
                      <a:cubicBezTo>
                        <a:pt x="117" y="16"/>
                        <a:pt x="117" y="17"/>
                        <a:pt x="117" y="17"/>
                      </a:cubicBezTo>
                      <a:cubicBezTo>
                        <a:pt x="117" y="18"/>
                        <a:pt x="119" y="18"/>
                        <a:pt x="119" y="19"/>
                      </a:cubicBezTo>
                      <a:cubicBezTo>
                        <a:pt x="119" y="19"/>
                        <a:pt x="118" y="19"/>
                        <a:pt x="118" y="19"/>
                      </a:cubicBezTo>
                      <a:cubicBezTo>
                        <a:pt x="118" y="18"/>
                        <a:pt x="118" y="18"/>
                        <a:pt x="118" y="18"/>
                      </a:cubicBezTo>
                      <a:cubicBezTo>
                        <a:pt x="118" y="18"/>
                        <a:pt x="118" y="18"/>
                        <a:pt x="118" y="18"/>
                      </a:cubicBezTo>
                      <a:cubicBezTo>
                        <a:pt x="118" y="18"/>
                        <a:pt x="117" y="17"/>
                        <a:pt x="116" y="17"/>
                      </a:cubicBezTo>
                      <a:cubicBezTo>
                        <a:pt x="116" y="18"/>
                        <a:pt x="116" y="18"/>
                        <a:pt x="116" y="19"/>
                      </a:cubicBezTo>
                      <a:cubicBezTo>
                        <a:pt x="116" y="19"/>
                        <a:pt x="116" y="19"/>
                        <a:pt x="116" y="19"/>
                      </a:cubicBezTo>
                      <a:cubicBezTo>
                        <a:pt x="116" y="19"/>
                        <a:pt x="116" y="19"/>
                        <a:pt x="116" y="19"/>
                      </a:cubicBezTo>
                      <a:cubicBezTo>
                        <a:pt x="115" y="19"/>
                        <a:pt x="115" y="18"/>
                        <a:pt x="115" y="18"/>
                      </a:cubicBezTo>
                      <a:cubicBezTo>
                        <a:pt x="115" y="17"/>
                        <a:pt x="116" y="17"/>
                        <a:pt x="117" y="16"/>
                      </a:cubicBezTo>
                      <a:close/>
                      <a:moveTo>
                        <a:pt x="101" y="14"/>
                      </a:moveTo>
                      <a:cubicBezTo>
                        <a:pt x="100" y="13"/>
                        <a:pt x="100" y="13"/>
                        <a:pt x="99" y="12"/>
                      </a:cubicBezTo>
                      <a:cubicBezTo>
                        <a:pt x="100" y="12"/>
                        <a:pt x="101" y="12"/>
                        <a:pt x="101" y="13"/>
                      </a:cubicBezTo>
                      <a:cubicBezTo>
                        <a:pt x="100" y="13"/>
                        <a:pt x="102" y="15"/>
                        <a:pt x="101" y="14"/>
                      </a:cubicBezTo>
                      <a:close/>
                      <a:moveTo>
                        <a:pt x="94" y="14"/>
                      </a:moveTo>
                      <a:cubicBezTo>
                        <a:pt x="94" y="14"/>
                        <a:pt x="94" y="13"/>
                        <a:pt x="94" y="13"/>
                      </a:cubicBezTo>
                      <a:cubicBezTo>
                        <a:pt x="94" y="13"/>
                        <a:pt x="95" y="13"/>
                        <a:pt x="94" y="14"/>
                      </a:cubicBezTo>
                      <a:cubicBezTo>
                        <a:pt x="94" y="14"/>
                        <a:pt x="93" y="14"/>
                        <a:pt x="93" y="14"/>
                      </a:cubicBezTo>
                      <a:cubicBezTo>
                        <a:pt x="93" y="14"/>
                        <a:pt x="93" y="14"/>
                        <a:pt x="94" y="14"/>
                      </a:cubicBezTo>
                      <a:close/>
                      <a:moveTo>
                        <a:pt x="103" y="20"/>
                      </a:moveTo>
                      <a:cubicBezTo>
                        <a:pt x="103" y="20"/>
                        <a:pt x="103" y="20"/>
                        <a:pt x="103" y="20"/>
                      </a:cubicBezTo>
                      <a:cubicBezTo>
                        <a:pt x="103" y="20"/>
                        <a:pt x="103" y="20"/>
                        <a:pt x="103" y="20"/>
                      </a:cubicBezTo>
                      <a:cubicBezTo>
                        <a:pt x="103" y="19"/>
                        <a:pt x="103" y="19"/>
                        <a:pt x="104" y="19"/>
                      </a:cubicBezTo>
                      <a:cubicBezTo>
                        <a:pt x="104" y="20"/>
                        <a:pt x="104" y="20"/>
                        <a:pt x="104" y="20"/>
                      </a:cubicBezTo>
                      <a:cubicBezTo>
                        <a:pt x="104" y="20"/>
                        <a:pt x="103" y="20"/>
                        <a:pt x="103" y="20"/>
                      </a:cubicBezTo>
                      <a:close/>
                      <a:moveTo>
                        <a:pt x="103" y="19"/>
                      </a:moveTo>
                      <a:cubicBezTo>
                        <a:pt x="104" y="19"/>
                        <a:pt x="104" y="18"/>
                        <a:pt x="104" y="18"/>
                      </a:cubicBezTo>
                      <a:cubicBezTo>
                        <a:pt x="104" y="18"/>
                        <a:pt x="104" y="17"/>
                        <a:pt x="104" y="17"/>
                      </a:cubicBezTo>
                      <a:cubicBezTo>
                        <a:pt x="106" y="17"/>
                        <a:pt x="104" y="20"/>
                        <a:pt x="103" y="19"/>
                      </a:cubicBezTo>
                      <a:close/>
                      <a:moveTo>
                        <a:pt x="113" y="18"/>
                      </a:moveTo>
                      <a:cubicBezTo>
                        <a:pt x="113" y="18"/>
                        <a:pt x="114" y="18"/>
                        <a:pt x="114" y="19"/>
                      </a:cubicBezTo>
                      <a:cubicBezTo>
                        <a:pt x="113" y="19"/>
                        <a:pt x="112" y="19"/>
                        <a:pt x="112" y="18"/>
                      </a:cubicBezTo>
                      <a:cubicBezTo>
                        <a:pt x="112" y="18"/>
                        <a:pt x="113" y="18"/>
                        <a:pt x="113" y="18"/>
                      </a:cubicBezTo>
                      <a:close/>
                      <a:moveTo>
                        <a:pt x="108" y="22"/>
                      </a:moveTo>
                      <a:cubicBezTo>
                        <a:pt x="108" y="21"/>
                        <a:pt x="108" y="21"/>
                        <a:pt x="108" y="21"/>
                      </a:cubicBezTo>
                      <a:cubicBezTo>
                        <a:pt x="109" y="21"/>
                        <a:pt x="109" y="21"/>
                        <a:pt x="109" y="21"/>
                      </a:cubicBezTo>
                      <a:cubicBezTo>
                        <a:pt x="109" y="20"/>
                        <a:pt x="109" y="19"/>
                        <a:pt x="109" y="18"/>
                      </a:cubicBezTo>
                      <a:cubicBezTo>
                        <a:pt x="110" y="18"/>
                        <a:pt x="110" y="19"/>
                        <a:pt x="110" y="19"/>
                      </a:cubicBezTo>
                      <a:cubicBezTo>
                        <a:pt x="110" y="19"/>
                        <a:pt x="109" y="19"/>
                        <a:pt x="109" y="19"/>
                      </a:cubicBezTo>
                      <a:cubicBezTo>
                        <a:pt x="109" y="19"/>
                        <a:pt x="109" y="20"/>
                        <a:pt x="109" y="20"/>
                      </a:cubicBezTo>
                      <a:cubicBezTo>
                        <a:pt x="109" y="20"/>
                        <a:pt x="110" y="20"/>
                        <a:pt x="110" y="20"/>
                      </a:cubicBezTo>
                      <a:cubicBezTo>
                        <a:pt x="110" y="20"/>
                        <a:pt x="110" y="20"/>
                        <a:pt x="110" y="20"/>
                      </a:cubicBezTo>
                      <a:cubicBezTo>
                        <a:pt x="110" y="20"/>
                        <a:pt x="110" y="21"/>
                        <a:pt x="109" y="21"/>
                      </a:cubicBezTo>
                      <a:cubicBezTo>
                        <a:pt x="109" y="21"/>
                        <a:pt x="109" y="21"/>
                        <a:pt x="108" y="22"/>
                      </a:cubicBezTo>
                      <a:close/>
                      <a:moveTo>
                        <a:pt x="103" y="16"/>
                      </a:moveTo>
                      <a:cubicBezTo>
                        <a:pt x="103" y="16"/>
                        <a:pt x="104" y="17"/>
                        <a:pt x="103" y="17"/>
                      </a:cubicBezTo>
                      <a:cubicBezTo>
                        <a:pt x="103" y="17"/>
                        <a:pt x="103" y="18"/>
                        <a:pt x="103" y="18"/>
                      </a:cubicBezTo>
                      <a:cubicBezTo>
                        <a:pt x="103" y="18"/>
                        <a:pt x="103" y="18"/>
                        <a:pt x="102" y="18"/>
                      </a:cubicBezTo>
                      <a:cubicBezTo>
                        <a:pt x="102" y="18"/>
                        <a:pt x="103" y="17"/>
                        <a:pt x="102" y="17"/>
                      </a:cubicBezTo>
                      <a:cubicBezTo>
                        <a:pt x="102" y="16"/>
                        <a:pt x="103" y="16"/>
                        <a:pt x="103" y="16"/>
                      </a:cubicBezTo>
                      <a:close/>
                      <a:moveTo>
                        <a:pt x="94" y="23"/>
                      </a:moveTo>
                      <a:cubicBezTo>
                        <a:pt x="94" y="22"/>
                        <a:pt x="94" y="22"/>
                        <a:pt x="94" y="22"/>
                      </a:cubicBezTo>
                      <a:cubicBezTo>
                        <a:pt x="94" y="22"/>
                        <a:pt x="94" y="22"/>
                        <a:pt x="94" y="21"/>
                      </a:cubicBezTo>
                      <a:cubicBezTo>
                        <a:pt x="95" y="22"/>
                        <a:pt x="95" y="22"/>
                        <a:pt x="94" y="23"/>
                      </a:cubicBezTo>
                      <a:close/>
                      <a:moveTo>
                        <a:pt x="97" y="20"/>
                      </a:moveTo>
                      <a:cubicBezTo>
                        <a:pt x="97" y="19"/>
                        <a:pt x="97" y="19"/>
                        <a:pt x="97" y="18"/>
                      </a:cubicBezTo>
                      <a:cubicBezTo>
                        <a:pt x="97" y="18"/>
                        <a:pt x="98" y="18"/>
                        <a:pt x="98" y="18"/>
                      </a:cubicBezTo>
                      <a:cubicBezTo>
                        <a:pt x="98" y="19"/>
                        <a:pt x="98" y="19"/>
                        <a:pt x="98" y="20"/>
                      </a:cubicBezTo>
                      <a:cubicBezTo>
                        <a:pt x="98" y="20"/>
                        <a:pt x="98" y="20"/>
                        <a:pt x="97" y="20"/>
                      </a:cubicBezTo>
                      <a:close/>
                      <a:moveTo>
                        <a:pt x="100" y="22"/>
                      </a:moveTo>
                      <a:cubicBezTo>
                        <a:pt x="99" y="22"/>
                        <a:pt x="99" y="21"/>
                        <a:pt x="98" y="21"/>
                      </a:cubicBezTo>
                      <a:cubicBezTo>
                        <a:pt x="98" y="21"/>
                        <a:pt x="99" y="21"/>
                        <a:pt x="99" y="20"/>
                      </a:cubicBezTo>
                      <a:cubicBezTo>
                        <a:pt x="99" y="20"/>
                        <a:pt x="99" y="20"/>
                        <a:pt x="100" y="20"/>
                      </a:cubicBezTo>
                      <a:cubicBezTo>
                        <a:pt x="100" y="21"/>
                        <a:pt x="100" y="21"/>
                        <a:pt x="100" y="22"/>
                      </a:cubicBezTo>
                      <a:close/>
                      <a:moveTo>
                        <a:pt x="100" y="20"/>
                      </a:moveTo>
                      <a:cubicBezTo>
                        <a:pt x="100" y="18"/>
                        <a:pt x="99" y="19"/>
                        <a:pt x="99" y="18"/>
                      </a:cubicBezTo>
                      <a:cubicBezTo>
                        <a:pt x="99" y="18"/>
                        <a:pt x="99" y="18"/>
                        <a:pt x="99" y="18"/>
                      </a:cubicBezTo>
                      <a:cubicBezTo>
                        <a:pt x="100" y="18"/>
                        <a:pt x="100" y="18"/>
                        <a:pt x="100" y="17"/>
                      </a:cubicBezTo>
                      <a:cubicBezTo>
                        <a:pt x="101" y="17"/>
                        <a:pt x="101" y="18"/>
                        <a:pt x="101" y="18"/>
                      </a:cubicBezTo>
                      <a:cubicBezTo>
                        <a:pt x="101" y="19"/>
                        <a:pt x="100" y="20"/>
                        <a:pt x="100" y="19"/>
                      </a:cubicBezTo>
                      <a:cubicBezTo>
                        <a:pt x="100" y="20"/>
                        <a:pt x="101" y="20"/>
                        <a:pt x="101" y="20"/>
                      </a:cubicBezTo>
                      <a:cubicBezTo>
                        <a:pt x="101" y="20"/>
                        <a:pt x="101" y="20"/>
                        <a:pt x="101" y="20"/>
                      </a:cubicBezTo>
                      <a:cubicBezTo>
                        <a:pt x="100" y="20"/>
                        <a:pt x="100" y="20"/>
                        <a:pt x="100" y="20"/>
                      </a:cubicBezTo>
                      <a:close/>
                      <a:moveTo>
                        <a:pt x="104" y="22"/>
                      </a:moveTo>
                      <a:cubicBezTo>
                        <a:pt x="104" y="22"/>
                        <a:pt x="104" y="21"/>
                        <a:pt x="104" y="21"/>
                      </a:cubicBezTo>
                      <a:cubicBezTo>
                        <a:pt x="104" y="21"/>
                        <a:pt x="104" y="21"/>
                        <a:pt x="104" y="22"/>
                      </a:cubicBezTo>
                      <a:close/>
                      <a:moveTo>
                        <a:pt x="105" y="24"/>
                      </a:moveTo>
                      <a:cubicBezTo>
                        <a:pt x="104" y="23"/>
                        <a:pt x="105" y="21"/>
                        <a:pt x="104" y="21"/>
                      </a:cubicBezTo>
                      <a:cubicBezTo>
                        <a:pt x="105" y="20"/>
                        <a:pt x="105" y="21"/>
                        <a:pt x="105" y="21"/>
                      </a:cubicBezTo>
                      <a:cubicBezTo>
                        <a:pt x="105" y="21"/>
                        <a:pt x="105" y="21"/>
                        <a:pt x="105" y="22"/>
                      </a:cubicBezTo>
                      <a:cubicBezTo>
                        <a:pt x="106" y="22"/>
                        <a:pt x="106" y="22"/>
                        <a:pt x="106" y="21"/>
                      </a:cubicBezTo>
                      <a:cubicBezTo>
                        <a:pt x="106" y="22"/>
                        <a:pt x="105" y="23"/>
                        <a:pt x="105" y="24"/>
                      </a:cubicBezTo>
                      <a:close/>
                      <a:moveTo>
                        <a:pt x="113" y="21"/>
                      </a:moveTo>
                      <a:cubicBezTo>
                        <a:pt x="113" y="21"/>
                        <a:pt x="113" y="21"/>
                        <a:pt x="113" y="22"/>
                      </a:cubicBezTo>
                      <a:cubicBezTo>
                        <a:pt x="113" y="22"/>
                        <a:pt x="113" y="22"/>
                        <a:pt x="114" y="23"/>
                      </a:cubicBezTo>
                      <a:cubicBezTo>
                        <a:pt x="113" y="23"/>
                        <a:pt x="113" y="23"/>
                        <a:pt x="113" y="23"/>
                      </a:cubicBezTo>
                      <a:cubicBezTo>
                        <a:pt x="113" y="22"/>
                        <a:pt x="112" y="22"/>
                        <a:pt x="113" y="21"/>
                      </a:cubicBezTo>
                      <a:close/>
                      <a:moveTo>
                        <a:pt x="129" y="21"/>
                      </a:moveTo>
                      <a:cubicBezTo>
                        <a:pt x="129" y="21"/>
                        <a:pt x="129" y="21"/>
                        <a:pt x="129" y="21"/>
                      </a:cubicBezTo>
                      <a:cubicBezTo>
                        <a:pt x="129" y="21"/>
                        <a:pt x="129" y="20"/>
                        <a:pt x="128" y="20"/>
                      </a:cubicBezTo>
                      <a:cubicBezTo>
                        <a:pt x="129" y="20"/>
                        <a:pt x="129" y="20"/>
                        <a:pt x="129" y="20"/>
                      </a:cubicBezTo>
                      <a:cubicBezTo>
                        <a:pt x="130" y="20"/>
                        <a:pt x="129" y="20"/>
                        <a:pt x="129" y="21"/>
                      </a:cubicBezTo>
                      <a:close/>
                      <a:moveTo>
                        <a:pt x="134" y="17"/>
                      </a:moveTo>
                      <a:cubicBezTo>
                        <a:pt x="134" y="16"/>
                        <a:pt x="136" y="17"/>
                        <a:pt x="135" y="18"/>
                      </a:cubicBezTo>
                      <a:cubicBezTo>
                        <a:pt x="135" y="18"/>
                        <a:pt x="134" y="18"/>
                        <a:pt x="134" y="17"/>
                      </a:cubicBezTo>
                      <a:close/>
                      <a:moveTo>
                        <a:pt x="135" y="24"/>
                      </a:moveTo>
                      <a:cubicBezTo>
                        <a:pt x="135" y="24"/>
                        <a:pt x="134" y="24"/>
                        <a:pt x="134" y="24"/>
                      </a:cubicBezTo>
                      <a:cubicBezTo>
                        <a:pt x="134" y="23"/>
                        <a:pt x="134" y="23"/>
                        <a:pt x="134" y="23"/>
                      </a:cubicBezTo>
                      <a:cubicBezTo>
                        <a:pt x="135" y="23"/>
                        <a:pt x="136" y="23"/>
                        <a:pt x="135" y="24"/>
                      </a:cubicBezTo>
                      <a:close/>
                      <a:moveTo>
                        <a:pt x="137" y="19"/>
                      </a:moveTo>
                      <a:cubicBezTo>
                        <a:pt x="137" y="19"/>
                        <a:pt x="137" y="19"/>
                        <a:pt x="137" y="19"/>
                      </a:cubicBezTo>
                      <a:cubicBezTo>
                        <a:pt x="137" y="19"/>
                        <a:pt x="136" y="19"/>
                        <a:pt x="136" y="19"/>
                      </a:cubicBezTo>
                      <a:cubicBezTo>
                        <a:pt x="137" y="19"/>
                        <a:pt x="137" y="19"/>
                        <a:pt x="137" y="18"/>
                      </a:cubicBezTo>
                      <a:cubicBezTo>
                        <a:pt x="137" y="18"/>
                        <a:pt x="137" y="18"/>
                        <a:pt x="137" y="18"/>
                      </a:cubicBezTo>
                      <a:cubicBezTo>
                        <a:pt x="137" y="18"/>
                        <a:pt x="137" y="18"/>
                        <a:pt x="138" y="18"/>
                      </a:cubicBezTo>
                      <a:cubicBezTo>
                        <a:pt x="138" y="18"/>
                        <a:pt x="138" y="19"/>
                        <a:pt x="138" y="21"/>
                      </a:cubicBezTo>
                      <a:cubicBezTo>
                        <a:pt x="138" y="21"/>
                        <a:pt x="137" y="20"/>
                        <a:pt x="137" y="19"/>
                      </a:cubicBezTo>
                      <a:close/>
                      <a:moveTo>
                        <a:pt x="141" y="22"/>
                      </a:moveTo>
                      <a:cubicBezTo>
                        <a:pt x="141" y="22"/>
                        <a:pt x="142" y="22"/>
                        <a:pt x="142" y="21"/>
                      </a:cubicBezTo>
                      <a:cubicBezTo>
                        <a:pt x="142" y="22"/>
                        <a:pt x="142" y="22"/>
                        <a:pt x="142" y="22"/>
                      </a:cubicBezTo>
                      <a:cubicBezTo>
                        <a:pt x="142" y="22"/>
                        <a:pt x="141" y="22"/>
                        <a:pt x="141" y="22"/>
                      </a:cubicBezTo>
                      <a:close/>
                      <a:moveTo>
                        <a:pt x="147" y="23"/>
                      </a:moveTo>
                      <a:cubicBezTo>
                        <a:pt x="147" y="22"/>
                        <a:pt x="147" y="21"/>
                        <a:pt x="149" y="22"/>
                      </a:cubicBezTo>
                      <a:cubicBezTo>
                        <a:pt x="149" y="22"/>
                        <a:pt x="149" y="21"/>
                        <a:pt x="149" y="21"/>
                      </a:cubicBezTo>
                      <a:cubicBezTo>
                        <a:pt x="149" y="21"/>
                        <a:pt x="149" y="22"/>
                        <a:pt x="149" y="22"/>
                      </a:cubicBezTo>
                      <a:cubicBezTo>
                        <a:pt x="148" y="22"/>
                        <a:pt x="148" y="23"/>
                        <a:pt x="147" y="23"/>
                      </a:cubicBezTo>
                      <a:close/>
                      <a:moveTo>
                        <a:pt x="150" y="21"/>
                      </a:moveTo>
                      <a:cubicBezTo>
                        <a:pt x="150" y="21"/>
                        <a:pt x="151" y="22"/>
                        <a:pt x="150" y="22"/>
                      </a:cubicBezTo>
                      <a:cubicBezTo>
                        <a:pt x="150" y="22"/>
                        <a:pt x="151" y="22"/>
                        <a:pt x="151" y="22"/>
                      </a:cubicBezTo>
                      <a:cubicBezTo>
                        <a:pt x="151" y="23"/>
                        <a:pt x="150" y="23"/>
                        <a:pt x="150" y="23"/>
                      </a:cubicBezTo>
                      <a:cubicBezTo>
                        <a:pt x="150" y="22"/>
                        <a:pt x="149" y="22"/>
                        <a:pt x="149" y="21"/>
                      </a:cubicBezTo>
                      <a:cubicBezTo>
                        <a:pt x="152" y="21"/>
                        <a:pt x="149" y="20"/>
                        <a:pt x="149" y="19"/>
                      </a:cubicBezTo>
                      <a:cubicBezTo>
                        <a:pt x="149" y="20"/>
                        <a:pt x="150" y="19"/>
                        <a:pt x="150" y="19"/>
                      </a:cubicBezTo>
                      <a:cubicBezTo>
                        <a:pt x="151" y="18"/>
                        <a:pt x="149" y="17"/>
                        <a:pt x="150" y="17"/>
                      </a:cubicBezTo>
                      <a:cubicBezTo>
                        <a:pt x="151" y="16"/>
                        <a:pt x="151" y="17"/>
                        <a:pt x="151" y="18"/>
                      </a:cubicBezTo>
                      <a:cubicBezTo>
                        <a:pt x="151" y="18"/>
                        <a:pt x="151" y="19"/>
                        <a:pt x="152" y="20"/>
                      </a:cubicBezTo>
                      <a:cubicBezTo>
                        <a:pt x="151" y="21"/>
                        <a:pt x="151" y="20"/>
                        <a:pt x="150" y="21"/>
                      </a:cubicBezTo>
                      <a:close/>
                      <a:moveTo>
                        <a:pt x="156" y="20"/>
                      </a:moveTo>
                      <a:cubicBezTo>
                        <a:pt x="156" y="20"/>
                        <a:pt x="156" y="20"/>
                        <a:pt x="157" y="20"/>
                      </a:cubicBezTo>
                      <a:cubicBezTo>
                        <a:pt x="156" y="19"/>
                        <a:pt x="156" y="19"/>
                        <a:pt x="156" y="19"/>
                      </a:cubicBezTo>
                      <a:cubicBezTo>
                        <a:pt x="156" y="19"/>
                        <a:pt x="156" y="19"/>
                        <a:pt x="156" y="19"/>
                      </a:cubicBezTo>
                      <a:cubicBezTo>
                        <a:pt x="157" y="19"/>
                        <a:pt x="158" y="19"/>
                        <a:pt x="157" y="20"/>
                      </a:cubicBezTo>
                      <a:cubicBezTo>
                        <a:pt x="157" y="21"/>
                        <a:pt x="156" y="20"/>
                        <a:pt x="156" y="20"/>
                      </a:cubicBezTo>
                      <a:close/>
                      <a:moveTo>
                        <a:pt x="162" y="23"/>
                      </a:moveTo>
                      <a:cubicBezTo>
                        <a:pt x="162" y="22"/>
                        <a:pt x="162" y="22"/>
                        <a:pt x="162" y="21"/>
                      </a:cubicBezTo>
                      <a:cubicBezTo>
                        <a:pt x="164" y="21"/>
                        <a:pt x="164" y="23"/>
                        <a:pt x="162" y="23"/>
                      </a:cubicBezTo>
                      <a:close/>
                      <a:moveTo>
                        <a:pt x="164" y="16"/>
                      </a:moveTo>
                      <a:cubicBezTo>
                        <a:pt x="163" y="16"/>
                        <a:pt x="162" y="15"/>
                        <a:pt x="162" y="15"/>
                      </a:cubicBezTo>
                      <a:cubicBezTo>
                        <a:pt x="162" y="15"/>
                        <a:pt x="163" y="14"/>
                        <a:pt x="163" y="14"/>
                      </a:cubicBezTo>
                      <a:cubicBezTo>
                        <a:pt x="163" y="15"/>
                        <a:pt x="164" y="16"/>
                        <a:pt x="165" y="17"/>
                      </a:cubicBezTo>
                      <a:cubicBezTo>
                        <a:pt x="165" y="17"/>
                        <a:pt x="165" y="17"/>
                        <a:pt x="165" y="17"/>
                      </a:cubicBezTo>
                      <a:cubicBezTo>
                        <a:pt x="165" y="17"/>
                        <a:pt x="164" y="17"/>
                        <a:pt x="164" y="17"/>
                      </a:cubicBezTo>
                      <a:cubicBezTo>
                        <a:pt x="164" y="17"/>
                        <a:pt x="164" y="18"/>
                        <a:pt x="164" y="18"/>
                      </a:cubicBezTo>
                      <a:cubicBezTo>
                        <a:pt x="163" y="17"/>
                        <a:pt x="163" y="16"/>
                        <a:pt x="164" y="16"/>
                      </a:cubicBezTo>
                      <a:close/>
                      <a:moveTo>
                        <a:pt x="166" y="23"/>
                      </a:moveTo>
                      <a:cubicBezTo>
                        <a:pt x="166" y="23"/>
                        <a:pt x="166" y="23"/>
                        <a:pt x="166" y="23"/>
                      </a:cubicBezTo>
                      <a:cubicBezTo>
                        <a:pt x="166" y="23"/>
                        <a:pt x="166" y="23"/>
                        <a:pt x="166" y="23"/>
                      </a:cubicBezTo>
                      <a:cubicBezTo>
                        <a:pt x="165" y="24"/>
                        <a:pt x="166" y="24"/>
                        <a:pt x="166" y="24"/>
                      </a:cubicBezTo>
                      <a:cubicBezTo>
                        <a:pt x="166" y="24"/>
                        <a:pt x="166" y="25"/>
                        <a:pt x="166" y="25"/>
                      </a:cubicBezTo>
                      <a:cubicBezTo>
                        <a:pt x="166" y="23"/>
                        <a:pt x="164" y="24"/>
                        <a:pt x="164" y="23"/>
                      </a:cubicBezTo>
                      <a:cubicBezTo>
                        <a:pt x="164" y="23"/>
                        <a:pt x="164" y="22"/>
                        <a:pt x="165" y="21"/>
                      </a:cubicBezTo>
                      <a:cubicBezTo>
                        <a:pt x="165" y="21"/>
                        <a:pt x="165" y="20"/>
                        <a:pt x="165" y="20"/>
                      </a:cubicBezTo>
                      <a:cubicBezTo>
                        <a:pt x="165" y="20"/>
                        <a:pt x="166" y="21"/>
                        <a:pt x="165" y="21"/>
                      </a:cubicBezTo>
                      <a:cubicBezTo>
                        <a:pt x="166" y="21"/>
                        <a:pt x="167" y="21"/>
                        <a:pt x="167" y="21"/>
                      </a:cubicBezTo>
                      <a:cubicBezTo>
                        <a:pt x="167" y="22"/>
                        <a:pt x="167" y="23"/>
                        <a:pt x="168" y="23"/>
                      </a:cubicBezTo>
                      <a:cubicBezTo>
                        <a:pt x="167" y="23"/>
                        <a:pt x="167" y="22"/>
                        <a:pt x="166" y="23"/>
                      </a:cubicBezTo>
                      <a:close/>
                      <a:moveTo>
                        <a:pt x="169" y="24"/>
                      </a:moveTo>
                      <a:cubicBezTo>
                        <a:pt x="169" y="24"/>
                        <a:pt x="169" y="23"/>
                        <a:pt x="169" y="23"/>
                      </a:cubicBezTo>
                      <a:cubicBezTo>
                        <a:pt x="169" y="23"/>
                        <a:pt x="169" y="24"/>
                        <a:pt x="169" y="24"/>
                      </a:cubicBezTo>
                      <a:cubicBezTo>
                        <a:pt x="169" y="24"/>
                        <a:pt x="169" y="24"/>
                        <a:pt x="169" y="24"/>
                      </a:cubicBezTo>
                      <a:close/>
                      <a:moveTo>
                        <a:pt x="170" y="23"/>
                      </a:moveTo>
                      <a:cubicBezTo>
                        <a:pt x="170" y="23"/>
                        <a:pt x="170" y="23"/>
                        <a:pt x="170" y="23"/>
                      </a:cubicBezTo>
                      <a:cubicBezTo>
                        <a:pt x="170" y="23"/>
                        <a:pt x="170" y="23"/>
                        <a:pt x="170" y="23"/>
                      </a:cubicBezTo>
                      <a:cubicBezTo>
                        <a:pt x="170" y="23"/>
                        <a:pt x="170" y="23"/>
                        <a:pt x="170" y="23"/>
                      </a:cubicBezTo>
                      <a:close/>
                      <a:moveTo>
                        <a:pt x="171" y="19"/>
                      </a:moveTo>
                      <a:cubicBezTo>
                        <a:pt x="171" y="19"/>
                        <a:pt x="171" y="19"/>
                        <a:pt x="171" y="19"/>
                      </a:cubicBezTo>
                      <a:cubicBezTo>
                        <a:pt x="171" y="19"/>
                        <a:pt x="171" y="19"/>
                        <a:pt x="171" y="19"/>
                      </a:cubicBezTo>
                      <a:cubicBezTo>
                        <a:pt x="170" y="19"/>
                        <a:pt x="169" y="19"/>
                        <a:pt x="169" y="18"/>
                      </a:cubicBezTo>
                      <a:cubicBezTo>
                        <a:pt x="169" y="19"/>
                        <a:pt x="169" y="18"/>
                        <a:pt x="170" y="18"/>
                      </a:cubicBezTo>
                      <a:cubicBezTo>
                        <a:pt x="170" y="19"/>
                        <a:pt x="170" y="19"/>
                        <a:pt x="170" y="19"/>
                      </a:cubicBezTo>
                      <a:cubicBezTo>
                        <a:pt x="170" y="19"/>
                        <a:pt x="170" y="19"/>
                        <a:pt x="171" y="18"/>
                      </a:cubicBezTo>
                      <a:cubicBezTo>
                        <a:pt x="171" y="19"/>
                        <a:pt x="171" y="19"/>
                        <a:pt x="171" y="19"/>
                      </a:cubicBezTo>
                      <a:cubicBezTo>
                        <a:pt x="171" y="19"/>
                        <a:pt x="171" y="19"/>
                        <a:pt x="171" y="19"/>
                      </a:cubicBezTo>
                      <a:close/>
                      <a:moveTo>
                        <a:pt x="175" y="23"/>
                      </a:moveTo>
                      <a:cubicBezTo>
                        <a:pt x="174" y="23"/>
                        <a:pt x="174" y="22"/>
                        <a:pt x="175" y="22"/>
                      </a:cubicBezTo>
                      <a:cubicBezTo>
                        <a:pt x="175" y="22"/>
                        <a:pt x="175" y="22"/>
                        <a:pt x="175" y="22"/>
                      </a:cubicBezTo>
                      <a:cubicBezTo>
                        <a:pt x="175" y="23"/>
                        <a:pt x="175" y="23"/>
                        <a:pt x="175" y="23"/>
                      </a:cubicBezTo>
                      <a:close/>
                      <a:moveTo>
                        <a:pt x="179" y="17"/>
                      </a:moveTo>
                      <a:cubicBezTo>
                        <a:pt x="180" y="17"/>
                        <a:pt x="180" y="17"/>
                        <a:pt x="180" y="17"/>
                      </a:cubicBezTo>
                      <a:cubicBezTo>
                        <a:pt x="180" y="17"/>
                        <a:pt x="180" y="18"/>
                        <a:pt x="180" y="18"/>
                      </a:cubicBezTo>
                      <a:cubicBezTo>
                        <a:pt x="180" y="18"/>
                        <a:pt x="180" y="18"/>
                        <a:pt x="180" y="17"/>
                      </a:cubicBezTo>
                      <a:cubicBezTo>
                        <a:pt x="180" y="18"/>
                        <a:pt x="179" y="18"/>
                        <a:pt x="179" y="17"/>
                      </a:cubicBezTo>
                      <a:close/>
                      <a:moveTo>
                        <a:pt x="180" y="19"/>
                      </a:moveTo>
                      <a:cubicBezTo>
                        <a:pt x="181" y="19"/>
                        <a:pt x="181" y="19"/>
                        <a:pt x="181" y="20"/>
                      </a:cubicBezTo>
                      <a:cubicBezTo>
                        <a:pt x="180" y="20"/>
                        <a:pt x="180" y="20"/>
                        <a:pt x="180" y="19"/>
                      </a:cubicBezTo>
                      <a:close/>
                      <a:moveTo>
                        <a:pt x="194" y="24"/>
                      </a:moveTo>
                      <a:cubicBezTo>
                        <a:pt x="192" y="24"/>
                        <a:pt x="192" y="22"/>
                        <a:pt x="191" y="22"/>
                      </a:cubicBezTo>
                      <a:cubicBezTo>
                        <a:pt x="191" y="22"/>
                        <a:pt x="191" y="22"/>
                        <a:pt x="191" y="22"/>
                      </a:cubicBezTo>
                      <a:cubicBezTo>
                        <a:pt x="191" y="22"/>
                        <a:pt x="192" y="22"/>
                        <a:pt x="193" y="22"/>
                      </a:cubicBezTo>
                      <a:cubicBezTo>
                        <a:pt x="193" y="23"/>
                        <a:pt x="193" y="23"/>
                        <a:pt x="194" y="23"/>
                      </a:cubicBezTo>
                      <a:cubicBezTo>
                        <a:pt x="194" y="23"/>
                        <a:pt x="194" y="24"/>
                        <a:pt x="194" y="24"/>
                      </a:cubicBezTo>
                      <a:close/>
                      <a:moveTo>
                        <a:pt x="204" y="16"/>
                      </a:moveTo>
                      <a:cubicBezTo>
                        <a:pt x="204" y="16"/>
                        <a:pt x="204" y="16"/>
                        <a:pt x="204" y="16"/>
                      </a:cubicBezTo>
                      <a:cubicBezTo>
                        <a:pt x="204" y="16"/>
                        <a:pt x="203" y="16"/>
                        <a:pt x="203" y="16"/>
                      </a:cubicBezTo>
                      <a:cubicBezTo>
                        <a:pt x="203" y="16"/>
                        <a:pt x="203" y="16"/>
                        <a:pt x="203" y="16"/>
                      </a:cubicBezTo>
                      <a:cubicBezTo>
                        <a:pt x="202" y="15"/>
                        <a:pt x="202" y="14"/>
                        <a:pt x="201" y="14"/>
                      </a:cubicBezTo>
                      <a:cubicBezTo>
                        <a:pt x="203" y="14"/>
                        <a:pt x="203" y="15"/>
                        <a:pt x="204" y="15"/>
                      </a:cubicBezTo>
                      <a:cubicBezTo>
                        <a:pt x="204" y="15"/>
                        <a:pt x="204" y="15"/>
                        <a:pt x="204" y="15"/>
                      </a:cubicBezTo>
                      <a:cubicBezTo>
                        <a:pt x="204" y="15"/>
                        <a:pt x="204" y="16"/>
                        <a:pt x="204" y="16"/>
                      </a:cubicBezTo>
                      <a:cubicBezTo>
                        <a:pt x="204" y="16"/>
                        <a:pt x="204" y="16"/>
                        <a:pt x="204" y="16"/>
                      </a:cubicBezTo>
                      <a:close/>
                      <a:moveTo>
                        <a:pt x="207" y="12"/>
                      </a:moveTo>
                      <a:cubicBezTo>
                        <a:pt x="207" y="12"/>
                        <a:pt x="207" y="12"/>
                        <a:pt x="207" y="12"/>
                      </a:cubicBezTo>
                      <a:cubicBezTo>
                        <a:pt x="208" y="12"/>
                        <a:pt x="208" y="12"/>
                        <a:pt x="208" y="12"/>
                      </a:cubicBezTo>
                      <a:cubicBezTo>
                        <a:pt x="207" y="12"/>
                        <a:pt x="207" y="13"/>
                        <a:pt x="207" y="13"/>
                      </a:cubicBezTo>
                      <a:cubicBezTo>
                        <a:pt x="207" y="13"/>
                        <a:pt x="206" y="12"/>
                        <a:pt x="207" y="12"/>
                      </a:cubicBezTo>
                      <a:close/>
                      <a:moveTo>
                        <a:pt x="210" y="12"/>
                      </a:moveTo>
                      <a:cubicBezTo>
                        <a:pt x="210" y="12"/>
                        <a:pt x="211" y="13"/>
                        <a:pt x="211" y="12"/>
                      </a:cubicBezTo>
                      <a:cubicBezTo>
                        <a:pt x="211" y="12"/>
                        <a:pt x="211" y="13"/>
                        <a:pt x="211" y="14"/>
                      </a:cubicBezTo>
                      <a:cubicBezTo>
                        <a:pt x="210" y="14"/>
                        <a:pt x="210" y="14"/>
                        <a:pt x="209" y="14"/>
                      </a:cubicBezTo>
                      <a:cubicBezTo>
                        <a:pt x="209" y="13"/>
                        <a:pt x="209" y="12"/>
                        <a:pt x="210" y="12"/>
                      </a:cubicBezTo>
                      <a:close/>
                      <a:moveTo>
                        <a:pt x="220" y="22"/>
                      </a:moveTo>
                      <a:cubicBezTo>
                        <a:pt x="220" y="21"/>
                        <a:pt x="220" y="21"/>
                        <a:pt x="221" y="20"/>
                      </a:cubicBezTo>
                      <a:cubicBezTo>
                        <a:pt x="221" y="20"/>
                        <a:pt x="221" y="21"/>
                        <a:pt x="221" y="22"/>
                      </a:cubicBezTo>
                      <a:cubicBezTo>
                        <a:pt x="220" y="22"/>
                        <a:pt x="220" y="22"/>
                        <a:pt x="220" y="22"/>
                      </a:cubicBezTo>
                      <a:close/>
                      <a:moveTo>
                        <a:pt x="221" y="19"/>
                      </a:moveTo>
                      <a:cubicBezTo>
                        <a:pt x="222" y="19"/>
                        <a:pt x="222" y="19"/>
                        <a:pt x="222" y="19"/>
                      </a:cubicBezTo>
                      <a:cubicBezTo>
                        <a:pt x="222" y="19"/>
                        <a:pt x="222" y="20"/>
                        <a:pt x="222" y="20"/>
                      </a:cubicBezTo>
                      <a:cubicBezTo>
                        <a:pt x="222" y="20"/>
                        <a:pt x="222" y="20"/>
                        <a:pt x="222" y="20"/>
                      </a:cubicBezTo>
                      <a:cubicBezTo>
                        <a:pt x="222" y="20"/>
                        <a:pt x="222" y="19"/>
                        <a:pt x="221" y="19"/>
                      </a:cubicBezTo>
                      <a:close/>
                      <a:moveTo>
                        <a:pt x="218" y="14"/>
                      </a:moveTo>
                      <a:cubicBezTo>
                        <a:pt x="218" y="14"/>
                        <a:pt x="219" y="14"/>
                        <a:pt x="219" y="14"/>
                      </a:cubicBezTo>
                      <a:cubicBezTo>
                        <a:pt x="219" y="14"/>
                        <a:pt x="219" y="14"/>
                        <a:pt x="219" y="14"/>
                      </a:cubicBezTo>
                      <a:cubicBezTo>
                        <a:pt x="219" y="14"/>
                        <a:pt x="219" y="14"/>
                        <a:pt x="219" y="14"/>
                      </a:cubicBezTo>
                      <a:cubicBezTo>
                        <a:pt x="218" y="15"/>
                        <a:pt x="218" y="15"/>
                        <a:pt x="218" y="15"/>
                      </a:cubicBezTo>
                      <a:cubicBezTo>
                        <a:pt x="218" y="15"/>
                        <a:pt x="218" y="15"/>
                        <a:pt x="217" y="15"/>
                      </a:cubicBezTo>
                      <a:cubicBezTo>
                        <a:pt x="218" y="15"/>
                        <a:pt x="218" y="14"/>
                        <a:pt x="218" y="14"/>
                      </a:cubicBezTo>
                      <a:close/>
                      <a:moveTo>
                        <a:pt x="210" y="18"/>
                      </a:moveTo>
                      <a:cubicBezTo>
                        <a:pt x="210" y="18"/>
                        <a:pt x="210" y="17"/>
                        <a:pt x="211" y="17"/>
                      </a:cubicBezTo>
                      <a:cubicBezTo>
                        <a:pt x="211" y="17"/>
                        <a:pt x="211" y="17"/>
                        <a:pt x="211" y="17"/>
                      </a:cubicBezTo>
                      <a:cubicBezTo>
                        <a:pt x="211" y="18"/>
                        <a:pt x="211" y="18"/>
                        <a:pt x="210" y="18"/>
                      </a:cubicBezTo>
                      <a:cubicBezTo>
                        <a:pt x="210" y="18"/>
                        <a:pt x="210" y="18"/>
                        <a:pt x="210" y="18"/>
                      </a:cubicBezTo>
                      <a:close/>
                      <a:moveTo>
                        <a:pt x="215" y="23"/>
                      </a:moveTo>
                      <a:cubicBezTo>
                        <a:pt x="215" y="22"/>
                        <a:pt x="214" y="22"/>
                        <a:pt x="214" y="22"/>
                      </a:cubicBezTo>
                      <a:cubicBezTo>
                        <a:pt x="214" y="22"/>
                        <a:pt x="215" y="22"/>
                        <a:pt x="215" y="22"/>
                      </a:cubicBezTo>
                      <a:cubicBezTo>
                        <a:pt x="215" y="21"/>
                        <a:pt x="215" y="20"/>
                        <a:pt x="216" y="20"/>
                      </a:cubicBezTo>
                      <a:cubicBezTo>
                        <a:pt x="216" y="21"/>
                        <a:pt x="215" y="22"/>
                        <a:pt x="215" y="23"/>
                      </a:cubicBezTo>
                      <a:close/>
                      <a:moveTo>
                        <a:pt x="216" y="20"/>
                      </a:moveTo>
                      <a:cubicBezTo>
                        <a:pt x="216" y="19"/>
                        <a:pt x="217" y="19"/>
                        <a:pt x="218" y="19"/>
                      </a:cubicBezTo>
                      <a:cubicBezTo>
                        <a:pt x="218" y="19"/>
                        <a:pt x="218" y="19"/>
                        <a:pt x="219" y="19"/>
                      </a:cubicBezTo>
                      <a:cubicBezTo>
                        <a:pt x="218" y="20"/>
                        <a:pt x="218" y="20"/>
                        <a:pt x="218" y="21"/>
                      </a:cubicBezTo>
                      <a:cubicBezTo>
                        <a:pt x="217" y="21"/>
                        <a:pt x="217" y="19"/>
                        <a:pt x="216" y="20"/>
                      </a:cubicBezTo>
                      <a:close/>
                      <a:moveTo>
                        <a:pt x="231" y="9"/>
                      </a:moveTo>
                      <a:cubicBezTo>
                        <a:pt x="231" y="9"/>
                        <a:pt x="231" y="9"/>
                        <a:pt x="231" y="9"/>
                      </a:cubicBezTo>
                      <a:cubicBezTo>
                        <a:pt x="231" y="9"/>
                        <a:pt x="231" y="9"/>
                        <a:pt x="231" y="9"/>
                      </a:cubicBezTo>
                      <a:cubicBezTo>
                        <a:pt x="231" y="9"/>
                        <a:pt x="231" y="9"/>
                        <a:pt x="231" y="9"/>
                      </a:cubicBezTo>
                      <a:close/>
                      <a:moveTo>
                        <a:pt x="244" y="21"/>
                      </a:moveTo>
                      <a:cubicBezTo>
                        <a:pt x="243" y="21"/>
                        <a:pt x="243" y="21"/>
                        <a:pt x="243" y="22"/>
                      </a:cubicBezTo>
                      <a:cubicBezTo>
                        <a:pt x="243" y="21"/>
                        <a:pt x="243" y="21"/>
                        <a:pt x="242" y="21"/>
                      </a:cubicBezTo>
                      <a:cubicBezTo>
                        <a:pt x="243" y="21"/>
                        <a:pt x="243" y="21"/>
                        <a:pt x="243" y="21"/>
                      </a:cubicBezTo>
                      <a:cubicBezTo>
                        <a:pt x="243" y="21"/>
                        <a:pt x="243" y="21"/>
                        <a:pt x="243" y="21"/>
                      </a:cubicBezTo>
                      <a:cubicBezTo>
                        <a:pt x="243" y="21"/>
                        <a:pt x="243" y="21"/>
                        <a:pt x="243" y="21"/>
                      </a:cubicBezTo>
                      <a:cubicBezTo>
                        <a:pt x="243" y="21"/>
                        <a:pt x="244" y="20"/>
                        <a:pt x="244" y="21"/>
                      </a:cubicBezTo>
                      <a:close/>
                      <a:moveTo>
                        <a:pt x="231" y="11"/>
                      </a:moveTo>
                      <a:cubicBezTo>
                        <a:pt x="231" y="11"/>
                        <a:pt x="231" y="12"/>
                        <a:pt x="231" y="12"/>
                      </a:cubicBezTo>
                      <a:cubicBezTo>
                        <a:pt x="231" y="12"/>
                        <a:pt x="231" y="11"/>
                        <a:pt x="231" y="11"/>
                      </a:cubicBezTo>
                      <a:close/>
                      <a:moveTo>
                        <a:pt x="233" y="14"/>
                      </a:moveTo>
                      <a:cubicBezTo>
                        <a:pt x="233" y="14"/>
                        <a:pt x="233" y="14"/>
                        <a:pt x="233" y="14"/>
                      </a:cubicBezTo>
                      <a:cubicBezTo>
                        <a:pt x="234" y="14"/>
                        <a:pt x="234" y="15"/>
                        <a:pt x="234" y="15"/>
                      </a:cubicBezTo>
                      <a:cubicBezTo>
                        <a:pt x="234" y="16"/>
                        <a:pt x="234" y="16"/>
                        <a:pt x="233" y="16"/>
                      </a:cubicBezTo>
                      <a:cubicBezTo>
                        <a:pt x="233" y="16"/>
                        <a:pt x="233" y="15"/>
                        <a:pt x="233" y="14"/>
                      </a:cubicBezTo>
                      <a:close/>
                      <a:moveTo>
                        <a:pt x="238" y="16"/>
                      </a:moveTo>
                      <a:cubicBezTo>
                        <a:pt x="238" y="16"/>
                        <a:pt x="238" y="16"/>
                        <a:pt x="238" y="17"/>
                      </a:cubicBezTo>
                      <a:cubicBezTo>
                        <a:pt x="238" y="16"/>
                        <a:pt x="237" y="17"/>
                        <a:pt x="237" y="17"/>
                      </a:cubicBezTo>
                      <a:cubicBezTo>
                        <a:pt x="237" y="16"/>
                        <a:pt x="238" y="16"/>
                        <a:pt x="238" y="16"/>
                      </a:cubicBezTo>
                      <a:close/>
                      <a:moveTo>
                        <a:pt x="243" y="17"/>
                      </a:moveTo>
                      <a:cubicBezTo>
                        <a:pt x="243" y="17"/>
                        <a:pt x="243" y="17"/>
                        <a:pt x="243" y="17"/>
                      </a:cubicBezTo>
                      <a:cubicBezTo>
                        <a:pt x="243" y="17"/>
                        <a:pt x="243" y="17"/>
                        <a:pt x="244" y="17"/>
                      </a:cubicBezTo>
                      <a:cubicBezTo>
                        <a:pt x="244" y="17"/>
                        <a:pt x="243" y="17"/>
                        <a:pt x="243" y="17"/>
                      </a:cubicBezTo>
                      <a:close/>
                      <a:moveTo>
                        <a:pt x="243" y="15"/>
                      </a:moveTo>
                      <a:cubicBezTo>
                        <a:pt x="243" y="15"/>
                        <a:pt x="242" y="16"/>
                        <a:pt x="242" y="16"/>
                      </a:cubicBezTo>
                      <a:cubicBezTo>
                        <a:pt x="242" y="15"/>
                        <a:pt x="242" y="15"/>
                        <a:pt x="243" y="15"/>
                      </a:cubicBezTo>
                      <a:cubicBezTo>
                        <a:pt x="243" y="15"/>
                        <a:pt x="243" y="15"/>
                        <a:pt x="243" y="15"/>
                      </a:cubicBezTo>
                      <a:close/>
                      <a:moveTo>
                        <a:pt x="244" y="13"/>
                      </a:moveTo>
                      <a:cubicBezTo>
                        <a:pt x="244" y="13"/>
                        <a:pt x="244" y="14"/>
                        <a:pt x="244" y="14"/>
                      </a:cubicBezTo>
                      <a:cubicBezTo>
                        <a:pt x="244" y="14"/>
                        <a:pt x="243" y="14"/>
                        <a:pt x="243" y="14"/>
                      </a:cubicBezTo>
                      <a:cubicBezTo>
                        <a:pt x="243" y="13"/>
                        <a:pt x="244" y="13"/>
                        <a:pt x="244" y="13"/>
                      </a:cubicBezTo>
                      <a:cubicBezTo>
                        <a:pt x="244" y="13"/>
                        <a:pt x="244" y="13"/>
                        <a:pt x="244" y="13"/>
                      </a:cubicBezTo>
                      <a:close/>
                      <a:moveTo>
                        <a:pt x="242" y="23"/>
                      </a:moveTo>
                      <a:cubicBezTo>
                        <a:pt x="241" y="22"/>
                        <a:pt x="240" y="24"/>
                        <a:pt x="240" y="23"/>
                      </a:cubicBezTo>
                      <a:cubicBezTo>
                        <a:pt x="240" y="23"/>
                        <a:pt x="240" y="23"/>
                        <a:pt x="240" y="23"/>
                      </a:cubicBezTo>
                      <a:cubicBezTo>
                        <a:pt x="240" y="22"/>
                        <a:pt x="240" y="22"/>
                        <a:pt x="240" y="22"/>
                      </a:cubicBezTo>
                      <a:cubicBezTo>
                        <a:pt x="240" y="22"/>
                        <a:pt x="240" y="22"/>
                        <a:pt x="240" y="22"/>
                      </a:cubicBezTo>
                      <a:cubicBezTo>
                        <a:pt x="240" y="21"/>
                        <a:pt x="240" y="21"/>
                        <a:pt x="240" y="22"/>
                      </a:cubicBezTo>
                      <a:cubicBezTo>
                        <a:pt x="239" y="22"/>
                        <a:pt x="238" y="22"/>
                        <a:pt x="238" y="20"/>
                      </a:cubicBezTo>
                      <a:cubicBezTo>
                        <a:pt x="238" y="19"/>
                        <a:pt x="239" y="19"/>
                        <a:pt x="239" y="19"/>
                      </a:cubicBezTo>
                      <a:cubicBezTo>
                        <a:pt x="239" y="19"/>
                        <a:pt x="239" y="19"/>
                        <a:pt x="239" y="18"/>
                      </a:cubicBezTo>
                      <a:cubicBezTo>
                        <a:pt x="240" y="18"/>
                        <a:pt x="240" y="18"/>
                        <a:pt x="240" y="18"/>
                      </a:cubicBezTo>
                      <a:cubicBezTo>
                        <a:pt x="240" y="19"/>
                        <a:pt x="239" y="20"/>
                        <a:pt x="239" y="20"/>
                      </a:cubicBezTo>
                      <a:cubicBezTo>
                        <a:pt x="239" y="21"/>
                        <a:pt x="241" y="20"/>
                        <a:pt x="241" y="21"/>
                      </a:cubicBezTo>
                      <a:cubicBezTo>
                        <a:pt x="242" y="21"/>
                        <a:pt x="241" y="20"/>
                        <a:pt x="241" y="20"/>
                      </a:cubicBezTo>
                      <a:cubicBezTo>
                        <a:pt x="242" y="20"/>
                        <a:pt x="242" y="20"/>
                        <a:pt x="242" y="20"/>
                      </a:cubicBezTo>
                      <a:cubicBezTo>
                        <a:pt x="242" y="20"/>
                        <a:pt x="242" y="21"/>
                        <a:pt x="242" y="21"/>
                      </a:cubicBezTo>
                      <a:cubicBezTo>
                        <a:pt x="242" y="21"/>
                        <a:pt x="242" y="21"/>
                        <a:pt x="242" y="21"/>
                      </a:cubicBezTo>
                      <a:cubicBezTo>
                        <a:pt x="241" y="21"/>
                        <a:pt x="243" y="23"/>
                        <a:pt x="242" y="24"/>
                      </a:cubicBezTo>
                      <a:cubicBezTo>
                        <a:pt x="242" y="24"/>
                        <a:pt x="242" y="23"/>
                        <a:pt x="242" y="23"/>
                      </a:cubicBezTo>
                      <a:close/>
                      <a:moveTo>
                        <a:pt x="246" y="24"/>
                      </a:moveTo>
                      <a:cubicBezTo>
                        <a:pt x="245" y="24"/>
                        <a:pt x="245" y="24"/>
                        <a:pt x="245" y="24"/>
                      </a:cubicBezTo>
                      <a:cubicBezTo>
                        <a:pt x="245" y="23"/>
                        <a:pt x="245" y="23"/>
                        <a:pt x="245" y="23"/>
                      </a:cubicBezTo>
                      <a:cubicBezTo>
                        <a:pt x="245" y="23"/>
                        <a:pt x="245" y="23"/>
                        <a:pt x="246" y="24"/>
                      </a:cubicBezTo>
                      <a:close/>
                      <a:moveTo>
                        <a:pt x="247" y="22"/>
                      </a:moveTo>
                      <a:cubicBezTo>
                        <a:pt x="247" y="22"/>
                        <a:pt x="247" y="21"/>
                        <a:pt x="247" y="21"/>
                      </a:cubicBezTo>
                      <a:cubicBezTo>
                        <a:pt x="245" y="20"/>
                        <a:pt x="246" y="22"/>
                        <a:pt x="244" y="22"/>
                      </a:cubicBezTo>
                      <a:cubicBezTo>
                        <a:pt x="244" y="21"/>
                        <a:pt x="245" y="21"/>
                        <a:pt x="245" y="20"/>
                      </a:cubicBezTo>
                      <a:cubicBezTo>
                        <a:pt x="245" y="20"/>
                        <a:pt x="245" y="20"/>
                        <a:pt x="245" y="20"/>
                      </a:cubicBezTo>
                      <a:cubicBezTo>
                        <a:pt x="245" y="20"/>
                        <a:pt x="246" y="20"/>
                        <a:pt x="246" y="20"/>
                      </a:cubicBezTo>
                      <a:cubicBezTo>
                        <a:pt x="246" y="20"/>
                        <a:pt x="246" y="20"/>
                        <a:pt x="246" y="20"/>
                      </a:cubicBezTo>
                      <a:cubicBezTo>
                        <a:pt x="246" y="20"/>
                        <a:pt x="246" y="20"/>
                        <a:pt x="247" y="20"/>
                      </a:cubicBezTo>
                      <a:cubicBezTo>
                        <a:pt x="247" y="21"/>
                        <a:pt x="247" y="21"/>
                        <a:pt x="248" y="21"/>
                      </a:cubicBezTo>
                      <a:cubicBezTo>
                        <a:pt x="248" y="22"/>
                        <a:pt x="247" y="22"/>
                        <a:pt x="247" y="22"/>
                      </a:cubicBezTo>
                      <a:close/>
                      <a:moveTo>
                        <a:pt x="248" y="19"/>
                      </a:moveTo>
                      <a:cubicBezTo>
                        <a:pt x="248" y="19"/>
                        <a:pt x="248" y="19"/>
                        <a:pt x="248" y="19"/>
                      </a:cubicBezTo>
                      <a:cubicBezTo>
                        <a:pt x="248" y="19"/>
                        <a:pt x="248" y="19"/>
                        <a:pt x="248" y="19"/>
                      </a:cubicBezTo>
                      <a:cubicBezTo>
                        <a:pt x="248" y="19"/>
                        <a:pt x="248" y="19"/>
                        <a:pt x="248" y="19"/>
                      </a:cubicBezTo>
                      <a:close/>
                      <a:moveTo>
                        <a:pt x="250" y="20"/>
                      </a:moveTo>
                      <a:cubicBezTo>
                        <a:pt x="249" y="20"/>
                        <a:pt x="249" y="19"/>
                        <a:pt x="249" y="18"/>
                      </a:cubicBezTo>
                      <a:cubicBezTo>
                        <a:pt x="249" y="18"/>
                        <a:pt x="249" y="18"/>
                        <a:pt x="249" y="19"/>
                      </a:cubicBezTo>
                      <a:cubicBezTo>
                        <a:pt x="249" y="18"/>
                        <a:pt x="249" y="18"/>
                        <a:pt x="249" y="18"/>
                      </a:cubicBezTo>
                      <a:cubicBezTo>
                        <a:pt x="250" y="17"/>
                        <a:pt x="251" y="16"/>
                        <a:pt x="250" y="15"/>
                      </a:cubicBezTo>
                      <a:cubicBezTo>
                        <a:pt x="249" y="15"/>
                        <a:pt x="249" y="15"/>
                        <a:pt x="249" y="15"/>
                      </a:cubicBezTo>
                      <a:cubicBezTo>
                        <a:pt x="249" y="15"/>
                        <a:pt x="249" y="15"/>
                        <a:pt x="248" y="15"/>
                      </a:cubicBezTo>
                      <a:cubicBezTo>
                        <a:pt x="248" y="15"/>
                        <a:pt x="248" y="15"/>
                        <a:pt x="248" y="15"/>
                      </a:cubicBezTo>
                      <a:cubicBezTo>
                        <a:pt x="248" y="15"/>
                        <a:pt x="246" y="15"/>
                        <a:pt x="247" y="14"/>
                      </a:cubicBezTo>
                      <a:cubicBezTo>
                        <a:pt x="247" y="14"/>
                        <a:pt x="247" y="14"/>
                        <a:pt x="248" y="14"/>
                      </a:cubicBezTo>
                      <a:cubicBezTo>
                        <a:pt x="248" y="14"/>
                        <a:pt x="248" y="14"/>
                        <a:pt x="248" y="14"/>
                      </a:cubicBezTo>
                      <a:cubicBezTo>
                        <a:pt x="248" y="14"/>
                        <a:pt x="248" y="14"/>
                        <a:pt x="248" y="14"/>
                      </a:cubicBezTo>
                      <a:cubicBezTo>
                        <a:pt x="248" y="14"/>
                        <a:pt x="248" y="14"/>
                        <a:pt x="248" y="14"/>
                      </a:cubicBezTo>
                      <a:cubicBezTo>
                        <a:pt x="250" y="14"/>
                        <a:pt x="251" y="14"/>
                        <a:pt x="252" y="14"/>
                      </a:cubicBezTo>
                      <a:cubicBezTo>
                        <a:pt x="252" y="14"/>
                        <a:pt x="253" y="14"/>
                        <a:pt x="253" y="14"/>
                      </a:cubicBezTo>
                      <a:cubicBezTo>
                        <a:pt x="254" y="13"/>
                        <a:pt x="255" y="13"/>
                        <a:pt x="257" y="13"/>
                      </a:cubicBezTo>
                      <a:cubicBezTo>
                        <a:pt x="258" y="14"/>
                        <a:pt x="256" y="14"/>
                        <a:pt x="256" y="15"/>
                      </a:cubicBezTo>
                      <a:cubicBezTo>
                        <a:pt x="256" y="15"/>
                        <a:pt x="256" y="15"/>
                        <a:pt x="256" y="15"/>
                      </a:cubicBezTo>
                      <a:cubicBezTo>
                        <a:pt x="256" y="16"/>
                        <a:pt x="254" y="14"/>
                        <a:pt x="254" y="15"/>
                      </a:cubicBezTo>
                      <a:cubicBezTo>
                        <a:pt x="255" y="15"/>
                        <a:pt x="255" y="15"/>
                        <a:pt x="255" y="16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54" y="16"/>
                        <a:pt x="254" y="16"/>
                        <a:pt x="254" y="16"/>
                      </a:cubicBezTo>
                      <a:cubicBezTo>
                        <a:pt x="253" y="16"/>
                        <a:pt x="253" y="16"/>
                        <a:pt x="253" y="16"/>
                      </a:cubicBezTo>
                      <a:cubicBezTo>
                        <a:pt x="253" y="16"/>
                        <a:pt x="253" y="16"/>
                        <a:pt x="253" y="17"/>
                      </a:cubicBezTo>
                      <a:cubicBezTo>
                        <a:pt x="253" y="17"/>
                        <a:pt x="253" y="17"/>
                        <a:pt x="252" y="17"/>
                      </a:cubicBezTo>
                      <a:cubicBezTo>
                        <a:pt x="253" y="16"/>
                        <a:pt x="253" y="16"/>
                        <a:pt x="253" y="15"/>
                      </a:cubicBezTo>
                      <a:cubicBezTo>
                        <a:pt x="252" y="15"/>
                        <a:pt x="252" y="16"/>
                        <a:pt x="251" y="16"/>
                      </a:cubicBezTo>
                      <a:cubicBezTo>
                        <a:pt x="251" y="16"/>
                        <a:pt x="251" y="15"/>
                        <a:pt x="250" y="16"/>
                      </a:cubicBezTo>
                      <a:cubicBezTo>
                        <a:pt x="250" y="16"/>
                        <a:pt x="250" y="17"/>
                        <a:pt x="250" y="17"/>
                      </a:cubicBezTo>
                      <a:cubicBezTo>
                        <a:pt x="250" y="17"/>
                        <a:pt x="250" y="17"/>
                        <a:pt x="250" y="17"/>
                      </a:cubicBezTo>
                      <a:cubicBezTo>
                        <a:pt x="251" y="18"/>
                        <a:pt x="250" y="19"/>
                        <a:pt x="250" y="20"/>
                      </a:cubicBezTo>
                      <a:close/>
                      <a:moveTo>
                        <a:pt x="259" y="15"/>
                      </a:moveTo>
                      <a:cubicBezTo>
                        <a:pt x="258" y="15"/>
                        <a:pt x="258" y="14"/>
                        <a:pt x="257" y="13"/>
                      </a:cubicBezTo>
                      <a:cubicBezTo>
                        <a:pt x="258" y="13"/>
                        <a:pt x="258" y="13"/>
                        <a:pt x="258" y="13"/>
                      </a:cubicBezTo>
                      <a:cubicBezTo>
                        <a:pt x="258" y="14"/>
                        <a:pt x="259" y="14"/>
                        <a:pt x="259" y="15"/>
                      </a:cubicBezTo>
                      <a:cubicBezTo>
                        <a:pt x="259" y="15"/>
                        <a:pt x="259" y="15"/>
                        <a:pt x="259" y="15"/>
                      </a:cubicBezTo>
                      <a:cubicBezTo>
                        <a:pt x="259" y="15"/>
                        <a:pt x="259" y="15"/>
                        <a:pt x="259" y="15"/>
                      </a:cubicBezTo>
                      <a:close/>
                      <a:moveTo>
                        <a:pt x="251" y="23"/>
                      </a:moveTo>
                      <a:cubicBezTo>
                        <a:pt x="251" y="24"/>
                        <a:pt x="251" y="24"/>
                        <a:pt x="251" y="25"/>
                      </a:cubicBezTo>
                      <a:cubicBezTo>
                        <a:pt x="250" y="25"/>
                        <a:pt x="250" y="23"/>
                        <a:pt x="251" y="23"/>
                      </a:cubicBezTo>
                      <a:close/>
                      <a:moveTo>
                        <a:pt x="253" y="21"/>
                      </a:moveTo>
                      <a:cubicBezTo>
                        <a:pt x="253" y="20"/>
                        <a:pt x="253" y="20"/>
                        <a:pt x="252" y="20"/>
                      </a:cubicBezTo>
                      <a:cubicBezTo>
                        <a:pt x="252" y="20"/>
                        <a:pt x="251" y="20"/>
                        <a:pt x="251" y="20"/>
                      </a:cubicBezTo>
                      <a:cubicBezTo>
                        <a:pt x="252" y="20"/>
                        <a:pt x="252" y="19"/>
                        <a:pt x="252" y="19"/>
                      </a:cubicBezTo>
                      <a:cubicBezTo>
                        <a:pt x="252" y="19"/>
                        <a:pt x="253" y="20"/>
                        <a:pt x="254" y="20"/>
                      </a:cubicBezTo>
                      <a:cubicBezTo>
                        <a:pt x="254" y="20"/>
                        <a:pt x="254" y="21"/>
                        <a:pt x="253" y="21"/>
                      </a:cubicBezTo>
                      <a:close/>
                      <a:moveTo>
                        <a:pt x="258" y="22"/>
                      </a:moveTo>
                      <a:cubicBezTo>
                        <a:pt x="257" y="21"/>
                        <a:pt x="257" y="23"/>
                        <a:pt x="256" y="22"/>
                      </a:cubicBezTo>
                      <a:cubicBezTo>
                        <a:pt x="255" y="20"/>
                        <a:pt x="257" y="21"/>
                        <a:pt x="258" y="20"/>
                      </a:cubicBezTo>
                      <a:cubicBezTo>
                        <a:pt x="258" y="21"/>
                        <a:pt x="258" y="22"/>
                        <a:pt x="258" y="22"/>
                      </a:cubicBezTo>
                      <a:close/>
                      <a:moveTo>
                        <a:pt x="261" y="15"/>
                      </a:moveTo>
                      <a:cubicBezTo>
                        <a:pt x="261" y="14"/>
                        <a:pt x="261" y="14"/>
                        <a:pt x="260" y="13"/>
                      </a:cubicBezTo>
                      <a:cubicBezTo>
                        <a:pt x="261" y="13"/>
                        <a:pt x="261" y="13"/>
                        <a:pt x="261" y="13"/>
                      </a:cubicBezTo>
                      <a:cubicBezTo>
                        <a:pt x="261" y="13"/>
                        <a:pt x="261" y="13"/>
                        <a:pt x="261" y="13"/>
                      </a:cubicBezTo>
                      <a:cubicBezTo>
                        <a:pt x="262" y="13"/>
                        <a:pt x="262" y="13"/>
                        <a:pt x="262" y="13"/>
                      </a:cubicBezTo>
                      <a:cubicBezTo>
                        <a:pt x="263" y="13"/>
                        <a:pt x="262" y="15"/>
                        <a:pt x="263" y="15"/>
                      </a:cubicBezTo>
                      <a:cubicBezTo>
                        <a:pt x="263" y="15"/>
                        <a:pt x="262" y="15"/>
                        <a:pt x="261" y="15"/>
                      </a:cubicBezTo>
                      <a:close/>
                      <a:moveTo>
                        <a:pt x="263" y="15"/>
                      </a:moveTo>
                      <a:cubicBezTo>
                        <a:pt x="264" y="14"/>
                        <a:pt x="265" y="14"/>
                        <a:pt x="265" y="13"/>
                      </a:cubicBezTo>
                      <a:cubicBezTo>
                        <a:pt x="265" y="13"/>
                        <a:pt x="265" y="13"/>
                        <a:pt x="265" y="13"/>
                      </a:cubicBezTo>
                      <a:cubicBezTo>
                        <a:pt x="266" y="13"/>
                        <a:pt x="266" y="13"/>
                        <a:pt x="267" y="13"/>
                      </a:cubicBezTo>
                      <a:cubicBezTo>
                        <a:pt x="267" y="14"/>
                        <a:pt x="267" y="14"/>
                        <a:pt x="268" y="14"/>
                      </a:cubicBezTo>
                      <a:cubicBezTo>
                        <a:pt x="269" y="14"/>
                        <a:pt x="269" y="13"/>
                        <a:pt x="270" y="13"/>
                      </a:cubicBezTo>
                      <a:cubicBezTo>
                        <a:pt x="270" y="13"/>
                        <a:pt x="270" y="13"/>
                        <a:pt x="270" y="13"/>
                      </a:cubicBezTo>
                      <a:cubicBezTo>
                        <a:pt x="270" y="14"/>
                        <a:pt x="269" y="15"/>
                        <a:pt x="269" y="16"/>
                      </a:cubicBezTo>
                      <a:cubicBezTo>
                        <a:pt x="269" y="16"/>
                        <a:pt x="269" y="16"/>
                        <a:pt x="269" y="17"/>
                      </a:cubicBezTo>
                      <a:cubicBezTo>
                        <a:pt x="269" y="17"/>
                        <a:pt x="269" y="17"/>
                        <a:pt x="268" y="17"/>
                      </a:cubicBezTo>
                      <a:cubicBezTo>
                        <a:pt x="268" y="17"/>
                        <a:pt x="269" y="17"/>
                        <a:pt x="269" y="17"/>
                      </a:cubicBezTo>
                      <a:cubicBezTo>
                        <a:pt x="269" y="16"/>
                        <a:pt x="267" y="16"/>
                        <a:pt x="267" y="16"/>
                      </a:cubicBezTo>
                      <a:cubicBezTo>
                        <a:pt x="267" y="16"/>
                        <a:pt x="267" y="16"/>
                        <a:pt x="266" y="16"/>
                      </a:cubicBezTo>
                      <a:cubicBezTo>
                        <a:pt x="266" y="16"/>
                        <a:pt x="266" y="15"/>
                        <a:pt x="265" y="15"/>
                      </a:cubicBezTo>
                      <a:cubicBezTo>
                        <a:pt x="265" y="15"/>
                        <a:pt x="264" y="15"/>
                        <a:pt x="263" y="15"/>
                      </a:cubicBezTo>
                      <a:close/>
                      <a:moveTo>
                        <a:pt x="270" y="12"/>
                      </a:moveTo>
                      <a:cubicBezTo>
                        <a:pt x="270" y="12"/>
                        <a:pt x="270" y="13"/>
                        <a:pt x="270" y="13"/>
                      </a:cubicBezTo>
                      <a:cubicBezTo>
                        <a:pt x="270" y="13"/>
                        <a:pt x="270" y="12"/>
                        <a:pt x="270" y="12"/>
                      </a:cubicBezTo>
                      <a:cubicBezTo>
                        <a:pt x="270" y="12"/>
                        <a:pt x="270" y="12"/>
                        <a:pt x="270" y="12"/>
                      </a:cubicBezTo>
                      <a:close/>
                      <a:moveTo>
                        <a:pt x="269" y="10"/>
                      </a:moveTo>
                      <a:cubicBezTo>
                        <a:pt x="269" y="10"/>
                        <a:pt x="269" y="10"/>
                        <a:pt x="269" y="10"/>
                      </a:cubicBezTo>
                      <a:cubicBezTo>
                        <a:pt x="269" y="10"/>
                        <a:pt x="269" y="10"/>
                        <a:pt x="269" y="10"/>
                      </a:cubicBezTo>
                      <a:cubicBezTo>
                        <a:pt x="269" y="10"/>
                        <a:pt x="269" y="10"/>
                        <a:pt x="269" y="10"/>
                      </a:cubicBezTo>
                      <a:close/>
                      <a:moveTo>
                        <a:pt x="269" y="17"/>
                      </a:moveTo>
                      <a:cubicBezTo>
                        <a:pt x="269" y="17"/>
                        <a:pt x="269" y="17"/>
                        <a:pt x="269" y="17"/>
                      </a:cubicBezTo>
                      <a:cubicBezTo>
                        <a:pt x="269" y="17"/>
                        <a:pt x="269" y="17"/>
                        <a:pt x="269" y="17"/>
                      </a:cubicBezTo>
                      <a:cubicBezTo>
                        <a:pt x="269" y="17"/>
                        <a:pt x="269" y="17"/>
                        <a:pt x="269" y="17"/>
                      </a:cubicBezTo>
                      <a:close/>
                      <a:moveTo>
                        <a:pt x="267" y="21"/>
                      </a:moveTo>
                      <a:cubicBezTo>
                        <a:pt x="267" y="21"/>
                        <a:pt x="267" y="21"/>
                        <a:pt x="267" y="21"/>
                      </a:cubicBezTo>
                      <a:cubicBezTo>
                        <a:pt x="268" y="21"/>
                        <a:pt x="268" y="21"/>
                        <a:pt x="268" y="20"/>
                      </a:cubicBezTo>
                      <a:cubicBezTo>
                        <a:pt x="268" y="21"/>
                        <a:pt x="268" y="21"/>
                        <a:pt x="267" y="21"/>
                      </a:cubicBezTo>
                      <a:close/>
                      <a:moveTo>
                        <a:pt x="270" y="20"/>
                      </a:moveTo>
                      <a:cubicBezTo>
                        <a:pt x="269" y="20"/>
                        <a:pt x="269" y="20"/>
                        <a:pt x="269" y="20"/>
                      </a:cubicBezTo>
                      <a:cubicBezTo>
                        <a:pt x="269" y="20"/>
                        <a:pt x="269" y="20"/>
                        <a:pt x="269" y="19"/>
                      </a:cubicBezTo>
                      <a:cubicBezTo>
                        <a:pt x="269" y="19"/>
                        <a:pt x="269" y="19"/>
                        <a:pt x="269" y="19"/>
                      </a:cubicBezTo>
                      <a:cubicBezTo>
                        <a:pt x="268" y="19"/>
                        <a:pt x="269" y="19"/>
                        <a:pt x="269" y="18"/>
                      </a:cubicBezTo>
                      <a:cubicBezTo>
                        <a:pt x="269" y="18"/>
                        <a:pt x="269" y="18"/>
                        <a:pt x="269" y="18"/>
                      </a:cubicBezTo>
                      <a:cubicBezTo>
                        <a:pt x="270" y="18"/>
                        <a:pt x="270" y="18"/>
                        <a:pt x="270" y="19"/>
                      </a:cubicBezTo>
                      <a:cubicBezTo>
                        <a:pt x="270" y="19"/>
                        <a:pt x="270" y="19"/>
                        <a:pt x="270" y="19"/>
                      </a:cubicBezTo>
                      <a:cubicBezTo>
                        <a:pt x="270" y="19"/>
                        <a:pt x="270" y="19"/>
                        <a:pt x="270" y="19"/>
                      </a:cubicBezTo>
                      <a:cubicBezTo>
                        <a:pt x="270" y="19"/>
                        <a:pt x="270" y="19"/>
                        <a:pt x="270" y="20"/>
                      </a:cubicBezTo>
                      <a:close/>
                      <a:moveTo>
                        <a:pt x="276" y="17"/>
                      </a:moveTo>
                      <a:cubicBezTo>
                        <a:pt x="276" y="18"/>
                        <a:pt x="276" y="19"/>
                        <a:pt x="275" y="19"/>
                      </a:cubicBezTo>
                      <a:cubicBezTo>
                        <a:pt x="275" y="18"/>
                        <a:pt x="275" y="18"/>
                        <a:pt x="275" y="18"/>
                      </a:cubicBezTo>
                      <a:cubicBezTo>
                        <a:pt x="275" y="17"/>
                        <a:pt x="275" y="17"/>
                        <a:pt x="275" y="17"/>
                      </a:cubicBezTo>
                      <a:cubicBezTo>
                        <a:pt x="275" y="16"/>
                        <a:pt x="275" y="16"/>
                        <a:pt x="275" y="16"/>
                      </a:cubicBezTo>
                      <a:cubicBezTo>
                        <a:pt x="276" y="16"/>
                        <a:pt x="276" y="16"/>
                        <a:pt x="277" y="17"/>
                      </a:cubicBezTo>
                      <a:cubicBezTo>
                        <a:pt x="277" y="15"/>
                        <a:pt x="276" y="15"/>
                        <a:pt x="276" y="15"/>
                      </a:cubicBezTo>
                      <a:cubicBezTo>
                        <a:pt x="275" y="14"/>
                        <a:pt x="276" y="14"/>
                        <a:pt x="276" y="14"/>
                      </a:cubicBezTo>
                      <a:cubicBezTo>
                        <a:pt x="276" y="13"/>
                        <a:pt x="275" y="14"/>
                        <a:pt x="275" y="13"/>
                      </a:cubicBezTo>
                      <a:cubicBezTo>
                        <a:pt x="275" y="12"/>
                        <a:pt x="276" y="12"/>
                        <a:pt x="275" y="11"/>
                      </a:cubicBezTo>
                      <a:cubicBezTo>
                        <a:pt x="275" y="11"/>
                        <a:pt x="275" y="11"/>
                        <a:pt x="275" y="11"/>
                      </a:cubicBezTo>
                      <a:cubicBezTo>
                        <a:pt x="277" y="12"/>
                        <a:pt x="275" y="15"/>
                        <a:pt x="278" y="14"/>
                      </a:cubicBezTo>
                      <a:cubicBezTo>
                        <a:pt x="278" y="15"/>
                        <a:pt x="277" y="15"/>
                        <a:pt x="277" y="15"/>
                      </a:cubicBezTo>
                      <a:cubicBezTo>
                        <a:pt x="277" y="16"/>
                        <a:pt x="277" y="16"/>
                        <a:pt x="278" y="16"/>
                      </a:cubicBezTo>
                      <a:cubicBezTo>
                        <a:pt x="278" y="17"/>
                        <a:pt x="278" y="17"/>
                        <a:pt x="277" y="17"/>
                      </a:cubicBezTo>
                      <a:cubicBezTo>
                        <a:pt x="277" y="17"/>
                        <a:pt x="277" y="17"/>
                        <a:pt x="277" y="17"/>
                      </a:cubicBezTo>
                      <a:cubicBezTo>
                        <a:pt x="277" y="17"/>
                        <a:pt x="277" y="17"/>
                        <a:pt x="277" y="17"/>
                      </a:cubicBezTo>
                      <a:cubicBezTo>
                        <a:pt x="277" y="17"/>
                        <a:pt x="277" y="17"/>
                        <a:pt x="277" y="17"/>
                      </a:cubicBezTo>
                      <a:cubicBezTo>
                        <a:pt x="276" y="17"/>
                        <a:pt x="276" y="17"/>
                        <a:pt x="276" y="17"/>
                      </a:cubicBezTo>
                      <a:close/>
                      <a:moveTo>
                        <a:pt x="278" y="26"/>
                      </a:moveTo>
                      <a:cubicBezTo>
                        <a:pt x="278" y="25"/>
                        <a:pt x="278" y="25"/>
                        <a:pt x="279" y="25"/>
                      </a:cubicBezTo>
                      <a:cubicBezTo>
                        <a:pt x="279" y="25"/>
                        <a:pt x="279" y="25"/>
                        <a:pt x="279" y="26"/>
                      </a:cubicBezTo>
                      <a:cubicBezTo>
                        <a:pt x="279" y="26"/>
                        <a:pt x="279" y="26"/>
                        <a:pt x="278" y="26"/>
                      </a:cubicBezTo>
                      <a:close/>
                      <a:moveTo>
                        <a:pt x="278" y="20"/>
                      </a:moveTo>
                      <a:cubicBezTo>
                        <a:pt x="278" y="20"/>
                        <a:pt x="278" y="20"/>
                        <a:pt x="278" y="20"/>
                      </a:cubicBezTo>
                      <a:cubicBezTo>
                        <a:pt x="278" y="20"/>
                        <a:pt x="278" y="20"/>
                        <a:pt x="279" y="20"/>
                      </a:cubicBezTo>
                      <a:cubicBezTo>
                        <a:pt x="279" y="19"/>
                        <a:pt x="279" y="19"/>
                        <a:pt x="278" y="19"/>
                      </a:cubicBezTo>
                      <a:cubicBezTo>
                        <a:pt x="279" y="19"/>
                        <a:pt x="280" y="19"/>
                        <a:pt x="280" y="19"/>
                      </a:cubicBezTo>
                      <a:cubicBezTo>
                        <a:pt x="279" y="20"/>
                        <a:pt x="278" y="20"/>
                        <a:pt x="278" y="20"/>
                      </a:cubicBezTo>
                      <a:close/>
                      <a:moveTo>
                        <a:pt x="280" y="16"/>
                      </a:moveTo>
                      <a:cubicBezTo>
                        <a:pt x="280" y="15"/>
                        <a:pt x="280" y="15"/>
                        <a:pt x="280" y="14"/>
                      </a:cubicBezTo>
                      <a:cubicBezTo>
                        <a:pt x="280" y="14"/>
                        <a:pt x="281" y="14"/>
                        <a:pt x="281" y="14"/>
                      </a:cubicBezTo>
                      <a:cubicBezTo>
                        <a:pt x="281" y="14"/>
                        <a:pt x="281" y="15"/>
                        <a:pt x="281" y="15"/>
                      </a:cubicBezTo>
                      <a:cubicBezTo>
                        <a:pt x="283" y="15"/>
                        <a:pt x="284" y="15"/>
                        <a:pt x="284" y="15"/>
                      </a:cubicBezTo>
                      <a:cubicBezTo>
                        <a:pt x="284" y="15"/>
                        <a:pt x="284" y="15"/>
                        <a:pt x="284" y="15"/>
                      </a:cubicBezTo>
                      <a:cubicBezTo>
                        <a:pt x="285" y="15"/>
                        <a:pt x="283" y="16"/>
                        <a:pt x="283" y="16"/>
                      </a:cubicBezTo>
                      <a:cubicBezTo>
                        <a:pt x="282" y="16"/>
                        <a:pt x="281" y="15"/>
                        <a:pt x="280" y="16"/>
                      </a:cubicBezTo>
                      <a:close/>
                      <a:moveTo>
                        <a:pt x="300" y="11"/>
                      </a:moveTo>
                      <a:cubicBezTo>
                        <a:pt x="300" y="11"/>
                        <a:pt x="300" y="11"/>
                        <a:pt x="300" y="11"/>
                      </a:cubicBezTo>
                      <a:cubicBezTo>
                        <a:pt x="300" y="11"/>
                        <a:pt x="300" y="12"/>
                        <a:pt x="300" y="12"/>
                      </a:cubicBezTo>
                      <a:cubicBezTo>
                        <a:pt x="299" y="11"/>
                        <a:pt x="300" y="11"/>
                        <a:pt x="300" y="10"/>
                      </a:cubicBezTo>
                      <a:cubicBezTo>
                        <a:pt x="300" y="11"/>
                        <a:pt x="300" y="11"/>
                        <a:pt x="300" y="11"/>
                      </a:cubicBezTo>
                      <a:close/>
                      <a:moveTo>
                        <a:pt x="305" y="8"/>
                      </a:moveTo>
                      <a:cubicBezTo>
                        <a:pt x="306" y="9"/>
                        <a:pt x="306" y="9"/>
                        <a:pt x="306" y="9"/>
                      </a:cubicBezTo>
                      <a:cubicBezTo>
                        <a:pt x="306" y="9"/>
                        <a:pt x="305" y="9"/>
                        <a:pt x="305" y="9"/>
                      </a:cubicBezTo>
                      <a:cubicBezTo>
                        <a:pt x="305" y="9"/>
                        <a:pt x="306" y="9"/>
                        <a:pt x="305" y="8"/>
                      </a:cubicBezTo>
                      <a:cubicBezTo>
                        <a:pt x="305" y="8"/>
                        <a:pt x="305" y="8"/>
                        <a:pt x="305" y="8"/>
                      </a:cubicBezTo>
                      <a:close/>
                      <a:moveTo>
                        <a:pt x="313" y="17"/>
                      </a:moveTo>
                      <a:cubicBezTo>
                        <a:pt x="313" y="17"/>
                        <a:pt x="312" y="17"/>
                        <a:pt x="312" y="17"/>
                      </a:cubicBezTo>
                      <a:cubicBezTo>
                        <a:pt x="312" y="16"/>
                        <a:pt x="312" y="15"/>
                        <a:pt x="313" y="15"/>
                      </a:cubicBezTo>
                      <a:cubicBezTo>
                        <a:pt x="313" y="16"/>
                        <a:pt x="313" y="16"/>
                        <a:pt x="313" y="16"/>
                      </a:cubicBezTo>
                      <a:cubicBezTo>
                        <a:pt x="313" y="16"/>
                        <a:pt x="313" y="17"/>
                        <a:pt x="313" y="17"/>
                      </a:cubicBezTo>
                      <a:close/>
                      <a:moveTo>
                        <a:pt x="310" y="18"/>
                      </a:moveTo>
                      <a:cubicBezTo>
                        <a:pt x="310" y="18"/>
                        <a:pt x="310" y="18"/>
                        <a:pt x="310" y="18"/>
                      </a:cubicBezTo>
                      <a:cubicBezTo>
                        <a:pt x="310" y="18"/>
                        <a:pt x="310" y="17"/>
                        <a:pt x="310" y="17"/>
                      </a:cubicBezTo>
                      <a:cubicBezTo>
                        <a:pt x="310" y="17"/>
                        <a:pt x="310" y="16"/>
                        <a:pt x="310" y="16"/>
                      </a:cubicBezTo>
                      <a:cubicBezTo>
                        <a:pt x="308" y="16"/>
                        <a:pt x="308" y="15"/>
                        <a:pt x="307" y="15"/>
                      </a:cubicBezTo>
                      <a:cubicBezTo>
                        <a:pt x="307" y="15"/>
                        <a:pt x="307" y="15"/>
                        <a:pt x="307" y="15"/>
                      </a:cubicBezTo>
                      <a:cubicBezTo>
                        <a:pt x="307" y="15"/>
                        <a:pt x="306" y="14"/>
                        <a:pt x="306" y="14"/>
                      </a:cubicBezTo>
                      <a:cubicBezTo>
                        <a:pt x="307" y="14"/>
                        <a:pt x="307" y="13"/>
                        <a:pt x="308" y="13"/>
                      </a:cubicBezTo>
                      <a:cubicBezTo>
                        <a:pt x="308" y="13"/>
                        <a:pt x="308" y="14"/>
                        <a:pt x="309" y="14"/>
                      </a:cubicBezTo>
                      <a:cubicBezTo>
                        <a:pt x="309" y="14"/>
                        <a:pt x="311" y="14"/>
                        <a:pt x="311" y="15"/>
                      </a:cubicBezTo>
                      <a:cubicBezTo>
                        <a:pt x="310" y="15"/>
                        <a:pt x="311" y="17"/>
                        <a:pt x="310" y="18"/>
                      </a:cubicBezTo>
                      <a:close/>
                      <a:moveTo>
                        <a:pt x="303" y="14"/>
                      </a:moveTo>
                      <a:cubicBezTo>
                        <a:pt x="303" y="14"/>
                        <a:pt x="303" y="14"/>
                        <a:pt x="303" y="14"/>
                      </a:cubicBezTo>
                      <a:cubicBezTo>
                        <a:pt x="302" y="14"/>
                        <a:pt x="302" y="13"/>
                        <a:pt x="301" y="12"/>
                      </a:cubicBezTo>
                      <a:cubicBezTo>
                        <a:pt x="301" y="12"/>
                        <a:pt x="301" y="12"/>
                        <a:pt x="301" y="12"/>
                      </a:cubicBezTo>
                      <a:cubicBezTo>
                        <a:pt x="302" y="13"/>
                        <a:pt x="302" y="14"/>
                        <a:pt x="304" y="14"/>
                      </a:cubicBezTo>
                      <a:cubicBezTo>
                        <a:pt x="304" y="14"/>
                        <a:pt x="304" y="14"/>
                        <a:pt x="303" y="14"/>
                      </a:cubicBezTo>
                      <a:close/>
                      <a:moveTo>
                        <a:pt x="312" y="11"/>
                      </a:moveTo>
                      <a:cubicBezTo>
                        <a:pt x="312" y="11"/>
                        <a:pt x="312" y="11"/>
                        <a:pt x="312" y="11"/>
                      </a:cubicBezTo>
                      <a:cubicBezTo>
                        <a:pt x="312" y="11"/>
                        <a:pt x="312" y="11"/>
                        <a:pt x="312" y="11"/>
                      </a:cubicBezTo>
                      <a:cubicBezTo>
                        <a:pt x="312" y="10"/>
                        <a:pt x="313" y="10"/>
                        <a:pt x="314" y="10"/>
                      </a:cubicBezTo>
                      <a:cubicBezTo>
                        <a:pt x="313" y="11"/>
                        <a:pt x="313" y="11"/>
                        <a:pt x="312" y="12"/>
                      </a:cubicBezTo>
                      <a:cubicBezTo>
                        <a:pt x="311" y="13"/>
                        <a:pt x="313" y="11"/>
                        <a:pt x="312" y="11"/>
                      </a:cubicBezTo>
                      <a:close/>
                      <a:moveTo>
                        <a:pt x="318" y="14"/>
                      </a:moveTo>
                      <a:cubicBezTo>
                        <a:pt x="318" y="14"/>
                        <a:pt x="317" y="14"/>
                        <a:pt x="317" y="14"/>
                      </a:cubicBezTo>
                      <a:cubicBezTo>
                        <a:pt x="317" y="14"/>
                        <a:pt x="317" y="14"/>
                        <a:pt x="317" y="14"/>
                      </a:cubicBezTo>
                      <a:cubicBezTo>
                        <a:pt x="317" y="14"/>
                        <a:pt x="317" y="15"/>
                        <a:pt x="316" y="15"/>
                      </a:cubicBezTo>
                      <a:cubicBezTo>
                        <a:pt x="316" y="15"/>
                        <a:pt x="316" y="14"/>
                        <a:pt x="315" y="14"/>
                      </a:cubicBezTo>
                      <a:cubicBezTo>
                        <a:pt x="315" y="14"/>
                        <a:pt x="315" y="14"/>
                        <a:pt x="315" y="13"/>
                      </a:cubicBezTo>
                      <a:cubicBezTo>
                        <a:pt x="316" y="13"/>
                        <a:pt x="317" y="12"/>
                        <a:pt x="317" y="13"/>
                      </a:cubicBezTo>
                      <a:cubicBezTo>
                        <a:pt x="317" y="13"/>
                        <a:pt x="318" y="13"/>
                        <a:pt x="318" y="13"/>
                      </a:cubicBezTo>
                      <a:cubicBezTo>
                        <a:pt x="318" y="13"/>
                        <a:pt x="318" y="14"/>
                        <a:pt x="318" y="14"/>
                      </a:cubicBezTo>
                      <a:close/>
                      <a:moveTo>
                        <a:pt x="314" y="12"/>
                      </a:moveTo>
                      <a:cubicBezTo>
                        <a:pt x="314" y="12"/>
                        <a:pt x="314" y="12"/>
                        <a:pt x="314" y="12"/>
                      </a:cubicBezTo>
                      <a:cubicBezTo>
                        <a:pt x="314" y="12"/>
                        <a:pt x="314" y="12"/>
                        <a:pt x="314" y="12"/>
                      </a:cubicBezTo>
                      <a:cubicBezTo>
                        <a:pt x="314" y="12"/>
                        <a:pt x="314" y="12"/>
                        <a:pt x="314" y="12"/>
                      </a:cubicBezTo>
                      <a:close/>
                      <a:moveTo>
                        <a:pt x="314" y="11"/>
                      </a:moveTo>
                      <a:cubicBezTo>
                        <a:pt x="314" y="11"/>
                        <a:pt x="314" y="11"/>
                        <a:pt x="314" y="11"/>
                      </a:cubicBezTo>
                      <a:cubicBezTo>
                        <a:pt x="314" y="11"/>
                        <a:pt x="314" y="11"/>
                        <a:pt x="314" y="11"/>
                      </a:cubicBezTo>
                      <a:close/>
                      <a:moveTo>
                        <a:pt x="313" y="9"/>
                      </a:moveTo>
                      <a:cubicBezTo>
                        <a:pt x="312" y="9"/>
                        <a:pt x="312" y="9"/>
                        <a:pt x="312" y="8"/>
                      </a:cubicBezTo>
                      <a:cubicBezTo>
                        <a:pt x="313" y="8"/>
                        <a:pt x="313" y="9"/>
                        <a:pt x="313" y="9"/>
                      </a:cubicBezTo>
                      <a:close/>
                      <a:moveTo>
                        <a:pt x="303" y="9"/>
                      </a:moveTo>
                      <a:cubicBezTo>
                        <a:pt x="303" y="9"/>
                        <a:pt x="304" y="9"/>
                        <a:pt x="305" y="9"/>
                      </a:cubicBezTo>
                      <a:cubicBezTo>
                        <a:pt x="305" y="10"/>
                        <a:pt x="305" y="10"/>
                        <a:pt x="305" y="10"/>
                      </a:cubicBezTo>
                      <a:cubicBezTo>
                        <a:pt x="305" y="10"/>
                        <a:pt x="305" y="11"/>
                        <a:pt x="305" y="11"/>
                      </a:cubicBezTo>
                      <a:cubicBezTo>
                        <a:pt x="305" y="10"/>
                        <a:pt x="304" y="10"/>
                        <a:pt x="304" y="10"/>
                      </a:cubicBezTo>
                      <a:cubicBezTo>
                        <a:pt x="303" y="12"/>
                        <a:pt x="303" y="11"/>
                        <a:pt x="302" y="11"/>
                      </a:cubicBezTo>
                      <a:cubicBezTo>
                        <a:pt x="303" y="10"/>
                        <a:pt x="303" y="10"/>
                        <a:pt x="303" y="9"/>
                      </a:cubicBezTo>
                      <a:close/>
                      <a:moveTo>
                        <a:pt x="298" y="10"/>
                      </a:moveTo>
                      <a:cubicBezTo>
                        <a:pt x="297" y="10"/>
                        <a:pt x="297" y="10"/>
                        <a:pt x="297" y="9"/>
                      </a:cubicBezTo>
                      <a:cubicBezTo>
                        <a:pt x="297" y="9"/>
                        <a:pt x="297" y="9"/>
                        <a:pt x="297" y="9"/>
                      </a:cubicBezTo>
                      <a:cubicBezTo>
                        <a:pt x="298" y="9"/>
                        <a:pt x="298" y="10"/>
                        <a:pt x="298" y="10"/>
                      </a:cubicBezTo>
                      <a:close/>
                      <a:moveTo>
                        <a:pt x="296" y="11"/>
                      </a:moveTo>
                      <a:cubicBezTo>
                        <a:pt x="296" y="11"/>
                        <a:pt x="296" y="11"/>
                        <a:pt x="296" y="11"/>
                      </a:cubicBezTo>
                      <a:cubicBezTo>
                        <a:pt x="296" y="11"/>
                        <a:pt x="296" y="11"/>
                        <a:pt x="296" y="11"/>
                      </a:cubicBezTo>
                      <a:cubicBezTo>
                        <a:pt x="296" y="11"/>
                        <a:pt x="296" y="11"/>
                        <a:pt x="296" y="11"/>
                      </a:cubicBezTo>
                      <a:close/>
                      <a:moveTo>
                        <a:pt x="291" y="15"/>
                      </a:moveTo>
                      <a:cubicBezTo>
                        <a:pt x="292" y="14"/>
                        <a:pt x="291" y="13"/>
                        <a:pt x="291" y="13"/>
                      </a:cubicBezTo>
                      <a:cubicBezTo>
                        <a:pt x="291" y="13"/>
                        <a:pt x="291" y="13"/>
                        <a:pt x="291" y="12"/>
                      </a:cubicBezTo>
                      <a:cubicBezTo>
                        <a:pt x="292" y="13"/>
                        <a:pt x="292" y="14"/>
                        <a:pt x="292" y="14"/>
                      </a:cubicBezTo>
                      <a:cubicBezTo>
                        <a:pt x="293" y="15"/>
                        <a:pt x="292" y="15"/>
                        <a:pt x="291" y="15"/>
                      </a:cubicBezTo>
                      <a:close/>
                      <a:moveTo>
                        <a:pt x="289" y="21"/>
                      </a:moveTo>
                      <a:cubicBezTo>
                        <a:pt x="289" y="21"/>
                        <a:pt x="288" y="21"/>
                        <a:pt x="289" y="21"/>
                      </a:cubicBezTo>
                      <a:cubicBezTo>
                        <a:pt x="289" y="21"/>
                        <a:pt x="289" y="21"/>
                        <a:pt x="290" y="21"/>
                      </a:cubicBezTo>
                      <a:cubicBezTo>
                        <a:pt x="289" y="21"/>
                        <a:pt x="289" y="21"/>
                        <a:pt x="289" y="21"/>
                      </a:cubicBezTo>
                      <a:close/>
                      <a:moveTo>
                        <a:pt x="284" y="18"/>
                      </a:moveTo>
                      <a:cubicBezTo>
                        <a:pt x="284" y="18"/>
                        <a:pt x="284" y="18"/>
                        <a:pt x="284" y="18"/>
                      </a:cubicBezTo>
                      <a:cubicBezTo>
                        <a:pt x="284" y="18"/>
                        <a:pt x="284" y="18"/>
                        <a:pt x="284" y="18"/>
                      </a:cubicBezTo>
                      <a:close/>
                      <a:moveTo>
                        <a:pt x="287" y="20"/>
                      </a:moveTo>
                      <a:cubicBezTo>
                        <a:pt x="287" y="20"/>
                        <a:pt x="287" y="20"/>
                        <a:pt x="287" y="20"/>
                      </a:cubicBezTo>
                      <a:cubicBezTo>
                        <a:pt x="288" y="20"/>
                        <a:pt x="288" y="20"/>
                        <a:pt x="289" y="20"/>
                      </a:cubicBezTo>
                      <a:cubicBezTo>
                        <a:pt x="289" y="21"/>
                        <a:pt x="288" y="21"/>
                        <a:pt x="288" y="21"/>
                      </a:cubicBezTo>
                      <a:cubicBezTo>
                        <a:pt x="288" y="21"/>
                        <a:pt x="287" y="22"/>
                        <a:pt x="287" y="20"/>
                      </a:cubicBezTo>
                      <a:close/>
                      <a:moveTo>
                        <a:pt x="289" y="24"/>
                      </a:moveTo>
                      <a:cubicBezTo>
                        <a:pt x="289" y="23"/>
                        <a:pt x="289" y="23"/>
                        <a:pt x="288" y="22"/>
                      </a:cubicBezTo>
                      <a:cubicBezTo>
                        <a:pt x="289" y="23"/>
                        <a:pt x="290" y="21"/>
                        <a:pt x="290" y="22"/>
                      </a:cubicBezTo>
                      <a:cubicBezTo>
                        <a:pt x="289" y="22"/>
                        <a:pt x="290" y="24"/>
                        <a:pt x="289" y="24"/>
                      </a:cubicBezTo>
                      <a:close/>
                      <a:moveTo>
                        <a:pt x="290" y="21"/>
                      </a:moveTo>
                      <a:cubicBezTo>
                        <a:pt x="290" y="21"/>
                        <a:pt x="290" y="21"/>
                        <a:pt x="291" y="21"/>
                      </a:cubicBezTo>
                      <a:cubicBezTo>
                        <a:pt x="291" y="21"/>
                        <a:pt x="291" y="21"/>
                        <a:pt x="291" y="21"/>
                      </a:cubicBezTo>
                      <a:cubicBezTo>
                        <a:pt x="290" y="21"/>
                        <a:pt x="290" y="21"/>
                        <a:pt x="290" y="21"/>
                      </a:cubicBezTo>
                      <a:close/>
                      <a:moveTo>
                        <a:pt x="297" y="17"/>
                      </a:moveTo>
                      <a:cubicBezTo>
                        <a:pt x="297" y="17"/>
                        <a:pt x="297" y="17"/>
                        <a:pt x="297" y="16"/>
                      </a:cubicBezTo>
                      <a:cubicBezTo>
                        <a:pt x="297" y="16"/>
                        <a:pt x="297" y="16"/>
                        <a:pt x="297" y="16"/>
                      </a:cubicBezTo>
                      <a:cubicBezTo>
                        <a:pt x="297" y="16"/>
                        <a:pt x="297" y="16"/>
                        <a:pt x="297" y="16"/>
                      </a:cubicBezTo>
                      <a:cubicBezTo>
                        <a:pt x="297" y="16"/>
                        <a:pt x="297" y="16"/>
                        <a:pt x="297" y="16"/>
                      </a:cubicBezTo>
                      <a:cubicBezTo>
                        <a:pt x="297" y="15"/>
                        <a:pt x="297" y="15"/>
                        <a:pt x="297" y="15"/>
                      </a:cubicBezTo>
                      <a:cubicBezTo>
                        <a:pt x="296" y="15"/>
                        <a:pt x="296" y="15"/>
                        <a:pt x="296" y="14"/>
                      </a:cubicBezTo>
                      <a:cubicBezTo>
                        <a:pt x="296" y="14"/>
                        <a:pt x="298" y="15"/>
                        <a:pt x="298" y="16"/>
                      </a:cubicBezTo>
                      <a:cubicBezTo>
                        <a:pt x="298" y="16"/>
                        <a:pt x="298" y="16"/>
                        <a:pt x="298" y="16"/>
                      </a:cubicBezTo>
                      <a:cubicBezTo>
                        <a:pt x="298" y="17"/>
                        <a:pt x="298" y="17"/>
                        <a:pt x="297" y="17"/>
                      </a:cubicBezTo>
                      <a:close/>
                      <a:moveTo>
                        <a:pt x="303" y="19"/>
                      </a:moveTo>
                      <a:cubicBezTo>
                        <a:pt x="303" y="19"/>
                        <a:pt x="304" y="19"/>
                        <a:pt x="303" y="18"/>
                      </a:cubicBezTo>
                      <a:cubicBezTo>
                        <a:pt x="303" y="18"/>
                        <a:pt x="304" y="18"/>
                        <a:pt x="304" y="18"/>
                      </a:cubicBezTo>
                      <a:cubicBezTo>
                        <a:pt x="304" y="18"/>
                        <a:pt x="304" y="18"/>
                        <a:pt x="304" y="18"/>
                      </a:cubicBezTo>
                      <a:cubicBezTo>
                        <a:pt x="304" y="18"/>
                        <a:pt x="304" y="18"/>
                        <a:pt x="304" y="19"/>
                      </a:cubicBezTo>
                      <a:cubicBezTo>
                        <a:pt x="304" y="19"/>
                        <a:pt x="304" y="19"/>
                        <a:pt x="305" y="19"/>
                      </a:cubicBezTo>
                      <a:cubicBezTo>
                        <a:pt x="304" y="19"/>
                        <a:pt x="305" y="19"/>
                        <a:pt x="306" y="19"/>
                      </a:cubicBezTo>
                      <a:cubicBezTo>
                        <a:pt x="306" y="20"/>
                        <a:pt x="306" y="20"/>
                        <a:pt x="306" y="20"/>
                      </a:cubicBezTo>
                      <a:cubicBezTo>
                        <a:pt x="305" y="20"/>
                        <a:pt x="304" y="19"/>
                        <a:pt x="303" y="19"/>
                      </a:cubicBezTo>
                      <a:close/>
                      <a:moveTo>
                        <a:pt x="308" y="26"/>
                      </a:moveTo>
                      <a:cubicBezTo>
                        <a:pt x="308" y="24"/>
                        <a:pt x="307" y="24"/>
                        <a:pt x="307" y="23"/>
                      </a:cubicBezTo>
                      <a:cubicBezTo>
                        <a:pt x="308" y="23"/>
                        <a:pt x="309" y="22"/>
                        <a:pt x="309" y="23"/>
                      </a:cubicBezTo>
                      <a:cubicBezTo>
                        <a:pt x="308" y="23"/>
                        <a:pt x="309" y="25"/>
                        <a:pt x="308" y="26"/>
                      </a:cubicBezTo>
                      <a:close/>
                      <a:moveTo>
                        <a:pt x="309" y="19"/>
                      </a:moveTo>
                      <a:cubicBezTo>
                        <a:pt x="309" y="20"/>
                        <a:pt x="309" y="20"/>
                        <a:pt x="309" y="20"/>
                      </a:cubicBezTo>
                      <a:cubicBezTo>
                        <a:pt x="309" y="20"/>
                        <a:pt x="310" y="21"/>
                        <a:pt x="310" y="21"/>
                      </a:cubicBezTo>
                      <a:cubicBezTo>
                        <a:pt x="309" y="21"/>
                        <a:pt x="308" y="19"/>
                        <a:pt x="309" y="19"/>
                      </a:cubicBezTo>
                      <a:close/>
                      <a:moveTo>
                        <a:pt x="309" y="24"/>
                      </a:moveTo>
                      <a:cubicBezTo>
                        <a:pt x="309" y="22"/>
                        <a:pt x="311" y="23"/>
                        <a:pt x="310" y="22"/>
                      </a:cubicBezTo>
                      <a:cubicBezTo>
                        <a:pt x="310" y="22"/>
                        <a:pt x="309" y="22"/>
                        <a:pt x="309" y="21"/>
                      </a:cubicBezTo>
                      <a:cubicBezTo>
                        <a:pt x="311" y="21"/>
                        <a:pt x="311" y="23"/>
                        <a:pt x="311" y="23"/>
                      </a:cubicBezTo>
                      <a:cubicBezTo>
                        <a:pt x="310" y="23"/>
                        <a:pt x="310" y="23"/>
                        <a:pt x="309" y="24"/>
                      </a:cubicBezTo>
                      <a:close/>
                      <a:moveTo>
                        <a:pt x="312" y="22"/>
                      </a:moveTo>
                      <a:cubicBezTo>
                        <a:pt x="311" y="22"/>
                        <a:pt x="312" y="21"/>
                        <a:pt x="312" y="21"/>
                      </a:cubicBezTo>
                      <a:cubicBezTo>
                        <a:pt x="311" y="21"/>
                        <a:pt x="311" y="20"/>
                        <a:pt x="311" y="20"/>
                      </a:cubicBezTo>
                      <a:cubicBezTo>
                        <a:pt x="312" y="20"/>
                        <a:pt x="312" y="20"/>
                        <a:pt x="313" y="21"/>
                      </a:cubicBezTo>
                      <a:cubicBezTo>
                        <a:pt x="313" y="20"/>
                        <a:pt x="312" y="20"/>
                        <a:pt x="312" y="19"/>
                      </a:cubicBezTo>
                      <a:cubicBezTo>
                        <a:pt x="311" y="19"/>
                        <a:pt x="312" y="18"/>
                        <a:pt x="313" y="18"/>
                      </a:cubicBezTo>
                      <a:cubicBezTo>
                        <a:pt x="315" y="18"/>
                        <a:pt x="313" y="20"/>
                        <a:pt x="314" y="20"/>
                      </a:cubicBezTo>
                      <a:cubicBezTo>
                        <a:pt x="314" y="21"/>
                        <a:pt x="313" y="20"/>
                        <a:pt x="313" y="22"/>
                      </a:cubicBezTo>
                      <a:cubicBezTo>
                        <a:pt x="313" y="22"/>
                        <a:pt x="313" y="22"/>
                        <a:pt x="312" y="22"/>
                      </a:cubicBezTo>
                      <a:close/>
                      <a:moveTo>
                        <a:pt x="313" y="24"/>
                      </a:moveTo>
                      <a:cubicBezTo>
                        <a:pt x="313" y="23"/>
                        <a:pt x="313" y="23"/>
                        <a:pt x="313" y="22"/>
                      </a:cubicBezTo>
                      <a:cubicBezTo>
                        <a:pt x="314" y="22"/>
                        <a:pt x="314" y="22"/>
                        <a:pt x="314" y="22"/>
                      </a:cubicBezTo>
                      <a:cubicBezTo>
                        <a:pt x="314" y="23"/>
                        <a:pt x="315" y="23"/>
                        <a:pt x="315" y="23"/>
                      </a:cubicBezTo>
                      <a:cubicBezTo>
                        <a:pt x="314" y="23"/>
                        <a:pt x="314" y="23"/>
                        <a:pt x="313" y="24"/>
                      </a:cubicBezTo>
                      <a:close/>
                      <a:moveTo>
                        <a:pt x="321" y="23"/>
                      </a:moveTo>
                      <a:cubicBezTo>
                        <a:pt x="321" y="24"/>
                        <a:pt x="318" y="23"/>
                        <a:pt x="319" y="25"/>
                      </a:cubicBezTo>
                      <a:cubicBezTo>
                        <a:pt x="318" y="24"/>
                        <a:pt x="320" y="23"/>
                        <a:pt x="319" y="21"/>
                      </a:cubicBezTo>
                      <a:cubicBezTo>
                        <a:pt x="318" y="21"/>
                        <a:pt x="317" y="22"/>
                        <a:pt x="315" y="22"/>
                      </a:cubicBezTo>
                      <a:cubicBezTo>
                        <a:pt x="315" y="20"/>
                        <a:pt x="315" y="21"/>
                        <a:pt x="315" y="19"/>
                      </a:cubicBezTo>
                      <a:cubicBezTo>
                        <a:pt x="316" y="19"/>
                        <a:pt x="316" y="19"/>
                        <a:pt x="316" y="20"/>
                      </a:cubicBezTo>
                      <a:cubicBezTo>
                        <a:pt x="317" y="20"/>
                        <a:pt x="317" y="20"/>
                        <a:pt x="318" y="19"/>
                      </a:cubicBezTo>
                      <a:cubicBezTo>
                        <a:pt x="318" y="19"/>
                        <a:pt x="318" y="19"/>
                        <a:pt x="318" y="19"/>
                      </a:cubicBezTo>
                      <a:cubicBezTo>
                        <a:pt x="318" y="19"/>
                        <a:pt x="318" y="19"/>
                        <a:pt x="319" y="19"/>
                      </a:cubicBezTo>
                      <a:cubicBezTo>
                        <a:pt x="319" y="20"/>
                        <a:pt x="319" y="21"/>
                        <a:pt x="320" y="21"/>
                      </a:cubicBezTo>
                      <a:cubicBezTo>
                        <a:pt x="320" y="21"/>
                        <a:pt x="320" y="21"/>
                        <a:pt x="320" y="21"/>
                      </a:cubicBezTo>
                      <a:cubicBezTo>
                        <a:pt x="319" y="23"/>
                        <a:pt x="321" y="22"/>
                        <a:pt x="321" y="23"/>
                      </a:cubicBezTo>
                      <a:close/>
                      <a:moveTo>
                        <a:pt x="322" y="21"/>
                      </a:moveTo>
                      <a:cubicBezTo>
                        <a:pt x="321" y="21"/>
                        <a:pt x="321" y="21"/>
                        <a:pt x="320" y="21"/>
                      </a:cubicBezTo>
                      <a:cubicBezTo>
                        <a:pt x="321" y="20"/>
                        <a:pt x="322" y="21"/>
                        <a:pt x="321" y="19"/>
                      </a:cubicBezTo>
                      <a:cubicBezTo>
                        <a:pt x="322" y="19"/>
                        <a:pt x="322" y="19"/>
                        <a:pt x="322" y="19"/>
                      </a:cubicBezTo>
                      <a:cubicBezTo>
                        <a:pt x="322" y="20"/>
                        <a:pt x="322" y="20"/>
                        <a:pt x="322" y="21"/>
                      </a:cubicBezTo>
                      <a:close/>
                      <a:moveTo>
                        <a:pt x="334" y="21"/>
                      </a:moveTo>
                      <a:cubicBezTo>
                        <a:pt x="334" y="21"/>
                        <a:pt x="334" y="21"/>
                        <a:pt x="334" y="21"/>
                      </a:cubicBezTo>
                      <a:cubicBezTo>
                        <a:pt x="334" y="21"/>
                        <a:pt x="334" y="21"/>
                        <a:pt x="333" y="20"/>
                      </a:cubicBezTo>
                      <a:cubicBezTo>
                        <a:pt x="335" y="21"/>
                        <a:pt x="333" y="18"/>
                        <a:pt x="334" y="18"/>
                      </a:cubicBezTo>
                      <a:cubicBezTo>
                        <a:pt x="335" y="18"/>
                        <a:pt x="335" y="18"/>
                        <a:pt x="335" y="18"/>
                      </a:cubicBezTo>
                      <a:cubicBezTo>
                        <a:pt x="335" y="19"/>
                        <a:pt x="335" y="19"/>
                        <a:pt x="335" y="19"/>
                      </a:cubicBezTo>
                      <a:cubicBezTo>
                        <a:pt x="335" y="19"/>
                        <a:pt x="335" y="19"/>
                        <a:pt x="335" y="19"/>
                      </a:cubicBezTo>
                      <a:cubicBezTo>
                        <a:pt x="335" y="20"/>
                        <a:pt x="334" y="21"/>
                        <a:pt x="335" y="21"/>
                      </a:cubicBezTo>
                      <a:cubicBezTo>
                        <a:pt x="335" y="21"/>
                        <a:pt x="335" y="21"/>
                        <a:pt x="334" y="21"/>
                      </a:cubicBezTo>
                      <a:close/>
                      <a:moveTo>
                        <a:pt x="342" y="12"/>
                      </a:moveTo>
                      <a:cubicBezTo>
                        <a:pt x="341" y="12"/>
                        <a:pt x="341" y="12"/>
                        <a:pt x="341" y="12"/>
                      </a:cubicBezTo>
                      <a:cubicBezTo>
                        <a:pt x="340" y="11"/>
                        <a:pt x="343" y="11"/>
                        <a:pt x="342" y="12"/>
                      </a:cubicBezTo>
                      <a:close/>
                      <a:moveTo>
                        <a:pt x="349" y="18"/>
                      </a:moveTo>
                      <a:cubicBezTo>
                        <a:pt x="348" y="18"/>
                        <a:pt x="348" y="18"/>
                        <a:pt x="348" y="18"/>
                      </a:cubicBezTo>
                      <a:cubicBezTo>
                        <a:pt x="348" y="18"/>
                        <a:pt x="348" y="18"/>
                        <a:pt x="348" y="17"/>
                      </a:cubicBezTo>
                      <a:cubicBezTo>
                        <a:pt x="348" y="17"/>
                        <a:pt x="348" y="17"/>
                        <a:pt x="349" y="17"/>
                      </a:cubicBezTo>
                      <a:cubicBezTo>
                        <a:pt x="349" y="18"/>
                        <a:pt x="349" y="18"/>
                        <a:pt x="349" y="18"/>
                      </a:cubicBezTo>
                      <a:close/>
                      <a:moveTo>
                        <a:pt x="346" y="13"/>
                      </a:moveTo>
                      <a:cubicBezTo>
                        <a:pt x="347" y="13"/>
                        <a:pt x="348" y="13"/>
                        <a:pt x="347" y="14"/>
                      </a:cubicBezTo>
                      <a:cubicBezTo>
                        <a:pt x="347" y="14"/>
                        <a:pt x="346" y="13"/>
                        <a:pt x="346" y="13"/>
                      </a:cubicBezTo>
                      <a:close/>
                      <a:moveTo>
                        <a:pt x="346" y="14"/>
                      </a:moveTo>
                      <a:cubicBezTo>
                        <a:pt x="346" y="14"/>
                        <a:pt x="346" y="14"/>
                        <a:pt x="346" y="14"/>
                      </a:cubicBezTo>
                      <a:cubicBezTo>
                        <a:pt x="346" y="14"/>
                        <a:pt x="346" y="14"/>
                        <a:pt x="346" y="14"/>
                      </a:cubicBezTo>
                      <a:cubicBezTo>
                        <a:pt x="346" y="14"/>
                        <a:pt x="346" y="14"/>
                        <a:pt x="346" y="14"/>
                      </a:cubicBezTo>
                      <a:close/>
                      <a:moveTo>
                        <a:pt x="347" y="16"/>
                      </a:moveTo>
                      <a:cubicBezTo>
                        <a:pt x="347" y="16"/>
                        <a:pt x="347" y="16"/>
                        <a:pt x="347" y="16"/>
                      </a:cubicBezTo>
                      <a:cubicBezTo>
                        <a:pt x="347" y="16"/>
                        <a:pt x="346" y="15"/>
                        <a:pt x="346" y="15"/>
                      </a:cubicBezTo>
                      <a:cubicBezTo>
                        <a:pt x="347" y="15"/>
                        <a:pt x="347" y="15"/>
                        <a:pt x="347" y="16"/>
                      </a:cubicBezTo>
                      <a:close/>
                      <a:moveTo>
                        <a:pt x="349" y="10"/>
                      </a:moveTo>
                      <a:cubicBezTo>
                        <a:pt x="349" y="10"/>
                        <a:pt x="349" y="10"/>
                        <a:pt x="349" y="10"/>
                      </a:cubicBezTo>
                      <a:cubicBezTo>
                        <a:pt x="349" y="10"/>
                        <a:pt x="349" y="10"/>
                        <a:pt x="349" y="11"/>
                      </a:cubicBezTo>
                      <a:cubicBezTo>
                        <a:pt x="349" y="10"/>
                        <a:pt x="349" y="10"/>
                        <a:pt x="349" y="10"/>
                      </a:cubicBezTo>
                      <a:close/>
                      <a:moveTo>
                        <a:pt x="351" y="17"/>
                      </a:moveTo>
                      <a:cubicBezTo>
                        <a:pt x="350" y="17"/>
                        <a:pt x="350" y="17"/>
                        <a:pt x="350" y="17"/>
                      </a:cubicBezTo>
                      <a:cubicBezTo>
                        <a:pt x="350" y="17"/>
                        <a:pt x="350" y="17"/>
                        <a:pt x="351" y="17"/>
                      </a:cubicBezTo>
                      <a:cubicBezTo>
                        <a:pt x="351" y="17"/>
                        <a:pt x="351" y="17"/>
                        <a:pt x="351" y="17"/>
                      </a:cubicBezTo>
                      <a:close/>
                      <a:moveTo>
                        <a:pt x="346" y="7"/>
                      </a:moveTo>
                      <a:cubicBezTo>
                        <a:pt x="346" y="7"/>
                        <a:pt x="346" y="7"/>
                        <a:pt x="346" y="7"/>
                      </a:cubicBezTo>
                      <a:cubicBezTo>
                        <a:pt x="346" y="7"/>
                        <a:pt x="346" y="7"/>
                        <a:pt x="346" y="7"/>
                      </a:cubicBezTo>
                      <a:cubicBezTo>
                        <a:pt x="346" y="7"/>
                        <a:pt x="346" y="7"/>
                        <a:pt x="346" y="7"/>
                      </a:cubicBezTo>
                      <a:cubicBezTo>
                        <a:pt x="346" y="7"/>
                        <a:pt x="346" y="7"/>
                        <a:pt x="346" y="7"/>
                      </a:cubicBezTo>
                      <a:close/>
                      <a:moveTo>
                        <a:pt x="348" y="10"/>
                      </a:moveTo>
                      <a:cubicBezTo>
                        <a:pt x="348" y="11"/>
                        <a:pt x="348" y="12"/>
                        <a:pt x="349" y="12"/>
                      </a:cubicBezTo>
                      <a:cubicBezTo>
                        <a:pt x="349" y="12"/>
                        <a:pt x="349" y="12"/>
                        <a:pt x="349" y="12"/>
                      </a:cubicBezTo>
                      <a:cubicBezTo>
                        <a:pt x="350" y="12"/>
                        <a:pt x="350" y="13"/>
                        <a:pt x="350" y="14"/>
                      </a:cubicBezTo>
                      <a:cubicBezTo>
                        <a:pt x="349" y="14"/>
                        <a:pt x="349" y="14"/>
                        <a:pt x="348" y="14"/>
                      </a:cubicBezTo>
                      <a:cubicBezTo>
                        <a:pt x="348" y="14"/>
                        <a:pt x="348" y="14"/>
                        <a:pt x="348" y="14"/>
                      </a:cubicBezTo>
                      <a:cubicBezTo>
                        <a:pt x="348" y="12"/>
                        <a:pt x="348" y="11"/>
                        <a:pt x="346" y="11"/>
                      </a:cubicBezTo>
                      <a:cubicBezTo>
                        <a:pt x="346" y="11"/>
                        <a:pt x="346" y="11"/>
                        <a:pt x="345" y="11"/>
                      </a:cubicBezTo>
                      <a:cubicBezTo>
                        <a:pt x="346" y="10"/>
                        <a:pt x="347" y="10"/>
                        <a:pt x="348" y="10"/>
                      </a:cubicBezTo>
                      <a:close/>
                      <a:moveTo>
                        <a:pt x="336" y="20"/>
                      </a:moveTo>
                      <a:cubicBezTo>
                        <a:pt x="336" y="20"/>
                        <a:pt x="336" y="20"/>
                        <a:pt x="336" y="20"/>
                      </a:cubicBezTo>
                      <a:cubicBezTo>
                        <a:pt x="336" y="20"/>
                        <a:pt x="336" y="20"/>
                        <a:pt x="336" y="20"/>
                      </a:cubicBezTo>
                      <a:cubicBezTo>
                        <a:pt x="336" y="20"/>
                        <a:pt x="336" y="20"/>
                        <a:pt x="336" y="20"/>
                      </a:cubicBezTo>
                      <a:cubicBezTo>
                        <a:pt x="336" y="20"/>
                        <a:pt x="336" y="20"/>
                        <a:pt x="336" y="20"/>
                      </a:cubicBezTo>
                      <a:close/>
                      <a:moveTo>
                        <a:pt x="332" y="16"/>
                      </a:moveTo>
                      <a:cubicBezTo>
                        <a:pt x="332" y="16"/>
                        <a:pt x="332" y="16"/>
                        <a:pt x="332" y="16"/>
                      </a:cubicBezTo>
                      <a:cubicBezTo>
                        <a:pt x="332" y="15"/>
                        <a:pt x="333" y="16"/>
                        <a:pt x="333" y="16"/>
                      </a:cubicBezTo>
                      <a:cubicBezTo>
                        <a:pt x="333" y="16"/>
                        <a:pt x="333" y="16"/>
                        <a:pt x="332" y="16"/>
                      </a:cubicBezTo>
                      <a:close/>
                      <a:moveTo>
                        <a:pt x="341" y="21"/>
                      </a:moveTo>
                      <a:cubicBezTo>
                        <a:pt x="340" y="21"/>
                        <a:pt x="341" y="22"/>
                        <a:pt x="341" y="23"/>
                      </a:cubicBezTo>
                      <a:cubicBezTo>
                        <a:pt x="339" y="23"/>
                        <a:pt x="340" y="21"/>
                        <a:pt x="339" y="21"/>
                      </a:cubicBezTo>
                      <a:cubicBezTo>
                        <a:pt x="339" y="21"/>
                        <a:pt x="339" y="22"/>
                        <a:pt x="338" y="22"/>
                      </a:cubicBezTo>
                      <a:cubicBezTo>
                        <a:pt x="338" y="21"/>
                        <a:pt x="338" y="21"/>
                        <a:pt x="337" y="20"/>
                      </a:cubicBezTo>
                      <a:cubicBezTo>
                        <a:pt x="338" y="19"/>
                        <a:pt x="339" y="21"/>
                        <a:pt x="339" y="20"/>
                      </a:cubicBezTo>
                      <a:cubicBezTo>
                        <a:pt x="339" y="19"/>
                        <a:pt x="339" y="18"/>
                        <a:pt x="339" y="18"/>
                      </a:cubicBezTo>
                      <a:cubicBezTo>
                        <a:pt x="339" y="18"/>
                        <a:pt x="340" y="18"/>
                        <a:pt x="340" y="18"/>
                      </a:cubicBezTo>
                      <a:cubicBezTo>
                        <a:pt x="340" y="18"/>
                        <a:pt x="340" y="17"/>
                        <a:pt x="340" y="17"/>
                      </a:cubicBezTo>
                      <a:cubicBezTo>
                        <a:pt x="341" y="17"/>
                        <a:pt x="341" y="17"/>
                        <a:pt x="342" y="17"/>
                      </a:cubicBezTo>
                      <a:cubicBezTo>
                        <a:pt x="342" y="17"/>
                        <a:pt x="342" y="17"/>
                        <a:pt x="342" y="18"/>
                      </a:cubicBezTo>
                      <a:cubicBezTo>
                        <a:pt x="342" y="18"/>
                        <a:pt x="342" y="18"/>
                        <a:pt x="341" y="17"/>
                      </a:cubicBezTo>
                      <a:cubicBezTo>
                        <a:pt x="341" y="19"/>
                        <a:pt x="342" y="19"/>
                        <a:pt x="342" y="19"/>
                      </a:cubicBezTo>
                      <a:cubicBezTo>
                        <a:pt x="343" y="19"/>
                        <a:pt x="343" y="19"/>
                        <a:pt x="343" y="20"/>
                      </a:cubicBezTo>
                      <a:cubicBezTo>
                        <a:pt x="342" y="20"/>
                        <a:pt x="343" y="21"/>
                        <a:pt x="343" y="20"/>
                      </a:cubicBezTo>
                      <a:cubicBezTo>
                        <a:pt x="342" y="23"/>
                        <a:pt x="342" y="20"/>
                        <a:pt x="341" y="21"/>
                      </a:cubicBezTo>
                      <a:close/>
                      <a:moveTo>
                        <a:pt x="344" y="14"/>
                      </a:moveTo>
                      <a:cubicBezTo>
                        <a:pt x="344" y="14"/>
                        <a:pt x="344" y="13"/>
                        <a:pt x="344" y="13"/>
                      </a:cubicBezTo>
                      <a:cubicBezTo>
                        <a:pt x="345" y="13"/>
                        <a:pt x="345" y="13"/>
                        <a:pt x="345" y="13"/>
                      </a:cubicBezTo>
                      <a:cubicBezTo>
                        <a:pt x="345" y="14"/>
                        <a:pt x="345" y="14"/>
                        <a:pt x="344" y="14"/>
                      </a:cubicBezTo>
                      <a:close/>
                      <a:moveTo>
                        <a:pt x="346" y="14"/>
                      </a:moveTo>
                      <a:cubicBezTo>
                        <a:pt x="346" y="14"/>
                        <a:pt x="346" y="15"/>
                        <a:pt x="346" y="15"/>
                      </a:cubicBezTo>
                      <a:cubicBezTo>
                        <a:pt x="346" y="14"/>
                        <a:pt x="346" y="14"/>
                        <a:pt x="346" y="14"/>
                      </a:cubicBezTo>
                      <a:close/>
                      <a:moveTo>
                        <a:pt x="350" y="23"/>
                      </a:moveTo>
                      <a:cubicBezTo>
                        <a:pt x="350" y="21"/>
                        <a:pt x="348" y="22"/>
                        <a:pt x="348" y="24"/>
                      </a:cubicBezTo>
                      <a:cubicBezTo>
                        <a:pt x="347" y="24"/>
                        <a:pt x="346" y="23"/>
                        <a:pt x="346" y="22"/>
                      </a:cubicBezTo>
                      <a:cubicBezTo>
                        <a:pt x="347" y="23"/>
                        <a:pt x="347" y="21"/>
                        <a:pt x="347" y="20"/>
                      </a:cubicBezTo>
                      <a:cubicBezTo>
                        <a:pt x="347" y="20"/>
                        <a:pt x="346" y="20"/>
                        <a:pt x="346" y="19"/>
                      </a:cubicBezTo>
                      <a:cubicBezTo>
                        <a:pt x="347" y="19"/>
                        <a:pt x="348" y="19"/>
                        <a:pt x="348" y="19"/>
                      </a:cubicBezTo>
                      <a:cubicBezTo>
                        <a:pt x="349" y="18"/>
                        <a:pt x="349" y="18"/>
                        <a:pt x="351" y="18"/>
                      </a:cubicBezTo>
                      <a:cubicBezTo>
                        <a:pt x="351" y="18"/>
                        <a:pt x="351" y="19"/>
                        <a:pt x="351" y="19"/>
                      </a:cubicBezTo>
                      <a:cubicBezTo>
                        <a:pt x="350" y="19"/>
                        <a:pt x="349" y="19"/>
                        <a:pt x="349" y="20"/>
                      </a:cubicBezTo>
                      <a:cubicBezTo>
                        <a:pt x="350" y="20"/>
                        <a:pt x="350" y="21"/>
                        <a:pt x="351" y="20"/>
                      </a:cubicBezTo>
                      <a:cubicBezTo>
                        <a:pt x="351" y="22"/>
                        <a:pt x="351" y="22"/>
                        <a:pt x="350" y="23"/>
                      </a:cubicBezTo>
                      <a:close/>
                      <a:moveTo>
                        <a:pt x="354" y="15"/>
                      </a:moveTo>
                      <a:cubicBezTo>
                        <a:pt x="354" y="13"/>
                        <a:pt x="351" y="15"/>
                        <a:pt x="352" y="13"/>
                      </a:cubicBezTo>
                      <a:cubicBezTo>
                        <a:pt x="352" y="13"/>
                        <a:pt x="353" y="13"/>
                        <a:pt x="353" y="13"/>
                      </a:cubicBezTo>
                      <a:cubicBezTo>
                        <a:pt x="353" y="13"/>
                        <a:pt x="353" y="13"/>
                        <a:pt x="353" y="14"/>
                      </a:cubicBezTo>
                      <a:cubicBezTo>
                        <a:pt x="354" y="14"/>
                        <a:pt x="354" y="14"/>
                        <a:pt x="354" y="14"/>
                      </a:cubicBezTo>
                      <a:cubicBezTo>
                        <a:pt x="354" y="14"/>
                        <a:pt x="354" y="14"/>
                        <a:pt x="354" y="15"/>
                      </a:cubicBezTo>
                      <a:cubicBezTo>
                        <a:pt x="354" y="15"/>
                        <a:pt x="354" y="15"/>
                        <a:pt x="354" y="15"/>
                      </a:cubicBezTo>
                      <a:cubicBezTo>
                        <a:pt x="354" y="15"/>
                        <a:pt x="354" y="15"/>
                        <a:pt x="354" y="15"/>
                      </a:cubicBezTo>
                      <a:close/>
                      <a:moveTo>
                        <a:pt x="356" y="11"/>
                      </a:moveTo>
                      <a:cubicBezTo>
                        <a:pt x="356" y="9"/>
                        <a:pt x="357" y="11"/>
                        <a:pt x="358" y="11"/>
                      </a:cubicBezTo>
                      <a:cubicBezTo>
                        <a:pt x="357" y="13"/>
                        <a:pt x="356" y="11"/>
                        <a:pt x="356" y="11"/>
                      </a:cubicBezTo>
                      <a:close/>
                      <a:moveTo>
                        <a:pt x="357" y="20"/>
                      </a:moveTo>
                      <a:cubicBezTo>
                        <a:pt x="357" y="21"/>
                        <a:pt x="356" y="21"/>
                        <a:pt x="355" y="21"/>
                      </a:cubicBezTo>
                      <a:cubicBezTo>
                        <a:pt x="356" y="22"/>
                        <a:pt x="355" y="22"/>
                        <a:pt x="355" y="23"/>
                      </a:cubicBezTo>
                      <a:cubicBezTo>
                        <a:pt x="356" y="23"/>
                        <a:pt x="356" y="23"/>
                        <a:pt x="356" y="23"/>
                      </a:cubicBezTo>
                      <a:cubicBezTo>
                        <a:pt x="357" y="23"/>
                        <a:pt x="356" y="24"/>
                        <a:pt x="356" y="24"/>
                      </a:cubicBezTo>
                      <a:cubicBezTo>
                        <a:pt x="355" y="24"/>
                        <a:pt x="355" y="23"/>
                        <a:pt x="354" y="23"/>
                      </a:cubicBezTo>
                      <a:cubicBezTo>
                        <a:pt x="352" y="23"/>
                        <a:pt x="352" y="23"/>
                        <a:pt x="352" y="22"/>
                      </a:cubicBezTo>
                      <a:cubicBezTo>
                        <a:pt x="353" y="21"/>
                        <a:pt x="355" y="23"/>
                        <a:pt x="355" y="20"/>
                      </a:cubicBezTo>
                      <a:cubicBezTo>
                        <a:pt x="355" y="18"/>
                        <a:pt x="353" y="20"/>
                        <a:pt x="353" y="19"/>
                      </a:cubicBezTo>
                      <a:cubicBezTo>
                        <a:pt x="354" y="19"/>
                        <a:pt x="353" y="17"/>
                        <a:pt x="353" y="17"/>
                      </a:cubicBezTo>
                      <a:cubicBezTo>
                        <a:pt x="354" y="17"/>
                        <a:pt x="354" y="16"/>
                        <a:pt x="356" y="16"/>
                      </a:cubicBezTo>
                      <a:cubicBezTo>
                        <a:pt x="356" y="15"/>
                        <a:pt x="357" y="15"/>
                        <a:pt x="358" y="15"/>
                      </a:cubicBezTo>
                      <a:cubicBezTo>
                        <a:pt x="359" y="17"/>
                        <a:pt x="357" y="16"/>
                        <a:pt x="357" y="17"/>
                      </a:cubicBezTo>
                      <a:cubicBezTo>
                        <a:pt x="357" y="18"/>
                        <a:pt x="358" y="18"/>
                        <a:pt x="358" y="18"/>
                      </a:cubicBezTo>
                      <a:cubicBezTo>
                        <a:pt x="358" y="19"/>
                        <a:pt x="357" y="19"/>
                        <a:pt x="357" y="20"/>
                      </a:cubicBezTo>
                      <a:close/>
                      <a:moveTo>
                        <a:pt x="359" y="21"/>
                      </a:moveTo>
                      <a:cubicBezTo>
                        <a:pt x="359" y="21"/>
                        <a:pt x="359" y="22"/>
                        <a:pt x="358" y="22"/>
                      </a:cubicBezTo>
                      <a:cubicBezTo>
                        <a:pt x="357" y="21"/>
                        <a:pt x="359" y="19"/>
                        <a:pt x="361" y="20"/>
                      </a:cubicBezTo>
                      <a:cubicBezTo>
                        <a:pt x="361" y="21"/>
                        <a:pt x="361" y="21"/>
                        <a:pt x="361" y="22"/>
                      </a:cubicBezTo>
                      <a:cubicBezTo>
                        <a:pt x="359" y="22"/>
                        <a:pt x="360" y="21"/>
                        <a:pt x="359" y="21"/>
                      </a:cubicBezTo>
                      <a:close/>
                      <a:moveTo>
                        <a:pt x="360" y="12"/>
                      </a:moveTo>
                      <a:cubicBezTo>
                        <a:pt x="360" y="12"/>
                        <a:pt x="359" y="12"/>
                        <a:pt x="359" y="11"/>
                      </a:cubicBezTo>
                      <a:cubicBezTo>
                        <a:pt x="360" y="11"/>
                        <a:pt x="360" y="11"/>
                        <a:pt x="360" y="12"/>
                      </a:cubicBezTo>
                      <a:cubicBezTo>
                        <a:pt x="360" y="12"/>
                        <a:pt x="360" y="12"/>
                        <a:pt x="360" y="12"/>
                      </a:cubicBezTo>
                      <a:close/>
                      <a:moveTo>
                        <a:pt x="359" y="25"/>
                      </a:moveTo>
                      <a:cubicBezTo>
                        <a:pt x="360" y="25"/>
                        <a:pt x="361" y="25"/>
                        <a:pt x="361" y="26"/>
                      </a:cubicBezTo>
                      <a:cubicBezTo>
                        <a:pt x="360" y="26"/>
                        <a:pt x="359" y="25"/>
                        <a:pt x="359" y="25"/>
                      </a:cubicBezTo>
                      <a:close/>
                      <a:moveTo>
                        <a:pt x="362" y="23"/>
                      </a:moveTo>
                      <a:cubicBezTo>
                        <a:pt x="362" y="23"/>
                        <a:pt x="361" y="22"/>
                        <a:pt x="361" y="22"/>
                      </a:cubicBezTo>
                      <a:cubicBezTo>
                        <a:pt x="361" y="22"/>
                        <a:pt x="362" y="22"/>
                        <a:pt x="362" y="22"/>
                      </a:cubicBezTo>
                      <a:cubicBezTo>
                        <a:pt x="362" y="22"/>
                        <a:pt x="362" y="23"/>
                        <a:pt x="362" y="23"/>
                      </a:cubicBezTo>
                      <a:cubicBezTo>
                        <a:pt x="362" y="23"/>
                        <a:pt x="362" y="23"/>
                        <a:pt x="362" y="23"/>
                      </a:cubicBezTo>
                      <a:close/>
                      <a:moveTo>
                        <a:pt x="365" y="19"/>
                      </a:moveTo>
                      <a:cubicBezTo>
                        <a:pt x="365" y="19"/>
                        <a:pt x="363" y="19"/>
                        <a:pt x="364" y="20"/>
                      </a:cubicBezTo>
                      <a:cubicBezTo>
                        <a:pt x="363" y="20"/>
                        <a:pt x="363" y="20"/>
                        <a:pt x="362" y="20"/>
                      </a:cubicBezTo>
                      <a:cubicBezTo>
                        <a:pt x="362" y="19"/>
                        <a:pt x="362" y="19"/>
                        <a:pt x="362" y="19"/>
                      </a:cubicBezTo>
                      <a:cubicBezTo>
                        <a:pt x="363" y="19"/>
                        <a:pt x="363" y="18"/>
                        <a:pt x="363" y="18"/>
                      </a:cubicBezTo>
                      <a:cubicBezTo>
                        <a:pt x="364" y="18"/>
                        <a:pt x="365" y="18"/>
                        <a:pt x="365" y="17"/>
                      </a:cubicBezTo>
                      <a:cubicBezTo>
                        <a:pt x="365" y="17"/>
                        <a:pt x="364" y="17"/>
                        <a:pt x="364" y="17"/>
                      </a:cubicBezTo>
                      <a:cubicBezTo>
                        <a:pt x="364" y="16"/>
                        <a:pt x="365" y="15"/>
                        <a:pt x="365" y="16"/>
                      </a:cubicBezTo>
                      <a:cubicBezTo>
                        <a:pt x="363" y="17"/>
                        <a:pt x="366" y="17"/>
                        <a:pt x="366" y="18"/>
                      </a:cubicBezTo>
                      <a:cubicBezTo>
                        <a:pt x="364" y="17"/>
                        <a:pt x="365" y="19"/>
                        <a:pt x="365" y="19"/>
                      </a:cubicBezTo>
                      <a:close/>
                      <a:moveTo>
                        <a:pt x="366" y="12"/>
                      </a:moveTo>
                      <a:cubicBezTo>
                        <a:pt x="367" y="13"/>
                        <a:pt x="366" y="13"/>
                        <a:pt x="366" y="14"/>
                      </a:cubicBezTo>
                      <a:cubicBezTo>
                        <a:pt x="365" y="14"/>
                        <a:pt x="364" y="14"/>
                        <a:pt x="364" y="15"/>
                      </a:cubicBezTo>
                      <a:cubicBezTo>
                        <a:pt x="362" y="14"/>
                        <a:pt x="365" y="14"/>
                        <a:pt x="365" y="14"/>
                      </a:cubicBezTo>
                      <a:cubicBezTo>
                        <a:pt x="365" y="13"/>
                        <a:pt x="365" y="13"/>
                        <a:pt x="365" y="12"/>
                      </a:cubicBezTo>
                      <a:cubicBezTo>
                        <a:pt x="365" y="12"/>
                        <a:pt x="365" y="12"/>
                        <a:pt x="365" y="12"/>
                      </a:cubicBezTo>
                      <a:cubicBezTo>
                        <a:pt x="365" y="12"/>
                        <a:pt x="365" y="12"/>
                        <a:pt x="365" y="12"/>
                      </a:cubicBezTo>
                      <a:cubicBezTo>
                        <a:pt x="365" y="12"/>
                        <a:pt x="365" y="12"/>
                        <a:pt x="365" y="12"/>
                      </a:cubicBezTo>
                      <a:cubicBezTo>
                        <a:pt x="365" y="12"/>
                        <a:pt x="366" y="11"/>
                        <a:pt x="367" y="11"/>
                      </a:cubicBezTo>
                      <a:cubicBezTo>
                        <a:pt x="367" y="11"/>
                        <a:pt x="367" y="11"/>
                        <a:pt x="367" y="12"/>
                      </a:cubicBezTo>
                      <a:cubicBezTo>
                        <a:pt x="367" y="12"/>
                        <a:pt x="366" y="12"/>
                        <a:pt x="366" y="12"/>
                      </a:cubicBezTo>
                      <a:close/>
                      <a:moveTo>
                        <a:pt x="367" y="11"/>
                      </a:moveTo>
                      <a:cubicBezTo>
                        <a:pt x="367" y="10"/>
                        <a:pt x="367" y="10"/>
                        <a:pt x="366" y="10"/>
                      </a:cubicBezTo>
                      <a:cubicBezTo>
                        <a:pt x="366" y="9"/>
                        <a:pt x="366" y="8"/>
                        <a:pt x="366" y="8"/>
                      </a:cubicBezTo>
                      <a:cubicBezTo>
                        <a:pt x="366" y="8"/>
                        <a:pt x="366" y="8"/>
                        <a:pt x="366" y="7"/>
                      </a:cubicBezTo>
                      <a:cubicBezTo>
                        <a:pt x="366" y="7"/>
                        <a:pt x="365" y="7"/>
                        <a:pt x="365" y="7"/>
                      </a:cubicBezTo>
                      <a:cubicBezTo>
                        <a:pt x="365" y="7"/>
                        <a:pt x="366" y="7"/>
                        <a:pt x="366" y="7"/>
                      </a:cubicBezTo>
                      <a:cubicBezTo>
                        <a:pt x="367" y="7"/>
                        <a:pt x="367" y="7"/>
                        <a:pt x="367" y="7"/>
                      </a:cubicBezTo>
                      <a:cubicBezTo>
                        <a:pt x="367" y="7"/>
                        <a:pt x="367" y="7"/>
                        <a:pt x="367" y="7"/>
                      </a:cubicBezTo>
                      <a:cubicBezTo>
                        <a:pt x="368" y="8"/>
                        <a:pt x="367" y="10"/>
                        <a:pt x="368" y="10"/>
                      </a:cubicBezTo>
                      <a:cubicBezTo>
                        <a:pt x="368" y="10"/>
                        <a:pt x="369" y="9"/>
                        <a:pt x="368" y="9"/>
                      </a:cubicBezTo>
                      <a:cubicBezTo>
                        <a:pt x="369" y="9"/>
                        <a:pt x="370" y="8"/>
                        <a:pt x="369" y="7"/>
                      </a:cubicBezTo>
                      <a:cubicBezTo>
                        <a:pt x="369" y="7"/>
                        <a:pt x="370" y="7"/>
                        <a:pt x="370" y="7"/>
                      </a:cubicBezTo>
                      <a:cubicBezTo>
                        <a:pt x="369" y="8"/>
                        <a:pt x="369" y="10"/>
                        <a:pt x="368" y="11"/>
                      </a:cubicBezTo>
                      <a:cubicBezTo>
                        <a:pt x="369" y="11"/>
                        <a:pt x="369" y="12"/>
                        <a:pt x="370" y="13"/>
                      </a:cubicBezTo>
                      <a:cubicBezTo>
                        <a:pt x="370" y="13"/>
                        <a:pt x="370" y="13"/>
                        <a:pt x="369" y="13"/>
                      </a:cubicBezTo>
                      <a:cubicBezTo>
                        <a:pt x="369" y="13"/>
                        <a:pt x="369" y="13"/>
                        <a:pt x="369" y="13"/>
                      </a:cubicBezTo>
                      <a:cubicBezTo>
                        <a:pt x="369" y="13"/>
                        <a:pt x="368" y="12"/>
                        <a:pt x="368" y="12"/>
                      </a:cubicBezTo>
                      <a:cubicBezTo>
                        <a:pt x="368" y="12"/>
                        <a:pt x="368" y="11"/>
                        <a:pt x="368" y="11"/>
                      </a:cubicBezTo>
                      <a:cubicBezTo>
                        <a:pt x="368" y="11"/>
                        <a:pt x="368" y="11"/>
                        <a:pt x="367" y="11"/>
                      </a:cubicBezTo>
                      <a:close/>
                      <a:moveTo>
                        <a:pt x="369" y="7"/>
                      </a:moveTo>
                      <a:cubicBezTo>
                        <a:pt x="368" y="7"/>
                        <a:pt x="368" y="7"/>
                        <a:pt x="369" y="7"/>
                      </a:cubicBezTo>
                      <a:cubicBezTo>
                        <a:pt x="369" y="7"/>
                        <a:pt x="369" y="7"/>
                        <a:pt x="369" y="7"/>
                      </a:cubicBezTo>
                      <a:close/>
                      <a:moveTo>
                        <a:pt x="381" y="12"/>
                      </a:moveTo>
                      <a:cubicBezTo>
                        <a:pt x="381" y="13"/>
                        <a:pt x="381" y="13"/>
                        <a:pt x="381" y="13"/>
                      </a:cubicBezTo>
                      <a:cubicBezTo>
                        <a:pt x="381" y="13"/>
                        <a:pt x="381" y="14"/>
                        <a:pt x="381" y="14"/>
                      </a:cubicBezTo>
                      <a:cubicBezTo>
                        <a:pt x="380" y="14"/>
                        <a:pt x="380" y="14"/>
                        <a:pt x="379" y="14"/>
                      </a:cubicBezTo>
                      <a:cubicBezTo>
                        <a:pt x="379" y="13"/>
                        <a:pt x="380" y="13"/>
                        <a:pt x="381" y="12"/>
                      </a:cubicBezTo>
                      <a:close/>
                      <a:moveTo>
                        <a:pt x="382" y="11"/>
                      </a:moveTo>
                      <a:cubicBezTo>
                        <a:pt x="381" y="11"/>
                        <a:pt x="382" y="11"/>
                        <a:pt x="382" y="10"/>
                      </a:cubicBezTo>
                      <a:cubicBezTo>
                        <a:pt x="381" y="11"/>
                        <a:pt x="381" y="11"/>
                        <a:pt x="381" y="10"/>
                      </a:cubicBezTo>
                      <a:cubicBezTo>
                        <a:pt x="382" y="10"/>
                        <a:pt x="382" y="10"/>
                        <a:pt x="383" y="9"/>
                      </a:cubicBezTo>
                      <a:cubicBezTo>
                        <a:pt x="383" y="10"/>
                        <a:pt x="382" y="11"/>
                        <a:pt x="382" y="11"/>
                      </a:cubicBezTo>
                      <a:close/>
                      <a:moveTo>
                        <a:pt x="372" y="10"/>
                      </a:moveTo>
                      <a:cubicBezTo>
                        <a:pt x="372" y="10"/>
                        <a:pt x="372" y="12"/>
                        <a:pt x="373" y="12"/>
                      </a:cubicBezTo>
                      <a:cubicBezTo>
                        <a:pt x="373" y="13"/>
                        <a:pt x="371" y="12"/>
                        <a:pt x="372" y="10"/>
                      </a:cubicBezTo>
                      <a:close/>
                      <a:moveTo>
                        <a:pt x="372" y="7"/>
                      </a:moveTo>
                      <a:cubicBezTo>
                        <a:pt x="372" y="7"/>
                        <a:pt x="372" y="7"/>
                        <a:pt x="372" y="7"/>
                      </a:cubicBezTo>
                      <a:cubicBezTo>
                        <a:pt x="372" y="7"/>
                        <a:pt x="372" y="8"/>
                        <a:pt x="372" y="8"/>
                      </a:cubicBezTo>
                      <a:cubicBezTo>
                        <a:pt x="372" y="8"/>
                        <a:pt x="372" y="8"/>
                        <a:pt x="372" y="7"/>
                      </a:cubicBezTo>
                      <a:close/>
                      <a:moveTo>
                        <a:pt x="368" y="14"/>
                      </a:moveTo>
                      <a:cubicBezTo>
                        <a:pt x="369" y="14"/>
                        <a:pt x="370" y="14"/>
                        <a:pt x="369" y="15"/>
                      </a:cubicBezTo>
                      <a:cubicBezTo>
                        <a:pt x="368" y="15"/>
                        <a:pt x="368" y="15"/>
                        <a:pt x="368" y="14"/>
                      </a:cubicBezTo>
                      <a:close/>
                      <a:moveTo>
                        <a:pt x="371" y="22"/>
                      </a:moveTo>
                      <a:cubicBezTo>
                        <a:pt x="371" y="22"/>
                        <a:pt x="371" y="22"/>
                        <a:pt x="371" y="21"/>
                      </a:cubicBezTo>
                      <a:cubicBezTo>
                        <a:pt x="372" y="20"/>
                        <a:pt x="373" y="23"/>
                        <a:pt x="371" y="22"/>
                      </a:cubicBezTo>
                      <a:close/>
                      <a:moveTo>
                        <a:pt x="371" y="20"/>
                      </a:moveTo>
                      <a:cubicBezTo>
                        <a:pt x="371" y="20"/>
                        <a:pt x="371" y="20"/>
                        <a:pt x="371" y="20"/>
                      </a:cubicBezTo>
                      <a:cubicBezTo>
                        <a:pt x="370" y="20"/>
                        <a:pt x="370" y="20"/>
                        <a:pt x="370" y="20"/>
                      </a:cubicBezTo>
                      <a:cubicBezTo>
                        <a:pt x="371" y="19"/>
                        <a:pt x="371" y="17"/>
                        <a:pt x="371" y="17"/>
                      </a:cubicBezTo>
                      <a:cubicBezTo>
                        <a:pt x="370" y="17"/>
                        <a:pt x="370" y="18"/>
                        <a:pt x="370" y="19"/>
                      </a:cubicBezTo>
                      <a:cubicBezTo>
                        <a:pt x="370" y="19"/>
                        <a:pt x="369" y="18"/>
                        <a:pt x="369" y="18"/>
                      </a:cubicBezTo>
                      <a:cubicBezTo>
                        <a:pt x="369" y="18"/>
                        <a:pt x="370" y="17"/>
                        <a:pt x="370" y="17"/>
                      </a:cubicBezTo>
                      <a:cubicBezTo>
                        <a:pt x="371" y="16"/>
                        <a:pt x="372" y="17"/>
                        <a:pt x="373" y="17"/>
                      </a:cubicBezTo>
                      <a:cubicBezTo>
                        <a:pt x="374" y="18"/>
                        <a:pt x="373" y="19"/>
                        <a:pt x="374" y="19"/>
                      </a:cubicBezTo>
                      <a:cubicBezTo>
                        <a:pt x="374" y="20"/>
                        <a:pt x="375" y="19"/>
                        <a:pt x="375" y="20"/>
                      </a:cubicBezTo>
                      <a:cubicBezTo>
                        <a:pt x="373" y="20"/>
                        <a:pt x="372" y="21"/>
                        <a:pt x="371" y="20"/>
                      </a:cubicBezTo>
                      <a:close/>
                      <a:moveTo>
                        <a:pt x="376" y="19"/>
                      </a:moveTo>
                      <a:cubicBezTo>
                        <a:pt x="378" y="19"/>
                        <a:pt x="378" y="17"/>
                        <a:pt x="379" y="17"/>
                      </a:cubicBezTo>
                      <a:cubicBezTo>
                        <a:pt x="379" y="17"/>
                        <a:pt x="380" y="17"/>
                        <a:pt x="380" y="18"/>
                      </a:cubicBezTo>
                      <a:cubicBezTo>
                        <a:pt x="380" y="18"/>
                        <a:pt x="380" y="18"/>
                        <a:pt x="380" y="18"/>
                      </a:cubicBezTo>
                      <a:cubicBezTo>
                        <a:pt x="379" y="19"/>
                        <a:pt x="377" y="21"/>
                        <a:pt x="376" y="19"/>
                      </a:cubicBezTo>
                      <a:close/>
                      <a:moveTo>
                        <a:pt x="381" y="16"/>
                      </a:moveTo>
                      <a:cubicBezTo>
                        <a:pt x="381" y="16"/>
                        <a:pt x="381" y="16"/>
                        <a:pt x="380" y="16"/>
                      </a:cubicBezTo>
                      <a:cubicBezTo>
                        <a:pt x="380" y="16"/>
                        <a:pt x="380" y="15"/>
                        <a:pt x="379" y="15"/>
                      </a:cubicBezTo>
                      <a:cubicBezTo>
                        <a:pt x="379" y="15"/>
                        <a:pt x="379" y="15"/>
                        <a:pt x="379" y="15"/>
                      </a:cubicBezTo>
                      <a:cubicBezTo>
                        <a:pt x="379" y="15"/>
                        <a:pt x="380" y="15"/>
                        <a:pt x="380" y="15"/>
                      </a:cubicBezTo>
                      <a:cubicBezTo>
                        <a:pt x="380" y="15"/>
                        <a:pt x="380" y="15"/>
                        <a:pt x="381" y="16"/>
                      </a:cubicBezTo>
                      <a:cubicBezTo>
                        <a:pt x="381" y="16"/>
                        <a:pt x="381" y="15"/>
                        <a:pt x="382" y="16"/>
                      </a:cubicBezTo>
                      <a:cubicBezTo>
                        <a:pt x="381" y="16"/>
                        <a:pt x="381" y="16"/>
                        <a:pt x="381" y="16"/>
                      </a:cubicBezTo>
                      <a:close/>
                      <a:moveTo>
                        <a:pt x="382" y="14"/>
                      </a:moveTo>
                      <a:cubicBezTo>
                        <a:pt x="382" y="14"/>
                        <a:pt x="382" y="14"/>
                        <a:pt x="383" y="14"/>
                      </a:cubicBezTo>
                      <a:cubicBezTo>
                        <a:pt x="383" y="14"/>
                        <a:pt x="383" y="15"/>
                        <a:pt x="383" y="15"/>
                      </a:cubicBezTo>
                      <a:cubicBezTo>
                        <a:pt x="382" y="15"/>
                        <a:pt x="382" y="14"/>
                        <a:pt x="382" y="14"/>
                      </a:cubicBezTo>
                      <a:close/>
                      <a:moveTo>
                        <a:pt x="385" y="12"/>
                      </a:moveTo>
                      <a:cubicBezTo>
                        <a:pt x="385" y="13"/>
                        <a:pt x="385" y="13"/>
                        <a:pt x="385" y="12"/>
                      </a:cubicBezTo>
                      <a:cubicBezTo>
                        <a:pt x="385" y="12"/>
                        <a:pt x="385" y="12"/>
                        <a:pt x="385" y="12"/>
                      </a:cubicBezTo>
                      <a:cubicBezTo>
                        <a:pt x="384" y="12"/>
                        <a:pt x="385" y="12"/>
                        <a:pt x="385" y="12"/>
                      </a:cubicBezTo>
                      <a:close/>
                      <a:moveTo>
                        <a:pt x="383" y="7"/>
                      </a:moveTo>
                      <a:cubicBezTo>
                        <a:pt x="383" y="6"/>
                        <a:pt x="382" y="5"/>
                        <a:pt x="383" y="5"/>
                      </a:cubicBezTo>
                      <a:cubicBezTo>
                        <a:pt x="384" y="5"/>
                        <a:pt x="384" y="6"/>
                        <a:pt x="384" y="6"/>
                      </a:cubicBezTo>
                      <a:cubicBezTo>
                        <a:pt x="384" y="6"/>
                        <a:pt x="383" y="6"/>
                        <a:pt x="383" y="7"/>
                      </a:cubicBezTo>
                      <a:cubicBezTo>
                        <a:pt x="383" y="7"/>
                        <a:pt x="383" y="7"/>
                        <a:pt x="382" y="7"/>
                      </a:cubicBezTo>
                      <a:cubicBezTo>
                        <a:pt x="382" y="8"/>
                        <a:pt x="382" y="8"/>
                        <a:pt x="381" y="7"/>
                      </a:cubicBezTo>
                      <a:cubicBezTo>
                        <a:pt x="382" y="7"/>
                        <a:pt x="382" y="6"/>
                        <a:pt x="383" y="7"/>
                      </a:cubicBezTo>
                      <a:close/>
                      <a:moveTo>
                        <a:pt x="374" y="11"/>
                      </a:moveTo>
                      <a:cubicBezTo>
                        <a:pt x="374" y="11"/>
                        <a:pt x="374" y="11"/>
                        <a:pt x="374" y="11"/>
                      </a:cubicBezTo>
                      <a:cubicBezTo>
                        <a:pt x="374" y="11"/>
                        <a:pt x="374" y="11"/>
                        <a:pt x="374" y="11"/>
                      </a:cubicBezTo>
                      <a:cubicBezTo>
                        <a:pt x="374" y="11"/>
                        <a:pt x="374" y="11"/>
                        <a:pt x="374" y="11"/>
                      </a:cubicBezTo>
                      <a:close/>
                      <a:moveTo>
                        <a:pt x="368" y="6"/>
                      </a:moveTo>
                      <a:cubicBezTo>
                        <a:pt x="368" y="6"/>
                        <a:pt x="368" y="6"/>
                        <a:pt x="368" y="6"/>
                      </a:cubicBezTo>
                      <a:cubicBezTo>
                        <a:pt x="368" y="6"/>
                        <a:pt x="367" y="6"/>
                        <a:pt x="367" y="6"/>
                      </a:cubicBezTo>
                      <a:cubicBezTo>
                        <a:pt x="367" y="6"/>
                        <a:pt x="367" y="6"/>
                        <a:pt x="367" y="6"/>
                      </a:cubicBezTo>
                      <a:cubicBezTo>
                        <a:pt x="367" y="6"/>
                        <a:pt x="367" y="6"/>
                        <a:pt x="368" y="6"/>
                      </a:cubicBezTo>
                      <a:close/>
                      <a:moveTo>
                        <a:pt x="363" y="8"/>
                      </a:moveTo>
                      <a:cubicBezTo>
                        <a:pt x="363" y="9"/>
                        <a:pt x="363" y="9"/>
                        <a:pt x="363" y="9"/>
                      </a:cubicBezTo>
                      <a:cubicBezTo>
                        <a:pt x="363" y="10"/>
                        <a:pt x="362" y="10"/>
                        <a:pt x="362" y="11"/>
                      </a:cubicBezTo>
                      <a:cubicBezTo>
                        <a:pt x="363" y="11"/>
                        <a:pt x="364" y="11"/>
                        <a:pt x="364" y="11"/>
                      </a:cubicBezTo>
                      <a:cubicBezTo>
                        <a:pt x="363" y="11"/>
                        <a:pt x="363" y="12"/>
                        <a:pt x="363" y="13"/>
                      </a:cubicBezTo>
                      <a:cubicBezTo>
                        <a:pt x="362" y="12"/>
                        <a:pt x="362" y="13"/>
                        <a:pt x="362" y="14"/>
                      </a:cubicBezTo>
                      <a:cubicBezTo>
                        <a:pt x="362" y="14"/>
                        <a:pt x="362" y="14"/>
                        <a:pt x="362" y="14"/>
                      </a:cubicBezTo>
                      <a:cubicBezTo>
                        <a:pt x="361" y="13"/>
                        <a:pt x="362" y="13"/>
                        <a:pt x="362" y="12"/>
                      </a:cubicBezTo>
                      <a:cubicBezTo>
                        <a:pt x="362" y="12"/>
                        <a:pt x="362" y="12"/>
                        <a:pt x="362" y="12"/>
                      </a:cubicBezTo>
                      <a:cubicBezTo>
                        <a:pt x="362" y="12"/>
                        <a:pt x="362" y="11"/>
                        <a:pt x="362" y="11"/>
                      </a:cubicBezTo>
                      <a:cubicBezTo>
                        <a:pt x="362" y="11"/>
                        <a:pt x="362" y="11"/>
                        <a:pt x="362" y="11"/>
                      </a:cubicBezTo>
                      <a:cubicBezTo>
                        <a:pt x="362" y="11"/>
                        <a:pt x="362" y="11"/>
                        <a:pt x="362" y="11"/>
                      </a:cubicBezTo>
                      <a:cubicBezTo>
                        <a:pt x="361" y="11"/>
                        <a:pt x="360" y="11"/>
                        <a:pt x="360" y="10"/>
                      </a:cubicBezTo>
                      <a:cubicBezTo>
                        <a:pt x="361" y="10"/>
                        <a:pt x="361" y="8"/>
                        <a:pt x="361" y="7"/>
                      </a:cubicBezTo>
                      <a:cubicBezTo>
                        <a:pt x="361" y="8"/>
                        <a:pt x="362" y="8"/>
                        <a:pt x="363" y="8"/>
                      </a:cubicBezTo>
                      <a:close/>
                      <a:moveTo>
                        <a:pt x="360" y="9"/>
                      </a:moveTo>
                      <a:cubicBezTo>
                        <a:pt x="360" y="10"/>
                        <a:pt x="359" y="10"/>
                        <a:pt x="359" y="10"/>
                      </a:cubicBezTo>
                      <a:cubicBezTo>
                        <a:pt x="359" y="10"/>
                        <a:pt x="359" y="10"/>
                        <a:pt x="360" y="9"/>
                      </a:cubicBezTo>
                      <a:cubicBezTo>
                        <a:pt x="359" y="9"/>
                        <a:pt x="358" y="9"/>
                        <a:pt x="358" y="9"/>
                      </a:cubicBezTo>
                      <a:cubicBezTo>
                        <a:pt x="358" y="9"/>
                        <a:pt x="358" y="8"/>
                        <a:pt x="358" y="8"/>
                      </a:cubicBezTo>
                      <a:cubicBezTo>
                        <a:pt x="359" y="9"/>
                        <a:pt x="359" y="8"/>
                        <a:pt x="360" y="9"/>
                      </a:cubicBezTo>
                      <a:close/>
                      <a:moveTo>
                        <a:pt x="351" y="5"/>
                      </a:moveTo>
                      <a:cubicBezTo>
                        <a:pt x="351" y="6"/>
                        <a:pt x="353" y="7"/>
                        <a:pt x="354" y="6"/>
                      </a:cubicBezTo>
                      <a:cubicBezTo>
                        <a:pt x="354" y="6"/>
                        <a:pt x="355" y="7"/>
                        <a:pt x="354" y="8"/>
                      </a:cubicBezTo>
                      <a:cubicBezTo>
                        <a:pt x="354" y="8"/>
                        <a:pt x="354" y="8"/>
                        <a:pt x="354" y="8"/>
                      </a:cubicBezTo>
                      <a:cubicBezTo>
                        <a:pt x="354" y="8"/>
                        <a:pt x="354" y="7"/>
                        <a:pt x="354" y="7"/>
                      </a:cubicBezTo>
                      <a:cubicBezTo>
                        <a:pt x="352" y="7"/>
                        <a:pt x="352" y="6"/>
                        <a:pt x="350" y="6"/>
                      </a:cubicBezTo>
                      <a:cubicBezTo>
                        <a:pt x="350" y="5"/>
                        <a:pt x="350" y="5"/>
                        <a:pt x="351" y="5"/>
                      </a:cubicBezTo>
                      <a:close/>
                      <a:moveTo>
                        <a:pt x="345" y="4"/>
                      </a:moveTo>
                      <a:cubicBezTo>
                        <a:pt x="346" y="4"/>
                        <a:pt x="346" y="4"/>
                        <a:pt x="347" y="4"/>
                      </a:cubicBezTo>
                      <a:cubicBezTo>
                        <a:pt x="347" y="5"/>
                        <a:pt x="345" y="5"/>
                        <a:pt x="345" y="6"/>
                      </a:cubicBezTo>
                      <a:cubicBezTo>
                        <a:pt x="345" y="6"/>
                        <a:pt x="345" y="6"/>
                        <a:pt x="345" y="6"/>
                      </a:cubicBezTo>
                      <a:cubicBezTo>
                        <a:pt x="344" y="6"/>
                        <a:pt x="346" y="5"/>
                        <a:pt x="345" y="4"/>
                      </a:cubicBezTo>
                      <a:close/>
                      <a:moveTo>
                        <a:pt x="343" y="6"/>
                      </a:moveTo>
                      <a:cubicBezTo>
                        <a:pt x="343" y="6"/>
                        <a:pt x="343" y="6"/>
                        <a:pt x="343" y="7"/>
                      </a:cubicBezTo>
                      <a:cubicBezTo>
                        <a:pt x="343" y="7"/>
                        <a:pt x="343" y="7"/>
                        <a:pt x="343" y="7"/>
                      </a:cubicBezTo>
                      <a:cubicBezTo>
                        <a:pt x="343" y="7"/>
                        <a:pt x="343" y="7"/>
                        <a:pt x="343" y="7"/>
                      </a:cubicBezTo>
                      <a:cubicBezTo>
                        <a:pt x="343" y="7"/>
                        <a:pt x="344" y="7"/>
                        <a:pt x="344" y="7"/>
                      </a:cubicBezTo>
                      <a:cubicBezTo>
                        <a:pt x="344" y="8"/>
                        <a:pt x="345" y="8"/>
                        <a:pt x="345" y="9"/>
                      </a:cubicBezTo>
                      <a:cubicBezTo>
                        <a:pt x="345" y="10"/>
                        <a:pt x="344" y="8"/>
                        <a:pt x="344" y="8"/>
                      </a:cubicBezTo>
                      <a:cubicBezTo>
                        <a:pt x="343" y="8"/>
                        <a:pt x="343" y="8"/>
                        <a:pt x="343" y="8"/>
                      </a:cubicBezTo>
                      <a:cubicBezTo>
                        <a:pt x="343" y="8"/>
                        <a:pt x="343" y="8"/>
                        <a:pt x="343" y="7"/>
                      </a:cubicBezTo>
                      <a:cubicBezTo>
                        <a:pt x="342" y="7"/>
                        <a:pt x="342" y="8"/>
                        <a:pt x="341" y="7"/>
                      </a:cubicBezTo>
                      <a:cubicBezTo>
                        <a:pt x="342" y="6"/>
                        <a:pt x="343" y="6"/>
                        <a:pt x="343" y="6"/>
                      </a:cubicBezTo>
                      <a:close/>
                      <a:moveTo>
                        <a:pt x="340" y="9"/>
                      </a:moveTo>
                      <a:cubicBezTo>
                        <a:pt x="340" y="9"/>
                        <a:pt x="340" y="9"/>
                        <a:pt x="341" y="9"/>
                      </a:cubicBezTo>
                      <a:cubicBezTo>
                        <a:pt x="341" y="9"/>
                        <a:pt x="340" y="10"/>
                        <a:pt x="340" y="10"/>
                      </a:cubicBezTo>
                      <a:cubicBezTo>
                        <a:pt x="340" y="10"/>
                        <a:pt x="339" y="10"/>
                        <a:pt x="339" y="10"/>
                      </a:cubicBezTo>
                      <a:cubicBezTo>
                        <a:pt x="338" y="9"/>
                        <a:pt x="340" y="9"/>
                        <a:pt x="340" y="9"/>
                      </a:cubicBezTo>
                      <a:close/>
                      <a:moveTo>
                        <a:pt x="340" y="11"/>
                      </a:moveTo>
                      <a:cubicBezTo>
                        <a:pt x="339" y="11"/>
                        <a:pt x="339" y="12"/>
                        <a:pt x="339" y="12"/>
                      </a:cubicBezTo>
                      <a:cubicBezTo>
                        <a:pt x="339" y="12"/>
                        <a:pt x="338" y="12"/>
                        <a:pt x="338" y="12"/>
                      </a:cubicBezTo>
                      <a:cubicBezTo>
                        <a:pt x="338" y="12"/>
                        <a:pt x="338" y="11"/>
                        <a:pt x="338" y="11"/>
                      </a:cubicBezTo>
                      <a:cubicBezTo>
                        <a:pt x="338" y="10"/>
                        <a:pt x="339" y="10"/>
                        <a:pt x="340" y="11"/>
                      </a:cubicBezTo>
                      <a:close/>
                      <a:moveTo>
                        <a:pt x="337" y="8"/>
                      </a:moveTo>
                      <a:cubicBezTo>
                        <a:pt x="337" y="8"/>
                        <a:pt x="337" y="8"/>
                        <a:pt x="336" y="8"/>
                      </a:cubicBezTo>
                      <a:cubicBezTo>
                        <a:pt x="336" y="8"/>
                        <a:pt x="336" y="8"/>
                        <a:pt x="335" y="7"/>
                      </a:cubicBezTo>
                      <a:cubicBezTo>
                        <a:pt x="336" y="7"/>
                        <a:pt x="336" y="8"/>
                        <a:pt x="337" y="8"/>
                      </a:cubicBezTo>
                      <a:close/>
                      <a:moveTo>
                        <a:pt x="334" y="13"/>
                      </a:moveTo>
                      <a:cubicBezTo>
                        <a:pt x="335" y="13"/>
                        <a:pt x="335" y="14"/>
                        <a:pt x="336" y="14"/>
                      </a:cubicBezTo>
                      <a:cubicBezTo>
                        <a:pt x="336" y="14"/>
                        <a:pt x="336" y="13"/>
                        <a:pt x="336" y="12"/>
                      </a:cubicBezTo>
                      <a:cubicBezTo>
                        <a:pt x="336" y="13"/>
                        <a:pt x="336" y="13"/>
                        <a:pt x="337" y="13"/>
                      </a:cubicBezTo>
                      <a:cubicBezTo>
                        <a:pt x="337" y="13"/>
                        <a:pt x="337" y="13"/>
                        <a:pt x="337" y="14"/>
                      </a:cubicBezTo>
                      <a:cubicBezTo>
                        <a:pt x="337" y="14"/>
                        <a:pt x="337" y="14"/>
                        <a:pt x="337" y="14"/>
                      </a:cubicBezTo>
                      <a:cubicBezTo>
                        <a:pt x="337" y="14"/>
                        <a:pt x="337" y="14"/>
                        <a:pt x="337" y="15"/>
                      </a:cubicBezTo>
                      <a:cubicBezTo>
                        <a:pt x="337" y="16"/>
                        <a:pt x="336" y="16"/>
                        <a:pt x="336" y="17"/>
                      </a:cubicBezTo>
                      <a:cubicBezTo>
                        <a:pt x="336" y="16"/>
                        <a:pt x="336" y="15"/>
                        <a:pt x="335" y="15"/>
                      </a:cubicBezTo>
                      <a:cubicBezTo>
                        <a:pt x="335" y="15"/>
                        <a:pt x="335" y="15"/>
                        <a:pt x="335" y="15"/>
                      </a:cubicBezTo>
                      <a:cubicBezTo>
                        <a:pt x="335" y="15"/>
                        <a:pt x="335" y="15"/>
                        <a:pt x="335" y="15"/>
                      </a:cubicBezTo>
                      <a:cubicBezTo>
                        <a:pt x="334" y="15"/>
                        <a:pt x="334" y="15"/>
                        <a:pt x="333" y="15"/>
                      </a:cubicBezTo>
                      <a:cubicBezTo>
                        <a:pt x="333" y="15"/>
                        <a:pt x="333" y="14"/>
                        <a:pt x="333" y="14"/>
                      </a:cubicBezTo>
                      <a:cubicBezTo>
                        <a:pt x="334" y="14"/>
                        <a:pt x="334" y="13"/>
                        <a:pt x="334" y="13"/>
                      </a:cubicBezTo>
                      <a:close/>
                      <a:moveTo>
                        <a:pt x="333" y="13"/>
                      </a:moveTo>
                      <a:cubicBezTo>
                        <a:pt x="333" y="13"/>
                        <a:pt x="333" y="13"/>
                        <a:pt x="333" y="13"/>
                      </a:cubicBezTo>
                      <a:cubicBezTo>
                        <a:pt x="333" y="13"/>
                        <a:pt x="333" y="13"/>
                        <a:pt x="333" y="13"/>
                      </a:cubicBezTo>
                      <a:close/>
                      <a:moveTo>
                        <a:pt x="326" y="9"/>
                      </a:moveTo>
                      <a:cubicBezTo>
                        <a:pt x="327" y="10"/>
                        <a:pt x="327" y="10"/>
                        <a:pt x="327" y="10"/>
                      </a:cubicBezTo>
                      <a:cubicBezTo>
                        <a:pt x="327" y="10"/>
                        <a:pt x="327" y="10"/>
                        <a:pt x="326" y="10"/>
                      </a:cubicBezTo>
                      <a:cubicBezTo>
                        <a:pt x="326" y="10"/>
                        <a:pt x="326" y="10"/>
                        <a:pt x="326" y="9"/>
                      </a:cubicBezTo>
                      <a:close/>
                      <a:moveTo>
                        <a:pt x="330" y="12"/>
                      </a:moveTo>
                      <a:cubicBezTo>
                        <a:pt x="330" y="12"/>
                        <a:pt x="330" y="12"/>
                        <a:pt x="330" y="12"/>
                      </a:cubicBezTo>
                      <a:cubicBezTo>
                        <a:pt x="330" y="12"/>
                        <a:pt x="330" y="12"/>
                        <a:pt x="330" y="12"/>
                      </a:cubicBezTo>
                      <a:cubicBezTo>
                        <a:pt x="330" y="12"/>
                        <a:pt x="330" y="12"/>
                        <a:pt x="330" y="12"/>
                      </a:cubicBezTo>
                      <a:close/>
                      <a:moveTo>
                        <a:pt x="318" y="7"/>
                      </a:moveTo>
                      <a:cubicBezTo>
                        <a:pt x="318" y="7"/>
                        <a:pt x="318" y="7"/>
                        <a:pt x="318" y="7"/>
                      </a:cubicBezTo>
                      <a:cubicBezTo>
                        <a:pt x="319" y="7"/>
                        <a:pt x="319" y="8"/>
                        <a:pt x="319" y="8"/>
                      </a:cubicBezTo>
                      <a:cubicBezTo>
                        <a:pt x="319" y="8"/>
                        <a:pt x="318" y="9"/>
                        <a:pt x="317" y="8"/>
                      </a:cubicBezTo>
                      <a:cubicBezTo>
                        <a:pt x="317" y="8"/>
                        <a:pt x="318" y="8"/>
                        <a:pt x="318" y="7"/>
                      </a:cubicBezTo>
                      <a:close/>
                      <a:moveTo>
                        <a:pt x="319" y="10"/>
                      </a:moveTo>
                      <a:cubicBezTo>
                        <a:pt x="318" y="8"/>
                        <a:pt x="320" y="11"/>
                        <a:pt x="320" y="9"/>
                      </a:cubicBezTo>
                      <a:cubicBezTo>
                        <a:pt x="320" y="10"/>
                        <a:pt x="321" y="10"/>
                        <a:pt x="321" y="10"/>
                      </a:cubicBezTo>
                      <a:cubicBezTo>
                        <a:pt x="320" y="9"/>
                        <a:pt x="319" y="11"/>
                        <a:pt x="319" y="10"/>
                      </a:cubicBezTo>
                      <a:cubicBezTo>
                        <a:pt x="319" y="11"/>
                        <a:pt x="319" y="11"/>
                        <a:pt x="320" y="12"/>
                      </a:cubicBezTo>
                      <a:cubicBezTo>
                        <a:pt x="320" y="12"/>
                        <a:pt x="321" y="13"/>
                        <a:pt x="321" y="13"/>
                      </a:cubicBezTo>
                      <a:cubicBezTo>
                        <a:pt x="321" y="13"/>
                        <a:pt x="321" y="13"/>
                        <a:pt x="321" y="13"/>
                      </a:cubicBezTo>
                      <a:cubicBezTo>
                        <a:pt x="322" y="13"/>
                        <a:pt x="322" y="13"/>
                        <a:pt x="322" y="14"/>
                      </a:cubicBezTo>
                      <a:cubicBezTo>
                        <a:pt x="323" y="14"/>
                        <a:pt x="323" y="13"/>
                        <a:pt x="324" y="13"/>
                      </a:cubicBezTo>
                      <a:cubicBezTo>
                        <a:pt x="324" y="13"/>
                        <a:pt x="324" y="13"/>
                        <a:pt x="324" y="14"/>
                      </a:cubicBezTo>
                      <a:cubicBezTo>
                        <a:pt x="324" y="14"/>
                        <a:pt x="324" y="14"/>
                        <a:pt x="324" y="14"/>
                      </a:cubicBezTo>
                      <a:cubicBezTo>
                        <a:pt x="325" y="14"/>
                        <a:pt x="325" y="14"/>
                        <a:pt x="325" y="14"/>
                      </a:cubicBezTo>
                      <a:cubicBezTo>
                        <a:pt x="325" y="14"/>
                        <a:pt x="325" y="15"/>
                        <a:pt x="325" y="15"/>
                      </a:cubicBezTo>
                      <a:cubicBezTo>
                        <a:pt x="325" y="15"/>
                        <a:pt x="326" y="15"/>
                        <a:pt x="326" y="15"/>
                      </a:cubicBezTo>
                      <a:cubicBezTo>
                        <a:pt x="327" y="15"/>
                        <a:pt x="327" y="16"/>
                        <a:pt x="328" y="16"/>
                      </a:cubicBezTo>
                      <a:cubicBezTo>
                        <a:pt x="328" y="16"/>
                        <a:pt x="328" y="16"/>
                        <a:pt x="328" y="16"/>
                      </a:cubicBezTo>
                      <a:cubicBezTo>
                        <a:pt x="328" y="16"/>
                        <a:pt x="329" y="16"/>
                        <a:pt x="329" y="16"/>
                      </a:cubicBezTo>
                      <a:cubicBezTo>
                        <a:pt x="329" y="16"/>
                        <a:pt x="328" y="18"/>
                        <a:pt x="329" y="17"/>
                      </a:cubicBezTo>
                      <a:cubicBezTo>
                        <a:pt x="329" y="17"/>
                        <a:pt x="329" y="17"/>
                        <a:pt x="329" y="17"/>
                      </a:cubicBezTo>
                      <a:cubicBezTo>
                        <a:pt x="330" y="17"/>
                        <a:pt x="328" y="18"/>
                        <a:pt x="329" y="19"/>
                      </a:cubicBezTo>
                      <a:cubicBezTo>
                        <a:pt x="331" y="19"/>
                        <a:pt x="329" y="20"/>
                        <a:pt x="330" y="20"/>
                      </a:cubicBezTo>
                      <a:cubicBezTo>
                        <a:pt x="331" y="20"/>
                        <a:pt x="332" y="20"/>
                        <a:pt x="333" y="19"/>
                      </a:cubicBezTo>
                      <a:cubicBezTo>
                        <a:pt x="333" y="19"/>
                        <a:pt x="333" y="19"/>
                        <a:pt x="333" y="19"/>
                      </a:cubicBezTo>
                      <a:cubicBezTo>
                        <a:pt x="332" y="19"/>
                        <a:pt x="332" y="20"/>
                        <a:pt x="332" y="21"/>
                      </a:cubicBezTo>
                      <a:cubicBezTo>
                        <a:pt x="332" y="21"/>
                        <a:pt x="333" y="22"/>
                        <a:pt x="333" y="22"/>
                      </a:cubicBezTo>
                      <a:cubicBezTo>
                        <a:pt x="333" y="22"/>
                        <a:pt x="333" y="22"/>
                        <a:pt x="332" y="22"/>
                      </a:cubicBezTo>
                      <a:cubicBezTo>
                        <a:pt x="332" y="22"/>
                        <a:pt x="332" y="22"/>
                        <a:pt x="332" y="21"/>
                      </a:cubicBezTo>
                      <a:cubicBezTo>
                        <a:pt x="330" y="21"/>
                        <a:pt x="331" y="23"/>
                        <a:pt x="332" y="23"/>
                      </a:cubicBezTo>
                      <a:cubicBezTo>
                        <a:pt x="330" y="23"/>
                        <a:pt x="330" y="22"/>
                        <a:pt x="329" y="21"/>
                      </a:cubicBezTo>
                      <a:cubicBezTo>
                        <a:pt x="328" y="21"/>
                        <a:pt x="327" y="22"/>
                        <a:pt x="324" y="22"/>
                      </a:cubicBezTo>
                      <a:cubicBezTo>
                        <a:pt x="323" y="21"/>
                        <a:pt x="324" y="21"/>
                        <a:pt x="324" y="19"/>
                      </a:cubicBezTo>
                      <a:cubicBezTo>
                        <a:pt x="323" y="19"/>
                        <a:pt x="323" y="19"/>
                        <a:pt x="323" y="19"/>
                      </a:cubicBezTo>
                      <a:cubicBezTo>
                        <a:pt x="323" y="19"/>
                        <a:pt x="323" y="19"/>
                        <a:pt x="323" y="19"/>
                      </a:cubicBezTo>
                      <a:cubicBezTo>
                        <a:pt x="323" y="18"/>
                        <a:pt x="323" y="18"/>
                        <a:pt x="323" y="17"/>
                      </a:cubicBezTo>
                      <a:cubicBezTo>
                        <a:pt x="323" y="17"/>
                        <a:pt x="324" y="18"/>
                        <a:pt x="324" y="17"/>
                      </a:cubicBezTo>
                      <a:cubicBezTo>
                        <a:pt x="324" y="17"/>
                        <a:pt x="324" y="17"/>
                        <a:pt x="324" y="17"/>
                      </a:cubicBezTo>
                      <a:cubicBezTo>
                        <a:pt x="325" y="17"/>
                        <a:pt x="325" y="17"/>
                        <a:pt x="325" y="17"/>
                      </a:cubicBezTo>
                      <a:cubicBezTo>
                        <a:pt x="326" y="16"/>
                        <a:pt x="326" y="17"/>
                        <a:pt x="326" y="17"/>
                      </a:cubicBezTo>
                      <a:cubicBezTo>
                        <a:pt x="328" y="16"/>
                        <a:pt x="324" y="16"/>
                        <a:pt x="325" y="14"/>
                      </a:cubicBezTo>
                      <a:cubicBezTo>
                        <a:pt x="323" y="15"/>
                        <a:pt x="323" y="16"/>
                        <a:pt x="321" y="16"/>
                      </a:cubicBezTo>
                      <a:cubicBezTo>
                        <a:pt x="320" y="16"/>
                        <a:pt x="320" y="16"/>
                        <a:pt x="320" y="15"/>
                      </a:cubicBezTo>
                      <a:cubicBezTo>
                        <a:pt x="320" y="15"/>
                        <a:pt x="320" y="15"/>
                        <a:pt x="321" y="15"/>
                      </a:cubicBezTo>
                      <a:cubicBezTo>
                        <a:pt x="321" y="13"/>
                        <a:pt x="319" y="13"/>
                        <a:pt x="318" y="12"/>
                      </a:cubicBezTo>
                      <a:cubicBezTo>
                        <a:pt x="318" y="12"/>
                        <a:pt x="318" y="12"/>
                        <a:pt x="318" y="12"/>
                      </a:cubicBezTo>
                      <a:cubicBezTo>
                        <a:pt x="317" y="12"/>
                        <a:pt x="316" y="12"/>
                        <a:pt x="316" y="12"/>
                      </a:cubicBezTo>
                      <a:cubicBezTo>
                        <a:pt x="316" y="12"/>
                        <a:pt x="316" y="12"/>
                        <a:pt x="316" y="12"/>
                      </a:cubicBezTo>
                      <a:cubicBezTo>
                        <a:pt x="316" y="11"/>
                        <a:pt x="316" y="11"/>
                        <a:pt x="316" y="11"/>
                      </a:cubicBezTo>
                      <a:cubicBezTo>
                        <a:pt x="316" y="11"/>
                        <a:pt x="316" y="11"/>
                        <a:pt x="315" y="11"/>
                      </a:cubicBezTo>
                      <a:cubicBezTo>
                        <a:pt x="316" y="10"/>
                        <a:pt x="317" y="10"/>
                        <a:pt x="319" y="10"/>
                      </a:cubicBezTo>
                      <a:close/>
                      <a:moveTo>
                        <a:pt x="311" y="8"/>
                      </a:moveTo>
                      <a:cubicBezTo>
                        <a:pt x="311" y="8"/>
                        <a:pt x="311" y="8"/>
                        <a:pt x="311" y="8"/>
                      </a:cubicBezTo>
                      <a:cubicBezTo>
                        <a:pt x="310" y="8"/>
                        <a:pt x="310" y="8"/>
                        <a:pt x="310" y="7"/>
                      </a:cubicBezTo>
                      <a:cubicBezTo>
                        <a:pt x="311" y="7"/>
                        <a:pt x="311" y="8"/>
                        <a:pt x="311" y="8"/>
                      </a:cubicBezTo>
                      <a:close/>
                      <a:moveTo>
                        <a:pt x="302" y="8"/>
                      </a:moveTo>
                      <a:cubicBezTo>
                        <a:pt x="302" y="8"/>
                        <a:pt x="302" y="8"/>
                        <a:pt x="302" y="8"/>
                      </a:cubicBezTo>
                      <a:cubicBezTo>
                        <a:pt x="301" y="8"/>
                        <a:pt x="302" y="8"/>
                        <a:pt x="302" y="7"/>
                      </a:cubicBezTo>
                      <a:cubicBezTo>
                        <a:pt x="302" y="7"/>
                        <a:pt x="302" y="7"/>
                        <a:pt x="302" y="7"/>
                      </a:cubicBezTo>
                      <a:cubicBezTo>
                        <a:pt x="302" y="8"/>
                        <a:pt x="303" y="8"/>
                        <a:pt x="302" y="8"/>
                      </a:cubicBezTo>
                      <a:close/>
                      <a:moveTo>
                        <a:pt x="291" y="7"/>
                      </a:moveTo>
                      <a:cubicBezTo>
                        <a:pt x="291" y="7"/>
                        <a:pt x="291" y="7"/>
                        <a:pt x="291" y="7"/>
                      </a:cubicBezTo>
                      <a:cubicBezTo>
                        <a:pt x="291" y="8"/>
                        <a:pt x="291" y="8"/>
                        <a:pt x="291" y="8"/>
                      </a:cubicBezTo>
                      <a:cubicBezTo>
                        <a:pt x="291" y="8"/>
                        <a:pt x="291" y="8"/>
                        <a:pt x="291" y="7"/>
                      </a:cubicBezTo>
                      <a:cubicBezTo>
                        <a:pt x="291" y="7"/>
                        <a:pt x="291" y="7"/>
                        <a:pt x="291" y="7"/>
                      </a:cubicBezTo>
                      <a:close/>
                      <a:moveTo>
                        <a:pt x="288" y="10"/>
                      </a:moveTo>
                      <a:cubicBezTo>
                        <a:pt x="288" y="10"/>
                        <a:pt x="288" y="9"/>
                        <a:pt x="288" y="9"/>
                      </a:cubicBezTo>
                      <a:cubicBezTo>
                        <a:pt x="289" y="9"/>
                        <a:pt x="289" y="10"/>
                        <a:pt x="289" y="10"/>
                      </a:cubicBezTo>
                      <a:cubicBezTo>
                        <a:pt x="289" y="10"/>
                        <a:pt x="289" y="10"/>
                        <a:pt x="288" y="10"/>
                      </a:cubicBezTo>
                      <a:close/>
                      <a:moveTo>
                        <a:pt x="289" y="7"/>
                      </a:moveTo>
                      <a:cubicBezTo>
                        <a:pt x="289" y="8"/>
                        <a:pt x="288" y="8"/>
                        <a:pt x="288" y="8"/>
                      </a:cubicBezTo>
                      <a:cubicBezTo>
                        <a:pt x="288" y="8"/>
                        <a:pt x="288" y="8"/>
                        <a:pt x="288" y="7"/>
                      </a:cubicBezTo>
                      <a:cubicBezTo>
                        <a:pt x="287" y="7"/>
                        <a:pt x="287" y="9"/>
                        <a:pt x="286" y="8"/>
                      </a:cubicBezTo>
                      <a:cubicBezTo>
                        <a:pt x="286" y="7"/>
                        <a:pt x="287" y="8"/>
                        <a:pt x="287" y="7"/>
                      </a:cubicBezTo>
                      <a:cubicBezTo>
                        <a:pt x="287" y="7"/>
                        <a:pt x="287" y="7"/>
                        <a:pt x="287" y="6"/>
                      </a:cubicBezTo>
                      <a:cubicBezTo>
                        <a:pt x="287" y="7"/>
                        <a:pt x="288" y="7"/>
                        <a:pt x="289" y="7"/>
                      </a:cubicBezTo>
                      <a:close/>
                      <a:moveTo>
                        <a:pt x="277" y="7"/>
                      </a:moveTo>
                      <a:cubicBezTo>
                        <a:pt x="277" y="7"/>
                        <a:pt x="277" y="7"/>
                        <a:pt x="278" y="7"/>
                      </a:cubicBezTo>
                      <a:cubicBezTo>
                        <a:pt x="278" y="7"/>
                        <a:pt x="278" y="7"/>
                        <a:pt x="278" y="7"/>
                      </a:cubicBezTo>
                      <a:cubicBezTo>
                        <a:pt x="277" y="7"/>
                        <a:pt x="277" y="7"/>
                        <a:pt x="277" y="7"/>
                      </a:cubicBezTo>
                      <a:cubicBezTo>
                        <a:pt x="277" y="7"/>
                        <a:pt x="277" y="7"/>
                        <a:pt x="277" y="7"/>
                      </a:cubicBezTo>
                      <a:close/>
                      <a:moveTo>
                        <a:pt x="265" y="7"/>
                      </a:moveTo>
                      <a:cubicBezTo>
                        <a:pt x="265" y="8"/>
                        <a:pt x="263" y="9"/>
                        <a:pt x="263" y="8"/>
                      </a:cubicBezTo>
                      <a:cubicBezTo>
                        <a:pt x="264" y="8"/>
                        <a:pt x="264" y="6"/>
                        <a:pt x="265" y="7"/>
                      </a:cubicBezTo>
                      <a:close/>
                      <a:moveTo>
                        <a:pt x="251" y="5"/>
                      </a:moveTo>
                      <a:cubicBezTo>
                        <a:pt x="251" y="5"/>
                        <a:pt x="251" y="5"/>
                        <a:pt x="251" y="5"/>
                      </a:cubicBezTo>
                      <a:cubicBezTo>
                        <a:pt x="250" y="5"/>
                        <a:pt x="250" y="5"/>
                        <a:pt x="250" y="5"/>
                      </a:cubicBezTo>
                      <a:cubicBezTo>
                        <a:pt x="250" y="5"/>
                        <a:pt x="250" y="5"/>
                        <a:pt x="250" y="5"/>
                      </a:cubicBezTo>
                      <a:cubicBezTo>
                        <a:pt x="250" y="5"/>
                        <a:pt x="250" y="5"/>
                        <a:pt x="251" y="5"/>
                      </a:cubicBezTo>
                      <a:close/>
                      <a:moveTo>
                        <a:pt x="244" y="7"/>
                      </a:moveTo>
                      <a:cubicBezTo>
                        <a:pt x="244" y="8"/>
                        <a:pt x="244" y="8"/>
                        <a:pt x="243" y="8"/>
                      </a:cubicBezTo>
                      <a:cubicBezTo>
                        <a:pt x="243" y="8"/>
                        <a:pt x="243" y="8"/>
                        <a:pt x="243" y="7"/>
                      </a:cubicBezTo>
                      <a:cubicBezTo>
                        <a:pt x="243" y="7"/>
                        <a:pt x="244" y="8"/>
                        <a:pt x="244" y="7"/>
                      </a:cubicBezTo>
                      <a:close/>
                      <a:moveTo>
                        <a:pt x="240" y="7"/>
                      </a:moveTo>
                      <a:cubicBezTo>
                        <a:pt x="240" y="7"/>
                        <a:pt x="240" y="7"/>
                        <a:pt x="239" y="7"/>
                      </a:cubicBezTo>
                      <a:cubicBezTo>
                        <a:pt x="239" y="6"/>
                        <a:pt x="239" y="6"/>
                        <a:pt x="239" y="6"/>
                      </a:cubicBezTo>
                      <a:cubicBezTo>
                        <a:pt x="239" y="6"/>
                        <a:pt x="239" y="6"/>
                        <a:pt x="240" y="6"/>
                      </a:cubicBezTo>
                      <a:cubicBezTo>
                        <a:pt x="240" y="6"/>
                        <a:pt x="240" y="6"/>
                        <a:pt x="240" y="7"/>
                      </a:cubicBezTo>
                      <a:close/>
                      <a:moveTo>
                        <a:pt x="235" y="5"/>
                      </a:moveTo>
                      <a:cubicBezTo>
                        <a:pt x="235" y="5"/>
                        <a:pt x="235" y="5"/>
                        <a:pt x="235" y="6"/>
                      </a:cubicBezTo>
                      <a:cubicBezTo>
                        <a:pt x="235" y="5"/>
                        <a:pt x="234" y="6"/>
                        <a:pt x="234" y="6"/>
                      </a:cubicBezTo>
                      <a:cubicBezTo>
                        <a:pt x="234" y="5"/>
                        <a:pt x="234" y="5"/>
                        <a:pt x="234" y="5"/>
                      </a:cubicBezTo>
                      <a:cubicBezTo>
                        <a:pt x="234" y="5"/>
                        <a:pt x="235" y="5"/>
                        <a:pt x="235" y="5"/>
                      </a:cubicBezTo>
                      <a:close/>
                      <a:moveTo>
                        <a:pt x="228" y="12"/>
                      </a:moveTo>
                      <a:cubicBezTo>
                        <a:pt x="228" y="12"/>
                        <a:pt x="228" y="12"/>
                        <a:pt x="228" y="12"/>
                      </a:cubicBezTo>
                      <a:cubicBezTo>
                        <a:pt x="228" y="12"/>
                        <a:pt x="228" y="13"/>
                        <a:pt x="228" y="13"/>
                      </a:cubicBezTo>
                      <a:cubicBezTo>
                        <a:pt x="228" y="13"/>
                        <a:pt x="229" y="13"/>
                        <a:pt x="229" y="14"/>
                      </a:cubicBezTo>
                      <a:cubicBezTo>
                        <a:pt x="228" y="14"/>
                        <a:pt x="228" y="13"/>
                        <a:pt x="227" y="13"/>
                      </a:cubicBezTo>
                      <a:cubicBezTo>
                        <a:pt x="227" y="13"/>
                        <a:pt x="226" y="14"/>
                        <a:pt x="226" y="14"/>
                      </a:cubicBezTo>
                      <a:cubicBezTo>
                        <a:pt x="226" y="14"/>
                        <a:pt x="226" y="14"/>
                        <a:pt x="226" y="14"/>
                      </a:cubicBezTo>
                      <a:cubicBezTo>
                        <a:pt x="226" y="14"/>
                        <a:pt x="226" y="14"/>
                        <a:pt x="226" y="14"/>
                      </a:cubicBezTo>
                      <a:cubicBezTo>
                        <a:pt x="226" y="14"/>
                        <a:pt x="225" y="15"/>
                        <a:pt x="225" y="15"/>
                      </a:cubicBezTo>
                      <a:cubicBezTo>
                        <a:pt x="225" y="14"/>
                        <a:pt x="225" y="14"/>
                        <a:pt x="224" y="14"/>
                      </a:cubicBezTo>
                      <a:cubicBezTo>
                        <a:pt x="224" y="14"/>
                        <a:pt x="224" y="13"/>
                        <a:pt x="224" y="13"/>
                      </a:cubicBezTo>
                      <a:cubicBezTo>
                        <a:pt x="225" y="13"/>
                        <a:pt x="225" y="12"/>
                        <a:pt x="225" y="12"/>
                      </a:cubicBezTo>
                      <a:cubicBezTo>
                        <a:pt x="225" y="12"/>
                        <a:pt x="225" y="12"/>
                        <a:pt x="225" y="12"/>
                      </a:cubicBezTo>
                      <a:cubicBezTo>
                        <a:pt x="227" y="11"/>
                        <a:pt x="227" y="12"/>
                        <a:pt x="228" y="12"/>
                      </a:cubicBezTo>
                      <a:cubicBezTo>
                        <a:pt x="228" y="12"/>
                        <a:pt x="228" y="12"/>
                        <a:pt x="228" y="12"/>
                      </a:cubicBezTo>
                      <a:close/>
                      <a:moveTo>
                        <a:pt x="217" y="11"/>
                      </a:moveTo>
                      <a:cubicBezTo>
                        <a:pt x="217" y="11"/>
                        <a:pt x="217" y="11"/>
                        <a:pt x="217" y="11"/>
                      </a:cubicBezTo>
                      <a:cubicBezTo>
                        <a:pt x="217" y="11"/>
                        <a:pt x="218" y="12"/>
                        <a:pt x="218" y="13"/>
                      </a:cubicBezTo>
                      <a:cubicBezTo>
                        <a:pt x="217" y="13"/>
                        <a:pt x="217" y="13"/>
                        <a:pt x="217" y="12"/>
                      </a:cubicBezTo>
                      <a:cubicBezTo>
                        <a:pt x="217" y="12"/>
                        <a:pt x="217" y="11"/>
                        <a:pt x="217" y="11"/>
                      </a:cubicBezTo>
                      <a:close/>
                      <a:moveTo>
                        <a:pt x="207" y="13"/>
                      </a:moveTo>
                      <a:cubicBezTo>
                        <a:pt x="206" y="14"/>
                        <a:pt x="206" y="15"/>
                        <a:pt x="206" y="15"/>
                      </a:cubicBezTo>
                      <a:cubicBezTo>
                        <a:pt x="206" y="15"/>
                        <a:pt x="206" y="14"/>
                        <a:pt x="205" y="14"/>
                      </a:cubicBezTo>
                      <a:cubicBezTo>
                        <a:pt x="205" y="14"/>
                        <a:pt x="206" y="14"/>
                        <a:pt x="207" y="13"/>
                      </a:cubicBezTo>
                      <a:close/>
                      <a:moveTo>
                        <a:pt x="195" y="5"/>
                      </a:moveTo>
                      <a:cubicBezTo>
                        <a:pt x="195" y="5"/>
                        <a:pt x="196" y="5"/>
                        <a:pt x="197" y="6"/>
                      </a:cubicBezTo>
                      <a:cubicBezTo>
                        <a:pt x="197" y="6"/>
                        <a:pt x="197" y="6"/>
                        <a:pt x="197" y="7"/>
                      </a:cubicBezTo>
                      <a:cubicBezTo>
                        <a:pt x="197" y="7"/>
                        <a:pt x="197" y="7"/>
                        <a:pt x="197" y="7"/>
                      </a:cubicBezTo>
                      <a:cubicBezTo>
                        <a:pt x="197" y="7"/>
                        <a:pt x="197" y="7"/>
                        <a:pt x="197" y="7"/>
                      </a:cubicBezTo>
                      <a:cubicBezTo>
                        <a:pt x="197" y="8"/>
                        <a:pt x="198" y="8"/>
                        <a:pt x="198" y="8"/>
                      </a:cubicBezTo>
                      <a:cubicBezTo>
                        <a:pt x="198" y="9"/>
                        <a:pt x="197" y="9"/>
                        <a:pt x="196" y="9"/>
                      </a:cubicBezTo>
                      <a:cubicBezTo>
                        <a:pt x="196" y="8"/>
                        <a:pt x="196" y="8"/>
                        <a:pt x="196" y="8"/>
                      </a:cubicBezTo>
                      <a:cubicBezTo>
                        <a:pt x="196" y="8"/>
                        <a:pt x="196" y="7"/>
                        <a:pt x="196" y="7"/>
                      </a:cubicBezTo>
                      <a:cubicBezTo>
                        <a:pt x="196" y="6"/>
                        <a:pt x="195" y="6"/>
                        <a:pt x="195" y="6"/>
                      </a:cubicBezTo>
                      <a:cubicBezTo>
                        <a:pt x="195" y="6"/>
                        <a:pt x="195" y="6"/>
                        <a:pt x="195" y="6"/>
                      </a:cubicBezTo>
                      <a:cubicBezTo>
                        <a:pt x="195" y="6"/>
                        <a:pt x="194" y="5"/>
                        <a:pt x="195" y="5"/>
                      </a:cubicBezTo>
                      <a:close/>
                      <a:moveTo>
                        <a:pt x="191" y="5"/>
                      </a:moveTo>
                      <a:cubicBezTo>
                        <a:pt x="191" y="6"/>
                        <a:pt x="190" y="6"/>
                        <a:pt x="190" y="7"/>
                      </a:cubicBezTo>
                      <a:cubicBezTo>
                        <a:pt x="189" y="7"/>
                        <a:pt x="189" y="6"/>
                        <a:pt x="189" y="6"/>
                      </a:cubicBezTo>
                      <a:cubicBezTo>
                        <a:pt x="188" y="6"/>
                        <a:pt x="188" y="6"/>
                        <a:pt x="187" y="6"/>
                      </a:cubicBezTo>
                      <a:cubicBezTo>
                        <a:pt x="187" y="6"/>
                        <a:pt x="188" y="6"/>
                        <a:pt x="188" y="6"/>
                      </a:cubicBezTo>
                      <a:cubicBezTo>
                        <a:pt x="189" y="5"/>
                        <a:pt x="190" y="6"/>
                        <a:pt x="191" y="5"/>
                      </a:cubicBezTo>
                      <a:close/>
                      <a:moveTo>
                        <a:pt x="153" y="10"/>
                      </a:moveTo>
                      <a:cubicBezTo>
                        <a:pt x="153" y="10"/>
                        <a:pt x="153" y="10"/>
                        <a:pt x="153" y="9"/>
                      </a:cubicBezTo>
                      <a:cubicBezTo>
                        <a:pt x="153" y="9"/>
                        <a:pt x="153" y="9"/>
                        <a:pt x="154" y="9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lose/>
                      <a:moveTo>
                        <a:pt x="144" y="8"/>
                      </a:moveTo>
                      <a:cubicBezTo>
                        <a:pt x="144" y="8"/>
                        <a:pt x="144" y="9"/>
                        <a:pt x="145" y="9"/>
                      </a:cubicBezTo>
                      <a:cubicBezTo>
                        <a:pt x="145" y="9"/>
                        <a:pt x="145" y="9"/>
                        <a:pt x="146" y="9"/>
                      </a:cubicBezTo>
                      <a:cubicBezTo>
                        <a:pt x="145" y="10"/>
                        <a:pt x="145" y="10"/>
                        <a:pt x="144" y="9"/>
                      </a:cubicBezTo>
                      <a:cubicBezTo>
                        <a:pt x="144" y="10"/>
                        <a:pt x="144" y="11"/>
                        <a:pt x="144" y="12"/>
                      </a:cubicBezTo>
                      <a:cubicBezTo>
                        <a:pt x="144" y="12"/>
                        <a:pt x="144" y="12"/>
                        <a:pt x="143" y="12"/>
                      </a:cubicBezTo>
                      <a:cubicBezTo>
                        <a:pt x="143" y="11"/>
                        <a:pt x="143" y="11"/>
                        <a:pt x="143" y="9"/>
                      </a:cubicBezTo>
                      <a:cubicBezTo>
                        <a:pt x="144" y="10"/>
                        <a:pt x="144" y="9"/>
                        <a:pt x="144" y="8"/>
                      </a:cubicBezTo>
                      <a:close/>
                      <a:moveTo>
                        <a:pt x="114" y="8"/>
                      </a:moveTo>
                      <a:cubicBezTo>
                        <a:pt x="114" y="8"/>
                        <a:pt x="114" y="7"/>
                        <a:pt x="115" y="7"/>
                      </a:cubicBezTo>
                      <a:cubicBezTo>
                        <a:pt x="115" y="8"/>
                        <a:pt x="115" y="8"/>
                        <a:pt x="115" y="8"/>
                      </a:cubicBezTo>
                      <a:cubicBezTo>
                        <a:pt x="115" y="8"/>
                        <a:pt x="114" y="8"/>
                        <a:pt x="114" y="8"/>
                      </a:cubicBezTo>
                      <a:cubicBezTo>
                        <a:pt x="115" y="9"/>
                        <a:pt x="117" y="9"/>
                        <a:pt x="118" y="10"/>
                      </a:cubicBezTo>
                      <a:cubicBezTo>
                        <a:pt x="118" y="10"/>
                        <a:pt x="118" y="10"/>
                        <a:pt x="118" y="11"/>
                      </a:cubicBezTo>
                      <a:cubicBezTo>
                        <a:pt x="117" y="11"/>
                        <a:pt x="118" y="13"/>
                        <a:pt x="117" y="13"/>
                      </a:cubicBezTo>
                      <a:cubicBezTo>
                        <a:pt x="117" y="11"/>
                        <a:pt x="118" y="12"/>
                        <a:pt x="116" y="12"/>
                      </a:cubicBezTo>
                      <a:cubicBezTo>
                        <a:pt x="115" y="11"/>
                        <a:pt x="117" y="12"/>
                        <a:pt x="117" y="10"/>
                      </a:cubicBezTo>
                      <a:cubicBezTo>
                        <a:pt x="116" y="11"/>
                        <a:pt x="116" y="10"/>
                        <a:pt x="116" y="9"/>
                      </a:cubicBezTo>
                      <a:cubicBezTo>
                        <a:pt x="114" y="10"/>
                        <a:pt x="114" y="11"/>
                        <a:pt x="113" y="11"/>
                      </a:cubicBezTo>
                      <a:cubicBezTo>
                        <a:pt x="113" y="11"/>
                        <a:pt x="113" y="11"/>
                        <a:pt x="113" y="10"/>
                      </a:cubicBezTo>
                      <a:cubicBezTo>
                        <a:pt x="112" y="10"/>
                        <a:pt x="111" y="12"/>
                        <a:pt x="111" y="12"/>
                      </a:cubicBezTo>
                      <a:cubicBezTo>
                        <a:pt x="110" y="12"/>
                        <a:pt x="110" y="12"/>
                        <a:pt x="110" y="12"/>
                      </a:cubicBezTo>
                      <a:cubicBezTo>
                        <a:pt x="110" y="12"/>
                        <a:pt x="110" y="12"/>
                        <a:pt x="110" y="12"/>
                      </a:cubicBezTo>
                      <a:cubicBezTo>
                        <a:pt x="110" y="12"/>
                        <a:pt x="109" y="12"/>
                        <a:pt x="109" y="12"/>
                      </a:cubicBezTo>
                      <a:cubicBezTo>
                        <a:pt x="108" y="12"/>
                        <a:pt x="109" y="13"/>
                        <a:pt x="108" y="13"/>
                      </a:cubicBezTo>
                      <a:cubicBezTo>
                        <a:pt x="107" y="13"/>
                        <a:pt x="109" y="12"/>
                        <a:pt x="108" y="11"/>
                      </a:cubicBezTo>
                      <a:cubicBezTo>
                        <a:pt x="107" y="11"/>
                        <a:pt x="107" y="11"/>
                        <a:pt x="107" y="13"/>
                      </a:cubicBezTo>
                      <a:cubicBezTo>
                        <a:pt x="106" y="12"/>
                        <a:pt x="105" y="13"/>
                        <a:pt x="104" y="12"/>
                      </a:cubicBezTo>
                      <a:cubicBezTo>
                        <a:pt x="103" y="12"/>
                        <a:pt x="103" y="10"/>
                        <a:pt x="102" y="10"/>
                      </a:cubicBezTo>
                      <a:cubicBezTo>
                        <a:pt x="102" y="10"/>
                        <a:pt x="102" y="10"/>
                        <a:pt x="102" y="10"/>
                      </a:cubicBezTo>
                      <a:cubicBezTo>
                        <a:pt x="103" y="10"/>
                        <a:pt x="103" y="11"/>
                        <a:pt x="103" y="11"/>
                      </a:cubicBezTo>
                      <a:cubicBezTo>
                        <a:pt x="106" y="11"/>
                        <a:pt x="105" y="11"/>
                        <a:pt x="107" y="11"/>
                      </a:cubicBezTo>
                      <a:cubicBezTo>
                        <a:pt x="107" y="11"/>
                        <a:pt x="108" y="11"/>
                        <a:pt x="108" y="10"/>
                      </a:cubicBezTo>
                      <a:cubicBezTo>
                        <a:pt x="109" y="10"/>
                        <a:pt x="110" y="10"/>
                        <a:pt x="111" y="10"/>
                      </a:cubicBezTo>
                      <a:cubicBezTo>
                        <a:pt x="110" y="10"/>
                        <a:pt x="111" y="9"/>
                        <a:pt x="111" y="9"/>
                      </a:cubicBezTo>
                      <a:cubicBezTo>
                        <a:pt x="111" y="9"/>
                        <a:pt x="112" y="9"/>
                        <a:pt x="112" y="9"/>
                      </a:cubicBezTo>
                      <a:cubicBezTo>
                        <a:pt x="113" y="10"/>
                        <a:pt x="113" y="8"/>
                        <a:pt x="114" y="8"/>
                      </a:cubicBezTo>
                      <a:close/>
                      <a:moveTo>
                        <a:pt x="101" y="6"/>
                      </a:moveTo>
                      <a:cubicBezTo>
                        <a:pt x="101" y="6"/>
                        <a:pt x="101" y="6"/>
                        <a:pt x="101" y="6"/>
                      </a:cubicBezTo>
                      <a:cubicBezTo>
                        <a:pt x="101" y="6"/>
                        <a:pt x="101" y="6"/>
                        <a:pt x="101" y="6"/>
                      </a:cubicBezTo>
                      <a:close/>
                      <a:moveTo>
                        <a:pt x="99" y="6"/>
                      </a:moveTo>
                      <a:cubicBezTo>
                        <a:pt x="99" y="6"/>
                        <a:pt x="99" y="6"/>
                        <a:pt x="99" y="6"/>
                      </a:cubicBezTo>
                      <a:cubicBezTo>
                        <a:pt x="98" y="7"/>
                        <a:pt x="98" y="7"/>
                        <a:pt x="98" y="6"/>
                      </a:cubicBezTo>
                      <a:cubicBezTo>
                        <a:pt x="98" y="6"/>
                        <a:pt x="98" y="6"/>
                        <a:pt x="98" y="6"/>
                      </a:cubicBezTo>
                      <a:cubicBezTo>
                        <a:pt x="99" y="6"/>
                        <a:pt x="99" y="6"/>
                        <a:pt x="99" y="6"/>
                      </a:cubicBezTo>
                      <a:close/>
                      <a:moveTo>
                        <a:pt x="97" y="5"/>
                      </a:moveTo>
                      <a:cubicBezTo>
                        <a:pt x="97" y="5"/>
                        <a:pt x="97" y="5"/>
                        <a:pt x="97" y="5"/>
                      </a:cubicBezTo>
                      <a:cubicBezTo>
                        <a:pt x="97" y="5"/>
                        <a:pt x="97" y="5"/>
                        <a:pt x="97" y="6"/>
                      </a:cubicBezTo>
                      <a:cubicBezTo>
                        <a:pt x="97" y="6"/>
                        <a:pt x="97" y="6"/>
                        <a:pt x="97" y="6"/>
                      </a:cubicBezTo>
                      <a:cubicBezTo>
                        <a:pt x="97" y="5"/>
                        <a:pt x="97" y="5"/>
                        <a:pt x="96" y="5"/>
                      </a:cubicBezTo>
                      <a:cubicBezTo>
                        <a:pt x="96" y="5"/>
                        <a:pt x="97" y="5"/>
                        <a:pt x="97" y="5"/>
                      </a:cubicBezTo>
                      <a:close/>
                      <a:moveTo>
                        <a:pt x="88" y="11"/>
                      </a:moveTo>
                      <a:cubicBezTo>
                        <a:pt x="88" y="10"/>
                        <a:pt x="88" y="10"/>
                        <a:pt x="88" y="10"/>
                      </a:cubicBezTo>
                      <a:cubicBezTo>
                        <a:pt x="88" y="10"/>
                        <a:pt x="89" y="11"/>
                        <a:pt x="89" y="11"/>
                      </a:cubicBezTo>
                      <a:cubicBezTo>
                        <a:pt x="89" y="11"/>
                        <a:pt x="89" y="12"/>
                        <a:pt x="88" y="12"/>
                      </a:cubicBezTo>
                      <a:cubicBezTo>
                        <a:pt x="88" y="12"/>
                        <a:pt x="88" y="12"/>
                        <a:pt x="88" y="12"/>
                      </a:cubicBezTo>
                      <a:cubicBezTo>
                        <a:pt x="88" y="12"/>
                        <a:pt x="88" y="12"/>
                        <a:pt x="88" y="12"/>
                      </a:cubicBezTo>
                      <a:cubicBezTo>
                        <a:pt x="88" y="12"/>
                        <a:pt x="88" y="13"/>
                        <a:pt x="88" y="13"/>
                      </a:cubicBezTo>
                      <a:cubicBezTo>
                        <a:pt x="87" y="12"/>
                        <a:pt x="87" y="12"/>
                        <a:pt x="86" y="12"/>
                      </a:cubicBezTo>
                      <a:cubicBezTo>
                        <a:pt x="86" y="11"/>
                        <a:pt x="87" y="11"/>
                        <a:pt x="88" y="11"/>
                      </a:cubicBezTo>
                      <a:close/>
                      <a:moveTo>
                        <a:pt x="83" y="18"/>
                      </a:moveTo>
                      <a:cubicBezTo>
                        <a:pt x="84" y="18"/>
                        <a:pt x="82" y="17"/>
                        <a:pt x="84" y="17"/>
                      </a:cubicBezTo>
                      <a:cubicBezTo>
                        <a:pt x="85" y="17"/>
                        <a:pt x="84" y="17"/>
                        <a:pt x="84" y="16"/>
                      </a:cubicBezTo>
                      <a:cubicBezTo>
                        <a:pt x="85" y="17"/>
                        <a:pt x="85" y="17"/>
                        <a:pt x="85" y="18"/>
                      </a:cubicBezTo>
                      <a:cubicBezTo>
                        <a:pt x="86" y="18"/>
                        <a:pt x="86" y="17"/>
                        <a:pt x="87" y="17"/>
                      </a:cubicBezTo>
                      <a:cubicBezTo>
                        <a:pt x="87" y="17"/>
                        <a:pt x="88" y="17"/>
                        <a:pt x="88" y="17"/>
                      </a:cubicBezTo>
                      <a:cubicBezTo>
                        <a:pt x="88" y="18"/>
                        <a:pt x="88" y="19"/>
                        <a:pt x="89" y="19"/>
                      </a:cubicBezTo>
                      <a:cubicBezTo>
                        <a:pt x="89" y="18"/>
                        <a:pt x="89" y="17"/>
                        <a:pt x="88" y="17"/>
                      </a:cubicBezTo>
                      <a:cubicBezTo>
                        <a:pt x="88" y="17"/>
                        <a:pt x="88" y="17"/>
                        <a:pt x="88" y="17"/>
                      </a:cubicBezTo>
                      <a:cubicBezTo>
                        <a:pt x="88" y="17"/>
                        <a:pt x="88" y="16"/>
                        <a:pt x="88" y="16"/>
                      </a:cubicBezTo>
                      <a:cubicBezTo>
                        <a:pt x="88" y="16"/>
                        <a:pt x="89" y="16"/>
                        <a:pt x="89" y="16"/>
                      </a:cubicBezTo>
                      <a:cubicBezTo>
                        <a:pt x="89" y="16"/>
                        <a:pt x="89" y="16"/>
                        <a:pt x="89" y="16"/>
                      </a:cubicBezTo>
                      <a:cubicBezTo>
                        <a:pt x="89" y="15"/>
                        <a:pt x="89" y="15"/>
                        <a:pt x="89" y="15"/>
                      </a:cubicBezTo>
                      <a:cubicBezTo>
                        <a:pt x="89" y="15"/>
                        <a:pt x="89" y="16"/>
                        <a:pt x="89" y="16"/>
                      </a:cubicBezTo>
                      <a:cubicBezTo>
                        <a:pt x="90" y="16"/>
                        <a:pt x="91" y="15"/>
                        <a:pt x="91" y="16"/>
                      </a:cubicBezTo>
                      <a:cubicBezTo>
                        <a:pt x="91" y="16"/>
                        <a:pt x="91" y="16"/>
                        <a:pt x="91" y="16"/>
                      </a:cubicBezTo>
                      <a:cubicBezTo>
                        <a:pt x="92" y="16"/>
                        <a:pt x="92" y="16"/>
                        <a:pt x="92" y="16"/>
                      </a:cubicBezTo>
                      <a:cubicBezTo>
                        <a:pt x="92" y="16"/>
                        <a:pt x="92" y="17"/>
                        <a:pt x="92" y="17"/>
                      </a:cubicBezTo>
                      <a:cubicBezTo>
                        <a:pt x="93" y="17"/>
                        <a:pt x="93" y="17"/>
                        <a:pt x="94" y="17"/>
                      </a:cubicBezTo>
                      <a:cubicBezTo>
                        <a:pt x="94" y="18"/>
                        <a:pt x="92" y="18"/>
                        <a:pt x="91" y="18"/>
                      </a:cubicBezTo>
                      <a:cubicBezTo>
                        <a:pt x="91" y="18"/>
                        <a:pt x="91" y="17"/>
                        <a:pt x="90" y="17"/>
                      </a:cubicBezTo>
                      <a:cubicBezTo>
                        <a:pt x="90" y="17"/>
                        <a:pt x="90" y="18"/>
                        <a:pt x="89" y="17"/>
                      </a:cubicBezTo>
                      <a:cubicBezTo>
                        <a:pt x="89" y="19"/>
                        <a:pt x="90" y="20"/>
                        <a:pt x="89" y="20"/>
                      </a:cubicBezTo>
                      <a:cubicBezTo>
                        <a:pt x="88" y="20"/>
                        <a:pt x="88" y="20"/>
                        <a:pt x="87" y="20"/>
                      </a:cubicBezTo>
                      <a:cubicBezTo>
                        <a:pt x="87" y="20"/>
                        <a:pt x="87" y="20"/>
                        <a:pt x="87" y="20"/>
                      </a:cubicBezTo>
                      <a:cubicBezTo>
                        <a:pt x="87" y="20"/>
                        <a:pt x="87" y="20"/>
                        <a:pt x="87" y="20"/>
                      </a:cubicBezTo>
                      <a:cubicBezTo>
                        <a:pt x="86" y="20"/>
                        <a:pt x="85" y="19"/>
                        <a:pt x="84" y="19"/>
                      </a:cubicBezTo>
                      <a:cubicBezTo>
                        <a:pt x="83" y="20"/>
                        <a:pt x="83" y="21"/>
                        <a:pt x="82" y="21"/>
                      </a:cubicBezTo>
                      <a:cubicBezTo>
                        <a:pt x="82" y="21"/>
                        <a:pt x="83" y="19"/>
                        <a:pt x="82" y="19"/>
                      </a:cubicBezTo>
                      <a:cubicBezTo>
                        <a:pt x="81" y="20"/>
                        <a:pt x="82" y="20"/>
                        <a:pt x="81" y="20"/>
                      </a:cubicBezTo>
                      <a:cubicBezTo>
                        <a:pt x="81" y="20"/>
                        <a:pt x="81" y="20"/>
                        <a:pt x="81" y="20"/>
                      </a:cubicBezTo>
                      <a:cubicBezTo>
                        <a:pt x="81" y="20"/>
                        <a:pt x="82" y="20"/>
                        <a:pt x="81" y="18"/>
                      </a:cubicBezTo>
                      <a:cubicBezTo>
                        <a:pt x="81" y="18"/>
                        <a:pt x="79" y="18"/>
                        <a:pt x="80" y="17"/>
                      </a:cubicBezTo>
                      <a:cubicBezTo>
                        <a:pt x="79" y="16"/>
                        <a:pt x="78" y="18"/>
                        <a:pt x="78" y="17"/>
                      </a:cubicBezTo>
                      <a:cubicBezTo>
                        <a:pt x="78" y="17"/>
                        <a:pt x="78" y="17"/>
                        <a:pt x="78" y="17"/>
                      </a:cubicBezTo>
                      <a:cubicBezTo>
                        <a:pt x="78" y="17"/>
                        <a:pt x="78" y="17"/>
                        <a:pt x="78" y="17"/>
                      </a:cubicBezTo>
                      <a:cubicBezTo>
                        <a:pt x="78" y="17"/>
                        <a:pt x="78" y="16"/>
                        <a:pt x="78" y="16"/>
                      </a:cubicBezTo>
                      <a:cubicBezTo>
                        <a:pt x="78" y="17"/>
                        <a:pt x="77" y="17"/>
                        <a:pt x="77" y="16"/>
                      </a:cubicBezTo>
                      <a:cubicBezTo>
                        <a:pt x="78" y="14"/>
                        <a:pt x="76" y="15"/>
                        <a:pt x="76" y="13"/>
                      </a:cubicBezTo>
                      <a:cubicBezTo>
                        <a:pt x="78" y="13"/>
                        <a:pt x="77" y="15"/>
                        <a:pt x="77" y="16"/>
                      </a:cubicBezTo>
                      <a:cubicBezTo>
                        <a:pt x="78" y="16"/>
                        <a:pt x="78" y="15"/>
                        <a:pt x="79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79" y="15"/>
                        <a:pt x="79" y="15"/>
                        <a:pt x="79" y="16"/>
                      </a:cubicBezTo>
                      <a:cubicBezTo>
                        <a:pt x="80" y="17"/>
                        <a:pt x="81" y="18"/>
                        <a:pt x="83" y="18"/>
                      </a:cubicBezTo>
                      <a:close/>
                      <a:moveTo>
                        <a:pt x="81" y="11"/>
                      </a:moveTo>
                      <a:cubicBezTo>
                        <a:pt x="81" y="11"/>
                        <a:pt x="81" y="11"/>
                        <a:pt x="81" y="11"/>
                      </a:cubicBezTo>
                      <a:cubicBezTo>
                        <a:pt x="80" y="12"/>
                        <a:pt x="80" y="12"/>
                        <a:pt x="80" y="13"/>
                      </a:cubicBezTo>
                      <a:cubicBezTo>
                        <a:pt x="79" y="12"/>
                        <a:pt x="78" y="12"/>
                        <a:pt x="78" y="11"/>
                      </a:cubicBezTo>
                      <a:cubicBezTo>
                        <a:pt x="79" y="9"/>
                        <a:pt x="80" y="11"/>
                        <a:pt x="81" y="11"/>
                      </a:cubicBezTo>
                      <a:close/>
                      <a:moveTo>
                        <a:pt x="75" y="9"/>
                      </a:moveTo>
                      <a:cubicBezTo>
                        <a:pt x="75" y="10"/>
                        <a:pt x="74" y="12"/>
                        <a:pt x="73" y="12"/>
                      </a:cubicBezTo>
                      <a:cubicBezTo>
                        <a:pt x="73" y="12"/>
                        <a:pt x="73" y="11"/>
                        <a:pt x="73" y="11"/>
                      </a:cubicBezTo>
                      <a:cubicBezTo>
                        <a:pt x="73" y="10"/>
                        <a:pt x="74" y="11"/>
                        <a:pt x="74" y="9"/>
                      </a:cubicBezTo>
                      <a:cubicBezTo>
                        <a:pt x="73" y="9"/>
                        <a:pt x="73" y="10"/>
                        <a:pt x="72" y="10"/>
                      </a:cubicBezTo>
                      <a:cubicBezTo>
                        <a:pt x="72" y="10"/>
                        <a:pt x="72" y="9"/>
                        <a:pt x="72" y="9"/>
                      </a:cubicBezTo>
                      <a:cubicBezTo>
                        <a:pt x="73" y="9"/>
                        <a:pt x="75" y="8"/>
                        <a:pt x="75" y="9"/>
                      </a:cubicBezTo>
                      <a:close/>
                      <a:moveTo>
                        <a:pt x="72" y="9"/>
                      </a:moveTo>
                      <a:cubicBezTo>
                        <a:pt x="72" y="9"/>
                        <a:pt x="72" y="9"/>
                        <a:pt x="72" y="9"/>
                      </a:cubicBezTo>
                      <a:cubicBezTo>
                        <a:pt x="72" y="9"/>
                        <a:pt x="72" y="9"/>
                        <a:pt x="72" y="9"/>
                      </a:cubicBezTo>
                      <a:cubicBezTo>
                        <a:pt x="71" y="9"/>
                        <a:pt x="71" y="9"/>
                        <a:pt x="70" y="9"/>
                      </a:cubicBezTo>
                      <a:cubicBezTo>
                        <a:pt x="70" y="10"/>
                        <a:pt x="70" y="10"/>
                        <a:pt x="69" y="10"/>
                      </a:cubicBezTo>
                      <a:cubicBezTo>
                        <a:pt x="69" y="11"/>
                        <a:pt x="70" y="11"/>
                        <a:pt x="70" y="11"/>
                      </a:cubicBezTo>
                      <a:cubicBezTo>
                        <a:pt x="70" y="11"/>
                        <a:pt x="70" y="11"/>
                        <a:pt x="69" y="12"/>
                      </a:cubicBezTo>
                      <a:cubicBezTo>
                        <a:pt x="69" y="12"/>
                        <a:pt x="69" y="12"/>
                        <a:pt x="69" y="12"/>
                      </a:cubicBezTo>
                      <a:cubicBezTo>
                        <a:pt x="68" y="12"/>
                        <a:pt x="68" y="12"/>
                        <a:pt x="68" y="11"/>
                      </a:cubicBezTo>
                      <a:cubicBezTo>
                        <a:pt x="69" y="11"/>
                        <a:pt x="69" y="11"/>
                        <a:pt x="69" y="11"/>
                      </a:cubicBezTo>
                      <a:cubicBezTo>
                        <a:pt x="69" y="10"/>
                        <a:pt x="70" y="10"/>
                        <a:pt x="70" y="9"/>
                      </a:cubicBezTo>
                      <a:cubicBezTo>
                        <a:pt x="70" y="9"/>
                        <a:pt x="70" y="9"/>
                        <a:pt x="70" y="8"/>
                      </a:cubicBezTo>
                      <a:cubicBezTo>
                        <a:pt x="70" y="8"/>
                        <a:pt x="71" y="8"/>
                        <a:pt x="71" y="8"/>
                      </a:cubicBezTo>
                      <a:cubicBezTo>
                        <a:pt x="71" y="8"/>
                        <a:pt x="72" y="8"/>
                        <a:pt x="72" y="9"/>
                      </a:cubicBezTo>
                      <a:close/>
                      <a:moveTo>
                        <a:pt x="58" y="9"/>
                      </a:moveTo>
                      <a:cubicBezTo>
                        <a:pt x="57" y="9"/>
                        <a:pt x="57" y="9"/>
                        <a:pt x="57" y="8"/>
                      </a:cubicBezTo>
                      <a:cubicBezTo>
                        <a:pt x="58" y="8"/>
                        <a:pt x="58" y="8"/>
                        <a:pt x="58" y="8"/>
                      </a:cubicBezTo>
                      <a:cubicBezTo>
                        <a:pt x="58" y="9"/>
                        <a:pt x="58" y="9"/>
                        <a:pt x="58" y="9"/>
                      </a:cubicBezTo>
                      <a:close/>
                      <a:moveTo>
                        <a:pt x="52" y="7"/>
                      </a:moveTo>
                      <a:cubicBezTo>
                        <a:pt x="51" y="7"/>
                        <a:pt x="51" y="6"/>
                        <a:pt x="51" y="6"/>
                      </a:cubicBezTo>
                      <a:cubicBezTo>
                        <a:pt x="51" y="6"/>
                        <a:pt x="52" y="6"/>
                        <a:pt x="52" y="6"/>
                      </a:cubicBezTo>
                      <a:cubicBezTo>
                        <a:pt x="52" y="6"/>
                        <a:pt x="52" y="6"/>
                        <a:pt x="52" y="7"/>
                      </a:cubicBezTo>
                      <a:close/>
                      <a:moveTo>
                        <a:pt x="46" y="5"/>
                      </a:moveTo>
                      <a:cubicBezTo>
                        <a:pt x="47" y="5"/>
                        <a:pt x="48" y="5"/>
                        <a:pt x="48" y="6"/>
                      </a:cubicBezTo>
                      <a:cubicBezTo>
                        <a:pt x="48" y="6"/>
                        <a:pt x="48" y="6"/>
                        <a:pt x="47" y="6"/>
                      </a:cubicBezTo>
                      <a:cubicBezTo>
                        <a:pt x="47" y="6"/>
                        <a:pt x="47" y="6"/>
                        <a:pt x="47" y="6"/>
                      </a:cubicBezTo>
                      <a:cubicBezTo>
                        <a:pt x="46" y="5"/>
                        <a:pt x="46" y="6"/>
                        <a:pt x="46" y="6"/>
                      </a:cubicBezTo>
                      <a:cubicBezTo>
                        <a:pt x="46" y="6"/>
                        <a:pt x="46" y="5"/>
                        <a:pt x="46" y="5"/>
                      </a:cubicBezTo>
                      <a:close/>
                      <a:moveTo>
                        <a:pt x="45" y="8"/>
                      </a:moveTo>
                      <a:cubicBezTo>
                        <a:pt x="45" y="8"/>
                        <a:pt x="45" y="8"/>
                        <a:pt x="45" y="8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46" y="8"/>
                        <a:pt x="46" y="8"/>
                        <a:pt x="46" y="9"/>
                      </a:cubicBezTo>
                      <a:cubicBezTo>
                        <a:pt x="46" y="9"/>
                        <a:pt x="45" y="9"/>
                        <a:pt x="45" y="9"/>
                      </a:cubicBezTo>
                      <a:cubicBezTo>
                        <a:pt x="45" y="9"/>
                        <a:pt x="45" y="10"/>
                        <a:pt x="45" y="10"/>
                      </a:cubicBezTo>
                      <a:cubicBezTo>
                        <a:pt x="45" y="10"/>
                        <a:pt x="45" y="11"/>
                        <a:pt x="44" y="11"/>
                      </a:cubicBezTo>
                      <a:cubicBezTo>
                        <a:pt x="44" y="10"/>
                        <a:pt x="44" y="10"/>
                        <a:pt x="44" y="9"/>
                      </a:cubicBezTo>
                      <a:cubicBezTo>
                        <a:pt x="44" y="9"/>
                        <a:pt x="44" y="9"/>
                        <a:pt x="45" y="8"/>
                      </a:cubicBezTo>
                      <a:close/>
                      <a:moveTo>
                        <a:pt x="41" y="8"/>
                      </a:moveTo>
                      <a:cubicBezTo>
                        <a:pt x="41" y="9"/>
                        <a:pt x="41" y="9"/>
                        <a:pt x="42" y="9"/>
                      </a:cubicBezTo>
                      <a:cubicBezTo>
                        <a:pt x="42" y="10"/>
                        <a:pt x="41" y="10"/>
                        <a:pt x="40" y="10"/>
                      </a:cubicBezTo>
                      <a:cubicBezTo>
                        <a:pt x="40" y="10"/>
                        <a:pt x="40" y="10"/>
                        <a:pt x="40" y="9"/>
                      </a:cubicBezTo>
                      <a:cubicBezTo>
                        <a:pt x="40" y="9"/>
                        <a:pt x="39" y="9"/>
                        <a:pt x="39" y="9"/>
                      </a:cubicBezTo>
                      <a:cubicBezTo>
                        <a:pt x="40" y="8"/>
                        <a:pt x="40" y="8"/>
                        <a:pt x="41" y="8"/>
                      </a:cubicBezTo>
                      <a:close/>
                      <a:moveTo>
                        <a:pt x="21" y="16"/>
                      </a:move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lose/>
                      <a:moveTo>
                        <a:pt x="20" y="13"/>
                      </a:moveTo>
                      <a:cubicBezTo>
                        <a:pt x="20" y="14"/>
                        <a:pt x="20" y="14"/>
                        <a:pt x="20" y="14"/>
                      </a:cubicBezTo>
                      <a:cubicBezTo>
                        <a:pt x="20" y="14"/>
                        <a:pt x="20" y="14"/>
                        <a:pt x="20" y="14"/>
                      </a:cubicBezTo>
                      <a:cubicBezTo>
                        <a:pt x="20" y="14"/>
                        <a:pt x="20" y="13"/>
                        <a:pt x="20" y="13"/>
                      </a:cubicBezTo>
                      <a:close/>
                      <a:moveTo>
                        <a:pt x="12" y="19"/>
                      </a:moveTo>
                      <a:cubicBezTo>
                        <a:pt x="12" y="18"/>
                        <a:pt x="11" y="16"/>
                        <a:pt x="12" y="17"/>
                      </a:cubicBezTo>
                      <a:cubicBezTo>
                        <a:pt x="13" y="16"/>
                        <a:pt x="12" y="16"/>
                        <a:pt x="11" y="16"/>
                      </a:cubicBezTo>
                      <a:cubicBezTo>
                        <a:pt x="11" y="15"/>
                        <a:pt x="12" y="14"/>
                        <a:pt x="11" y="14"/>
                      </a:cubicBezTo>
                      <a:cubicBezTo>
                        <a:pt x="11" y="13"/>
                        <a:pt x="12" y="14"/>
                        <a:pt x="12" y="14"/>
                      </a:cubicBezTo>
                      <a:cubicBezTo>
                        <a:pt x="12" y="14"/>
                        <a:pt x="13" y="14"/>
                        <a:pt x="13" y="14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3" y="15"/>
                        <a:pt x="14" y="16"/>
                        <a:pt x="14" y="17"/>
                      </a:cubicBezTo>
                      <a:cubicBezTo>
                        <a:pt x="14" y="17"/>
                        <a:pt x="13" y="17"/>
                        <a:pt x="13" y="17"/>
                      </a:cubicBezTo>
                      <a:cubicBezTo>
                        <a:pt x="13" y="18"/>
                        <a:pt x="13" y="19"/>
                        <a:pt x="12" y="19"/>
                      </a:cubicBezTo>
                      <a:close/>
                      <a:moveTo>
                        <a:pt x="15" y="21"/>
                      </a:moveTo>
                      <a:cubicBezTo>
                        <a:pt x="15" y="20"/>
                        <a:pt x="15" y="20"/>
                        <a:pt x="15" y="20"/>
                      </a:cubicBezTo>
                      <a:cubicBezTo>
                        <a:pt x="16" y="20"/>
                        <a:pt x="16" y="21"/>
                        <a:pt x="16" y="22"/>
                      </a:cubicBezTo>
                      <a:cubicBezTo>
                        <a:pt x="16" y="22"/>
                        <a:pt x="16" y="21"/>
                        <a:pt x="1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39" name="Freeform 3195"/>
                <p:cNvSpPr/>
                <p:nvPr/>
              </p:nvSpPr>
              <p:spPr bwMode="auto">
                <a:xfrm>
                  <a:off x="5572" y="2695"/>
                  <a:ext cx="4" cy="4"/>
                </a:xfrm>
                <a:custGeom>
                  <a:avLst/>
                  <a:gdLst>
                    <a:gd name="T0" fmla="*/ 2 w 2"/>
                    <a:gd name="T1" fmla="*/ 1 h 2"/>
                    <a:gd name="T2" fmla="*/ 0 w 2"/>
                    <a:gd name="T3" fmla="*/ 0 h 2"/>
                    <a:gd name="T4" fmla="*/ 2 w 2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2">
                      <a:moveTo>
                        <a:pt x="2" y="1"/>
                      </a:moveTo>
                      <a:cubicBezTo>
                        <a:pt x="1" y="1"/>
                        <a:pt x="1" y="0"/>
                        <a:pt x="0" y="0"/>
                      </a:cubicBezTo>
                      <a:cubicBezTo>
                        <a:pt x="0" y="2"/>
                        <a:pt x="2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0" name="Freeform 3196"/>
                <p:cNvSpPr>
                  <a:spLocks noEditPoints="1"/>
                </p:cNvSpPr>
                <p:nvPr/>
              </p:nvSpPr>
              <p:spPr bwMode="auto">
                <a:xfrm>
                  <a:off x="5467" y="2896"/>
                  <a:ext cx="64" cy="50"/>
                </a:xfrm>
                <a:custGeom>
                  <a:avLst/>
                  <a:gdLst>
                    <a:gd name="T0" fmla="*/ 4 w 31"/>
                    <a:gd name="T1" fmla="*/ 17 h 24"/>
                    <a:gd name="T2" fmla="*/ 4 w 31"/>
                    <a:gd name="T3" fmla="*/ 17 h 24"/>
                    <a:gd name="T4" fmla="*/ 3 w 31"/>
                    <a:gd name="T5" fmla="*/ 21 h 24"/>
                    <a:gd name="T6" fmla="*/ 4 w 31"/>
                    <a:gd name="T7" fmla="*/ 22 h 24"/>
                    <a:gd name="T8" fmla="*/ 5 w 31"/>
                    <a:gd name="T9" fmla="*/ 21 h 24"/>
                    <a:gd name="T10" fmla="*/ 10 w 31"/>
                    <a:gd name="T11" fmla="*/ 21 h 24"/>
                    <a:gd name="T12" fmla="*/ 17 w 31"/>
                    <a:gd name="T13" fmla="*/ 19 h 24"/>
                    <a:gd name="T14" fmla="*/ 14 w 31"/>
                    <a:gd name="T15" fmla="*/ 16 h 24"/>
                    <a:gd name="T16" fmla="*/ 14 w 31"/>
                    <a:gd name="T17" fmla="*/ 16 h 24"/>
                    <a:gd name="T18" fmla="*/ 14 w 31"/>
                    <a:gd name="T19" fmla="*/ 13 h 24"/>
                    <a:gd name="T20" fmla="*/ 18 w 31"/>
                    <a:gd name="T21" fmla="*/ 12 h 24"/>
                    <a:gd name="T22" fmla="*/ 22 w 31"/>
                    <a:gd name="T23" fmla="*/ 17 h 24"/>
                    <a:gd name="T24" fmla="*/ 17 w 31"/>
                    <a:gd name="T25" fmla="*/ 21 h 24"/>
                    <a:gd name="T26" fmla="*/ 21 w 31"/>
                    <a:gd name="T27" fmla="*/ 19 h 24"/>
                    <a:gd name="T28" fmla="*/ 22 w 31"/>
                    <a:gd name="T29" fmla="*/ 15 h 24"/>
                    <a:gd name="T30" fmla="*/ 25 w 31"/>
                    <a:gd name="T31" fmla="*/ 14 h 24"/>
                    <a:gd name="T32" fmla="*/ 25 w 31"/>
                    <a:gd name="T33" fmla="*/ 18 h 24"/>
                    <a:gd name="T34" fmla="*/ 25 w 31"/>
                    <a:gd name="T35" fmla="*/ 21 h 24"/>
                    <a:gd name="T36" fmla="*/ 30 w 31"/>
                    <a:gd name="T37" fmla="*/ 21 h 24"/>
                    <a:gd name="T38" fmla="*/ 29 w 31"/>
                    <a:gd name="T39" fmla="*/ 18 h 24"/>
                    <a:gd name="T40" fmla="*/ 28 w 31"/>
                    <a:gd name="T41" fmla="*/ 15 h 24"/>
                    <a:gd name="T42" fmla="*/ 28 w 31"/>
                    <a:gd name="T43" fmla="*/ 11 h 24"/>
                    <a:gd name="T44" fmla="*/ 24 w 31"/>
                    <a:gd name="T45" fmla="*/ 11 h 24"/>
                    <a:gd name="T46" fmla="*/ 21 w 31"/>
                    <a:gd name="T47" fmla="*/ 7 h 24"/>
                    <a:gd name="T48" fmla="*/ 21 w 31"/>
                    <a:gd name="T49" fmla="*/ 4 h 24"/>
                    <a:gd name="T50" fmla="*/ 20 w 31"/>
                    <a:gd name="T51" fmla="*/ 1 h 24"/>
                    <a:gd name="T52" fmla="*/ 17 w 31"/>
                    <a:gd name="T53" fmla="*/ 6 h 24"/>
                    <a:gd name="T54" fmla="*/ 14 w 31"/>
                    <a:gd name="T55" fmla="*/ 9 h 24"/>
                    <a:gd name="T56" fmla="*/ 15 w 31"/>
                    <a:gd name="T57" fmla="*/ 4 h 24"/>
                    <a:gd name="T58" fmla="*/ 15 w 31"/>
                    <a:gd name="T59" fmla="*/ 3 h 24"/>
                    <a:gd name="T60" fmla="*/ 15 w 31"/>
                    <a:gd name="T61" fmla="*/ 2 h 24"/>
                    <a:gd name="T62" fmla="*/ 12 w 31"/>
                    <a:gd name="T63" fmla="*/ 3 h 24"/>
                    <a:gd name="T64" fmla="*/ 11 w 31"/>
                    <a:gd name="T65" fmla="*/ 5 h 24"/>
                    <a:gd name="T66" fmla="*/ 10 w 31"/>
                    <a:gd name="T67" fmla="*/ 5 h 24"/>
                    <a:gd name="T68" fmla="*/ 9 w 31"/>
                    <a:gd name="T69" fmla="*/ 11 h 24"/>
                    <a:gd name="T70" fmla="*/ 10 w 31"/>
                    <a:gd name="T71" fmla="*/ 15 h 24"/>
                    <a:gd name="T72" fmla="*/ 7 w 31"/>
                    <a:gd name="T73" fmla="*/ 18 h 24"/>
                    <a:gd name="T74" fmla="*/ 5 w 31"/>
                    <a:gd name="T75" fmla="*/ 13 h 24"/>
                    <a:gd name="T76" fmla="*/ 7 w 31"/>
                    <a:gd name="T77" fmla="*/ 10 h 24"/>
                    <a:gd name="T78" fmla="*/ 5 w 31"/>
                    <a:gd name="T79" fmla="*/ 7 h 24"/>
                    <a:gd name="T80" fmla="*/ 4 w 31"/>
                    <a:gd name="T81" fmla="*/ 7 h 24"/>
                    <a:gd name="T82" fmla="*/ 1 w 31"/>
                    <a:gd name="T83" fmla="*/ 12 h 24"/>
                    <a:gd name="T84" fmla="*/ 15 w 31"/>
                    <a:gd name="T85" fmla="*/ 6 h 24"/>
                    <a:gd name="T86" fmla="*/ 12 w 31"/>
                    <a:gd name="T87" fmla="*/ 18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1" h="24">
                      <a:moveTo>
                        <a:pt x="2" y="14"/>
                      </a:moveTo>
                      <a:cubicBezTo>
                        <a:pt x="2" y="15"/>
                        <a:pt x="3" y="15"/>
                        <a:pt x="4" y="16"/>
                      </a:cubicBezTo>
                      <a:cubicBezTo>
                        <a:pt x="4" y="16"/>
                        <a:pt x="3" y="17"/>
                        <a:pt x="4" y="17"/>
                      </a:cubicBezTo>
                      <a:cubicBezTo>
                        <a:pt x="4" y="17"/>
                        <a:pt x="5" y="17"/>
                        <a:pt x="5" y="18"/>
                      </a:cubicBezTo>
                      <a:cubicBezTo>
                        <a:pt x="5" y="18"/>
                        <a:pt x="4" y="18"/>
                        <a:pt x="4" y="19"/>
                      </a:cubicBezTo>
                      <a:cubicBezTo>
                        <a:pt x="4" y="18"/>
                        <a:pt x="3" y="18"/>
                        <a:pt x="4" y="17"/>
                      </a:cubicBezTo>
                      <a:cubicBezTo>
                        <a:pt x="2" y="17"/>
                        <a:pt x="2" y="17"/>
                        <a:pt x="1" y="17"/>
                      </a:cubicBezTo>
                      <a:cubicBezTo>
                        <a:pt x="2" y="18"/>
                        <a:pt x="1" y="19"/>
                        <a:pt x="2" y="20"/>
                      </a:cubicBezTo>
                      <a:cubicBezTo>
                        <a:pt x="2" y="20"/>
                        <a:pt x="3" y="20"/>
                        <a:pt x="3" y="21"/>
                      </a:cubicBezTo>
                      <a:cubicBezTo>
                        <a:pt x="2" y="21"/>
                        <a:pt x="3" y="22"/>
                        <a:pt x="3" y="23"/>
                      </a:cubicBezTo>
                      <a:cubicBezTo>
                        <a:pt x="3" y="23"/>
                        <a:pt x="5" y="24"/>
                        <a:pt x="5" y="23"/>
                      </a:cubicBezTo>
                      <a:cubicBezTo>
                        <a:pt x="5" y="23"/>
                        <a:pt x="4" y="23"/>
                        <a:pt x="4" y="22"/>
                      </a:cubicBezTo>
                      <a:cubicBezTo>
                        <a:pt x="5" y="22"/>
                        <a:pt x="5" y="22"/>
                        <a:pt x="6" y="22"/>
                      </a:cubicBezTo>
                      <a:cubicBezTo>
                        <a:pt x="6" y="22"/>
                        <a:pt x="7" y="22"/>
                        <a:pt x="7" y="21"/>
                      </a:cubicBezTo>
                      <a:cubicBezTo>
                        <a:pt x="6" y="20"/>
                        <a:pt x="5" y="21"/>
                        <a:pt x="5" y="21"/>
                      </a:cubicBezTo>
                      <a:cubicBezTo>
                        <a:pt x="6" y="19"/>
                        <a:pt x="6" y="20"/>
                        <a:pt x="7" y="21"/>
                      </a:cubicBezTo>
                      <a:cubicBezTo>
                        <a:pt x="7" y="19"/>
                        <a:pt x="8" y="19"/>
                        <a:pt x="9" y="19"/>
                      </a:cubicBezTo>
                      <a:cubicBezTo>
                        <a:pt x="9" y="20"/>
                        <a:pt x="9" y="21"/>
                        <a:pt x="10" y="21"/>
                      </a:cubicBezTo>
                      <a:cubicBezTo>
                        <a:pt x="11" y="21"/>
                        <a:pt x="11" y="23"/>
                        <a:pt x="12" y="22"/>
                      </a:cubicBezTo>
                      <a:cubicBezTo>
                        <a:pt x="13" y="22"/>
                        <a:pt x="15" y="21"/>
                        <a:pt x="15" y="21"/>
                      </a:cubicBezTo>
                      <a:cubicBezTo>
                        <a:pt x="15" y="20"/>
                        <a:pt x="18" y="21"/>
                        <a:pt x="17" y="19"/>
                      </a:cubicBezTo>
                      <a:cubicBezTo>
                        <a:pt x="16" y="19"/>
                        <a:pt x="15" y="19"/>
                        <a:pt x="15" y="19"/>
                      </a:cubicBezTo>
                      <a:cubicBezTo>
                        <a:pt x="15" y="18"/>
                        <a:pt x="16" y="18"/>
                        <a:pt x="16" y="18"/>
                      </a:cubicBezTo>
                      <a:cubicBezTo>
                        <a:pt x="17" y="17"/>
                        <a:pt x="15" y="16"/>
                        <a:pt x="14" y="16"/>
                      </a:cubicBezTo>
                      <a:cubicBezTo>
                        <a:pt x="14" y="18"/>
                        <a:pt x="14" y="18"/>
                        <a:pt x="14" y="19"/>
                      </a:cubicBezTo>
                      <a:cubicBezTo>
                        <a:pt x="13" y="18"/>
                        <a:pt x="13" y="18"/>
                        <a:pt x="13" y="17"/>
                      </a:cubicBezTo>
                      <a:cubicBezTo>
                        <a:pt x="13" y="17"/>
                        <a:pt x="14" y="16"/>
                        <a:pt x="14" y="16"/>
                      </a:cubicBezTo>
                      <a:cubicBezTo>
                        <a:pt x="14" y="16"/>
                        <a:pt x="13" y="16"/>
                        <a:pt x="13" y="15"/>
                      </a:cubicBezTo>
                      <a:cubicBezTo>
                        <a:pt x="15" y="14"/>
                        <a:pt x="11" y="13"/>
                        <a:pt x="13" y="12"/>
                      </a:cubicBezTo>
                      <a:cubicBezTo>
                        <a:pt x="13" y="12"/>
                        <a:pt x="14" y="12"/>
                        <a:pt x="14" y="13"/>
                      </a:cubicBezTo>
                      <a:cubicBezTo>
                        <a:pt x="16" y="14"/>
                        <a:pt x="16" y="13"/>
                        <a:pt x="16" y="12"/>
                      </a:cubicBezTo>
                      <a:cubicBezTo>
                        <a:pt x="16" y="13"/>
                        <a:pt x="17" y="13"/>
                        <a:pt x="17" y="13"/>
                      </a:cubicBezTo>
                      <a:cubicBezTo>
                        <a:pt x="18" y="13"/>
                        <a:pt x="17" y="12"/>
                        <a:pt x="18" y="12"/>
                      </a:cubicBezTo>
                      <a:cubicBezTo>
                        <a:pt x="18" y="12"/>
                        <a:pt x="18" y="13"/>
                        <a:pt x="18" y="14"/>
                      </a:cubicBezTo>
                      <a:cubicBezTo>
                        <a:pt x="20" y="14"/>
                        <a:pt x="20" y="15"/>
                        <a:pt x="20" y="16"/>
                      </a:cubicBezTo>
                      <a:cubicBezTo>
                        <a:pt x="21" y="16"/>
                        <a:pt x="22" y="16"/>
                        <a:pt x="22" y="17"/>
                      </a:cubicBezTo>
                      <a:cubicBezTo>
                        <a:pt x="20" y="16"/>
                        <a:pt x="21" y="18"/>
                        <a:pt x="20" y="18"/>
                      </a:cubicBezTo>
                      <a:cubicBezTo>
                        <a:pt x="19" y="18"/>
                        <a:pt x="18" y="16"/>
                        <a:pt x="17" y="18"/>
                      </a:cubicBezTo>
                      <a:cubicBezTo>
                        <a:pt x="18" y="18"/>
                        <a:pt x="18" y="20"/>
                        <a:pt x="17" y="21"/>
                      </a:cubicBezTo>
                      <a:cubicBezTo>
                        <a:pt x="18" y="21"/>
                        <a:pt x="19" y="21"/>
                        <a:pt x="19" y="22"/>
                      </a:cubicBezTo>
                      <a:cubicBezTo>
                        <a:pt x="20" y="22"/>
                        <a:pt x="20" y="21"/>
                        <a:pt x="22" y="21"/>
                      </a:cubicBezTo>
                      <a:cubicBezTo>
                        <a:pt x="23" y="20"/>
                        <a:pt x="21" y="20"/>
                        <a:pt x="21" y="19"/>
                      </a:cubicBezTo>
                      <a:cubicBezTo>
                        <a:pt x="21" y="19"/>
                        <a:pt x="22" y="18"/>
                        <a:pt x="23" y="19"/>
                      </a:cubicBezTo>
                      <a:cubicBezTo>
                        <a:pt x="23" y="20"/>
                        <a:pt x="23" y="20"/>
                        <a:pt x="24" y="21"/>
                      </a:cubicBezTo>
                      <a:cubicBezTo>
                        <a:pt x="24" y="18"/>
                        <a:pt x="23" y="17"/>
                        <a:pt x="22" y="15"/>
                      </a:cubicBezTo>
                      <a:cubicBezTo>
                        <a:pt x="22" y="15"/>
                        <a:pt x="23" y="15"/>
                        <a:pt x="24" y="15"/>
                      </a:cubicBezTo>
                      <a:cubicBezTo>
                        <a:pt x="24" y="15"/>
                        <a:pt x="23" y="14"/>
                        <a:pt x="24" y="14"/>
                      </a:cubicBezTo>
                      <a:cubicBezTo>
                        <a:pt x="24" y="14"/>
                        <a:pt x="24" y="14"/>
                        <a:pt x="25" y="14"/>
                      </a:cubicBezTo>
                      <a:cubicBezTo>
                        <a:pt x="25" y="14"/>
                        <a:pt x="24" y="13"/>
                        <a:pt x="26" y="13"/>
                      </a:cubicBezTo>
                      <a:cubicBezTo>
                        <a:pt x="25" y="14"/>
                        <a:pt x="25" y="15"/>
                        <a:pt x="26" y="16"/>
                      </a:cubicBezTo>
                      <a:cubicBezTo>
                        <a:pt x="25" y="16"/>
                        <a:pt x="25" y="17"/>
                        <a:pt x="25" y="18"/>
                      </a:cubicBezTo>
                      <a:cubicBezTo>
                        <a:pt x="25" y="18"/>
                        <a:pt x="24" y="19"/>
                        <a:pt x="25" y="19"/>
                      </a:cubicBezTo>
                      <a:cubicBezTo>
                        <a:pt x="25" y="19"/>
                        <a:pt x="26" y="18"/>
                        <a:pt x="26" y="19"/>
                      </a:cubicBezTo>
                      <a:cubicBezTo>
                        <a:pt x="26" y="20"/>
                        <a:pt x="25" y="19"/>
                        <a:pt x="25" y="21"/>
                      </a:cubicBezTo>
                      <a:cubicBezTo>
                        <a:pt x="25" y="21"/>
                        <a:pt x="26" y="21"/>
                        <a:pt x="26" y="22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28" y="22"/>
                        <a:pt x="29" y="21"/>
                        <a:pt x="30" y="21"/>
                      </a:cubicBezTo>
                      <a:cubicBezTo>
                        <a:pt x="30" y="20"/>
                        <a:pt x="31" y="21"/>
                        <a:pt x="31" y="20"/>
                      </a:cubicBezTo>
                      <a:cubicBezTo>
                        <a:pt x="29" y="20"/>
                        <a:pt x="31" y="20"/>
                        <a:pt x="30" y="19"/>
                      </a:cubicBezTo>
                      <a:cubicBezTo>
                        <a:pt x="30" y="19"/>
                        <a:pt x="29" y="19"/>
                        <a:pt x="29" y="18"/>
                      </a:cubicBezTo>
                      <a:cubicBezTo>
                        <a:pt x="30" y="18"/>
                        <a:pt x="29" y="18"/>
                        <a:pt x="28" y="17"/>
                      </a:cubicBezTo>
                      <a:cubicBezTo>
                        <a:pt x="29" y="17"/>
                        <a:pt x="29" y="17"/>
                        <a:pt x="29" y="16"/>
                      </a:cubicBezTo>
                      <a:cubicBezTo>
                        <a:pt x="29" y="15"/>
                        <a:pt x="28" y="15"/>
                        <a:pt x="28" y="15"/>
                      </a:cubicBezTo>
                      <a:cubicBezTo>
                        <a:pt x="29" y="14"/>
                        <a:pt x="30" y="14"/>
                        <a:pt x="30" y="13"/>
                      </a:cubicBezTo>
                      <a:cubicBezTo>
                        <a:pt x="30" y="12"/>
                        <a:pt x="29" y="12"/>
                        <a:pt x="28" y="13"/>
                      </a:cubicBezTo>
                      <a:cubicBezTo>
                        <a:pt x="28" y="12"/>
                        <a:pt x="28" y="12"/>
                        <a:pt x="28" y="11"/>
                      </a:cubicBezTo>
                      <a:cubicBezTo>
                        <a:pt x="27" y="11"/>
                        <a:pt x="28" y="9"/>
                        <a:pt x="27" y="9"/>
                      </a:cubicBezTo>
                      <a:cubicBezTo>
                        <a:pt x="27" y="11"/>
                        <a:pt x="25" y="10"/>
                        <a:pt x="25" y="10"/>
                      </a:cubicBezTo>
                      <a:cubicBezTo>
                        <a:pt x="24" y="10"/>
                        <a:pt x="25" y="12"/>
                        <a:pt x="24" y="11"/>
                      </a:cubicBezTo>
                      <a:cubicBezTo>
                        <a:pt x="23" y="9"/>
                        <a:pt x="21" y="10"/>
                        <a:pt x="21" y="9"/>
                      </a:cubicBezTo>
                      <a:cubicBezTo>
                        <a:pt x="21" y="9"/>
                        <a:pt x="21" y="10"/>
                        <a:pt x="20" y="10"/>
                      </a:cubicBezTo>
                      <a:cubicBezTo>
                        <a:pt x="20" y="9"/>
                        <a:pt x="21" y="9"/>
                        <a:pt x="21" y="7"/>
                      </a:cubicBezTo>
                      <a:cubicBezTo>
                        <a:pt x="22" y="7"/>
                        <a:pt x="24" y="8"/>
                        <a:pt x="24" y="7"/>
                      </a:cubicBezTo>
                      <a:cubicBezTo>
                        <a:pt x="23" y="7"/>
                        <a:pt x="23" y="6"/>
                        <a:pt x="22" y="6"/>
                      </a:cubicBezTo>
                      <a:cubicBezTo>
                        <a:pt x="22" y="5"/>
                        <a:pt x="21" y="5"/>
                        <a:pt x="21" y="4"/>
                      </a:cubicBezTo>
                      <a:cubicBezTo>
                        <a:pt x="22" y="4"/>
                        <a:pt x="21" y="2"/>
                        <a:pt x="21" y="1"/>
                      </a:cubicBezTo>
                      <a:cubicBezTo>
                        <a:pt x="22" y="1"/>
                        <a:pt x="23" y="2"/>
                        <a:pt x="23" y="1"/>
                      </a:cubicBezTo>
                      <a:cubicBezTo>
                        <a:pt x="23" y="0"/>
                        <a:pt x="21" y="0"/>
                        <a:pt x="20" y="1"/>
                      </a:cubicBezTo>
                      <a:cubicBezTo>
                        <a:pt x="20" y="2"/>
                        <a:pt x="20" y="3"/>
                        <a:pt x="19" y="4"/>
                      </a:cubicBezTo>
                      <a:cubicBezTo>
                        <a:pt x="18" y="4"/>
                        <a:pt x="18" y="5"/>
                        <a:pt x="17" y="5"/>
                      </a:cubicBezTo>
                      <a:cubicBezTo>
                        <a:pt x="17" y="5"/>
                        <a:pt x="17" y="5"/>
                        <a:pt x="17" y="6"/>
                      </a:cubicBezTo>
                      <a:cubicBezTo>
                        <a:pt x="18" y="7"/>
                        <a:pt x="19" y="7"/>
                        <a:pt x="19" y="9"/>
                      </a:cubicBezTo>
                      <a:cubicBezTo>
                        <a:pt x="17" y="9"/>
                        <a:pt x="18" y="10"/>
                        <a:pt x="16" y="11"/>
                      </a:cubicBezTo>
                      <a:cubicBezTo>
                        <a:pt x="16" y="10"/>
                        <a:pt x="14" y="10"/>
                        <a:pt x="14" y="9"/>
                      </a:cubicBezTo>
                      <a:cubicBezTo>
                        <a:pt x="15" y="8"/>
                        <a:pt x="15" y="7"/>
                        <a:pt x="15" y="5"/>
                      </a:cubicBezTo>
                      <a:cubicBezTo>
                        <a:pt x="15" y="5"/>
                        <a:pt x="16" y="5"/>
                        <a:pt x="16" y="5"/>
                      </a:cubicBezTo>
                      <a:cubicBezTo>
                        <a:pt x="17" y="5"/>
                        <a:pt x="16" y="4"/>
                        <a:pt x="15" y="4"/>
                      </a:cubicBezTo>
                      <a:cubicBezTo>
                        <a:pt x="16" y="3"/>
                        <a:pt x="16" y="3"/>
                        <a:pt x="16" y="2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3"/>
                        <a:pt x="15" y="3"/>
                      </a:cubicBezTo>
                      <a:cubicBezTo>
                        <a:pt x="15" y="3"/>
                        <a:pt x="15" y="3"/>
                        <a:pt x="14" y="3"/>
                      </a:cubicBezTo>
                      <a:cubicBezTo>
                        <a:pt x="15" y="3"/>
                        <a:pt x="15" y="2"/>
                        <a:pt x="15" y="2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3" y="2"/>
                        <a:pt x="13" y="1"/>
                        <a:pt x="12" y="1"/>
                      </a:cubicBezTo>
                      <a:cubicBezTo>
                        <a:pt x="11" y="2"/>
                        <a:pt x="14" y="3"/>
                        <a:pt x="12" y="3"/>
                      </a:cubicBezTo>
                      <a:cubicBezTo>
                        <a:pt x="11" y="3"/>
                        <a:pt x="12" y="1"/>
                        <a:pt x="11" y="2"/>
                      </a:cubicBezTo>
                      <a:cubicBezTo>
                        <a:pt x="10" y="3"/>
                        <a:pt x="8" y="2"/>
                        <a:pt x="8" y="4"/>
                      </a:cubicBezTo>
                      <a:cubicBezTo>
                        <a:pt x="10" y="3"/>
                        <a:pt x="10" y="5"/>
                        <a:pt x="11" y="5"/>
                      </a:cubicBezTo>
                      <a:cubicBezTo>
                        <a:pt x="11" y="5"/>
                        <a:pt x="11" y="4"/>
                        <a:pt x="11" y="4"/>
                      </a:cubicBezTo>
                      <a:cubicBezTo>
                        <a:pt x="11" y="4"/>
                        <a:pt x="12" y="4"/>
                        <a:pt x="12" y="4"/>
                      </a:cubicBezTo>
                      <a:cubicBezTo>
                        <a:pt x="12" y="5"/>
                        <a:pt x="11" y="5"/>
                        <a:pt x="10" y="5"/>
                      </a:cubicBezTo>
                      <a:cubicBezTo>
                        <a:pt x="10" y="6"/>
                        <a:pt x="10" y="7"/>
                        <a:pt x="9" y="7"/>
                      </a:cubicBezTo>
                      <a:cubicBezTo>
                        <a:pt x="12" y="7"/>
                        <a:pt x="10" y="9"/>
                        <a:pt x="10" y="11"/>
                      </a:cubicBezTo>
                      <a:cubicBezTo>
                        <a:pt x="10" y="11"/>
                        <a:pt x="9" y="10"/>
                        <a:pt x="9" y="11"/>
                      </a:cubicBezTo>
                      <a:cubicBezTo>
                        <a:pt x="10" y="12"/>
                        <a:pt x="9" y="11"/>
                        <a:pt x="11" y="11"/>
                      </a:cubicBezTo>
                      <a:cubicBezTo>
                        <a:pt x="11" y="12"/>
                        <a:pt x="12" y="14"/>
                        <a:pt x="11" y="15"/>
                      </a:cubicBezTo>
                      <a:cubicBezTo>
                        <a:pt x="11" y="15"/>
                        <a:pt x="10" y="15"/>
                        <a:pt x="10" y="15"/>
                      </a:cubicBezTo>
                      <a:cubicBezTo>
                        <a:pt x="10" y="16"/>
                        <a:pt x="10" y="16"/>
                        <a:pt x="10" y="17"/>
                      </a:cubicBezTo>
                      <a:cubicBezTo>
                        <a:pt x="9" y="17"/>
                        <a:pt x="9" y="16"/>
                        <a:pt x="8" y="16"/>
                      </a:cubicBezTo>
                      <a:cubicBezTo>
                        <a:pt x="8" y="17"/>
                        <a:pt x="9" y="19"/>
                        <a:pt x="7" y="18"/>
                      </a:cubicBezTo>
                      <a:cubicBezTo>
                        <a:pt x="8" y="16"/>
                        <a:pt x="6" y="16"/>
                        <a:pt x="6" y="15"/>
                      </a:cubicBezTo>
                      <a:cubicBezTo>
                        <a:pt x="7" y="15"/>
                        <a:pt x="7" y="14"/>
                        <a:pt x="6" y="13"/>
                      </a:cubicBezTo>
                      <a:cubicBezTo>
                        <a:pt x="6" y="14"/>
                        <a:pt x="5" y="14"/>
                        <a:pt x="5" y="13"/>
                      </a:cubicBezTo>
                      <a:cubicBezTo>
                        <a:pt x="5" y="12"/>
                        <a:pt x="7" y="13"/>
                        <a:pt x="7" y="12"/>
                      </a:cubicBezTo>
                      <a:cubicBezTo>
                        <a:pt x="8" y="12"/>
                        <a:pt x="8" y="14"/>
                        <a:pt x="9" y="13"/>
                      </a:cubicBezTo>
                      <a:cubicBezTo>
                        <a:pt x="10" y="11"/>
                        <a:pt x="8" y="12"/>
                        <a:pt x="7" y="10"/>
                      </a:cubicBezTo>
                      <a:cubicBezTo>
                        <a:pt x="7" y="9"/>
                        <a:pt x="9" y="10"/>
                        <a:pt x="8" y="9"/>
                      </a:cubicBezTo>
                      <a:cubicBezTo>
                        <a:pt x="7" y="8"/>
                        <a:pt x="6" y="8"/>
                        <a:pt x="5" y="8"/>
                      </a:cubicBezTo>
                      <a:cubicBezTo>
                        <a:pt x="5" y="7"/>
                        <a:pt x="5" y="7"/>
                        <a:pt x="5" y="7"/>
                      </a:cubicBezTo>
                      <a:cubicBezTo>
                        <a:pt x="6" y="6"/>
                        <a:pt x="6" y="6"/>
                        <a:pt x="6" y="4"/>
                      </a:cubicBezTo>
                      <a:cubicBezTo>
                        <a:pt x="4" y="4"/>
                        <a:pt x="4" y="6"/>
                        <a:pt x="2" y="5"/>
                      </a:cubicBezTo>
                      <a:cubicBezTo>
                        <a:pt x="1" y="7"/>
                        <a:pt x="4" y="6"/>
                        <a:pt x="4" y="7"/>
                      </a:cubicBezTo>
                      <a:cubicBezTo>
                        <a:pt x="4" y="9"/>
                        <a:pt x="3" y="9"/>
                        <a:pt x="2" y="8"/>
                      </a:cubicBezTo>
                      <a:cubicBezTo>
                        <a:pt x="2" y="9"/>
                        <a:pt x="1" y="9"/>
                        <a:pt x="1" y="9"/>
                      </a:cubicBezTo>
                      <a:cubicBezTo>
                        <a:pt x="0" y="11"/>
                        <a:pt x="1" y="11"/>
                        <a:pt x="1" y="12"/>
                      </a:cubicBezTo>
                      <a:cubicBezTo>
                        <a:pt x="1" y="13"/>
                        <a:pt x="0" y="13"/>
                        <a:pt x="0" y="13"/>
                      </a:cubicBezTo>
                      <a:cubicBezTo>
                        <a:pt x="1" y="14"/>
                        <a:pt x="1" y="15"/>
                        <a:pt x="2" y="14"/>
                      </a:cubicBezTo>
                      <a:close/>
                      <a:moveTo>
                        <a:pt x="15" y="6"/>
                      </a:moveTo>
                      <a:cubicBezTo>
                        <a:pt x="14" y="7"/>
                        <a:pt x="13" y="7"/>
                        <a:pt x="13" y="7"/>
                      </a:cubicBezTo>
                      <a:cubicBezTo>
                        <a:pt x="13" y="6"/>
                        <a:pt x="14" y="6"/>
                        <a:pt x="15" y="6"/>
                      </a:cubicBezTo>
                      <a:close/>
                      <a:moveTo>
                        <a:pt x="12" y="18"/>
                      </a:moveTo>
                      <a:cubicBezTo>
                        <a:pt x="12" y="19"/>
                        <a:pt x="10" y="18"/>
                        <a:pt x="9" y="19"/>
                      </a:cubicBezTo>
                      <a:cubicBezTo>
                        <a:pt x="10" y="17"/>
                        <a:pt x="11" y="17"/>
                        <a:pt x="1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1" name="Freeform 3197"/>
                <p:cNvSpPr>
                  <a:spLocks noEditPoints="1"/>
                </p:cNvSpPr>
                <p:nvPr/>
              </p:nvSpPr>
              <p:spPr bwMode="auto">
                <a:xfrm>
                  <a:off x="5506" y="2783"/>
                  <a:ext cx="664" cy="52"/>
                </a:xfrm>
                <a:custGeom>
                  <a:avLst/>
                  <a:gdLst>
                    <a:gd name="T0" fmla="*/ 45 w 323"/>
                    <a:gd name="T1" fmla="*/ 18 h 25"/>
                    <a:gd name="T2" fmla="*/ 60 w 323"/>
                    <a:gd name="T3" fmla="*/ 15 h 25"/>
                    <a:gd name="T4" fmla="*/ 84 w 323"/>
                    <a:gd name="T5" fmla="*/ 21 h 25"/>
                    <a:gd name="T6" fmla="*/ 104 w 323"/>
                    <a:gd name="T7" fmla="*/ 18 h 25"/>
                    <a:gd name="T8" fmla="*/ 117 w 323"/>
                    <a:gd name="T9" fmla="*/ 15 h 25"/>
                    <a:gd name="T10" fmla="*/ 131 w 323"/>
                    <a:gd name="T11" fmla="*/ 24 h 25"/>
                    <a:gd name="T12" fmla="*/ 143 w 323"/>
                    <a:gd name="T13" fmla="*/ 17 h 25"/>
                    <a:gd name="T14" fmla="*/ 157 w 323"/>
                    <a:gd name="T15" fmla="*/ 22 h 25"/>
                    <a:gd name="T16" fmla="*/ 179 w 323"/>
                    <a:gd name="T17" fmla="*/ 20 h 25"/>
                    <a:gd name="T18" fmla="*/ 180 w 323"/>
                    <a:gd name="T19" fmla="*/ 14 h 25"/>
                    <a:gd name="T20" fmla="*/ 195 w 323"/>
                    <a:gd name="T21" fmla="*/ 17 h 25"/>
                    <a:gd name="T22" fmla="*/ 208 w 323"/>
                    <a:gd name="T23" fmla="*/ 20 h 25"/>
                    <a:gd name="T24" fmla="*/ 237 w 323"/>
                    <a:gd name="T25" fmla="*/ 19 h 25"/>
                    <a:gd name="T26" fmla="*/ 263 w 323"/>
                    <a:gd name="T27" fmla="*/ 17 h 25"/>
                    <a:gd name="T28" fmla="*/ 277 w 323"/>
                    <a:gd name="T29" fmla="*/ 21 h 25"/>
                    <a:gd name="T30" fmla="*/ 320 w 323"/>
                    <a:gd name="T31" fmla="*/ 23 h 25"/>
                    <a:gd name="T32" fmla="*/ 307 w 323"/>
                    <a:gd name="T33" fmla="*/ 12 h 25"/>
                    <a:gd name="T34" fmla="*/ 297 w 323"/>
                    <a:gd name="T35" fmla="*/ 8 h 25"/>
                    <a:gd name="T36" fmla="*/ 281 w 323"/>
                    <a:gd name="T37" fmla="*/ 6 h 25"/>
                    <a:gd name="T38" fmla="*/ 280 w 323"/>
                    <a:gd name="T39" fmla="*/ 10 h 25"/>
                    <a:gd name="T40" fmla="*/ 264 w 323"/>
                    <a:gd name="T41" fmla="*/ 6 h 25"/>
                    <a:gd name="T42" fmla="*/ 252 w 323"/>
                    <a:gd name="T43" fmla="*/ 10 h 25"/>
                    <a:gd name="T44" fmla="*/ 239 w 323"/>
                    <a:gd name="T45" fmla="*/ 7 h 25"/>
                    <a:gd name="T46" fmla="*/ 227 w 323"/>
                    <a:gd name="T47" fmla="*/ 7 h 25"/>
                    <a:gd name="T48" fmla="*/ 215 w 323"/>
                    <a:gd name="T49" fmla="*/ 4 h 25"/>
                    <a:gd name="T50" fmla="*/ 202 w 323"/>
                    <a:gd name="T51" fmla="*/ 4 h 25"/>
                    <a:gd name="T52" fmla="*/ 180 w 323"/>
                    <a:gd name="T53" fmla="*/ 4 h 25"/>
                    <a:gd name="T54" fmla="*/ 170 w 323"/>
                    <a:gd name="T55" fmla="*/ 4 h 25"/>
                    <a:gd name="T56" fmla="*/ 151 w 323"/>
                    <a:gd name="T57" fmla="*/ 2 h 25"/>
                    <a:gd name="T58" fmla="*/ 138 w 323"/>
                    <a:gd name="T59" fmla="*/ 4 h 25"/>
                    <a:gd name="T60" fmla="*/ 118 w 323"/>
                    <a:gd name="T61" fmla="*/ 8 h 25"/>
                    <a:gd name="T62" fmla="*/ 101 w 323"/>
                    <a:gd name="T63" fmla="*/ 7 h 25"/>
                    <a:gd name="T64" fmla="*/ 85 w 323"/>
                    <a:gd name="T65" fmla="*/ 6 h 25"/>
                    <a:gd name="T66" fmla="*/ 74 w 323"/>
                    <a:gd name="T67" fmla="*/ 12 h 25"/>
                    <a:gd name="T68" fmla="*/ 59 w 323"/>
                    <a:gd name="T69" fmla="*/ 5 h 25"/>
                    <a:gd name="T70" fmla="*/ 42 w 323"/>
                    <a:gd name="T71" fmla="*/ 16 h 25"/>
                    <a:gd name="T72" fmla="*/ 23 w 323"/>
                    <a:gd name="T73" fmla="*/ 3 h 25"/>
                    <a:gd name="T74" fmla="*/ 7 w 323"/>
                    <a:gd name="T75" fmla="*/ 6 h 25"/>
                    <a:gd name="T76" fmla="*/ 299 w 323"/>
                    <a:gd name="T77" fmla="*/ 14 h 25"/>
                    <a:gd name="T78" fmla="*/ 307 w 323"/>
                    <a:gd name="T79" fmla="*/ 13 h 25"/>
                    <a:gd name="T80" fmla="*/ 284 w 323"/>
                    <a:gd name="T81" fmla="*/ 20 h 25"/>
                    <a:gd name="T82" fmla="*/ 257 w 323"/>
                    <a:gd name="T83" fmla="*/ 16 h 25"/>
                    <a:gd name="T84" fmla="*/ 187 w 323"/>
                    <a:gd name="T85" fmla="*/ 12 h 25"/>
                    <a:gd name="T86" fmla="*/ 212 w 323"/>
                    <a:gd name="T87" fmla="*/ 8 h 25"/>
                    <a:gd name="T88" fmla="*/ 239 w 323"/>
                    <a:gd name="T89" fmla="*/ 18 h 25"/>
                    <a:gd name="T90" fmla="*/ 237 w 323"/>
                    <a:gd name="T91" fmla="*/ 15 h 25"/>
                    <a:gd name="T92" fmla="*/ 183 w 323"/>
                    <a:gd name="T93" fmla="*/ 6 h 25"/>
                    <a:gd name="T94" fmla="*/ 142 w 323"/>
                    <a:gd name="T95" fmla="*/ 11 h 25"/>
                    <a:gd name="T96" fmla="*/ 141 w 323"/>
                    <a:gd name="T97" fmla="*/ 13 h 25"/>
                    <a:gd name="T98" fmla="*/ 165 w 323"/>
                    <a:gd name="T99" fmla="*/ 16 h 25"/>
                    <a:gd name="T100" fmla="*/ 154 w 323"/>
                    <a:gd name="T101" fmla="*/ 13 h 25"/>
                    <a:gd name="T102" fmla="*/ 166 w 323"/>
                    <a:gd name="T103" fmla="*/ 19 h 25"/>
                    <a:gd name="T104" fmla="*/ 153 w 323"/>
                    <a:gd name="T105" fmla="*/ 5 h 25"/>
                    <a:gd name="T106" fmla="*/ 124 w 323"/>
                    <a:gd name="T107" fmla="*/ 11 h 25"/>
                    <a:gd name="T108" fmla="*/ 100 w 323"/>
                    <a:gd name="T109" fmla="*/ 16 h 25"/>
                    <a:gd name="T110" fmla="*/ 105 w 323"/>
                    <a:gd name="T111" fmla="*/ 15 h 25"/>
                    <a:gd name="T112" fmla="*/ 94 w 323"/>
                    <a:gd name="T113" fmla="*/ 4 h 25"/>
                    <a:gd name="T114" fmla="*/ 66 w 323"/>
                    <a:gd name="T115" fmla="*/ 14 h 25"/>
                    <a:gd name="T116" fmla="*/ 48 w 323"/>
                    <a:gd name="T117" fmla="*/ 14 h 25"/>
                    <a:gd name="T118" fmla="*/ 24 w 323"/>
                    <a:gd name="T119" fmla="*/ 12 h 25"/>
                    <a:gd name="T120" fmla="*/ 27 w 323"/>
                    <a:gd name="T121" fmla="*/ 12 h 25"/>
                    <a:gd name="T122" fmla="*/ 14 w 323"/>
                    <a:gd name="T123" fmla="*/ 15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323" h="25">
                      <a:moveTo>
                        <a:pt x="1" y="22"/>
                      </a:moveTo>
                      <a:cubicBezTo>
                        <a:pt x="3" y="23"/>
                        <a:pt x="2" y="21"/>
                        <a:pt x="4" y="21"/>
                      </a:cubicBezTo>
                      <a:cubicBezTo>
                        <a:pt x="3" y="22"/>
                        <a:pt x="5" y="23"/>
                        <a:pt x="5" y="22"/>
                      </a:cubicBezTo>
                      <a:cubicBezTo>
                        <a:pt x="4" y="22"/>
                        <a:pt x="5" y="21"/>
                        <a:pt x="5" y="21"/>
                      </a:cubicBezTo>
                      <a:cubicBezTo>
                        <a:pt x="5" y="21"/>
                        <a:pt x="2" y="19"/>
                        <a:pt x="4" y="19"/>
                      </a:cubicBezTo>
                      <a:cubicBezTo>
                        <a:pt x="4" y="22"/>
                        <a:pt x="6" y="19"/>
                        <a:pt x="7" y="19"/>
                      </a:cubicBezTo>
                      <a:cubicBezTo>
                        <a:pt x="8" y="23"/>
                        <a:pt x="11" y="20"/>
                        <a:pt x="14" y="19"/>
                      </a:cubicBezTo>
                      <a:cubicBezTo>
                        <a:pt x="15" y="19"/>
                        <a:pt x="15" y="21"/>
                        <a:pt x="16" y="20"/>
                      </a:cubicBezTo>
                      <a:cubicBezTo>
                        <a:pt x="15" y="19"/>
                        <a:pt x="17" y="19"/>
                        <a:pt x="17" y="19"/>
                      </a:cubicBezTo>
                      <a:cubicBezTo>
                        <a:pt x="18" y="18"/>
                        <a:pt x="18" y="18"/>
                        <a:pt x="18" y="17"/>
                      </a:cubicBezTo>
                      <a:cubicBezTo>
                        <a:pt x="19" y="17"/>
                        <a:pt x="19" y="19"/>
                        <a:pt x="20" y="18"/>
                      </a:cubicBezTo>
                      <a:cubicBezTo>
                        <a:pt x="20" y="18"/>
                        <a:pt x="20" y="18"/>
                        <a:pt x="21" y="17"/>
                      </a:cubicBezTo>
                      <a:cubicBezTo>
                        <a:pt x="20" y="20"/>
                        <a:pt x="22" y="18"/>
                        <a:pt x="22" y="19"/>
                      </a:cubicBezTo>
                      <a:cubicBezTo>
                        <a:pt x="22" y="20"/>
                        <a:pt x="21" y="20"/>
                        <a:pt x="21" y="20"/>
                      </a:cubicBezTo>
                      <a:cubicBezTo>
                        <a:pt x="22" y="21"/>
                        <a:pt x="24" y="21"/>
                        <a:pt x="25" y="22"/>
                      </a:cubicBezTo>
                      <a:cubicBezTo>
                        <a:pt x="25" y="21"/>
                        <a:pt x="27" y="21"/>
                        <a:pt x="27" y="20"/>
                      </a:cubicBezTo>
                      <a:cubicBezTo>
                        <a:pt x="27" y="20"/>
                        <a:pt x="27" y="19"/>
                        <a:pt x="27" y="19"/>
                      </a:cubicBezTo>
                      <a:cubicBezTo>
                        <a:pt x="28" y="19"/>
                        <a:pt x="28" y="18"/>
                        <a:pt x="28" y="18"/>
                      </a:cubicBezTo>
                      <a:cubicBezTo>
                        <a:pt x="29" y="19"/>
                        <a:pt x="29" y="19"/>
                        <a:pt x="30" y="19"/>
                      </a:cubicBezTo>
                      <a:cubicBezTo>
                        <a:pt x="32" y="20"/>
                        <a:pt x="33" y="19"/>
                        <a:pt x="34" y="20"/>
                      </a:cubicBezTo>
                      <a:cubicBezTo>
                        <a:pt x="33" y="20"/>
                        <a:pt x="33" y="23"/>
                        <a:pt x="34" y="22"/>
                      </a:cubicBezTo>
                      <a:cubicBezTo>
                        <a:pt x="34" y="21"/>
                        <a:pt x="34" y="21"/>
                        <a:pt x="35" y="20"/>
                      </a:cubicBezTo>
                      <a:cubicBezTo>
                        <a:pt x="36" y="20"/>
                        <a:pt x="36" y="21"/>
                        <a:pt x="37" y="21"/>
                      </a:cubicBezTo>
                      <a:cubicBezTo>
                        <a:pt x="37" y="21"/>
                        <a:pt x="37" y="20"/>
                        <a:pt x="37" y="20"/>
                      </a:cubicBezTo>
                      <a:cubicBezTo>
                        <a:pt x="38" y="21"/>
                        <a:pt x="40" y="22"/>
                        <a:pt x="41" y="21"/>
                      </a:cubicBezTo>
                      <a:cubicBezTo>
                        <a:pt x="41" y="20"/>
                        <a:pt x="40" y="20"/>
                        <a:pt x="39" y="19"/>
                      </a:cubicBezTo>
                      <a:cubicBezTo>
                        <a:pt x="41" y="19"/>
                        <a:pt x="41" y="20"/>
                        <a:pt x="42" y="20"/>
                      </a:cubicBezTo>
                      <a:cubicBezTo>
                        <a:pt x="42" y="20"/>
                        <a:pt x="43" y="20"/>
                        <a:pt x="43" y="21"/>
                      </a:cubicBezTo>
                      <a:cubicBezTo>
                        <a:pt x="43" y="21"/>
                        <a:pt x="43" y="22"/>
                        <a:pt x="44" y="22"/>
                      </a:cubicBezTo>
                      <a:cubicBezTo>
                        <a:pt x="44" y="21"/>
                        <a:pt x="44" y="20"/>
                        <a:pt x="45" y="20"/>
                      </a:cubicBezTo>
                      <a:cubicBezTo>
                        <a:pt x="45" y="20"/>
                        <a:pt x="46" y="20"/>
                        <a:pt x="46" y="19"/>
                      </a:cubicBezTo>
                      <a:cubicBezTo>
                        <a:pt x="46" y="18"/>
                        <a:pt x="45" y="20"/>
                        <a:pt x="45" y="18"/>
                      </a:cubicBezTo>
                      <a:cubicBezTo>
                        <a:pt x="45" y="18"/>
                        <a:pt x="45" y="17"/>
                        <a:pt x="46" y="17"/>
                      </a:cubicBezTo>
                      <a:cubicBezTo>
                        <a:pt x="46" y="18"/>
                        <a:pt x="48" y="18"/>
                        <a:pt x="48" y="19"/>
                      </a:cubicBezTo>
                      <a:cubicBezTo>
                        <a:pt x="47" y="21"/>
                        <a:pt x="44" y="19"/>
                        <a:pt x="45" y="22"/>
                      </a:cubicBezTo>
                      <a:cubicBezTo>
                        <a:pt x="46" y="23"/>
                        <a:pt x="46" y="21"/>
                        <a:pt x="47" y="21"/>
                      </a:cubicBezTo>
                      <a:cubicBezTo>
                        <a:pt x="48" y="21"/>
                        <a:pt x="47" y="22"/>
                        <a:pt x="48" y="22"/>
                      </a:cubicBezTo>
                      <a:cubicBezTo>
                        <a:pt x="48" y="20"/>
                        <a:pt x="51" y="21"/>
                        <a:pt x="51" y="22"/>
                      </a:cubicBezTo>
                      <a:cubicBezTo>
                        <a:pt x="51" y="21"/>
                        <a:pt x="52" y="21"/>
                        <a:pt x="52" y="21"/>
                      </a:cubicBezTo>
                      <a:cubicBezTo>
                        <a:pt x="52" y="20"/>
                        <a:pt x="52" y="20"/>
                        <a:pt x="53" y="19"/>
                      </a:cubicBezTo>
                      <a:cubicBezTo>
                        <a:pt x="53" y="20"/>
                        <a:pt x="53" y="20"/>
                        <a:pt x="54" y="20"/>
                      </a:cubicBezTo>
                      <a:cubicBezTo>
                        <a:pt x="54" y="20"/>
                        <a:pt x="54" y="21"/>
                        <a:pt x="54" y="21"/>
                      </a:cubicBezTo>
                      <a:cubicBezTo>
                        <a:pt x="54" y="21"/>
                        <a:pt x="55" y="21"/>
                        <a:pt x="56" y="21"/>
                      </a:cubicBezTo>
                      <a:cubicBezTo>
                        <a:pt x="57" y="20"/>
                        <a:pt x="57" y="19"/>
                        <a:pt x="58" y="18"/>
                      </a:cubicBezTo>
                      <a:cubicBezTo>
                        <a:pt x="58" y="18"/>
                        <a:pt x="59" y="18"/>
                        <a:pt x="59" y="18"/>
                      </a:cubicBezTo>
                      <a:cubicBezTo>
                        <a:pt x="58" y="17"/>
                        <a:pt x="60" y="17"/>
                        <a:pt x="58" y="16"/>
                      </a:cubicBezTo>
                      <a:cubicBezTo>
                        <a:pt x="59" y="16"/>
                        <a:pt x="59" y="15"/>
                        <a:pt x="59" y="15"/>
                      </a:cubicBezTo>
                      <a:cubicBezTo>
                        <a:pt x="58" y="15"/>
                        <a:pt x="58" y="14"/>
                        <a:pt x="57" y="15"/>
                      </a:cubicBezTo>
                      <a:cubicBezTo>
                        <a:pt x="57" y="14"/>
                        <a:pt x="57" y="13"/>
                        <a:pt x="58" y="13"/>
                      </a:cubicBezTo>
                      <a:cubicBezTo>
                        <a:pt x="57" y="12"/>
                        <a:pt x="57" y="11"/>
                        <a:pt x="56" y="11"/>
                      </a:cubicBezTo>
                      <a:cubicBezTo>
                        <a:pt x="57" y="10"/>
                        <a:pt x="57" y="10"/>
                        <a:pt x="58" y="10"/>
                      </a:cubicBezTo>
                      <a:cubicBezTo>
                        <a:pt x="57" y="11"/>
                        <a:pt x="56" y="8"/>
                        <a:pt x="58" y="9"/>
                      </a:cubicBezTo>
                      <a:cubicBezTo>
                        <a:pt x="59" y="9"/>
                        <a:pt x="58" y="11"/>
                        <a:pt x="59" y="10"/>
                      </a:cubicBezTo>
                      <a:cubicBezTo>
                        <a:pt x="59" y="10"/>
                        <a:pt x="59" y="9"/>
                        <a:pt x="59" y="9"/>
                      </a:cubicBezTo>
                      <a:cubicBezTo>
                        <a:pt x="59" y="10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2"/>
                        <a:pt x="60" y="12"/>
                        <a:pt x="59" y="13"/>
                      </a:cubicBezTo>
                      <a:cubicBezTo>
                        <a:pt x="60" y="13"/>
                        <a:pt x="60" y="13"/>
                        <a:pt x="60" y="13"/>
                      </a:cubicBezTo>
                      <a:cubicBezTo>
                        <a:pt x="60" y="14"/>
                        <a:pt x="59" y="14"/>
                        <a:pt x="59" y="14"/>
                      </a:cubicBezTo>
                      <a:cubicBezTo>
                        <a:pt x="59" y="14"/>
                        <a:pt x="60" y="15"/>
                        <a:pt x="60" y="15"/>
                      </a:cubicBezTo>
                      <a:cubicBezTo>
                        <a:pt x="60" y="15"/>
                        <a:pt x="60" y="15"/>
                        <a:pt x="61" y="15"/>
                      </a:cubicBezTo>
                      <a:cubicBezTo>
                        <a:pt x="61" y="15"/>
                        <a:pt x="61" y="15"/>
                        <a:pt x="61" y="15"/>
                      </a:cubicBezTo>
                      <a:cubicBezTo>
                        <a:pt x="61" y="15"/>
                        <a:pt x="61" y="15"/>
                        <a:pt x="61" y="15"/>
                      </a:cubicBezTo>
                      <a:cubicBezTo>
                        <a:pt x="61" y="15"/>
                        <a:pt x="61" y="15"/>
                        <a:pt x="60" y="15"/>
                      </a:cubicBezTo>
                      <a:cubicBezTo>
                        <a:pt x="60" y="16"/>
                        <a:pt x="60" y="17"/>
                        <a:pt x="60" y="18"/>
                      </a:cubicBezTo>
                      <a:cubicBezTo>
                        <a:pt x="62" y="18"/>
                        <a:pt x="61" y="17"/>
                        <a:pt x="62" y="16"/>
                      </a:cubicBezTo>
                      <a:cubicBezTo>
                        <a:pt x="62" y="18"/>
                        <a:pt x="64" y="18"/>
                        <a:pt x="64" y="17"/>
                      </a:cubicBezTo>
                      <a:cubicBezTo>
                        <a:pt x="63" y="17"/>
                        <a:pt x="63" y="17"/>
                        <a:pt x="64" y="16"/>
                      </a:cubicBezTo>
                      <a:cubicBezTo>
                        <a:pt x="66" y="16"/>
                        <a:pt x="65" y="17"/>
                        <a:pt x="66" y="18"/>
                      </a:cubicBezTo>
                      <a:cubicBezTo>
                        <a:pt x="66" y="19"/>
                        <a:pt x="67" y="18"/>
                        <a:pt x="67" y="19"/>
                      </a:cubicBezTo>
                      <a:cubicBezTo>
                        <a:pt x="65" y="19"/>
                        <a:pt x="64" y="22"/>
                        <a:pt x="67" y="22"/>
                      </a:cubicBezTo>
                      <a:cubicBezTo>
                        <a:pt x="67" y="21"/>
                        <a:pt x="66" y="20"/>
                        <a:pt x="67" y="20"/>
                      </a:cubicBezTo>
                      <a:cubicBezTo>
                        <a:pt x="68" y="20"/>
                        <a:pt x="67" y="22"/>
                        <a:pt x="69" y="22"/>
                      </a:cubicBezTo>
                      <a:cubicBezTo>
                        <a:pt x="69" y="21"/>
                        <a:pt x="69" y="21"/>
                        <a:pt x="69" y="20"/>
                      </a:cubicBezTo>
                      <a:cubicBezTo>
                        <a:pt x="69" y="22"/>
                        <a:pt x="70" y="21"/>
                        <a:pt x="71" y="22"/>
                      </a:cubicBezTo>
                      <a:cubicBezTo>
                        <a:pt x="70" y="20"/>
                        <a:pt x="70" y="17"/>
                        <a:pt x="72" y="16"/>
                      </a:cubicBezTo>
                      <a:cubicBezTo>
                        <a:pt x="72" y="17"/>
                        <a:pt x="73" y="17"/>
                        <a:pt x="74" y="17"/>
                      </a:cubicBezTo>
                      <a:cubicBezTo>
                        <a:pt x="74" y="17"/>
                        <a:pt x="75" y="15"/>
                        <a:pt x="76" y="17"/>
                      </a:cubicBezTo>
                      <a:cubicBezTo>
                        <a:pt x="75" y="18"/>
                        <a:pt x="74" y="18"/>
                        <a:pt x="73" y="19"/>
                      </a:cubicBezTo>
                      <a:cubicBezTo>
                        <a:pt x="74" y="19"/>
                        <a:pt x="74" y="19"/>
                        <a:pt x="74" y="19"/>
                      </a:cubicBezTo>
                      <a:cubicBezTo>
                        <a:pt x="74" y="20"/>
                        <a:pt x="73" y="21"/>
                        <a:pt x="74" y="22"/>
                      </a:cubicBezTo>
                      <a:cubicBezTo>
                        <a:pt x="76" y="22"/>
                        <a:pt x="76" y="22"/>
                        <a:pt x="76" y="22"/>
                      </a:cubicBezTo>
                      <a:cubicBezTo>
                        <a:pt x="76" y="21"/>
                        <a:pt x="76" y="20"/>
                        <a:pt x="77" y="19"/>
                      </a:cubicBezTo>
                      <a:cubicBezTo>
                        <a:pt x="78" y="20"/>
                        <a:pt x="79" y="18"/>
                        <a:pt x="79" y="21"/>
                      </a:cubicBezTo>
                      <a:cubicBezTo>
                        <a:pt x="80" y="20"/>
                        <a:pt x="80" y="21"/>
                        <a:pt x="81" y="20"/>
                      </a:cubicBezTo>
                      <a:cubicBezTo>
                        <a:pt x="81" y="20"/>
                        <a:pt x="81" y="20"/>
                        <a:pt x="81" y="20"/>
                      </a:cubicBezTo>
                      <a:cubicBezTo>
                        <a:pt x="81" y="20"/>
                        <a:pt x="81" y="21"/>
                        <a:pt x="81" y="21"/>
                      </a:cubicBezTo>
                      <a:cubicBezTo>
                        <a:pt x="82" y="21"/>
                        <a:pt x="82" y="21"/>
                        <a:pt x="82" y="21"/>
                      </a:cubicBezTo>
                      <a:cubicBezTo>
                        <a:pt x="82" y="21"/>
                        <a:pt x="82" y="21"/>
                        <a:pt x="82" y="21"/>
                      </a:cubicBezTo>
                      <a:cubicBezTo>
                        <a:pt x="82" y="21"/>
                        <a:pt x="83" y="21"/>
                        <a:pt x="83" y="20"/>
                      </a:cubicBezTo>
                      <a:cubicBezTo>
                        <a:pt x="83" y="20"/>
                        <a:pt x="83" y="20"/>
                        <a:pt x="83" y="20"/>
                      </a:cubicBezTo>
                      <a:cubicBezTo>
                        <a:pt x="82" y="21"/>
                        <a:pt x="83" y="22"/>
                        <a:pt x="83" y="22"/>
                      </a:cubicBezTo>
                      <a:cubicBezTo>
                        <a:pt x="83" y="22"/>
                        <a:pt x="83" y="22"/>
                        <a:pt x="83" y="22"/>
                      </a:cubicBezTo>
                      <a:cubicBezTo>
                        <a:pt x="85" y="22"/>
                        <a:pt x="86" y="22"/>
                        <a:pt x="86" y="22"/>
                      </a:cubicBezTo>
                      <a:cubicBezTo>
                        <a:pt x="86" y="21"/>
                        <a:pt x="85" y="20"/>
                        <a:pt x="85" y="20"/>
                      </a:cubicBezTo>
                      <a:cubicBezTo>
                        <a:pt x="84" y="20"/>
                        <a:pt x="84" y="21"/>
                        <a:pt x="84" y="21"/>
                      </a:cubicBezTo>
                      <a:cubicBezTo>
                        <a:pt x="83" y="21"/>
                        <a:pt x="86" y="20"/>
                        <a:pt x="85" y="18"/>
                      </a:cubicBezTo>
                      <a:cubicBezTo>
                        <a:pt x="83" y="18"/>
                        <a:pt x="84" y="20"/>
                        <a:pt x="83" y="19"/>
                      </a:cubicBezTo>
                      <a:cubicBezTo>
                        <a:pt x="83" y="19"/>
                        <a:pt x="83" y="19"/>
                        <a:pt x="83" y="19"/>
                      </a:cubicBezTo>
                      <a:cubicBezTo>
                        <a:pt x="83" y="18"/>
                        <a:pt x="84" y="18"/>
                        <a:pt x="86" y="18"/>
                      </a:cubicBezTo>
                      <a:cubicBezTo>
                        <a:pt x="86" y="18"/>
                        <a:pt x="86" y="17"/>
                        <a:pt x="86" y="17"/>
                      </a:cubicBezTo>
                      <a:cubicBezTo>
                        <a:pt x="87" y="17"/>
                        <a:pt x="87" y="18"/>
                        <a:pt x="88" y="18"/>
                      </a:cubicBezTo>
                      <a:cubicBezTo>
                        <a:pt x="88" y="18"/>
                        <a:pt x="89" y="17"/>
                        <a:pt x="90" y="17"/>
                      </a:cubicBezTo>
                      <a:cubicBezTo>
                        <a:pt x="90" y="17"/>
                        <a:pt x="90" y="17"/>
                        <a:pt x="90" y="18"/>
                      </a:cubicBezTo>
                      <a:cubicBezTo>
                        <a:pt x="90" y="18"/>
                        <a:pt x="89" y="18"/>
                        <a:pt x="89" y="18"/>
                      </a:cubicBezTo>
                      <a:cubicBezTo>
                        <a:pt x="90" y="18"/>
                        <a:pt x="90" y="18"/>
                        <a:pt x="90" y="18"/>
                      </a:cubicBezTo>
                      <a:cubicBezTo>
                        <a:pt x="90" y="19"/>
                        <a:pt x="90" y="20"/>
                        <a:pt x="90" y="20"/>
                      </a:cubicBezTo>
                      <a:cubicBezTo>
                        <a:pt x="90" y="20"/>
                        <a:pt x="90" y="20"/>
                        <a:pt x="91" y="20"/>
                      </a:cubicBezTo>
                      <a:cubicBezTo>
                        <a:pt x="91" y="21"/>
                        <a:pt x="90" y="21"/>
                        <a:pt x="90" y="22"/>
                      </a:cubicBezTo>
                      <a:cubicBezTo>
                        <a:pt x="90" y="21"/>
                        <a:pt x="89" y="22"/>
                        <a:pt x="89" y="22"/>
                      </a:cubicBezTo>
                      <a:cubicBezTo>
                        <a:pt x="89" y="22"/>
                        <a:pt x="89" y="22"/>
                        <a:pt x="89" y="22"/>
                      </a:cubicBezTo>
                      <a:cubicBezTo>
                        <a:pt x="89" y="22"/>
                        <a:pt x="89" y="23"/>
                        <a:pt x="89" y="23"/>
                      </a:cubicBezTo>
                      <a:cubicBezTo>
                        <a:pt x="89" y="23"/>
                        <a:pt x="89" y="23"/>
                        <a:pt x="89" y="23"/>
                      </a:cubicBezTo>
                      <a:cubicBezTo>
                        <a:pt x="89" y="23"/>
                        <a:pt x="89" y="23"/>
                        <a:pt x="89" y="22"/>
                      </a:cubicBezTo>
                      <a:cubicBezTo>
                        <a:pt x="90" y="23"/>
                        <a:pt x="90" y="23"/>
                        <a:pt x="91" y="22"/>
                      </a:cubicBezTo>
                      <a:cubicBezTo>
                        <a:pt x="92" y="23"/>
                        <a:pt x="92" y="22"/>
                        <a:pt x="92" y="21"/>
                      </a:cubicBezTo>
                      <a:cubicBezTo>
                        <a:pt x="92" y="21"/>
                        <a:pt x="93" y="21"/>
                        <a:pt x="93" y="21"/>
                      </a:cubicBezTo>
                      <a:cubicBezTo>
                        <a:pt x="93" y="22"/>
                        <a:pt x="93" y="23"/>
                        <a:pt x="94" y="22"/>
                      </a:cubicBezTo>
                      <a:cubicBezTo>
                        <a:pt x="94" y="23"/>
                        <a:pt x="94" y="23"/>
                        <a:pt x="94" y="23"/>
                      </a:cubicBezTo>
                      <a:cubicBezTo>
                        <a:pt x="96" y="23"/>
                        <a:pt x="96" y="20"/>
                        <a:pt x="98" y="22"/>
                      </a:cubicBezTo>
                      <a:cubicBezTo>
                        <a:pt x="98" y="22"/>
                        <a:pt x="98" y="21"/>
                        <a:pt x="98" y="21"/>
                      </a:cubicBezTo>
                      <a:cubicBezTo>
                        <a:pt x="98" y="22"/>
                        <a:pt x="99" y="23"/>
                        <a:pt x="100" y="22"/>
                      </a:cubicBezTo>
                      <a:cubicBezTo>
                        <a:pt x="99" y="22"/>
                        <a:pt x="99" y="22"/>
                        <a:pt x="99" y="21"/>
                      </a:cubicBezTo>
                      <a:cubicBezTo>
                        <a:pt x="99" y="21"/>
                        <a:pt x="99" y="21"/>
                        <a:pt x="99" y="21"/>
                      </a:cubicBezTo>
                      <a:cubicBezTo>
                        <a:pt x="99" y="21"/>
                        <a:pt x="99" y="21"/>
                        <a:pt x="100" y="21"/>
                      </a:cubicBezTo>
                      <a:cubicBezTo>
                        <a:pt x="100" y="21"/>
                        <a:pt x="100" y="20"/>
                        <a:pt x="100" y="20"/>
                      </a:cubicBezTo>
                      <a:cubicBezTo>
                        <a:pt x="101" y="19"/>
                        <a:pt x="101" y="19"/>
                        <a:pt x="103" y="19"/>
                      </a:cubicBezTo>
                      <a:cubicBezTo>
                        <a:pt x="103" y="19"/>
                        <a:pt x="103" y="18"/>
                        <a:pt x="104" y="18"/>
                      </a:cubicBezTo>
                      <a:cubicBezTo>
                        <a:pt x="104" y="19"/>
                        <a:pt x="104" y="19"/>
                        <a:pt x="104" y="20"/>
                      </a:cubicBezTo>
                      <a:cubicBezTo>
                        <a:pt x="104" y="20"/>
                        <a:pt x="103" y="20"/>
                        <a:pt x="103" y="20"/>
                      </a:cubicBezTo>
                      <a:cubicBezTo>
                        <a:pt x="103" y="21"/>
                        <a:pt x="103" y="21"/>
                        <a:pt x="103" y="22"/>
                      </a:cubicBezTo>
                      <a:cubicBezTo>
                        <a:pt x="104" y="22"/>
                        <a:pt x="104" y="23"/>
                        <a:pt x="104" y="23"/>
                      </a:cubicBezTo>
                      <a:cubicBezTo>
                        <a:pt x="104" y="24"/>
                        <a:pt x="107" y="23"/>
                        <a:pt x="108" y="23"/>
                      </a:cubicBezTo>
                      <a:cubicBezTo>
                        <a:pt x="108" y="22"/>
                        <a:pt x="108" y="22"/>
                        <a:pt x="108" y="22"/>
                      </a:cubicBezTo>
                      <a:cubicBezTo>
                        <a:pt x="108" y="22"/>
                        <a:pt x="108" y="23"/>
                        <a:pt x="109" y="23"/>
                      </a:cubicBezTo>
                      <a:cubicBezTo>
                        <a:pt x="109" y="22"/>
                        <a:pt x="108" y="22"/>
                        <a:pt x="108" y="21"/>
                      </a:cubicBezTo>
                      <a:cubicBezTo>
                        <a:pt x="108" y="21"/>
                        <a:pt x="108" y="21"/>
                        <a:pt x="108" y="21"/>
                      </a:cubicBezTo>
                      <a:cubicBezTo>
                        <a:pt x="108" y="21"/>
                        <a:pt x="108" y="20"/>
                        <a:pt x="108" y="20"/>
                      </a:cubicBezTo>
                      <a:cubicBezTo>
                        <a:pt x="108" y="20"/>
                        <a:pt x="107" y="20"/>
                        <a:pt x="107" y="20"/>
                      </a:cubicBezTo>
                      <a:cubicBezTo>
                        <a:pt x="107" y="19"/>
                        <a:pt x="107" y="19"/>
                        <a:pt x="107" y="19"/>
                      </a:cubicBezTo>
                      <a:cubicBezTo>
                        <a:pt x="107" y="19"/>
                        <a:pt x="106" y="19"/>
                        <a:pt x="106" y="18"/>
                      </a:cubicBezTo>
                      <a:cubicBezTo>
                        <a:pt x="108" y="19"/>
                        <a:pt x="108" y="18"/>
                        <a:pt x="109" y="18"/>
                      </a:cubicBezTo>
                      <a:cubicBezTo>
                        <a:pt x="109" y="18"/>
                        <a:pt x="109" y="18"/>
                        <a:pt x="109" y="19"/>
                      </a:cubicBezTo>
                      <a:cubicBezTo>
                        <a:pt x="109" y="19"/>
                        <a:pt x="109" y="19"/>
                        <a:pt x="109" y="19"/>
                      </a:cubicBezTo>
                      <a:cubicBezTo>
                        <a:pt x="109" y="19"/>
                        <a:pt x="109" y="19"/>
                        <a:pt x="110" y="19"/>
                      </a:cubicBezTo>
                      <a:cubicBezTo>
                        <a:pt x="110" y="20"/>
                        <a:pt x="110" y="20"/>
                        <a:pt x="110" y="21"/>
                      </a:cubicBezTo>
                      <a:cubicBezTo>
                        <a:pt x="111" y="21"/>
                        <a:pt x="110" y="22"/>
                        <a:pt x="111" y="22"/>
                      </a:cubicBezTo>
                      <a:cubicBezTo>
                        <a:pt x="111" y="21"/>
                        <a:pt x="111" y="20"/>
                        <a:pt x="111" y="20"/>
                      </a:cubicBezTo>
                      <a:cubicBezTo>
                        <a:pt x="111" y="21"/>
                        <a:pt x="112" y="22"/>
                        <a:pt x="113" y="22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3" y="21"/>
                        <a:pt x="113" y="21"/>
                        <a:pt x="113" y="21"/>
                      </a:cubicBezTo>
                      <a:cubicBezTo>
                        <a:pt x="114" y="20"/>
                        <a:pt x="113" y="18"/>
                        <a:pt x="114" y="18"/>
                      </a:cubicBezTo>
                      <a:cubicBezTo>
                        <a:pt x="114" y="19"/>
                        <a:pt x="115" y="19"/>
                        <a:pt x="115" y="18"/>
                      </a:cubicBezTo>
                      <a:cubicBezTo>
                        <a:pt x="114" y="18"/>
                        <a:pt x="116" y="17"/>
                        <a:pt x="115" y="15"/>
                      </a:cubicBezTo>
                      <a:cubicBezTo>
                        <a:pt x="116" y="15"/>
                        <a:pt x="117" y="16"/>
                        <a:pt x="117" y="15"/>
                      </a:cubicBezTo>
                      <a:cubicBezTo>
                        <a:pt x="117" y="15"/>
                        <a:pt x="116" y="15"/>
                        <a:pt x="116" y="15"/>
                      </a:cubicBezTo>
                      <a:cubicBezTo>
                        <a:pt x="116" y="14"/>
                        <a:pt x="116" y="13"/>
                        <a:pt x="116" y="13"/>
                      </a:cubicBezTo>
                      <a:cubicBezTo>
                        <a:pt x="116" y="13"/>
                        <a:pt x="117" y="13"/>
                        <a:pt x="117" y="13"/>
                      </a:cubicBezTo>
                      <a:cubicBezTo>
                        <a:pt x="117" y="13"/>
                        <a:pt x="117" y="13"/>
                        <a:pt x="117" y="13"/>
                      </a:cubicBezTo>
                      <a:cubicBezTo>
                        <a:pt x="117" y="14"/>
                        <a:pt x="117" y="14"/>
                        <a:pt x="117" y="15"/>
                      </a:cubicBezTo>
                      <a:cubicBezTo>
                        <a:pt x="118" y="15"/>
                        <a:pt x="118" y="15"/>
                        <a:pt x="119" y="15"/>
                      </a:cubicBezTo>
                      <a:cubicBezTo>
                        <a:pt x="119" y="15"/>
                        <a:pt x="119" y="15"/>
                        <a:pt x="119" y="15"/>
                      </a:cubicBezTo>
                      <a:cubicBezTo>
                        <a:pt x="118" y="15"/>
                        <a:pt x="118" y="15"/>
                        <a:pt x="118" y="15"/>
                      </a:cubicBezTo>
                      <a:cubicBezTo>
                        <a:pt x="117" y="17"/>
                        <a:pt x="118" y="19"/>
                        <a:pt x="119" y="20"/>
                      </a:cubicBezTo>
                      <a:cubicBezTo>
                        <a:pt x="119" y="20"/>
                        <a:pt x="117" y="21"/>
                        <a:pt x="119" y="22"/>
                      </a:cubicBezTo>
                      <a:cubicBezTo>
                        <a:pt x="119" y="21"/>
                        <a:pt x="120" y="22"/>
                        <a:pt x="121" y="22"/>
                      </a:cubicBezTo>
                      <a:cubicBezTo>
                        <a:pt x="121" y="23"/>
                        <a:pt x="121" y="23"/>
                        <a:pt x="121" y="23"/>
                      </a:cubicBezTo>
                      <a:cubicBezTo>
                        <a:pt x="122" y="23"/>
                        <a:pt x="124" y="23"/>
                        <a:pt x="123" y="21"/>
                      </a:cubicBezTo>
                      <a:cubicBezTo>
                        <a:pt x="123" y="21"/>
                        <a:pt x="122" y="21"/>
                        <a:pt x="122" y="21"/>
                      </a:cubicBezTo>
                      <a:cubicBezTo>
                        <a:pt x="122" y="20"/>
                        <a:pt x="122" y="20"/>
                        <a:pt x="123" y="20"/>
                      </a:cubicBezTo>
                      <a:cubicBezTo>
                        <a:pt x="123" y="20"/>
                        <a:pt x="123" y="20"/>
                        <a:pt x="123" y="20"/>
                      </a:cubicBezTo>
                      <a:cubicBezTo>
                        <a:pt x="124" y="21"/>
                        <a:pt x="124" y="21"/>
                        <a:pt x="125" y="21"/>
                      </a:cubicBezTo>
                      <a:cubicBezTo>
                        <a:pt x="124" y="20"/>
                        <a:pt x="126" y="19"/>
                        <a:pt x="125" y="19"/>
                      </a:cubicBezTo>
                      <a:cubicBezTo>
                        <a:pt x="125" y="19"/>
                        <a:pt x="124" y="19"/>
                        <a:pt x="124" y="19"/>
                      </a:cubicBezTo>
                      <a:cubicBezTo>
                        <a:pt x="123" y="18"/>
                        <a:pt x="124" y="16"/>
                        <a:pt x="125" y="15"/>
                      </a:cubicBezTo>
                      <a:cubicBezTo>
                        <a:pt x="126" y="15"/>
                        <a:pt x="126" y="16"/>
                        <a:pt x="126" y="16"/>
                      </a:cubicBezTo>
                      <a:cubicBezTo>
                        <a:pt x="127" y="17"/>
                        <a:pt x="127" y="16"/>
                        <a:pt x="127" y="16"/>
                      </a:cubicBezTo>
                      <a:cubicBezTo>
                        <a:pt x="128" y="17"/>
                        <a:pt x="128" y="16"/>
                        <a:pt x="128" y="16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28" y="17"/>
                        <a:pt x="128" y="17"/>
                        <a:pt x="129" y="17"/>
                      </a:cubicBezTo>
                      <a:cubicBezTo>
                        <a:pt x="129" y="17"/>
                        <a:pt x="129" y="18"/>
                        <a:pt x="129" y="18"/>
                      </a:cubicBezTo>
                      <a:cubicBezTo>
                        <a:pt x="127" y="18"/>
                        <a:pt x="127" y="18"/>
                        <a:pt x="127" y="18"/>
                      </a:cubicBezTo>
                      <a:cubicBezTo>
                        <a:pt x="127" y="18"/>
                        <a:pt x="127" y="18"/>
                        <a:pt x="127" y="18"/>
                      </a:cubicBezTo>
                      <a:cubicBezTo>
                        <a:pt x="126" y="18"/>
                        <a:pt x="125" y="18"/>
                        <a:pt x="124" y="18"/>
                      </a:cubicBezTo>
                      <a:cubicBezTo>
                        <a:pt x="125" y="18"/>
                        <a:pt x="125" y="19"/>
                        <a:pt x="126" y="20"/>
                      </a:cubicBezTo>
                      <a:cubicBezTo>
                        <a:pt x="126" y="20"/>
                        <a:pt x="126" y="20"/>
                        <a:pt x="126" y="21"/>
                      </a:cubicBezTo>
                      <a:cubicBezTo>
                        <a:pt x="126" y="21"/>
                        <a:pt x="126" y="21"/>
                        <a:pt x="126" y="21"/>
                      </a:cubicBezTo>
                      <a:cubicBezTo>
                        <a:pt x="126" y="21"/>
                        <a:pt x="126" y="21"/>
                        <a:pt x="126" y="21"/>
                      </a:cubicBezTo>
                      <a:cubicBezTo>
                        <a:pt x="127" y="21"/>
                        <a:pt x="128" y="21"/>
                        <a:pt x="128" y="21"/>
                      </a:cubicBezTo>
                      <a:cubicBezTo>
                        <a:pt x="128" y="21"/>
                        <a:pt x="128" y="21"/>
                        <a:pt x="128" y="21"/>
                      </a:cubicBezTo>
                      <a:cubicBezTo>
                        <a:pt x="128" y="21"/>
                        <a:pt x="128" y="22"/>
                        <a:pt x="128" y="22"/>
                      </a:cubicBezTo>
                      <a:cubicBezTo>
                        <a:pt x="128" y="23"/>
                        <a:pt x="129" y="23"/>
                        <a:pt x="131" y="24"/>
                      </a:cubicBezTo>
                      <a:cubicBezTo>
                        <a:pt x="131" y="23"/>
                        <a:pt x="132" y="23"/>
                        <a:pt x="131" y="22"/>
                      </a:cubicBezTo>
                      <a:cubicBezTo>
                        <a:pt x="131" y="21"/>
                        <a:pt x="132" y="21"/>
                        <a:pt x="133" y="21"/>
                      </a:cubicBezTo>
                      <a:cubicBezTo>
                        <a:pt x="133" y="21"/>
                        <a:pt x="133" y="20"/>
                        <a:pt x="132" y="20"/>
                      </a:cubicBezTo>
                      <a:cubicBezTo>
                        <a:pt x="133" y="20"/>
                        <a:pt x="133" y="20"/>
                        <a:pt x="133" y="20"/>
                      </a:cubicBezTo>
                      <a:cubicBezTo>
                        <a:pt x="133" y="20"/>
                        <a:pt x="133" y="21"/>
                        <a:pt x="133" y="21"/>
                      </a:cubicBezTo>
                      <a:cubicBezTo>
                        <a:pt x="134" y="21"/>
                        <a:pt x="134" y="20"/>
                        <a:pt x="134" y="20"/>
                      </a:cubicBezTo>
                      <a:cubicBezTo>
                        <a:pt x="134" y="20"/>
                        <a:pt x="134" y="20"/>
                        <a:pt x="134" y="20"/>
                      </a:cubicBezTo>
                      <a:cubicBezTo>
                        <a:pt x="134" y="20"/>
                        <a:pt x="134" y="20"/>
                        <a:pt x="134" y="19"/>
                      </a:cubicBezTo>
                      <a:cubicBezTo>
                        <a:pt x="134" y="19"/>
                        <a:pt x="134" y="19"/>
                        <a:pt x="134" y="19"/>
                      </a:cubicBezTo>
                      <a:cubicBezTo>
                        <a:pt x="135" y="20"/>
                        <a:pt x="134" y="21"/>
                        <a:pt x="134" y="23"/>
                      </a:cubicBezTo>
                      <a:cubicBezTo>
                        <a:pt x="135" y="23"/>
                        <a:pt x="135" y="22"/>
                        <a:pt x="136" y="22"/>
                      </a:cubicBezTo>
                      <a:cubicBezTo>
                        <a:pt x="136" y="22"/>
                        <a:pt x="137" y="21"/>
                        <a:pt x="137" y="21"/>
                      </a:cubicBezTo>
                      <a:cubicBezTo>
                        <a:pt x="137" y="21"/>
                        <a:pt x="138" y="21"/>
                        <a:pt x="138" y="21"/>
                      </a:cubicBezTo>
                      <a:cubicBezTo>
                        <a:pt x="139" y="21"/>
                        <a:pt x="139" y="20"/>
                        <a:pt x="139" y="19"/>
                      </a:cubicBezTo>
                      <a:cubicBezTo>
                        <a:pt x="139" y="20"/>
                        <a:pt x="140" y="19"/>
                        <a:pt x="140" y="19"/>
                      </a:cubicBezTo>
                      <a:cubicBezTo>
                        <a:pt x="140" y="18"/>
                        <a:pt x="138" y="19"/>
                        <a:pt x="138" y="20"/>
                      </a:cubicBezTo>
                      <a:cubicBezTo>
                        <a:pt x="137" y="19"/>
                        <a:pt x="137" y="18"/>
                        <a:pt x="136" y="17"/>
                      </a:cubicBezTo>
                      <a:cubicBezTo>
                        <a:pt x="135" y="17"/>
                        <a:pt x="136" y="18"/>
                        <a:pt x="136" y="19"/>
                      </a:cubicBezTo>
                      <a:cubicBezTo>
                        <a:pt x="135" y="19"/>
                        <a:pt x="135" y="18"/>
                        <a:pt x="134" y="18"/>
                      </a:cubicBezTo>
                      <a:cubicBezTo>
                        <a:pt x="133" y="18"/>
                        <a:pt x="133" y="19"/>
                        <a:pt x="133" y="19"/>
                      </a:cubicBezTo>
                      <a:cubicBezTo>
                        <a:pt x="133" y="19"/>
                        <a:pt x="133" y="18"/>
                        <a:pt x="133" y="18"/>
                      </a:cubicBezTo>
                      <a:cubicBezTo>
                        <a:pt x="134" y="18"/>
                        <a:pt x="134" y="18"/>
                        <a:pt x="135" y="18"/>
                      </a:cubicBezTo>
                      <a:cubicBezTo>
                        <a:pt x="134" y="16"/>
                        <a:pt x="137" y="17"/>
                        <a:pt x="136" y="15"/>
                      </a:cubicBezTo>
                      <a:cubicBezTo>
                        <a:pt x="137" y="16"/>
                        <a:pt x="137" y="14"/>
                        <a:pt x="137" y="14"/>
                      </a:cubicBezTo>
                      <a:cubicBezTo>
                        <a:pt x="137" y="14"/>
                        <a:pt x="138" y="14"/>
                        <a:pt x="138" y="14"/>
                      </a:cubicBezTo>
                      <a:cubicBezTo>
                        <a:pt x="138" y="14"/>
                        <a:pt x="138" y="14"/>
                        <a:pt x="139" y="14"/>
                      </a:cubicBezTo>
                      <a:cubicBezTo>
                        <a:pt x="139" y="14"/>
                        <a:pt x="139" y="15"/>
                        <a:pt x="138" y="15"/>
                      </a:cubicBezTo>
                      <a:cubicBezTo>
                        <a:pt x="139" y="16"/>
                        <a:pt x="140" y="16"/>
                        <a:pt x="141" y="16"/>
                      </a:cubicBezTo>
                      <a:cubicBezTo>
                        <a:pt x="141" y="17"/>
                        <a:pt x="141" y="17"/>
                        <a:pt x="141" y="17"/>
                      </a:cubicBezTo>
                      <a:cubicBezTo>
                        <a:pt x="141" y="17"/>
                        <a:pt x="142" y="17"/>
                        <a:pt x="142" y="17"/>
                      </a:cubicBezTo>
                      <a:cubicBezTo>
                        <a:pt x="142" y="17"/>
                        <a:pt x="142" y="17"/>
                        <a:pt x="143" y="17"/>
                      </a:cubicBezTo>
                      <a:cubicBezTo>
                        <a:pt x="143" y="17"/>
                        <a:pt x="143" y="17"/>
                        <a:pt x="143" y="17"/>
                      </a:cubicBezTo>
                      <a:cubicBezTo>
                        <a:pt x="143" y="17"/>
                        <a:pt x="143" y="17"/>
                        <a:pt x="143" y="17"/>
                      </a:cubicBezTo>
                      <a:cubicBezTo>
                        <a:pt x="143" y="18"/>
                        <a:pt x="140" y="17"/>
                        <a:pt x="140" y="18"/>
                      </a:cubicBezTo>
                      <a:cubicBezTo>
                        <a:pt x="141" y="18"/>
                        <a:pt x="141" y="19"/>
                        <a:pt x="141" y="20"/>
                      </a:cubicBezTo>
                      <a:cubicBezTo>
                        <a:pt x="141" y="20"/>
                        <a:pt x="141" y="20"/>
                        <a:pt x="140" y="20"/>
                      </a:cubicBezTo>
                      <a:cubicBezTo>
                        <a:pt x="140" y="22"/>
                        <a:pt x="140" y="21"/>
                        <a:pt x="140" y="23"/>
                      </a:cubicBezTo>
                      <a:cubicBezTo>
                        <a:pt x="141" y="23"/>
                        <a:pt x="141" y="22"/>
                        <a:pt x="142" y="22"/>
                      </a:cubicBezTo>
                      <a:cubicBezTo>
                        <a:pt x="143" y="22"/>
                        <a:pt x="142" y="23"/>
                        <a:pt x="141" y="23"/>
                      </a:cubicBezTo>
                      <a:cubicBezTo>
                        <a:pt x="141" y="24"/>
                        <a:pt x="142" y="24"/>
                        <a:pt x="143" y="24"/>
                      </a:cubicBezTo>
                      <a:cubicBezTo>
                        <a:pt x="143" y="24"/>
                        <a:pt x="142" y="24"/>
                        <a:pt x="142" y="24"/>
                      </a:cubicBezTo>
                      <a:cubicBezTo>
                        <a:pt x="142" y="23"/>
                        <a:pt x="143" y="23"/>
                        <a:pt x="144" y="23"/>
                      </a:cubicBezTo>
                      <a:cubicBezTo>
                        <a:pt x="143" y="22"/>
                        <a:pt x="144" y="22"/>
                        <a:pt x="144" y="22"/>
                      </a:cubicBezTo>
                      <a:cubicBezTo>
                        <a:pt x="144" y="22"/>
                        <a:pt x="145" y="22"/>
                        <a:pt x="145" y="22"/>
                      </a:cubicBezTo>
                      <a:cubicBezTo>
                        <a:pt x="146" y="22"/>
                        <a:pt x="146" y="20"/>
                        <a:pt x="145" y="19"/>
                      </a:cubicBezTo>
                      <a:cubicBezTo>
                        <a:pt x="145" y="19"/>
                        <a:pt x="145" y="19"/>
                        <a:pt x="145" y="19"/>
                      </a:cubicBezTo>
                      <a:cubicBezTo>
                        <a:pt x="145" y="18"/>
                        <a:pt x="144" y="18"/>
                        <a:pt x="144" y="17"/>
                      </a:cubicBezTo>
                      <a:cubicBezTo>
                        <a:pt x="144" y="17"/>
                        <a:pt x="144" y="17"/>
                        <a:pt x="145" y="16"/>
                      </a:cubicBezTo>
                      <a:cubicBezTo>
                        <a:pt x="145" y="17"/>
                        <a:pt x="145" y="18"/>
                        <a:pt x="145" y="18"/>
                      </a:cubicBezTo>
                      <a:cubicBezTo>
                        <a:pt x="145" y="18"/>
                        <a:pt x="146" y="18"/>
                        <a:pt x="147" y="18"/>
                      </a:cubicBezTo>
                      <a:cubicBezTo>
                        <a:pt x="147" y="17"/>
                        <a:pt x="147" y="17"/>
                        <a:pt x="148" y="16"/>
                      </a:cubicBezTo>
                      <a:cubicBezTo>
                        <a:pt x="148" y="17"/>
                        <a:pt x="148" y="18"/>
                        <a:pt x="148" y="18"/>
                      </a:cubicBezTo>
                      <a:cubicBezTo>
                        <a:pt x="148" y="18"/>
                        <a:pt x="148" y="18"/>
                        <a:pt x="148" y="18"/>
                      </a:cubicBezTo>
                      <a:cubicBezTo>
                        <a:pt x="148" y="19"/>
                        <a:pt x="147" y="20"/>
                        <a:pt x="148" y="21"/>
                      </a:cubicBezTo>
                      <a:cubicBezTo>
                        <a:pt x="149" y="22"/>
                        <a:pt x="148" y="22"/>
                        <a:pt x="148" y="23"/>
                      </a:cubicBezTo>
                      <a:cubicBezTo>
                        <a:pt x="152" y="23"/>
                        <a:pt x="152" y="23"/>
                        <a:pt x="152" y="23"/>
                      </a:cubicBezTo>
                      <a:cubicBezTo>
                        <a:pt x="152" y="22"/>
                        <a:pt x="151" y="21"/>
                        <a:pt x="151" y="21"/>
                      </a:cubicBezTo>
                      <a:cubicBezTo>
                        <a:pt x="151" y="20"/>
                        <a:pt x="151" y="20"/>
                        <a:pt x="152" y="20"/>
                      </a:cubicBezTo>
                      <a:cubicBezTo>
                        <a:pt x="152" y="21"/>
                        <a:pt x="151" y="21"/>
                        <a:pt x="151" y="21"/>
                      </a:cubicBezTo>
                      <a:cubicBezTo>
                        <a:pt x="154" y="21"/>
                        <a:pt x="154" y="21"/>
                        <a:pt x="154" y="21"/>
                      </a:cubicBezTo>
                      <a:cubicBezTo>
                        <a:pt x="154" y="23"/>
                        <a:pt x="156" y="23"/>
                        <a:pt x="156" y="22"/>
                      </a:cubicBezTo>
                      <a:cubicBezTo>
                        <a:pt x="156" y="22"/>
                        <a:pt x="156" y="21"/>
                        <a:pt x="156" y="21"/>
                      </a:cubicBezTo>
                      <a:cubicBezTo>
                        <a:pt x="156" y="21"/>
                        <a:pt x="157" y="22"/>
                        <a:pt x="157" y="22"/>
                      </a:cubicBezTo>
                      <a:cubicBezTo>
                        <a:pt x="157" y="22"/>
                        <a:pt x="157" y="22"/>
                        <a:pt x="157" y="22"/>
                      </a:cubicBezTo>
                      <a:cubicBezTo>
                        <a:pt x="157" y="22"/>
                        <a:pt x="157" y="22"/>
                        <a:pt x="157" y="22"/>
                      </a:cubicBezTo>
                      <a:cubicBezTo>
                        <a:pt x="160" y="22"/>
                        <a:pt x="161" y="22"/>
                        <a:pt x="163" y="22"/>
                      </a:cubicBezTo>
                      <a:cubicBezTo>
                        <a:pt x="163" y="21"/>
                        <a:pt x="163" y="21"/>
                        <a:pt x="163" y="20"/>
                      </a:cubicBezTo>
                      <a:cubicBezTo>
                        <a:pt x="163" y="20"/>
                        <a:pt x="163" y="20"/>
                        <a:pt x="163" y="20"/>
                      </a:cubicBezTo>
                      <a:cubicBezTo>
                        <a:pt x="163" y="21"/>
                        <a:pt x="163" y="22"/>
                        <a:pt x="165" y="22"/>
                      </a:cubicBezTo>
                      <a:cubicBezTo>
                        <a:pt x="164" y="22"/>
                        <a:pt x="163" y="23"/>
                        <a:pt x="162" y="23"/>
                      </a:cubicBezTo>
                      <a:cubicBezTo>
                        <a:pt x="162" y="23"/>
                        <a:pt x="162" y="24"/>
                        <a:pt x="163" y="24"/>
                      </a:cubicBezTo>
                      <a:cubicBezTo>
                        <a:pt x="163" y="24"/>
                        <a:pt x="163" y="23"/>
                        <a:pt x="164" y="23"/>
                      </a:cubicBezTo>
                      <a:cubicBezTo>
                        <a:pt x="165" y="23"/>
                        <a:pt x="165" y="24"/>
                        <a:pt x="165" y="23"/>
                      </a:cubicBezTo>
                      <a:cubicBezTo>
                        <a:pt x="166" y="22"/>
                        <a:pt x="166" y="24"/>
                        <a:pt x="166" y="24"/>
                      </a:cubicBezTo>
                      <a:cubicBezTo>
                        <a:pt x="166" y="24"/>
                        <a:pt x="167" y="23"/>
                        <a:pt x="167" y="23"/>
                      </a:cubicBezTo>
                      <a:cubicBezTo>
                        <a:pt x="167" y="23"/>
                        <a:pt x="167" y="24"/>
                        <a:pt x="167" y="24"/>
                      </a:cubicBezTo>
                      <a:cubicBezTo>
                        <a:pt x="167" y="24"/>
                        <a:pt x="170" y="24"/>
                        <a:pt x="169" y="23"/>
                      </a:cubicBezTo>
                      <a:cubicBezTo>
                        <a:pt x="172" y="23"/>
                        <a:pt x="172" y="23"/>
                        <a:pt x="172" y="23"/>
                      </a:cubicBezTo>
                      <a:cubicBezTo>
                        <a:pt x="172" y="22"/>
                        <a:pt x="170" y="21"/>
                        <a:pt x="171" y="20"/>
                      </a:cubicBezTo>
                      <a:cubicBezTo>
                        <a:pt x="171" y="20"/>
                        <a:pt x="171" y="20"/>
                        <a:pt x="171" y="21"/>
                      </a:cubicBezTo>
                      <a:cubicBezTo>
                        <a:pt x="171" y="21"/>
                        <a:pt x="171" y="21"/>
                        <a:pt x="172" y="21"/>
                      </a:cubicBezTo>
                      <a:cubicBezTo>
                        <a:pt x="172" y="21"/>
                        <a:pt x="172" y="21"/>
                        <a:pt x="172" y="21"/>
                      </a:cubicBezTo>
                      <a:cubicBezTo>
                        <a:pt x="173" y="21"/>
                        <a:pt x="173" y="21"/>
                        <a:pt x="173" y="21"/>
                      </a:cubicBezTo>
                      <a:cubicBezTo>
                        <a:pt x="175" y="21"/>
                        <a:pt x="175" y="21"/>
                        <a:pt x="175" y="21"/>
                      </a:cubicBezTo>
                      <a:cubicBezTo>
                        <a:pt x="175" y="21"/>
                        <a:pt x="175" y="20"/>
                        <a:pt x="175" y="20"/>
                      </a:cubicBezTo>
                      <a:cubicBezTo>
                        <a:pt x="175" y="20"/>
                        <a:pt x="175" y="20"/>
                        <a:pt x="175" y="20"/>
                      </a:cubicBezTo>
                      <a:cubicBezTo>
                        <a:pt x="175" y="20"/>
                        <a:pt x="175" y="19"/>
                        <a:pt x="175" y="19"/>
                      </a:cubicBezTo>
                      <a:cubicBezTo>
                        <a:pt x="176" y="19"/>
                        <a:pt x="176" y="19"/>
                        <a:pt x="176" y="19"/>
                      </a:cubicBezTo>
                      <a:cubicBezTo>
                        <a:pt x="176" y="19"/>
                        <a:pt x="177" y="19"/>
                        <a:pt x="176" y="20"/>
                      </a:cubicBezTo>
                      <a:cubicBezTo>
                        <a:pt x="177" y="20"/>
                        <a:pt x="177" y="20"/>
                        <a:pt x="178" y="20"/>
                      </a:cubicBezTo>
                      <a:cubicBezTo>
                        <a:pt x="178" y="20"/>
                        <a:pt x="178" y="20"/>
                        <a:pt x="178" y="20"/>
                      </a:cubicBezTo>
                      <a:cubicBezTo>
                        <a:pt x="178" y="20"/>
                        <a:pt x="178" y="20"/>
                        <a:pt x="178" y="20"/>
                      </a:cubicBezTo>
                      <a:cubicBezTo>
                        <a:pt x="178" y="20"/>
                        <a:pt x="178" y="20"/>
                        <a:pt x="178" y="20"/>
                      </a:cubicBezTo>
                      <a:cubicBezTo>
                        <a:pt x="178" y="20"/>
                        <a:pt x="178" y="20"/>
                        <a:pt x="178" y="20"/>
                      </a:cubicBezTo>
                      <a:cubicBezTo>
                        <a:pt x="179" y="20"/>
                        <a:pt x="179" y="20"/>
                        <a:pt x="179" y="20"/>
                      </a:cubicBezTo>
                      <a:cubicBezTo>
                        <a:pt x="179" y="20"/>
                        <a:pt x="179" y="20"/>
                        <a:pt x="179" y="20"/>
                      </a:cubicBezTo>
                      <a:cubicBezTo>
                        <a:pt x="179" y="21"/>
                        <a:pt x="178" y="21"/>
                        <a:pt x="178" y="22"/>
                      </a:cubicBezTo>
                      <a:cubicBezTo>
                        <a:pt x="179" y="22"/>
                        <a:pt x="180" y="22"/>
                        <a:pt x="180" y="22"/>
                      </a:cubicBezTo>
                      <a:cubicBezTo>
                        <a:pt x="180" y="22"/>
                        <a:pt x="180" y="22"/>
                        <a:pt x="180" y="22"/>
                      </a:cubicBezTo>
                      <a:cubicBezTo>
                        <a:pt x="180" y="22"/>
                        <a:pt x="180" y="22"/>
                        <a:pt x="180" y="22"/>
                      </a:cubicBezTo>
                      <a:cubicBezTo>
                        <a:pt x="181" y="22"/>
                        <a:pt x="182" y="22"/>
                        <a:pt x="182" y="22"/>
                      </a:cubicBezTo>
                      <a:cubicBezTo>
                        <a:pt x="182" y="21"/>
                        <a:pt x="182" y="21"/>
                        <a:pt x="182" y="21"/>
                      </a:cubicBezTo>
                      <a:cubicBezTo>
                        <a:pt x="183" y="21"/>
                        <a:pt x="183" y="21"/>
                        <a:pt x="183" y="21"/>
                      </a:cubicBezTo>
                      <a:cubicBezTo>
                        <a:pt x="183" y="21"/>
                        <a:pt x="183" y="20"/>
                        <a:pt x="183" y="20"/>
                      </a:cubicBezTo>
                      <a:cubicBezTo>
                        <a:pt x="183" y="20"/>
                        <a:pt x="183" y="20"/>
                        <a:pt x="183" y="20"/>
                      </a:cubicBezTo>
                      <a:cubicBezTo>
                        <a:pt x="183" y="20"/>
                        <a:pt x="183" y="20"/>
                        <a:pt x="183" y="20"/>
                      </a:cubicBezTo>
                      <a:cubicBezTo>
                        <a:pt x="183" y="19"/>
                        <a:pt x="183" y="19"/>
                        <a:pt x="183" y="18"/>
                      </a:cubicBezTo>
                      <a:cubicBezTo>
                        <a:pt x="182" y="18"/>
                        <a:pt x="182" y="18"/>
                        <a:pt x="182" y="18"/>
                      </a:cubicBezTo>
                      <a:cubicBezTo>
                        <a:pt x="182" y="18"/>
                        <a:pt x="181" y="18"/>
                        <a:pt x="181" y="17"/>
                      </a:cubicBezTo>
                      <a:cubicBezTo>
                        <a:pt x="181" y="17"/>
                        <a:pt x="182" y="17"/>
                        <a:pt x="183" y="17"/>
                      </a:cubicBezTo>
                      <a:cubicBezTo>
                        <a:pt x="182" y="16"/>
                        <a:pt x="181" y="16"/>
                        <a:pt x="180" y="15"/>
                      </a:cubicBezTo>
                      <a:cubicBezTo>
                        <a:pt x="181" y="17"/>
                        <a:pt x="181" y="16"/>
                        <a:pt x="179" y="16"/>
                      </a:cubicBezTo>
                      <a:cubicBezTo>
                        <a:pt x="179" y="17"/>
                        <a:pt x="179" y="17"/>
                        <a:pt x="179" y="17"/>
                      </a:cubicBezTo>
                      <a:cubicBezTo>
                        <a:pt x="179" y="17"/>
                        <a:pt x="178" y="17"/>
                        <a:pt x="178" y="17"/>
                      </a:cubicBezTo>
                      <a:cubicBezTo>
                        <a:pt x="178" y="17"/>
                        <a:pt x="178" y="17"/>
                        <a:pt x="178" y="17"/>
                      </a:cubicBezTo>
                      <a:cubicBezTo>
                        <a:pt x="178" y="17"/>
                        <a:pt x="178" y="17"/>
                        <a:pt x="178" y="17"/>
                      </a:cubicBezTo>
                      <a:cubicBezTo>
                        <a:pt x="177" y="18"/>
                        <a:pt x="177" y="18"/>
                        <a:pt x="177" y="19"/>
                      </a:cubicBezTo>
                      <a:cubicBezTo>
                        <a:pt x="177" y="19"/>
                        <a:pt x="177" y="19"/>
                        <a:pt x="177" y="19"/>
                      </a:cubicBezTo>
                      <a:cubicBezTo>
                        <a:pt x="176" y="19"/>
                        <a:pt x="177" y="18"/>
                        <a:pt x="176" y="17"/>
                      </a:cubicBezTo>
                      <a:cubicBezTo>
                        <a:pt x="176" y="18"/>
                        <a:pt x="176" y="18"/>
                        <a:pt x="176" y="18"/>
                      </a:cubicBezTo>
                      <a:cubicBezTo>
                        <a:pt x="176" y="17"/>
                        <a:pt x="175" y="17"/>
                        <a:pt x="175" y="16"/>
                      </a:cubicBezTo>
                      <a:cubicBezTo>
                        <a:pt x="175" y="16"/>
                        <a:pt x="174" y="17"/>
                        <a:pt x="174" y="17"/>
                      </a:cubicBezTo>
                      <a:cubicBezTo>
                        <a:pt x="174" y="17"/>
                        <a:pt x="174" y="17"/>
                        <a:pt x="174" y="16"/>
                      </a:cubicBezTo>
                      <a:cubicBezTo>
                        <a:pt x="175" y="16"/>
                        <a:pt x="176" y="16"/>
                        <a:pt x="176" y="16"/>
                      </a:cubicBezTo>
                      <a:cubicBezTo>
                        <a:pt x="177" y="15"/>
                        <a:pt x="176" y="15"/>
                        <a:pt x="178" y="15"/>
                      </a:cubicBezTo>
                      <a:cubicBezTo>
                        <a:pt x="179" y="15"/>
                        <a:pt x="179" y="14"/>
                        <a:pt x="180" y="14"/>
                      </a:cubicBezTo>
                      <a:cubicBezTo>
                        <a:pt x="180" y="14"/>
                        <a:pt x="180" y="14"/>
                        <a:pt x="180" y="14"/>
                      </a:cubicBezTo>
                      <a:cubicBezTo>
                        <a:pt x="180" y="14"/>
                        <a:pt x="180" y="14"/>
                        <a:pt x="180" y="14"/>
                      </a:cubicBezTo>
                      <a:cubicBezTo>
                        <a:pt x="180" y="15"/>
                        <a:pt x="180" y="15"/>
                        <a:pt x="180" y="14"/>
                      </a:cubicBezTo>
                      <a:cubicBezTo>
                        <a:pt x="181" y="14"/>
                        <a:pt x="181" y="15"/>
                        <a:pt x="181" y="15"/>
                      </a:cubicBezTo>
                      <a:cubicBezTo>
                        <a:pt x="181" y="15"/>
                        <a:pt x="182" y="14"/>
                        <a:pt x="183" y="14"/>
                      </a:cubicBezTo>
                      <a:cubicBezTo>
                        <a:pt x="183" y="15"/>
                        <a:pt x="184" y="15"/>
                        <a:pt x="184" y="16"/>
                      </a:cubicBezTo>
                      <a:cubicBezTo>
                        <a:pt x="184" y="16"/>
                        <a:pt x="184" y="16"/>
                        <a:pt x="184" y="16"/>
                      </a:cubicBezTo>
                      <a:cubicBezTo>
                        <a:pt x="184" y="16"/>
                        <a:pt x="184" y="16"/>
                        <a:pt x="184" y="16"/>
                      </a:cubicBezTo>
                      <a:cubicBezTo>
                        <a:pt x="184" y="16"/>
                        <a:pt x="184" y="16"/>
                        <a:pt x="184" y="16"/>
                      </a:cubicBezTo>
                      <a:cubicBezTo>
                        <a:pt x="184" y="16"/>
                        <a:pt x="184" y="16"/>
                        <a:pt x="184" y="16"/>
                      </a:cubicBezTo>
                      <a:cubicBezTo>
                        <a:pt x="185" y="16"/>
                        <a:pt x="185" y="16"/>
                        <a:pt x="185" y="16"/>
                      </a:cubicBezTo>
                      <a:cubicBezTo>
                        <a:pt x="185" y="16"/>
                        <a:pt x="185" y="16"/>
                        <a:pt x="185" y="15"/>
                      </a:cubicBezTo>
                      <a:cubicBezTo>
                        <a:pt x="186" y="16"/>
                        <a:pt x="186" y="17"/>
                        <a:pt x="186" y="17"/>
                      </a:cubicBezTo>
                      <a:cubicBezTo>
                        <a:pt x="186" y="17"/>
                        <a:pt x="186" y="18"/>
                        <a:pt x="185" y="18"/>
                      </a:cubicBezTo>
                      <a:cubicBezTo>
                        <a:pt x="185" y="17"/>
                        <a:pt x="183" y="16"/>
                        <a:pt x="183" y="17"/>
                      </a:cubicBezTo>
                      <a:cubicBezTo>
                        <a:pt x="184" y="18"/>
                        <a:pt x="184" y="18"/>
                        <a:pt x="184" y="17"/>
                      </a:cubicBezTo>
                      <a:cubicBezTo>
                        <a:pt x="185" y="18"/>
                        <a:pt x="184" y="19"/>
                        <a:pt x="185" y="19"/>
                      </a:cubicBezTo>
                      <a:cubicBezTo>
                        <a:pt x="185" y="20"/>
                        <a:pt x="186" y="19"/>
                        <a:pt x="186" y="19"/>
                      </a:cubicBezTo>
                      <a:cubicBezTo>
                        <a:pt x="187" y="19"/>
                        <a:pt x="187" y="20"/>
                        <a:pt x="187" y="20"/>
                      </a:cubicBezTo>
                      <a:cubicBezTo>
                        <a:pt x="188" y="21"/>
                        <a:pt x="188" y="21"/>
                        <a:pt x="189" y="21"/>
                      </a:cubicBezTo>
                      <a:cubicBezTo>
                        <a:pt x="189" y="20"/>
                        <a:pt x="189" y="20"/>
                        <a:pt x="189" y="20"/>
                      </a:cubicBezTo>
                      <a:cubicBezTo>
                        <a:pt x="189" y="20"/>
                        <a:pt x="189" y="20"/>
                        <a:pt x="190" y="20"/>
                      </a:cubicBezTo>
                      <a:cubicBezTo>
                        <a:pt x="190" y="21"/>
                        <a:pt x="189" y="21"/>
                        <a:pt x="189" y="22"/>
                      </a:cubicBezTo>
                      <a:cubicBezTo>
                        <a:pt x="190" y="22"/>
                        <a:pt x="192" y="22"/>
                        <a:pt x="192" y="23"/>
                      </a:cubicBezTo>
                      <a:cubicBezTo>
                        <a:pt x="192" y="23"/>
                        <a:pt x="192" y="24"/>
                        <a:pt x="192" y="24"/>
                      </a:cubicBezTo>
                      <a:cubicBezTo>
                        <a:pt x="193" y="24"/>
                        <a:pt x="194" y="22"/>
                        <a:pt x="194" y="24"/>
                      </a:cubicBezTo>
                      <a:cubicBezTo>
                        <a:pt x="195" y="24"/>
                        <a:pt x="195" y="23"/>
                        <a:pt x="195" y="23"/>
                      </a:cubicBezTo>
                      <a:cubicBezTo>
                        <a:pt x="196" y="23"/>
                        <a:pt x="198" y="23"/>
                        <a:pt x="197" y="21"/>
                      </a:cubicBezTo>
                      <a:cubicBezTo>
                        <a:pt x="197" y="21"/>
                        <a:pt x="197" y="21"/>
                        <a:pt x="196" y="20"/>
                      </a:cubicBezTo>
                      <a:cubicBezTo>
                        <a:pt x="195" y="20"/>
                        <a:pt x="195" y="20"/>
                        <a:pt x="195" y="20"/>
                      </a:cubicBezTo>
                      <a:cubicBezTo>
                        <a:pt x="195" y="20"/>
                        <a:pt x="195" y="20"/>
                        <a:pt x="195" y="20"/>
                      </a:cubicBezTo>
                      <a:cubicBezTo>
                        <a:pt x="195" y="19"/>
                        <a:pt x="195" y="19"/>
                        <a:pt x="195" y="19"/>
                      </a:cubicBezTo>
                      <a:cubicBezTo>
                        <a:pt x="195" y="19"/>
                        <a:pt x="195" y="18"/>
                        <a:pt x="195" y="17"/>
                      </a:cubicBezTo>
                      <a:cubicBezTo>
                        <a:pt x="195" y="17"/>
                        <a:pt x="195" y="17"/>
                        <a:pt x="195" y="17"/>
                      </a:cubicBezTo>
                      <a:cubicBezTo>
                        <a:pt x="195" y="18"/>
                        <a:pt x="195" y="18"/>
                        <a:pt x="195" y="18"/>
                      </a:cubicBezTo>
                      <a:cubicBezTo>
                        <a:pt x="195" y="18"/>
                        <a:pt x="195" y="18"/>
                        <a:pt x="195" y="18"/>
                      </a:cubicBezTo>
                      <a:cubicBezTo>
                        <a:pt x="196" y="19"/>
                        <a:pt x="196" y="19"/>
                        <a:pt x="197" y="19"/>
                      </a:cubicBezTo>
                      <a:cubicBezTo>
                        <a:pt x="197" y="18"/>
                        <a:pt x="197" y="17"/>
                        <a:pt x="198" y="17"/>
                      </a:cubicBezTo>
                      <a:cubicBezTo>
                        <a:pt x="198" y="17"/>
                        <a:pt x="199" y="17"/>
                        <a:pt x="199" y="17"/>
                      </a:cubicBezTo>
                      <a:cubicBezTo>
                        <a:pt x="199" y="17"/>
                        <a:pt x="199" y="18"/>
                        <a:pt x="199" y="18"/>
                      </a:cubicBezTo>
                      <a:cubicBezTo>
                        <a:pt x="199" y="19"/>
                        <a:pt x="199" y="19"/>
                        <a:pt x="200" y="19"/>
                      </a:cubicBezTo>
                      <a:cubicBezTo>
                        <a:pt x="200" y="19"/>
                        <a:pt x="200" y="19"/>
                        <a:pt x="200" y="18"/>
                      </a:cubicBezTo>
                      <a:cubicBezTo>
                        <a:pt x="201" y="18"/>
                        <a:pt x="201" y="17"/>
                        <a:pt x="201" y="18"/>
                      </a:cubicBezTo>
                      <a:cubicBezTo>
                        <a:pt x="201" y="19"/>
                        <a:pt x="201" y="20"/>
                        <a:pt x="200" y="19"/>
                      </a:cubicBezTo>
                      <a:cubicBezTo>
                        <a:pt x="199" y="21"/>
                        <a:pt x="201" y="21"/>
                        <a:pt x="203" y="21"/>
                      </a:cubicBezTo>
                      <a:cubicBezTo>
                        <a:pt x="202" y="20"/>
                        <a:pt x="203" y="18"/>
                        <a:pt x="202" y="18"/>
                      </a:cubicBezTo>
                      <a:cubicBezTo>
                        <a:pt x="202" y="18"/>
                        <a:pt x="203" y="18"/>
                        <a:pt x="203" y="17"/>
                      </a:cubicBezTo>
                      <a:cubicBezTo>
                        <a:pt x="203" y="18"/>
                        <a:pt x="203" y="19"/>
                        <a:pt x="204" y="19"/>
                      </a:cubicBezTo>
                      <a:cubicBezTo>
                        <a:pt x="204" y="19"/>
                        <a:pt x="204" y="20"/>
                        <a:pt x="204" y="20"/>
                      </a:cubicBezTo>
                      <a:cubicBezTo>
                        <a:pt x="204" y="20"/>
                        <a:pt x="204" y="21"/>
                        <a:pt x="204" y="21"/>
                      </a:cubicBezTo>
                      <a:cubicBezTo>
                        <a:pt x="204" y="22"/>
                        <a:pt x="203" y="22"/>
                        <a:pt x="204" y="23"/>
                      </a:cubicBezTo>
                      <a:cubicBezTo>
                        <a:pt x="203" y="23"/>
                        <a:pt x="203" y="23"/>
                        <a:pt x="203" y="23"/>
                      </a:cubicBezTo>
                      <a:cubicBezTo>
                        <a:pt x="201" y="23"/>
                        <a:pt x="202" y="21"/>
                        <a:pt x="200" y="21"/>
                      </a:cubicBezTo>
                      <a:cubicBezTo>
                        <a:pt x="201" y="22"/>
                        <a:pt x="202" y="22"/>
                        <a:pt x="201" y="24"/>
                      </a:cubicBezTo>
                      <a:cubicBezTo>
                        <a:pt x="203" y="25"/>
                        <a:pt x="204" y="23"/>
                        <a:pt x="205" y="24"/>
                      </a:cubicBezTo>
                      <a:cubicBezTo>
                        <a:pt x="206" y="23"/>
                        <a:pt x="204" y="22"/>
                        <a:pt x="204" y="22"/>
                      </a:cubicBezTo>
                      <a:cubicBezTo>
                        <a:pt x="206" y="21"/>
                        <a:pt x="206" y="18"/>
                        <a:pt x="206" y="16"/>
                      </a:cubicBezTo>
                      <a:cubicBezTo>
                        <a:pt x="205" y="17"/>
                        <a:pt x="205" y="17"/>
                        <a:pt x="204" y="17"/>
                      </a:cubicBezTo>
                      <a:cubicBezTo>
                        <a:pt x="204" y="15"/>
                        <a:pt x="206" y="16"/>
                        <a:pt x="206" y="15"/>
                      </a:cubicBezTo>
                      <a:cubicBezTo>
                        <a:pt x="207" y="15"/>
                        <a:pt x="209" y="14"/>
                        <a:pt x="209" y="15"/>
                      </a:cubicBezTo>
                      <a:cubicBezTo>
                        <a:pt x="210" y="15"/>
                        <a:pt x="210" y="15"/>
                        <a:pt x="210" y="14"/>
                      </a:cubicBezTo>
                      <a:cubicBezTo>
                        <a:pt x="210" y="14"/>
                        <a:pt x="210" y="15"/>
                        <a:pt x="211" y="15"/>
                      </a:cubicBezTo>
                      <a:cubicBezTo>
                        <a:pt x="210" y="15"/>
                        <a:pt x="209" y="16"/>
                        <a:pt x="210" y="17"/>
                      </a:cubicBezTo>
                      <a:cubicBezTo>
                        <a:pt x="208" y="18"/>
                        <a:pt x="208" y="16"/>
                        <a:pt x="206" y="17"/>
                      </a:cubicBezTo>
                      <a:cubicBezTo>
                        <a:pt x="207" y="17"/>
                        <a:pt x="207" y="17"/>
                        <a:pt x="208" y="17"/>
                      </a:cubicBezTo>
                      <a:cubicBezTo>
                        <a:pt x="207" y="19"/>
                        <a:pt x="209" y="20"/>
                        <a:pt x="208" y="20"/>
                      </a:cubicBezTo>
                      <a:cubicBezTo>
                        <a:pt x="208" y="21"/>
                        <a:pt x="209" y="21"/>
                        <a:pt x="209" y="20"/>
                      </a:cubicBezTo>
                      <a:cubicBezTo>
                        <a:pt x="210" y="20"/>
                        <a:pt x="209" y="22"/>
                        <a:pt x="210" y="23"/>
                      </a:cubicBezTo>
                      <a:cubicBezTo>
                        <a:pt x="212" y="23"/>
                        <a:pt x="212" y="22"/>
                        <a:pt x="212" y="24"/>
                      </a:cubicBezTo>
                      <a:cubicBezTo>
                        <a:pt x="213" y="24"/>
                        <a:pt x="212" y="23"/>
                        <a:pt x="213" y="23"/>
                      </a:cubicBezTo>
                      <a:cubicBezTo>
                        <a:pt x="213" y="22"/>
                        <a:pt x="214" y="21"/>
                        <a:pt x="214" y="20"/>
                      </a:cubicBezTo>
                      <a:cubicBezTo>
                        <a:pt x="215" y="20"/>
                        <a:pt x="215" y="20"/>
                        <a:pt x="215" y="20"/>
                      </a:cubicBezTo>
                      <a:cubicBezTo>
                        <a:pt x="215" y="21"/>
                        <a:pt x="215" y="21"/>
                        <a:pt x="215" y="21"/>
                      </a:cubicBezTo>
                      <a:cubicBezTo>
                        <a:pt x="215" y="21"/>
                        <a:pt x="216" y="21"/>
                        <a:pt x="216" y="21"/>
                      </a:cubicBezTo>
                      <a:cubicBezTo>
                        <a:pt x="216" y="22"/>
                        <a:pt x="216" y="23"/>
                        <a:pt x="216" y="23"/>
                      </a:cubicBezTo>
                      <a:cubicBezTo>
                        <a:pt x="215" y="24"/>
                        <a:pt x="214" y="24"/>
                        <a:pt x="215" y="25"/>
                      </a:cubicBezTo>
                      <a:cubicBezTo>
                        <a:pt x="216" y="25"/>
                        <a:pt x="215" y="23"/>
                        <a:pt x="216" y="23"/>
                      </a:cubicBezTo>
                      <a:cubicBezTo>
                        <a:pt x="217" y="23"/>
                        <a:pt x="217" y="24"/>
                        <a:pt x="217" y="25"/>
                      </a:cubicBezTo>
                      <a:cubicBezTo>
                        <a:pt x="217" y="25"/>
                        <a:pt x="218" y="24"/>
                        <a:pt x="218" y="25"/>
                      </a:cubicBezTo>
                      <a:cubicBezTo>
                        <a:pt x="220" y="24"/>
                        <a:pt x="220" y="22"/>
                        <a:pt x="219" y="20"/>
                      </a:cubicBezTo>
                      <a:cubicBezTo>
                        <a:pt x="219" y="20"/>
                        <a:pt x="220" y="20"/>
                        <a:pt x="220" y="20"/>
                      </a:cubicBezTo>
                      <a:cubicBezTo>
                        <a:pt x="220" y="20"/>
                        <a:pt x="220" y="20"/>
                        <a:pt x="220" y="20"/>
                      </a:cubicBezTo>
                      <a:cubicBezTo>
                        <a:pt x="220" y="20"/>
                        <a:pt x="220" y="21"/>
                        <a:pt x="220" y="21"/>
                      </a:cubicBezTo>
                      <a:cubicBezTo>
                        <a:pt x="223" y="21"/>
                        <a:pt x="223" y="22"/>
                        <a:pt x="225" y="23"/>
                      </a:cubicBezTo>
                      <a:cubicBezTo>
                        <a:pt x="225" y="24"/>
                        <a:pt x="224" y="23"/>
                        <a:pt x="224" y="24"/>
                      </a:cubicBezTo>
                      <a:cubicBezTo>
                        <a:pt x="224" y="25"/>
                        <a:pt x="226" y="24"/>
                        <a:pt x="225" y="23"/>
                      </a:cubicBezTo>
                      <a:cubicBezTo>
                        <a:pt x="225" y="22"/>
                        <a:pt x="226" y="21"/>
                        <a:pt x="228" y="21"/>
                      </a:cubicBezTo>
                      <a:cubicBezTo>
                        <a:pt x="228" y="21"/>
                        <a:pt x="228" y="21"/>
                        <a:pt x="228" y="21"/>
                      </a:cubicBezTo>
                      <a:cubicBezTo>
                        <a:pt x="228" y="21"/>
                        <a:pt x="228" y="21"/>
                        <a:pt x="229" y="21"/>
                      </a:cubicBezTo>
                      <a:cubicBezTo>
                        <a:pt x="229" y="21"/>
                        <a:pt x="229" y="21"/>
                        <a:pt x="229" y="20"/>
                      </a:cubicBezTo>
                      <a:cubicBezTo>
                        <a:pt x="230" y="21"/>
                        <a:pt x="230" y="20"/>
                        <a:pt x="231" y="19"/>
                      </a:cubicBezTo>
                      <a:cubicBezTo>
                        <a:pt x="231" y="19"/>
                        <a:pt x="231" y="20"/>
                        <a:pt x="231" y="20"/>
                      </a:cubicBezTo>
                      <a:cubicBezTo>
                        <a:pt x="231" y="20"/>
                        <a:pt x="232" y="20"/>
                        <a:pt x="233" y="20"/>
                      </a:cubicBezTo>
                      <a:cubicBezTo>
                        <a:pt x="233" y="20"/>
                        <a:pt x="233" y="20"/>
                        <a:pt x="233" y="20"/>
                      </a:cubicBezTo>
                      <a:cubicBezTo>
                        <a:pt x="233" y="21"/>
                        <a:pt x="234" y="20"/>
                        <a:pt x="234" y="20"/>
                      </a:cubicBezTo>
                      <a:cubicBezTo>
                        <a:pt x="234" y="19"/>
                        <a:pt x="233" y="19"/>
                        <a:pt x="233" y="19"/>
                      </a:cubicBezTo>
                      <a:cubicBezTo>
                        <a:pt x="233" y="17"/>
                        <a:pt x="234" y="20"/>
                        <a:pt x="236" y="20"/>
                      </a:cubicBezTo>
                      <a:cubicBezTo>
                        <a:pt x="237" y="20"/>
                        <a:pt x="236" y="19"/>
                        <a:pt x="237" y="19"/>
                      </a:cubicBezTo>
                      <a:cubicBezTo>
                        <a:pt x="237" y="19"/>
                        <a:pt x="237" y="19"/>
                        <a:pt x="237" y="19"/>
                      </a:cubicBezTo>
                      <a:cubicBezTo>
                        <a:pt x="237" y="19"/>
                        <a:pt x="237" y="19"/>
                        <a:pt x="237" y="20"/>
                      </a:cubicBezTo>
                      <a:cubicBezTo>
                        <a:pt x="237" y="20"/>
                        <a:pt x="237" y="20"/>
                        <a:pt x="237" y="20"/>
                      </a:cubicBezTo>
                      <a:cubicBezTo>
                        <a:pt x="237" y="20"/>
                        <a:pt x="237" y="20"/>
                        <a:pt x="237" y="20"/>
                      </a:cubicBezTo>
                      <a:cubicBezTo>
                        <a:pt x="238" y="20"/>
                        <a:pt x="238" y="20"/>
                        <a:pt x="238" y="20"/>
                      </a:cubicBezTo>
                      <a:cubicBezTo>
                        <a:pt x="238" y="20"/>
                        <a:pt x="238" y="20"/>
                        <a:pt x="238" y="20"/>
                      </a:cubicBezTo>
                      <a:cubicBezTo>
                        <a:pt x="237" y="22"/>
                        <a:pt x="242" y="23"/>
                        <a:pt x="239" y="24"/>
                      </a:cubicBezTo>
                      <a:cubicBezTo>
                        <a:pt x="239" y="24"/>
                        <a:pt x="241" y="23"/>
                        <a:pt x="240" y="22"/>
                      </a:cubicBezTo>
                      <a:cubicBezTo>
                        <a:pt x="241" y="22"/>
                        <a:pt x="241" y="23"/>
                        <a:pt x="242" y="23"/>
                      </a:cubicBezTo>
                      <a:cubicBezTo>
                        <a:pt x="242" y="22"/>
                        <a:pt x="242" y="22"/>
                        <a:pt x="242" y="21"/>
                      </a:cubicBezTo>
                      <a:cubicBezTo>
                        <a:pt x="242" y="20"/>
                        <a:pt x="243" y="20"/>
                        <a:pt x="244" y="20"/>
                      </a:cubicBezTo>
                      <a:cubicBezTo>
                        <a:pt x="244" y="21"/>
                        <a:pt x="245" y="21"/>
                        <a:pt x="245" y="20"/>
                      </a:cubicBezTo>
                      <a:cubicBezTo>
                        <a:pt x="245" y="20"/>
                        <a:pt x="245" y="20"/>
                        <a:pt x="244" y="20"/>
                      </a:cubicBezTo>
                      <a:cubicBezTo>
                        <a:pt x="247" y="20"/>
                        <a:pt x="247" y="22"/>
                        <a:pt x="247" y="24"/>
                      </a:cubicBezTo>
                      <a:cubicBezTo>
                        <a:pt x="249" y="24"/>
                        <a:pt x="249" y="24"/>
                        <a:pt x="249" y="24"/>
                      </a:cubicBezTo>
                      <a:cubicBezTo>
                        <a:pt x="250" y="23"/>
                        <a:pt x="249" y="22"/>
                        <a:pt x="249" y="21"/>
                      </a:cubicBezTo>
                      <a:cubicBezTo>
                        <a:pt x="249" y="21"/>
                        <a:pt x="250" y="21"/>
                        <a:pt x="250" y="21"/>
                      </a:cubicBezTo>
                      <a:cubicBezTo>
                        <a:pt x="249" y="20"/>
                        <a:pt x="248" y="20"/>
                        <a:pt x="247" y="19"/>
                      </a:cubicBezTo>
                      <a:cubicBezTo>
                        <a:pt x="248" y="17"/>
                        <a:pt x="249" y="19"/>
                        <a:pt x="249" y="19"/>
                      </a:cubicBezTo>
                      <a:cubicBezTo>
                        <a:pt x="250" y="19"/>
                        <a:pt x="251" y="19"/>
                        <a:pt x="251" y="18"/>
                      </a:cubicBezTo>
                      <a:cubicBezTo>
                        <a:pt x="253" y="19"/>
                        <a:pt x="253" y="22"/>
                        <a:pt x="252" y="24"/>
                      </a:cubicBezTo>
                      <a:cubicBezTo>
                        <a:pt x="253" y="23"/>
                        <a:pt x="254" y="23"/>
                        <a:pt x="254" y="22"/>
                      </a:cubicBezTo>
                      <a:cubicBezTo>
                        <a:pt x="254" y="23"/>
                        <a:pt x="254" y="23"/>
                        <a:pt x="255" y="24"/>
                      </a:cubicBezTo>
                      <a:cubicBezTo>
                        <a:pt x="256" y="24"/>
                        <a:pt x="255" y="22"/>
                        <a:pt x="257" y="22"/>
                      </a:cubicBezTo>
                      <a:cubicBezTo>
                        <a:pt x="257" y="22"/>
                        <a:pt x="256" y="23"/>
                        <a:pt x="257" y="24"/>
                      </a:cubicBezTo>
                      <a:cubicBezTo>
                        <a:pt x="259" y="24"/>
                        <a:pt x="258" y="21"/>
                        <a:pt x="257" y="21"/>
                      </a:cubicBezTo>
                      <a:cubicBezTo>
                        <a:pt x="256" y="20"/>
                        <a:pt x="257" y="20"/>
                        <a:pt x="258" y="20"/>
                      </a:cubicBezTo>
                      <a:cubicBezTo>
                        <a:pt x="258" y="19"/>
                        <a:pt x="257" y="18"/>
                        <a:pt x="259" y="18"/>
                      </a:cubicBezTo>
                      <a:cubicBezTo>
                        <a:pt x="260" y="18"/>
                        <a:pt x="260" y="19"/>
                        <a:pt x="259" y="19"/>
                      </a:cubicBezTo>
                      <a:cubicBezTo>
                        <a:pt x="259" y="20"/>
                        <a:pt x="262" y="20"/>
                        <a:pt x="261" y="18"/>
                      </a:cubicBezTo>
                      <a:cubicBezTo>
                        <a:pt x="262" y="19"/>
                        <a:pt x="261" y="20"/>
                        <a:pt x="263" y="20"/>
                      </a:cubicBezTo>
                      <a:cubicBezTo>
                        <a:pt x="263" y="19"/>
                        <a:pt x="263" y="18"/>
                        <a:pt x="263" y="17"/>
                      </a:cubicBezTo>
                      <a:cubicBezTo>
                        <a:pt x="262" y="17"/>
                        <a:pt x="262" y="17"/>
                        <a:pt x="262" y="17"/>
                      </a:cubicBezTo>
                      <a:cubicBezTo>
                        <a:pt x="262" y="16"/>
                        <a:pt x="263" y="15"/>
                        <a:pt x="264" y="15"/>
                      </a:cubicBezTo>
                      <a:cubicBezTo>
                        <a:pt x="263" y="14"/>
                        <a:pt x="263" y="13"/>
                        <a:pt x="263" y="13"/>
                      </a:cubicBezTo>
                      <a:cubicBezTo>
                        <a:pt x="263" y="13"/>
                        <a:pt x="263" y="13"/>
                        <a:pt x="264" y="13"/>
                      </a:cubicBezTo>
                      <a:cubicBezTo>
                        <a:pt x="264" y="13"/>
                        <a:pt x="264" y="12"/>
                        <a:pt x="265" y="12"/>
                      </a:cubicBezTo>
                      <a:cubicBezTo>
                        <a:pt x="264" y="12"/>
                        <a:pt x="264" y="12"/>
                        <a:pt x="264" y="12"/>
                      </a:cubicBezTo>
                      <a:cubicBezTo>
                        <a:pt x="265" y="12"/>
                        <a:pt x="265" y="11"/>
                        <a:pt x="266" y="11"/>
                      </a:cubicBezTo>
                      <a:cubicBezTo>
                        <a:pt x="266" y="11"/>
                        <a:pt x="266" y="11"/>
                        <a:pt x="266" y="11"/>
                      </a:cubicBezTo>
                      <a:cubicBezTo>
                        <a:pt x="266" y="11"/>
                        <a:pt x="266" y="11"/>
                        <a:pt x="265" y="11"/>
                      </a:cubicBezTo>
                      <a:cubicBezTo>
                        <a:pt x="266" y="11"/>
                        <a:pt x="266" y="11"/>
                        <a:pt x="266" y="12"/>
                      </a:cubicBezTo>
                      <a:cubicBezTo>
                        <a:pt x="266" y="12"/>
                        <a:pt x="266" y="12"/>
                        <a:pt x="266" y="12"/>
                      </a:cubicBezTo>
                      <a:cubicBezTo>
                        <a:pt x="266" y="12"/>
                        <a:pt x="266" y="12"/>
                        <a:pt x="266" y="12"/>
                      </a:cubicBezTo>
                      <a:cubicBezTo>
                        <a:pt x="266" y="13"/>
                        <a:pt x="266" y="13"/>
                        <a:pt x="266" y="14"/>
                      </a:cubicBezTo>
                      <a:cubicBezTo>
                        <a:pt x="267" y="13"/>
                        <a:pt x="267" y="14"/>
                        <a:pt x="268" y="14"/>
                      </a:cubicBezTo>
                      <a:cubicBezTo>
                        <a:pt x="267" y="15"/>
                        <a:pt x="266" y="15"/>
                        <a:pt x="266" y="16"/>
                      </a:cubicBezTo>
                      <a:cubicBezTo>
                        <a:pt x="265" y="16"/>
                        <a:pt x="265" y="17"/>
                        <a:pt x="264" y="17"/>
                      </a:cubicBezTo>
                      <a:cubicBezTo>
                        <a:pt x="264" y="17"/>
                        <a:pt x="264" y="18"/>
                        <a:pt x="265" y="18"/>
                      </a:cubicBezTo>
                      <a:cubicBezTo>
                        <a:pt x="263" y="19"/>
                        <a:pt x="266" y="19"/>
                        <a:pt x="264" y="20"/>
                      </a:cubicBezTo>
                      <a:cubicBezTo>
                        <a:pt x="264" y="20"/>
                        <a:pt x="265" y="20"/>
                        <a:pt x="266" y="20"/>
                      </a:cubicBezTo>
                      <a:cubicBezTo>
                        <a:pt x="266" y="21"/>
                        <a:pt x="266" y="22"/>
                        <a:pt x="267" y="23"/>
                      </a:cubicBezTo>
                      <a:cubicBezTo>
                        <a:pt x="268" y="23"/>
                        <a:pt x="269" y="22"/>
                        <a:pt x="269" y="23"/>
                      </a:cubicBezTo>
                      <a:cubicBezTo>
                        <a:pt x="270" y="23"/>
                        <a:pt x="269" y="22"/>
                        <a:pt x="269" y="22"/>
                      </a:cubicBezTo>
                      <a:cubicBezTo>
                        <a:pt x="270" y="22"/>
                        <a:pt x="270" y="22"/>
                        <a:pt x="270" y="21"/>
                      </a:cubicBezTo>
                      <a:cubicBezTo>
                        <a:pt x="271" y="21"/>
                        <a:pt x="271" y="22"/>
                        <a:pt x="271" y="23"/>
                      </a:cubicBezTo>
                      <a:cubicBezTo>
                        <a:pt x="272" y="23"/>
                        <a:pt x="273" y="23"/>
                        <a:pt x="272" y="24"/>
                      </a:cubicBezTo>
                      <a:cubicBezTo>
                        <a:pt x="273" y="23"/>
                        <a:pt x="276" y="22"/>
                        <a:pt x="275" y="24"/>
                      </a:cubicBezTo>
                      <a:cubicBezTo>
                        <a:pt x="276" y="24"/>
                        <a:pt x="275" y="23"/>
                        <a:pt x="276" y="23"/>
                      </a:cubicBezTo>
                      <a:cubicBezTo>
                        <a:pt x="278" y="23"/>
                        <a:pt x="277" y="25"/>
                        <a:pt x="278" y="24"/>
                      </a:cubicBezTo>
                      <a:cubicBezTo>
                        <a:pt x="279" y="21"/>
                        <a:pt x="276" y="23"/>
                        <a:pt x="276" y="21"/>
                      </a:cubicBezTo>
                      <a:cubicBezTo>
                        <a:pt x="276" y="20"/>
                        <a:pt x="277" y="20"/>
                        <a:pt x="278" y="19"/>
                      </a:cubicBezTo>
                      <a:cubicBezTo>
                        <a:pt x="278" y="19"/>
                        <a:pt x="278" y="20"/>
                        <a:pt x="278" y="20"/>
                      </a:cubicBezTo>
                      <a:cubicBezTo>
                        <a:pt x="278" y="21"/>
                        <a:pt x="277" y="20"/>
                        <a:pt x="277" y="21"/>
                      </a:cubicBezTo>
                      <a:cubicBezTo>
                        <a:pt x="277" y="22"/>
                        <a:pt x="278" y="22"/>
                        <a:pt x="278" y="22"/>
                      </a:cubicBezTo>
                      <a:cubicBezTo>
                        <a:pt x="279" y="22"/>
                        <a:pt x="279" y="23"/>
                        <a:pt x="279" y="24"/>
                      </a:cubicBezTo>
                      <a:cubicBezTo>
                        <a:pt x="280" y="24"/>
                        <a:pt x="280" y="23"/>
                        <a:pt x="280" y="23"/>
                      </a:cubicBezTo>
                      <a:cubicBezTo>
                        <a:pt x="280" y="22"/>
                        <a:pt x="281" y="22"/>
                        <a:pt x="281" y="22"/>
                      </a:cubicBezTo>
                      <a:cubicBezTo>
                        <a:pt x="282" y="22"/>
                        <a:pt x="282" y="21"/>
                        <a:pt x="284" y="21"/>
                      </a:cubicBezTo>
                      <a:cubicBezTo>
                        <a:pt x="284" y="22"/>
                        <a:pt x="282" y="22"/>
                        <a:pt x="282" y="23"/>
                      </a:cubicBezTo>
                      <a:cubicBezTo>
                        <a:pt x="283" y="24"/>
                        <a:pt x="285" y="23"/>
                        <a:pt x="286" y="22"/>
                      </a:cubicBezTo>
                      <a:cubicBezTo>
                        <a:pt x="287" y="22"/>
                        <a:pt x="286" y="23"/>
                        <a:pt x="287" y="23"/>
                      </a:cubicBezTo>
                      <a:cubicBezTo>
                        <a:pt x="287" y="23"/>
                        <a:pt x="287" y="22"/>
                        <a:pt x="288" y="22"/>
                      </a:cubicBezTo>
                      <a:cubicBezTo>
                        <a:pt x="289" y="23"/>
                        <a:pt x="290" y="23"/>
                        <a:pt x="289" y="24"/>
                      </a:cubicBezTo>
                      <a:cubicBezTo>
                        <a:pt x="290" y="24"/>
                        <a:pt x="290" y="22"/>
                        <a:pt x="289" y="22"/>
                      </a:cubicBezTo>
                      <a:cubicBezTo>
                        <a:pt x="290" y="21"/>
                        <a:pt x="292" y="22"/>
                        <a:pt x="293" y="21"/>
                      </a:cubicBezTo>
                      <a:cubicBezTo>
                        <a:pt x="294" y="21"/>
                        <a:pt x="294" y="21"/>
                        <a:pt x="295" y="20"/>
                      </a:cubicBezTo>
                      <a:cubicBezTo>
                        <a:pt x="295" y="20"/>
                        <a:pt x="295" y="21"/>
                        <a:pt x="296" y="21"/>
                      </a:cubicBezTo>
                      <a:cubicBezTo>
                        <a:pt x="296" y="21"/>
                        <a:pt x="296" y="22"/>
                        <a:pt x="296" y="22"/>
                      </a:cubicBezTo>
                      <a:cubicBezTo>
                        <a:pt x="297" y="23"/>
                        <a:pt x="298" y="23"/>
                        <a:pt x="298" y="24"/>
                      </a:cubicBezTo>
                      <a:cubicBezTo>
                        <a:pt x="299" y="23"/>
                        <a:pt x="301" y="23"/>
                        <a:pt x="302" y="22"/>
                      </a:cubicBezTo>
                      <a:cubicBezTo>
                        <a:pt x="302" y="22"/>
                        <a:pt x="301" y="21"/>
                        <a:pt x="301" y="21"/>
                      </a:cubicBezTo>
                      <a:cubicBezTo>
                        <a:pt x="302" y="20"/>
                        <a:pt x="303" y="22"/>
                        <a:pt x="302" y="19"/>
                      </a:cubicBezTo>
                      <a:cubicBezTo>
                        <a:pt x="303" y="19"/>
                        <a:pt x="303" y="20"/>
                        <a:pt x="303" y="20"/>
                      </a:cubicBezTo>
                      <a:cubicBezTo>
                        <a:pt x="304" y="21"/>
                        <a:pt x="304" y="19"/>
                        <a:pt x="305" y="19"/>
                      </a:cubicBezTo>
                      <a:cubicBezTo>
                        <a:pt x="305" y="20"/>
                        <a:pt x="305" y="20"/>
                        <a:pt x="306" y="21"/>
                      </a:cubicBezTo>
                      <a:cubicBezTo>
                        <a:pt x="306" y="21"/>
                        <a:pt x="308" y="21"/>
                        <a:pt x="307" y="22"/>
                      </a:cubicBezTo>
                      <a:cubicBezTo>
                        <a:pt x="308" y="23"/>
                        <a:pt x="308" y="21"/>
                        <a:pt x="309" y="21"/>
                      </a:cubicBezTo>
                      <a:cubicBezTo>
                        <a:pt x="312" y="22"/>
                        <a:pt x="315" y="25"/>
                        <a:pt x="316" y="21"/>
                      </a:cubicBezTo>
                      <a:cubicBezTo>
                        <a:pt x="317" y="21"/>
                        <a:pt x="319" y="24"/>
                        <a:pt x="319" y="21"/>
                      </a:cubicBezTo>
                      <a:cubicBezTo>
                        <a:pt x="321" y="21"/>
                        <a:pt x="319" y="22"/>
                        <a:pt x="319" y="23"/>
                      </a:cubicBezTo>
                      <a:cubicBezTo>
                        <a:pt x="318" y="23"/>
                        <a:pt x="319" y="24"/>
                        <a:pt x="318" y="24"/>
                      </a:cubicBezTo>
                      <a:cubicBezTo>
                        <a:pt x="318" y="25"/>
                        <a:pt x="320" y="24"/>
                        <a:pt x="320" y="23"/>
                      </a:cubicBezTo>
                      <a:cubicBezTo>
                        <a:pt x="321" y="23"/>
                        <a:pt x="321" y="24"/>
                        <a:pt x="322" y="24"/>
                      </a:cubicBezTo>
                      <a:cubicBezTo>
                        <a:pt x="322" y="23"/>
                        <a:pt x="322" y="23"/>
                        <a:pt x="323" y="23"/>
                      </a:cubicBezTo>
                      <a:cubicBezTo>
                        <a:pt x="323" y="22"/>
                        <a:pt x="321" y="23"/>
                        <a:pt x="320" y="23"/>
                      </a:cubicBezTo>
                      <a:cubicBezTo>
                        <a:pt x="320" y="22"/>
                        <a:pt x="320" y="22"/>
                        <a:pt x="320" y="22"/>
                      </a:cubicBezTo>
                      <a:cubicBezTo>
                        <a:pt x="321" y="21"/>
                        <a:pt x="322" y="21"/>
                        <a:pt x="322" y="21"/>
                      </a:cubicBezTo>
                      <a:cubicBezTo>
                        <a:pt x="322" y="21"/>
                        <a:pt x="322" y="21"/>
                        <a:pt x="322" y="21"/>
                      </a:cubicBezTo>
                      <a:cubicBezTo>
                        <a:pt x="322" y="19"/>
                        <a:pt x="321" y="18"/>
                        <a:pt x="320" y="16"/>
                      </a:cubicBezTo>
                      <a:cubicBezTo>
                        <a:pt x="320" y="16"/>
                        <a:pt x="320" y="16"/>
                        <a:pt x="320" y="16"/>
                      </a:cubicBezTo>
                      <a:cubicBezTo>
                        <a:pt x="319" y="16"/>
                        <a:pt x="319" y="16"/>
                        <a:pt x="320" y="15"/>
                      </a:cubicBezTo>
                      <a:cubicBezTo>
                        <a:pt x="319" y="14"/>
                        <a:pt x="318" y="13"/>
                        <a:pt x="318" y="12"/>
                      </a:cubicBezTo>
                      <a:cubicBezTo>
                        <a:pt x="318" y="12"/>
                        <a:pt x="317" y="12"/>
                        <a:pt x="317" y="12"/>
                      </a:cubicBezTo>
                      <a:cubicBezTo>
                        <a:pt x="318" y="12"/>
                        <a:pt x="318" y="11"/>
                        <a:pt x="317" y="11"/>
                      </a:cubicBezTo>
                      <a:cubicBezTo>
                        <a:pt x="316" y="11"/>
                        <a:pt x="314" y="9"/>
                        <a:pt x="316" y="8"/>
                      </a:cubicBezTo>
                      <a:cubicBezTo>
                        <a:pt x="316" y="9"/>
                        <a:pt x="316" y="9"/>
                        <a:pt x="316" y="8"/>
                      </a:cubicBezTo>
                      <a:cubicBezTo>
                        <a:pt x="315" y="8"/>
                        <a:pt x="315" y="8"/>
                        <a:pt x="314" y="8"/>
                      </a:cubicBezTo>
                      <a:cubicBezTo>
                        <a:pt x="314" y="10"/>
                        <a:pt x="314" y="10"/>
                        <a:pt x="314" y="10"/>
                      </a:cubicBezTo>
                      <a:cubicBezTo>
                        <a:pt x="314" y="10"/>
                        <a:pt x="314" y="10"/>
                        <a:pt x="313" y="10"/>
                      </a:cubicBezTo>
                      <a:cubicBezTo>
                        <a:pt x="314" y="9"/>
                        <a:pt x="314" y="7"/>
                        <a:pt x="316" y="8"/>
                      </a:cubicBezTo>
                      <a:cubicBezTo>
                        <a:pt x="316" y="8"/>
                        <a:pt x="316" y="7"/>
                        <a:pt x="316" y="7"/>
                      </a:cubicBezTo>
                      <a:cubicBezTo>
                        <a:pt x="315" y="6"/>
                        <a:pt x="315" y="5"/>
                        <a:pt x="314" y="5"/>
                      </a:cubicBezTo>
                      <a:cubicBezTo>
                        <a:pt x="314" y="5"/>
                        <a:pt x="314" y="5"/>
                        <a:pt x="314" y="5"/>
                      </a:cubicBezTo>
                      <a:cubicBezTo>
                        <a:pt x="313" y="5"/>
                        <a:pt x="313" y="3"/>
                        <a:pt x="311" y="3"/>
                      </a:cubicBezTo>
                      <a:cubicBezTo>
                        <a:pt x="311" y="4"/>
                        <a:pt x="311" y="4"/>
                        <a:pt x="311" y="4"/>
                      </a:cubicBezTo>
                      <a:cubicBezTo>
                        <a:pt x="311" y="4"/>
                        <a:pt x="311" y="4"/>
                        <a:pt x="311" y="4"/>
                      </a:cubicBezTo>
                      <a:cubicBezTo>
                        <a:pt x="311" y="4"/>
                        <a:pt x="311" y="4"/>
                        <a:pt x="311" y="4"/>
                      </a:cubicBezTo>
                      <a:cubicBezTo>
                        <a:pt x="310" y="4"/>
                        <a:pt x="310" y="4"/>
                        <a:pt x="310" y="5"/>
                      </a:cubicBezTo>
                      <a:cubicBezTo>
                        <a:pt x="310" y="5"/>
                        <a:pt x="311" y="5"/>
                        <a:pt x="311" y="5"/>
                      </a:cubicBezTo>
                      <a:cubicBezTo>
                        <a:pt x="311" y="5"/>
                        <a:pt x="311" y="6"/>
                        <a:pt x="311" y="7"/>
                      </a:cubicBezTo>
                      <a:cubicBezTo>
                        <a:pt x="311" y="8"/>
                        <a:pt x="312" y="7"/>
                        <a:pt x="313" y="8"/>
                      </a:cubicBezTo>
                      <a:cubicBezTo>
                        <a:pt x="313" y="9"/>
                        <a:pt x="311" y="9"/>
                        <a:pt x="309" y="9"/>
                      </a:cubicBezTo>
                      <a:cubicBezTo>
                        <a:pt x="309" y="9"/>
                        <a:pt x="310" y="10"/>
                        <a:pt x="310" y="10"/>
                      </a:cubicBezTo>
                      <a:cubicBezTo>
                        <a:pt x="310" y="10"/>
                        <a:pt x="310" y="10"/>
                        <a:pt x="310" y="10"/>
                      </a:cubicBezTo>
                      <a:cubicBezTo>
                        <a:pt x="310" y="10"/>
                        <a:pt x="310" y="11"/>
                        <a:pt x="310" y="11"/>
                      </a:cubicBezTo>
                      <a:cubicBezTo>
                        <a:pt x="309" y="11"/>
                        <a:pt x="309" y="10"/>
                        <a:pt x="309" y="10"/>
                      </a:cubicBezTo>
                      <a:cubicBezTo>
                        <a:pt x="308" y="10"/>
                        <a:pt x="308" y="11"/>
                        <a:pt x="307" y="12"/>
                      </a:cubicBezTo>
                      <a:cubicBezTo>
                        <a:pt x="307" y="12"/>
                        <a:pt x="307" y="11"/>
                        <a:pt x="307" y="11"/>
                      </a:cubicBezTo>
                      <a:cubicBezTo>
                        <a:pt x="307" y="11"/>
                        <a:pt x="306" y="11"/>
                        <a:pt x="306" y="10"/>
                      </a:cubicBezTo>
                      <a:cubicBezTo>
                        <a:pt x="307" y="10"/>
                        <a:pt x="307" y="10"/>
                        <a:pt x="308" y="9"/>
                      </a:cubicBezTo>
                      <a:cubicBezTo>
                        <a:pt x="308" y="9"/>
                        <a:pt x="308" y="8"/>
                        <a:pt x="309" y="8"/>
                      </a:cubicBezTo>
                      <a:cubicBezTo>
                        <a:pt x="308" y="8"/>
                        <a:pt x="308" y="7"/>
                        <a:pt x="308" y="7"/>
                      </a:cubicBezTo>
                      <a:cubicBezTo>
                        <a:pt x="308" y="7"/>
                        <a:pt x="308" y="6"/>
                        <a:pt x="308" y="6"/>
                      </a:cubicBezTo>
                      <a:cubicBezTo>
                        <a:pt x="308" y="6"/>
                        <a:pt x="309" y="5"/>
                        <a:pt x="309" y="4"/>
                      </a:cubicBezTo>
                      <a:cubicBezTo>
                        <a:pt x="308" y="4"/>
                        <a:pt x="307" y="4"/>
                        <a:pt x="307" y="5"/>
                      </a:cubicBezTo>
                      <a:cubicBezTo>
                        <a:pt x="307" y="5"/>
                        <a:pt x="307" y="5"/>
                        <a:pt x="307" y="5"/>
                      </a:cubicBezTo>
                      <a:cubicBezTo>
                        <a:pt x="307" y="5"/>
                        <a:pt x="307" y="4"/>
                        <a:pt x="307" y="4"/>
                      </a:cubicBezTo>
                      <a:cubicBezTo>
                        <a:pt x="306" y="4"/>
                        <a:pt x="306" y="4"/>
                        <a:pt x="306" y="4"/>
                      </a:cubicBezTo>
                      <a:cubicBezTo>
                        <a:pt x="306" y="4"/>
                        <a:pt x="306" y="4"/>
                        <a:pt x="306" y="4"/>
                      </a:cubicBezTo>
                      <a:cubicBezTo>
                        <a:pt x="305" y="4"/>
                        <a:pt x="305" y="4"/>
                        <a:pt x="305" y="4"/>
                      </a:cubicBezTo>
                      <a:cubicBezTo>
                        <a:pt x="305" y="5"/>
                        <a:pt x="305" y="5"/>
                        <a:pt x="306" y="5"/>
                      </a:cubicBezTo>
                      <a:cubicBezTo>
                        <a:pt x="306" y="6"/>
                        <a:pt x="304" y="6"/>
                        <a:pt x="304" y="6"/>
                      </a:cubicBezTo>
                      <a:cubicBezTo>
                        <a:pt x="305" y="7"/>
                        <a:pt x="305" y="7"/>
                        <a:pt x="306" y="8"/>
                      </a:cubicBezTo>
                      <a:cubicBezTo>
                        <a:pt x="306" y="8"/>
                        <a:pt x="305" y="8"/>
                        <a:pt x="305" y="8"/>
                      </a:cubicBezTo>
                      <a:cubicBezTo>
                        <a:pt x="305" y="8"/>
                        <a:pt x="305" y="9"/>
                        <a:pt x="305" y="9"/>
                      </a:cubicBezTo>
                      <a:cubicBezTo>
                        <a:pt x="305" y="9"/>
                        <a:pt x="304" y="9"/>
                        <a:pt x="303" y="9"/>
                      </a:cubicBezTo>
                      <a:cubicBezTo>
                        <a:pt x="303" y="10"/>
                        <a:pt x="303" y="11"/>
                        <a:pt x="302" y="11"/>
                      </a:cubicBezTo>
                      <a:cubicBezTo>
                        <a:pt x="302" y="11"/>
                        <a:pt x="301" y="10"/>
                        <a:pt x="301" y="9"/>
                      </a:cubicBezTo>
                      <a:cubicBezTo>
                        <a:pt x="300" y="9"/>
                        <a:pt x="300" y="9"/>
                        <a:pt x="299" y="9"/>
                      </a:cubicBezTo>
                      <a:cubicBezTo>
                        <a:pt x="299" y="8"/>
                        <a:pt x="300" y="8"/>
                        <a:pt x="301" y="8"/>
                      </a:cubicBezTo>
                      <a:cubicBezTo>
                        <a:pt x="301" y="6"/>
                        <a:pt x="303" y="6"/>
                        <a:pt x="302" y="5"/>
                      </a:cubicBezTo>
                      <a:cubicBezTo>
                        <a:pt x="300" y="5"/>
                        <a:pt x="300" y="5"/>
                        <a:pt x="300" y="5"/>
                      </a:cubicBezTo>
                      <a:cubicBezTo>
                        <a:pt x="299" y="5"/>
                        <a:pt x="300" y="3"/>
                        <a:pt x="298" y="3"/>
                      </a:cubicBezTo>
                      <a:cubicBezTo>
                        <a:pt x="298" y="4"/>
                        <a:pt x="299" y="4"/>
                        <a:pt x="299" y="5"/>
                      </a:cubicBezTo>
                      <a:cubicBezTo>
                        <a:pt x="297" y="5"/>
                        <a:pt x="298" y="4"/>
                        <a:pt x="297" y="4"/>
                      </a:cubicBezTo>
                      <a:cubicBezTo>
                        <a:pt x="295" y="3"/>
                        <a:pt x="296" y="5"/>
                        <a:pt x="295" y="5"/>
                      </a:cubicBezTo>
                      <a:cubicBezTo>
                        <a:pt x="295" y="6"/>
                        <a:pt x="296" y="5"/>
                        <a:pt x="296" y="5"/>
                      </a:cubicBezTo>
                      <a:cubicBezTo>
                        <a:pt x="296" y="7"/>
                        <a:pt x="295" y="7"/>
                        <a:pt x="296" y="8"/>
                      </a:cubicBezTo>
                      <a:cubicBezTo>
                        <a:pt x="297" y="8"/>
                        <a:pt x="297" y="8"/>
                        <a:pt x="297" y="8"/>
                      </a:cubicBezTo>
                      <a:cubicBezTo>
                        <a:pt x="296" y="9"/>
                        <a:pt x="296" y="10"/>
                        <a:pt x="296" y="10"/>
                      </a:cubicBezTo>
                      <a:cubicBezTo>
                        <a:pt x="296" y="10"/>
                        <a:pt x="295" y="9"/>
                        <a:pt x="295" y="9"/>
                      </a:cubicBezTo>
                      <a:cubicBezTo>
                        <a:pt x="295" y="9"/>
                        <a:pt x="295" y="9"/>
                        <a:pt x="295" y="9"/>
                      </a:cubicBezTo>
                      <a:cubicBezTo>
                        <a:pt x="294" y="8"/>
                        <a:pt x="293" y="9"/>
                        <a:pt x="292" y="10"/>
                      </a:cubicBezTo>
                      <a:cubicBezTo>
                        <a:pt x="292" y="10"/>
                        <a:pt x="292" y="9"/>
                        <a:pt x="292" y="9"/>
                      </a:cubicBezTo>
                      <a:cubicBezTo>
                        <a:pt x="292" y="9"/>
                        <a:pt x="293" y="9"/>
                        <a:pt x="293" y="8"/>
                      </a:cubicBezTo>
                      <a:cubicBezTo>
                        <a:pt x="293" y="8"/>
                        <a:pt x="293" y="7"/>
                        <a:pt x="292" y="7"/>
                      </a:cubicBezTo>
                      <a:cubicBezTo>
                        <a:pt x="292" y="7"/>
                        <a:pt x="292" y="6"/>
                        <a:pt x="292" y="6"/>
                      </a:cubicBezTo>
                      <a:cubicBezTo>
                        <a:pt x="292" y="6"/>
                        <a:pt x="292" y="6"/>
                        <a:pt x="292" y="5"/>
                      </a:cubicBezTo>
                      <a:cubicBezTo>
                        <a:pt x="292" y="5"/>
                        <a:pt x="292" y="5"/>
                        <a:pt x="292" y="5"/>
                      </a:cubicBezTo>
                      <a:cubicBezTo>
                        <a:pt x="293" y="5"/>
                        <a:pt x="293" y="6"/>
                        <a:pt x="294" y="6"/>
                      </a:cubicBezTo>
                      <a:cubicBezTo>
                        <a:pt x="294" y="5"/>
                        <a:pt x="293" y="5"/>
                        <a:pt x="292" y="5"/>
                      </a:cubicBezTo>
                      <a:cubicBezTo>
                        <a:pt x="292" y="5"/>
                        <a:pt x="292" y="4"/>
                        <a:pt x="292" y="4"/>
                      </a:cubicBezTo>
                      <a:cubicBezTo>
                        <a:pt x="292" y="4"/>
                        <a:pt x="291" y="4"/>
                        <a:pt x="291" y="5"/>
                      </a:cubicBezTo>
                      <a:cubicBezTo>
                        <a:pt x="291" y="5"/>
                        <a:pt x="291" y="5"/>
                        <a:pt x="290" y="5"/>
                      </a:cubicBezTo>
                      <a:cubicBezTo>
                        <a:pt x="290" y="4"/>
                        <a:pt x="290" y="3"/>
                        <a:pt x="289" y="4"/>
                      </a:cubicBezTo>
                      <a:cubicBezTo>
                        <a:pt x="289" y="4"/>
                        <a:pt x="289" y="4"/>
                        <a:pt x="289" y="4"/>
                      </a:cubicBezTo>
                      <a:cubicBezTo>
                        <a:pt x="289" y="4"/>
                        <a:pt x="289" y="4"/>
                        <a:pt x="289" y="4"/>
                      </a:cubicBezTo>
                      <a:cubicBezTo>
                        <a:pt x="288" y="3"/>
                        <a:pt x="288" y="4"/>
                        <a:pt x="287" y="4"/>
                      </a:cubicBezTo>
                      <a:cubicBezTo>
                        <a:pt x="287" y="4"/>
                        <a:pt x="287" y="4"/>
                        <a:pt x="287" y="4"/>
                      </a:cubicBezTo>
                      <a:cubicBezTo>
                        <a:pt x="287" y="4"/>
                        <a:pt x="287" y="4"/>
                        <a:pt x="286" y="4"/>
                      </a:cubicBezTo>
                      <a:cubicBezTo>
                        <a:pt x="287" y="4"/>
                        <a:pt x="287" y="4"/>
                        <a:pt x="287" y="4"/>
                      </a:cubicBezTo>
                      <a:cubicBezTo>
                        <a:pt x="286" y="4"/>
                        <a:pt x="286" y="3"/>
                        <a:pt x="286" y="3"/>
                      </a:cubicBezTo>
                      <a:cubicBezTo>
                        <a:pt x="286" y="3"/>
                        <a:pt x="286" y="4"/>
                        <a:pt x="286" y="4"/>
                      </a:cubicBezTo>
                      <a:cubicBezTo>
                        <a:pt x="284" y="3"/>
                        <a:pt x="284" y="3"/>
                        <a:pt x="282" y="3"/>
                      </a:cubicBezTo>
                      <a:cubicBezTo>
                        <a:pt x="282" y="3"/>
                        <a:pt x="282" y="3"/>
                        <a:pt x="282" y="3"/>
                      </a:cubicBezTo>
                      <a:cubicBezTo>
                        <a:pt x="282" y="4"/>
                        <a:pt x="282" y="4"/>
                        <a:pt x="282" y="4"/>
                      </a:cubicBezTo>
                      <a:cubicBezTo>
                        <a:pt x="282" y="4"/>
                        <a:pt x="281" y="4"/>
                        <a:pt x="281" y="4"/>
                      </a:cubicBezTo>
                      <a:cubicBezTo>
                        <a:pt x="281" y="4"/>
                        <a:pt x="281" y="5"/>
                        <a:pt x="281" y="5"/>
                      </a:cubicBezTo>
                      <a:cubicBezTo>
                        <a:pt x="281" y="5"/>
                        <a:pt x="281" y="5"/>
                        <a:pt x="281" y="5"/>
                      </a:cubicBezTo>
                      <a:cubicBezTo>
                        <a:pt x="281" y="5"/>
                        <a:pt x="281" y="6"/>
                        <a:pt x="281" y="6"/>
                      </a:cubicBezTo>
                      <a:cubicBezTo>
                        <a:pt x="281" y="6"/>
                        <a:pt x="281" y="6"/>
                        <a:pt x="281" y="6"/>
                      </a:cubicBezTo>
                      <a:cubicBezTo>
                        <a:pt x="281" y="7"/>
                        <a:pt x="281" y="7"/>
                        <a:pt x="281" y="8"/>
                      </a:cubicBezTo>
                      <a:cubicBezTo>
                        <a:pt x="282" y="8"/>
                        <a:pt x="284" y="8"/>
                        <a:pt x="285" y="8"/>
                      </a:cubicBezTo>
                      <a:cubicBezTo>
                        <a:pt x="285" y="7"/>
                        <a:pt x="286" y="6"/>
                        <a:pt x="286" y="5"/>
                      </a:cubicBezTo>
                      <a:cubicBezTo>
                        <a:pt x="287" y="5"/>
                        <a:pt x="287" y="5"/>
                        <a:pt x="287" y="5"/>
                      </a:cubicBezTo>
                      <a:cubicBezTo>
                        <a:pt x="288" y="5"/>
                        <a:pt x="288" y="5"/>
                        <a:pt x="288" y="6"/>
                      </a:cubicBezTo>
                      <a:cubicBezTo>
                        <a:pt x="288" y="6"/>
                        <a:pt x="288" y="6"/>
                        <a:pt x="289" y="6"/>
                      </a:cubicBezTo>
                      <a:cubicBezTo>
                        <a:pt x="288" y="6"/>
                        <a:pt x="288" y="7"/>
                        <a:pt x="288" y="8"/>
                      </a:cubicBezTo>
                      <a:cubicBezTo>
                        <a:pt x="288" y="8"/>
                        <a:pt x="288" y="8"/>
                        <a:pt x="288" y="8"/>
                      </a:cubicBezTo>
                      <a:cubicBezTo>
                        <a:pt x="287" y="8"/>
                        <a:pt x="288" y="8"/>
                        <a:pt x="288" y="8"/>
                      </a:cubicBezTo>
                      <a:cubicBezTo>
                        <a:pt x="288" y="8"/>
                        <a:pt x="288" y="8"/>
                        <a:pt x="288" y="8"/>
                      </a:cubicBezTo>
                      <a:cubicBezTo>
                        <a:pt x="288" y="8"/>
                        <a:pt x="288" y="8"/>
                        <a:pt x="288" y="8"/>
                      </a:cubicBezTo>
                      <a:cubicBezTo>
                        <a:pt x="288" y="9"/>
                        <a:pt x="287" y="9"/>
                        <a:pt x="287" y="9"/>
                      </a:cubicBezTo>
                      <a:cubicBezTo>
                        <a:pt x="286" y="9"/>
                        <a:pt x="286" y="9"/>
                        <a:pt x="286" y="8"/>
                      </a:cubicBezTo>
                      <a:cubicBezTo>
                        <a:pt x="284" y="7"/>
                        <a:pt x="285" y="9"/>
                        <a:pt x="283" y="8"/>
                      </a:cubicBezTo>
                      <a:cubicBezTo>
                        <a:pt x="283" y="9"/>
                        <a:pt x="283" y="9"/>
                        <a:pt x="283" y="9"/>
                      </a:cubicBezTo>
                      <a:cubicBezTo>
                        <a:pt x="283" y="9"/>
                        <a:pt x="283" y="9"/>
                        <a:pt x="283" y="9"/>
                      </a:cubicBezTo>
                      <a:cubicBezTo>
                        <a:pt x="284" y="11"/>
                        <a:pt x="284" y="10"/>
                        <a:pt x="283" y="12"/>
                      </a:cubicBezTo>
                      <a:cubicBezTo>
                        <a:pt x="283" y="12"/>
                        <a:pt x="283" y="12"/>
                        <a:pt x="283" y="12"/>
                      </a:cubicBezTo>
                      <a:cubicBezTo>
                        <a:pt x="283" y="12"/>
                        <a:pt x="283" y="12"/>
                        <a:pt x="283" y="12"/>
                      </a:cubicBezTo>
                      <a:cubicBezTo>
                        <a:pt x="283" y="12"/>
                        <a:pt x="283" y="13"/>
                        <a:pt x="283" y="14"/>
                      </a:cubicBezTo>
                      <a:cubicBezTo>
                        <a:pt x="284" y="14"/>
                        <a:pt x="286" y="14"/>
                        <a:pt x="287" y="14"/>
                      </a:cubicBezTo>
                      <a:cubicBezTo>
                        <a:pt x="287" y="14"/>
                        <a:pt x="288" y="14"/>
                        <a:pt x="289" y="14"/>
                      </a:cubicBezTo>
                      <a:cubicBezTo>
                        <a:pt x="288" y="14"/>
                        <a:pt x="288" y="15"/>
                        <a:pt x="288" y="16"/>
                      </a:cubicBezTo>
                      <a:cubicBezTo>
                        <a:pt x="288" y="18"/>
                        <a:pt x="285" y="15"/>
                        <a:pt x="285" y="17"/>
                      </a:cubicBezTo>
                      <a:cubicBezTo>
                        <a:pt x="284" y="17"/>
                        <a:pt x="284" y="15"/>
                        <a:pt x="282" y="15"/>
                      </a:cubicBezTo>
                      <a:cubicBezTo>
                        <a:pt x="282" y="17"/>
                        <a:pt x="282" y="18"/>
                        <a:pt x="281" y="18"/>
                      </a:cubicBezTo>
                      <a:cubicBezTo>
                        <a:pt x="280" y="18"/>
                        <a:pt x="282" y="17"/>
                        <a:pt x="281" y="16"/>
                      </a:cubicBezTo>
                      <a:cubicBezTo>
                        <a:pt x="280" y="16"/>
                        <a:pt x="280" y="17"/>
                        <a:pt x="278" y="16"/>
                      </a:cubicBezTo>
                      <a:cubicBezTo>
                        <a:pt x="278" y="16"/>
                        <a:pt x="280" y="16"/>
                        <a:pt x="280" y="15"/>
                      </a:cubicBezTo>
                      <a:cubicBezTo>
                        <a:pt x="280" y="14"/>
                        <a:pt x="280" y="13"/>
                        <a:pt x="280" y="14"/>
                      </a:cubicBezTo>
                      <a:cubicBezTo>
                        <a:pt x="281" y="14"/>
                        <a:pt x="280" y="13"/>
                        <a:pt x="280" y="13"/>
                      </a:cubicBezTo>
                      <a:cubicBezTo>
                        <a:pt x="281" y="12"/>
                        <a:pt x="281" y="12"/>
                        <a:pt x="280" y="10"/>
                      </a:cubicBezTo>
                      <a:cubicBezTo>
                        <a:pt x="280" y="10"/>
                        <a:pt x="281" y="10"/>
                        <a:pt x="281" y="10"/>
                      </a:cubicBezTo>
                      <a:cubicBezTo>
                        <a:pt x="282" y="7"/>
                        <a:pt x="278" y="9"/>
                        <a:pt x="278" y="6"/>
                      </a:cubicBezTo>
                      <a:cubicBezTo>
                        <a:pt x="278" y="6"/>
                        <a:pt x="278" y="6"/>
                        <a:pt x="278" y="6"/>
                      </a:cubicBezTo>
                      <a:cubicBezTo>
                        <a:pt x="278" y="6"/>
                        <a:pt x="278" y="6"/>
                        <a:pt x="278" y="5"/>
                      </a:cubicBezTo>
                      <a:cubicBezTo>
                        <a:pt x="279" y="5"/>
                        <a:pt x="280" y="4"/>
                        <a:pt x="278" y="5"/>
                      </a:cubicBezTo>
                      <a:cubicBezTo>
                        <a:pt x="278" y="5"/>
                        <a:pt x="278" y="5"/>
                        <a:pt x="278" y="5"/>
                      </a:cubicBezTo>
                      <a:cubicBezTo>
                        <a:pt x="278" y="3"/>
                        <a:pt x="275" y="6"/>
                        <a:pt x="275" y="4"/>
                      </a:cubicBezTo>
                      <a:cubicBezTo>
                        <a:pt x="274" y="4"/>
                        <a:pt x="274" y="5"/>
                        <a:pt x="274" y="5"/>
                      </a:cubicBezTo>
                      <a:cubicBezTo>
                        <a:pt x="273" y="4"/>
                        <a:pt x="273" y="5"/>
                        <a:pt x="273" y="6"/>
                      </a:cubicBezTo>
                      <a:cubicBezTo>
                        <a:pt x="272" y="6"/>
                        <a:pt x="272" y="6"/>
                        <a:pt x="272" y="6"/>
                      </a:cubicBezTo>
                      <a:cubicBezTo>
                        <a:pt x="273" y="7"/>
                        <a:pt x="273" y="7"/>
                        <a:pt x="274" y="8"/>
                      </a:cubicBezTo>
                      <a:cubicBezTo>
                        <a:pt x="274" y="8"/>
                        <a:pt x="274" y="8"/>
                        <a:pt x="275" y="9"/>
                      </a:cubicBezTo>
                      <a:cubicBezTo>
                        <a:pt x="275" y="10"/>
                        <a:pt x="275" y="10"/>
                        <a:pt x="275" y="10"/>
                      </a:cubicBezTo>
                      <a:cubicBezTo>
                        <a:pt x="274" y="10"/>
                        <a:pt x="272" y="9"/>
                        <a:pt x="272" y="10"/>
                      </a:cubicBezTo>
                      <a:cubicBezTo>
                        <a:pt x="274" y="10"/>
                        <a:pt x="273" y="11"/>
                        <a:pt x="272" y="12"/>
                      </a:cubicBezTo>
                      <a:cubicBezTo>
                        <a:pt x="272" y="11"/>
                        <a:pt x="272" y="11"/>
                        <a:pt x="272" y="11"/>
                      </a:cubicBezTo>
                      <a:cubicBezTo>
                        <a:pt x="272" y="10"/>
                        <a:pt x="271" y="10"/>
                        <a:pt x="271" y="9"/>
                      </a:cubicBezTo>
                      <a:cubicBezTo>
                        <a:pt x="270" y="9"/>
                        <a:pt x="270" y="9"/>
                        <a:pt x="270" y="9"/>
                      </a:cubicBezTo>
                      <a:cubicBezTo>
                        <a:pt x="271" y="9"/>
                        <a:pt x="272" y="9"/>
                        <a:pt x="272" y="8"/>
                      </a:cubicBezTo>
                      <a:cubicBezTo>
                        <a:pt x="272" y="8"/>
                        <a:pt x="271" y="8"/>
                        <a:pt x="271" y="7"/>
                      </a:cubicBezTo>
                      <a:cubicBezTo>
                        <a:pt x="271" y="7"/>
                        <a:pt x="273" y="6"/>
                        <a:pt x="272" y="4"/>
                      </a:cubicBezTo>
                      <a:cubicBezTo>
                        <a:pt x="271" y="5"/>
                        <a:pt x="270" y="3"/>
                        <a:pt x="270" y="4"/>
                      </a:cubicBezTo>
                      <a:cubicBezTo>
                        <a:pt x="269" y="4"/>
                        <a:pt x="269" y="4"/>
                        <a:pt x="269" y="4"/>
                      </a:cubicBezTo>
                      <a:cubicBezTo>
                        <a:pt x="269" y="4"/>
                        <a:pt x="269" y="4"/>
                        <a:pt x="269" y="4"/>
                      </a:cubicBezTo>
                      <a:cubicBezTo>
                        <a:pt x="269" y="4"/>
                        <a:pt x="269" y="4"/>
                        <a:pt x="268" y="4"/>
                      </a:cubicBezTo>
                      <a:cubicBezTo>
                        <a:pt x="269" y="3"/>
                        <a:pt x="268" y="3"/>
                        <a:pt x="268" y="3"/>
                      </a:cubicBezTo>
                      <a:cubicBezTo>
                        <a:pt x="267" y="3"/>
                        <a:pt x="267" y="3"/>
                        <a:pt x="267" y="3"/>
                      </a:cubicBezTo>
                      <a:cubicBezTo>
                        <a:pt x="266" y="4"/>
                        <a:pt x="266" y="7"/>
                        <a:pt x="267" y="7"/>
                      </a:cubicBezTo>
                      <a:cubicBezTo>
                        <a:pt x="267" y="8"/>
                        <a:pt x="266" y="8"/>
                        <a:pt x="266" y="9"/>
                      </a:cubicBezTo>
                      <a:cubicBezTo>
                        <a:pt x="265" y="9"/>
                        <a:pt x="265" y="8"/>
                        <a:pt x="265" y="7"/>
                      </a:cubicBezTo>
                      <a:cubicBezTo>
                        <a:pt x="265" y="7"/>
                        <a:pt x="264" y="8"/>
                        <a:pt x="264" y="7"/>
                      </a:cubicBezTo>
                      <a:cubicBezTo>
                        <a:pt x="264" y="7"/>
                        <a:pt x="264" y="7"/>
                        <a:pt x="264" y="6"/>
                      </a:cubicBezTo>
                      <a:cubicBezTo>
                        <a:pt x="264" y="6"/>
                        <a:pt x="264" y="5"/>
                        <a:pt x="265" y="5"/>
                      </a:cubicBezTo>
                      <a:cubicBezTo>
                        <a:pt x="265" y="4"/>
                        <a:pt x="265" y="3"/>
                        <a:pt x="264" y="3"/>
                      </a:cubicBezTo>
                      <a:cubicBezTo>
                        <a:pt x="264" y="4"/>
                        <a:pt x="264" y="6"/>
                        <a:pt x="262" y="5"/>
                      </a:cubicBezTo>
                      <a:cubicBezTo>
                        <a:pt x="262" y="5"/>
                        <a:pt x="262" y="4"/>
                        <a:pt x="263" y="4"/>
                      </a:cubicBezTo>
                      <a:cubicBezTo>
                        <a:pt x="261" y="5"/>
                        <a:pt x="262" y="4"/>
                        <a:pt x="261" y="4"/>
                      </a:cubicBezTo>
                      <a:cubicBezTo>
                        <a:pt x="260" y="4"/>
                        <a:pt x="260" y="5"/>
                        <a:pt x="260" y="5"/>
                      </a:cubicBezTo>
                      <a:cubicBezTo>
                        <a:pt x="260" y="5"/>
                        <a:pt x="259" y="3"/>
                        <a:pt x="259" y="4"/>
                      </a:cubicBezTo>
                      <a:cubicBezTo>
                        <a:pt x="260" y="5"/>
                        <a:pt x="258" y="6"/>
                        <a:pt x="258" y="7"/>
                      </a:cubicBezTo>
                      <a:cubicBezTo>
                        <a:pt x="258" y="7"/>
                        <a:pt x="258" y="7"/>
                        <a:pt x="259" y="7"/>
                      </a:cubicBezTo>
                      <a:cubicBezTo>
                        <a:pt x="258" y="7"/>
                        <a:pt x="258" y="7"/>
                        <a:pt x="258" y="7"/>
                      </a:cubicBezTo>
                      <a:cubicBezTo>
                        <a:pt x="257" y="7"/>
                        <a:pt x="258" y="6"/>
                        <a:pt x="258" y="5"/>
                      </a:cubicBezTo>
                      <a:cubicBezTo>
                        <a:pt x="258" y="5"/>
                        <a:pt x="258" y="5"/>
                        <a:pt x="258" y="5"/>
                      </a:cubicBezTo>
                      <a:cubicBezTo>
                        <a:pt x="258" y="5"/>
                        <a:pt x="258" y="5"/>
                        <a:pt x="257" y="5"/>
                      </a:cubicBezTo>
                      <a:cubicBezTo>
                        <a:pt x="257" y="4"/>
                        <a:pt x="258" y="3"/>
                        <a:pt x="258" y="3"/>
                      </a:cubicBezTo>
                      <a:cubicBezTo>
                        <a:pt x="257" y="3"/>
                        <a:pt x="257" y="3"/>
                        <a:pt x="257" y="3"/>
                      </a:cubicBezTo>
                      <a:cubicBezTo>
                        <a:pt x="257" y="3"/>
                        <a:pt x="257" y="3"/>
                        <a:pt x="257" y="3"/>
                      </a:cubicBezTo>
                      <a:cubicBezTo>
                        <a:pt x="257" y="3"/>
                        <a:pt x="256" y="2"/>
                        <a:pt x="255" y="2"/>
                      </a:cubicBezTo>
                      <a:cubicBezTo>
                        <a:pt x="255" y="2"/>
                        <a:pt x="256" y="3"/>
                        <a:pt x="255" y="3"/>
                      </a:cubicBezTo>
                      <a:cubicBezTo>
                        <a:pt x="255" y="2"/>
                        <a:pt x="255" y="3"/>
                        <a:pt x="255" y="3"/>
                      </a:cubicBezTo>
                      <a:cubicBezTo>
                        <a:pt x="254" y="3"/>
                        <a:pt x="253" y="3"/>
                        <a:pt x="253" y="3"/>
                      </a:cubicBezTo>
                      <a:cubicBezTo>
                        <a:pt x="253" y="3"/>
                        <a:pt x="253" y="3"/>
                        <a:pt x="253" y="4"/>
                      </a:cubicBezTo>
                      <a:cubicBezTo>
                        <a:pt x="252" y="4"/>
                        <a:pt x="252" y="4"/>
                        <a:pt x="252" y="4"/>
                      </a:cubicBezTo>
                      <a:cubicBezTo>
                        <a:pt x="253" y="5"/>
                        <a:pt x="251" y="5"/>
                        <a:pt x="251" y="5"/>
                      </a:cubicBezTo>
                      <a:cubicBezTo>
                        <a:pt x="252" y="6"/>
                        <a:pt x="252" y="6"/>
                        <a:pt x="252" y="6"/>
                      </a:cubicBezTo>
                      <a:cubicBezTo>
                        <a:pt x="252" y="6"/>
                        <a:pt x="252" y="6"/>
                        <a:pt x="253" y="6"/>
                      </a:cubicBezTo>
                      <a:cubicBezTo>
                        <a:pt x="253" y="7"/>
                        <a:pt x="253" y="7"/>
                        <a:pt x="253" y="7"/>
                      </a:cubicBezTo>
                      <a:cubicBezTo>
                        <a:pt x="254" y="7"/>
                        <a:pt x="254" y="7"/>
                        <a:pt x="254" y="7"/>
                      </a:cubicBezTo>
                      <a:cubicBezTo>
                        <a:pt x="254" y="7"/>
                        <a:pt x="254" y="7"/>
                        <a:pt x="254" y="8"/>
                      </a:cubicBezTo>
                      <a:cubicBezTo>
                        <a:pt x="253" y="8"/>
                        <a:pt x="253" y="8"/>
                        <a:pt x="253" y="9"/>
                      </a:cubicBezTo>
                      <a:cubicBezTo>
                        <a:pt x="253" y="9"/>
                        <a:pt x="252" y="9"/>
                        <a:pt x="252" y="8"/>
                      </a:cubicBezTo>
                      <a:cubicBezTo>
                        <a:pt x="252" y="8"/>
                        <a:pt x="252" y="9"/>
                        <a:pt x="252" y="10"/>
                      </a:cubicBezTo>
                      <a:cubicBezTo>
                        <a:pt x="252" y="10"/>
                        <a:pt x="252" y="10"/>
                        <a:pt x="252" y="10"/>
                      </a:cubicBezTo>
                      <a:cubicBezTo>
                        <a:pt x="252" y="10"/>
                        <a:pt x="252" y="10"/>
                        <a:pt x="252" y="10"/>
                      </a:cubicBezTo>
                      <a:cubicBezTo>
                        <a:pt x="252" y="12"/>
                        <a:pt x="252" y="12"/>
                        <a:pt x="252" y="13"/>
                      </a:cubicBezTo>
                      <a:cubicBezTo>
                        <a:pt x="253" y="14"/>
                        <a:pt x="253" y="13"/>
                        <a:pt x="253" y="14"/>
                      </a:cubicBezTo>
                      <a:cubicBezTo>
                        <a:pt x="253" y="14"/>
                        <a:pt x="254" y="14"/>
                        <a:pt x="254" y="14"/>
                      </a:cubicBezTo>
                      <a:cubicBezTo>
                        <a:pt x="254" y="14"/>
                        <a:pt x="253" y="16"/>
                        <a:pt x="253" y="15"/>
                      </a:cubicBezTo>
                      <a:cubicBezTo>
                        <a:pt x="252" y="16"/>
                        <a:pt x="251" y="16"/>
                        <a:pt x="251" y="18"/>
                      </a:cubicBezTo>
                      <a:cubicBezTo>
                        <a:pt x="250" y="17"/>
                        <a:pt x="250" y="15"/>
                        <a:pt x="247" y="15"/>
                      </a:cubicBezTo>
                      <a:cubicBezTo>
                        <a:pt x="248" y="15"/>
                        <a:pt x="248" y="13"/>
                        <a:pt x="249" y="13"/>
                      </a:cubicBezTo>
                      <a:cubicBezTo>
                        <a:pt x="249" y="12"/>
                        <a:pt x="249" y="12"/>
                        <a:pt x="249" y="12"/>
                      </a:cubicBezTo>
                      <a:cubicBezTo>
                        <a:pt x="249" y="11"/>
                        <a:pt x="250" y="11"/>
                        <a:pt x="250" y="12"/>
                      </a:cubicBezTo>
                      <a:cubicBezTo>
                        <a:pt x="251" y="10"/>
                        <a:pt x="249" y="11"/>
                        <a:pt x="249" y="10"/>
                      </a:cubicBezTo>
                      <a:cubicBezTo>
                        <a:pt x="249" y="9"/>
                        <a:pt x="248" y="8"/>
                        <a:pt x="251" y="8"/>
                      </a:cubicBezTo>
                      <a:cubicBezTo>
                        <a:pt x="252" y="8"/>
                        <a:pt x="251" y="8"/>
                        <a:pt x="250" y="8"/>
                      </a:cubicBezTo>
                      <a:cubicBezTo>
                        <a:pt x="249" y="8"/>
                        <a:pt x="249" y="7"/>
                        <a:pt x="249" y="6"/>
                      </a:cubicBezTo>
                      <a:cubicBezTo>
                        <a:pt x="249" y="6"/>
                        <a:pt x="249" y="6"/>
                        <a:pt x="249" y="6"/>
                      </a:cubicBezTo>
                      <a:cubicBezTo>
                        <a:pt x="249" y="5"/>
                        <a:pt x="248" y="4"/>
                        <a:pt x="247" y="4"/>
                      </a:cubicBezTo>
                      <a:cubicBezTo>
                        <a:pt x="247" y="4"/>
                        <a:pt x="247" y="5"/>
                        <a:pt x="246" y="5"/>
                      </a:cubicBezTo>
                      <a:cubicBezTo>
                        <a:pt x="246" y="5"/>
                        <a:pt x="246" y="4"/>
                        <a:pt x="245" y="5"/>
                      </a:cubicBezTo>
                      <a:cubicBezTo>
                        <a:pt x="247" y="3"/>
                        <a:pt x="245" y="3"/>
                        <a:pt x="244" y="2"/>
                      </a:cubicBezTo>
                      <a:cubicBezTo>
                        <a:pt x="244" y="3"/>
                        <a:pt x="245" y="3"/>
                        <a:pt x="245" y="4"/>
                      </a:cubicBezTo>
                      <a:cubicBezTo>
                        <a:pt x="244" y="4"/>
                        <a:pt x="243" y="4"/>
                        <a:pt x="241" y="4"/>
                      </a:cubicBezTo>
                      <a:cubicBezTo>
                        <a:pt x="241" y="4"/>
                        <a:pt x="241" y="4"/>
                        <a:pt x="241" y="4"/>
                      </a:cubicBezTo>
                      <a:cubicBezTo>
                        <a:pt x="241" y="4"/>
                        <a:pt x="240" y="4"/>
                        <a:pt x="239" y="4"/>
                      </a:cubicBezTo>
                      <a:cubicBezTo>
                        <a:pt x="238" y="4"/>
                        <a:pt x="239" y="3"/>
                        <a:pt x="238" y="3"/>
                      </a:cubicBezTo>
                      <a:cubicBezTo>
                        <a:pt x="238" y="3"/>
                        <a:pt x="238" y="4"/>
                        <a:pt x="238" y="4"/>
                      </a:cubicBezTo>
                      <a:cubicBezTo>
                        <a:pt x="237" y="4"/>
                        <a:pt x="236" y="3"/>
                        <a:pt x="235" y="4"/>
                      </a:cubicBezTo>
                      <a:cubicBezTo>
                        <a:pt x="237" y="4"/>
                        <a:pt x="237" y="5"/>
                        <a:pt x="237" y="6"/>
                      </a:cubicBezTo>
                      <a:cubicBezTo>
                        <a:pt x="237" y="6"/>
                        <a:pt x="237" y="6"/>
                        <a:pt x="238" y="6"/>
                      </a:cubicBezTo>
                      <a:cubicBezTo>
                        <a:pt x="237" y="6"/>
                        <a:pt x="237" y="7"/>
                        <a:pt x="237" y="7"/>
                      </a:cubicBezTo>
                      <a:cubicBezTo>
                        <a:pt x="239" y="7"/>
                        <a:pt x="239" y="7"/>
                        <a:pt x="239" y="7"/>
                      </a:cubicBezTo>
                      <a:cubicBezTo>
                        <a:pt x="239" y="7"/>
                        <a:pt x="239" y="7"/>
                        <a:pt x="239" y="7"/>
                      </a:cubicBezTo>
                      <a:cubicBezTo>
                        <a:pt x="239" y="7"/>
                        <a:pt x="239" y="7"/>
                        <a:pt x="239" y="7"/>
                      </a:cubicBezTo>
                      <a:cubicBezTo>
                        <a:pt x="238" y="8"/>
                        <a:pt x="238" y="8"/>
                        <a:pt x="238" y="8"/>
                      </a:cubicBezTo>
                      <a:cubicBezTo>
                        <a:pt x="238" y="8"/>
                        <a:pt x="238" y="9"/>
                        <a:pt x="237" y="10"/>
                      </a:cubicBezTo>
                      <a:cubicBezTo>
                        <a:pt x="237" y="10"/>
                        <a:pt x="237" y="10"/>
                        <a:pt x="236" y="10"/>
                      </a:cubicBezTo>
                      <a:cubicBezTo>
                        <a:pt x="236" y="10"/>
                        <a:pt x="236" y="10"/>
                        <a:pt x="236" y="10"/>
                      </a:cubicBezTo>
                      <a:cubicBezTo>
                        <a:pt x="236" y="10"/>
                        <a:pt x="236" y="9"/>
                        <a:pt x="235" y="9"/>
                      </a:cubicBezTo>
                      <a:cubicBezTo>
                        <a:pt x="236" y="9"/>
                        <a:pt x="235" y="7"/>
                        <a:pt x="235" y="8"/>
                      </a:cubicBezTo>
                      <a:cubicBezTo>
                        <a:pt x="234" y="8"/>
                        <a:pt x="234" y="8"/>
                        <a:pt x="234" y="8"/>
                      </a:cubicBezTo>
                      <a:cubicBezTo>
                        <a:pt x="234" y="8"/>
                        <a:pt x="234" y="8"/>
                        <a:pt x="234" y="8"/>
                      </a:cubicBezTo>
                      <a:cubicBezTo>
                        <a:pt x="235" y="8"/>
                        <a:pt x="235" y="8"/>
                        <a:pt x="235" y="8"/>
                      </a:cubicBezTo>
                      <a:cubicBezTo>
                        <a:pt x="235" y="7"/>
                        <a:pt x="235" y="7"/>
                        <a:pt x="235" y="6"/>
                      </a:cubicBezTo>
                      <a:cubicBezTo>
                        <a:pt x="235" y="6"/>
                        <a:pt x="235" y="6"/>
                        <a:pt x="235" y="6"/>
                      </a:cubicBezTo>
                      <a:cubicBezTo>
                        <a:pt x="235" y="6"/>
                        <a:pt x="235" y="6"/>
                        <a:pt x="236" y="6"/>
                      </a:cubicBezTo>
                      <a:cubicBezTo>
                        <a:pt x="236" y="5"/>
                        <a:pt x="236" y="5"/>
                        <a:pt x="236" y="5"/>
                      </a:cubicBezTo>
                      <a:cubicBezTo>
                        <a:pt x="236" y="5"/>
                        <a:pt x="236" y="5"/>
                        <a:pt x="235" y="5"/>
                      </a:cubicBezTo>
                      <a:cubicBezTo>
                        <a:pt x="235" y="5"/>
                        <a:pt x="236" y="5"/>
                        <a:pt x="235" y="5"/>
                      </a:cubicBezTo>
                      <a:cubicBezTo>
                        <a:pt x="235" y="4"/>
                        <a:pt x="234" y="5"/>
                        <a:pt x="234" y="5"/>
                      </a:cubicBezTo>
                      <a:cubicBezTo>
                        <a:pt x="234" y="5"/>
                        <a:pt x="234" y="5"/>
                        <a:pt x="233" y="5"/>
                      </a:cubicBezTo>
                      <a:cubicBezTo>
                        <a:pt x="234" y="5"/>
                        <a:pt x="234" y="4"/>
                        <a:pt x="234" y="4"/>
                      </a:cubicBezTo>
                      <a:cubicBezTo>
                        <a:pt x="233" y="4"/>
                        <a:pt x="232" y="4"/>
                        <a:pt x="232" y="4"/>
                      </a:cubicBezTo>
                      <a:cubicBezTo>
                        <a:pt x="232" y="4"/>
                        <a:pt x="232" y="4"/>
                        <a:pt x="232" y="4"/>
                      </a:cubicBezTo>
                      <a:cubicBezTo>
                        <a:pt x="231" y="4"/>
                        <a:pt x="231" y="4"/>
                        <a:pt x="231" y="4"/>
                      </a:cubicBezTo>
                      <a:cubicBezTo>
                        <a:pt x="231" y="3"/>
                        <a:pt x="232" y="3"/>
                        <a:pt x="232" y="2"/>
                      </a:cubicBezTo>
                      <a:cubicBezTo>
                        <a:pt x="230" y="2"/>
                        <a:pt x="231" y="0"/>
                        <a:pt x="229" y="1"/>
                      </a:cubicBezTo>
                      <a:cubicBezTo>
                        <a:pt x="229" y="1"/>
                        <a:pt x="229" y="2"/>
                        <a:pt x="229" y="2"/>
                      </a:cubicBezTo>
                      <a:cubicBezTo>
                        <a:pt x="231" y="2"/>
                        <a:pt x="231" y="3"/>
                        <a:pt x="230" y="4"/>
                      </a:cubicBezTo>
                      <a:cubicBezTo>
                        <a:pt x="230" y="4"/>
                        <a:pt x="230" y="4"/>
                        <a:pt x="231" y="4"/>
                      </a:cubicBezTo>
                      <a:cubicBezTo>
                        <a:pt x="230" y="4"/>
                        <a:pt x="230" y="5"/>
                        <a:pt x="230" y="5"/>
                      </a:cubicBezTo>
                      <a:cubicBezTo>
                        <a:pt x="230" y="5"/>
                        <a:pt x="230" y="5"/>
                        <a:pt x="230" y="5"/>
                      </a:cubicBezTo>
                      <a:cubicBezTo>
                        <a:pt x="230" y="5"/>
                        <a:pt x="229" y="5"/>
                        <a:pt x="229" y="5"/>
                      </a:cubicBezTo>
                      <a:cubicBezTo>
                        <a:pt x="229" y="6"/>
                        <a:pt x="229" y="6"/>
                        <a:pt x="228" y="6"/>
                      </a:cubicBezTo>
                      <a:cubicBezTo>
                        <a:pt x="228" y="6"/>
                        <a:pt x="228" y="5"/>
                        <a:pt x="227" y="6"/>
                      </a:cubicBezTo>
                      <a:cubicBezTo>
                        <a:pt x="227" y="7"/>
                        <a:pt x="227" y="7"/>
                        <a:pt x="227" y="7"/>
                      </a:cubicBezTo>
                      <a:cubicBezTo>
                        <a:pt x="228" y="8"/>
                        <a:pt x="229" y="8"/>
                        <a:pt x="228" y="9"/>
                      </a:cubicBezTo>
                      <a:cubicBezTo>
                        <a:pt x="228" y="9"/>
                        <a:pt x="227" y="9"/>
                        <a:pt x="227" y="9"/>
                      </a:cubicBezTo>
                      <a:cubicBezTo>
                        <a:pt x="227" y="9"/>
                        <a:pt x="227" y="10"/>
                        <a:pt x="227" y="10"/>
                      </a:cubicBezTo>
                      <a:cubicBezTo>
                        <a:pt x="227" y="11"/>
                        <a:pt x="227" y="11"/>
                        <a:pt x="227" y="12"/>
                      </a:cubicBezTo>
                      <a:cubicBezTo>
                        <a:pt x="226" y="12"/>
                        <a:pt x="225" y="11"/>
                        <a:pt x="225" y="11"/>
                      </a:cubicBezTo>
                      <a:cubicBezTo>
                        <a:pt x="226" y="11"/>
                        <a:pt x="227" y="11"/>
                        <a:pt x="227" y="10"/>
                      </a:cubicBezTo>
                      <a:cubicBezTo>
                        <a:pt x="226" y="10"/>
                        <a:pt x="226" y="10"/>
                        <a:pt x="225" y="10"/>
                      </a:cubicBezTo>
                      <a:cubicBezTo>
                        <a:pt x="225" y="10"/>
                        <a:pt x="225" y="10"/>
                        <a:pt x="225" y="10"/>
                      </a:cubicBezTo>
                      <a:cubicBezTo>
                        <a:pt x="225" y="10"/>
                        <a:pt x="225" y="9"/>
                        <a:pt x="224" y="9"/>
                      </a:cubicBezTo>
                      <a:cubicBezTo>
                        <a:pt x="224" y="8"/>
                        <a:pt x="226" y="8"/>
                        <a:pt x="226" y="8"/>
                      </a:cubicBezTo>
                      <a:cubicBezTo>
                        <a:pt x="227" y="7"/>
                        <a:pt x="226" y="7"/>
                        <a:pt x="226" y="7"/>
                      </a:cubicBezTo>
                      <a:cubicBezTo>
                        <a:pt x="226" y="6"/>
                        <a:pt x="226" y="6"/>
                        <a:pt x="226" y="6"/>
                      </a:cubicBezTo>
                      <a:cubicBezTo>
                        <a:pt x="227" y="6"/>
                        <a:pt x="228" y="6"/>
                        <a:pt x="227" y="5"/>
                      </a:cubicBezTo>
                      <a:cubicBezTo>
                        <a:pt x="227" y="5"/>
                        <a:pt x="227" y="5"/>
                        <a:pt x="226" y="5"/>
                      </a:cubicBezTo>
                      <a:cubicBezTo>
                        <a:pt x="226" y="5"/>
                        <a:pt x="226" y="4"/>
                        <a:pt x="226" y="4"/>
                      </a:cubicBezTo>
                      <a:cubicBezTo>
                        <a:pt x="226" y="3"/>
                        <a:pt x="226" y="3"/>
                        <a:pt x="226" y="2"/>
                      </a:cubicBezTo>
                      <a:cubicBezTo>
                        <a:pt x="225" y="2"/>
                        <a:pt x="225" y="3"/>
                        <a:pt x="224" y="3"/>
                      </a:cubicBezTo>
                      <a:cubicBezTo>
                        <a:pt x="224" y="3"/>
                        <a:pt x="224" y="4"/>
                        <a:pt x="224" y="4"/>
                      </a:cubicBezTo>
                      <a:cubicBezTo>
                        <a:pt x="223" y="4"/>
                        <a:pt x="223" y="4"/>
                        <a:pt x="223" y="3"/>
                      </a:cubicBezTo>
                      <a:cubicBezTo>
                        <a:pt x="221" y="4"/>
                        <a:pt x="222" y="6"/>
                        <a:pt x="223" y="7"/>
                      </a:cubicBezTo>
                      <a:cubicBezTo>
                        <a:pt x="223" y="7"/>
                        <a:pt x="223" y="7"/>
                        <a:pt x="223" y="7"/>
                      </a:cubicBezTo>
                      <a:cubicBezTo>
                        <a:pt x="223" y="8"/>
                        <a:pt x="223" y="8"/>
                        <a:pt x="223" y="8"/>
                      </a:cubicBezTo>
                      <a:cubicBezTo>
                        <a:pt x="221" y="8"/>
                        <a:pt x="221" y="9"/>
                        <a:pt x="219" y="10"/>
                      </a:cubicBezTo>
                      <a:cubicBezTo>
                        <a:pt x="220" y="9"/>
                        <a:pt x="220" y="8"/>
                        <a:pt x="220" y="7"/>
                      </a:cubicBezTo>
                      <a:cubicBezTo>
                        <a:pt x="220" y="7"/>
                        <a:pt x="220" y="7"/>
                        <a:pt x="219" y="6"/>
                      </a:cubicBezTo>
                      <a:cubicBezTo>
                        <a:pt x="220" y="6"/>
                        <a:pt x="220" y="5"/>
                        <a:pt x="220" y="5"/>
                      </a:cubicBezTo>
                      <a:cubicBezTo>
                        <a:pt x="219" y="5"/>
                        <a:pt x="219" y="4"/>
                        <a:pt x="218" y="4"/>
                      </a:cubicBezTo>
                      <a:cubicBezTo>
                        <a:pt x="218" y="3"/>
                        <a:pt x="219" y="3"/>
                        <a:pt x="219" y="2"/>
                      </a:cubicBezTo>
                      <a:cubicBezTo>
                        <a:pt x="217" y="3"/>
                        <a:pt x="218" y="1"/>
                        <a:pt x="217" y="1"/>
                      </a:cubicBezTo>
                      <a:cubicBezTo>
                        <a:pt x="217" y="2"/>
                        <a:pt x="217" y="3"/>
                        <a:pt x="216" y="4"/>
                      </a:cubicBezTo>
                      <a:cubicBezTo>
                        <a:pt x="216" y="4"/>
                        <a:pt x="215" y="4"/>
                        <a:pt x="215" y="5"/>
                      </a:cubicBezTo>
                      <a:cubicBezTo>
                        <a:pt x="215" y="5"/>
                        <a:pt x="215" y="4"/>
                        <a:pt x="215" y="4"/>
                      </a:cubicBezTo>
                      <a:cubicBezTo>
                        <a:pt x="214" y="4"/>
                        <a:pt x="214" y="4"/>
                        <a:pt x="214" y="4"/>
                      </a:cubicBezTo>
                      <a:cubicBezTo>
                        <a:pt x="214" y="4"/>
                        <a:pt x="214" y="4"/>
                        <a:pt x="213" y="4"/>
                      </a:cubicBezTo>
                      <a:cubicBezTo>
                        <a:pt x="214" y="4"/>
                        <a:pt x="213" y="4"/>
                        <a:pt x="213" y="4"/>
                      </a:cubicBezTo>
                      <a:cubicBezTo>
                        <a:pt x="213" y="4"/>
                        <a:pt x="212" y="4"/>
                        <a:pt x="213" y="4"/>
                      </a:cubicBezTo>
                      <a:cubicBezTo>
                        <a:pt x="212" y="3"/>
                        <a:pt x="212" y="3"/>
                        <a:pt x="212" y="3"/>
                      </a:cubicBezTo>
                      <a:cubicBezTo>
                        <a:pt x="212" y="3"/>
                        <a:pt x="212" y="3"/>
                        <a:pt x="212" y="3"/>
                      </a:cubicBezTo>
                      <a:cubicBezTo>
                        <a:pt x="211" y="3"/>
                        <a:pt x="211" y="3"/>
                        <a:pt x="211" y="3"/>
                      </a:cubicBezTo>
                      <a:cubicBezTo>
                        <a:pt x="211" y="3"/>
                        <a:pt x="211" y="4"/>
                        <a:pt x="211" y="4"/>
                      </a:cubicBezTo>
                      <a:cubicBezTo>
                        <a:pt x="211" y="4"/>
                        <a:pt x="210" y="4"/>
                        <a:pt x="210" y="4"/>
                      </a:cubicBezTo>
                      <a:cubicBezTo>
                        <a:pt x="209" y="4"/>
                        <a:pt x="209" y="3"/>
                        <a:pt x="208" y="5"/>
                      </a:cubicBezTo>
                      <a:cubicBezTo>
                        <a:pt x="208" y="5"/>
                        <a:pt x="208" y="5"/>
                        <a:pt x="209" y="5"/>
                      </a:cubicBezTo>
                      <a:cubicBezTo>
                        <a:pt x="209" y="6"/>
                        <a:pt x="209" y="6"/>
                        <a:pt x="209" y="6"/>
                      </a:cubicBezTo>
                      <a:cubicBezTo>
                        <a:pt x="208" y="7"/>
                        <a:pt x="208" y="8"/>
                        <a:pt x="209" y="7"/>
                      </a:cubicBezTo>
                      <a:cubicBezTo>
                        <a:pt x="209" y="8"/>
                        <a:pt x="209" y="8"/>
                        <a:pt x="209" y="9"/>
                      </a:cubicBezTo>
                      <a:cubicBezTo>
                        <a:pt x="209" y="9"/>
                        <a:pt x="208" y="8"/>
                        <a:pt x="208" y="8"/>
                      </a:cubicBezTo>
                      <a:cubicBezTo>
                        <a:pt x="208" y="9"/>
                        <a:pt x="208" y="9"/>
                        <a:pt x="208" y="9"/>
                      </a:cubicBezTo>
                      <a:cubicBezTo>
                        <a:pt x="207" y="10"/>
                        <a:pt x="207" y="10"/>
                        <a:pt x="207" y="10"/>
                      </a:cubicBezTo>
                      <a:cubicBezTo>
                        <a:pt x="207" y="11"/>
                        <a:pt x="207" y="11"/>
                        <a:pt x="207" y="11"/>
                      </a:cubicBezTo>
                      <a:cubicBezTo>
                        <a:pt x="207" y="11"/>
                        <a:pt x="207" y="10"/>
                        <a:pt x="207" y="10"/>
                      </a:cubicBezTo>
                      <a:cubicBezTo>
                        <a:pt x="207" y="10"/>
                        <a:pt x="207" y="9"/>
                        <a:pt x="207" y="9"/>
                      </a:cubicBezTo>
                      <a:cubicBezTo>
                        <a:pt x="206" y="9"/>
                        <a:pt x="205" y="9"/>
                        <a:pt x="206" y="10"/>
                      </a:cubicBezTo>
                      <a:cubicBezTo>
                        <a:pt x="206" y="10"/>
                        <a:pt x="206" y="10"/>
                        <a:pt x="206" y="10"/>
                      </a:cubicBezTo>
                      <a:cubicBezTo>
                        <a:pt x="205" y="9"/>
                        <a:pt x="206" y="7"/>
                        <a:pt x="205" y="6"/>
                      </a:cubicBezTo>
                      <a:cubicBezTo>
                        <a:pt x="204" y="5"/>
                        <a:pt x="205" y="5"/>
                        <a:pt x="205" y="4"/>
                      </a:cubicBezTo>
                      <a:cubicBezTo>
                        <a:pt x="205" y="4"/>
                        <a:pt x="205" y="4"/>
                        <a:pt x="205" y="4"/>
                      </a:cubicBezTo>
                      <a:cubicBezTo>
                        <a:pt x="205" y="3"/>
                        <a:pt x="205" y="3"/>
                        <a:pt x="204" y="3"/>
                      </a:cubicBezTo>
                      <a:cubicBezTo>
                        <a:pt x="204" y="3"/>
                        <a:pt x="204" y="1"/>
                        <a:pt x="203" y="1"/>
                      </a:cubicBezTo>
                      <a:cubicBezTo>
                        <a:pt x="203" y="3"/>
                        <a:pt x="202" y="1"/>
                        <a:pt x="201" y="1"/>
                      </a:cubicBezTo>
                      <a:cubicBezTo>
                        <a:pt x="201" y="2"/>
                        <a:pt x="200" y="2"/>
                        <a:pt x="200" y="3"/>
                      </a:cubicBezTo>
                      <a:cubicBezTo>
                        <a:pt x="200" y="3"/>
                        <a:pt x="201" y="3"/>
                        <a:pt x="202" y="3"/>
                      </a:cubicBezTo>
                      <a:cubicBezTo>
                        <a:pt x="202" y="3"/>
                        <a:pt x="202" y="3"/>
                        <a:pt x="202" y="3"/>
                      </a:cubicBezTo>
                      <a:cubicBezTo>
                        <a:pt x="202" y="3"/>
                        <a:pt x="202" y="3"/>
                        <a:pt x="202" y="4"/>
                      </a:cubicBezTo>
                      <a:cubicBezTo>
                        <a:pt x="201" y="4"/>
                        <a:pt x="200" y="4"/>
                        <a:pt x="199" y="4"/>
                      </a:cubicBezTo>
                      <a:cubicBezTo>
                        <a:pt x="199" y="4"/>
                        <a:pt x="199" y="5"/>
                        <a:pt x="199" y="5"/>
                      </a:cubicBezTo>
                      <a:cubicBezTo>
                        <a:pt x="198" y="5"/>
                        <a:pt x="198" y="5"/>
                        <a:pt x="198" y="5"/>
                      </a:cubicBezTo>
                      <a:cubicBezTo>
                        <a:pt x="197" y="5"/>
                        <a:pt x="196" y="4"/>
                        <a:pt x="196" y="4"/>
                      </a:cubicBezTo>
                      <a:cubicBezTo>
                        <a:pt x="196" y="4"/>
                        <a:pt x="196" y="3"/>
                        <a:pt x="196" y="3"/>
                      </a:cubicBezTo>
                      <a:cubicBezTo>
                        <a:pt x="195" y="3"/>
                        <a:pt x="193" y="2"/>
                        <a:pt x="194" y="3"/>
                      </a:cubicBezTo>
                      <a:cubicBezTo>
                        <a:pt x="194" y="3"/>
                        <a:pt x="194" y="3"/>
                        <a:pt x="194" y="3"/>
                      </a:cubicBezTo>
                      <a:cubicBezTo>
                        <a:pt x="194" y="3"/>
                        <a:pt x="194" y="3"/>
                        <a:pt x="194" y="3"/>
                      </a:cubicBezTo>
                      <a:cubicBezTo>
                        <a:pt x="194" y="4"/>
                        <a:pt x="194" y="4"/>
                        <a:pt x="194" y="4"/>
                      </a:cubicBezTo>
                      <a:cubicBezTo>
                        <a:pt x="194" y="4"/>
                        <a:pt x="193" y="4"/>
                        <a:pt x="193" y="4"/>
                      </a:cubicBezTo>
                      <a:cubicBezTo>
                        <a:pt x="192" y="3"/>
                        <a:pt x="192" y="3"/>
                        <a:pt x="191" y="4"/>
                      </a:cubicBezTo>
                      <a:cubicBezTo>
                        <a:pt x="191" y="4"/>
                        <a:pt x="191" y="4"/>
                        <a:pt x="191" y="4"/>
                      </a:cubicBezTo>
                      <a:cubicBezTo>
                        <a:pt x="191" y="4"/>
                        <a:pt x="191" y="4"/>
                        <a:pt x="191" y="5"/>
                      </a:cubicBezTo>
                      <a:cubicBezTo>
                        <a:pt x="191" y="5"/>
                        <a:pt x="191" y="5"/>
                        <a:pt x="191" y="5"/>
                      </a:cubicBezTo>
                      <a:cubicBezTo>
                        <a:pt x="191" y="5"/>
                        <a:pt x="192" y="6"/>
                        <a:pt x="192" y="6"/>
                      </a:cubicBezTo>
                      <a:cubicBezTo>
                        <a:pt x="192" y="7"/>
                        <a:pt x="191" y="7"/>
                        <a:pt x="192" y="7"/>
                      </a:cubicBezTo>
                      <a:cubicBezTo>
                        <a:pt x="192" y="8"/>
                        <a:pt x="192" y="8"/>
                        <a:pt x="193" y="8"/>
                      </a:cubicBezTo>
                      <a:cubicBezTo>
                        <a:pt x="193" y="8"/>
                        <a:pt x="193" y="8"/>
                        <a:pt x="193" y="9"/>
                      </a:cubicBezTo>
                      <a:cubicBezTo>
                        <a:pt x="192" y="9"/>
                        <a:pt x="192" y="9"/>
                        <a:pt x="191" y="9"/>
                      </a:cubicBezTo>
                      <a:cubicBezTo>
                        <a:pt x="191" y="9"/>
                        <a:pt x="191" y="9"/>
                        <a:pt x="191" y="9"/>
                      </a:cubicBezTo>
                      <a:cubicBezTo>
                        <a:pt x="189" y="9"/>
                        <a:pt x="190" y="7"/>
                        <a:pt x="189" y="8"/>
                      </a:cubicBezTo>
                      <a:cubicBezTo>
                        <a:pt x="189" y="7"/>
                        <a:pt x="189" y="7"/>
                        <a:pt x="189" y="7"/>
                      </a:cubicBezTo>
                      <a:cubicBezTo>
                        <a:pt x="189" y="6"/>
                        <a:pt x="189" y="6"/>
                        <a:pt x="189" y="6"/>
                      </a:cubicBezTo>
                      <a:cubicBezTo>
                        <a:pt x="190" y="6"/>
                        <a:pt x="190" y="5"/>
                        <a:pt x="190" y="5"/>
                      </a:cubicBezTo>
                      <a:cubicBezTo>
                        <a:pt x="190" y="4"/>
                        <a:pt x="190" y="4"/>
                        <a:pt x="190" y="3"/>
                      </a:cubicBezTo>
                      <a:cubicBezTo>
                        <a:pt x="188" y="3"/>
                        <a:pt x="190" y="3"/>
                        <a:pt x="190" y="2"/>
                      </a:cubicBezTo>
                      <a:cubicBezTo>
                        <a:pt x="188" y="2"/>
                        <a:pt x="187" y="2"/>
                        <a:pt x="187" y="2"/>
                      </a:cubicBezTo>
                      <a:cubicBezTo>
                        <a:pt x="187" y="4"/>
                        <a:pt x="186" y="2"/>
                        <a:pt x="185" y="2"/>
                      </a:cubicBezTo>
                      <a:cubicBezTo>
                        <a:pt x="185" y="2"/>
                        <a:pt x="185" y="4"/>
                        <a:pt x="184" y="3"/>
                      </a:cubicBezTo>
                      <a:cubicBezTo>
                        <a:pt x="183" y="3"/>
                        <a:pt x="184" y="2"/>
                        <a:pt x="182" y="2"/>
                      </a:cubicBezTo>
                      <a:cubicBezTo>
                        <a:pt x="182" y="2"/>
                        <a:pt x="182" y="1"/>
                        <a:pt x="182" y="1"/>
                      </a:cubicBezTo>
                      <a:cubicBezTo>
                        <a:pt x="180" y="1"/>
                        <a:pt x="180" y="3"/>
                        <a:pt x="180" y="4"/>
                      </a:cubicBezTo>
                      <a:cubicBezTo>
                        <a:pt x="179" y="4"/>
                        <a:pt x="179" y="5"/>
                        <a:pt x="179" y="5"/>
                      </a:cubicBezTo>
                      <a:cubicBezTo>
                        <a:pt x="179" y="5"/>
                        <a:pt x="179" y="5"/>
                        <a:pt x="179" y="5"/>
                      </a:cubicBezTo>
                      <a:cubicBezTo>
                        <a:pt x="179" y="6"/>
                        <a:pt x="179" y="6"/>
                        <a:pt x="179" y="6"/>
                      </a:cubicBezTo>
                      <a:cubicBezTo>
                        <a:pt x="179" y="5"/>
                        <a:pt x="179" y="5"/>
                        <a:pt x="178" y="5"/>
                      </a:cubicBezTo>
                      <a:cubicBezTo>
                        <a:pt x="178" y="6"/>
                        <a:pt x="178" y="8"/>
                        <a:pt x="178" y="9"/>
                      </a:cubicBezTo>
                      <a:cubicBezTo>
                        <a:pt x="179" y="10"/>
                        <a:pt x="181" y="9"/>
                        <a:pt x="181" y="9"/>
                      </a:cubicBezTo>
                      <a:cubicBezTo>
                        <a:pt x="181" y="9"/>
                        <a:pt x="181" y="10"/>
                        <a:pt x="181" y="10"/>
                      </a:cubicBezTo>
                      <a:cubicBezTo>
                        <a:pt x="182" y="10"/>
                        <a:pt x="182" y="9"/>
                        <a:pt x="182" y="9"/>
                      </a:cubicBezTo>
                      <a:cubicBezTo>
                        <a:pt x="182" y="9"/>
                        <a:pt x="183" y="9"/>
                        <a:pt x="183" y="10"/>
                      </a:cubicBezTo>
                      <a:cubicBezTo>
                        <a:pt x="182" y="10"/>
                        <a:pt x="182" y="10"/>
                        <a:pt x="182" y="10"/>
                      </a:cubicBezTo>
                      <a:cubicBezTo>
                        <a:pt x="181" y="10"/>
                        <a:pt x="181" y="10"/>
                        <a:pt x="180" y="10"/>
                      </a:cubicBezTo>
                      <a:cubicBezTo>
                        <a:pt x="179" y="10"/>
                        <a:pt x="179" y="9"/>
                        <a:pt x="178" y="9"/>
                      </a:cubicBezTo>
                      <a:cubicBezTo>
                        <a:pt x="179" y="10"/>
                        <a:pt x="177" y="10"/>
                        <a:pt x="178" y="12"/>
                      </a:cubicBezTo>
                      <a:cubicBezTo>
                        <a:pt x="177" y="12"/>
                        <a:pt x="177" y="12"/>
                        <a:pt x="177" y="12"/>
                      </a:cubicBezTo>
                      <a:cubicBezTo>
                        <a:pt x="177" y="12"/>
                        <a:pt x="177" y="11"/>
                        <a:pt x="177" y="11"/>
                      </a:cubicBezTo>
                      <a:cubicBezTo>
                        <a:pt x="177" y="11"/>
                        <a:pt x="177" y="11"/>
                        <a:pt x="176" y="11"/>
                      </a:cubicBezTo>
                      <a:cubicBezTo>
                        <a:pt x="176" y="11"/>
                        <a:pt x="176" y="10"/>
                        <a:pt x="176" y="10"/>
                      </a:cubicBezTo>
                      <a:cubicBezTo>
                        <a:pt x="176" y="10"/>
                        <a:pt x="177" y="10"/>
                        <a:pt x="177" y="10"/>
                      </a:cubicBezTo>
                      <a:cubicBezTo>
                        <a:pt x="177" y="9"/>
                        <a:pt x="175" y="10"/>
                        <a:pt x="176" y="8"/>
                      </a:cubicBezTo>
                      <a:cubicBezTo>
                        <a:pt x="175" y="8"/>
                        <a:pt x="175" y="8"/>
                        <a:pt x="174" y="8"/>
                      </a:cubicBezTo>
                      <a:cubicBezTo>
                        <a:pt x="175" y="8"/>
                        <a:pt x="175" y="7"/>
                        <a:pt x="175" y="7"/>
                      </a:cubicBezTo>
                      <a:cubicBezTo>
                        <a:pt x="175" y="7"/>
                        <a:pt x="176" y="7"/>
                        <a:pt x="176" y="7"/>
                      </a:cubicBezTo>
                      <a:cubicBezTo>
                        <a:pt x="176" y="7"/>
                        <a:pt x="176" y="6"/>
                        <a:pt x="176" y="6"/>
                      </a:cubicBezTo>
                      <a:cubicBezTo>
                        <a:pt x="177" y="6"/>
                        <a:pt x="177" y="6"/>
                        <a:pt x="177" y="5"/>
                      </a:cubicBezTo>
                      <a:cubicBezTo>
                        <a:pt x="177" y="6"/>
                        <a:pt x="176" y="5"/>
                        <a:pt x="177" y="5"/>
                      </a:cubicBezTo>
                      <a:cubicBezTo>
                        <a:pt x="178" y="5"/>
                        <a:pt x="179" y="5"/>
                        <a:pt x="179" y="4"/>
                      </a:cubicBezTo>
                      <a:cubicBezTo>
                        <a:pt x="178" y="3"/>
                        <a:pt x="178" y="3"/>
                        <a:pt x="176" y="4"/>
                      </a:cubicBezTo>
                      <a:cubicBezTo>
                        <a:pt x="176" y="2"/>
                        <a:pt x="175" y="2"/>
                        <a:pt x="174" y="2"/>
                      </a:cubicBezTo>
                      <a:cubicBezTo>
                        <a:pt x="175" y="3"/>
                        <a:pt x="173" y="3"/>
                        <a:pt x="172" y="4"/>
                      </a:cubicBezTo>
                      <a:cubicBezTo>
                        <a:pt x="173" y="3"/>
                        <a:pt x="173" y="3"/>
                        <a:pt x="173" y="2"/>
                      </a:cubicBezTo>
                      <a:cubicBezTo>
                        <a:pt x="172" y="2"/>
                        <a:pt x="171" y="2"/>
                        <a:pt x="171" y="2"/>
                      </a:cubicBezTo>
                      <a:cubicBezTo>
                        <a:pt x="170" y="2"/>
                        <a:pt x="171" y="4"/>
                        <a:pt x="170" y="4"/>
                      </a:cubicBezTo>
                      <a:cubicBezTo>
                        <a:pt x="169" y="4"/>
                        <a:pt x="169" y="3"/>
                        <a:pt x="168" y="3"/>
                      </a:cubicBezTo>
                      <a:cubicBezTo>
                        <a:pt x="168" y="3"/>
                        <a:pt x="168" y="3"/>
                        <a:pt x="168" y="4"/>
                      </a:cubicBezTo>
                      <a:cubicBezTo>
                        <a:pt x="168" y="4"/>
                        <a:pt x="168" y="4"/>
                        <a:pt x="167" y="4"/>
                      </a:cubicBezTo>
                      <a:cubicBezTo>
                        <a:pt x="167" y="4"/>
                        <a:pt x="167" y="4"/>
                        <a:pt x="167" y="4"/>
                      </a:cubicBezTo>
                      <a:cubicBezTo>
                        <a:pt x="167" y="4"/>
                        <a:pt x="167" y="3"/>
                        <a:pt x="167" y="3"/>
                      </a:cubicBezTo>
                      <a:cubicBezTo>
                        <a:pt x="166" y="3"/>
                        <a:pt x="167" y="2"/>
                        <a:pt x="166" y="2"/>
                      </a:cubicBezTo>
                      <a:cubicBezTo>
                        <a:pt x="165" y="2"/>
                        <a:pt x="165" y="3"/>
                        <a:pt x="164" y="3"/>
                      </a:cubicBezTo>
                      <a:cubicBezTo>
                        <a:pt x="162" y="3"/>
                        <a:pt x="162" y="3"/>
                        <a:pt x="162" y="3"/>
                      </a:cubicBezTo>
                      <a:cubicBezTo>
                        <a:pt x="163" y="5"/>
                        <a:pt x="162" y="4"/>
                        <a:pt x="163" y="5"/>
                      </a:cubicBezTo>
                      <a:cubicBezTo>
                        <a:pt x="163" y="5"/>
                        <a:pt x="163" y="5"/>
                        <a:pt x="163" y="5"/>
                      </a:cubicBezTo>
                      <a:cubicBezTo>
                        <a:pt x="163" y="6"/>
                        <a:pt x="162" y="7"/>
                        <a:pt x="163" y="8"/>
                      </a:cubicBezTo>
                      <a:cubicBezTo>
                        <a:pt x="163" y="8"/>
                        <a:pt x="163" y="8"/>
                        <a:pt x="163" y="9"/>
                      </a:cubicBezTo>
                      <a:cubicBezTo>
                        <a:pt x="163" y="9"/>
                        <a:pt x="163" y="9"/>
                        <a:pt x="163" y="9"/>
                      </a:cubicBezTo>
                      <a:cubicBezTo>
                        <a:pt x="163" y="9"/>
                        <a:pt x="162" y="9"/>
                        <a:pt x="162" y="9"/>
                      </a:cubicBezTo>
                      <a:cubicBezTo>
                        <a:pt x="161" y="9"/>
                        <a:pt x="160" y="8"/>
                        <a:pt x="160" y="9"/>
                      </a:cubicBezTo>
                      <a:cubicBezTo>
                        <a:pt x="160" y="9"/>
                        <a:pt x="160" y="9"/>
                        <a:pt x="159" y="9"/>
                      </a:cubicBezTo>
                      <a:cubicBezTo>
                        <a:pt x="159" y="9"/>
                        <a:pt x="159" y="8"/>
                        <a:pt x="159" y="8"/>
                      </a:cubicBezTo>
                      <a:cubicBezTo>
                        <a:pt x="159" y="8"/>
                        <a:pt x="160" y="8"/>
                        <a:pt x="160" y="7"/>
                      </a:cubicBezTo>
                      <a:cubicBezTo>
                        <a:pt x="160" y="7"/>
                        <a:pt x="160" y="7"/>
                        <a:pt x="160" y="7"/>
                      </a:cubicBezTo>
                      <a:cubicBezTo>
                        <a:pt x="160" y="7"/>
                        <a:pt x="160" y="7"/>
                        <a:pt x="160" y="7"/>
                      </a:cubicBezTo>
                      <a:cubicBezTo>
                        <a:pt x="160" y="7"/>
                        <a:pt x="161" y="7"/>
                        <a:pt x="160" y="6"/>
                      </a:cubicBezTo>
                      <a:cubicBezTo>
                        <a:pt x="161" y="6"/>
                        <a:pt x="161" y="6"/>
                        <a:pt x="161" y="6"/>
                      </a:cubicBezTo>
                      <a:cubicBezTo>
                        <a:pt x="161" y="6"/>
                        <a:pt x="161" y="6"/>
                        <a:pt x="161" y="5"/>
                      </a:cubicBezTo>
                      <a:cubicBezTo>
                        <a:pt x="161" y="5"/>
                        <a:pt x="161" y="5"/>
                        <a:pt x="161" y="5"/>
                      </a:cubicBezTo>
                      <a:cubicBezTo>
                        <a:pt x="161" y="5"/>
                        <a:pt x="161" y="5"/>
                        <a:pt x="161" y="5"/>
                      </a:cubicBezTo>
                      <a:cubicBezTo>
                        <a:pt x="160" y="4"/>
                        <a:pt x="160" y="4"/>
                        <a:pt x="160" y="3"/>
                      </a:cubicBezTo>
                      <a:cubicBezTo>
                        <a:pt x="159" y="3"/>
                        <a:pt x="159" y="2"/>
                        <a:pt x="158" y="3"/>
                      </a:cubicBezTo>
                      <a:cubicBezTo>
                        <a:pt x="157" y="2"/>
                        <a:pt x="156" y="2"/>
                        <a:pt x="156" y="2"/>
                      </a:cubicBezTo>
                      <a:cubicBezTo>
                        <a:pt x="155" y="2"/>
                        <a:pt x="156" y="2"/>
                        <a:pt x="155" y="2"/>
                      </a:cubicBezTo>
                      <a:cubicBezTo>
                        <a:pt x="155" y="2"/>
                        <a:pt x="154" y="2"/>
                        <a:pt x="154" y="2"/>
                      </a:cubicBezTo>
                      <a:cubicBezTo>
                        <a:pt x="154" y="2"/>
                        <a:pt x="154" y="3"/>
                        <a:pt x="153" y="3"/>
                      </a:cubicBezTo>
                      <a:cubicBezTo>
                        <a:pt x="153" y="3"/>
                        <a:pt x="153" y="2"/>
                        <a:pt x="151" y="2"/>
                      </a:cubicBezTo>
                      <a:cubicBezTo>
                        <a:pt x="151" y="3"/>
                        <a:pt x="151" y="3"/>
                        <a:pt x="152" y="4"/>
                      </a:cubicBezTo>
                      <a:cubicBezTo>
                        <a:pt x="151" y="4"/>
                        <a:pt x="151" y="4"/>
                        <a:pt x="151" y="4"/>
                      </a:cubicBezTo>
                      <a:cubicBezTo>
                        <a:pt x="151" y="4"/>
                        <a:pt x="150" y="3"/>
                        <a:pt x="150" y="3"/>
                      </a:cubicBezTo>
                      <a:cubicBezTo>
                        <a:pt x="150" y="4"/>
                        <a:pt x="150" y="5"/>
                        <a:pt x="150" y="5"/>
                      </a:cubicBezTo>
                      <a:cubicBezTo>
                        <a:pt x="149" y="5"/>
                        <a:pt x="149" y="5"/>
                        <a:pt x="149" y="4"/>
                      </a:cubicBezTo>
                      <a:cubicBezTo>
                        <a:pt x="148" y="4"/>
                        <a:pt x="147" y="4"/>
                        <a:pt x="147" y="5"/>
                      </a:cubicBezTo>
                      <a:cubicBezTo>
                        <a:pt x="145" y="5"/>
                        <a:pt x="146" y="5"/>
                        <a:pt x="144" y="6"/>
                      </a:cubicBezTo>
                      <a:cubicBezTo>
                        <a:pt x="145" y="7"/>
                        <a:pt x="145" y="7"/>
                        <a:pt x="146" y="7"/>
                      </a:cubicBezTo>
                      <a:cubicBezTo>
                        <a:pt x="147" y="7"/>
                        <a:pt x="146" y="7"/>
                        <a:pt x="146" y="7"/>
                      </a:cubicBezTo>
                      <a:cubicBezTo>
                        <a:pt x="146" y="8"/>
                        <a:pt x="146" y="8"/>
                        <a:pt x="147" y="8"/>
                      </a:cubicBezTo>
                      <a:cubicBezTo>
                        <a:pt x="146" y="8"/>
                        <a:pt x="146" y="8"/>
                        <a:pt x="146" y="8"/>
                      </a:cubicBezTo>
                      <a:cubicBezTo>
                        <a:pt x="146" y="8"/>
                        <a:pt x="147" y="8"/>
                        <a:pt x="147" y="8"/>
                      </a:cubicBezTo>
                      <a:cubicBezTo>
                        <a:pt x="147" y="9"/>
                        <a:pt x="147" y="10"/>
                        <a:pt x="147" y="10"/>
                      </a:cubicBezTo>
                      <a:cubicBezTo>
                        <a:pt x="145" y="10"/>
                        <a:pt x="145" y="10"/>
                        <a:pt x="145" y="10"/>
                      </a:cubicBezTo>
                      <a:cubicBezTo>
                        <a:pt x="146" y="9"/>
                        <a:pt x="145" y="9"/>
                        <a:pt x="145" y="8"/>
                      </a:cubicBezTo>
                      <a:cubicBezTo>
                        <a:pt x="145" y="8"/>
                        <a:pt x="145" y="7"/>
                        <a:pt x="145" y="7"/>
                      </a:cubicBezTo>
                      <a:cubicBezTo>
                        <a:pt x="144" y="7"/>
                        <a:pt x="144" y="7"/>
                        <a:pt x="144" y="8"/>
                      </a:cubicBezTo>
                      <a:cubicBezTo>
                        <a:pt x="144" y="8"/>
                        <a:pt x="144" y="8"/>
                        <a:pt x="144" y="8"/>
                      </a:cubicBezTo>
                      <a:cubicBezTo>
                        <a:pt x="143" y="7"/>
                        <a:pt x="144" y="7"/>
                        <a:pt x="144" y="6"/>
                      </a:cubicBezTo>
                      <a:cubicBezTo>
                        <a:pt x="144" y="6"/>
                        <a:pt x="144" y="6"/>
                        <a:pt x="144" y="6"/>
                      </a:cubicBezTo>
                      <a:cubicBezTo>
                        <a:pt x="144" y="5"/>
                        <a:pt x="144" y="5"/>
                        <a:pt x="145" y="5"/>
                      </a:cubicBezTo>
                      <a:cubicBezTo>
                        <a:pt x="145" y="4"/>
                        <a:pt x="144" y="4"/>
                        <a:pt x="144" y="4"/>
                      </a:cubicBezTo>
                      <a:cubicBezTo>
                        <a:pt x="143" y="3"/>
                        <a:pt x="144" y="2"/>
                        <a:pt x="143" y="2"/>
                      </a:cubicBezTo>
                      <a:cubicBezTo>
                        <a:pt x="143" y="3"/>
                        <a:pt x="143" y="3"/>
                        <a:pt x="142" y="3"/>
                      </a:cubicBezTo>
                      <a:cubicBezTo>
                        <a:pt x="142" y="3"/>
                        <a:pt x="142" y="3"/>
                        <a:pt x="141" y="3"/>
                      </a:cubicBezTo>
                      <a:cubicBezTo>
                        <a:pt x="141" y="3"/>
                        <a:pt x="141" y="3"/>
                        <a:pt x="141" y="3"/>
                      </a:cubicBezTo>
                      <a:cubicBezTo>
                        <a:pt x="141" y="3"/>
                        <a:pt x="141" y="3"/>
                        <a:pt x="141" y="3"/>
                      </a:cubicBezTo>
                      <a:cubicBezTo>
                        <a:pt x="141" y="3"/>
                        <a:pt x="141" y="3"/>
                        <a:pt x="141" y="3"/>
                      </a:cubicBezTo>
                      <a:cubicBezTo>
                        <a:pt x="141" y="3"/>
                        <a:pt x="141" y="3"/>
                        <a:pt x="141" y="3"/>
                      </a:cubicBezTo>
                      <a:cubicBezTo>
                        <a:pt x="141" y="4"/>
                        <a:pt x="141" y="4"/>
                        <a:pt x="140" y="4"/>
                      </a:cubicBezTo>
                      <a:cubicBezTo>
                        <a:pt x="140" y="4"/>
                        <a:pt x="140" y="5"/>
                        <a:pt x="139" y="5"/>
                      </a:cubicBezTo>
                      <a:cubicBezTo>
                        <a:pt x="138" y="6"/>
                        <a:pt x="139" y="4"/>
                        <a:pt x="138" y="4"/>
                      </a:cubicBezTo>
                      <a:cubicBezTo>
                        <a:pt x="138" y="4"/>
                        <a:pt x="138" y="4"/>
                        <a:pt x="138" y="4"/>
                      </a:cubicBezTo>
                      <a:cubicBezTo>
                        <a:pt x="138" y="4"/>
                        <a:pt x="138" y="3"/>
                        <a:pt x="138" y="3"/>
                      </a:cubicBezTo>
                      <a:cubicBezTo>
                        <a:pt x="137" y="3"/>
                        <a:pt x="137" y="4"/>
                        <a:pt x="136" y="4"/>
                      </a:cubicBezTo>
                      <a:cubicBezTo>
                        <a:pt x="136" y="4"/>
                        <a:pt x="136" y="4"/>
                        <a:pt x="136" y="4"/>
                      </a:cubicBezTo>
                      <a:cubicBezTo>
                        <a:pt x="136" y="4"/>
                        <a:pt x="136" y="4"/>
                        <a:pt x="136" y="4"/>
                      </a:cubicBezTo>
                      <a:cubicBezTo>
                        <a:pt x="135" y="4"/>
                        <a:pt x="135" y="4"/>
                        <a:pt x="135" y="4"/>
                      </a:cubicBezTo>
                      <a:cubicBezTo>
                        <a:pt x="135" y="4"/>
                        <a:pt x="135" y="4"/>
                        <a:pt x="135" y="4"/>
                      </a:cubicBezTo>
                      <a:cubicBezTo>
                        <a:pt x="135" y="4"/>
                        <a:pt x="134" y="4"/>
                        <a:pt x="134" y="4"/>
                      </a:cubicBezTo>
                      <a:cubicBezTo>
                        <a:pt x="134" y="4"/>
                        <a:pt x="134" y="3"/>
                        <a:pt x="134" y="3"/>
                      </a:cubicBezTo>
                      <a:cubicBezTo>
                        <a:pt x="133" y="2"/>
                        <a:pt x="133" y="4"/>
                        <a:pt x="134" y="4"/>
                      </a:cubicBezTo>
                      <a:cubicBezTo>
                        <a:pt x="134" y="4"/>
                        <a:pt x="134" y="4"/>
                        <a:pt x="134" y="4"/>
                      </a:cubicBezTo>
                      <a:cubicBezTo>
                        <a:pt x="134" y="4"/>
                        <a:pt x="134" y="5"/>
                        <a:pt x="134" y="5"/>
                      </a:cubicBezTo>
                      <a:cubicBezTo>
                        <a:pt x="134" y="5"/>
                        <a:pt x="134" y="5"/>
                        <a:pt x="134" y="5"/>
                      </a:cubicBezTo>
                      <a:cubicBezTo>
                        <a:pt x="134" y="5"/>
                        <a:pt x="134" y="5"/>
                        <a:pt x="134" y="5"/>
                      </a:cubicBezTo>
                      <a:cubicBezTo>
                        <a:pt x="134" y="5"/>
                        <a:pt x="134" y="6"/>
                        <a:pt x="134" y="6"/>
                      </a:cubicBezTo>
                      <a:cubicBezTo>
                        <a:pt x="133" y="6"/>
                        <a:pt x="133" y="7"/>
                        <a:pt x="132" y="7"/>
                      </a:cubicBezTo>
                      <a:cubicBezTo>
                        <a:pt x="132" y="7"/>
                        <a:pt x="132" y="7"/>
                        <a:pt x="132" y="7"/>
                      </a:cubicBezTo>
                      <a:cubicBezTo>
                        <a:pt x="132" y="7"/>
                        <a:pt x="132" y="6"/>
                        <a:pt x="132" y="5"/>
                      </a:cubicBezTo>
                      <a:cubicBezTo>
                        <a:pt x="132" y="5"/>
                        <a:pt x="132" y="5"/>
                        <a:pt x="132" y="5"/>
                      </a:cubicBezTo>
                      <a:cubicBezTo>
                        <a:pt x="132" y="5"/>
                        <a:pt x="131" y="4"/>
                        <a:pt x="131" y="4"/>
                      </a:cubicBezTo>
                      <a:cubicBezTo>
                        <a:pt x="132" y="3"/>
                        <a:pt x="133" y="3"/>
                        <a:pt x="132" y="3"/>
                      </a:cubicBezTo>
                      <a:cubicBezTo>
                        <a:pt x="131" y="2"/>
                        <a:pt x="130" y="2"/>
                        <a:pt x="129" y="2"/>
                      </a:cubicBezTo>
                      <a:cubicBezTo>
                        <a:pt x="129" y="2"/>
                        <a:pt x="129" y="2"/>
                        <a:pt x="129" y="1"/>
                      </a:cubicBezTo>
                      <a:cubicBezTo>
                        <a:pt x="127" y="1"/>
                        <a:pt x="127" y="3"/>
                        <a:pt x="125" y="4"/>
                      </a:cubicBezTo>
                      <a:cubicBezTo>
                        <a:pt x="125" y="3"/>
                        <a:pt x="124" y="3"/>
                        <a:pt x="123" y="3"/>
                      </a:cubicBezTo>
                      <a:cubicBezTo>
                        <a:pt x="123" y="3"/>
                        <a:pt x="123" y="3"/>
                        <a:pt x="123" y="3"/>
                      </a:cubicBezTo>
                      <a:cubicBezTo>
                        <a:pt x="122" y="3"/>
                        <a:pt x="122" y="3"/>
                        <a:pt x="122" y="3"/>
                      </a:cubicBezTo>
                      <a:cubicBezTo>
                        <a:pt x="122" y="3"/>
                        <a:pt x="122" y="3"/>
                        <a:pt x="122" y="3"/>
                      </a:cubicBezTo>
                      <a:cubicBezTo>
                        <a:pt x="121" y="2"/>
                        <a:pt x="121" y="2"/>
                        <a:pt x="121" y="1"/>
                      </a:cubicBezTo>
                      <a:cubicBezTo>
                        <a:pt x="119" y="1"/>
                        <a:pt x="119" y="2"/>
                        <a:pt x="118" y="2"/>
                      </a:cubicBezTo>
                      <a:cubicBezTo>
                        <a:pt x="118" y="3"/>
                        <a:pt x="119" y="3"/>
                        <a:pt x="119" y="5"/>
                      </a:cubicBezTo>
                      <a:cubicBezTo>
                        <a:pt x="118" y="5"/>
                        <a:pt x="118" y="7"/>
                        <a:pt x="118" y="8"/>
                      </a:cubicBezTo>
                      <a:cubicBezTo>
                        <a:pt x="118" y="8"/>
                        <a:pt x="117" y="8"/>
                        <a:pt x="117" y="8"/>
                      </a:cubicBezTo>
                      <a:cubicBezTo>
                        <a:pt x="116" y="9"/>
                        <a:pt x="117" y="11"/>
                        <a:pt x="115" y="10"/>
                      </a:cubicBezTo>
                      <a:cubicBezTo>
                        <a:pt x="115" y="8"/>
                        <a:pt x="117" y="8"/>
                        <a:pt x="115" y="7"/>
                      </a:cubicBezTo>
                      <a:cubicBezTo>
                        <a:pt x="115" y="8"/>
                        <a:pt x="115" y="9"/>
                        <a:pt x="114" y="8"/>
                      </a:cubicBezTo>
                      <a:cubicBezTo>
                        <a:pt x="114" y="8"/>
                        <a:pt x="114" y="8"/>
                        <a:pt x="114" y="8"/>
                      </a:cubicBezTo>
                      <a:cubicBezTo>
                        <a:pt x="115" y="8"/>
                        <a:pt x="115" y="7"/>
                        <a:pt x="114" y="7"/>
                      </a:cubicBezTo>
                      <a:cubicBezTo>
                        <a:pt x="114" y="6"/>
                        <a:pt x="114" y="6"/>
                        <a:pt x="114" y="6"/>
                      </a:cubicBezTo>
                      <a:cubicBezTo>
                        <a:pt x="114" y="6"/>
                        <a:pt x="114" y="6"/>
                        <a:pt x="114" y="6"/>
                      </a:cubicBezTo>
                      <a:cubicBezTo>
                        <a:pt x="114" y="6"/>
                        <a:pt x="114" y="6"/>
                        <a:pt x="114" y="5"/>
                      </a:cubicBezTo>
                      <a:cubicBezTo>
                        <a:pt x="116" y="6"/>
                        <a:pt x="114" y="4"/>
                        <a:pt x="114" y="4"/>
                      </a:cubicBezTo>
                      <a:cubicBezTo>
                        <a:pt x="115" y="4"/>
                        <a:pt x="115" y="4"/>
                        <a:pt x="115" y="3"/>
                      </a:cubicBezTo>
                      <a:cubicBezTo>
                        <a:pt x="115" y="1"/>
                        <a:pt x="114" y="2"/>
                        <a:pt x="112" y="2"/>
                      </a:cubicBezTo>
                      <a:cubicBezTo>
                        <a:pt x="112" y="2"/>
                        <a:pt x="112" y="1"/>
                        <a:pt x="111" y="1"/>
                      </a:cubicBezTo>
                      <a:cubicBezTo>
                        <a:pt x="111" y="3"/>
                        <a:pt x="110" y="3"/>
                        <a:pt x="110" y="5"/>
                      </a:cubicBezTo>
                      <a:cubicBezTo>
                        <a:pt x="111" y="5"/>
                        <a:pt x="111" y="5"/>
                        <a:pt x="111" y="5"/>
                      </a:cubicBezTo>
                      <a:cubicBezTo>
                        <a:pt x="111" y="5"/>
                        <a:pt x="111" y="5"/>
                        <a:pt x="111" y="5"/>
                      </a:cubicBezTo>
                      <a:cubicBezTo>
                        <a:pt x="111" y="5"/>
                        <a:pt x="110" y="6"/>
                        <a:pt x="110" y="6"/>
                      </a:cubicBezTo>
                      <a:cubicBezTo>
                        <a:pt x="110" y="6"/>
                        <a:pt x="110" y="6"/>
                        <a:pt x="110" y="5"/>
                      </a:cubicBezTo>
                      <a:cubicBezTo>
                        <a:pt x="109" y="6"/>
                        <a:pt x="109" y="6"/>
                        <a:pt x="109" y="6"/>
                      </a:cubicBezTo>
                      <a:cubicBezTo>
                        <a:pt x="109" y="6"/>
                        <a:pt x="109" y="5"/>
                        <a:pt x="110" y="5"/>
                      </a:cubicBezTo>
                      <a:cubicBezTo>
                        <a:pt x="109" y="5"/>
                        <a:pt x="108" y="5"/>
                        <a:pt x="108" y="5"/>
                      </a:cubicBezTo>
                      <a:cubicBezTo>
                        <a:pt x="109" y="4"/>
                        <a:pt x="108" y="4"/>
                        <a:pt x="109" y="3"/>
                      </a:cubicBezTo>
                      <a:cubicBezTo>
                        <a:pt x="109" y="3"/>
                        <a:pt x="110" y="3"/>
                        <a:pt x="110" y="3"/>
                      </a:cubicBezTo>
                      <a:cubicBezTo>
                        <a:pt x="110" y="3"/>
                        <a:pt x="109" y="3"/>
                        <a:pt x="110" y="2"/>
                      </a:cubicBezTo>
                      <a:cubicBezTo>
                        <a:pt x="109" y="2"/>
                        <a:pt x="109" y="2"/>
                        <a:pt x="109" y="2"/>
                      </a:cubicBezTo>
                      <a:cubicBezTo>
                        <a:pt x="108" y="2"/>
                        <a:pt x="109" y="3"/>
                        <a:pt x="108" y="3"/>
                      </a:cubicBezTo>
                      <a:cubicBezTo>
                        <a:pt x="107" y="1"/>
                        <a:pt x="106" y="3"/>
                        <a:pt x="105" y="2"/>
                      </a:cubicBezTo>
                      <a:cubicBezTo>
                        <a:pt x="105" y="4"/>
                        <a:pt x="103" y="4"/>
                        <a:pt x="103" y="5"/>
                      </a:cubicBezTo>
                      <a:cubicBezTo>
                        <a:pt x="103" y="6"/>
                        <a:pt x="103" y="6"/>
                        <a:pt x="104" y="7"/>
                      </a:cubicBezTo>
                      <a:cubicBezTo>
                        <a:pt x="104" y="7"/>
                        <a:pt x="103" y="7"/>
                        <a:pt x="103" y="7"/>
                      </a:cubicBezTo>
                      <a:cubicBezTo>
                        <a:pt x="104" y="7"/>
                        <a:pt x="104" y="8"/>
                        <a:pt x="104" y="8"/>
                      </a:cubicBezTo>
                      <a:cubicBezTo>
                        <a:pt x="103" y="8"/>
                        <a:pt x="102" y="8"/>
                        <a:pt x="101" y="7"/>
                      </a:cubicBezTo>
                      <a:cubicBezTo>
                        <a:pt x="101" y="7"/>
                        <a:pt x="101" y="7"/>
                        <a:pt x="101" y="7"/>
                      </a:cubicBezTo>
                      <a:cubicBezTo>
                        <a:pt x="100" y="7"/>
                        <a:pt x="100" y="6"/>
                        <a:pt x="100" y="6"/>
                      </a:cubicBezTo>
                      <a:cubicBezTo>
                        <a:pt x="99" y="6"/>
                        <a:pt x="99" y="6"/>
                        <a:pt x="99" y="5"/>
                      </a:cubicBezTo>
                      <a:cubicBezTo>
                        <a:pt x="100" y="5"/>
                        <a:pt x="100" y="5"/>
                        <a:pt x="100" y="5"/>
                      </a:cubicBezTo>
                      <a:cubicBezTo>
                        <a:pt x="101" y="4"/>
                        <a:pt x="102" y="2"/>
                        <a:pt x="100" y="1"/>
                      </a:cubicBezTo>
                      <a:cubicBezTo>
                        <a:pt x="100" y="3"/>
                        <a:pt x="99" y="1"/>
                        <a:pt x="98" y="2"/>
                      </a:cubicBezTo>
                      <a:cubicBezTo>
                        <a:pt x="97" y="2"/>
                        <a:pt x="97" y="3"/>
                        <a:pt x="97" y="4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7" y="5"/>
                        <a:pt x="98" y="6"/>
                        <a:pt x="98" y="7"/>
                      </a:cubicBezTo>
                      <a:cubicBezTo>
                        <a:pt x="98" y="8"/>
                        <a:pt x="97" y="6"/>
                        <a:pt x="96" y="7"/>
                      </a:cubicBezTo>
                      <a:cubicBezTo>
                        <a:pt x="96" y="7"/>
                        <a:pt x="96" y="7"/>
                        <a:pt x="96" y="7"/>
                      </a:cubicBezTo>
                      <a:cubicBezTo>
                        <a:pt x="96" y="7"/>
                        <a:pt x="95" y="7"/>
                        <a:pt x="95" y="7"/>
                      </a:cubicBezTo>
                      <a:cubicBezTo>
                        <a:pt x="94" y="6"/>
                        <a:pt x="95" y="6"/>
                        <a:pt x="96" y="5"/>
                      </a:cubicBezTo>
                      <a:cubicBezTo>
                        <a:pt x="96" y="5"/>
                        <a:pt x="96" y="5"/>
                        <a:pt x="96" y="4"/>
                      </a:cubicBezTo>
                      <a:cubicBezTo>
                        <a:pt x="95" y="3"/>
                        <a:pt x="95" y="4"/>
                        <a:pt x="94" y="4"/>
                      </a:cubicBezTo>
                      <a:cubicBezTo>
                        <a:pt x="94" y="4"/>
                        <a:pt x="94" y="3"/>
                        <a:pt x="94" y="3"/>
                      </a:cubicBezTo>
                      <a:cubicBezTo>
                        <a:pt x="93" y="3"/>
                        <a:pt x="93" y="3"/>
                        <a:pt x="93" y="3"/>
                      </a:cubicBezTo>
                      <a:cubicBezTo>
                        <a:pt x="93" y="2"/>
                        <a:pt x="93" y="2"/>
                        <a:pt x="92" y="2"/>
                      </a:cubicBezTo>
                      <a:cubicBezTo>
                        <a:pt x="92" y="2"/>
                        <a:pt x="92" y="2"/>
                        <a:pt x="91" y="2"/>
                      </a:cubicBezTo>
                      <a:cubicBezTo>
                        <a:pt x="91" y="3"/>
                        <a:pt x="92" y="3"/>
                        <a:pt x="91" y="3"/>
                      </a:cubicBezTo>
                      <a:cubicBezTo>
                        <a:pt x="90" y="3"/>
                        <a:pt x="89" y="3"/>
                        <a:pt x="89" y="4"/>
                      </a:cubicBezTo>
                      <a:cubicBezTo>
                        <a:pt x="89" y="3"/>
                        <a:pt x="88" y="3"/>
                        <a:pt x="88" y="4"/>
                      </a:cubicBezTo>
                      <a:cubicBezTo>
                        <a:pt x="88" y="4"/>
                        <a:pt x="88" y="4"/>
                        <a:pt x="89" y="5"/>
                      </a:cubicBezTo>
                      <a:cubicBezTo>
                        <a:pt x="87" y="6"/>
                        <a:pt x="90" y="6"/>
                        <a:pt x="89" y="6"/>
                      </a:cubicBezTo>
                      <a:cubicBezTo>
                        <a:pt x="88" y="5"/>
                        <a:pt x="87" y="6"/>
                        <a:pt x="88" y="7"/>
                      </a:cubicBezTo>
                      <a:cubicBezTo>
                        <a:pt x="88" y="7"/>
                        <a:pt x="88" y="7"/>
                        <a:pt x="88" y="7"/>
                      </a:cubicBezTo>
                      <a:cubicBezTo>
                        <a:pt x="87" y="7"/>
                        <a:pt x="87" y="8"/>
                        <a:pt x="86" y="8"/>
                      </a:cubicBezTo>
                      <a:cubicBezTo>
                        <a:pt x="86" y="8"/>
                        <a:pt x="86" y="8"/>
                        <a:pt x="86" y="8"/>
                      </a:cubicBezTo>
                      <a:cubicBezTo>
                        <a:pt x="86" y="8"/>
                        <a:pt x="86" y="8"/>
                        <a:pt x="86" y="8"/>
                      </a:cubicBezTo>
                      <a:cubicBezTo>
                        <a:pt x="87" y="7"/>
                        <a:pt x="86" y="6"/>
                        <a:pt x="88" y="6"/>
                      </a:cubicBezTo>
                      <a:cubicBezTo>
                        <a:pt x="87" y="4"/>
                        <a:pt x="86" y="6"/>
                        <a:pt x="85" y="6"/>
                      </a:cubicBezTo>
                      <a:cubicBezTo>
                        <a:pt x="85" y="6"/>
                        <a:pt x="85" y="6"/>
                        <a:pt x="85" y="6"/>
                      </a:cubicBezTo>
                      <a:cubicBezTo>
                        <a:pt x="85" y="6"/>
                        <a:pt x="85" y="6"/>
                        <a:pt x="85" y="5"/>
                      </a:cubicBezTo>
                      <a:cubicBezTo>
                        <a:pt x="85" y="6"/>
                        <a:pt x="85" y="6"/>
                        <a:pt x="85" y="6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6" y="4"/>
                        <a:pt x="86" y="3"/>
                        <a:pt x="85" y="3"/>
                      </a:cubicBezTo>
                      <a:cubicBezTo>
                        <a:pt x="85" y="2"/>
                        <a:pt x="85" y="1"/>
                        <a:pt x="85" y="1"/>
                      </a:cubicBezTo>
                      <a:cubicBezTo>
                        <a:pt x="85" y="2"/>
                        <a:pt x="85" y="2"/>
                        <a:pt x="84" y="2"/>
                      </a:cubicBezTo>
                      <a:cubicBezTo>
                        <a:pt x="83" y="2"/>
                        <a:pt x="82" y="2"/>
                        <a:pt x="81" y="3"/>
                      </a:cubicBezTo>
                      <a:cubicBezTo>
                        <a:pt x="81" y="4"/>
                        <a:pt x="81" y="4"/>
                        <a:pt x="81" y="4"/>
                      </a:cubicBezTo>
                      <a:cubicBezTo>
                        <a:pt x="81" y="4"/>
                        <a:pt x="80" y="4"/>
                        <a:pt x="80" y="4"/>
                      </a:cubicBezTo>
                      <a:cubicBezTo>
                        <a:pt x="79" y="6"/>
                        <a:pt x="81" y="6"/>
                        <a:pt x="81" y="5"/>
                      </a:cubicBezTo>
                      <a:cubicBezTo>
                        <a:pt x="82" y="5"/>
                        <a:pt x="82" y="5"/>
                        <a:pt x="82" y="5"/>
                      </a:cubicBezTo>
                      <a:cubicBezTo>
                        <a:pt x="82" y="6"/>
                        <a:pt x="82" y="6"/>
                        <a:pt x="82" y="6"/>
                      </a:cubicBezTo>
                      <a:cubicBezTo>
                        <a:pt x="81" y="6"/>
                        <a:pt x="80" y="6"/>
                        <a:pt x="79" y="6"/>
                      </a:cubicBezTo>
                      <a:cubicBezTo>
                        <a:pt x="79" y="6"/>
                        <a:pt x="79" y="5"/>
                        <a:pt x="79" y="5"/>
                      </a:cubicBezTo>
                      <a:cubicBezTo>
                        <a:pt x="79" y="5"/>
                        <a:pt x="79" y="5"/>
                        <a:pt x="79" y="5"/>
                      </a:cubicBezTo>
                      <a:cubicBezTo>
                        <a:pt x="79" y="5"/>
                        <a:pt x="79" y="4"/>
                        <a:pt x="79" y="4"/>
                      </a:cubicBezTo>
                      <a:cubicBezTo>
                        <a:pt x="79" y="4"/>
                        <a:pt x="78" y="4"/>
                        <a:pt x="78" y="5"/>
                      </a:cubicBezTo>
                      <a:cubicBezTo>
                        <a:pt x="77" y="5"/>
                        <a:pt x="77" y="4"/>
                        <a:pt x="76" y="5"/>
                      </a:cubicBezTo>
                      <a:cubicBezTo>
                        <a:pt x="77" y="4"/>
                        <a:pt x="75" y="4"/>
                        <a:pt x="74" y="4"/>
                      </a:cubicBezTo>
                      <a:cubicBezTo>
                        <a:pt x="74" y="4"/>
                        <a:pt x="74" y="4"/>
                        <a:pt x="74" y="4"/>
                      </a:cubicBezTo>
                      <a:cubicBezTo>
                        <a:pt x="74" y="4"/>
                        <a:pt x="74" y="4"/>
                        <a:pt x="74" y="4"/>
                      </a:cubicBezTo>
                      <a:cubicBezTo>
                        <a:pt x="73" y="4"/>
                        <a:pt x="73" y="5"/>
                        <a:pt x="74" y="5"/>
                      </a:cubicBezTo>
                      <a:cubicBezTo>
                        <a:pt x="74" y="6"/>
                        <a:pt x="74" y="6"/>
                        <a:pt x="73" y="6"/>
                      </a:cubicBezTo>
                      <a:cubicBezTo>
                        <a:pt x="73" y="6"/>
                        <a:pt x="71" y="6"/>
                        <a:pt x="72" y="6"/>
                      </a:cubicBezTo>
                      <a:cubicBezTo>
                        <a:pt x="75" y="6"/>
                        <a:pt x="74" y="7"/>
                        <a:pt x="74" y="8"/>
                      </a:cubicBezTo>
                      <a:cubicBezTo>
                        <a:pt x="74" y="8"/>
                        <a:pt x="74" y="9"/>
                        <a:pt x="74" y="9"/>
                      </a:cubicBezTo>
                      <a:cubicBezTo>
                        <a:pt x="75" y="9"/>
                        <a:pt x="75" y="9"/>
                        <a:pt x="76" y="9"/>
                      </a:cubicBezTo>
                      <a:cubicBezTo>
                        <a:pt x="76" y="9"/>
                        <a:pt x="76" y="9"/>
                        <a:pt x="76" y="9"/>
                      </a:cubicBezTo>
                      <a:cubicBezTo>
                        <a:pt x="74" y="9"/>
                        <a:pt x="74" y="10"/>
                        <a:pt x="74" y="11"/>
                      </a:cubicBezTo>
                      <a:cubicBezTo>
                        <a:pt x="74" y="11"/>
                        <a:pt x="74" y="11"/>
                        <a:pt x="75" y="12"/>
                      </a:cubicBezTo>
                      <a:cubicBezTo>
                        <a:pt x="75" y="12"/>
                        <a:pt x="75" y="12"/>
                        <a:pt x="74" y="12"/>
                      </a:cubicBezTo>
                      <a:cubicBezTo>
                        <a:pt x="75" y="13"/>
                        <a:pt x="72" y="12"/>
                        <a:pt x="73" y="14"/>
                      </a:cubicBezTo>
                      <a:cubicBezTo>
                        <a:pt x="73" y="13"/>
                        <a:pt x="74" y="13"/>
                        <a:pt x="74" y="14"/>
                      </a:cubicBezTo>
                      <a:cubicBezTo>
                        <a:pt x="73" y="14"/>
                        <a:pt x="73" y="15"/>
                        <a:pt x="72" y="16"/>
                      </a:cubicBezTo>
                      <a:cubicBezTo>
                        <a:pt x="72" y="15"/>
                        <a:pt x="72" y="14"/>
                        <a:pt x="71" y="14"/>
                      </a:cubicBezTo>
                      <a:cubicBezTo>
                        <a:pt x="71" y="13"/>
                        <a:pt x="71" y="13"/>
                        <a:pt x="72" y="12"/>
                      </a:cubicBezTo>
                      <a:cubicBezTo>
                        <a:pt x="71" y="11"/>
                        <a:pt x="70" y="12"/>
                        <a:pt x="70" y="12"/>
                      </a:cubicBezTo>
                      <a:cubicBezTo>
                        <a:pt x="69" y="11"/>
                        <a:pt x="70" y="10"/>
                        <a:pt x="70" y="10"/>
                      </a:cubicBezTo>
                      <a:cubicBezTo>
                        <a:pt x="70" y="10"/>
                        <a:pt x="70" y="9"/>
                        <a:pt x="70" y="9"/>
                      </a:cubicBezTo>
                      <a:cubicBezTo>
                        <a:pt x="71" y="9"/>
                        <a:pt x="70" y="9"/>
                        <a:pt x="70" y="8"/>
                      </a:cubicBezTo>
                      <a:cubicBezTo>
                        <a:pt x="70" y="8"/>
                        <a:pt x="70" y="8"/>
                        <a:pt x="70" y="8"/>
                      </a:cubicBezTo>
                      <a:cubicBezTo>
                        <a:pt x="71" y="8"/>
                        <a:pt x="71" y="8"/>
                        <a:pt x="72" y="8"/>
                      </a:cubicBezTo>
                      <a:cubicBezTo>
                        <a:pt x="71" y="8"/>
                        <a:pt x="72" y="7"/>
                        <a:pt x="72" y="7"/>
                      </a:cubicBezTo>
                      <a:cubicBezTo>
                        <a:pt x="72" y="7"/>
                        <a:pt x="70" y="7"/>
                        <a:pt x="71" y="5"/>
                      </a:cubicBezTo>
                      <a:cubicBezTo>
                        <a:pt x="70" y="5"/>
                        <a:pt x="70" y="6"/>
                        <a:pt x="70" y="7"/>
                      </a:cubicBezTo>
                      <a:cubicBezTo>
                        <a:pt x="70" y="7"/>
                        <a:pt x="70" y="7"/>
                        <a:pt x="69" y="7"/>
                      </a:cubicBezTo>
                      <a:cubicBezTo>
                        <a:pt x="69" y="6"/>
                        <a:pt x="69" y="5"/>
                        <a:pt x="69" y="5"/>
                      </a:cubicBez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70" y="3"/>
                        <a:pt x="71" y="2"/>
                        <a:pt x="70" y="1"/>
                      </a:cubicBezTo>
                      <a:cubicBezTo>
                        <a:pt x="69" y="2"/>
                        <a:pt x="66" y="1"/>
                        <a:pt x="66" y="1"/>
                      </a:cubicBezTo>
                      <a:cubicBezTo>
                        <a:pt x="65" y="1"/>
                        <a:pt x="66" y="3"/>
                        <a:pt x="66" y="3"/>
                      </a:cubicBezTo>
                      <a:cubicBezTo>
                        <a:pt x="65" y="4"/>
                        <a:pt x="66" y="5"/>
                        <a:pt x="65" y="5"/>
                      </a:cubicBezTo>
                      <a:cubicBezTo>
                        <a:pt x="65" y="5"/>
                        <a:pt x="64" y="5"/>
                        <a:pt x="64" y="4"/>
                      </a:cubicBezTo>
                      <a:cubicBezTo>
                        <a:pt x="64" y="4"/>
                        <a:pt x="63" y="5"/>
                        <a:pt x="62" y="5"/>
                      </a:cubicBezTo>
                      <a:cubicBezTo>
                        <a:pt x="62" y="4"/>
                        <a:pt x="62" y="3"/>
                        <a:pt x="61" y="4"/>
                      </a:cubicBezTo>
                      <a:cubicBezTo>
                        <a:pt x="61" y="4"/>
                        <a:pt x="61" y="4"/>
                        <a:pt x="61" y="4"/>
                      </a:cubicBezTo>
                      <a:cubicBezTo>
                        <a:pt x="61" y="3"/>
                        <a:pt x="61" y="3"/>
                        <a:pt x="61" y="3"/>
                      </a:cubicBezTo>
                      <a:cubicBezTo>
                        <a:pt x="60" y="3"/>
                        <a:pt x="60" y="4"/>
                        <a:pt x="59" y="4"/>
                      </a:cubicBezTo>
                      <a:cubicBezTo>
                        <a:pt x="59" y="5"/>
                        <a:pt x="60" y="4"/>
                        <a:pt x="60" y="4"/>
                      </a:cubicBezTo>
                      <a:cubicBezTo>
                        <a:pt x="60" y="4"/>
                        <a:pt x="60" y="4"/>
                        <a:pt x="60" y="4"/>
                      </a:cubicBezTo>
                      <a:cubicBezTo>
                        <a:pt x="60" y="4"/>
                        <a:pt x="59" y="5"/>
                        <a:pt x="59" y="5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59" y="5"/>
                        <a:pt x="59" y="5"/>
                        <a:pt x="59" y="5"/>
                      </a:cubicBezTo>
                      <a:cubicBezTo>
                        <a:pt x="58" y="5"/>
                        <a:pt x="58" y="5"/>
                        <a:pt x="58" y="5"/>
                      </a:cubicBezTo>
                      <a:cubicBezTo>
                        <a:pt x="58" y="6"/>
                        <a:pt x="58" y="7"/>
                        <a:pt x="58" y="7"/>
                      </a:cubicBezTo>
                      <a:cubicBezTo>
                        <a:pt x="57" y="6"/>
                        <a:pt x="57" y="6"/>
                        <a:pt x="56" y="6"/>
                      </a:cubicBezTo>
                      <a:cubicBezTo>
                        <a:pt x="56" y="6"/>
                        <a:pt x="56" y="5"/>
                        <a:pt x="56" y="5"/>
                      </a:cubicBezTo>
                      <a:cubicBezTo>
                        <a:pt x="57" y="5"/>
                        <a:pt x="57" y="2"/>
                        <a:pt x="57" y="1"/>
                      </a:cubicBezTo>
                      <a:cubicBezTo>
                        <a:pt x="55" y="1"/>
                        <a:pt x="55" y="2"/>
                        <a:pt x="54" y="2"/>
                      </a:cubicBezTo>
                      <a:cubicBezTo>
                        <a:pt x="53" y="1"/>
                        <a:pt x="52" y="3"/>
                        <a:pt x="51" y="2"/>
                      </a:cubicBezTo>
                      <a:cubicBezTo>
                        <a:pt x="51" y="4"/>
                        <a:pt x="52" y="5"/>
                        <a:pt x="52" y="5"/>
                      </a:cubicBezTo>
                      <a:cubicBezTo>
                        <a:pt x="52" y="6"/>
                        <a:pt x="51" y="6"/>
                        <a:pt x="51" y="6"/>
                      </a:cubicBezTo>
                      <a:cubicBezTo>
                        <a:pt x="52" y="7"/>
                        <a:pt x="53" y="7"/>
                        <a:pt x="53" y="7"/>
                      </a:cubicBezTo>
                      <a:cubicBezTo>
                        <a:pt x="53" y="7"/>
                        <a:pt x="52" y="8"/>
                        <a:pt x="51" y="8"/>
                      </a:cubicBezTo>
                      <a:cubicBezTo>
                        <a:pt x="51" y="8"/>
                        <a:pt x="50" y="7"/>
                        <a:pt x="50" y="7"/>
                      </a:cubicBezTo>
                      <a:cubicBezTo>
                        <a:pt x="49" y="7"/>
                        <a:pt x="49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8" y="6"/>
                        <a:pt x="48" y="6"/>
                        <a:pt x="48" y="6"/>
                      </a:cubicBezTo>
                      <a:cubicBezTo>
                        <a:pt x="46" y="6"/>
                        <a:pt x="46" y="4"/>
                        <a:pt x="45" y="5"/>
                      </a:cubicBezTo>
                      <a:cubicBezTo>
                        <a:pt x="45" y="6"/>
                        <a:pt x="43" y="6"/>
                        <a:pt x="42" y="7"/>
                      </a:cubicBezTo>
                      <a:cubicBezTo>
                        <a:pt x="42" y="7"/>
                        <a:pt x="42" y="7"/>
                        <a:pt x="41" y="7"/>
                      </a:cubicBezTo>
                      <a:cubicBezTo>
                        <a:pt x="41" y="7"/>
                        <a:pt x="41" y="8"/>
                        <a:pt x="41" y="8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42" y="8"/>
                        <a:pt x="42" y="8"/>
                        <a:pt x="42" y="8"/>
                      </a:cubicBezTo>
                      <a:cubicBezTo>
                        <a:pt x="42" y="8"/>
                        <a:pt x="43" y="8"/>
                        <a:pt x="43" y="8"/>
                      </a:cubicBezTo>
                      <a:cubicBezTo>
                        <a:pt x="43" y="10"/>
                        <a:pt x="42" y="10"/>
                        <a:pt x="43" y="11"/>
                      </a:cubicBezTo>
                      <a:cubicBezTo>
                        <a:pt x="43" y="11"/>
                        <a:pt x="42" y="12"/>
                        <a:pt x="43" y="12"/>
                      </a:cubicBezTo>
                      <a:cubicBezTo>
                        <a:pt x="43" y="11"/>
                        <a:pt x="43" y="12"/>
                        <a:pt x="43" y="13"/>
                      </a:cubicBezTo>
                      <a:cubicBezTo>
                        <a:pt x="43" y="13"/>
                        <a:pt x="44" y="13"/>
                        <a:pt x="44" y="14"/>
                      </a:cubicBezTo>
                      <a:cubicBezTo>
                        <a:pt x="44" y="14"/>
                        <a:pt x="44" y="14"/>
                        <a:pt x="43" y="14"/>
                      </a:cubicBezTo>
                      <a:cubicBezTo>
                        <a:pt x="43" y="14"/>
                        <a:pt x="44" y="15"/>
                        <a:pt x="44" y="15"/>
                      </a:cubicBezTo>
                      <a:cubicBezTo>
                        <a:pt x="43" y="15"/>
                        <a:pt x="43" y="14"/>
                        <a:pt x="42" y="14"/>
                      </a:cubicBezTo>
                      <a:cubicBezTo>
                        <a:pt x="42" y="15"/>
                        <a:pt x="43" y="16"/>
                        <a:pt x="42" y="16"/>
                      </a:cubicBezTo>
                      <a:cubicBezTo>
                        <a:pt x="41" y="16"/>
                        <a:pt x="41" y="15"/>
                        <a:pt x="41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40" y="14"/>
                        <a:pt x="40" y="14"/>
                        <a:pt x="40" y="14"/>
                      </a:cubicBezTo>
                      <a:cubicBezTo>
                        <a:pt x="39" y="14"/>
                        <a:pt x="39" y="13"/>
                        <a:pt x="38" y="13"/>
                      </a:cubicBezTo>
                      <a:cubicBezTo>
                        <a:pt x="39" y="12"/>
                        <a:pt x="40" y="12"/>
                        <a:pt x="40" y="10"/>
                      </a:cubicBezTo>
                      <a:cubicBezTo>
                        <a:pt x="39" y="11"/>
                        <a:pt x="39" y="11"/>
                        <a:pt x="39" y="10"/>
                      </a:cubicBezTo>
                      <a:cubicBezTo>
                        <a:pt x="39" y="9"/>
                        <a:pt x="36" y="10"/>
                        <a:pt x="36" y="8"/>
                      </a:cubicBezTo>
                      <a:cubicBezTo>
                        <a:pt x="38" y="7"/>
                        <a:pt x="35" y="7"/>
                        <a:pt x="35" y="6"/>
                      </a:cubicBezTo>
                      <a:cubicBezTo>
                        <a:pt x="35" y="6"/>
                        <a:pt x="36" y="6"/>
                        <a:pt x="36" y="6"/>
                      </a:cubicBezTo>
                      <a:cubicBezTo>
                        <a:pt x="35" y="6"/>
                        <a:pt x="35" y="6"/>
                        <a:pt x="34" y="6"/>
                      </a:cubicBezTo>
                      <a:cubicBezTo>
                        <a:pt x="34" y="6"/>
                        <a:pt x="34" y="6"/>
                        <a:pt x="34" y="5"/>
                      </a:cubicBezTo>
                      <a:cubicBezTo>
                        <a:pt x="34" y="5"/>
                        <a:pt x="34" y="6"/>
                        <a:pt x="34" y="6"/>
                      </a:cubicBezTo>
                      <a:cubicBezTo>
                        <a:pt x="34" y="5"/>
                        <a:pt x="34" y="5"/>
                        <a:pt x="33" y="5"/>
                      </a:cubicBezTo>
                      <a:cubicBezTo>
                        <a:pt x="33" y="5"/>
                        <a:pt x="32" y="7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2" y="6"/>
                        <a:pt x="32" y="6"/>
                        <a:pt x="31" y="6"/>
                      </a:cubicBezTo>
                      <a:cubicBezTo>
                        <a:pt x="31" y="6"/>
                        <a:pt x="31" y="6"/>
                        <a:pt x="31" y="7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9" y="7"/>
                        <a:pt x="29" y="7"/>
                        <a:pt x="28" y="7"/>
                      </a:cubicBezTo>
                      <a:cubicBezTo>
                        <a:pt x="28" y="8"/>
                        <a:pt x="29" y="8"/>
                        <a:pt x="28" y="9"/>
                      </a:cubicBezTo>
                      <a:cubicBezTo>
                        <a:pt x="28" y="9"/>
                        <a:pt x="27" y="9"/>
                        <a:pt x="26" y="9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9"/>
                        <a:pt x="26" y="9"/>
                      </a:cubicBezTo>
                      <a:cubicBezTo>
                        <a:pt x="26" y="9"/>
                        <a:pt x="26" y="9"/>
                        <a:pt x="26" y="8"/>
                      </a:cubicBezTo>
                      <a:cubicBezTo>
                        <a:pt x="26" y="7"/>
                        <a:pt x="26" y="7"/>
                        <a:pt x="25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8" y="5"/>
                        <a:pt x="27" y="5"/>
                        <a:pt x="27" y="4"/>
                      </a:cubicBezTo>
                      <a:cubicBezTo>
                        <a:pt x="28" y="3"/>
                        <a:pt x="28" y="4"/>
                        <a:pt x="28" y="3"/>
                      </a:cubicBezTo>
                      <a:cubicBezTo>
                        <a:pt x="27" y="3"/>
                        <a:pt x="28" y="1"/>
                        <a:pt x="26" y="2"/>
                      </a:cubicBezTo>
                      <a:cubicBezTo>
                        <a:pt x="25" y="2"/>
                        <a:pt x="26" y="3"/>
                        <a:pt x="25" y="3"/>
                      </a:cubicBezTo>
                      <a:cubicBezTo>
                        <a:pt x="25" y="2"/>
                        <a:pt x="25" y="2"/>
                        <a:pt x="25" y="1"/>
                      </a:cubicBezTo>
                      <a:cubicBezTo>
                        <a:pt x="24" y="1"/>
                        <a:pt x="24" y="3"/>
                        <a:pt x="23" y="3"/>
                      </a:cubicBezTo>
                      <a:cubicBezTo>
                        <a:pt x="21" y="3"/>
                        <a:pt x="21" y="3"/>
                        <a:pt x="21" y="3"/>
                      </a:cubicBezTo>
                      <a:cubicBezTo>
                        <a:pt x="21" y="5"/>
                        <a:pt x="22" y="4"/>
                        <a:pt x="22" y="6"/>
                      </a:cubicBezTo>
                      <a:cubicBezTo>
                        <a:pt x="23" y="6"/>
                        <a:pt x="24" y="6"/>
                        <a:pt x="24" y="7"/>
                      </a:cubicBezTo>
                      <a:cubicBezTo>
                        <a:pt x="24" y="7"/>
                        <a:pt x="23" y="8"/>
                        <a:pt x="22" y="7"/>
                      </a:cubicBezTo>
                      <a:cubicBezTo>
                        <a:pt x="22" y="8"/>
                        <a:pt x="21" y="9"/>
                        <a:pt x="21" y="9"/>
                      </a:cubicBezTo>
                      <a:cubicBezTo>
                        <a:pt x="20" y="9"/>
                        <a:pt x="20" y="8"/>
                        <a:pt x="20" y="7"/>
                      </a:cubicBezTo>
                      <a:cubicBezTo>
                        <a:pt x="20" y="7"/>
                        <a:pt x="19" y="7"/>
                        <a:pt x="18" y="7"/>
                      </a:cubicBezTo>
                      <a:cubicBezTo>
                        <a:pt x="18" y="7"/>
                        <a:pt x="19" y="6"/>
                        <a:pt x="18" y="6"/>
                      </a:cubicBezTo>
                      <a:cubicBezTo>
                        <a:pt x="18" y="6"/>
                        <a:pt x="17" y="6"/>
                        <a:pt x="17" y="5"/>
                      </a:cubicBezTo>
                      <a:cubicBezTo>
                        <a:pt x="16" y="5"/>
                        <a:pt x="17" y="4"/>
                        <a:pt x="16" y="5"/>
                      </a:cubicBezTo>
                      <a:cubicBezTo>
                        <a:pt x="16" y="5"/>
                        <a:pt x="16" y="6"/>
                        <a:pt x="16" y="6"/>
                      </a:cubicBezTo>
                      <a:cubicBezTo>
                        <a:pt x="16" y="5"/>
                        <a:pt x="15" y="5"/>
                        <a:pt x="15" y="6"/>
                      </a:cubicBezTo>
                      <a:cubicBezTo>
                        <a:pt x="15" y="6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8"/>
                        <a:pt x="15" y="8"/>
                        <a:pt x="15" y="9"/>
                      </a:cubicBezTo>
                      <a:cubicBezTo>
                        <a:pt x="15" y="8"/>
                        <a:pt x="15" y="8"/>
                        <a:pt x="14" y="8"/>
                      </a:cubicBezTo>
                      <a:cubicBezTo>
                        <a:pt x="14" y="8"/>
                        <a:pt x="14" y="9"/>
                        <a:pt x="13" y="9"/>
                      </a:cubicBezTo>
                      <a:cubicBezTo>
                        <a:pt x="13" y="9"/>
                        <a:pt x="13" y="9"/>
                        <a:pt x="13" y="8"/>
                      </a:cubicBezTo>
                      <a:cubicBezTo>
                        <a:pt x="13" y="8"/>
                        <a:pt x="14" y="8"/>
                        <a:pt x="14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2" y="7"/>
                        <a:pt x="13" y="6"/>
                        <a:pt x="12" y="5"/>
                      </a:cubicBezTo>
                      <a:cubicBezTo>
                        <a:pt x="12" y="6"/>
                        <a:pt x="12" y="6"/>
                        <a:pt x="11" y="6"/>
                      </a:cubicBezTo>
                      <a:cubicBezTo>
                        <a:pt x="11" y="7"/>
                        <a:pt x="12" y="7"/>
                        <a:pt x="12" y="7"/>
                      </a:cubicBezTo>
                      <a:cubicBezTo>
                        <a:pt x="11" y="7"/>
                        <a:pt x="10" y="7"/>
                        <a:pt x="10" y="6"/>
                      </a:cubicBezTo>
                      <a:cubicBezTo>
                        <a:pt x="11" y="5"/>
                        <a:pt x="12" y="6"/>
                        <a:pt x="12" y="5"/>
                      </a:cubicBezTo>
                      <a:cubicBezTo>
                        <a:pt x="13" y="5"/>
                        <a:pt x="12" y="4"/>
                        <a:pt x="12" y="3"/>
                      </a:cubicBezTo>
                      <a:cubicBezTo>
                        <a:pt x="12" y="3"/>
                        <a:pt x="13" y="3"/>
                        <a:pt x="13" y="3"/>
                      </a:cubicBezTo>
                      <a:cubicBezTo>
                        <a:pt x="12" y="2"/>
                        <a:pt x="11" y="2"/>
                        <a:pt x="12" y="1"/>
                      </a:cubicBezTo>
                      <a:cubicBezTo>
                        <a:pt x="11" y="1"/>
                        <a:pt x="11" y="3"/>
                        <a:pt x="9" y="3"/>
                      </a:cubicBezTo>
                      <a:cubicBezTo>
                        <a:pt x="9" y="3"/>
                        <a:pt x="9" y="3"/>
                        <a:pt x="9" y="3"/>
                      </a:cubicBezTo>
                      <a:cubicBezTo>
                        <a:pt x="8" y="3"/>
                        <a:pt x="8" y="4"/>
                        <a:pt x="7" y="5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10" y="5"/>
                        <a:pt x="9" y="7"/>
                        <a:pt x="10" y="8"/>
                      </a:cubicBezTo>
                      <a:cubicBezTo>
                        <a:pt x="8" y="8"/>
                        <a:pt x="7" y="10"/>
                        <a:pt x="5" y="10"/>
                      </a:cubicBezTo>
                      <a:cubicBezTo>
                        <a:pt x="5" y="11"/>
                        <a:pt x="4" y="12"/>
                        <a:pt x="4" y="13"/>
                      </a:cubicBezTo>
                      <a:cubicBezTo>
                        <a:pt x="4" y="14"/>
                        <a:pt x="4" y="14"/>
                        <a:pt x="4" y="15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2" y="16"/>
                        <a:pt x="2" y="17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9"/>
                        <a:pt x="3" y="19"/>
                        <a:pt x="3" y="20"/>
                      </a:cubicBezTo>
                      <a:cubicBezTo>
                        <a:pt x="3" y="21"/>
                        <a:pt x="3" y="21"/>
                        <a:pt x="3" y="21"/>
                      </a:cubicBezTo>
                      <a:cubicBezTo>
                        <a:pt x="2" y="21"/>
                        <a:pt x="0" y="20"/>
                        <a:pt x="0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lose/>
                      <a:moveTo>
                        <a:pt x="178" y="18"/>
                      </a:moveTo>
                      <a:cubicBezTo>
                        <a:pt x="178" y="18"/>
                        <a:pt x="178" y="18"/>
                        <a:pt x="178" y="18"/>
                      </a:cubicBezTo>
                      <a:cubicBezTo>
                        <a:pt x="178" y="18"/>
                        <a:pt x="178" y="18"/>
                        <a:pt x="178" y="18"/>
                      </a:cubicBezTo>
                      <a:cubicBezTo>
                        <a:pt x="178" y="18"/>
                        <a:pt x="178" y="18"/>
                        <a:pt x="178" y="18"/>
                      </a:cubicBezTo>
                      <a:close/>
                      <a:moveTo>
                        <a:pt x="182" y="19"/>
                      </a:moveTo>
                      <a:cubicBezTo>
                        <a:pt x="182" y="19"/>
                        <a:pt x="182" y="19"/>
                        <a:pt x="182" y="19"/>
                      </a:cubicBezTo>
                      <a:cubicBezTo>
                        <a:pt x="181" y="19"/>
                        <a:pt x="181" y="19"/>
                        <a:pt x="180" y="19"/>
                      </a:cubicBezTo>
                      <a:cubicBezTo>
                        <a:pt x="181" y="18"/>
                        <a:pt x="181" y="19"/>
                        <a:pt x="182" y="19"/>
                      </a:cubicBezTo>
                      <a:close/>
                      <a:moveTo>
                        <a:pt x="290" y="20"/>
                      </a:moveTo>
                      <a:cubicBezTo>
                        <a:pt x="290" y="20"/>
                        <a:pt x="289" y="20"/>
                        <a:pt x="289" y="19"/>
                      </a:cubicBezTo>
                      <a:cubicBezTo>
                        <a:pt x="290" y="19"/>
                        <a:pt x="290" y="19"/>
                        <a:pt x="290" y="19"/>
                      </a:cubicBezTo>
                      <a:cubicBezTo>
                        <a:pt x="290" y="19"/>
                        <a:pt x="291" y="20"/>
                        <a:pt x="290" y="20"/>
                      </a:cubicBezTo>
                      <a:close/>
                      <a:moveTo>
                        <a:pt x="298" y="8"/>
                      </a:moveTo>
                      <a:cubicBezTo>
                        <a:pt x="298" y="8"/>
                        <a:pt x="298" y="8"/>
                        <a:pt x="299" y="8"/>
                      </a:cubicBezTo>
                      <a:cubicBezTo>
                        <a:pt x="298" y="8"/>
                        <a:pt x="298" y="8"/>
                        <a:pt x="298" y="8"/>
                      </a:cubicBezTo>
                      <a:cubicBezTo>
                        <a:pt x="298" y="8"/>
                        <a:pt x="298" y="8"/>
                        <a:pt x="298" y="8"/>
                      </a:cubicBezTo>
                      <a:close/>
                      <a:moveTo>
                        <a:pt x="299" y="14"/>
                      </a:moveTo>
                      <a:cubicBezTo>
                        <a:pt x="299" y="14"/>
                        <a:pt x="299" y="14"/>
                        <a:pt x="299" y="14"/>
                      </a:cubicBezTo>
                      <a:cubicBezTo>
                        <a:pt x="299" y="14"/>
                        <a:pt x="299" y="14"/>
                        <a:pt x="299" y="14"/>
                      </a:cubicBezTo>
                      <a:cubicBezTo>
                        <a:pt x="299" y="15"/>
                        <a:pt x="299" y="15"/>
                        <a:pt x="299" y="15"/>
                      </a:cubicBezTo>
                      <a:cubicBezTo>
                        <a:pt x="299" y="15"/>
                        <a:pt x="299" y="14"/>
                        <a:pt x="299" y="14"/>
                      </a:cubicBezTo>
                      <a:close/>
                      <a:moveTo>
                        <a:pt x="318" y="14"/>
                      </a:moveTo>
                      <a:cubicBezTo>
                        <a:pt x="317" y="15"/>
                        <a:pt x="317" y="17"/>
                        <a:pt x="316" y="16"/>
                      </a:cubicBezTo>
                      <a:cubicBezTo>
                        <a:pt x="315" y="16"/>
                        <a:pt x="316" y="14"/>
                        <a:pt x="314" y="15"/>
                      </a:cubicBezTo>
                      <a:cubicBezTo>
                        <a:pt x="314" y="14"/>
                        <a:pt x="314" y="14"/>
                        <a:pt x="314" y="14"/>
                      </a:cubicBezTo>
                      <a:cubicBezTo>
                        <a:pt x="315" y="14"/>
                        <a:pt x="315" y="13"/>
                        <a:pt x="315" y="13"/>
                      </a:cubicBezTo>
                      <a:cubicBezTo>
                        <a:pt x="315" y="14"/>
                        <a:pt x="316" y="14"/>
                        <a:pt x="318" y="14"/>
                      </a:cubicBezTo>
                      <a:close/>
                      <a:moveTo>
                        <a:pt x="309" y="13"/>
                      </a:moveTo>
                      <a:cubicBezTo>
                        <a:pt x="310" y="13"/>
                        <a:pt x="310" y="13"/>
                        <a:pt x="311" y="13"/>
                      </a:cubicBezTo>
                      <a:cubicBezTo>
                        <a:pt x="311" y="12"/>
                        <a:pt x="310" y="12"/>
                        <a:pt x="309" y="12"/>
                      </a:cubicBezTo>
                      <a:cubicBezTo>
                        <a:pt x="309" y="12"/>
                        <a:pt x="309" y="12"/>
                        <a:pt x="309" y="12"/>
                      </a:cubicBezTo>
                      <a:cubicBezTo>
                        <a:pt x="309" y="12"/>
                        <a:pt x="309" y="12"/>
                        <a:pt x="309" y="12"/>
                      </a:cubicBezTo>
                      <a:cubicBezTo>
                        <a:pt x="310" y="12"/>
                        <a:pt x="311" y="12"/>
                        <a:pt x="311" y="11"/>
                      </a:cubicBezTo>
                      <a:cubicBezTo>
                        <a:pt x="311" y="12"/>
                        <a:pt x="311" y="12"/>
                        <a:pt x="312" y="12"/>
                      </a:cubicBezTo>
                      <a:cubicBezTo>
                        <a:pt x="312" y="13"/>
                        <a:pt x="313" y="13"/>
                        <a:pt x="313" y="13"/>
                      </a:cubicBezTo>
                      <a:cubicBezTo>
                        <a:pt x="314" y="13"/>
                        <a:pt x="314" y="13"/>
                        <a:pt x="314" y="14"/>
                      </a:cubicBezTo>
                      <a:cubicBezTo>
                        <a:pt x="311" y="14"/>
                        <a:pt x="313" y="15"/>
                        <a:pt x="313" y="15"/>
                      </a:cubicBezTo>
                      <a:cubicBezTo>
                        <a:pt x="313" y="16"/>
                        <a:pt x="311" y="15"/>
                        <a:pt x="311" y="17"/>
                      </a:cubicBezTo>
                      <a:cubicBezTo>
                        <a:pt x="310" y="16"/>
                        <a:pt x="308" y="17"/>
                        <a:pt x="308" y="16"/>
                      </a:cubicBezTo>
                      <a:cubicBezTo>
                        <a:pt x="307" y="16"/>
                        <a:pt x="308" y="15"/>
                        <a:pt x="307" y="15"/>
                      </a:cubicBezTo>
                      <a:cubicBezTo>
                        <a:pt x="306" y="16"/>
                        <a:pt x="306" y="16"/>
                        <a:pt x="306" y="17"/>
                      </a:cubicBezTo>
                      <a:cubicBezTo>
                        <a:pt x="304" y="17"/>
                        <a:pt x="304" y="18"/>
                        <a:pt x="302" y="17"/>
                      </a:cubicBezTo>
                      <a:cubicBezTo>
                        <a:pt x="301" y="17"/>
                        <a:pt x="302" y="16"/>
                        <a:pt x="302" y="15"/>
                      </a:cubicBezTo>
                      <a:cubicBezTo>
                        <a:pt x="302" y="15"/>
                        <a:pt x="302" y="15"/>
                        <a:pt x="301" y="15"/>
                      </a:cubicBezTo>
                      <a:cubicBezTo>
                        <a:pt x="301" y="15"/>
                        <a:pt x="301" y="15"/>
                        <a:pt x="301" y="15"/>
                      </a:cubicBezTo>
                      <a:cubicBezTo>
                        <a:pt x="301" y="13"/>
                        <a:pt x="302" y="13"/>
                        <a:pt x="302" y="13"/>
                      </a:cubicBezTo>
                      <a:cubicBezTo>
                        <a:pt x="303" y="13"/>
                        <a:pt x="303" y="13"/>
                        <a:pt x="303" y="14"/>
                      </a:cubicBezTo>
                      <a:cubicBezTo>
                        <a:pt x="303" y="14"/>
                        <a:pt x="304" y="13"/>
                        <a:pt x="304" y="14"/>
                      </a:cubicBezTo>
                      <a:cubicBezTo>
                        <a:pt x="305" y="14"/>
                        <a:pt x="305" y="14"/>
                        <a:pt x="305" y="15"/>
                      </a:cubicBezTo>
                      <a:cubicBezTo>
                        <a:pt x="306" y="15"/>
                        <a:pt x="307" y="14"/>
                        <a:pt x="308" y="15"/>
                      </a:cubicBezTo>
                      <a:cubicBezTo>
                        <a:pt x="308" y="14"/>
                        <a:pt x="309" y="14"/>
                        <a:pt x="309" y="13"/>
                      </a:cubicBezTo>
                      <a:close/>
                      <a:moveTo>
                        <a:pt x="307" y="12"/>
                      </a:moveTo>
                      <a:cubicBezTo>
                        <a:pt x="307" y="12"/>
                        <a:pt x="307" y="13"/>
                        <a:pt x="307" y="13"/>
                      </a:cubicBezTo>
                      <a:cubicBezTo>
                        <a:pt x="307" y="13"/>
                        <a:pt x="307" y="13"/>
                        <a:pt x="307" y="13"/>
                      </a:cubicBezTo>
                      <a:cubicBezTo>
                        <a:pt x="307" y="13"/>
                        <a:pt x="307" y="12"/>
                        <a:pt x="307" y="12"/>
                      </a:cubicBezTo>
                      <a:close/>
                      <a:moveTo>
                        <a:pt x="307" y="5"/>
                      </a:moveTo>
                      <a:cubicBezTo>
                        <a:pt x="307" y="5"/>
                        <a:pt x="306" y="5"/>
                        <a:pt x="306" y="5"/>
                      </a:cubicBezTo>
                      <a:cubicBezTo>
                        <a:pt x="306" y="5"/>
                        <a:pt x="306" y="5"/>
                        <a:pt x="306" y="5"/>
                      </a:cubicBezTo>
                      <a:cubicBezTo>
                        <a:pt x="306" y="5"/>
                        <a:pt x="307" y="5"/>
                        <a:pt x="307" y="5"/>
                      </a:cubicBezTo>
                      <a:close/>
                      <a:moveTo>
                        <a:pt x="295" y="10"/>
                      </a:moveTo>
                      <a:cubicBezTo>
                        <a:pt x="295" y="10"/>
                        <a:pt x="295" y="10"/>
                        <a:pt x="295" y="11"/>
                      </a:cubicBezTo>
                      <a:cubicBezTo>
                        <a:pt x="295" y="11"/>
                        <a:pt x="295" y="11"/>
                        <a:pt x="295" y="11"/>
                      </a:cubicBezTo>
                      <a:cubicBezTo>
                        <a:pt x="295" y="10"/>
                        <a:pt x="295" y="10"/>
                        <a:pt x="295" y="10"/>
                      </a:cubicBezTo>
                      <a:close/>
                      <a:moveTo>
                        <a:pt x="293" y="13"/>
                      </a:moveTo>
                      <a:cubicBezTo>
                        <a:pt x="294" y="13"/>
                        <a:pt x="293" y="11"/>
                        <a:pt x="295" y="12"/>
                      </a:cubicBezTo>
                      <a:cubicBezTo>
                        <a:pt x="295" y="12"/>
                        <a:pt x="295" y="12"/>
                        <a:pt x="295" y="12"/>
                      </a:cubicBezTo>
                      <a:cubicBezTo>
                        <a:pt x="294" y="12"/>
                        <a:pt x="294" y="12"/>
                        <a:pt x="294" y="13"/>
                      </a:cubicBezTo>
                      <a:cubicBezTo>
                        <a:pt x="294" y="14"/>
                        <a:pt x="295" y="12"/>
                        <a:pt x="296" y="13"/>
                      </a:cubicBezTo>
                      <a:cubicBezTo>
                        <a:pt x="296" y="13"/>
                        <a:pt x="295" y="14"/>
                        <a:pt x="296" y="14"/>
                      </a:cubicBezTo>
                      <a:cubicBezTo>
                        <a:pt x="296" y="14"/>
                        <a:pt x="296" y="14"/>
                        <a:pt x="296" y="14"/>
                      </a:cubicBezTo>
                      <a:cubicBezTo>
                        <a:pt x="296" y="15"/>
                        <a:pt x="295" y="15"/>
                        <a:pt x="294" y="16"/>
                      </a:cubicBezTo>
                      <a:cubicBezTo>
                        <a:pt x="293" y="17"/>
                        <a:pt x="293" y="17"/>
                        <a:pt x="292" y="17"/>
                      </a:cubicBezTo>
                      <a:cubicBezTo>
                        <a:pt x="292" y="16"/>
                        <a:pt x="290" y="16"/>
                        <a:pt x="289" y="16"/>
                      </a:cubicBezTo>
                      <a:cubicBezTo>
                        <a:pt x="289" y="14"/>
                        <a:pt x="291" y="14"/>
                        <a:pt x="293" y="13"/>
                      </a:cubicBezTo>
                      <a:close/>
                      <a:moveTo>
                        <a:pt x="291" y="9"/>
                      </a:moveTo>
                      <a:cubicBezTo>
                        <a:pt x="291" y="9"/>
                        <a:pt x="291" y="9"/>
                        <a:pt x="291" y="8"/>
                      </a:cubicBezTo>
                      <a:cubicBezTo>
                        <a:pt x="291" y="8"/>
                        <a:pt x="291" y="8"/>
                        <a:pt x="291" y="9"/>
                      </a:cubicBezTo>
                      <a:cubicBezTo>
                        <a:pt x="291" y="9"/>
                        <a:pt x="291" y="9"/>
                        <a:pt x="291" y="9"/>
                      </a:cubicBezTo>
                      <a:close/>
                      <a:moveTo>
                        <a:pt x="285" y="11"/>
                      </a:moveTo>
                      <a:cubicBezTo>
                        <a:pt x="285" y="11"/>
                        <a:pt x="284" y="12"/>
                        <a:pt x="284" y="12"/>
                      </a:cubicBezTo>
                      <a:cubicBezTo>
                        <a:pt x="284" y="12"/>
                        <a:pt x="284" y="11"/>
                        <a:pt x="284" y="10"/>
                      </a:cubicBezTo>
                      <a:cubicBezTo>
                        <a:pt x="285" y="11"/>
                        <a:pt x="285" y="11"/>
                        <a:pt x="285" y="11"/>
                      </a:cubicBezTo>
                      <a:close/>
                      <a:moveTo>
                        <a:pt x="284" y="20"/>
                      </a:moveTo>
                      <a:cubicBezTo>
                        <a:pt x="283" y="20"/>
                        <a:pt x="281" y="21"/>
                        <a:pt x="281" y="20"/>
                      </a:cubicBezTo>
                      <a:cubicBezTo>
                        <a:pt x="283" y="20"/>
                        <a:pt x="283" y="18"/>
                        <a:pt x="284" y="20"/>
                      </a:cubicBezTo>
                      <a:close/>
                      <a:moveTo>
                        <a:pt x="276" y="18"/>
                      </a:moveTo>
                      <a:cubicBezTo>
                        <a:pt x="275" y="17"/>
                        <a:pt x="276" y="17"/>
                        <a:pt x="277" y="16"/>
                      </a:cubicBezTo>
                      <a:cubicBezTo>
                        <a:pt x="277" y="16"/>
                        <a:pt x="277" y="16"/>
                        <a:pt x="277" y="16"/>
                      </a:cubicBezTo>
                      <a:cubicBezTo>
                        <a:pt x="277" y="16"/>
                        <a:pt x="277" y="17"/>
                        <a:pt x="278" y="16"/>
                      </a:cubicBezTo>
                      <a:cubicBezTo>
                        <a:pt x="278" y="18"/>
                        <a:pt x="277" y="19"/>
                        <a:pt x="276" y="18"/>
                      </a:cubicBezTo>
                      <a:close/>
                      <a:moveTo>
                        <a:pt x="275" y="12"/>
                      </a:moveTo>
                      <a:cubicBezTo>
                        <a:pt x="275" y="11"/>
                        <a:pt x="276" y="11"/>
                        <a:pt x="276" y="11"/>
                      </a:cubicBezTo>
                      <a:cubicBezTo>
                        <a:pt x="276" y="11"/>
                        <a:pt x="276" y="11"/>
                        <a:pt x="276" y="12"/>
                      </a:cubicBezTo>
                      <a:cubicBezTo>
                        <a:pt x="276" y="12"/>
                        <a:pt x="276" y="12"/>
                        <a:pt x="276" y="12"/>
                      </a:cubicBezTo>
                      <a:cubicBezTo>
                        <a:pt x="276" y="12"/>
                        <a:pt x="276" y="12"/>
                        <a:pt x="275" y="12"/>
                      </a:cubicBezTo>
                      <a:close/>
                      <a:moveTo>
                        <a:pt x="273" y="12"/>
                      </a:moveTo>
                      <a:cubicBezTo>
                        <a:pt x="273" y="13"/>
                        <a:pt x="275" y="13"/>
                        <a:pt x="275" y="14"/>
                      </a:cubicBezTo>
                      <a:cubicBezTo>
                        <a:pt x="276" y="14"/>
                        <a:pt x="276" y="13"/>
                        <a:pt x="276" y="13"/>
                      </a:cubicBezTo>
                      <a:cubicBezTo>
                        <a:pt x="276" y="13"/>
                        <a:pt x="276" y="14"/>
                        <a:pt x="276" y="15"/>
                      </a:cubicBezTo>
                      <a:cubicBezTo>
                        <a:pt x="277" y="14"/>
                        <a:pt x="277" y="15"/>
                        <a:pt x="277" y="15"/>
                      </a:cubicBezTo>
                      <a:cubicBezTo>
                        <a:pt x="277" y="16"/>
                        <a:pt x="276" y="15"/>
                        <a:pt x="276" y="15"/>
                      </a:cubicBezTo>
                      <a:cubicBezTo>
                        <a:pt x="275" y="16"/>
                        <a:pt x="276" y="17"/>
                        <a:pt x="275" y="16"/>
                      </a:cubicBezTo>
                      <a:cubicBezTo>
                        <a:pt x="274" y="16"/>
                        <a:pt x="274" y="15"/>
                        <a:pt x="274" y="14"/>
                      </a:cubicBezTo>
                      <a:cubicBezTo>
                        <a:pt x="273" y="13"/>
                        <a:pt x="272" y="13"/>
                        <a:pt x="272" y="13"/>
                      </a:cubicBezTo>
                      <a:cubicBezTo>
                        <a:pt x="272" y="13"/>
                        <a:pt x="272" y="12"/>
                        <a:pt x="273" y="12"/>
                      </a:cubicBezTo>
                      <a:close/>
                      <a:moveTo>
                        <a:pt x="255" y="13"/>
                      </a:moveTo>
                      <a:cubicBezTo>
                        <a:pt x="255" y="14"/>
                        <a:pt x="256" y="13"/>
                        <a:pt x="256" y="14"/>
                      </a:cubicBezTo>
                      <a:cubicBezTo>
                        <a:pt x="256" y="14"/>
                        <a:pt x="255" y="14"/>
                        <a:pt x="255" y="13"/>
                      </a:cubicBezTo>
                      <a:cubicBezTo>
                        <a:pt x="255" y="13"/>
                        <a:pt x="255" y="13"/>
                        <a:pt x="255" y="13"/>
                      </a:cubicBezTo>
                      <a:close/>
                      <a:moveTo>
                        <a:pt x="256" y="9"/>
                      </a:moveTo>
                      <a:cubicBezTo>
                        <a:pt x="256" y="9"/>
                        <a:pt x="256" y="11"/>
                        <a:pt x="255" y="10"/>
                      </a:cubicBezTo>
                      <a:cubicBezTo>
                        <a:pt x="254" y="9"/>
                        <a:pt x="256" y="8"/>
                        <a:pt x="256" y="8"/>
                      </a:cubicBezTo>
                      <a:cubicBezTo>
                        <a:pt x="256" y="8"/>
                        <a:pt x="256" y="6"/>
                        <a:pt x="257" y="7"/>
                      </a:cubicBezTo>
                      <a:cubicBezTo>
                        <a:pt x="258" y="8"/>
                        <a:pt x="256" y="8"/>
                        <a:pt x="256" y="9"/>
                      </a:cubicBezTo>
                      <a:close/>
                      <a:moveTo>
                        <a:pt x="261" y="16"/>
                      </a:moveTo>
                      <a:cubicBezTo>
                        <a:pt x="259" y="16"/>
                        <a:pt x="259" y="17"/>
                        <a:pt x="258" y="17"/>
                      </a:cubicBezTo>
                      <a:cubicBezTo>
                        <a:pt x="258" y="17"/>
                        <a:pt x="257" y="16"/>
                        <a:pt x="257" y="16"/>
                      </a:cubicBezTo>
                      <a:cubicBezTo>
                        <a:pt x="256" y="17"/>
                        <a:pt x="257" y="17"/>
                        <a:pt x="257" y="18"/>
                      </a:cubicBezTo>
                      <a:cubicBezTo>
                        <a:pt x="256" y="18"/>
                        <a:pt x="256" y="18"/>
                        <a:pt x="256" y="17"/>
                      </a:cubicBezTo>
                      <a:cubicBezTo>
                        <a:pt x="256" y="17"/>
                        <a:pt x="255" y="17"/>
                        <a:pt x="255" y="16"/>
                      </a:cubicBezTo>
                      <a:cubicBezTo>
                        <a:pt x="257" y="17"/>
                        <a:pt x="257" y="16"/>
                        <a:pt x="257" y="14"/>
                      </a:cubicBezTo>
                      <a:cubicBezTo>
                        <a:pt x="257" y="14"/>
                        <a:pt x="257" y="15"/>
                        <a:pt x="257" y="15"/>
                      </a:cubicBezTo>
                      <a:cubicBezTo>
                        <a:pt x="257" y="14"/>
                        <a:pt x="257" y="13"/>
                        <a:pt x="257" y="13"/>
                      </a:cubicBezTo>
                      <a:cubicBezTo>
                        <a:pt x="258" y="13"/>
                        <a:pt x="258" y="13"/>
                        <a:pt x="258" y="13"/>
                      </a:cubicBezTo>
                      <a:cubicBezTo>
                        <a:pt x="259" y="14"/>
                        <a:pt x="260" y="16"/>
                        <a:pt x="261" y="15"/>
                      </a:cubicBezTo>
                      <a:cubicBezTo>
                        <a:pt x="261" y="15"/>
                        <a:pt x="261" y="16"/>
                        <a:pt x="261" y="16"/>
                      </a:cubicBezTo>
                      <a:close/>
                      <a:moveTo>
                        <a:pt x="264" y="12"/>
                      </a:moveTo>
                      <a:cubicBezTo>
                        <a:pt x="264" y="12"/>
                        <a:pt x="264" y="12"/>
                        <a:pt x="264" y="12"/>
                      </a:cubicBezTo>
                      <a:cubicBezTo>
                        <a:pt x="264" y="11"/>
                        <a:pt x="264" y="11"/>
                        <a:pt x="264" y="11"/>
                      </a:cubicBezTo>
                      <a:cubicBezTo>
                        <a:pt x="264" y="11"/>
                        <a:pt x="264" y="12"/>
                        <a:pt x="264" y="12"/>
                      </a:cubicBezTo>
                      <a:close/>
                      <a:moveTo>
                        <a:pt x="198" y="13"/>
                      </a:moveTo>
                      <a:cubicBezTo>
                        <a:pt x="198" y="13"/>
                        <a:pt x="198" y="13"/>
                        <a:pt x="198" y="13"/>
                      </a:cubicBezTo>
                      <a:cubicBezTo>
                        <a:pt x="199" y="13"/>
                        <a:pt x="199" y="14"/>
                        <a:pt x="199" y="15"/>
                      </a:cubicBezTo>
                      <a:cubicBezTo>
                        <a:pt x="199" y="14"/>
                        <a:pt x="198" y="14"/>
                        <a:pt x="197" y="14"/>
                      </a:cubicBezTo>
                      <a:cubicBezTo>
                        <a:pt x="197" y="13"/>
                        <a:pt x="197" y="13"/>
                        <a:pt x="198" y="13"/>
                      </a:cubicBezTo>
                      <a:close/>
                      <a:moveTo>
                        <a:pt x="193" y="16"/>
                      </a:moveTo>
                      <a:cubicBezTo>
                        <a:pt x="192" y="16"/>
                        <a:pt x="192" y="17"/>
                        <a:pt x="191" y="17"/>
                      </a:cubicBezTo>
                      <a:cubicBezTo>
                        <a:pt x="191" y="17"/>
                        <a:pt x="191" y="17"/>
                        <a:pt x="190" y="18"/>
                      </a:cubicBezTo>
                      <a:cubicBezTo>
                        <a:pt x="190" y="17"/>
                        <a:pt x="190" y="17"/>
                        <a:pt x="190" y="16"/>
                      </a:cubicBezTo>
                      <a:cubicBezTo>
                        <a:pt x="189" y="16"/>
                        <a:pt x="189" y="16"/>
                        <a:pt x="189" y="17"/>
                      </a:cubicBezTo>
                      <a:cubicBezTo>
                        <a:pt x="189" y="17"/>
                        <a:pt x="189" y="16"/>
                        <a:pt x="189" y="16"/>
                      </a:cubicBezTo>
                      <a:cubicBezTo>
                        <a:pt x="189" y="16"/>
                        <a:pt x="190" y="16"/>
                        <a:pt x="190" y="15"/>
                      </a:cubicBezTo>
                      <a:cubicBezTo>
                        <a:pt x="190" y="15"/>
                        <a:pt x="190" y="15"/>
                        <a:pt x="190" y="15"/>
                      </a:cubicBezTo>
                      <a:cubicBezTo>
                        <a:pt x="190" y="15"/>
                        <a:pt x="190" y="15"/>
                        <a:pt x="191" y="14"/>
                      </a:cubicBezTo>
                      <a:cubicBezTo>
                        <a:pt x="191" y="15"/>
                        <a:pt x="192" y="16"/>
                        <a:pt x="193" y="15"/>
                      </a:cubicBezTo>
                      <a:cubicBezTo>
                        <a:pt x="193" y="16"/>
                        <a:pt x="193" y="16"/>
                        <a:pt x="193" y="16"/>
                      </a:cubicBezTo>
                      <a:close/>
                      <a:moveTo>
                        <a:pt x="187" y="12"/>
                      </a:moveTo>
                      <a:cubicBezTo>
                        <a:pt x="187" y="12"/>
                        <a:pt x="187" y="12"/>
                        <a:pt x="187" y="12"/>
                      </a:cubicBezTo>
                      <a:cubicBezTo>
                        <a:pt x="187" y="12"/>
                        <a:pt x="187" y="12"/>
                        <a:pt x="187" y="12"/>
                      </a:cubicBezTo>
                      <a:cubicBezTo>
                        <a:pt x="187" y="12"/>
                        <a:pt x="188" y="12"/>
                        <a:pt x="188" y="12"/>
                      </a:cubicBezTo>
                      <a:cubicBezTo>
                        <a:pt x="188" y="12"/>
                        <a:pt x="187" y="12"/>
                        <a:pt x="187" y="12"/>
                      </a:cubicBezTo>
                      <a:close/>
                      <a:moveTo>
                        <a:pt x="189" y="17"/>
                      </a:moveTo>
                      <a:cubicBezTo>
                        <a:pt x="190" y="17"/>
                        <a:pt x="189" y="18"/>
                        <a:pt x="189" y="18"/>
                      </a:cubicBezTo>
                      <a:cubicBezTo>
                        <a:pt x="189" y="18"/>
                        <a:pt x="189" y="18"/>
                        <a:pt x="189" y="18"/>
                      </a:cubicBezTo>
                      <a:cubicBezTo>
                        <a:pt x="189" y="18"/>
                        <a:pt x="189" y="18"/>
                        <a:pt x="189" y="17"/>
                      </a:cubicBezTo>
                      <a:close/>
                      <a:moveTo>
                        <a:pt x="188" y="9"/>
                      </a:moveTo>
                      <a:cubicBezTo>
                        <a:pt x="188" y="9"/>
                        <a:pt x="188" y="9"/>
                        <a:pt x="187" y="9"/>
                      </a:cubicBezTo>
                      <a:cubicBezTo>
                        <a:pt x="187" y="9"/>
                        <a:pt x="188" y="9"/>
                        <a:pt x="188" y="9"/>
                      </a:cubicBezTo>
                      <a:cubicBezTo>
                        <a:pt x="188" y="9"/>
                        <a:pt x="188" y="9"/>
                        <a:pt x="188" y="9"/>
                      </a:cubicBezTo>
                      <a:close/>
                      <a:moveTo>
                        <a:pt x="185" y="14"/>
                      </a:moveTo>
                      <a:cubicBezTo>
                        <a:pt x="184" y="14"/>
                        <a:pt x="184" y="14"/>
                        <a:pt x="184" y="14"/>
                      </a:cubicBezTo>
                      <a:cubicBezTo>
                        <a:pt x="184" y="14"/>
                        <a:pt x="184" y="14"/>
                        <a:pt x="184" y="14"/>
                      </a:cubicBezTo>
                      <a:cubicBezTo>
                        <a:pt x="184" y="13"/>
                        <a:pt x="185" y="13"/>
                        <a:pt x="185" y="13"/>
                      </a:cubicBezTo>
                      <a:cubicBezTo>
                        <a:pt x="185" y="13"/>
                        <a:pt x="185" y="13"/>
                        <a:pt x="185" y="13"/>
                      </a:cubicBezTo>
                      <a:cubicBezTo>
                        <a:pt x="185" y="13"/>
                        <a:pt x="185" y="13"/>
                        <a:pt x="185" y="13"/>
                      </a:cubicBezTo>
                      <a:lnTo>
                        <a:pt x="185" y="14"/>
                      </a:lnTo>
                      <a:close/>
                      <a:moveTo>
                        <a:pt x="190" y="19"/>
                      </a:moveTo>
                      <a:cubicBezTo>
                        <a:pt x="190" y="18"/>
                        <a:pt x="190" y="18"/>
                        <a:pt x="190" y="18"/>
                      </a:cubicBezTo>
                      <a:cubicBezTo>
                        <a:pt x="190" y="18"/>
                        <a:pt x="191" y="18"/>
                        <a:pt x="191" y="18"/>
                      </a:cubicBezTo>
                      <a:cubicBezTo>
                        <a:pt x="191" y="19"/>
                        <a:pt x="191" y="19"/>
                        <a:pt x="191" y="19"/>
                      </a:cubicBezTo>
                      <a:cubicBezTo>
                        <a:pt x="191" y="19"/>
                        <a:pt x="190" y="19"/>
                        <a:pt x="190" y="19"/>
                      </a:cubicBezTo>
                      <a:cubicBezTo>
                        <a:pt x="190" y="19"/>
                        <a:pt x="190" y="19"/>
                        <a:pt x="190" y="19"/>
                      </a:cubicBezTo>
                      <a:close/>
                      <a:moveTo>
                        <a:pt x="213" y="13"/>
                      </a:moveTo>
                      <a:cubicBezTo>
                        <a:pt x="213" y="13"/>
                        <a:pt x="213" y="13"/>
                        <a:pt x="213" y="13"/>
                      </a:cubicBezTo>
                      <a:cubicBezTo>
                        <a:pt x="214" y="13"/>
                        <a:pt x="214" y="13"/>
                        <a:pt x="214" y="13"/>
                      </a:cubicBezTo>
                      <a:cubicBezTo>
                        <a:pt x="213" y="14"/>
                        <a:pt x="213" y="14"/>
                        <a:pt x="213" y="13"/>
                      </a:cubicBezTo>
                      <a:close/>
                      <a:moveTo>
                        <a:pt x="212" y="8"/>
                      </a:moveTo>
                      <a:cubicBezTo>
                        <a:pt x="212" y="8"/>
                        <a:pt x="212" y="8"/>
                        <a:pt x="212" y="7"/>
                      </a:cubicBezTo>
                      <a:cubicBezTo>
                        <a:pt x="212" y="7"/>
                        <a:pt x="212" y="7"/>
                        <a:pt x="213" y="7"/>
                      </a:cubicBezTo>
                      <a:cubicBezTo>
                        <a:pt x="213" y="7"/>
                        <a:pt x="213" y="8"/>
                        <a:pt x="213" y="8"/>
                      </a:cubicBezTo>
                      <a:cubicBezTo>
                        <a:pt x="212" y="8"/>
                        <a:pt x="212" y="8"/>
                        <a:pt x="212" y="8"/>
                      </a:cubicBezTo>
                      <a:close/>
                      <a:moveTo>
                        <a:pt x="214" y="17"/>
                      </a:moveTo>
                      <a:cubicBezTo>
                        <a:pt x="214" y="17"/>
                        <a:pt x="214" y="17"/>
                        <a:pt x="214" y="17"/>
                      </a:cubicBezTo>
                      <a:cubicBezTo>
                        <a:pt x="214" y="17"/>
                        <a:pt x="214" y="17"/>
                        <a:pt x="214" y="17"/>
                      </a:cubicBezTo>
                      <a:cubicBezTo>
                        <a:pt x="214" y="16"/>
                        <a:pt x="213" y="16"/>
                        <a:pt x="213" y="16"/>
                      </a:cubicBezTo>
                      <a:cubicBezTo>
                        <a:pt x="214" y="15"/>
                        <a:pt x="214" y="14"/>
                        <a:pt x="216" y="15"/>
                      </a:cubicBezTo>
                      <a:cubicBezTo>
                        <a:pt x="216" y="15"/>
                        <a:pt x="216" y="15"/>
                        <a:pt x="216" y="15"/>
                      </a:cubicBezTo>
                      <a:cubicBezTo>
                        <a:pt x="216" y="15"/>
                        <a:pt x="216" y="16"/>
                        <a:pt x="217" y="16"/>
                      </a:cubicBezTo>
                      <a:cubicBezTo>
                        <a:pt x="216" y="17"/>
                        <a:pt x="215" y="17"/>
                        <a:pt x="215" y="18"/>
                      </a:cubicBezTo>
                      <a:cubicBezTo>
                        <a:pt x="215" y="18"/>
                        <a:pt x="216" y="18"/>
                        <a:pt x="216" y="19"/>
                      </a:cubicBezTo>
                      <a:cubicBezTo>
                        <a:pt x="214" y="19"/>
                        <a:pt x="214" y="18"/>
                        <a:pt x="214" y="17"/>
                      </a:cubicBezTo>
                      <a:close/>
                      <a:moveTo>
                        <a:pt x="220" y="19"/>
                      </a:moveTo>
                      <a:cubicBezTo>
                        <a:pt x="220" y="19"/>
                        <a:pt x="220" y="19"/>
                        <a:pt x="220" y="19"/>
                      </a:cubicBezTo>
                      <a:cubicBezTo>
                        <a:pt x="220" y="19"/>
                        <a:pt x="220" y="18"/>
                        <a:pt x="220" y="18"/>
                      </a:cubicBezTo>
                      <a:cubicBezTo>
                        <a:pt x="219" y="18"/>
                        <a:pt x="219" y="18"/>
                        <a:pt x="219" y="17"/>
                      </a:cubicBezTo>
                      <a:cubicBezTo>
                        <a:pt x="219" y="17"/>
                        <a:pt x="218" y="17"/>
                        <a:pt x="218" y="16"/>
                      </a:cubicBezTo>
                      <a:cubicBezTo>
                        <a:pt x="219" y="16"/>
                        <a:pt x="220" y="15"/>
                        <a:pt x="221" y="14"/>
                      </a:cubicBezTo>
                      <a:cubicBezTo>
                        <a:pt x="221" y="14"/>
                        <a:pt x="221" y="13"/>
                        <a:pt x="221" y="13"/>
                      </a:cubicBezTo>
                      <a:cubicBezTo>
                        <a:pt x="222" y="13"/>
                        <a:pt x="223" y="14"/>
                        <a:pt x="223" y="14"/>
                      </a:cubicBezTo>
                      <a:cubicBezTo>
                        <a:pt x="223" y="15"/>
                        <a:pt x="223" y="15"/>
                        <a:pt x="223" y="16"/>
                      </a:cubicBezTo>
                      <a:cubicBezTo>
                        <a:pt x="223" y="16"/>
                        <a:pt x="223" y="15"/>
                        <a:pt x="222" y="15"/>
                      </a:cubicBezTo>
                      <a:cubicBezTo>
                        <a:pt x="222" y="16"/>
                        <a:pt x="223" y="17"/>
                        <a:pt x="223" y="17"/>
                      </a:cubicBezTo>
                      <a:cubicBezTo>
                        <a:pt x="221" y="17"/>
                        <a:pt x="222" y="19"/>
                        <a:pt x="220" y="19"/>
                      </a:cubicBezTo>
                      <a:close/>
                      <a:moveTo>
                        <a:pt x="222" y="19"/>
                      </a:moveTo>
                      <a:cubicBezTo>
                        <a:pt x="223" y="19"/>
                        <a:pt x="223" y="18"/>
                        <a:pt x="223" y="18"/>
                      </a:cubicBezTo>
                      <a:cubicBezTo>
                        <a:pt x="223" y="18"/>
                        <a:pt x="223" y="18"/>
                        <a:pt x="223" y="19"/>
                      </a:cubicBezTo>
                      <a:cubicBezTo>
                        <a:pt x="223" y="19"/>
                        <a:pt x="223" y="19"/>
                        <a:pt x="223" y="19"/>
                      </a:cubicBezTo>
                      <a:cubicBezTo>
                        <a:pt x="223" y="19"/>
                        <a:pt x="222" y="19"/>
                        <a:pt x="222" y="19"/>
                      </a:cubicBezTo>
                      <a:close/>
                      <a:moveTo>
                        <a:pt x="227" y="20"/>
                      </a:moveTo>
                      <a:cubicBezTo>
                        <a:pt x="226" y="20"/>
                        <a:pt x="227" y="20"/>
                        <a:pt x="227" y="19"/>
                      </a:cubicBezTo>
                      <a:cubicBezTo>
                        <a:pt x="227" y="20"/>
                        <a:pt x="227" y="20"/>
                        <a:pt x="227" y="20"/>
                      </a:cubicBezTo>
                      <a:cubicBezTo>
                        <a:pt x="227" y="20"/>
                        <a:pt x="226" y="20"/>
                        <a:pt x="227" y="20"/>
                      </a:cubicBezTo>
                      <a:close/>
                      <a:moveTo>
                        <a:pt x="239" y="18"/>
                      </a:moveTo>
                      <a:cubicBezTo>
                        <a:pt x="239" y="17"/>
                        <a:pt x="239" y="17"/>
                        <a:pt x="238" y="16"/>
                      </a:cubicBezTo>
                      <a:cubicBezTo>
                        <a:pt x="239" y="16"/>
                        <a:pt x="241" y="18"/>
                        <a:pt x="239" y="18"/>
                      </a:cubicBezTo>
                      <a:close/>
                      <a:moveTo>
                        <a:pt x="242" y="15"/>
                      </a:moveTo>
                      <a:cubicBezTo>
                        <a:pt x="242" y="14"/>
                        <a:pt x="242" y="14"/>
                        <a:pt x="242" y="14"/>
                      </a:cubicBezTo>
                      <a:cubicBezTo>
                        <a:pt x="242" y="14"/>
                        <a:pt x="243" y="14"/>
                        <a:pt x="243" y="14"/>
                      </a:cubicBezTo>
                      <a:cubicBezTo>
                        <a:pt x="243" y="13"/>
                        <a:pt x="243" y="12"/>
                        <a:pt x="243" y="12"/>
                      </a:cubicBezTo>
                      <a:cubicBezTo>
                        <a:pt x="243" y="12"/>
                        <a:pt x="243" y="13"/>
                        <a:pt x="243" y="13"/>
                      </a:cubicBezTo>
                      <a:cubicBezTo>
                        <a:pt x="243" y="13"/>
                        <a:pt x="243" y="13"/>
                        <a:pt x="244" y="13"/>
                      </a:cubicBezTo>
                      <a:cubicBezTo>
                        <a:pt x="244" y="13"/>
                        <a:pt x="245" y="14"/>
                        <a:pt x="245" y="15"/>
                      </a:cubicBezTo>
                      <a:cubicBezTo>
                        <a:pt x="245" y="15"/>
                        <a:pt x="244" y="16"/>
                        <a:pt x="243" y="16"/>
                      </a:cubicBezTo>
                      <a:cubicBezTo>
                        <a:pt x="243" y="15"/>
                        <a:pt x="243" y="15"/>
                        <a:pt x="242" y="15"/>
                      </a:cubicBezTo>
                      <a:close/>
                      <a:moveTo>
                        <a:pt x="239" y="20"/>
                      </a:moveTo>
                      <a:cubicBezTo>
                        <a:pt x="239" y="20"/>
                        <a:pt x="240" y="20"/>
                        <a:pt x="240" y="20"/>
                      </a:cubicBezTo>
                      <a:cubicBezTo>
                        <a:pt x="240" y="20"/>
                        <a:pt x="240" y="21"/>
                        <a:pt x="240" y="21"/>
                      </a:cubicBezTo>
                      <a:cubicBezTo>
                        <a:pt x="239" y="22"/>
                        <a:pt x="240" y="21"/>
                        <a:pt x="239" y="20"/>
                      </a:cubicBezTo>
                      <a:close/>
                      <a:moveTo>
                        <a:pt x="243" y="7"/>
                      </a:moveTo>
                      <a:cubicBezTo>
                        <a:pt x="243" y="8"/>
                        <a:pt x="244" y="7"/>
                        <a:pt x="244" y="7"/>
                      </a:cubicBezTo>
                      <a:cubicBezTo>
                        <a:pt x="244" y="8"/>
                        <a:pt x="244" y="9"/>
                        <a:pt x="243" y="9"/>
                      </a:cubicBezTo>
                      <a:cubicBezTo>
                        <a:pt x="242" y="10"/>
                        <a:pt x="242" y="10"/>
                        <a:pt x="243" y="10"/>
                      </a:cubicBezTo>
                      <a:cubicBezTo>
                        <a:pt x="242" y="10"/>
                        <a:pt x="242" y="10"/>
                        <a:pt x="241" y="10"/>
                      </a:cubicBezTo>
                      <a:cubicBezTo>
                        <a:pt x="241" y="9"/>
                        <a:pt x="241" y="9"/>
                        <a:pt x="241" y="9"/>
                      </a:cubicBezTo>
                      <a:cubicBezTo>
                        <a:pt x="242" y="9"/>
                        <a:pt x="242" y="9"/>
                        <a:pt x="242" y="9"/>
                      </a:cubicBezTo>
                      <a:cubicBezTo>
                        <a:pt x="242" y="8"/>
                        <a:pt x="242" y="8"/>
                        <a:pt x="242" y="8"/>
                      </a:cubicBezTo>
                      <a:cubicBezTo>
                        <a:pt x="242" y="8"/>
                        <a:pt x="242" y="8"/>
                        <a:pt x="241" y="8"/>
                      </a:cubicBezTo>
                      <a:cubicBezTo>
                        <a:pt x="241" y="8"/>
                        <a:pt x="241" y="8"/>
                        <a:pt x="241" y="7"/>
                      </a:cubicBezTo>
                      <a:cubicBezTo>
                        <a:pt x="241" y="7"/>
                        <a:pt x="241" y="7"/>
                        <a:pt x="241" y="7"/>
                      </a:cubicBezTo>
                      <a:cubicBezTo>
                        <a:pt x="242" y="7"/>
                        <a:pt x="242" y="7"/>
                        <a:pt x="242" y="7"/>
                      </a:cubicBezTo>
                      <a:cubicBezTo>
                        <a:pt x="242" y="5"/>
                        <a:pt x="243" y="7"/>
                        <a:pt x="243" y="7"/>
                      </a:cubicBezTo>
                      <a:close/>
                      <a:moveTo>
                        <a:pt x="235" y="15"/>
                      </a:moveTo>
                      <a:cubicBezTo>
                        <a:pt x="235" y="14"/>
                        <a:pt x="235" y="13"/>
                        <a:pt x="235" y="13"/>
                      </a:cubicBezTo>
                      <a:cubicBezTo>
                        <a:pt x="236" y="13"/>
                        <a:pt x="237" y="12"/>
                        <a:pt x="237" y="13"/>
                      </a:cubicBezTo>
                      <a:cubicBezTo>
                        <a:pt x="237" y="14"/>
                        <a:pt x="237" y="14"/>
                        <a:pt x="237" y="15"/>
                      </a:cubicBezTo>
                      <a:cubicBezTo>
                        <a:pt x="237" y="15"/>
                        <a:pt x="236" y="16"/>
                        <a:pt x="237" y="15"/>
                      </a:cubicBezTo>
                      <a:cubicBezTo>
                        <a:pt x="236" y="16"/>
                        <a:pt x="237" y="17"/>
                        <a:pt x="237" y="17"/>
                      </a:cubicBezTo>
                      <a:cubicBezTo>
                        <a:pt x="235" y="17"/>
                        <a:pt x="234" y="18"/>
                        <a:pt x="233" y="17"/>
                      </a:cubicBezTo>
                      <a:cubicBezTo>
                        <a:pt x="233" y="17"/>
                        <a:pt x="233" y="16"/>
                        <a:pt x="233" y="16"/>
                      </a:cubicBezTo>
                      <a:cubicBezTo>
                        <a:pt x="234" y="15"/>
                        <a:pt x="235" y="15"/>
                        <a:pt x="235" y="15"/>
                      </a:cubicBezTo>
                      <a:close/>
                      <a:moveTo>
                        <a:pt x="227" y="14"/>
                      </a:moveTo>
                      <a:cubicBezTo>
                        <a:pt x="227" y="15"/>
                        <a:pt x="228" y="15"/>
                        <a:pt x="227" y="15"/>
                      </a:cubicBezTo>
                      <a:cubicBezTo>
                        <a:pt x="227" y="16"/>
                        <a:pt x="227" y="15"/>
                        <a:pt x="227" y="15"/>
                      </a:cubicBezTo>
                      <a:cubicBezTo>
                        <a:pt x="227" y="15"/>
                        <a:pt x="227" y="15"/>
                        <a:pt x="227" y="14"/>
                      </a:cubicBezTo>
                      <a:close/>
                      <a:moveTo>
                        <a:pt x="226" y="15"/>
                      </a:moveTo>
                      <a:cubicBezTo>
                        <a:pt x="226" y="15"/>
                        <a:pt x="226" y="15"/>
                        <a:pt x="226" y="15"/>
                      </a:cubicBezTo>
                      <a:cubicBezTo>
                        <a:pt x="226" y="15"/>
                        <a:pt x="226" y="15"/>
                        <a:pt x="226" y="15"/>
                      </a:cubicBezTo>
                      <a:cubicBezTo>
                        <a:pt x="226" y="15"/>
                        <a:pt x="225" y="15"/>
                        <a:pt x="226" y="15"/>
                      </a:cubicBezTo>
                      <a:close/>
                      <a:moveTo>
                        <a:pt x="199" y="9"/>
                      </a:moveTo>
                      <a:cubicBezTo>
                        <a:pt x="199" y="9"/>
                        <a:pt x="199" y="8"/>
                        <a:pt x="199" y="7"/>
                      </a:cubicBezTo>
                      <a:cubicBezTo>
                        <a:pt x="199" y="7"/>
                        <a:pt x="199" y="7"/>
                        <a:pt x="199" y="7"/>
                      </a:cubicBezTo>
                      <a:cubicBezTo>
                        <a:pt x="200" y="7"/>
                        <a:pt x="200" y="8"/>
                        <a:pt x="200" y="8"/>
                      </a:cubicBezTo>
                      <a:cubicBezTo>
                        <a:pt x="200" y="9"/>
                        <a:pt x="201" y="9"/>
                        <a:pt x="201" y="9"/>
                      </a:cubicBezTo>
                      <a:cubicBezTo>
                        <a:pt x="200" y="9"/>
                        <a:pt x="200" y="9"/>
                        <a:pt x="200" y="10"/>
                      </a:cubicBezTo>
                      <a:cubicBezTo>
                        <a:pt x="200" y="10"/>
                        <a:pt x="199" y="9"/>
                        <a:pt x="199" y="9"/>
                      </a:cubicBezTo>
                      <a:cubicBezTo>
                        <a:pt x="199" y="10"/>
                        <a:pt x="199" y="10"/>
                        <a:pt x="200" y="10"/>
                      </a:cubicBezTo>
                      <a:cubicBezTo>
                        <a:pt x="200" y="11"/>
                        <a:pt x="200" y="11"/>
                        <a:pt x="200" y="11"/>
                      </a:cubicBezTo>
                      <a:cubicBezTo>
                        <a:pt x="199" y="12"/>
                        <a:pt x="199" y="12"/>
                        <a:pt x="199" y="12"/>
                      </a:cubicBezTo>
                      <a:cubicBezTo>
                        <a:pt x="198" y="10"/>
                        <a:pt x="198" y="9"/>
                        <a:pt x="197" y="9"/>
                      </a:cubicBezTo>
                      <a:cubicBezTo>
                        <a:pt x="197" y="9"/>
                        <a:pt x="198" y="9"/>
                        <a:pt x="199" y="9"/>
                      </a:cubicBezTo>
                      <a:close/>
                      <a:moveTo>
                        <a:pt x="183" y="8"/>
                      </a:moveTo>
                      <a:cubicBezTo>
                        <a:pt x="183" y="7"/>
                        <a:pt x="182" y="7"/>
                        <a:pt x="182" y="7"/>
                      </a:cubicBezTo>
                      <a:cubicBezTo>
                        <a:pt x="182" y="7"/>
                        <a:pt x="182" y="7"/>
                        <a:pt x="182" y="7"/>
                      </a:cubicBezTo>
                      <a:cubicBezTo>
                        <a:pt x="182" y="7"/>
                        <a:pt x="182" y="7"/>
                        <a:pt x="183" y="7"/>
                      </a:cubicBezTo>
                      <a:cubicBezTo>
                        <a:pt x="183" y="7"/>
                        <a:pt x="183" y="7"/>
                        <a:pt x="183" y="6"/>
                      </a:cubicBezTo>
                      <a:cubicBezTo>
                        <a:pt x="183" y="6"/>
                        <a:pt x="183" y="6"/>
                        <a:pt x="183" y="6"/>
                      </a:cubicBezTo>
                      <a:cubicBezTo>
                        <a:pt x="183" y="6"/>
                        <a:pt x="183" y="6"/>
                        <a:pt x="183" y="6"/>
                      </a:cubicBezTo>
                      <a:cubicBezTo>
                        <a:pt x="183" y="6"/>
                        <a:pt x="183" y="5"/>
                        <a:pt x="184" y="5"/>
                      </a:cubicBezTo>
                      <a:cubicBezTo>
                        <a:pt x="184" y="6"/>
                        <a:pt x="183" y="6"/>
                        <a:pt x="184" y="7"/>
                      </a:cubicBezTo>
                      <a:cubicBezTo>
                        <a:pt x="185" y="7"/>
                        <a:pt x="185" y="7"/>
                        <a:pt x="185" y="7"/>
                      </a:cubicBezTo>
                      <a:cubicBezTo>
                        <a:pt x="185" y="8"/>
                        <a:pt x="185" y="8"/>
                        <a:pt x="184" y="8"/>
                      </a:cubicBezTo>
                      <a:cubicBezTo>
                        <a:pt x="184" y="9"/>
                        <a:pt x="185" y="9"/>
                        <a:pt x="185" y="9"/>
                      </a:cubicBezTo>
                      <a:cubicBezTo>
                        <a:pt x="184" y="10"/>
                        <a:pt x="184" y="10"/>
                        <a:pt x="184" y="10"/>
                      </a:cubicBezTo>
                      <a:cubicBezTo>
                        <a:pt x="184" y="9"/>
                        <a:pt x="183" y="9"/>
                        <a:pt x="183" y="8"/>
                      </a:cubicBezTo>
                      <a:close/>
                      <a:moveTo>
                        <a:pt x="120" y="21"/>
                      </a:moveTo>
                      <a:cubicBezTo>
                        <a:pt x="120" y="21"/>
                        <a:pt x="120" y="21"/>
                        <a:pt x="120" y="21"/>
                      </a:cubicBezTo>
                      <a:cubicBezTo>
                        <a:pt x="120" y="20"/>
                        <a:pt x="119" y="20"/>
                        <a:pt x="119" y="19"/>
                      </a:cubicBezTo>
                      <a:cubicBezTo>
                        <a:pt x="119" y="19"/>
                        <a:pt x="120" y="19"/>
                        <a:pt x="120" y="18"/>
                      </a:cubicBezTo>
                      <a:cubicBezTo>
                        <a:pt x="120" y="18"/>
                        <a:pt x="119" y="17"/>
                        <a:pt x="120" y="17"/>
                      </a:cubicBezTo>
                      <a:cubicBezTo>
                        <a:pt x="120" y="17"/>
                        <a:pt x="120" y="17"/>
                        <a:pt x="120" y="16"/>
                      </a:cubicBezTo>
                      <a:cubicBezTo>
                        <a:pt x="120" y="16"/>
                        <a:pt x="121" y="16"/>
                        <a:pt x="121" y="16"/>
                      </a:cubicBezTo>
                      <a:cubicBezTo>
                        <a:pt x="121" y="17"/>
                        <a:pt x="120" y="17"/>
                        <a:pt x="121" y="18"/>
                      </a:cubicBezTo>
                      <a:cubicBezTo>
                        <a:pt x="121" y="18"/>
                        <a:pt x="122" y="18"/>
                        <a:pt x="122" y="18"/>
                      </a:cubicBezTo>
                      <a:cubicBezTo>
                        <a:pt x="122" y="19"/>
                        <a:pt x="121" y="19"/>
                        <a:pt x="121" y="18"/>
                      </a:cubicBezTo>
                      <a:cubicBezTo>
                        <a:pt x="121" y="18"/>
                        <a:pt x="121" y="19"/>
                        <a:pt x="121" y="19"/>
                      </a:cubicBezTo>
                      <a:cubicBezTo>
                        <a:pt x="121" y="20"/>
                        <a:pt x="121" y="20"/>
                        <a:pt x="121" y="21"/>
                      </a:cubicBezTo>
                      <a:cubicBezTo>
                        <a:pt x="121" y="21"/>
                        <a:pt x="121" y="21"/>
                        <a:pt x="120" y="21"/>
                      </a:cubicBezTo>
                      <a:close/>
                      <a:moveTo>
                        <a:pt x="140" y="11"/>
                      </a:moveTo>
                      <a:cubicBezTo>
                        <a:pt x="140" y="11"/>
                        <a:pt x="140" y="11"/>
                        <a:pt x="140" y="11"/>
                      </a:cubicBezTo>
                      <a:cubicBezTo>
                        <a:pt x="140" y="11"/>
                        <a:pt x="140" y="11"/>
                        <a:pt x="140" y="11"/>
                      </a:cubicBezTo>
                      <a:cubicBezTo>
                        <a:pt x="140" y="11"/>
                        <a:pt x="140" y="11"/>
                        <a:pt x="140" y="11"/>
                      </a:cubicBezTo>
                      <a:close/>
                      <a:moveTo>
                        <a:pt x="142" y="11"/>
                      </a:moveTo>
                      <a:cubicBezTo>
                        <a:pt x="142" y="11"/>
                        <a:pt x="142" y="11"/>
                        <a:pt x="142" y="11"/>
                      </a:cubicBezTo>
                      <a:cubicBezTo>
                        <a:pt x="142" y="11"/>
                        <a:pt x="142" y="11"/>
                        <a:pt x="142" y="11"/>
                      </a:cubicBezTo>
                      <a:cubicBezTo>
                        <a:pt x="142" y="11"/>
                        <a:pt x="142" y="11"/>
                        <a:pt x="142" y="11"/>
                      </a:cubicBezTo>
                      <a:close/>
                      <a:moveTo>
                        <a:pt x="141" y="11"/>
                      </a:moveTo>
                      <a:cubicBezTo>
                        <a:pt x="141" y="11"/>
                        <a:pt x="141" y="11"/>
                        <a:pt x="141" y="11"/>
                      </a:cubicBezTo>
                      <a:cubicBezTo>
                        <a:pt x="141" y="11"/>
                        <a:pt x="141" y="12"/>
                        <a:pt x="142" y="12"/>
                      </a:cubicBezTo>
                      <a:cubicBezTo>
                        <a:pt x="142" y="12"/>
                        <a:pt x="142" y="11"/>
                        <a:pt x="142" y="11"/>
                      </a:cubicBezTo>
                      <a:cubicBezTo>
                        <a:pt x="143" y="12"/>
                        <a:pt x="143" y="14"/>
                        <a:pt x="143" y="12"/>
                      </a:cubicBezTo>
                      <a:cubicBezTo>
                        <a:pt x="143" y="12"/>
                        <a:pt x="143" y="12"/>
                        <a:pt x="143" y="12"/>
                      </a:cubicBezTo>
                      <a:cubicBezTo>
                        <a:pt x="144" y="12"/>
                        <a:pt x="144" y="12"/>
                        <a:pt x="144" y="12"/>
                      </a:cubicBezTo>
                      <a:cubicBezTo>
                        <a:pt x="144" y="12"/>
                        <a:pt x="144" y="13"/>
                        <a:pt x="143" y="13"/>
                      </a:cubicBezTo>
                      <a:cubicBezTo>
                        <a:pt x="142" y="13"/>
                        <a:pt x="142" y="12"/>
                        <a:pt x="140" y="13"/>
                      </a:cubicBezTo>
                      <a:cubicBezTo>
                        <a:pt x="141" y="12"/>
                        <a:pt x="141" y="12"/>
                        <a:pt x="141" y="11"/>
                      </a:cubicBezTo>
                      <a:close/>
                      <a:moveTo>
                        <a:pt x="144" y="13"/>
                      </a:moveTo>
                      <a:cubicBezTo>
                        <a:pt x="145" y="13"/>
                        <a:pt x="145" y="13"/>
                        <a:pt x="145" y="14"/>
                      </a:cubicBezTo>
                      <a:cubicBezTo>
                        <a:pt x="144" y="14"/>
                        <a:pt x="144" y="13"/>
                        <a:pt x="144" y="13"/>
                      </a:cubicBezTo>
                      <a:close/>
                      <a:moveTo>
                        <a:pt x="142" y="8"/>
                      </a:moveTo>
                      <a:cubicBezTo>
                        <a:pt x="142" y="8"/>
                        <a:pt x="142" y="8"/>
                        <a:pt x="142" y="8"/>
                      </a:cubicBezTo>
                      <a:cubicBezTo>
                        <a:pt x="142" y="8"/>
                        <a:pt x="142" y="8"/>
                        <a:pt x="142" y="8"/>
                      </a:cubicBezTo>
                      <a:cubicBezTo>
                        <a:pt x="142" y="8"/>
                        <a:pt x="142" y="8"/>
                        <a:pt x="142" y="8"/>
                      </a:cubicBezTo>
                      <a:close/>
                      <a:moveTo>
                        <a:pt x="138" y="12"/>
                      </a:moveTo>
                      <a:cubicBezTo>
                        <a:pt x="138" y="12"/>
                        <a:pt x="138" y="12"/>
                        <a:pt x="138" y="12"/>
                      </a:cubicBezTo>
                      <a:cubicBezTo>
                        <a:pt x="138" y="12"/>
                        <a:pt x="138" y="12"/>
                        <a:pt x="138" y="12"/>
                      </a:cubicBezTo>
                      <a:cubicBezTo>
                        <a:pt x="138" y="11"/>
                        <a:pt x="138" y="11"/>
                        <a:pt x="138" y="11"/>
                      </a:cubicBezTo>
                      <a:cubicBezTo>
                        <a:pt x="139" y="11"/>
                        <a:pt x="139" y="11"/>
                        <a:pt x="139" y="11"/>
                      </a:cubicBezTo>
                      <a:cubicBezTo>
                        <a:pt x="139" y="12"/>
                        <a:pt x="139" y="12"/>
                        <a:pt x="139" y="12"/>
                      </a:cubicBezTo>
                      <a:lnTo>
                        <a:pt x="138" y="12"/>
                      </a:lnTo>
                      <a:close/>
                      <a:moveTo>
                        <a:pt x="136" y="10"/>
                      </a:moveTo>
                      <a:cubicBezTo>
                        <a:pt x="136" y="10"/>
                        <a:pt x="136" y="10"/>
                        <a:pt x="136" y="10"/>
                      </a:cubicBezTo>
                      <a:cubicBezTo>
                        <a:pt x="135" y="10"/>
                        <a:pt x="135" y="10"/>
                        <a:pt x="135" y="9"/>
                      </a:cubicBezTo>
                      <a:cubicBezTo>
                        <a:pt x="135" y="9"/>
                        <a:pt x="136" y="9"/>
                        <a:pt x="136" y="10"/>
                      </a:cubicBezTo>
                      <a:close/>
                      <a:moveTo>
                        <a:pt x="133" y="17"/>
                      </a:moveTo>
                      <a:cubicBezTo>
                        <a:pt x="132" y="17"/>
                        <a:pt x="133" y="16"/>
                        <a:pt x="133" y="16"/>
                      </a:cubicBezTo>
                      <a:cubicBezTo>
                        <a:pt x="133" y="16"/>
                        <a:pt x="133" y="16"/>
                        <a:pt x="133" y="16"/>
                      </a:cubicBezTo>
                      <a:cubicBezTo>
                        <a:pt x="134" y="16"/>
                        <a:pt x="134" y="15"/>
                        <a:pt x="134" y="15"/>
                      </a:cubicBezTo>
                      <a:cubicBezTo>
                        <a:pt x="134" y="16"/>
                        <a:pt x="134" y="16"/>
                        <a:pt x="135" y="16"/>
                      </a:cubicBezTo>
                      <a:cubicBezTo>
                        <a:pt x="135" y="17"/>
                        <a:pt x="133" y="16"/>
                        <a:pt x="133" y="17"/>
                      </a:cubicBezTo>
                      <a:close/>
                      <a:moveTo>
                        <a:pt x="140" y="13"/>
                      </a:moveTo>
                      <a:cubicBezTo>
                        <a:pt x="140" y="13"/>
                        <a:pt x="140" y="13"/>
                        <a:pt x="141" y="13"/>
                      </a:cubicBezTo>
                      <a:cubicBezTo>
                        <a:pt x="140" y="14"/>
                        <a:pt x="140" y="14"/>
                        <a:pt x="139" y="14"/>
                      </a:cubicBezTo>
                      <a:cubicBezTo>
                        <a:pt x="139" y="13"/>
                        <a:pt x="139" y="13"/>
                        <a:pt x="140" y="13"/>
                      </a:cubicBezTo>
                      <a:close/>
                      <a:moveTo>
                        <a:pt x="142" y="21"/>
                      </a:moveTo>
                      <a:cubicBezTo>
                        <a:pt x="141" y="21"/>
                        <a:pt x="141" y="21"/>
                        <a:pt x="141" y="20"/>
                      </a:cubicBezTo>
                      <a:cubicBezTo>
                        <a:pt x="142" y="20"/>
                        <a:pt x="142" y="20"/>
                        <a:pt x="143" y="20"/>
                      </a:cubicBezTo>
                      <a:cubicBezTo>
                        <a:pt x="143" y="20"/>
                        <a:pt x="143" y="21"/>
                        <a:pt x="143" y="21"/>
                      </a:cubicBezTo>
                      <a:cubicBezTo>
                        <a:pt x="143" y="21"/>
                        <a:pt x="142" y="21"/>
                        <a:pt x="142" y="21"/>
                      </a:cubicBezTo>
                      <a:close/>
                      <a:moveTo>
                        <a:pt x="145" y="20"/>
                      </a:moveTo>
                      <a:cubicBezTo>
                        <a:pt x="145" y="20"/>
                        <a:pt x="145" y="20"/>
                        <a:pt x="145" y="20"/>
                      </a:cubicBezTo>
                      <a:cubicBezTo>
                        <a:pt x="145" y="20"/>
                        <a:pt x="145" y="20"/>
                        <a:pt x="145" y="20"/>
                      </a:cubicBezTo>
                      <a:cubicBezTo>
                        <a:pt x="145" y="20"/>
                        <a:pt x="145" y="20"/>
                        <a:pt x="145" y="20"/>
                      </a:cubicBezTo>
                      <a:close/>
                      <a:moveTo>
                        <a:pt x="155" y="7"/>
                      </a:moveTo>
                      <a:cubicBezTo>
                        <a:pt x="156" y="7"/>
                        <a:pt x="156" y="7"/>
                        <a:pt x="156" y="7"/>
                      </a:cubicBezTo>
                      <a:cubicBezTo>
                        <a:pt x="156" y="8"/>
                        <a:pt x="156" y="8"/>
                        <a:pt x="156" y="8"/>
                      </a:cubicBezTo>
                      <a:cubicBezTo>
                        <a:pt x="156" y="8"/>
                        <a:pt x="156" y="8"/>
                        <a:pt x="156" y="8"/>
                      </a:cubicBezTo>
                      <a:cubicBezTo>
                        <a:pt x="156" y="9"/>
                        <a:pt x="156" y="9"/>
                        <a:pt x="156" y="9"/>
                      </a:cubicBezTo>
                      <a:cubicBezTo>
                        <a:pt x="156" y="9"/>
                        <a:pt x="156" y="10"/>
                        <a:pt x="156" y="10"/>
                      </a:cubicBezTo>
                      <a:cubicBezTo>
                        <a:pt x="156" y="11"/>
                        <a:pt x="156" y="11"/>
                        <a:pt x="156" y="11"/>
                      </a:cubicBezTo>
                      <a:cubicBezTo>
                        <a:pt x="156" y="10"/>
                        <a:pt x="155" y="9"/>
                        <a:pt x="154" y="10"/>
                      </a:cubicBezTo>
                      <a:cubicBezTo>
                        <a:pt x="155" y="9"/>
                        <a:pt x="154" y="9"/>
                        <a:pt x="154" y="9"/>
                      </a:cubicBezTo>
                      <a:cubicBezTo>
                        <a:pt x="154" y="8"/>
                        <a:pt x="155" y="8"/>
                        <a:pt x="155" y="8"/>
                      </a:cubicBezTo>
                      <a:cubicBezTo>
                        <a:pt x="155" y="8"/>
                        <a:pt x="155" y="7"/>
                        <a:pt x="155" y="7"/>
                      </a:cubicBezTo>
                      <a:close/>
                      <a:moveTo>
                        <a:pt x="161" y="15"/>
                      </a:moveTo>
                      <a:cubicBezTo>
                        <a:pt x="163" y="15"/>
                        <a:pt x="163" y="14"/>
                        <a:pt x="163" y="13"/>
                      </a:cubicBezTo>
                      <a:cubicBezTo>
                        <a:pt x="164" y="12"/>
                        <a:pt x="163" y="13"/>
                        <a:pt x="164" y="14"/>
                      </a:cubicBezTo>
                      <a:cubicBezTo>
                        <a:pt x="164" y="14"/>
                        <a:pt x="164" y="14"/>
                        <a:pt x="164" y="14"/>
                      </a:cubicBezTo>
                      <a:cubicBezTo>
                        <a:pt x="165" y="14"/>
                        <a:pt x="165" y="14"/>
                        <a:pt x="165" y="15"/>
                      </a:cubicBezTo>
                      <a:cubicBezTo>
                        <a:pt x="166" y="15"/>
                        <a:pt x="164" y="16"/>
                        <a:pt x="166" y="16"/>
                      </a:cubicBezTo>
                      <a:cubicBezTo>
                        <a:pt x="166" y="15"/>
                        <a:pt x="166" y="15"/>
                        <a:pt x="166" y="14"/>
                      </a:cubicBezTo>
                      <a:cubicBezTo>
                        <a:pt x="166" y="15"/>
                        <a:pt x="166" y="15"/>
                        <a:pt x="166" y="15"/>
                      </a:cubicBezTo>
                      <a:cubicBezTo>
                        <a:pt x="166" y="15"/>
                        <a:pt x="166" y="16"/>
                        <a:pt x="166" y="16"/>
                      </a:cubicBezTo>
                      <a:cubicBezTo>
                        <a:pt x="166" y="16"/>
                        <a:pt x="166" y="16"/>
                        <a:pt x="165" y="16"/>
                      </a:cubicBezTo>
                      <a:cubicBezTo>
                        <a:pt x="165" y="16"/>
                        <a:pt x="165" y="15"/>
                        <a:pt x="164" y="15"/>
                      </a:cubicBezTo>
                      <a:cubicBezTo>
                        <a:pt x="164" y="16"/>
                        <a:pt x="164" y="16"/>
                        <a:pt x="164" y="16"/>
                      </a:cubicBezTo>
                      <a:cubicBezTo>
                        <a:pt x="164" y="16"/>
                        <a:pt x="164" y="15"/>
                        <a:pt x="164" y="15"/>
                      </a:cubicBezTo>
                      <a:cubicBezTo>
                        <a:pt x="163" y="17"/>
                        <a:pt x="161" y="17"/>
                        <a:pt x="160" y="16"/>
                      </a:cubicBezTo>
                      <a:cubicBezTo>
                        <a:pt x="159" y="16"/>
                        <a:pt x="159" y="16"/>
                        <a:pt x="159" y="16"/>
                      </a:cubicBezTo>
                      <a:cubicBezTo>
                        <a:pt x="159" y="15"/>
                        <a:pt x="160" y="14"/>
                        <a:pt x="159" y="13"/>
                      </a:cubicBezTo>
                      <a:cubicBezTo>
                        <a:pt x="160" y="13"/>
                        <a:pt x="160" y="13"/>
                        <a:pt x="160" y="13"/>
                      </a:cubicBezTo>
                      <a:cubicBezTo>
                        <a:pt x="161" y="13"/>
                        <a:pt x="160" y="15"/>
                        <a:pt x="161" y="15"/>
                      </a:cubicBezTo>
                      <a:close/>
                      <a:moveTo>
                        <a:pt x="170" y="7"/>
                      </a:moveTo>
                      <a:cubicBezTo>
                        <a:pt x="170" y="8"/>
                        <a:pt x="171" y="8"/>
                        <a:pt x="171" y="9"/>
                      </a:cubicBezTo>
                      <a:cubicBezTo>
                        <a:pt x="169" y="9"/>
                        <a:pt x="169" y="9"/>
                        <a:pt x="168" y="9"/>
                      </a:cubicBezTo>
                      <a:cubicBezTo>
                        <a:pt x="169" y="8"/>
                        <a:pt x="169" y="8"/>
                        <a:pt x="170" y="7"/>
                      </a:cubicBezTo>
                      <a:close/>
                      <a:moveTo>
                        <a:pt x="157" y="15"/>
                      </a:moveTo>
                      <a:cubicBezTo>
                        <a:pt x="157" y="16"/>
                        <a:pt x="157" y="16"/>
                        <a:pt x="157" y="16"/>
                      </a:cubicBezTo>
                      <a:cubicBezTo>
                        <a:pt x="157" y="16"/>
                        <a:pt x="157" y="16"/>
                        <a:pt x="157" y="16"/>
                      </a:cubicBezTo>
                      <a:cubicBezTo>
                        <a:pt x="157" y="16"/>
                        <a:pt x="157" y="16"/>
                        <a:pt x="157" y="15"/>
                      </a:cubicBezTo>
                      <a:close/>
                      <a:moveTo>
                        <a:pt x="158" y="16"/>
                      </a:moveTo>
                      <a:cubicBezTo>
                        <a:pt x="158" y="16"/>
                        <a:pt x="158" y="16"/>
                        <a:pt x="158" y="16"/>
                      </a:cubicBezTo>
                      <a:cubicBezTo>
                        <a:pt x="158" y="16"/>
                        <a:pt x="158" y="16"/>
                        <a:pt x="158" y="16"/>
                      </a:cubicBezTo>
                      <a:close/>
                      <a:moveTo>
                        <a:pt x="154" y="17"/>
                      </a:moveTo>
                      <a:cubicBezTo>
                        <a:pt x="154" y="17"/>
                        <a:pt x="154" y="17"/>
                        <a:pt x="154" y="17"/>
                      </a:cubicBezTo>
                      <a:cubicBezTo>
                        <a:pt x="153" y="17"/>
                        <a:pt x="153" y="17"/>
                        <a:pt x="153" y="17"/>
                      </a:cubicBezTo>
                      <a:cubicBezTo>
                        <a:pt x="153" y="17"/>
                        <a:pt x="153" y="17"/>
                        <a:pt x="153" y="16"/>
                      </a:cubicBezTo>
                      <a:cubicBezTo>
                        <a:pt x="153" y="16"/>
                        <a:pt x="153" y="16"/>
                        <a:pt x="153" y="16"/>
                      </a:cubicBezTo>
                      <a:cubicBezTo>
                        <a:pt x="152" y="16"/>
                        <a:pt x="152" y="16"/>
                        <a:pt x="152" y="16"/>
                      </a:cubicBezTo>
                      <a:cubicBezTo>
                        <a:pt x="152" y="14"/>
                        <a:pt x="154" y="16"/>
                        <a:pt x="155" y="16"/>
                      </a:cubicBezTo>
                      <a:cubicBezTo>
                        <a:pt x="154" y="16"/>
                        <a:pt x="154" y="17"/>
                        <a:pt x="154" y="17"/>
                      </a:cubicBezTo>
                      <a:close/>
                      <a:moveTo>
                        <a:pt x="154" y="13"/>
                      </a:moveTo>
                      <a:cubicBezTo>
                        <a:pt x="154" y="12"/>
                        <a:pt x="154" y="12"/>
                        <a:pt x="153" y="12"/>
                      </a:cubicBezTo>
                      <a:cubicBezTo>
                        <a:pt x="153" y="12"/>
                        <a:pt x="154" y="12"/>
                        <a:pt x="154" y="12"/>
                      </a:cubicBezTo>
                      <a:cubicBezTo>
                        <a:pt x="154" y="12"/>
                        <a:pt x="154" y="12"/>
                        <a:pt x="154" y="13"/>
                      </a:cubicBezTo>
                      <a:close/>
                      <a:moveTo>
                        <a:pt x="154" y="13"/>
                      </a:moveTo>
                      <a:cubicBezTo>
                        <a:pt x="154" y="13"/>
                        <a:pt x="153" y="13"/>
                        <a:pt x="153" y="13"/>
                      </a:cubicBezTo>
                      <a:cubicBezTo>
                        <a:pt x="153" y="13"/>
                        <a:pt x="154" y="13"/>
                        <a:pt x="154" y="13"/>
                      </a:cubicBezTo>
                      <a:close/>
                      <a:moveTo>
                        <a:pt x="156" y="18"/>
                      </a:moveTo>
                      <a:cubicBezTo>
                        <a:pt x="156" y="18"/>
                        <a:pt x="156" y="19"/>
                        <a:pt x="156" y="19"/>
                      </a:cubicBezTo>
                      <a:cubicBezTo>
                        <a:pt x="156" y="19"/>
                        <a:pt x="156" y="18"/>
                        <a:pt x="156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7" y="18"/>
                        <a:pt x="157" y="18"/>
                        <a:pt x="157" y="18"/>
                      </a:cubicBezTo>
                      <a:cubicBezTo>
                        <a:pt x="157" y="18"/>
                        <a:pt x="157" y="18"/>
                        <a:pt x="156" y="18"/>
                      </a:cubicBezTo>
                      <a:close/>
                      <a:moveTo>
                        <a:pt x="161" y="18"/>
                      </a:moveTo>
                      <a:cubicBezTo>
                        <a:pt x="160" y="18"/>
                        <a:pt x="160" y="18"/>
                        <a:pt x="160" y="18"/>
                      </a:cubicBezTo>
                      <a:cubicBezTo>
                        <a:pt x="160" y="18"/>
                        <a:pt x="160" y="17"/>
                        <a:pt x="161" y="17"/>
                      </a:cubicBezTo>
                      <a:cubicBezTo>
                        <a:pt x="161" y="18"/>
                        <a:pt x="161" y="18"/>
                        <a:pt x="161" y="18"/>
                      </a:cubicBezTo>
                      <a:close/>
                      <a:moveTo>
                        <a:pt x="168" y="18"/>
                      </a:moveTo>
                      <a:cubicBezTo>
                        <a:pt x="168" y="17"/>
                        <a:pt x="168" y="17"/>
                        <a:pt x="168" y="17"/>
                      </a:cubicBezTo>
                      <a:cubicBezTo>
                        <a:pt x="168" y="17"/>
                        <a:pt x="168" y="17"/>
                        <a:pt x="168" y="17"/>
                      </a:cubicBezTo>
                      <a:cubicBezTo>
                        <a:pt x="168" y="17"/>
                        <a:pt x="168" y="17"/>
                        <a:pt x="168" y="18"/>
                      </a:cubicBezTo>
                      <a:close/>
                      <a:moveTo>
                        <a:pt x="169" y="9"/>
                      </a:moveTo>
                      <a:cubicBezTo>
                        <a:pt x="169" y="9"/>
                        <a:pt x="169" y="10"/>
                        <a:pt x="170" y="10"/>
                      </a:cubicBezTo>
                      <a:cubicBezTo>
                        <a:pt x="169" y="10"/>
                        <a:pt x="169" y="10"/>
                        <a:pt x="169" y="10"/>
                      </a:cubicBezTo>
                      <a:cubicBezTo>
                        <a:pt x="169" y="10"/>
                        <a:pt x="169" y="10"/>
                        <a:pt x="169" y="9"/>
                      </a:cubicBezTo>
                      <a:close/>
                      <a:moveTo>
                        <a:pt x="148" y="18"/>
                      </a:moveTo>
                      <a:cubicBezTo>
                        <a:pt x="149" y="18"/>
                        <a:pt x="149" y="18"/>
                        <a:pt x="150" y="18"/>
                      </a:cubicBezTo>
                      <a:cubicBezTo>
                        <a:pt x="150" y="18"/>
                        <a:pt x="150" y="18"/>
                        <a:pt x="150" y="18"/>
                      </a:cubicBezTo>
                      <a:cubicBezTo>
                        <a:pt x="150" y="18"/>
                        <a:pt x="150" y="18"/>
                        <a:pt x="150" y="18"/>
                      </a:cubicBezTo>
                      <a:cubicBezTo>
                        <a:pt x="149" y="19"/>
                        <a:pt x="149" y="19"/>
                        <a:pt x="148" y="18"/>
                      </a:cubicBezTo>
                      <a:close/>
                      <a:moveTo>
                        <a:pt x="152" y="20"/>
                      </a:moveTo>
                      <a:cubicBezTo>
                        <a:pt x="152" y="19"/>
                        <a:pt x="152" y="19"/>
                        <a:pt x="151" y="19"/>
                      </a:cubicBezTo>
                      <a:cubicBezTo>
                        <a:pt x="152" y="19"/>
                        <a:pt x="152" y="19"/>
                        <a:pt x="152" y="18"/>
                      </a:cubicBezTo>
                      <a:cubicBezTo>
                        <a:pt x="153" y="19"/>
                        <a:pt x="152" y="19"/>
                        <a:pt x="152" y="20"/>
                      </a:cubicBezTo>
                      <a:close/>
                      <a:moveTo>
                        <a:pt x="167" y="21"/>
                      </a:moveTo>
                      <a:cubicBezTo>
                        <a:pt x="167" y="20"/>
                        <a:pt x="166" y="20"/>
                        <a:pt x="166" y="19"/>
                      </a:cubicBezTo>
                      <a:cubicBezTo>
                        <a:pt x="166" y="19"/>
                        <a:pt x="166" y="19"/>
                        <a:pt x="166" y="19"/>
                      </a:cubicBezTo>
                      <a:cubicBezTo>
                        <a:pt x="167" y="19"/>
                        <a:pt x="167" y="19"/>
                        <a:pt x="167" y="19"/>
                      </a:cubicBezTo>
                      <a:cubicBezTo>
                        <a:pt x="167" y="20"/>
                        <a:pt x="167" y="21"/>
                        <a:pt x="167" y="21"/>
                      </a:cubicBezTo>
                      <a:close/>
                      <a:moveTo>
                        <a:pt x="170" y="18"/>
                      </a:moveTo>
                      <a:cubicBezTo>
                        <a:pt x="170" y="19"/>
                        <a:pt x="170" y="19"/>
                        <a:pt x="169" y="19"/>
                      </a:cubicBezTo>
                      <a:cubicBezTo>
                        <a:pt x="169" y="19"/>
                        <a:pt x="169" y="18"/>
                        <a:pt x="168" y="18"/>
                      </a:cubicBezTo>
                      <a:cubicBezTo>
                        <a:pt x="169" y="18"/>
                        <a:pt x="170" y="17"/>
                        <a:pt x="170" y="16"/>
                      </a:cubicBezTo>
                      <a:cubicBezTo>
                        <a:pt x="169" y="16"/>
                        <a:pt x="169" y="16"/>
                        <a:pt x="169" y="17"/>
                      </a:cubicBezTo>
                      <a:cubicBezTo>
                        <a:pt x="169" y="16"/>
                        <a:pt x="169" y="16"/>
                        <a:pt x="169" y="16"/>
                      </a:cubicBezTo>
                      <a:cubicBezTo>
                        <a:pt x="169" y="15"/>
                        <a:pt x="168" y="15"/>
                        <a:pt x="168" y="14"/>
                      </a:cubicBezTo>
                      <a:cubicBezTo>
                        <a:pt x="169" y="14"/>
                        <a:pt x="169" y="14"/>
                        <a:pt x="170" y="14"/>
                      </a:cubicBezTo>
                      <a:cubicBezTo>
                        <a:pt x="170" y="14"/>
                        <a:pt x="170" y="14"/>
                        <a:pt x="170" y="14"/>
                      </a:cubicBezTo>
                      <a:cubicBezTo>
                        <a:pt x="169" y="14"/>
                        <a:pt x="169" y="14"/>
                        <a:pt x="169" y="15"/>
                      </a:cubicBezTo>
                      <a:cubicBezTo>
                        <a:pt x="170" y="14"/>
                        <a:pt x="170" y="14"/>
                        <a:pt x="170" y="15"/>
                      </a:cubicBezTo>
                      <a:cubicBezTo>
                        <a:pt x="170" y="15"/>
                        <a:pt x="169" y="15"/>
                        <a:pt x="170" y="16"/>
                      </a:cubicBezTo>
                      <a:cubicBezTo>
                        <a:pt x="171" y="16"/>
                        <a:pt x="171" y="15"/>
                        <a:pt x="172" y="16"/>
                      </a:cubicBezTo>
                      <a:cubicBezTo>
                        <a:pt x="172" y="16"/>
                        <a:pt x="172" y="16"/>
                        <a:pt x="172" y="16"/>
                      </a:cubicBezTo>
                      <a:cubicBezTo>
                        <a:pt x="172" y="16"/>
                        <a:pt x="172" y="16"/>
                        <a:pt x="172" y="16"/>
                      </a:cubicBezTo>
                      <a:cubicBezTo>
                        <a:pt x="171" y="16"/>
                        <a:pt x="171" y="16"/>
                        <a:pt x="171" y="17"/>
                      </a:cubicBezTo>
                      <a:cubicBezTo>
                        <a:pt x="171" y="17"/>
                        <a:pt x="172" y="17"/>
                        <a:pt x="172" y="17"/>
                      </a:cubicBezTo>
                      <a:cubicBezTo>
                        <a:pt x="171" y="17"/>
                        <a:pt x="171" y="17"/>
                        <a:pt x="171" y="18"/>
                      </a:cubicBezTo>
                      <a:cubicBezTo>
                        <a:pt x="171" y="18"/>
                        <a:pt x="171" y="18"/>
                        <a:pt x="170" y="18"/>
                      </a:cubicBezTo>
                      <a:close/>
                      <a:moveTo>
                        <a:pt x="167" y="4"/>
                      </a:moveTo>
                      <a:cubicBezTo>
                        <a:pt x="166" y="4"/>
                        <a:pt x="166" y="4"/>
                        <a:pt x="166" y="4"/>
                      </a:cubicBezTo>
                      <a:cubicBezTo>
                        <a:pt x="166" y="4"/>
                        <a:pt x="166" y="3"/>
                        <a:pt x="165" y="3"/>
                      </a:cubicBezTo>
                      <a:cubicBezTo>
                        <a:pt x="166" y="3"/>
                        <a:pt x="166" y="4"/>
                        <a:pt x="167" y="4"/>
                      </a:cubicBezTo>
                      <a:close/>
                      <a:moveTo>
                        <a:pt x="160" y="11"/>
                      </a:moveTo>
                      <a:cubicBezTo>
                        <a:pt x="160" y="11"/>
                        <a:pt x="160" y="11"/>
                        <a:pt x="160" y="11"/>
                      </a:cubicBezTo>
                      <a:cubicBezTo>
                        <a:pt x="160" y="11"/>
                        <a:pt x="160" y="11"/>
                        <a:pt x="160" y="11"/>
                      </a:cubicBezTo>
                      <a:cubicBezTo>
                        <a:pt x="160" y="11"/>
                        <a:pt x="160" y="11"/>
                        <a:pt x="160" y="11"/>
                      </a:cubicBezTo>
                      <a:close/>
                      <a:moveTo>
                        <a:pt x="154" y="6"/>
                      </a:moveTo>
                      <a:cubicBezTo>
                        <a:pt x="153" y="6"/>
                        <a:pt x="153" y="6"/>
                        <a:pt x="153" y="6"/>
                      </a:cubicBezTo>
                      <a:cubicBezTo>
                        <a:pt x="153" y="6"/>
                        <a:pt x="153" y="6"/>
                        <a:pt x="153" y="5"/>
                      </a:cubicBezTo>
                      <a:cubicBezTo>
                        <a:pt x="153" y="5"/>
                        <a:pt x="153" y="5"/>
                        <a:pt x="154" y="6"/>
                      </a:cubicBezTo>
                      <a:close/>
                      <a:moveTo>
                        <a:pt x="147" y="13"/>
                      </a:moveTo>
                      <a:cubicBezTo>
                        <a:pt x="147" y="14"/>
                        <a:pt x="147" y="14"/>
                        <a:pt x="147" y="14"/>
                      </a:cubicBezTo>
                      <a:cubicBezTo>
                        <a:pt x="147" y="14"/>
                        <a:pt x="147" y="14"/>
                        <a:pt x="147" y="14"/>
                      </a:cubicBezTo>
                      <a:cubicBezTo>
                        <a:pt x="148" y="14"/>
                        <a:pt x="149" y="14"/>
                        <a:pt x="149" y="15"/>
                      </a:cubicBezTo>
                      <a:cubicBezTo>
                        <a:pt x="150" y="15"/>
                        <a:pt x="149" y="16"/>
                        <a:pt x="149" y="16"/>
                      </a:cubicBezTo>
                      <a:cubicBezTo>
                        <a:pt x="149" y="16"/>
                        <a:pt x="149" y="16"/>
                        <a:pt x="149" y="16"/>
                      </a:cubicBezTo>
                      <a:cubicBezTo>
                        <a:pt x="149" y="16"/>
                        <a:pt x="149" y="16"/>
                        <a:pt x="148" y="16"/>
                      </a:cubicBezTo>
                      <a:cubicBezTo>
                        <a:pt x="148" y="16"/>
                        <a:pt x="147" y="16"/>
                        <a:pt x="147" y="15"/>
                      </a:cubicBezTo>
                      <a:cubicBezTo>
                        <a:pt x="147" y="16"/>
                        <a:pt x="147" y="17"/>
                        <a:pt x="146" y="17"/>
                      </a:cubicBezTo>
                      <a:cubicBezTo>
                        <a:pt x="145" y="17"/>
                        <a:pt x="146" y="16"/>
                        <a:pt x="145" y="15"/>
                      </a:cubicBezTo>
                      <a:cubicBezTo>
                        <a:pt x="145" y="15"/>
                        <a:pt x="145" y="16"/>
                        <a:pt x="144" y="15"/>
                      </a:cubicBezTo>
                      <a:cubicBezTo>
                        <a:pt x="144" y="15"/>
                        <a:pt x="144" y="15"/>
                        <a:pt x="144" y="15"/>
                      </a:cubicBezTo>
                      <a:cubicBezTo>
                        <a:pt x="145" y="15"/>
                        <a:pt x="145" y="14"/>
                        <a:pt x="145" y="14"/>
                      </a:cubicBezTo>
                      <a:cubicBezTo>
                        <a:pt x="145" y="14"/>
                        <a:pt x="145" y="14"/>
                        <a:pt x="145" y="14"/>
                      </a:cubicBezTo>
                      <a:cubicBezTo>
                        <a:pt x="146" y="13"/>
                        <a:pt x="146" y="13"/>
                        <a:pt x="147" y="13"/>
                      </a:cubicBezTo>
                      <a:close/>
                      <a:moveTo>
                        <a:pt x="140" y="8"/>
                      </a:moveTo>
                      <a:cubicBezTo>
                        <a:pt x="140" y="8"/>
                        <a:pt x="140" y="8"/>
                        <a:pt x="140" y="8"/>
                      </a:cubicBezTo>
                      <a:cubicBezTo>
                        <a:pt x="139" y="8"/>
                        <a:pt x="139" y="8"/>
                        <a:pt x="139" y="7"/>
                      </a:cubicBezTo>
                      <a:cubicBezTo>
                        <a:pt x="140" y="7"/>
                        <a:pt x="140" y="7"/>
                        <a:pt x="140" y="8"/>
                      </a:cubicBezTo>
                      <a:close/>
                      <a:moveTo>
                        <a:pt x="132" y="9"/>
                      </a:moveTo>
                      <a:cubicBezTo>
                        <a:pt x="133" y="9"/>
                        <a:pt x="133" y="10"/>
                        <a:pt x="134" y="10"/>
                      </a:cubicBezTo>
                      <a:cubicBezTo>
                        <a:pt x="134" y="11"/>
                        <a:pt x="132" y="11"/>
                        <a:pt x="132" y="9"/>
                      </a:cubicBezTo>
                      <a:close/>
                      <a:moveTo>
                        <a:pt x="131" y="6"/>
                      </a:moveTo>
                      <a:cubicBezTo>
                        <a:pt x="130" y="6"/>
                        <a:pt x="130" y="6"/>
                        <a:pt x="130" y="6"/>
                      </a:cubicBezTo>
                      <a:cubicBezTo>
                        <a:pt x="130" y="6"/>
                        <a:pt x="130" y="6"/>
                        <a:pt x="131" y="6"/>
                      </a:cubicBezTo>
                      <a:close/>
                      <a:moveTo>
                        <a:pt x="127" y="9"/>
                      </a:moveTo>
                      <a:cubicBezTo>
                        <a:pt x="125" y="9"/>
                        <a:pt x="125" y="10"/>
                        <a:pt x="126" y="11"/>
                      </a:cubicBezTo>
                      <a:cubicBezTo>
                        <a:pt x="125" y="12"/>
                        <a:pt x="125" y="12"/>
                        <a:pt x="125" y="12"/>
                      </a:cubicBezTo>
                      <a:cubicBezTo>
                        <a:pt x="124" y="13"/>
                        <a:pt x="124" y="13"/>
                        <a:pt x="124" y="13"/>
                      </a:cubicBezTo>
                      <a:cubicBezTo>
                        <a:pt x="123" y="13"/>
                        <a:pt x="123" y="13"/>
                        <a:pt x="123" y="13"/>
                      </a:cubicBezTo>
                      <a:cubicBezTo>
                        <a:pt x="123" y="12"/>
                        <a:pt x="124" y="12"/>
                        <a:pt x="124" y="11"/>
                      </a:cubicBezTo>
                      <a:cubicBezTo>
                        <a:pt x="124" y="11"/>
                        <a:pt x="123" y="12"/>
                        <a:pt x="123" y="12"/>
                      </a:cubicBezTo>
                      <a:cubicBezTo>
                        <a:pt x="123" y="12"/>
                        <a:pt x="123" y="12"/>
                        <a:pt x="123" y="12"/>
                      </a:cubicBezTo>
                      <a:cubicBezTo>
                        <a:pt x="124" y="11"/>
                        <a:pt x="124" y="11"/>
                        <a:pt x="124" y="10"/>
                      </a:cubicBezTo>
                      <a:cubicBezTo>
                        <a:pt x="124" y="9"/>
                        <a:pt x="124" y="8"/>
                        <a:pt x="124" y="7"/>
                      </a:cubicBezTo>
                      <a:cubicBezTo>
                        <a:pt x="126" y="7"/>
                        <a:pt x="126" y="9"/>
                        <a:pt x="127" y="9"/>
                      </a:cubicBezTo>
                      <a:close/>
                      <a:moveTo>
                        <a:pt x="124" y="6"/>
                      </a:moveTo>
                      <a:cubicBezTo>
                        <a:pt x="123" y="6"/>
                        <a:pt x="123" y="6"/>
                        <a:pt x="122" y="6"/>
                      </a:cubicBezTo>
                      <a:cubicBezTo>
                        <a:pt x="122" y="5"/>
                        <a:pt x="122" y="5"/>
                        <a:pt x="122" y="5"/>
                      </a:cubicBezTo>
                      <a:cubicBezTo>
                        <a:pt x="122" y="5"/>
                        <a:pt x="122" y="5"/>
                        <a:pt x="122" y="5"/>
                      </a:cubicBezTo>
                      <a:cubicBezTo>
                        <a:pt x="123" y="5"/>
                        <a:pt x="123" y="5"/>
                        <a:pt x="123" y="5"/>
                      </a:cubicBezTo>
                      <a:cubicBezTo>
                        <a:pt x="123" y="5"/>
                        <a:pt x="124" y="5"/>
                        <a:pt x="124" y="5"/>
                      </a:cubicBezTo>
                      <a:cubicBezTo>
                        <a:pt x="124" y="6"/>
                        <a:pt x="124" y="6"/>
                        <a:pt x="124" y="6"/>
                      </a:cubicBezTo>
                      <a:close/>
                      <a:moveTo>
                        <a:pt x="119" y="9"/>
                      </a:moveTo>
                      <a:cubicBezTo>
                        <a:pt x="119" y="10"/>
                        <a:pt x="119" y="10"/>
                        <a:pt x="119" y="10"/>
                      </a:cubicBezTo>
                      <a:cubicBezTo>
                        <a:pt x="117" y="11"/>
                        <a:pt x="118" y="8"/>
                        <a:pt x="119" y="9"/>
                      </a:cubicBezTo>
                      <a:close/>
                      <a:moveTo>
                        <a:pt x="79" y="15"/>
                      </a:moveTo>
                      <a:cubicBezTo>
                        <a:pt x="79" y="15"/>
                        <a:pt x="79" y="14"/>
                        <a:pt x="80" y="15"/>
                      </a:cubicBezTo>
                      <a:cubicBezTo>
                        <a:pt x="80" y="14"/>
                        <a:pt x="80" y="14"/>
                        <a:pt x="80" y="14"/>
                      </a:cubicBezTo>
                      <a:cubicBezTo>
                        <a:pt x="80" y="14"/>
                        <a:pt x="80" y="15"/>
                        <a:pt x="80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lose/>
                      <a:moveTo>
                        <a:pt x="81" y="12"/>
                      </a:moveTo>
                      <a:cubicBezTo>
                        <a:pt x="81" y="12"/>
                        <a:pt x="81" y="12"/>
                        <a:pt x="81" y="12"/>
                      </a:cubicBezTo>
                      <a:cubicBezTo>
                        <a:pt x="80" y="12"/>
                        <a:pt x="80" y="12"/>
                        <a:pt x="79" y="11"/>
                      </a:cubicBezTo>
                      <a:cubicBezTo>
                        <a:pt x="80" y="11"/>
                        <a:pt x="80" y="11"/>
                        <a:pt x="80" y="10"/>
                      </a:cubicBezTo>
                      <a:cubicBezTo>
                        <a:pt x="81" y="10"/>
                        <a:pt x="80" y="11"/>
                        <a:pt x="80" y="12"/>
                      </a:cubicBezTo>
                      <a:cubicBezTo>
                        <a:pt x="81" y="12"/>
                        <a:pt x="81" y="12"/>
                        <a:pt x="81" y="12"/>
                      </a:cubicBezTo>
                      <a:close/>
                      <a:moveTo>
                        <a:pt x="78" y="12"/>
                      </a:moveTo>
                      <a:cubicBezTo>
                        <a:pt x="78" y="12"/>
                        <a:pt x="78" y="12"/>
                        <a:pt x="79" y="12"/>
                      </a:cubicBezTo>
                      <a:cubicBezTo>
                        <a:pt x="79" y="12"/>
                        <a:pt x="78" y="12"/>
                        <a:pt x="78" y="12"/>
                      </a:cubicBezTo>
                      <a:close/>
                      <a:moveTo>
                        <a:pt x="100" y="17"/>
                      </a:moveTo>
                      <a:cubicBezTo>
                        <a:pt x="100" y="17"/>
                        <a:pt x="100" y="17"/>
                        <a:pt x="100" y="17"/>
                      </a:cubicBezTo>
                      <a:cubicBezTo>
                        <a:pt x="100" y="16"/>
                        <a:pt x="100" y="16"/>
                        <a:pt x="100" y="16"/>
                      </a:cubicBezTo>
                      <a:cubicBezTo>
                        <a:pt x="100" y="16"/>
                        <a:pt x="101" y="17"/>
                        <a:pt x="101" y="17"/>
                      </a:cubicBezTo>
                      <a:cubicBezTo>
                        <a:pt x="101" y="17"/>
                        <a:pt x="100" y="17"/>
                        <a:pt x="100" y="17"/>
                      </a:cubicBezTo>
                      <a:close/>
                      <a:moveTo>
                        <a:pt x="94" y="16"/>
                      </a:moveTo>
                      <a:cubicBezTo>
                        <a:pt x="94" y="16"/>
                        <a:pt x="94" y="16"/>
                        <a:pt x="94" y="17"/>
                      </a:cubicBezTo>
                      <a:cubicBezTo>
                        <a:pt x="94" y="17"/>
                        <a:pt x="94" y="16"/>
                        <a:pt x="93" y="16"/>
                      </a:cubicBezTo>
                      <a:cubicBezTo>
                        <a:pt x="94" y="16"/>
                        <a:pt x="94" y="16"/>
                        <a:pt x="94" y="16"/>
                      </a:cubicBezTo>
                      <a:close/>
                      <a:moveTo>
                        <a:pt x="92" y="18"/>
                      </a:moveTo>
                      <a:cubicBezTo>
                        <a:pt x="92" y="18"/>
                        <a:pt x="92" y="18"/>
                        <a:pt x="92" y="18"/>
                      </a:cubicBezTo>
                      <a:cubicBezTo>
                        <a:pt x="92" y="18"/>
                        <a:pt x="92" y="18"/>
                        <a:pt x="92" y="18"/>
                      </a:cubicBezTo>
                      <a:cubicBezTo>
                        <a:pt x="92" y="18"/>
                        <a:pt x="92" y="18"/>
                        <a:pt x="92" y="18"/>
                      </a:cubicBezTo>
                      <a:close/>
                      <a:moveTo>
                        <a:pt x="92" y="18"/>
                      </a:moveTo>
                      <a:cubicBezTo>
                        <a:pt x="92" y="18"/>
                        <a:pt x="91" y="19"/>
                        <a:pt x="91" y="18"/>
                      </a:cubicBezTo>
                      <a:cubicBezTo>
                        <a:pt x="91" y="18"/>
                        <a:pt x="92" y="18"/>
                        <a:pt x="92" y="18"/>
                      </a:cubicBezTo>
                      <a:cubicBezTo>
                        <a:pt x="92" y="18"/>
                        <a:pt x="92" y="18"/>
                        <a:pt x="92" y="18"/>
                      </a:cubicBezTo>
                      <a:close/>
                      <a:moveTo>
                        <a:pt x="95" y="20"/>
                      </a:moveTo>
                      <a:cubicBezTo>
                        <a:pt x="95" y="20"/>
                        <a:pt x="95" y="18"/>
                        <a:pt x="95" y="17"/>
                      </a:cubicBezTo>
                      <a:cubicBezTo>
                        <a:pt x="96" y="17"/>
                        <a:pt x="97" y="17"/>
                        <a:pt x="97" y="18"/>
                      </a:cubicBezTo>
                      <a:cubicBezTo>
                        <a:pt x="97" y="19"/>
                        <a:pt x="94" y="18"/>
                        <a:pt x="95" y="19"/>
                      </a:cubicBezTo>
                      <a:cubicBezTo>
                        <a:pt x="96" y="19"/>
                        <a:pt x="96" y="19"/>
                        <a:pt x="96" y="19"/>
                      </a:cubicBezTo>
                      <a:cubicBezTo>
                        <a:pt x="96" y="20"/>
                        <a:pt x="96" y="20"/>
                        <a:pt x="95" y="20"/>
                      </a:cubicBezTo>
                      <a:close/>
                      <a:moveTo>
                        <a:pt x="97" y="20"/>
                      </a:moveTo>
                      <a:cubicBezTo>
                        <a:pt x="96" y="20"/>
                        <a:pt x="97" y="20"/>
                        <a:pt x="97" y="19"/>
                      </a:cubicBezTo>
                      <a:cubicBezTo>
                        <a:pt x="97" y="20"/>
                        <a:pt x="97" y="20"/>
                        <a:pt x="97" y="20"/>
                      </a:cubicBezTo>
                      <a:cubicBezTo>
                        <a:pt x="97" y="20"/>
                        <a:pt x="97" y="20"/>
                        <a:pt x="97" y="20"/>
                      </a:cubicBezTo>
                      <a:close/>
                      <a:moveTo>
                        <a:pt x="98" y="21"/>
                      </a:moveTo>
                      <a:cubicBezTo>
                        <a:pt x="98" y="21"/>
                        <a:pt x="98" y="21"/>
                        <a:pt x="98" y="21"/>
                      </a:cubicBezTo>
                      <a:cubicBezTo>
                        <a:pt x="99" y="21"/>
                        <a:pt x="99" y="21"/>
                        <a:pt x="99" y="21"/>
                      </a:cubicBezTo>
                      <a:cubicBezTo>
                        <a:pt x="98" y="21"/>
                        <a:pt x="98" y="21"/>
                        <a:pt x="98" y="21"/>
                      </a:cubicBezTo>
                      <a:close/>
                      <a:moveTo>
                        <a:pt x="103" y="17"/>
                      </a:moveTo>
                      <a:cubicBezTo>
                        <a:pt x="102" y="17"/>
                        <a:pt x="102" y="16"/>
                        <a:pt x="101" y="15"/>
                      </a:cubicBezTo>
                      <a:cubicBezTo>
                        <a:pt x="102" y="15"/>
                        <a:pt x="103" y="14"/>
                        <a:pt x="105" y="15"/>
                      </a:cubicBezTo>
                      <a:cubicBezTo>
                        <a:pt x="105" y="15"/>
                        <a:pt x="105" y="15"/>
                        <a:pt x="105" y="15"/>
                      </a:cubicBezTo>
                      <a:cubicBezTo>
                        <a:pt x="105" y="16"/>
                        <a:pt x="104" y="17"/>
                        <a:pt x="103" y="17"/>
                      </a:cubicBezTo>
                      <a:close/>
                      <a:moveTo>
                        <a:pt x="107" y="22"/>
                      </a:moveTo>
                      <a:cubicBezTo>
                        <a:pt x="107" y="22"/>
                        <a:pt x="107" y="22"/>
                        <a:pt x="107" y="22"/>
                      </a:cubicBezTo>
                      <a:cubicBezTo>
                        <a:pt x="107" y="22"/>
                        <a:pt x="107" y="22"/>
                        <a:pt x="107" y="22"/>
                      </a:cubicBezTo>
                      <a:cubicBezTo>
                        <a:pt x="107" y="22"/>
                        <a:pt x="107" y="22"/>
                        <a:pt x="107" y="22"/>
                      </a:cubicBezTo>
                      <a:close/>
                      <a:moveTo>
                        <a:pt x="108" y="17"/>
                      </a:moveTo>
                      <a:cubicBezTo>
                        <a:pt x="108" y="16"/>
                        <a:pt x="108" y="17"/>
                        <a:pt x="109" y="16"/>
                      </a:cubicBezTo>
                      <a:cubicBezTo>
                        <a:pt x="108" y="16"/>
                        <a:pt x="108" y="16"/>
                        <a:pt x="108" y="15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08" y="14"/>
                        <a:pt x="109" y="15"/>
                        <a:pt x="109" y="15"/>
                      </a:cubicBezTo>
                      <a:cubicBezTo>
                        <a:pt x="109" y="16"/>
                        <a:pt x="109" y="17"/>
                        <a:pt x="108" y="17"/>
                      </a:cubicBezTo>
                      <a:close/>
                      <a:moveTo>
                        <a:pt x="111" y="8"/>
                      </a:moveTo>
                      <a:cubicBezTo>
                        <a:pt x="111" y="8"/>
                        <a:pt x="111" y="8"/>
                        <a:pt x="111" y="8"/>
                      </a:cubicBezTo>
                      <a:cubicBezTo>
                        <a:pt x="111" y="8"/>
                        <a:pt x="111" y="8"/>
                        <a:pt x="111" y="8"/>
                      </a:cubicBezTo>
                      <a:cubicBezTo>
                        <a:pt x="111" y="8"/>
                        <a:pt x="111" y="8"/>
                        <a:pt x="111" y="8"/>
                      </a:cubicBezTo>
                      <a:cubicBezTo>
                        <a:pt x="111" y="8"/>
                        <a:pt x="111" y="8"/>
                        <a:pt x="111" y="8"/>
                      </a:cubicBezTo>
                      <a:close/>
                      <a:moveTo>
                        <a:pt x="96" y="8"/>
                      </a:moveTo>
                      <a:cubicBezTo>
                        <a:pt x="96" y="8"/>
                        <a:pt x="96" y="8"/>
                        <a:pt x="96" y="8"/>
                      </a:cubicBezTo>
                      <a:cubicBezTo>
                        <a:pt x="96" y="8"/>
                        <a:pt x="97" y="8"/>
                        <a:pt x="97" y="8"/>
                      </a:cubicBezTo>
                      <a:cubicBezTo>
                        <a:pt x="97" y="9"/>
                        <a:pt x="97" y="9"/>
                        <a:pt x="97" y="10"/>
                      </a:cubicBezTo>
                      <a:cubicBezTo>
                        <a:pt x="97" y="10"/>
                        <a:pt x="99" y="10"/>
                        <a:pt x="99" y="11"/>
                      </a:cubicBezTo>
                      <a:cubicBezTo>
                        <a:pt x="99" y="12"/>
                        <a:pt x="97" y="11"/>
                        <a:pt x="96" y="12"/>
                      </a:cubicBezTo>
                      <a:cubicBezTo>
                        <a:pt x="96" y="13"/>
                        <a:pt x="97" y="13"/>
                        <a:pt x="98" y="13"/>
                      </a:cubicBezTo>
                      <a:cubicBezTo>
                        <a:pt x="98" y="13"/>
                        <a:pt x="98" y="13"/>
                        <a:pt x="97" y="13"/>
                      </a:cubicBezTo>
                      <a:cubicBezTo>
                        <a:pt x="97" y="13"/>
                        <a:pt x="97" y="13"/>
                        <a:pt x="97" y="13"/>
                      </a:cubicBezTo>
                      <a:cubicBezTo>
                        <a:pt x="97" y="13"/>
                        <a:pt x="96" y="14"/>
                        <a:pt x="96" y="13"/>
                      </a:cubicBezTo>
                      <a:cubicBezTo>
                        <a:pt x="95" y="12"/>
                        <a:pt x="96" y="11"/>
                        <a:pt x="96" y="10"/>
                      </a:cubicBezTo>
                      <a:cubicBezTo>
                        <a:pt x="96" y="9"/>
                        <a:pt x="96" y="9"/>
                        <a:pt x="96" y="8"/>
                      </a:cubicBezTo>
                      <a:close/>
                      <a:moveTo>
                        <a:pt x="94" y="4"/>
                      </a:move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4" y="4"/>
                        <a:pt x="94" y="4"/>
                        <a:pt x="94" y="4"/>
                      </a:cubicBezTo>
                      <a:close/>
                      <a:moveTo>
                        <a:pt x="82" y="9"/>
                      </a:moveTo>
                      <a:cubicBezTo>
                        <a:pt x="82" y="9"/>
                        <a:pt x="82" y="8"/>
                        <a:pt x="82" y="8"/>
                      </a:cubicBezTo>
                      <a:cubicBezTo>
                        <a:pt x="82" y="8"/>
                        <a:pt x="83" y="8"/>
                        <a:pt x="83" y="8"/>
                      </a:cubicBezTo>
                      <a:cubicBezTo>
                        <a:pt x="83" y="8"/>
                        <a:pt x="83" y="9"/>
                        <a:pt x="83" y="9"/>
                      </a:cubicBezTo>
                      <a:cubicBezTo>
                        <a:pt x="83" y="9"/>
                        <a:pt x="83" y="9"/>
                        <a:pt x="82" y="9"/>
                      </a:cubicBezTo>
                      <a:cubicBezTo>
                        <a:pt x="83" y="9"/>
                        <a:pt x="83" y="9"/>
                        <a:pt x="83" y="9"/>
                      </a:cubicBezTo>
                      <a:cubicBezTo>
                        <a:pt x="83" y="10"/>
                        <a:pt x="83" y="10"/>
                        <a:pt x="83" y="10"/>
                      </a:cubicBezTo>
                      <a:cubicBezTo>
                        <a:pt x="84" y="11"/>
                        <a:pt x="86" y="11"/>
                        <a:pt x="88" y="10"/>
                      </a:cubicBezTo>
                      <a:cubicBezTo>
                        <a:pt x="88" y="11"/>
                        <a:pt x="88" y="12"/>
                        <a:pt x="88" y="13"/>
                      </a:cubicBezTo>
                      <a:cubicBezTo>
                        <a:pt x="88" y="13"/>
                        <a:pt x="88" y="13"/>
                        <a:pt x="89" y="13"/>
                      </a:cubicBezTo>
                      <a:cubicBezTo>
                        <a:pt x="89" y="14"/>
                        <a:pt x="90" y="14"/>
                        <a:pt x="90" y="15"/>
                      </a:cubicBezTo>
                      <a:cubicBezTo>
                        <a:pt x="90" y="15"/>
                        <a:pt x="90" y="15"/>
                        <a:pt x="90" y="15"/>
                      </a:cubicBezTo>
                      <a:cubicBezTo>
                        <a:pt x="89" y="16"/>
                        <a:pt x="88" y="15"/>
                        <a:pt x="87" y="15"/>
                      </a:cubicBezTo>
                      <a:cubicBezTo>
                        <a:pt x="87" y="15"/>
                        <a:pt x="87" y="15"/>
                        <a:pt x="87" y="14"/>
                      </a:cubicBezTo>
                      <a:cubicBezTo>
                        <a:pt x="87" y="15"/>
                        <a:pt x="88" y="15"/>
                        <a:pt x="88" y="15"/>
                      </a:cubicBezTo>
                      <a:cubicBezTo>
                        <a:pt x="88" y="14"/>
                        <a:pt x="87" y="13"/>
                        <a:pt x="87" y="12"/>
                      </a:cubicBezTo>
                      <a:cubicBezTo>
                        <a:pt x="86" y="12"/>
                        <a:pt x="85" y="12"/>
                        <a:pt x="85" y="12"/>
                      </a:cubicBez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3" y="11"/>
                        <a:pt x="83" y="11"/>
                        <a:pt x="83" y="11"/>
                      </a:cubicBezTo>
                      <a:cubicBezTo>
                        <a:pt x="83" y="11"/>
                        <a:pt x="82" y="11"/>
                        <a:pt x="82" y="10"/>
                      </a:cubicBezTo>
                      <a:cubicBezTo>
                        <a:pt x="82" y="10"/>
                        <a:pt x="82" y="10"/>
                        <a:pt x="82" y="10"/>
                      </a:cubicBezTo>
                      <a:cubicBezTo>
                        <a:pt x="82" y="10"/>
                        <a:pt x="82" y="10"/>
                        <a:pt x="82" y="10"/>
                      </a:cubicBezTo>
                      <a:cubicBezTo>
                        <a:pt x="82" y="9"/>
                        <a:pt x="82" y="9"/>
                        <a:pt x="81" y="9"/>
                      </a:cubicBezTo>
                      <a:cubicBezTo>
                        <a:pt x="81" y="9"/>
                        <a:pt x="81" y="9"/>
                        <a:pt x="80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ubicBezTo>
                        <a:pt x="80" y="9"/>
                        <a:pt x="81" y="7"/>
                        <a:pt x="82" y="9"/>
                      </a:cubicBezTo>
                      <a:close/>
                      <a:moveTo>
                        <a:pt x="64" y="15"/>
                      </a:moveTo>
                      <a:cubicBezTo>
                        <a:pt x="64" y="15"/>
                        <a:pt x="64" y="15"/>
                        <a:pt x="64" y="15"/>
                      </a:cubicBez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64" y="13"/>
                        <a:pt x="65" y="14"/>
                        <a:pt x="65" y="14"/>
                      </a:cubicBezTo>
                      <a:cubicBezTo>
                        <a:pt x="66" y="14"/>
                        <a:pt x="66" y="14"/>
                        <a:pt x="66" y="14"/>
                      </a:cubicBezTo>
                      <a:cubicBezTo>
                        <a:pt x="66" y="15"/>
                        <a:pt x="66" y="15"/>
                        <a:pt x="66" y="15"/>
                      </a:cubicBezTo>
                      <a:cubicBezTo>
                        <a:pt x="65" y="16"/>
                        <a:pt x="64" y="15"/>
                        <a:pt x="64" y="15"/>
                      </a:cubicBezTo>
                      <a:close/>
                      <a:moveTo>
                        <a:pt x="67" y="6"/>
                      </a:moveTo>
                      <a:cubicBezTo>
                        <a:pt x="67" y="6"/>
                        <a:pt x="68" y="7"/>
                        <a:pt x="68" y="7"/>
                      </a:cubicBezTo>
                      <a:cubicBezTo>
                        <a:pt x="68" y="7"/>
                        <a:pt x="68" y="7"/>
                        <a:pt x="68" y="7"/>
                      </a:cubicBezTo>
                      <a:cubicBezTo>
                        <a:pt x="67" y="7"/>
                        <a:pt x="67" y="7"/>
                        <a:pt x="67" y="7"/>
                      </a:cubicBezTo>
                      <a:cubicBezTo>
                        <a:pt x="67" y="7"/>
                        <a:pt x="67" y="7"/>
                        <a:pt x="67" y="7"/>
                      </a:cubicBezTo>
                      <a:cubicBezTo>
                        <a:pt x="67" y="7"/>
                        <a:pt x="66" y="6"/>
                        <a:pt x="66" y="5"/>
                      </a:cubicBezTo>
                      <a:cubicBezTo>
                        <a:pt x="66" y="5"/>
                        <a:pt x="66" y="5"/>
                        <a:pt x="66" y="5"/>
                      </a:cubicBezTo>
                      <a:cubicBezTo>
                        <a:pt x="67" y="5"/>
                        <a:pt x="67" y="5"/>
                        <a:pt x="67" y="5"/>
                      </a:cubicBezTo>
                      <a:cubicBezTo>
                        <a:pt x="67" y="5"/>
                        <a:pt x="67" y="6"/>
                        <a:pt x="67" y="6"/>
                      </a:cubicBezTo>
                      <a:close/>
                      <a:moveTo>
                        <a:pt x="67" y="8"/>
                      </a:moveTo>
                      <a:cubicBezTo>
                        <a:pt x="67" y="8"/>
                        <a:pt x="67" y="8"/>
                        <a:pt x="67" y="8"/>
                      </a:cubicBezTo>
                      <a:cubicBezTo>
                        <a:pt x="67" y="8"/>
                        <a:pt x="67" y="8"/>
                        <a:pt x="67" y="8"/>
                      </a:cubicBezTo>
                      <a:close/>
                      <a:moveTo>
                        <a:pt x="68" y="15"/>
                      </a:moveTo>
                      <a:cubicBezTo>
                        <a:pt x="68" y="15"/>
                        <a:pt x="68" y="15"/>
                        <a:pt x="68" y="15"/>
                      </a:cubicBezTo>
                      <a:cubicBezTo>
                        <a:pt x="68" y="15"/>
                        <a:pt x="68" y="15"/>
                        <a:pt x="68" y="15"/>
                      </a:cubicBezTo>
                      <a:cubicBezTo>
                        <a:pt x="68" y="15"/>
                        <a:pt x="68" y="15"/>
                        <a:pt x="68" y="15"/>
                      </a:cubicBezTo>
                      <a:close/>
                      <a:moveTo>
                        <a:pt x="66" y="16"/>
                      </a:moveTo>
                      <a:cubicBezTo>
                        <a:pt x="67" y="16"/>
                        <a:pt x="67" y="16"/>
                        <a:pt x="67" y="15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7" y="15"/>
                        <a:pt x="67" y="15"/>
                        <a:pt x="67" y="15"/>
                      </a:cubicBezTo>
                      <a:cubicBezTo>
                        <a:pt x="67" y="16"/>
                        <a:pt x="67" y="16"/>
                        <a:pt x="66" y="16"/>
                      </a:cubicBezTo>
                      <a:close/>
                      <a:moveTo>
                        <a:pt x="68" y="11"/>
                      </a:moveTo>
                      <a:cubicBezTo>
                        <a:pt x="68" y="11"/>
                        <a:pt x="68" y="11"/>
                        <a:pt x="68" y="11"/>
                      </a:cubicBezTo>
                      <a:cubicBezTo>
                        <a:pt x="68" y="12"/>
                        <a:pt x="68" y="12"/>
                        <a:pt x="67" y="12"/>
                      </a:cubicBezTo>
                      <a:cubicBezTo>
                        <a:pt x="67" y="12"/>
                        <a:pt x="67" y="13"/>
                        <a:pt x="67" y="13"/>
                      </a:cubicBezTo>
                      <a:cubicBezTo>
                        <a:pt x="66" y="12"/>
                        <a:pt x="65" y="12"/>
                        <a:pt x="64" y="12"/>
                      </a:cubicBezTo>
                      <a:cubicBezTo>
                        <a:pt x="64" y="12"/>
                        <a:pt x="65" y="11"/>
                        <a:pt x="65" y="11"/>
                      </a:cubicBezTo>
                      <a:cubicBezTo>
                        <a:pt x="65" y="11"/>
                        <a:pt x="66" y="11"/>
                        <a:pt x="68" y="11"/>
                      </a:cubicBezTo>
                      <a:close/>
                      <a:moveTo>
                        <a:pt x="48" y="14"/>
                      </a:move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3"/>
                        <a:pt x="47" y="13"/>
                        <a:pt x="47" y="14"/>
                      </a:cubicBezTo>
                      <a:cubicBezTo>
                        <a:pt x="47" y="13"/>
                        <a:pt x="47" y="13"/>
                        <a:pt x="47" y="13"/>
                      </a:cubicBezTo>
                      <a:cubicBezTo>
                        <a:pt x="48" y="13"/>
                        <a:pt x="48" y="13"/>
                        <a:pt x="48" y="14"/>
                      </a:cubicBezTo>
                      <a:close/>
                      <a:moveTo>
                        <a:pt x="45" y="15"/>
                      </a:moveTo>
                      <a:cubicBezTo>
                        <a:pt x="46" y="14"/>
                        <a:pt x="46" y="14"/>
                        <a:pt x="47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15"/>
                        <a:pt x="47" y="15"/>
                        <a:pt x="47" y="15"/>
                      </a:cubicBezTo>
                      <a:cubicBezTo>
                        <a:pt x="47" y="15"/>
                        <a:pt x="47" y="16"/>
                        <a:pt x="48" y="16"/>
                      </a:cubicBezTo>
                      <a:cubicBezTo>
                        <a:pt x="48" y="16"/>
                        <a:pt x="48" y="16"/>
                        <a:pt x="48" y="16"/>
                      </a:cubicBezTo>
                      <a:cubicBezTo>
                        <a:pt x="47" y="17"/>
                        <a:pt x="45" y="16"/>
                        <a:pt x="45" y="15"/>
                      </a:cubicBezTo>
                      <a:close/>
                      <a:moveTo>
                        <a:pt x="50" y="10"/>
                      </a:moveTo>
                      <a:cubicBezTo>
                        <a:pt x="50" y="9"/>
                        <a:pt x="50" y="9"/>
                        <a:pt x="51" y="8"/>
                      </a:cubicBezTo>
                      <a:cubicBezTo>
                        <a:pt x="51" y="9"/>
                        <a:pt x="51" y="9"/>
                        <a:pt x="52" y="9"/>
                      </a:cubicBezTo>
                      <a:cubicBezTo>
                        <a:pt x="52" y="8"/>
                        <a:pt x="52" y="8"/>
                        <a:pt x="53" y="8"/>
                      </a:cubicBezTo>
                      <a:cubicBezTo>
                        <a:pt x="53" y="9"/>
                        <a:pt x="52" y="9"/>
                        <a:pt x="51" y="10"/>
                      </a:cubicBezTo>
                      <a:cubicBezTo>
                        <a:pt x="52" y="10"/>
                        <a:pt x="52" y="10"/>
                        <a:pt x="52" y="11"/>
                      </a:cubicBezTo>
                      <a:cubicBezTo>
                        <a:pt x="51" y="11"/>
                        <a:pt x="51" y="11"/>
                        <a:pt x="50" y="12"/>
                      </a:cubicBezTo>
                      <a:cubicBezTo>
                        <a:pt x="49" y="12"/>
                        <a:pt x="48" y="12"/>
                        <a:pt x="48" y="12"/>
                      </a:cubicBezTo>
                      <a:cubicBezTo>
                        <a:pt x="48" y="11"/>
                        <a:pt x="49" y="10"/>
                        <a:pt x="50" y="10"/>
                      </a:cubicBezTo>
                      <a:close/>
                      <a:moveTo>
                        <a:pt x="7" y="15"/>
                      </a:moveTo>
                      <a:cubicBezTo>
                        <a:pt x="7" y="15"/>
                        <a:pt x="6" y="14"/>
                        <a:pt x="6" y="14"/>
                      </a:cubicBezTo>
                      <a:cubicBezTo>
                        <a:pt x="6" y="14"/>
                        <a:pt x="7" y="13"/>
                        <a:pt x="8" y="14"/>
                      </a:cubicBezTo>
                      <a:cubicBezTo>
                        <a:pt x="8" y="14"/>
                        <a:pt x="8" y="14"/>
                        <a:pt x="7" y="15"/>
                      </a:cubicBezTo>
                      <a:close/>
                      <a:moveTo>
                        <a:pt x="9" y="12"/>
                      </a:move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ubicBezTo>
                        <a:pt x="9" y="12"/>
                        <a:pt x="9" y="12"/>
                        <a:pt x="9" y="12"/>
                      </a:cubicBezTo>
                      <a:close/>
                      <a:moveTo>
                        <a:pt x="24" y="13"/>
                      </a:move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4" y="12"/>
                        <a:pt x="24" y="12"/>
                        <a:pt x="24" y="12"/>
                      </a:cubicBezTo>
                      <a:cubicBezTo>
                        <a:pt x="24" y="12"/>
                        <a:pt x="24" y="12"/>
                        <a:pt x="25" y="12"/>
                      </a:cubicBezTo>
                      <a:cubicBezTo>
                        <a:pt x="25" y="12"/>
                        <a:pt x="25" y="12"/>
                        <a:pt x="24" y="12"/>
                      </a:cubicBezTo>
                      <a:cubicBezTo>
                        <a:pt x="24" y="12"/>
                        <a:pt x="24" y="13"/>
                        <a:pt x="24" y="13"/>
                      </a:cubicBezTo>
                      <a:close/>
                      <a:moveTo>
                        <a:pt x="24" y="11"/>
                      </a:move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lose/>
                      <a:moveTo>
                        <a:pt x="33" y="18"/>
                      </a:moveTo>
                      <a:cubicBezTo>
                        <a:pt x="33" y="18"/>
                        <a:pt x="33" y="17"/>
                        <a:pt x="33" y="17"/>
                      </a:cubicBez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4" y="18"/>
                        <a:pt x="33" y="18"/>
                        <a:pt x="33" y="18"/>
                      </a:cubicBezTo>
                      <a:close/>
                      <a:moveTo>
                        <a:pt x="36" y="11"/>
                      </a:moveTo>
                      <a:cubicBezTo>
                        <a:pt x="37" y="11"/>
                        <a:pt x="37" y="10"/>
                        <a:pt x="37" y="10"/>
                      </a:cubicBezTo>
                      <a:cubicBezTo>
                        <a:pt x="37" y="11"/>
                        <a:pt x="37" y="11"/>
                        <a:pt x="36" y="11"/>
                      </a:cubicBezTo>
                      <a:close/>
                      <a:moveTo>
                        <a:pt x="42" y="18"/>
                      </a:moveTo>
                      <a:cubicBezTo>
                        <a:pt x="42" y="19"/>
                        <a:pt x="40" y="18"/>
                        <a:pt x="39" y="18"/>
                      </a:cubicBezTo>
                      <a:cubicBezTo>
                        <a:pt x="40" y="16"/>
                        <a:pt x="41" y="18"/>
                        <a:pt x="42" y="18"/>
                      </a:cubicBezTo>
                      <a:close/>
                      <a:moveTo>
                        <a:pt x="35" y="12"/>
                      </a:move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6" y="13"/>
                        <a:pt x="36" y="13"/>
                        <a:pt x="35" y="13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ubicBezTo>
                        <a:pt x="35" y="12"/>
                        <a:pt x="35" y="12"/>
                        <a:pt x="35" y="12"/>
                      </a:cubicBezTo>
                      <a:close/>
                      <a:moveTo>
                        <a:pt x="31" y="7"/>
                      </a:moveTo>
                      <a:cubicBezTo>
                        <a:pt x="31" y="8"/>
                        <a:pt x="31" y="8"/>
                        <a:pt x="31" y="8"/>
                      </a:cubicBezTo>
                      <a:cubicBezTo>
                        <a:pt x="31" y="8"/>
                        <a:pt x="30" y="8"/>
                        <a:pt x="30" y="7"/>
                      </a:cubicBezTo>
                      <a:cubicBezTo>
                        <a:pt x="30" y="7"/>
                        <a:pt x="31" y="7"/>
                        <a:pt x="31" y="7"/>
                      </a:cubicBezTo>
                      <a:close/>
                      <a:moveTo>
                        <a:pt x="28" y="10"/>
                      </a:moveTo>
                      <a:cubicBezTo>
                        <a:pt x="30" y="9"/>
                        <a:pt x="29" y="11"/>
                        <a:pt x="30" y="11"/>
                      </a:cubicBezTo>
                      <a:cubicBezTo>
                        <a:pt x="32" y="12"/>
                        <a:pt x="34" y="12"/>
                        <a:pt x="34" y="15"/>
                      </a:cubicBezTo>
                      <a:cubicBezTo>
                        <a:pt x="33" y="14"/>
                        <a:pt x="31" y="14"/>
                        <a:pt x="31" y="15"/>
                      </a:cubicBezTo>
                      <a:cubicBezTo>
                        <a:pt x="30" y="15"/>
                        <a:pt x="30" y="15"/>
                        <a:pt x="29" y="15"/>
                      </a:cubicBezTo>
                      <a:cubicBezTo>
                        <a:pt x="30" y="15"/>
                        <a:pt x="30" y="15"/>
                        <a:pt x="30" y="15"/>
                      </a:cubicBezTo>
                      <a:cubicBezTo>
                        <a:pt x="29" y="14"/>
                        <a:pt x="29" y="14"/>
                        <a:pt x="28" y="14"/>
                      </a:cubicBezTo>
                      <a:cubicBezTo>
                        <a:pt x="28" y="13"/>
                        <a:pt x="28" y="12"/>
                        <a:pt x="28" y="11"/>
                      </a:cubicBezTo>
                      <a:cubicBezTo>
                        <a:pt x="28" y="11"/>
                        <a:pt x="27" y="12"/>
                        <a:pt x="27" y="12"/>
                      </a:cubicBezTo>
                      <a:cubicBezTo>
                        <a:pt x="27" y="12"/>
                        <a:pt x="27" y="11"/>
                        <a:pt x="27" y="11"/>
                      </a:cubicBezTo>
                      <a:cubicBezTo>
                        <a:pt x="28" y="11"/>
                        <a:pt x="28" y="11"/>
                        <a:pt x="28" y="10"/>
                      </a:cubicBezTo>
                      <a:close/>
                      <a:moveTo>
                        <a:pt x="20" y="12"/>
                      </a:moveTo>
                      <a:cubicBezTo>
                        <a:pt x="21" y="11"/>
                        <a:pt x="21" y="11"/>
                        <a:pt x="21" y="10"/>
                      </a:cubicBezTo>
                      <a:cubicBezTo>
                        <a:pt x="23" y="11"/>
                        <a:pt x="22" y="11"/>
                        <a:pt x="22" y="12"/>
                      </a:cubicBezTo>
                      <a:cubicBezTo>
                        <a:pt x="22" y="13"/>
                        <a:pt x="21" y="13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0" y="14"/>
                        <a:pt x="20" y="14"/>
                        <a:pt x="19" y="14"/>
                      </a:cubicBezTo>
                      <a:cubicBezTo>
                        <a:pt x="18" y="15"/>
                        <a:pt x="20" y="15"/>
                        <a:pt x="21" y="15"/>
                      </a:cubicBezTo>
                      <a:cubicBezTo>
                        <a:pt x="21" y="15"/>
                        <a:pt x="21" y="15"/>
                        <a:pt x="21" y="15"/>
                      </a:cubicBezTo>
                      <a:cubicBezTo>
                        <a:pt x="19" y="16"/>
                        <a:pt x="19" y="15"/>
                        <a:pt x="17" y="15"/>
                      </a:cubicBezTo>
                      <a:cubicBezTo>
                        <a:pt x="17" y="15"/>
                        <a:pt x="17" y="15"/>
                        <a:pt x="17" y="14"/>
                      </a:cubicBezTo>
                      <a:cubicBezTo>
                        <a:pt x="18" y="14"/>
                        <a:pt x="18" y="13"/>
                        <a:pt x="19" y="13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2"/>
                        <a:pt x="19" y="12"/>
                        <a:pt x="19" y="12"/>
                      </a:cubicBezTo>
                      <a:cubicBezTo>
                        <a:pt x="19" y="12"/>
                        <a:pt x="20" y="12"/>
                        <a:pt x="20" y="12"/>
                      </a:cubicBezTo>
                      <a:close/>
                      <a:moveTo>
                        <a:pt x="17" y="9"/>
                      </a:moveTo>
                      <a:cubicBezTo>
                        <a:pt x="17" y="9"/>
                        <a:pt x="17" y="9"/>
                        <a:pt x="17" y="9"/>
                      </a:cubicBezTo>
                      <a:cubicBezTo>
                        <a:pt x="17" y="10"/>
                        <a:pt x="17" y="10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7" y="10"/>
                        <a:pt x="17" y="9"/>
                      </a:cubicBezTo>
                      <a:close/>
                      <a:moveTo>
                        <a:pt x="12" y="9"/>
                      </a:moveTo>
                      <a:cubicBezTo>
                        <a:pt x="12" y="10"/>
                        <a:pt x="13" y="10"/>
                        <a:pt x="15" y="10"/>
                      </a:cubicBezTo>
                      <a:cubicBezTo>
                        <a:pt x="14" y="10"/>
                        <a:pt x="14" y="11"/>
                        <a:pt x="14" y="11"/>
                      </a:cubicBezTo>
                      <a:cubicBezTo>
                        <a:pt x="14" y="12"/>
                        <a:pt x="15" y="12"/>
                        <a:pt x="15" y="13"/>
                      </a:cubicBezTo>
                      <a:cubicBezTo>
                        <a:pt x="15" y="13"/>
                        <a:pt x="16" y="13"/>
                        <a:pt x="16" y="13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3"/>
                        <a:pt x="16" y="14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4"/>
                        <a:pt x="16" y="14"/>
                        <a:pt x="16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4" y="15"/>
                        <a:pt x="14" y="14"/>
                        <a:pt x="14" y="14"/>
                      </a:cubicBezTo>
                      <a:cubicBezTo>
                        <a:pt x="13" y="13"/>
                        <a:pt x="12" y="14"/>
                        <a:pt x="12" y="15"/>
                      </a:cubicBezTo>
                      <a:cubicBezTo>
                        <a:pt x="12" y="15"/>
                        <a:pt x="12" y="15"/>
                        <a:pt x="12" y="15"/>
                      </a:cubicBezTo>
                      <a:cubicBezTo>
                        <a:pt x="12" y="14"/>
                        <a:pt x="12" y="14"/>
                        <a:pt x="11" y="14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3"/>
                        <a:pt x="11" y="13"/>
                        <a:pt x="11" y="14"/>
                      </a:cubicBezTo>
                      <a:cubicBezTo>
                        <a:pt x="10" y="14"/>
                        <a:pt x="10" y="14"/>
                        <a:pt x="10" y="14"/>
                      </a:cubicBezTo>
                      <a:cubicBezTo>
                        <a:pt x="10" y="14"/>
                        <a:pt x="11" y="13"/>
                        <a:pt x="10" y="12"/>
                      </a:cubicBezTo>
                      <a:cubicBezTo>
                        <a:pt x="11" y="12"/>
                        <a:pt x="11" y="12"/>
                        <a:pt x="11" y="13"/>
                      </a:cubicBezTo>
                      <a:cubicBezTo>
                        <a:pt x="11" y="13"/>
                        <a:pt x="12" y="13"/>
                        <a:pt x="12" y="13"/>
                      </a:cubicBezTo>
                      <a:cubicBezTo>
                        <a:pt x="12" y="12"/>
                        <a:pt x="11" y="11"/>
                        <a:pt x="10" y="11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0" y="12"/>
                        <a:pt x="9" y="12"/>
                      </a:cubicBezTo>
                      <a:cubicBezTo>
                        <a:pt x="9" y="10"/>
                        <a:pt x="13" y="12"/>
                        <a:pt x="12" y="9"/>
                      </a:cubicBezTo>
                      <a:close/>
                      <a:moveTo>
                        <a:pt x="8" y="11"/>
                      </a:moveTo>
                      <a:cubicBezTo>
                        <a:pt x="8" y="11"/>
                        <a:pt x="8" y="11"/>
                        <a:pt x="8" y="11"/>
                      </a:cubicBezTo>
                      <a:cubicBezTo>
                        <a:pt x="8" y="12"/>
                        <a:pt x="7" y="13"/>
                        <a:pt x="6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6" y="13"/>
                        <a:pt x="6" y="12"/>
                        <a:pt x="6" y="12"/>
                      </a:cubicBezTo>
                      <a:cubicBezTo>
                        <a:pt x="7" y="12"/>
                        <a:pt x="8" y="12"/>
                        <a:pt x="8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2" name="Freeform 3198"/>
                <p:cNvSpPr>
                  <a:spLocks noEditPoints="1"/>
                </p:cNvSpPr>
                <p:nvPr/>
              </p:nvSpPr>
              <p:spPr bwMode="auto">
                <a:xfrm>
                  <a:off x="5551" y="2687"/>
                  <a:ext cx="574" cy="55"/>
                </a:xfrm>
                <a:custGeom>
                  <a:avLst/>
                  <a:gdLst>
                    <a:gd name="T0" fmla="*/ 36 w 279"/>
                    <a:gd name="T1" fmla="*/ 22 h 27"/>
                    <a:gd name="T2" fmla="*/ 51 w 279"/>
                    <a:gd name="T3" fmla="*/ 18 h 27"/>
                    <a:gd name="T4" fmla="*/ 60 w 279"/>
                    <a:gd name="T5" fmla="*/ 19 h 27"/>
                    <a:gd name="T6" fmla="*/ 69 w 279"/>
                    <a:gd name="T7" fmla="*/ 20 h 27"/>
                    <a:gd name="T8" fmla="*/ 85 w 279"/>
                    <a:gd name="T9" fmla="*/ 20 h 27"/>
                    <a:gd name="T10" fmla="*/ 92 w 279"/>
                    <a:gd name="T11" fmla="*/ 20 h 27"/>
                    <a:gd name="T12" fmla="*/ 105 w 279"/>
                    <a:gd name="T13" fmla="*/ 20 h 27"/>
                    <a:gd name="T14" fmla="*/ 120 w 279"/>
                    <a:gd name="T15" fmla="*/ 17 h 27"/>
                    <a:gd name="T16" fmla="*/ 135 w 279"/>
                    <a:gd name="T17" fmla="*/ 18 h 27"/>
                    <a:gd name="T18" fmla="*/ 150 w 279"/>
                    <a:gd name="T19" fmla="*/ 21 h 27"/>
                    <a:gd name="T20" fmla="*/ 164 w 279"/>
                    <a:gd name="T21" fmla="*/ 21 h 27"/>
                    <a:gd name="T22" fmla="*/ 182 w 279"/>
                    <a:gd name="T23" fmla="*/ 20 h 27"/>
                    <a:gd name="T24" fmla="*/ 194 w 279"/>
                    <a:gd name="T25" fmla="*/ 20 h 27"/>
                    <a:gd name="T26" fmla="*/ 211 w 279"/>
                    <a:gd name="T27" fmla="*/ 21 h 27"/>
                    <a:gd name="T28" fmla="*/ 225 w 279"/>
                    <a:gd name="T29" fmla="*/ 18 h 27"/>
                    <a:gd name="T30" fmla="*/ 233 w 279"/>
                    <a:gd name="T31" fmla="*/ 18 h 27"/>
                    <a:gd name="T32" fmla="*/ 248 w 279"/>
                    <a:gd name="T33" fmla="*/ 25 h 27"/>
                    <a:gd name="T34" fmla="*/ 277 w 279"/>
                    <a:gd name="T35" fmla="*/ 20 h 27"/>
                    <a:gd name="T36" fmla="*/ 265 w 279"/>
                    <a:gd name="T37" fmla="*/ 16 h 27"/>
                    <a:gd name="T38" fmla="*/ 251 w 279"/>
                    <a:gd name="T39" fmla="*/ 6 h 27"/>
                    <a:gd name="T40" fmla="*/ 239 w 279"/>
                    <a:gd name="T41" fmla="*/ 5 h 27"/>
                    <a:gd name="T42" fmla="*/ 222 w 279"/>
                    <a:gd name="T43" fmla="*/ 3 h 27"/>
                    <a:gd name="T44" fmla="*/ 205 w 279"/>
                    <a:gd name="T45" fmla="*/ 6 h 27"/>
                    <a:gd name="T46" fmla="*/ 184 w 279"/>
                    <a:gd name="T47" fmla="*/ 4 h 27"/>
                    <a:gd name="T48" fmla="*/ 166 w 279"/>
                    <a:gd name="T49" fmla="*/ 2 h 27"/>
                    <a:gd name="T50" fmla="*/ 144 w 279"/>
                    <a:gd name="T51" fmla="*/ 4 h 27"/>
                    <a:gd name="T52" fmla="*/ 127 w 279"/>
                    <a:gd name="T53" fmla="*/ 2 h 27"/>
                    <a:gd name="T54" fmla="*/ 102 w 279"/>
                    <a:gd name="T55" fmla="*/ 3 h 27"/>
                    <a:gd name="T56" fmla="*/ 73 w 279"/>
                    <a:gd name="T57" fmla="*/ 2 h 27"/>
                    <a:gd name="T58" fmla="*/ 55 w 279"/>
                    <a:gd name="T59" fmla="*/ 3 h 27"/>
                    <a:gd name="T60" fmla="*/ 27 w 279"/>
                    <a:gd name="T61" fmla="*/ 7 h 27"/>
                    <a:gd name="T62" fmla="*/ 17 w 279"/>
                    <a:gd name="T63" fmla="*/ 18 h 27"/>
                    <a:gd name="T64" fmla="*/ 25 w 279"/>
                    <a:gd name="T65" fmla="*/ 13 h 27"/>
                    <a:gd name="T66" fmla="*/ 33 w 279"/>
                    <a:gd name="T67" fmla="*/ 18 h 27"/>
                    <a:gd name="T68" fmla="*/ 47 w 279"/>
                    <a:gd name="T69" fmla="*/ 15 h 27"/>
                    <a:gd name="T70" fmla="*/ 37 w 279"/>
                    <a:gd name="T71" fmla="*/ 12 h 27"/>
                    <a:gd name="T72" fmla="*/ 62 w 279"/>
                    <a:gd name="T73" fmla="*/ 15 h 27"/>
                    <a:gd name="T74" fmla="*/ 116 w 279"/>
                    <a:gd name="T75" fmla="*/ 16 h 27"/>
                    <a:gd name="T76" fmla="*/ 118 w 279"/>
                    <a:gd name="T77" fmla="*/ 10 h 27"/>
                    <a:gd name="T78" fmla="*/ 74 w 279"/>
                    <a:gd name="T79" fmla="*/ 16 h 27"/>
                    <a:gd name="T80" fmla="*/ 89 w 279"/>
                    <a:gd name="T81" fmla="*/ 11 h 27"/>
                    <a:gd name="T82" fmla="*/ 84 w 279"/>
                    <a:gd name="T83" fmla="*/ 16 h 27"/>
                    <a:gd name="T84" fmla="*/ 102 w 279"/>
                    <a:gd name="T85" fmla="*/ 12 h 27"/>
                    <a:gd name="T86" fmla="*/ 115 w 279"/>
                    <a:gd name="T87" fmla="*/ 21 h 27"/>
                    <a:gd name="T88" fmla="*/ 185 w 279"/>
                    <a:gd name="T89" fmla="*/ 7 h 27"/>
                    <a:gd name="T90" fmla="*/ 156 w 279"/>
                    <a:gd name="T91" fmla="*/ 8 h 27"/>
                    <a:gd name="T92" fmla="*/ 145 w 279"/>
                    <a:gd name="T93" fmla="*/ 13 h 27"/>
                    <a:gd name="T94" fmla="*/ 163 w 279"/>
                    <a:gd name="T95" fmla="*/ 17 h 27"/>
                    <a:gd name="T96" fmla="*/ 175 w 279"/>
                    <a:gd name="T97" fmla="*/ 13 h 27"/>
                    <a:gd name="T98" fmla="*/ 196 w 279"/>
                    <a:gd name="T99" fmla="*/ 16 h 27"/>
                    <a:gd name="T100" fmla="*/ 227 w 279"/>
                    <a:gd name="T101" fmla="*/ 10 h 27"/>
                    <a:gd name="T102" fmla="*/ 238 w 279"/>
                    <a:gd name="T103" fmla="*/ 16 h 27"/>
                    <a:gd name="T104" fmla="*/ 264 w 279"/>
                    <a:gd name="T105" fmla="*/ 14 h 27"/>
                    <a:gd name="T106" fmla="*/ 242 w 279"/>
                    <a:gd name="T107" fmla="*/ 8 h 27"/>
                    <a:gd name="T108" fmla="*/ 216 w 279"/>
                    <a:gd name="T109" fmla="*/ 7 h 27"/>
                    <a:gd name="T110" fmla="*/ 206 w 279"/>
                    <a:gd name="T111" fmla="*/ 9 h 27"/>
                    <a:gd name="T112" fmla="*/ 147 w 279"/>
                    <a:gd name="T113" fmla="*/ 7 h 27"/>
                    <a:gd name="T114" fmla="*/ 92 w 279"/>
                    <a:gd name="T115" fmla="*/ 7 h 27"/>
                    <a:gd name="T116" fmla="*/ 77 w 279"/>
                    <a:gd name="T117" fmla="*/ 6 h 27"/>
                    <a:gd name="T118" fmla="*/ 50 w 279"/>
                    <a:gd name="T119" fmla="*/ 7 h 27"/>
                    <a:gd name="T120" fmla="*/ 20 w 279"/>
                    <a:gd name="T121" fmla="*/ 12 h 27"/>
                    <a:gd name="T122" fmla="*/ 15 w 279"/>
                    <a:gd name="T123" fmla="*/ 13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79" h="27">
                      <a:moveTo>
                        <a:pt x="4" y="24"/>
                      </a:moveTo>
                      <a:cubicBezTo>
                        <a:pt x="5" y="23"/>
                        <a:pt x="5" y="22"/>
                        <a:pt x="6" y="21"/>
                      </a:cubicBezTo>
                      <a:cubicBezTo>
                        <a:pt x="7" y="23"/>
                        <a:pt x="9" y="23"/>
                        <a:pt x="12" y="23"/>
                      </a:cubicBezTo>
                      <a:cubicBezTo>
                        <a:pt x="12" y="23"/>
                        <a:pt x="12" y="22"/>
                        <a:pt x="13" y="22"/>
                      </a:cubicBezTo>
                      <a:cubicBezTo>
                        <a:pt x="13" y="21"/>
                        <a:pt x="13" y="21"/>
                        <a:pt x="13" y="21"/>
                      </a:cubicBezTo>
                      <a:cubicBezTo>
                        <a:pt x="14" y="20"/>
                        <a:pt x="14" y="21"/>
                        <a:pt x="15" y="21"/>
                      </a:cubicBezTo>
                      <a:cubicBezTo>
                        <a:pt x="16" y="19"/>
                        <a:pt x="14" y="20"/>
                        <a:pt x="14" y="19"/>
                      </a:cubicBez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5" y="20"/>
                        <a:pt x="16" y="20"/>
                        <a:pt x="16" y="21"/>
                      </a:cubicBezTo>
                      <a:cubicBezTo>
                        <a:pt x="17" y="22"/>
                        <a:pt x="14" y="21"/>
                        <a:pt x="15" y="22"/>
                      </a:cubicBezTo>
                      <a:cubicBezTo>
                        <a:pt x="15" y="23"/>
                        <a:pt x="16" y="22"/>
                        <a:pt x="16" y="22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7" y="24"/>
                        <a:pt x="18" y="23"/>
                        <a:pt x="18" y="23"/>
                      </a:cubicBezTo>
                      <a:cubicBezTo>
                        <a:pt x="18" y="24"/>
                        <a:pt x="19" y="25"/>
                        <a:pt x="19" y="24"/>
                      </a:cubicBezTo>
                      <a:cubicBezTo>
                        <a:pt x="18" y="23"/>
                        <a:pt x="20" y="24"/>
                        <a:pt x="20" y="24"/>
                      </a:cubicBezTo>
                      <a:cubicBezTo>
                        <a:pt x="21" y="24"/>
                        <a:pt x="21" y="23"/>
                        <a:pt x="21" y="22"/>
                      </a:cubicBezTo>
                      <a:cubicBezTo>
                        <a:pt x="21" y="22"/>
                        <a:pt x="22" y="23"/>
                        <a:pt x="22" y="23"/>
                      </a:cubicBezTo>
                      <a:cubicBezTo>
                        <a:pt x="22" y="22"/>
                        <a:pt x="22" y="22"/>
                        <a:pt x="23" y="21"/>
                      </a:cubicBezTo>
                      <a:cubicBezTo>
                        <a:pt x="23" y="24"/>
                        <a:pt x="24" y="22"/>
                        <a:pt x="25" y="23"/>
                      </a:cubicBezTo>
                      <a:cubicBezTo>
                        <a:pt x="24" y="21"/>
                        <a:pt x="26" y="22"/>
                        <a:pt x="26" y="22"/>
                      </a:cubicBezTo>
                      <a:cubicBezTo>
                        <a:pt x="28" y="20"/>
                        <a:pt x="25" y="22"/>
                        <a:pt x="26" y="21"/>
                      </a:cubicBezTo>
                      <a:cubicBezTo>
                        <a:pt x="28" y="20"/>
                        <a:pt x="27" y="22"/>
                        <a:pt x="27" y="23"/>
                      </a:cubicBezTo>
                      <a:cubicBezTo>
                        <a:pt x="29" y="23"/>
                        <a:pt x="28" y="24"/>
                        <a:pt x="29" y="24"/>
                      </a:cubicBezTo>
                      <a:cubicBezTo>
                        <a:pt x="29" y="23"/>
                        <a:pt x="30" y="24"/>
                        <a:pt x="31" y="23"/>
                      </a:cubicBezTo>
                      <a:cubicBezTo>
                        <a:pt x="31" y="23"/>
                        <a:pt x="31" y="23"/>
                        <a:pt x="32" y="22"/>
                      </a:cubicBezTo>
                      <a:cubicBezTo>
                        <a:pt x="32" y="22"/>
                        <a:pt x="33" y="23"/>
                        <a:pt x="34" y="22"/>
                      </a:cubicBezTo>
                      <a:cubicBezTo>
                        <a:pt x="34" y="21"/>
                        <a:pt x="32" y="21"/>
                        <a:pt x="33" y="21"/>
                      </a:cubicBezTo>
                      <a:cubicBezTo>
                        <a:pt x="34" y="21"/>
                        <a:pt x="35" y="22"/>
                        <a:pt x="36" y="22"/>
                      </a:cubicBezTo>
                      <a:cubicBezTo>
                        <a:pt x="36" y="21"/>
                        <a:pt x="36" y="20"/>
                        <a:pt x="37" y="19"/>
                      </a:cubicBezTo>
                      <a:cubicBezTo>
                        <a:pt x="36" y="19"/>
                        <a:pt x="36" y="19"/>
                        <a:pt x="36" y="20"/>
                      </a:cubicBezTo>
                      <a:cubicBezTo>
                        <a:pt x="36" y="18"/>
                        <a:pt x="35" y="17"/>
                        <a:pt x="35" y="17"/>
                      </a:cubicBezTo>
                      <a:cubicBezTo>
                        <a:pt x="34" y="17"/>
                        <a:pt x="35" y="16"/>
                        <a:pt x="35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4"/>
                        <a:pt x="34" y="14"/>
                      </a:cubicBezTo>
                      <a:cubicBezTo>
                        <a:pt x="35" y="14"/>
                        <a:pt x="35" y="14"/>
                        <a:pt x="35" y="14"/>
                      </a:cubicBezTo>
                      <a:cubicBezTo>
                        <a:pt x="35" y="15"/>
                        <a:pt x="35" y="15"/>
                        <a:pt x="35" y="16"/>
                      </a:cubicBezTo>
                      <a:cubicBezTo>
                        <a:pt x="37" y="16"/>
                        <a:pt x="36" y="15"/>
                        <a:pt x="37" y="16"/>
                      </a:cubicBezTo>
                      <a:cubicBezTo>
                        <a:pt x="37" y="17"/>
                        <a:pt x="37" y="17"/>
                        <a:pt x="37" y="18"/>
                      </a:cubicBezTo>
                      <a:cubicBezTo>
                        <a:pt x="37" y="17"/>
                        <a:pt x="38" y="17"/>
                        <a:pt x="39" y="18"/>
                      </a:cubicBezTo>
                      <a:cubicBezTo>
                        <a:pt x="39" y="19"/>
                        <a:pt x="37" y="19"/>
                        <a:pt x="38" y="21"/>
                      </a:cubicBezTo>
                      <a:cubicBezTo>
                        <a:pt x="38" y="21"/>
                        <a:pt x="39" y="20"/>
                        <a:pt x="38" y="20"/>
                      </a:cubicBezTo>
                      <a:cubicBezTo>
                        <a:pt x="38" y="19"/>
                        <a:pt x="39" y="20"/>
                        <a:pt x="39" y="20"/>
                      </a:cubicBezTo>
                      <a:cubicBezTo>
                        <a:pt x="39" y="21"/>
                        <a:pt x="39" y="22"/>
                        <a:pt x="39" y="22"/>
                      </a:cubicBezTo>
                      <a:cubicBezTo>
                        <a:pt x="39" y="21"/>
                        <a:pt x="40" y="23"/>
                        <a:pt x="40" y="22"/>
                      </a:cubicBezTo>
                      <a:cubicBezTo>
                        <a:pt x="41" y="22"/>
                        <a:pt x="40" y="21"/>
                        <a:pt x="41" y="21"/>
                      </a:cubicBezTo>
                      <a:cubicBezTo>
                        <a:pt x="42" y="22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6" y="21"/>
                        <a:pt x="45" y="22"/>
                        <a:pt x="47" y="21"/>
                      </a:cubicBezTo>
                      <a:cubicBezTo>
                        <a:pt x="48" y="21"/>
                        <a:pt x="48" y="21"/>
                        <a:pt x="49" y="21"/>
                      </a:cubicBezTo>
                      <a:cubicBezTo>
                        <a:pt x="49" y="21"/>
                        <a:pt x="48" y="20"/>
                        <a:pt x="47" y="21"/>
                      </a:cubicBezTo>
                      <a:cubicBezTo>
                        <a:pt x="48" y="20"/>
                        <a:pt x="47" y="19"/>
                        <a:pt x="47" y="19"/>
                      </a:cubicBezTo>
                      <a:cubicBezTo>
                        <a:pt x="49" y="20"/>
                        <a:pt x="50" y="21"/>
                        <a:pt x="52" y="21"/>
                      </a:cubicBezTo>
                      <a:cubicBezTo>
                        <a:pt x="52" y="19"/>
                        <a:pt x="51" y="19"/>
                        <a:pt x="51" y="18"/>
                      </a:cubicBezTo>
                      <a:cubicBezTo>
                        <a:pt x="50" y="18"/>
                        <a:pt x="49" y="19"/>
                        <a:pt x="49" y="18"/>
                      </a:cubicBezTo>
                      <a:cubicBezTo>
                        <a:pt x="49" y="18"/>
                        <a:pt x="49" y="18"/>
                        <a:pt x="49" y="18"/>
                      </a:cubicBezTo>
                      <a:cubicBezTo>
                        <a:pt x="50" y="18"/>
                        <a:pt x="51" y="18"/>
                        <a:pt x="51" y="17"/>
                      </a:cubicBezTo>
                      <a:cubicBezTo>
                        <a:pt x="51" y="18"/>
                        <a:pt x="51" y="18"/>
                        <a:pt x="51" y="19"/>
                      </a:cubicBezTo>
                      <a:cubicBezTo>
                        <a:pt x="52" y="19"/>
                        <a:pt x="53" y="18"/>
                        <a:pt x="53" y="18"/>
                      </a:cubicBezTo>
                      <a:cubicBezTo>
                        <a:pt x="53" y="18"/>
                        <a:pt x="53" y="18"/>
                        <a:pt x="53" y="18"/>
                      </a:cubicBezTo>
                      <a:cubicBezTo>
                        <a:pt x="54" y="18"/>
                        <a:pt x="54" y="19"/>
                        <a:pt x="53" y="19"/>
                      </a:cubicBezTo>
                      <a:cubicBezTo>
                        <a:pt x="53" y="19"/>
                        <a:pt x="53" y="20"/>
                        <a:pt x="53" y="20"/>
                      </a:cubicBezTo>
                      <a:cubicBezTo>
                        <a:pt x="53" y="20"/>
                        <a:pt x="53" y="20"/>
                        <a:pt x="53" y="21"/>
                      </a:cubicBezTo>
                      <a:cubicBezTo>
                        <a:pt x="55" y="20"/>
                        <a:pt x="53" y="22"/>
                        <a:pt x="55" y="22"/>
                      </a:cubicBezTo>
                      <a:cubicBezTo>
                        <a:pt x="55" y="24"/>
                        <a:pt x="55" y="21"/>
                        <a:pt x="56" y="21"/>
                      </a:cubicBezTo>
                      <a:cubicBezTo>
                        <a:pt x="56" y="21"/>
                        <a:pt x="56" y="21"/>
                        <a:pt x="56" y="21"/>
                      </a:cubicBezTo>
                      <a:cubicBezTo>
                        <a:pt x="56" y="21"/>
                        <a:pt x="56" y="20"/>
                        <a:pt x="56" y="20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6" y="20"/>
                        <a:pt x="56" y="20"/>
                        <a:pt x="56" y="20"/>
                      </a:cubicBezTo>
                      <a:cubicBezTo>
                        <a:pt x="57" y="18"/>
                        <a:pt x="55" y="16"/>
                        <a:pt x="58" y="15"/>
                      </a:cubicBezTo>
                      <a:cubicBezTo>
                        <a:pt x="58" y="15"/>
                        <a:pt x="58" y="15"/>
                        <a:pt x="57" y="15"/>
                      </a:cubicBezTo>
                      <a:cubicBezTo>
                        <a:pt x="58" y="15"/>
                        <a:pt x="58" y="15"/>
                        <a:pt x="58" y="15"/>
                      </a:cubicBezTo>
                      <a:cubicBezTo>
                        <a:pt x="58" y="15"/>
                        <a:pt x="58" y="16"/>
                        <a:pt x="58" y="16"/>
                      </a:cubicBezTo>
                      <a:cubicBezTo>
                        <a:pt x="58" y="17"/>
                        <a:pt x="60" y="17"/>
                        <a:pt x="60" y="16"/>
                      </a:cubicBezTo>
                      <a:cubicBezTo>
                        <a:pt x="61" y="16"/>
                        <a:pt x="61" y="17"/>
                        <a:pt x="61" y="17"/>
                      </a:cubicBezTo>
                      <a:cubicBezTo>
                        <a:pt x="60" y="17"/>
                        <a:pt x="60" y="17"/>
                        <a:pt x="60" y="17"/>
                      </a:cubicBezTo>
                      <a:cubicBezTo>
                        <a:pt x="60" y="17"/>
                        <a:pt x="60" y="17"/>
                        <a:pt x="60" y="18"/>
                      </a:cubicBezTo>
                      <a:cubicBezTo>
                        <a:pt x="59" y="18"/>
                        <a:pt x="58" y="18"/>
                        <a:pt x="59" y="19"/>
                      </a:cubicBezTo>
                      <a:cubicBezTo>
                        <a:pt x="60" y="18"/>
                        <a:pt x="60" y="18"/>
                        <a:pt x="61" y="18"/>
                      </a:cubicBezTo>
                      <a:cubicBezTo>
                        <a:pt x="61" y="19"/>
                        <a:pt x="61" y="19"/>
                        <a:pt x="61" y="19"/>
                      </a:cubicBezTo>
                      <a:cubicBezTo>
                        <a:pt x="60" y="19"/>
                        <a:pt x="59" y="19"/>
                        <a:pt x="60" y="19"/>
                      </a:cubicBezTo>
                      <a:cubicBezTo>
                        <a:pt x="60" y="19"/>
                        <a:pt x="58" y="20"/>
                        <a:pt x="59" y="21"/>
                      </a:cubicBezTo>
                      <a:cubicBezTo>
                        <a:pt x="61" y="22"/>
                        <a:pt x="61" y="19"/>
                        <a:pt x="62" y="19"/>
                      </a:cubicBezTo>
                      <a:cubicBezTo>
                        <a:pt x="62" y="19"/>
                        <a:pt x="63" y="19"/>
                        <a:pt x="63" y="20"/>
                      </a:cubicBezTo>
                      <a:cubicBezTo>
                        <a:pt x="62" y="19"/>
                        <a:pt x="62" y="20"/>
                        <a:pt x="62" y="21"/>
                      </a:cubicBezTo>
                      <a:cubicBezTo>
                        <a:pt x="61" y="20"/>
                        <a:pt x="60" y="21"/>
                        <a:pt x="60" y="22"/>
                      </a:cubicBezTo>
                      <a:cubicBezTo>
                        <a:pt x="61" y="22"/>
                        <a:pt x="62" y="22"/>
                        <a:pt x="63" y="21"/>
                      </a:cubicBezTo>
                      <a:cubicBezTo>
                        <a:pt x="63" y="21"/>
                        <a:pt x="63" y="21"/>
                        <a:pt x="63" y="21"/>
                      </a:cubicBezTo>
                      <a:cubicBezTo>
                        <a:pt x="63" y="21"/>
                        <a:pt x="64" y="21"/>
                        <a:pt x="64" y="21"/>
                      </a:cubicBezTo>
                      <a:cubicBezTo>
                        <a:pt x="64" y="19"/>
                        <a:pt x="65" y="19"/>
                        <a:pt x="65" y="18"/>
                      </a:cubicBezTo>
                      <a:cubicBezTo>
                        <a:pt x="64" y="18"/>
                        <a:pt x="64" y="17"/>
                        <a:pt x="64" y="16"/>
                      </a:cubicBezTo>
                      <a:cubicBezTo>
                        <a:pt x="64" y="16"/>
                        <a:pt x="64" y="16"/>
                        <a:pt x="64" y="16"/>
                      </a:cubicBezTo>
                      <a:cubicBezTo>
                        <a:pt x="64" y="16"/>
                        <a:pt x="65" y="16"/>
                        <a:pt x="65" y="16"/>
                      </a:cubicBezTo>
                      <a:cubicBezTo>
                        <a:pt x="66" y="16"/>
                        <a:pt x="65" y="16"/>
                        <a:pt x="66" y="17"/>
                      </a:cubicBezTo>
                      <a:cubicBezTo>
                        <a:pt x="66" y="17"/>
                        <a:pt x="67" y="17"/>
                        <a:pt x="67" y="16"/>
                      </a:cubicBezTo>
                      <a:cubicBezTo>
                        <a:pt x="67" y="16"/>
                        <a:pt x="67" y="16"/>
                        <a:pt x="67" y="16"/>
                      </a:cubicBezTo>
                      <a:cubicBezTo>
                        <a:pt x="68" y="16"/>
                        <a:pt x="68" y="16"/>
                        <a:pt x="68" y="16"/>
                      </a:cubicBezTo>
                      <a:cubicBezTo>
                        <a:pt x="68" y="16"/>
                        <a:pt x="68" y="16"/>
                        <a:pt x="68" y="17"/>
                      </a:cubicBezTo>
                      <a:cubicBezTo>
                        <a:pt x="68" y="18"/>
                        <a:pt x="68" y="18"/>
                        <a:pt x="68" y="19"/>
                      </a:cubicBezTo>
                      <a:cubicBezTo>
                        <a:pt x="68" y="19"/>
                        <a:pt x="68" y="19"/>
                        <a:pt x="68" y="19"/>
                      </a:cubicBezTo>
                      <a:cubicBezTo>
                        <a:pt x="68" y="19"/>
                        <a:pt x="68" y="19"/>
                        <a:pt x="68" y="19"/>
                      </a:cubicBezTo>
                      <a:cubicBezTo>
                        <a:pt x="67" y="20"/>
                        <a:pt x="67" y="20"/>
                        <a:pt x="67" y="20"/>
                      </a:cubicBezTo>
                      <a:cubicBezTo>
                        <a:pt x="67" y="21"/>
                        <a:pt x="67" y="21"/>
                        <a:pt x="67" y="21"/>
                      </a:cubicBezTo>
                      <a:cubicBezTo>
                        <a:pt x="67" y="21"/>
                        <a:pt x="67" y="21"/>
                        <a:pt x="67" y="21"/>
                      </a:cubicBezTo>
                      <a:cubicBezTo>
                        <a:pt x="67" y="21"/>
                        <a:pt x="67" y="21"/>
                        <a:pt x="67" y="21"/>
                      </a:cubicBezTo>
                      <a:cubicBezTo>
                        <a:pt x="68" y="22"/>
                        <a:pt x="68" y="21"/>
                        <a:pt x="68" y="21"/>
                      </a:cubicBezTo>
                      <a:cubicBezTo>
                        <a:pt x="68" y="21"/>
                        <a:pt x="68" y="22"/>
                        <a:pt x="69" y="21"/>
                      </a:cubicBezTo>
                      <a:cubicBezTo>
                        <a:pt x="69" y="21"/>
                        <a:pt x="69" y="21"/>
                        <a:pt x="69" y="21"/>
                      </a:cubicBezTo>
                      <a:cubicBezTo>
                        <a:pt x="69" y="21"/>
                        <a:pt x="69" y="21"/>
                        <a:pt x="69" y="20"/>
                      </a:cubicBezTo>
                      <a:cubicBezTo>
                        <a:pt x="69" y="20"/>
                        <a:pt x="69" y="20"/>
                        <a:pt x="69" y="20"/>
                      </a:cubicBezTo>
                      <a:cubicBezTo>
                        <a:pt x="69" y="21"/>
                        <a:pt x="70" y="22"/>
                        <a:pt x="70" y="22"/>
                      </a:cubicBezTo>
                      <a:cubicBezTo>
                        <a:pt x="70" y="20"/>
                        <a:pt x="72" y="21"/>
                        <a:pt x="72" y="21"/>
                      </a:cubicBezTo>
                      <a:cubicBezTo>
                        <a:pt x="73" y="21"/>
                        <a:pt x="72" y="21"/>
                        <a:pt x="72" y="21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3" y="20"/>
                        <a:pt x="74" y="19"/>
                        <a:pt x="75" y="20"/>
                      </a:cubicBezTo>
                      <a:cubicBezTo>
                        <a:pt x="74" y="20"/>
                        <a:pt x="74" y="20"/>
                        <a:pt x="74" y="21"/>
                      </a:cubicBezTo>
                      <a:cubicBezTo>
                        <a:pt x="74" y="21"/>
                        <a:pt x="75" y="22"/>
                        <a:pt x="76" y="21"/>
                      </a:cubicBezTo>
                      <a:cubicBezTo>
                        <a:pt x="75" y="21"/>
                        <a:pt x="77" y="20"/>
                        <a:pt x="77" y="20"/>
                      </a:cubicBezTo>
                      <a:cubicBezTo>
                        <a:pt x="77" y="20"/>
                        <a:pt x="76" y="20"/>
                        <a:pt x="76" y="20"/>
                      </a:cubicBezTo>
                      <a:cubicBezTo>
                        <a:pt x="77" y="20"/>
                        <a:pt x="77" y="20"/>
                        <a:pt x="77" y="20"/>
                      </a:cubicBezTo>
                      <a:cubicBezTo>
                        <a:pt x="77" y="19"/>
                        <a:pt x="77" y="19"/>
                        <a:pt x="77" y="19"/>
                      </a:cubicBezTo>
                      <a:cubicBezTo>
                        <a:pt x="77" y="19"/>
                        <a:pt x="77" y="19"/>
                        <a:pt x="78" y="19"/>
                      </a:cubicBezTo>
                      <a:cubicBezTo>
                        <a:pt x="78" y="19"/>
                        <a:pt x="78" y="19"/>
                        <a:pt x="78" y="20"/>
                      </a:cubicBezTo>
                      <a:cubicBezTo>
                        <a:pt x="78" y="20"/>
                        <a:pt x="77" y="20"/>
                        <a:pt x="77" y="21"/>
                      </a:cubicBezTo>
                      <a:cubicBezTo>
                        <a:pt x="78" y="20"/>
                        <a:pt x="79" y="21"/>
                        <a:pt x="79" y="21"/>
                      </a:cubicBezTo>
                      <a:cubicBezTo>
                        <a:pt x="79" y="19"/>
                        <a:pt x="79" y="21"/>
                        <a:pt x="80" y="21"/>
                      </a:cubicBezTo>
                      <a:cubicBezTo>
                        <a:pt x="80" y="21"/>
                        <a:pt x="81" y="20"/>
                        <a:pt x="81" y="20"/>
                      </a:cubicBezTo>
                      <a:cubicBezTo>
                        <a:pt x="81" y="20"/>
                        <a:pt x="82" y="20"/>
                        <a:pt x="83" y="20"/>
                      </a:cubicBezTo>
                      <a:cubicBezTo>
                        <a:pt x="83" y="20"/>
                        <a:pt x="83" y="20"/>
                        <a:pt x="84" y="21"/>
                      </a:cubicBezTo>
                      <a:cubicBezTo>
                        <a:pt x="84" y="21"/>
                        <a:pt x="84" y="20"/>
                        <a:pt x="83" y="21"/>
                      </a:cubicBezTo>
                      <a:cubicBezTo>
                        <a:pt x="83" y="21"/>
                        <a:pt x="83" y="22"/>
                        <a:pt x="82" y="22"/>
                      </a:cubicBezTo>
                      <a:cubicBezTo>
                        <a:pt x="82" y="23"/>
                        <a:pt x="83" y="24"/>
                        <a:pt x="84" y="24"/>
                      </a:cubicBezTo>
                      <a:cubicBezTo>
                        <a:pt x="83" y="21"/>
                        <a:pt x="86" y="23"/>
                        <a:pt x="87" y="23"/>
                      </a:cubicBezTo>
                      <a:cubicBezTo>
                        <a:pt x="87" y="22"/>
                        <a:pt x="86" y="21"/>
                        <a:pt x="85" y="21"/>
                      </a:cubicBezTo>
                      <a:cubicBezTo>
                        <a:pt x="85" y="21"/>
                        <a:pt x="86" y="21"/>
                        <a:pt x="86" y="21"/>
                      </a:cubicBezTo>
                      <a:cubicBezTo>
                        <a:pt x="86" y="20"/>
                        <a:pt x="85" y="20"/>
                        <a:pt x="85" y="20"/>
                      </a:cubicBezTo>
                      <a:cubicBezTo>
                        <a:pt x="85" y="20"/>
                        <a:pt x="85" y="20"/>
                        <a:pt x="86" y="20"/>
                      </a:cubicBezTo>
                      <a:cubicBezTo>
                        <a:pt x="86" y="20"/>
                        <a:pt x="86" y="20"/>
                        <a:pt x="86" y="20"/>
                      </a:cubicBezTo>
                      <a:cubicBezTo>
                        <a:pt x="86" y="19"/>
                        <a:pt x="86" y="19"/>
                        <a:pt x="86" y="18"/>
                      </a:cubicBezTo>
                      <a:cubicBezTo>
                        <a:pt x="87" y="19"/>
                        <a:pt x="87" y="19"/>
                        <a:pt x="87" y="20"/>
                      </a:cubicBezTo>
                      <a:cubicBezTo>
                        <a:pt x="89" y="20"/>
                        <a:pt x="89" y="18"/>
                        <a:pt x="90" y="19"/>
                      </a:cubicBezTo>
                      <a:cubicBezTo>
                        <a:pt x="90" y="19"/>
                        <a:pt x="90" y="19"/>
                        <a:pt x="90" y="19"/>
                      </a:cubicBezTo>
                      <a:cubicBezTo>
                        <a:pt x="90" y="19"/>
                        <a:pt x="90" y="20"/>
                        <a:pt x="89" y="20"/>
                      </a:cubicBezTo>
                      <a:cubicBezTo>
                        <a:pt x="89" y="21"/>
                        <a:pt x="89" y="21"/>
                        <a:pt x="90" y="21"/>
                      </a:cubicBezTo>
                      <a:cubicBezTo>
                        <a:pt x="90" y="19"/>
                        <a:pt x="91" y="19"/>
                        <a:pt x="91" y="18"/>
                      </a:cubicBezTo>
                      <a:cubicBezTo>
                        <a:pt x="92" y="18"/>
                        <a:pt x="92" y="17"/>
                        <a:pt x="93" y="17"/>
                      </a:cubicBezTo>
                      <a:cubicBezTo>
                        <a:pt x="93" y="17"/>
                        <a:pt x="92" y="16"/>
                        <a:pt x="92" y="16"/>
                      </a:cubicBezTo>
                      <a:cubicBezTo>
                        <a:pt x="92" y="16"/>
                        <a:pt x="92" y="16"/>
                        <a:pt x="92" y="16"/>
                      </a:cubicBezTo>
                      <a:cubicBezTo>
                        <a:pt x="93" y="16"/>
                        <a:pt x="94" y="16"/>
                        <a:pt x="95" y="16"/>
                      </a:cubicBezTo>
                      <a:cubicBezTo>
                        <a:pt x="96" y="16"/>
                        <a:pt x="95" y="17"/>
                        <a:pt x="95" y="18"/>
                      </a:cubicBezTo>
                      <a:cubicBezTo>
                        <a:pt x="96" y="18"/>
                        <a:pt x="97" y="17"/>
                        <a:pt x="97" y="17"/>
                      </a:cubicBezTo>
                      <a:cubicBezTo>
                        <a:pt x="99" y="18"/>
                        <a:pt x="97" y="19"/>
                        <a:pt x="97" y="20"/>
                      </a:cubicBezTo>
                      <a:cubicBezTo>
                        <a:pt x="97" y="20"/>
                        <a:pt x="97" y="20"/>
                        <a:pt x="97" y="20"/>
                      </a:cubicBezTo>
                      <a:cubicBezTo>
                        <a:pt x="97" y="20"/>
                        <a:pt x="98" y="18"/>
                        <a:pt x="96" y="19"/>
                      </a:cubicBezTo>
                      <a:cubicBezTo>
                        <a:pt x="95" y="19"/>
                        <a:pt x="96" y="19"/>
                        <a:pt x="96" y="20"/>
                      </a:cubicBezTo>
                      <a:cubicBezTo>
                        <a:pt x="95" y="19"/>
                        <a:pt x="95" y="20"/>
                        <a:pt x="94" y="20"/>
                      </a:cubicBezTo>
                      <a:cubicBezTo>
                        <a:pt x="94" y="19"/>
                        <a:pt x="93" y="19"/>
                        <a:pt x="92" y="19"/>
                      </a:cubicBezTo>
                      <a:cubicBezTo>
                        <a:pt x="92" y="19"/>
                        <a:pt x="91" y="20"/>
                        <a:pt x="91" y="21"/>
                      </a:cubicBezTo>
                      <a:cubicBezTo>
                        <a:pt x="91" y="21"/>
                        <a:pt x="92" y="21"/>
                        <a:pt x="92" y="21"/>
                      </a:cubicBezTo>
                      <a:cubicBezTo>
                        <a:pt x="92" y="22"/>
                        <a:pt x="91" y="22"/>
                        <a:pt x="91" y="23"/>
                      </a:cubicBezTo>
                      <a:cubicBezTo>
                        <a:pt x="93" y="23"/>
                        <a:pt x="93" y="22"/>
                        <a:pt x="94" y="22"/>
                      </a:cubicBezTo>
                      <a:cubicBezTo>
                        <a:pt x="94" y="21"/>
                        <a:pt x="93" y="21"/>
                        <a:pt x="93" y="21"/>
                      </a:cubicBezTo>
                      <a:cubicBezTo>
                        <a:pt x="93" y="21"/>
                        <a:pt x="93" y="21"/>
                        <a:pt x="93" y="21"/>
                      </a:cubicBezTo>
                      <a:cubicBezTo>
                        <a:pt x="93" y="21"/>
                        <a:pt x="92" y="21"/>
                        <a:pt x="92" y="20"/>
                      </a:cubicBezTo>
                      <a:cubicBezTo>
                        <a:pt x="94" y="20"/>
                        <a:pt x="95" y="21"/>
                        <a:pt x="96" y="20"/>
                      </a:cubicBezTo>
                      <a:cubicBezTo>
                        <a:pt x="96" y="20"/>
                        <a:pt x="96" y="21"/>
                        <a:pt x="97" y="21"/>
                      </a:cubicBezTo>
                      <a:cubicBezTo>
                        <a:pt x="97" y="21"/>
                        <a:pt x="97" y="21"/>
                        <a:pt x="97" y="21"/>
                      </a:cubicBezTo>
                      <a:cubicBezTo>
                        <a:pt x="98" y="21"/>
                        <a:pt x="97" y="23"/>
                        <a:pt x="99" y="22"/>
                      </a:cubicBezTo>
                      <a:cubicBezTo>
                        <a:pt x="99" y="22"/>
                        <a:pt x="98" y="22"/>
                        <a:pt x="98" y="22"/>
                      </a:cubicBezTo>
                      <a:cubicBezTo>
                        <a:pt x="98" y="22"/>
                        <a:pt x="98" y="22"/>
                        <a:pt x="98" y="22"/>
                      </a:cubicBezTo>
                      <a:cubicBezTo>
                        <a:pt x="98" y="22"/>
                        <a:pt x="98" y="22"/>
                        <a:pt x="98" y="22"/>
                      </a:cubicBezTo>
                      <a:cubicBezTo>
                        <a:pt x="98" y="20"/>
                        <a:pt x="100" y="23"/>
                        <a:pt x="100" y="22"/>
                      </a:cubicBezTo>
                      <a:cubicBezTo>
                        <a:pt x="100" y="22"/>
                        <a:pt x="100" y="22"/>
                        <a:pt x="101" y="21"/>
                      </a:cubicBezTo>
                      <a:cubicBezTo>
                        <a:pt x="100" y="21"/>
                        <a:pt x="100" y="21"/>
                        <a:pt x="100" y="20"/>
                      </a:cubicBezTo>
                      <a:cubicBezTo>
                        <a:pt x="100" y="20"/>
                        <a:pt x="100" y="20"/>
                        <a:pt x="100" y="20"/>
                      </a:cubicBezTo>
                      <a:cubicBezTo>
                        <a:pt x="100" y="20"/>
                        <a:pt x="100" y="20"/>
                        <a:pt x="100" y="20"/>
                      </a:cubicBezTo>
                      <a:cubicBezTo>
                        <a:pt x="100" y="19"/>
                        <a:pt x="100" y="18"/>
                        <a:pt x="100" y="18"/>
                      </a:cubicBezTo>
                      <a:cubicBezTo>
                        <a:pt x="99" y="18"/>
                        <a:pt x="99" y="18"/>
                        <a:pt x="99" y="18"/>
                      </a:cubicBezTo>
                      <a:cubicBezTo>
                        <a:pt x="99" y="17"/>
                        <a:pt x="100" y="18"/>
                        <a:pt x="101" y="18"/>
                      </a:cubicBezTo>
                      <a:cubicBezTo>
                        <a:pt x="101" y="18"/>
                        <a:pt x="101" y="17"/>
                        <a:pt x="101" y="17"/>
                      </a:cubicBezTo>
                      <a:cubicBezTo>
                        <a:pt x="102" y="17"/>
                        <a:pt x="103" y="17"/>
                        <a:pt x="103" y="17"/>
                      </a:cubicBezTo>
                      <a:cubicBezTo>
                        <a:pt x="103" y="16"/>
                        <a:pt x="103" y="16"/>
                        <a:pt x="102" y="15"/>
                      </a:cubicBezTo>
                      <a:cubicBezTo>
                        <a:pt x="102" y="15"/>
                        <a:pt x="102" y="15"/>
                        <a:pt x="102" y="15"/>
                      </a:cubicBezTo>
                      <a:cubicBezTo>
                        <a:pt x="103" y="15"/>
                        <a:pt x="103" y="15"/>
                        <a:pt x="103" y="15"/>
                      </a:cubicBezTo>
                      <a:cubicBezTo>
                        <a:pt x="103" y="15"/>
                        <a:pt x="103" y="15"/>
                        <a:pt x="104" y="15"/>
                      </a:cubicBezTo>
                      <a:cubicBezTo>
                        <a:pt x="104" y="15"/>
                        <a:pt x="104" y="16"/>
                        <a:pt x="104" y="16"/>
                      </a:cubicBezTo>
                      <a:cubicBezTo>
                        <a:pt x="103" y="17"/>
                        <a:pt x="103" y="17"/>
                        <a:pt x="103" y="18"/>
                      </a:cubicBezTo>
                      <a:cubicBezTo>
                        <a:pt x="103" y="18"/>
                        <a:pt x="103" y="18"/>
                        <a:pt x="103" y="18"/>
                      </a:cubicBezTo>
                      <a:cubicBezTo>
                        <a:pt x="103" y="19"/>
                        <a:pt x="103" y="20"/>
                        <a:pt x="103" y="21"/>
                      </a:cubicBezTo>
                      <a:cubicBezTo>
                        <a:pt x="105" y="21"/>
                        <a:pt x="105" y="21"/>
                        <a:pt x="105" y="21"/>
                      </a:cubicBezTo>
                      <a:cubicBezTo>
                        <a:pt x="105" y="21"/>
                        <a:pt x="105" y="21"/>
                        <a:pt x="104" y="21"/>
                      </a:cubicBezTo>
                      <a:cubicBezTo>
                        <a:pt x="105" y="21"/>
                        <a:pt x="105" y="21"/>
                        <a:pt x="105" y="20"/>
                      </a:cubicBezTo>
                      <a:cubicBezTo>
                        <a:pt x="105" y="21"/>
                        <a:pt x="106" y="21"/>
                        <a:pt x="106" y="20"/>
                      </a:cubicBezTo>
                      <a:cubicBezTo>
                        <a:pt x="106" y="20"/>
                        <a:pt x="106" y="20"/>
                        <a:pt x="106" y="20"/>
                      </a:cubicBezTo>
                      <a:cubicBezTo>
                        <a:pt x="107" y="20"/>
                        <a:pt x="107" y="21"/>
                        <a:pt x="106" y="21"/>
                      </a:cubicBezTo>
                      <a:cubicBezTo>
                        <a:pt x="107" y="21"/>
                        <a:pt x="107" y="22"/>
                        <a:pt x="107" y="22"/>
                      </a:cubicBezTo>
                      <a:cubicBezTo>
                        <a:pt x="107" y="22"/>
                        <a:pt x="107" y="22"/>
                        <a:pt x="107" y="22"/>
                      </a:cubicBezTo>
                      <a:cubicBezTo>
                        <a:pt x="107" y="22"/>
                        <a:pt x="108" y="22"/>
                        <a:pt x="108" y="22"/>
                      </a:cubicBezTo>
                      <a:cubicBezTo>
                        <a:pt x="108" y="23"/>
                        <a:pt x="108" y="23"/>
                        <a:pt x="109" y="22"/>
                      </a:cubicBezTo>
                      <a:cubicBezTo>
                        <a:pt x="109" y="22"/>
                        <a:pt x="109" y="22"/>
                        <a:pt x="109" y="22"/>
                      </a:cubicBezTo>
                      <a:cubicBezTo>
                        <a:pt x="111" y="22"/>
                        <a:pt x="113" y="22"/>
                        <a:pt x="116" y="21"/>
                      </a:cubicBezTo>
                      <a:cubicBezTo>
                        <a:pt x="116" y="22"/>
                        <a:pt x="116" y="22"/>
                        <a:pt x="115" y="22"/>
                      </a:cubicBezTo>
                      <a:cubicBezTo>
                        <a:pt x="115" y="22"/>
                        <a:pt x="116" y="23"/>
                        <a:pt x="116" y="22"/>
                      </a:cubicBezTo>
                      <a:cubicBezTo>
                        <a:pt x="116" y="22"/>
                        <a:pt x="116" y="22"/>
                        <a:pt x="116" y="21"/>
                      </a:cubicBezTo>
                      <a:cubicBezTo>
                        <a:pt x="117" y="21"/>
                        <a:pt x="118" y="22"/>
                        <a:pt x="118" y="21"/>
                      </a:cubicBezTo>
                      <a:cubicBezTo>
                        <a:pt x="118" y="21"/>
                        <a:pt x="118" y="21"/>
                        <a:pt x="118" y="21"/>
                      </a:cubicBezTo>
                      <a:cubicBezTo>
                        <a:pt x="118" y="20"/>
                        <a:pt x="119" y="20"/>
                        <a:pt x="119" y="21"/>
                      </a:cubicBezTo>
                      <a:cubicBezTo>
                        <a:pt x="119" y="21"/>
                        <a:pt x="119" y="21"/>
                        <a:pt x="119" y="21"/>
                      </a:cubicBezTo>
                      <a:cubicBezTo>
                        <a:pt x="119" y="21"/>
                        <a:pt x="119" y="22"/>
                        <a:pt x="120" y="22"/>
                      </a:cubicBezTo>
                      <a:cubicBezTo>
                        <a:pt x="119" y="23"/>
                        <a:pt x="119" y="23"/>
                        <a:pt x="119" y="23"/>
                      </a:cubicBezTo>
                      <a:cubicBezTo>
                        <a:pt x="119" y="23"/>
                        <a:pt x="119" y="23"/>
                        <a:pt x="119" y="23"/>
                      </a:cubicBezTo>
                      <a:cubicBezTo>
                        <a:pt x="119" y="23"/>
                        <a:pt x="120" y="23"/>
                        <a:pt x="120" y="23"/>
                      </a:cubicBezTo>
                      <a:cubicBezTo>
                        <a:pt x="120" y="23"/>
                        <a:pt x="120" y="23"/>
                        <a:pt x="121" y="22"/>
                      </a:cubicBezTo>
                      <a:cubicBezTo>
                        <a:pt x="121" y="22"/>
                        <a:pt x="121" y="22"/>
                        <a:pt x="120" y="22"/>
                      </a:cubicBezTo>
                      <a:cubicBezTo>
                        <a:pt x="121" y="22"/>
                        <a:pt x="120" y="21"/>
                        <a:pt x="119" y="21"/>
                      </a:cubicBezTo>
                      <a:cubicBezTo>
                        <a:pt x="119" y="21"/>
                        <a:pt x="120" y="21"/>
                        <a:pt x="120" y="21"/>
                      </a:cubicBezTo>
                      <a:cubicBezTo>
                        <a:pt x="120" y="20"/>
                        <a:pt x="120" y="20"/>
                        <a:pt x="120" y="20"/>
                      </a:cubicBezTo>
                      <a:cubicBezTo>
                        <a:pt x="120" y="19"/>
                        <a:pt x="120" y="19"/>
                        <a:pt x="120" y="19"/>
                      </a:cubicBezTo>
                      <a:cubicBezTo>
                        <a:pt x="120" y="19"/>
                        <a:pt x="120" y="19"/>
                        <a:pt x="120" y="19"/>
                      </a:cubicBezTo>
                      <a:cubicBezTo>
                        <a:pt x="120" y="18"/>
                        <a:pt x="120" y="18"/>
                        <a:pt x="120" y="17"/>
                      </a:cubicBezTo>
                      <a:cubicBezTo>
                        <a:pt x="120" y="17"/>
                        <a:pt x="121" y="17"/>
                        <a:pt x="121" y="17"/>
                      </a:cubicBezTo>
                      <a:cubicBezTo>
                        <a:pt x="121" y="16"/>
                        <a:pt x="120" y="15"/>
                        <a:pt x="121" y="14"/>
                      </a:cubicBezTo>
                      <a:cubicBezTo>
                        <a:pt x="122" y="15"/>
                        <a:pt x="121" y="14"/>
                        <a:pt x="123" y="14"/>
                      </a:cubicBezTo>
                      <a:cubicBezTo>
                        <a:pt x="124" y="15"/>
                        <a:pt x="122" y="15"/>
                        <a:pt x="122" y="15"/>
                      </a:cubicBezTo>
                      <a:cubicBezTo>
                        <a:pt x="122" y="16"/>
                        <a:pt x="123" y="16"/>
                        <a:pt x="124" y="15"/>
                      </a:cubicBezTo>
                      <a:cubicBezTo>
                        <a:pt x="124" y="15"/>
                        <a:pt x="124" y="16"/>
                        <a:pt x="124" y="16"/>
                      </a:cubicBezTo>
                      <a:cubicBezTo>
                        <a:pt x="124" y="16"/>
                        <a:pt x="125" y="16"/>
                        <a:pt x="124" y="17"/>
                      </a:cubicBezTo>
                      <a:cubicBezTo>
                        <a:pt x="123" y="18"/>
                        <a:pt x="123" y="20"/>
                        <a:pt x="125" y="20"/>
                      </a:cubicBezTo>
                      <a:cubicBezTo>
                        <a:pt x="125" y="19"/>
                        <a:pt x="126" y="19"/>
                        <a:pt x="127" y="19"/>
                      </a:cubicBezTo>
                      <a:cubicBezTo>
                        <a:pt x="127" y="19"/>
                        <a:pt x="127" y="20"/>
                        <a:pt x="127" y="21"/>
                      </a:cubicBezTo>
                      <a:cubicBezTo>
                        <a:pt x="127" y="21"/>
                        <a:pt x="127" y="21"/>
                        <a:pt x="127" y="21"/>
                      </a:cubicBezTo>
                      <a:cubicBezTo>
                        <a:pt x="126" y="21"/>
                        <a:pt x="126" y="21"/>
                        <a:pt x="126" y="21"/>
                      </a:cubicBezTo>
                      <a:cubicBezTo>
                        <a:pt x="126" y="22"/>
                        <a:pt x="128" y="22"/>
                        <a:pt x="127" y="23"/>
                      </a:cubicBezTo>
                      <a:cubicBezTo>
                        <a:pt x="128" y="24"/>
                        <a:pt x="128" y="23"/>
                        <a:pt x="128" y="23"/>
                      </a:cubicBezTo>
                      <a:cubicBezTo>
                        <a:pt x="128" y="23"/>
                        <a:pt x="129" y="24"/>
                        <a:pt x="129" y="24"/>
                      </a:cubicBezTo>
                      <a:cubicBezTo>
                        <a:pt x="129" y="24"/>
                        <a:pt x="129" y="23"/>
                        <a:pt x="130" y="22"/>
                      </a:cubicBezTo>
                      <a:cubicBezTo>
                        <a:pt x="130" y="22"/>
                        <a:pt x="130" y="23"/>
                        <a:pt x="131" y="22"/>
                      </a:cubicBezTo>
                      <a:cubicBezTo>
                        <a:pt x="131" y="22"/>
                        <a:pt x="132" y="21"/>
                        <a:pt x="132" y="21"/>
                      </a:cubicBezTo>
                      <a:cubicBezTo>
                        <a:pt x="131" y="20"/>
                        <a:pt x="132" y="21"/>
                        <a:pt x="131" y="19"/>
                      </a:cubicBezTo>
                      <a:cubicBezTo>
                        <a:pt x="130" y="19"/>
                        <a:pt x="130" y="20"/>
                        <a:pt x="129" y="20"/>
                      </a:cubicBezTo>
                      <a:cubicBezTo>
                        <a:pt x="130" y="19"/>
                        <a:pt x="130" y="18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cubicBezTo>
                        <a:pt x="131" y="17"/>
                        <a:pt x="131" y="17"/>
                        <a:pt x="131" y="16"/>
                      </a:cubicBezTo>
                      <a:cubicBezTo>
                        <a:pt x="131" y="17"/>
                        <a:pt x="132" y="17"/>
                        <a:pt x="132" y="17"/>
                      </a:cubicBezTo>
                      <a:cubicBezTo>
                        <a:pt x="132" y="17"/>
                        <a:pt x="132" y="17"/>
                        <a:pt x="132" y="17"/>
                      </a:cubicBezTo>
                      <a:cubicBezTo>
                        <a:pt x="132" y="17"/>
                        <a:pt x="133" y="17"/>
                        <a:pt x="133" y="17"/>
                      </a:cubicBezTo>
                      <a:cubicBezTo>
                        <a:pt x="133" y="17"/>
                        <a:pt x="133" y="18"/>
                        <a:pt x="132" y="19"/>
                      </a:cubicBezTo>
                      <a:cubicBezTo>
                        <a:pt x="134" y="19"/>
                        <a:pt x="134" y="18"/>
                        <a:pt x="135" y="18"/>
                      </a:cubicBezTo>
                      <a:cubicBezTo>
                        <a:pt x="135" y="18"/>
                        <a:pt x="135" y="18"/>
                        <a:pt x="135" y="18"/>
                      </a:cubicBezTo>
                      <a:cubicBezTo>
                        <a:pt x="136" y="18"/>
                        <a:pt x="135" y="18"/>
                        <a:pt x="136" y="19"/>
                      </a:cubicBezTo>
                      <a:cubicBezTo>
                        <a:pt x="136" y="19"/>
                        <a:pt x="137" y="18"/>
                        <a:pt x="137" y="18"/>
                      </a:cubicBezTo>
                      <a:cubicBezTo>
                        <a:pt x="135" y="18"/>
                        <a:pt x="138" y="18"/>
                        <a:pt x="137" y="17"/>
                      </a:cubicBezTo>
                      <a:cubicBezTo>
                        <a:pt x="138" y="17"/>
                        <a:pt x="138" y="16"/>
                        <a:pt x="138" y="16"/>
                      </a:cubicBezTo>
                      <a:cubicBezTo>
                        <a:pt x="139" y="16"/>
                        <a:pt x="139" y="17"/>
                        <a:pt x="139" y="18"/>
                      </a:cubicBezTo>
                      <a:cubicBezTo>
                        <a:pt x="140" y="18"/>
                        <a:pt x="140" y="18"/>
                        <a:pt x="140" y="17"/>
                      </a:cubicBezTo>
                      <a:cubicBezTo>
                        <a:pt x="141" y="17"/>
                        <a:pt x="141" y="17"/>
                        <a:pt x="141" y="18"/>
                      </a:cubicBezTo>
                      <a:cubicBezTo>
                        <a:pt x="140" y="18"/>
                        <a:pt x="139" y="18"/>
                        <a:pt x="138" y="20"/>
                      </a:cubicBezTo>
                      <a:cubicBezTo>
                        <a:pt x="138" y="20"/>
                        <a:pt x="138" y="20"/>
                        <a:pt x="137" y="20"/>
                      </a:cubicBezTo>
                      <a:cubicBezTo>
                        <a:pt x="138" y="21"/>
                        <a:pt x="137" y="21"/>
                        <a:pt x="138" y="22"/>
                      </a:cubicBezTo>
                      <a:cubicBezTo>
                        <a:pt x="136" y="21"/>
                        <a:pt x="137" y="22"/>
                        <a:pt x="135" y="23"/>
                      </a:cubicBezTo>
                      <a:cubicBezTo>
                        <a:pt x="136" y="24"/>
                        <a:pt x="137" y="23"/>
                        <a:pt x="139" y="23"/>
                      </a:cubicBezTo>
                      <a:cubicBezTo>
                        <a:pt x="139" y="23"/>
                        <a:pt x="138" y="22"/>
                        <a:pt x="138" y="22"/>
                      </a:cubicBezTo>
                      <a:cubicBezTo>
                        <a:pt x="138" y="21"/>
                        <a:pt x="139" y="22"/>
                        <a:pt x="140" y="21"/>
                      </a:cubicBezTo>
                      <a:cubicBezTo>
                        <a:pt x="141" y="22"/>
                        <a:pt x="141" y="23"/>
                        <a:pt x="142" y="22"/>
                      </a:cubicBezTo>
                      <a:cubicBezTo>
                        <a:pt x="141" y="22"/>
                        <a:pt x="141" y="21"/>
                        <a:pt x="141" y="21"/>
                      </a:cubicBezTo>
                      <a:cubicBezTo>
                        <a:pt x="142" y="21"/>
                        <a:pt x="143" y="22"/>
                        <a:pt x="144" y="21"/>
                      </a:cubicBezTo>
                      <a:cubicBezTo>
                        <a:pt x="143" y="21"/>
                        <a:pt x="143" y="21"/>
                        <a:pt x="143" y="20"/>
                      </a:cubicBezTo>
                      <a:cubicBezTo>
                        <a:pt x="143" y="21"/>
                        <a:pt x="143" y="21"/>
                        <a:pt x="143" y="21"/>
                      </a:cubicBezTo>
                      <a:cubicBezTo>
                        <a:pt x="144" y="20"/>
                        <a:pt x="144" y="20"/>
                        <a:pt x="144" y="20"/>
                      </a:cubicBezTo>
                      <a:cubicBezTo>
                        <a:pt x="144" y="20"/>
                        <a:pt x="145" y="19"/>
                        <a:pt x="145" y="19"/>
                      </a:cubicBezTo>
                      <a:cubicBezTo>
                        <a:pt x="145" y="19"/>
                        <a:pt x="146" y="19"/>
                        <a:pt x="147" y="19"/>
                      </a:cubicBezTo>
                      <a:cubicBezTo>
                        <a:pt x="147" y="19"/>
                        <a:pt x="147" y="18"/>
                        <a:pt x="147" y="18"/>
                      </a:cubicBezTo>
                      <a:cubicBezTo>
                        <a:pt x="148" y="18"/>
                        <a:pt x="148" y="18"/>
                        <a:pt x="148" y="18"/>
                      </a:cubicBezTo>
                      <a:cubicBezTo>
                        <a:pt x="148" y="19"/>
                        <a:pt x="148" y="19"/>
                        <a:pt x="148" y="19"/>
                      </a:cubicBezTo>
                      <a:cubicBezTo>
                        <a:pt x="148" y="19"/>
                        <a:pt x="148" y="20"/>
                        <a:pt x="149" y="21"/>
                      </a:cubicBezTo>
                      <a:cubicBezTo>
                        <a:pt x="149" y="21"/>
                        <a:pt x="149" y="20"/>
                        <a:pt x="150" y="21"/>
                      </a:cubicBezTo>
                      <a:cubicBezTo>
                        <a:pt x="150" y="21"/>
                        <a:pt x="150" y="21"/>
                        <a:pt x="150" y="22"/>
                      </a:cubicBezTo>
                      <a:cubicBezTo>
                        <a:pt x="150" y="22"/>
                        <a:pt x="150" y="22"/>
                        <a:pt x="150" y="22"/>
                      </a:cubicBezTo>
                      <a:cubicBezTo>
                        <a:pt x="151" y="22"/>
                        <a:pt x="152" y="23"/>
                        <a:pt x="153" y="22"/>
                      </a:cubicBezTo>
                      <a:cubicBezTo>
                        <a:pt x="153" y="22"/>
                        <a:pt x="152" y="21"/>
                        <a:pt x="153" y="21"/>
                      </a:cubicBezTo>
                      <a:cubicBezTo>
                        <a:pt x="153" y="21"/>
                        <a:pt x="154" y="21"/>
                        <a:pt x="154" y="22"/>
                      </a:cubicBezTo>
                      <a:cubicBezTo>
                        <a:pt x="156" y="22"/>
                        <a:pt x="156" y="19"/>
                        <a:pt x="155" y="19"/>
                      </a:cubicBezTo>
                      <a:cubicBezTo>
                        <a:pt x="154" y="18"/>
                        <a:pt x="155" y="18"/>
                        <a:pt x="155" y="18"/>
                      </a:cubicBezTo>
                      <a:cubicBezTo>
                        <a:pt x="156" y="17"/>
                        <a:pt x="156" y="17"/>
                        <a:pt x="155" y="15"/>
                      </a:cubicBezTo>
                      <a:cubicBezTo>
                        <a:pt x="155" y="14"/>
                        <a:pt x="157" y="15"/>
                        <a:pt x="158" y="15"/>
                      </a:cubicBezTo>
                      <a:cubicBezTo>
                        <a:pt x="159" y="15"/>
                        <a:pt x="159" y="16"/>
                        <a:pt x="159" y="16"/>
                      </a:cubicBezTo>
                      <a:cubicBezTo>
                        <a:pt x="159" y="17"/>
                        <a:pt x="159" y="18"/>
                        <a:pt x="160" y="19"/>
                      </a:cubicBezTo>
                      <a:cubicBezTo>
                        <a:pt x="160" y="19"/>
                        <a:pt x="160" y="19"/>
                        <a:pt x="160" y="19"/>
                      </a:cubicBezTo>
                      <a:cubicBezTo>
                        <a:pt x="159" y="19"/>
                        <a:pt x="160" y="20"/>
                        <a:pt x="160" y="20"/>
                      </a:cubicBezTo>
                      <a:cubicBezTo>
                        <a:pt x="159" y="20"/>
                        <a:pt x="158" y="20"/>
                        <a:pt x="159" y="21"/>
                      </a:cubicBezTo>
                      <a:cubicBezTo>
                        <a:pt x="159" y="21"/>
                        <a:pt x="159" y="21"/>
                        <a:pt x="159" y="21"/>
                      </a:cubicBezTo>
                      <a:cubicBezTo>
                        <a:pt x="159" y="21"/>
                        <a:pt x="159" y="21"/>
                        <a:pt x="159" y="21"/>
                      </a:cubicBezTo>
                      <a:cubicBezTo>
                        <a:pt x="159" y="21"/>
                        <a:pt x="159" y="21"/>
                        <a:pt x="159" y="21"/>
                      </a:cubicBezTo>
                      <a:cubicBezTo>
                        <a:pt x="159" y="21"/>
                        <a:pt x="159" y="21"/>
                        <a:pt x="159" y="21"/>
                      </a:cubicBezTo>
                      <a:cubicBezTo>
                        <a:pt x="159" y="21"/>
                        <a:pt x="160" y="21"/>
                        <a:pt x="160" y="21"/>
                      </a:cubicBezTo>
                      <a:cubicBezTo>
                        <a:pt x="160" y="21"/>
                        <a:pt x="161" y="21"/>
                        <a:pt x="160" y="21"/>
                      </a:cubicBezTo>
                      <a:cubicBezTo>
                        <a:pt x="160" y="21"/>
                        <a:pt x="160" y="21"/>
                        <a:pt x="160" y="21"/>
                      </a:cubicBezTo>
                      <a:cubicBezTo>
                        <a:pt x="161" y="21"/>
                        <a:pt x="161" y="20"/>
                        <a:pt x="161" y="20"/>
                      </a:cubicBezTo>
                      <a:cubicBezTo>
                        <a:pt x="162" y="20"/>
                        <a:pt x="162" y="19"/>
                        <a:pt x="163" y="20"/>
                      </a:cubicBezTo>
                      <a:cubicBezTo>
                        <a:pt x="163" y="20"/>
                        <a:pt x="163" y="20"/>
                        <a:pt x="163" y="21"/>
                      </a:cubicBezTo>
                      <a:cubicBezTo>
                        <a:pt x="163" y="21"/>
                        <a:pt x="164" y="20"/>
                        <a:pt x="164" y="20"/>
                      </a:cubicBezTo>
                      <a:cubicBezTo>
                        <a:pt x="164" y="20"/>
                        <a:pt x="163" y="20"/>
                        <a:pt x="163" y="20"/>
                      </a:cubicBezTo>
                      <a:cubicBezTo>
                        <a:pt x="164" y="20"/>
                        <a:pt x="164" y="20"/>
                        <a:pt x="165" y="20"/>
                      </a:cubicBezTo>
                      <a:cubicBezTo>
                        <a:pt x="164" y="20"/>
                        <a:pt x="164" y="20"/>
                        <a:pt x="164" y="21"/>
                      </a:cubicBezTo>
                      <a:cubicBezTo>
                        <a:pt x="165" y="21"/>
                        <a:pt x="166" y="20"/>
                        <a:pt x="166" y="20"/>
                      </a:cubicBezTo>
                      <a:cubicBezTo>
                        <a:pt x="167" y="20"/>
                        <a:pt x="168" y="20"/>
                        <a:pt x="169" y="20"/>
                      </a:cubicBezTo>
                      <a:cubicBezTo>
                        <a:pt x="169" y="21"/>
                        <a:pt x="167" y="22"/>
                        <a:pt x="168" y="22"/>
                      </a:cubicBezTo>
                      <a:cubicBezTo>
                        <a:pt x="168" y="23"/>
                        <a:pt x="171" y="23"/>
                        <a:pt x="169" y="23"/>
                      </a:cubicBezTo>
                      <a:cubicBezTo>
                        <a:pt x="169" y="25"/>
                        <a:pt x="170" y="22"/>
                        <a:pt x="170" y="24"/>
                      </a:cubicBezTo>
                      <a:cubicBezTo>
                        <a:pt x="172" y="25"/>
                        <a:pt x="172" y="23"/>
                        <a:pt x="173" y="23"/>
                      </a:cubicBezTo>
                      <a:cubicBezTo>
                        <a:pt x="172" y="23"/>
                        <a:pt x="173" y="22"/>
                        <a:pt x="173" y="21"/>
                      </a:cubicBezTo>
                      <a:cubicBezTo>
                        <a:pt x="173" y="21"/>
                        <a:pt x="173" y="22"/>
                        <a:pt x="173" y="21"/>
                      </a:cubicBezTo>
                      <a:cubicBezTo>
                        <a:pt x="174" y="21"/>
                        <a:pt x="174" y="21"/>
                        <a:pt x="173" y="21"/>
                      </a:cubicBezTo>
                      <a:cubicBezTo>
                        <a:pt x="173" y="21"/>
                        <a:pt x="173" y="21"/>
                        <a:pt x="174" y="21"/>
                      </a:cubicBezTo>
                      <a:cubicBezTo>
                        <a:pt x="175" y="21"/>
                        <a:pt x="176" y="20"/>
                        <a:pt x="176" y="20"/>
                      </a:cubicBezTo>
                      <a:cubicBezTo>
                        <a:pt x="176" y="19"/>
                        <a:pt x="176" y="19"/>
                        <a:pt x="176" y="19"/>
                      </a:cubicBezTo>
                      <a:cubicBezTo>
                        <a:pt x="176" y="17"/>
                        <a:pt x="176" y="16"/>
                        <a:pt x="175" y="14"/>
                      </a:cubicBezTo>
                      <a:cubicBezTo>
                        <a:pt x="176" y="14"/>
                        <a:pt x="176" y="14"/>
                        <a:pt x="176" y="14"/>
                      </a:cubicBezTo>
                      <a:cubicBezTo>
                        <a:pt x="176" y="14"/>
                        <a:pt x="176" y="14"/>
                        <a:pt x="176" y="15"/>
                      </a:cubicBezTo>
                      <a:cubicBezTo>
                        <a:pt x="176" y="15"/>
                        <a:pt x="176" y="15"/>
                        <a:pt x="176" y="15"/>
                      </a:cubicBezTo>
                      <a:cubicBezTo>
                        <a:pt x="176" y="15"/>
                        <a:pt x="176" y="15"/>
                        <a:pt x="176" y="15"/>
                      </a:cubicBezTo>
                      <a:cubicBezTo>
                        <a:pt x="177" y="15"/>
                        <a:pt x="177" y="16"/>
                        <a:pt x="176" y="16"/>
                      </a:cubicBezTo>
                      <a:cubicBezTo>
                        <a:pt x="177" y="17"/>
                        <a:pt x="178" y="17"/>
                        <a:pt x="178" y="16"/>
                      </a:cubicBezTo>
                      <a:cubicBezTo>
                        <a:pt x="179" y="16"/>
                        <a:pt x="179" y="15"/>
                        <a:pt x="179" y="15"/>
                      </a:cubicBezTo>
                      <a:cubicBezTo>
                        <a:pt x="179" y="16"/>
                        <a:pt x="178" y="16"/>
                        <a:pt x="178" y="17"/>
                      </a:cubicBezTo>
                      <a:cubicBezTo>
                        <a:pt x="179" y="17"/>
                        <a:pt x="179" y="17"/>
                        <a:pt x="179" y="17"/>
                      </a:cubicBezTo>
                      <a:cubicBezTo>
                        <a:pt x="179" y="18"/>
                        <a:pt x="179" y="19"/>
                        <a:pt x="179" y="20"/>
                      </a:cubicBezTo>
                      <a:cubicBezTo>
                        <a:pt x="179" y="20"/>
                        <a:pt x="181" y="19"/>
                        <a:pt x="181" y="20"/>
                      </a:cubicBezTo>
                      <a:cubicBezTo>
                        <a:pt x="180" y="20"/>
                        <a:pt x="180" y="20"/>
                        <a:pt x="180" y="20"/>
                      </a:cubicBezTo>
                      <a:cubicBezTo>
                        <a:pt x="179" y="19"/>
                        <a:pt x="181" y="22"/>
                        <a:pt x="179" y="22"/>
                      </a:cubicBezTo>
                      <a:cubicBezTo>
                        <a:pt x="179" y="23"/>
                        <a:pt x="181" y="22"/>
                        <a:pt x="181" y="21"/>
                      </a:cubicBezTo>
                      <a:cubicBezTo>
                        <a:pt x="182" y="20"/>
                        <a:pt x="181" y="19"/>
                        <a:pt x="182" y="20"/>
                      </a:cubicBezTo>
                      <a:cubicBezTo>
                        <a:pt x="183" y="19"/>
                        <a:pt x="182" y="18"/>
                        <a:pt x="182" y="18"/>
                      </a:cubicBezTo>
                      <a:cubicBezTo>
                        <a:pt x="182" y="17"/>
                        <a:pt x="182" y="16"/>
                        <a:pt x="183" y="16"/>
                      </a:cubicBezTo>
                      <a:cubicBezTo>
                        <a:pt x="183" y="16"/>
                        <a:pt x="183" y="16"/>
                        <a:pt x="184" y="16"/>
                      </a:cubicBezTo>
                      <a:cubicBezTo>
                        <a:pt x="184" y="16"/>
                        <a:pt x="184" y="16"/>
                        <a:pt x="184" y="16"/>
                      </a:cubicBezTo>
                      <a:cubicBezTo>
                        <a:pt x="185" y="16"/>
                        <a:pt x="186" y="16"/>
                        <a:pt x="186" y="15"/>
                      </a:cubicBezTo>
                      <a:cubicBezTo>
                        <a:pt x="188" y="15"/>
                        <a:pt x="185" y="17"/>
                        <a:pt x="186" y="17"/>
                      </a:cubicBezTo>
                      <a:cubicBezTo>
                        <a:pt x="188" y="17"/>
                        <a:pt x="187" y="15"/>
                        <a:pt x="188" y="14"/>
                      </a:cubicBezTo>
                      <a:cubicBezTo>
                        <a:pt x="188" y="14"/>
                        <a:pt x="188" y="14"/>
                        <a:pt x="189" y="14"/>
                      </a:cubicBezTo>
                      <a:cubicBezTo>
                        <a:pt x="189" y="15"/>
                        <a:pt x="189" y="15"/>
                        <a:pt x="190" y="15"/>
                      </a:cubicBezTo>
                      <a:cubicBezTo>
                        <a:pt x="190" y="15"/>
                        <a:pt x="190" y="15"/>
                        <a:pt x="190" y="15"/>
                      </a:cubicBezTo>
                      <a:cubicBezTo>
                        <a:pt x="190" y="15"/>
                        <a:pt x="189" y="15"/>
                        <a:pt x="189" y="15"/>
                      </a:cubicBezTo>
                      <a:cubicBezTo>
                        <a:pt x="189" y="15"/>
                        <a:pt x="189" y="15"/>
                        <a:pt x="189" y="16"/>
                      </a:cubicBezTo>
                      <a:cubicBezTo>
                        <a:pt x="189" y="16"/>
                        <a:pt x="189" y="16"/>
                        <a:pt x="188" y="16"/>
                      </a:cubicBezTo>
                      <a:cubicBezTo>
                        <a:pt x="189" y="17"/>
                        <a:pt x="188" y="16"/>
                        <a:pt x="187" y="17"/>
                      </a:cubicBezTo>
                      <a:cubicBezTo>
                        <a:pt x="187" y="17"/>
                        <a:pt x="187" y="18"/>
                        <a:pt x="187" y="18"/>
                      </a:cubicBezTo>
                      <a:cubicBezTo>
                        <a:pt x="187" y="18"/>
                        <a:pt x="186" y="19"/>
                        <a:pt x="186" y="19"/>
                      </a:cubicBezTo>
                      <a:cubicBezTo>
                        <a:pt x="187" y="19"/>
                        <a:pt x="187" y="20"/>
                        <a:pt x="188" y="20"/>
                      </a:cubicBezTo>
                      <a:cubicBezTo>
                        <a:pt x="188" y="21"/>
                        <a:pt x="190" y="21"/>
                        <a:pt x="189" y="23"/>
                      </a:cubicBezTo>
                      <a:cubicBezTo>
                        <a:pt x="190" y="23"/>
                        <a:pt x="190" y="23"/>
                        <a:pt x="190" y="21"/>
                      </a:cubicBezTo>
                      <a:cubicBezTo>
                        <a:pt x="189" y="22"/>
                        <a:pt x="190" y="21"/>
                        <a:pt x="189" y="21"/>
                      </a:cubicBezTo>
                      <a:cubicBezTo>
                        <a:pt x="189" y="20"/>
                        <a:pt x="189" y="20"/>
                        <a:pt x="190" y="20"/>
                      </a:cubicBezTo>
                      <a:cubicBezTo>
                        <a:pt x="190" y="19"/>
                        <a:pt x="190" y="18"/>
                        <a:pt x="191" y="17"/>
                      </a:cubicBezTo>
                      <a:cubicBezTo>
                        <a:pt x="191" y="17"/>
                        <a:pt x="191" y="18"/>
                        <a:pt x="192" y="18"/>
                      </a:cubicBezTo>
                      <a:cubicBezTo>
                        <a:pt x="192" y="18"/>
                        <a:pt x="192" y="18"/>
                        <a:pt x="192" y="18"/>
                      </a:cubicBezTo>
                      <a:cubicBezTo>
                        <a:pt x="192" y="18"/>
                        <a:pt x="192" y="18"/>
                        <a:pt x="192" y="19"/>
                      </a:cubicBezTo>
                      <a:cubicBezTo>
                        <a:pt x="193" y="19"/>
                        <a:pt x="193" y="19"/>
                        <a:pt x="194" y="18"/>
                      </a:cubicBezTo>
                      <a:cubicBezTo>
                        <a:pt x="193" y="18"/>
                        <a:pt x="193" y="19"/>
                        <a:pt x="193" y="19"/>
                      </a:cubicBezTo>
                      <a:cubicBezTo>
                        <a:pt x="193" y="19"/>
                        <a:pt x="194" y="19"/>
                        <a:pt x="194" y="20"/>
                      </a:cubicBezTo>
                      <a:cubicBezTo>
                        <a:pt x="194" y="20"/>
                        <a:pt x="193" y="20"/>
                        <a:pt x="193" y="20"/>
                      </a:cubicBezTo>
                      <a:cubicBezTo>
                        <a:pt x="193" y="20"/>
                        <a:pt x="193" y="20"/>
                        <a:pt x="193" y="20"/>
                      </a:cubicBezTo>
                      <a:cubicBezTo>
                        <a:pt x="193" y="20"/>
                        <a:pt x="193" y="20"/>
                        <a:pt x="193" y="20"/>
                      </a:cubicBezTo>
                      <a:cubicBezTo>
                        <a:pt x="193" y="20"/>
                        <a:pt x="193" y="20"/>
                        <a:pt x="193" y="20"/>
                      </a:cubicBezTo>
                      <a:cubicBezTo>
                        <a:pt x="193" y="20"/>
                        <a:pt x="192" y="21"/>
                        <a:pt x="192" y="21"/>
                      </a:cubicBezTo>
                      <a:cubicBezTo>
                        <a:pt x="193" y="21"/>
                        <a:pt x="193" y="21"/>
                        <a:pt x="193" y="21"/>
                      </a:cubicBezTo>
                      <a:cubicBezTo>
                        <a:pt x="193" y="21"/>
                        <a:pt x="193" y="21"/>
                        <a:pt x="193" y="21"/>
                      </a:cubicBezTo>
                      <a:cubicBezTo>
                        <a:pt x="193" y="22"/>
                        <a:pt x="194" y="21"/>
                        <a:pt x="194" y="21"/>
                      </a:cubicBezTo>
                      <a:cubicBezTo>
                        <a:pt x="194" y="22"/>
                        <a:pt x="193" y="22"/>
                        <a:pt x="194" y="23"/>
                      </a:cubicBezTo>
                      <a:cubicBezTo>
                        <a:pt x="195" y="23"/>
                        <a:pt x="196" y="22"/>
                        <a:pt x="196" y="22"/>
                      </a:cubicBezTo>
                      <a:cubicBezTo>
                        <a:pt x="196" y="22"/>
                        <a:pt x="196" y="22"/>
                        <a:pt x="196" y="22"/>
                      </a:cubicBezTo>
                      <a:cubicBezTo>
                        <a:pt x="197" y="22"/>
                        <a:pt x="198" y="22"/>
                        <a:pt x="198" y="21"/>
                      </a:cubicBezTo>
                      <a:cubicBezTo>
                        <a:pt x="198" y="22"/>
                        <a:pt x="199" y="23"/>
                        <a:pt x="199" y="23"/>
                      </a:cubicBezTo>
                      <a:cubicBezTo>
                        <a:pt x="200" y="23"/>
                        <a:pt x="200" y="21"/>
                        <a:pt x="200" y="23"/>
                      </a:cubicBezTo>
                      <a:cubicBezTo>
                        <a:pt x="201" y="23"/>
                        <a:pt x="201" y="22"/>
                        <a:pt x="202" y="22"/>
                      </a:cubicBezTo>
                      <a:cubicBezTo>
                        <a:pt x="202" y="21"/>
                        <a:pt x="201" y="22"/>
                        <a:pt x="201" y="21"/>
                      </a:cubicBezTo>
                      <a:cubicBezTo>
                        <a:pt x="201" y="21"/>
                        <a:pt x="201" y="21"/>
                        <a:pt x="202" y="21"/>
                      </a:cubicBezTo>
                      <a:cubicBezTo>
                        <a:pt x="202" y="21"/>
                        <a:pt x="203" y="22"/>
                        <a:pt x="204" y="21"/>
                      </a:cubicBezTo>
                      <a:cubicBezTo>
                        <a:pt x="204" y="21"/>
                        <a:pt x="203" y="22"/>
                        <a:pt x="203" y="22"/>
                      </a:cubicBezTo>
                      <a:cubicBezTo>
                        <a:pt x="203" y="22"/>
                        <a:pt x="204" y="23"/>
                        <a:pt x="203" y="23"/>
                      </a:cubicBezTo>
                      <a:cubicBezTo>
                        <a:pt x="204" y="24"/>
                        <a:pt x="205" y="23"/>
                        <a:pt x="205" y="22"/>
                      </a:cubicBezTo>
                      <a:cubicBezTo>
                        <a:pt x="205" y="22"/>
                        <a:pt x="205" y="22"/>
                        <a:pt x="205" y="22"/>
                      </a:cubicBezTo>
                      <a:cubicBezTo>
                        <a:pt x="205" y="21"/>
                        <a:pt x="207" y="22"/>
                        <a:pt x="208" y="21"/>
                      </a:cubicBezTo>
                      <a:cubicBezTo>
                        <a:pt x="209" y="23"/>
                        <a:pt x="205" y="22"/>
                        <a:pt x="207" y="23"/>
                      </a:cubicBezTo>
                      <a:cubicBezTo>
                        <a:pt x="207" y="23"/>
                        <a:pt x="209" y="22"/>
                        <a:pt x="209" y="24"/>
                      </a:cubicBezTo>
                      <a:cubicBezTo>
                        <a:pt x="210" y="24"/>
                        <a:pt x="210" y="23"/>
                        <a:pt x="210" y="22"/>
                      </a:cubicBezTo>
                      <a:cubicBezTo>
                        <a:pt x="211" y="22"/>
                        <a:pt x="210" y="24"/>
                        <a:pt x="212" y="23"/>
                      </a:cubicBezTo>
                      <a:cubicBezTo>
                        <a:pt x="212" y="23"/>
                        <a:pt x="212" y="22"/>
                        <a:pt x="211" y="21"/>
                      </a:cubicBezTo>
                      <a:cubicBezTo>
                        <a:pt x="211" y="21"/>
                        <a:pt x="210" y="21"/>
                        <a:pt x="209" y="20"/>
                      </a:cubicBezTo>
                      <a:cubicBezTo>
                        <a:pt x="208" y="20"/>
                        <a:pt x="207" y="20"/>
                        <a:pt x="206" y="19"/>
                      </a:cubicBezTo>
                      <a:cubicBezTo>
                        <a:pt x="206" y="19"/>
                        <a:pt x="205" y="19"/>
                        <a:pt x="205" y="19"/>
                      </a:cubicBezTo>
                      <a:cubicBezTo>
                        <a:pt x="204" y="19"/>
                        <a:pt x="203" y="18"/>
                        <a:pt x="204" y="18"/>
                      </a:cubicBezTo>
                      <a:cubicBezTo>
                        <a:pt x="204" y="18"/>
                        <a:pt x="204" y="18"/>
                        <a:pt x="204" y="18"/>
                      </a:cubicBezTo>
                      <a:cubicBezTo>
                        <a:pt x="205" y="17"/>
                        <a:pt x="205" y="17"/>
                        <a:pt x="205" y="16"/>
                      </a:cubicBezTo>
                      <a:cubicBezTo>
                        <a:pt x="205" y="17"/>
                        <a:pt x="206" y="18"/>
                        <a:pt x="206" y="18"/>
                      </a:cubicBezTo>
                      <a:cubicBezTo>
                        <a:pt x="207" y="18"/>
                        <a:pt x="207" y="18"/>
                        <a:pt x="207" y="18"/>
                      </a:cubicBezTo>
                      <a:cubicBezTo>
                        <a:pt x="207" y="18"/>
                        <a:pt x="207" y="18"/>
                        <a:pt x="207" y="19"/>
                      </a:cubicBezTo>
                      <a:cubicBezTo>
                        <a:pt x="208" y="19"/>
                        <a:pt x="208" y="19"/>
                        <a:pt x="209" y="19"/>
                      </a:cubicBezTo>
                      <a:cubicBezTo>
                        <a:pt x="209" y="19"/>
                        <a:pt x="209" y="19"/>
                        <a:pt x="209" y="19"/>
                      </a:cubicBezTo>
                      <a:cubicBezTo>
                        <a:pt x="211" y="19"/>
                        <a:pt x="211" y="19"/>
                        <a:pt x="211" y="19"/>
                      </a:cubicBezTo>
                      <a:cubicBezTo>
                        <a:pt x="211" y="19"/>
                        <a:pt x="211" y="19"/>
                        <a:pt x="211" y="19"/>
                      </a:cubicBezTo>
                      <a:cubicBezTo>
                        <a:pt x="211" y="19"/>
                        <a:pt x="210" y="20"/>
                        <a:pt x="211" y="20"/>
                      </a:cubicBezTo>
                      <a:cubicBezTo>
                        <a:pt x="211" y="20"/>
                        <a:pt x="212" y="19"/>
                        <a:pt x="212" y="20"/>
                      </a:cubicBezTo>
                      <a:cubicBezTo>
                        <a:pt x="212" y="18"/>
                        <a:pt x="212" y="18"/>
                        <a:pt x="212" y="18"/>
                      </a:cubicBezTo>
                      <a:cubicBezTo>
                        <a:pt x="212" y="18"/>
                        <a:pt x="212" y="18"/>
                        <a:pt x="212" y="18"/>
                      </a:cubicBezTo>
                      <a:cubicBezTo>
                        <a:pt x="212" y="17"/>
                        <a:pt x="213" y="17"/>
                        <a:pt x="215" y="17"/>
                      </a:cubicBezTo>
                      <a:cubicBezTo>
                        <a:pt x="215" y="16"/>
                        <a:pt x="215" y="16"/>
                        <a:pt x="215" y="16"/>
                      </a:cubicBezTo>
                      <a:cubicBezTo>
                        <a:pt x="216" y="17"/>
                        <a:pt x="216" y="16"/>
                        <a:pt x="218" y="17"/>
                      </a:cubicBezTo>
                      <a:cubicBezTo>
                        <a:pt x="218" y="17"/>
                        <a:pt x="218" y="17"/>
                        <a:pt x="218" y="17"/>
                      </a:cubicBezTo>
                      <a:cubicBezTo>
                        <a:pt x="219" y="17"/>
                        <a:pt x="220" y="16"/>
                        <a:pt x="221" y="17"/>
                      </a:cubicBezTo>
                      <a:cubicBezTo>
                        <a:pt x="221" y="17"/>
                        <a:pt x="221" y="16"/>
                        <a:pt x="221" y="16"/>
                      </a:cubicBezTo>
                      <a:cubicBezTo>
                        <a:pt x="221" y="16"/>
                        <a:pt x="221" y="17"/>
                        <a:pt x="221" y="17"/>
                      </a:cubicBezTo>
                      <a:cubicBezTo>
                        <a:pt x="222" y="16"/>
                        <a:pt x="223" y="17"/>
                        <a:pt x="223" y="17"/>
                      </a:cubicBezTo>
                      <a:cubicBezTo>
                        <a:pt x="223" y="17"/>
                        <a:pt x="223" y="17"/>
                        <a:pt x="223" y="18"/>
                      </a:cubicBezTo>
                      <a:cubicBezTo>
                        <a:pt x="224" y="18"/>
                        <a:pt x="224" y="18"/>
                        <a:pt x="224" y="18"/>
                      </a:cubicBezTo>
                      <a:cubicBezTo>
                        <a:pt x="224" y="18"/>
                        <a:pt x="224" y="18"/>
                        <a:pt x="225" y="18"/>
                      </a:cubicBezTo>
                      <a:cubicBezTo>
                        <a:pt x="224" y="19"/>
                        <a:pt x="224" y="19"/>
                        <a:pt x="225" y="20"/>
                      </a:cubicBezTo>
                      <a:cubicBezTo>
                        <a:pt x="224" y="20"/>
                        <a:pt x="224" y="20"/>
                        <a:pt x="224" y="20"/>
                      </a:cubicBezTo>
                      <a:cubicBezTo>
                        <a:pt x="224" y="20"/>
                        <a:pt x="224" y="20"/>
                        <a:pt x="224" y="20"/>
                      </a:cubicBezTo>
                      <a:cubicBezTo>
                        <a:pt x="224" y="19"/>
                        <a:pt x="224" y="18"/>
                        <a:pt x="223" y="18"/>
                      </a:cubicBezTo>
                      <a:cubicBezTo>
                        <a:pt x="223" y="18"/>
                        <a:pt x="223" y="19"/>
                        <a:pt x="223" y="19"/>
                      </a:cubicBezTo>
                      <a:cubicBezTo>
                        <a:pt x="223" y="19"/>
                        <a:pt x="223" y="19"/>
                        <a:pt x="223" y="20"/>
                      </a:cubicBezTo>
                      <a:cubicBezTo>
                        <a:pt x="224" y="19"/>
                        <a:pt x="224" y="20"/>
                        <a:pt x="224" y="20"/>
                      </a:cubicBezTo>
                      <a:cubicBezTo>
                        <a:pt x="224" y="21"/>
                        <a:pt x="223" y="21"/>
                        <a:pt x="224" y="22"/>
                      </a:cubicBezTo>
                      <a:cubicBezTo>
                        <a:pt x="224" y="22"/>
                        <a:pt x="224" y="22"/>
                        <a:pt x="224" y="21"/>
                      </a:cubicBezTo>
                      <a:cubicBezTo>
                        <a:pt x="222" y="22"/>
                        <a:pt x="225" y="22"/>
                        <a:pt x="224" y="24"/>
                      </a:cubicBezTo>
                      <a:cubicBezTo>
                        <a:pt x="226" y="24"/>
                        <a:pt x="224" y="22"/>
                        <a:pt x="226" y="22"/>
                      </a:cubicBezTo>
                      <a:cubicBezTo>
                        <a:pt x="226" y="21"/>
                        <a:pt x="226" y="20"/>
                        <a:pt x="226" y="19"/>
                      </a:cubicBezTo>
                      <a:cubicBezTo>
                        <a:pt x="228" y="19"/>
                        <a:pt x="229" y="20"/>
                        <a:pt x="231" y="20"/>
                      </a:cubicBezTo>
                      <a:cubicBezTo>
                        <a:pt x="230" y="21"/>
                        <a:pt x="229" y="20"/>
                        <a:pt x="228" y="20"/>
                      </a:cubicBezTo>
                      <a:cubicBezTo>
                        <a:pt x="228" y="21"/>
                        <a:pt x="227" y="21"/>
                        <a:pt x="227" y="22"/>
                      </a:cubicBezTo>
                      <a:cubicBezTo>
                        <a:pt x="229" y="23"/>
                        <a:pt x="230" y="22"/>
                        <a:pt x="232" y="21"/>
                      </a:cubicBezTo>
                      <a:cubicBezTo>
                        <a:pt x="232" y="21"/>
                        <a:pt x="232" y="22"/>
                        <a:pt x="232" y="22"/>
                      </a:cubicBezTo>
                      <a:cubicBezTo>
                        <a:pt x="231" y="22"/>
                        <a:pt x="230" y="23"/>
                        <a:pt x="230" y="23"/>
                      </a:cubicBezTo>
                      <a:cubicBezTo>
                        <a:pt x="231" y="23"/>
                        <a:pt x="231" y="23"/>
                        <a:pt x="233" y="23"/>
                      </a:cubicBezTo>
                      <a:cubicBezTo>
                        <a:pt x="234" y="24"/>
                        <a:pt x="233" y="23"/>
                        <a:pt x="236" y="23"/>
                      </a:cubicBezTo>
                      <a:cubicBezTo>
                        <a:pt x="236" y="23"/>
                        <a:pt x="236" y="24"/>
                        <a:pt x="236" y="24"/>
                      </a:cubicBezTo>
                      <a:cubicBezTo>
                        <a:pt x="237" y="24"/>
                        <a:pt x="237" y="24"/>
                        <a:pt x="238" y="23"/>
                      </a:cubicBezTo>
                      <a:cubicBezTo>
                        <a:pt x="239" y="23"/>
                        <a:pt x="239" y="24"/>
                        <a:pt x="239" y="24"/>
                      </a:cubicBezTo>
                      <a:cubicBezTo>
                        <a:pt x="239" y="24"/>
                        <a:pt x="240" y="23"/>
                        <a:pt x="240" y="24"/>
                      </a:cubicBezTo>
                      <a:cubicBezTo>
                        <a:pt x="240" y="24"/>
                        <a:pt x="240" y="22"/>
                        <a:pt x="240" y="21"/>
                      </a:cubicBezTo>
                      <a:cubicBezTo>
                        <a:pt x="239" y="21"/>
                        <a:pt x="238" y="23"/>
                        <a:pt x="236" y="22"/>
                      </a:cubicBezTo>
                      <a:cubicBezTo>
                        <a:pt x="235" y="22"/>
                        <a:pt x="235" y="22"/>
                        <a:pt x="236" y="21"/>
                      </a:cubicBezTo>
                      <a:cubicBezTo>
                        <a:pt x="234" y="20"/>
                        <a:pt x="233" y="19"/>
                        <a:pt x="233" y="18"/>
                      </a:cubicBezTo>
                      <a:cubicBezTo>
                        <a:pt x="233" y="18"/>
                        <a:pt x="233" y="18"/>
                        <a:pt x="233" y="18"/>
                      </a:cubicBezTo>
                      <a:cubicBezTo>
                        <a:pt x="233" y="18"/>
                        <a:pt x="233" y="18"/>
                        <a:pt x="233" y="18"/>
                      </a:cubicBezTo>
                      <a:cubicBezTo>
                        <a:pt x="234" y="18"/>
                        <a:pt x="235" y="18"/>
                        <a:pt x="235" y="17"/>
                      </a:cubicBezTo>
                      <a:cubicBezTo>
                        <a:pt x="235" y="18"/>
                        <a:pt x="236" y="18"/>
                        <a:pt x="236" y="18"/>
                      </a:cubicBezTo>
                      <a:cubicBezTo>
                        <a:pt x="237" y="18"/>
                        <a:pt x="237" y="18"/>
                        <a:pt x="237" y="19"/>
                      </a:cubicBezTo>
                      <a:cubicBezTo>
                        <a:pt x="237" y="18"/>
                        <a:pt x="238" y="18"/>
                        <a:pt x="238" y="17"/>
                      </a:cubicBezTo>
                      <a:cubicBezTo>
                        <a:pt x="238" y="17"/>
                        <a:pt x="239" y="17"/>
                        <a:pt x="239" y="17"/>
                      </a:cubicBezTo>
                      <a:cubicBezTo>
                        <a:pt x="238" y="19"/>
                        <a:pt x="241" y="17"/>
                        <a:pt x="241" y="18"/>
                      </a:cubicBezTo>
                      <a:cubicBezTo>
                        <a:pt x="241" y="18"/>
                        <a:pt x="241" y="19"/>
                        <a:pt x="242" y="19"/>
                      </a:cubicBezTo>
                      <a:cubicBezTo>
                        <a:pt x="242" y="17"/>
                        <a:pt x="240" y="17"/>
                        <a:pt x="241" y="16"/>
                      </a:cubicBezTo>
                      <a:cubicBezTo>
                        <a:pt x="241" y="15"/>
                        <a:pt x="242" y="15"/>
                        <a:pt x="243" y="16"/>
                      </a:cubicBezTo>
                      <a:cubicBezTo>
                        <a:pt x="243" y="15"/>
                        <a:pt x="242" y="15"/>
                        <a:pt x="242" y="14"/>
                      </a:cubicBezTo>
                      <a:cubicBezTo>
                        <a:pt x="243" y="13"/>
                        <a:pt x="243" y="13"/>
                        <a:pt x="243" y="14"/>
                      </a:cubicBezTo>
                      <a:cubicBezTo>
                        <a:pt x="243" y="14"/>
                        <a:pt x="242" y="16"/>
                        <a:pt x="243" y="16"/>
                      </a:cubicBezTo>
                      <a:cubicBezTo>
                        <a:pt x="244" y="16"/>
                        <a:pt x="245" y="16"/>
                        <a:pt x="246" y="16"/>
                      </a:cubicBezTo>
                      <a:cubicBezTo>
                        <a:pt x="246" y="16"/>
                        <a:pt x="246" y="16"/>
                        <a:pt x="246" y="16"/>
                      </a:cubicBezTo>
                      <a:cubicBezTo>
                        <a:pt x="246" y="16"/>
                        <a:pt x="246" y="16"/>
                        <a:pt x="246" y="16"/>
                      </a:cubicBezTo>
                      <a:cubicBezTo>
                        <a:pt x="246" y="16"/>
                        <a:pt x="245" y="16"/>
                        <a:pt x="245" y="17"/>
                      </a:cubicBezTo>
                      <a:cubicBezTo>
                        <a:pt x="245" y="17"/>
                        <a:pt x="246" y="18"/>
                        <a:pt x="246" y="18"/>
                      </a:cubicBezTo>
                      <a:cubicBezTo>
                        <a:pt x="245" y="18"/>
                        <a:pt x="245" y="18"/>
                        <a:pt x="245" y="18"/>
                      </a:cubicBezTo>
                      <a:cubicBezTo>
                        <a:pt x="244" y="18"/>
                        <a:pt x="245" y="19"/>
                        <a:pt x="245" y="19"/>
                      </a:cubicBezTo>
                      <a:cubicBezTo>
                        <a:pt x="245" y="19"/>
                        <a:pt x="243" y="20"/>
                        <a:pt x="244" y="21"/>
                      </a:cubicBezTo>
                      <a:cubicBezTo>
                        <a:pt x="243" y="21"/>
                        <a:pt x="243" y="21"/>
                        <a:pt x="242" y="21"/>
                      </a:cubicBezTo>
                      <a:cubicBezTo>
                        <a:pt x="243" y="22"/>
                        <a:pt x="243" y="23"/>
                        <a:pt x="243" y="24"/>
                      </a:cubicBezTo>
                      <a:cubicBezTo>
                        <a:pt x="244" y="24"/>
                        <a:pt x="245" y="23"/>
                        <a:pt x="246" y="22"/>
                      </a:cubicBezTo>
                      <a:cubicBezTo>
                        <a:pt x="247" y="23"/>
                        <a:pt x="245" y="23"/>
                        <a:pt x="246" y="24"/>
                      </a:cubicBezTo>
                      <a:cubicBezTo>
                        <a:pt x="246" y="24"/>
                        <a:pt x="247" y="24"/>
                        <a:pt x="247" y="24"/>
                      </a:cubicBezTo>
                      <a:cubicBezTo>
                        <a:pt x="248" y="24"/>
                        <a:pt x="248" y="25"/>
                        <a:pt x="248" y="25"/>
                      </a:cubicBezTo>
                      <a:cubicBezTo>
                        <a:pt x="249" y="26"/>
                        <a:pt x="250" y="25"/>
                        <a:pt x="250" y="26"/>
                      </a:cubicBezTo>
                      <a:cubicBezTo>
                        <a:pt x="251" y="26"/>
                        <a:pt x="250" y="24"/>
                        <a:pt x="252" y="25"/>
                      </a:cubicBezTo>
                      <a:cubicBezTo>
                        <a:pt x="252" y="24"/>
                        <a:pt x="251" y="22"/>
                        <a:pt x="253" y="22"/>
                      </a:cubicBezTo>
                      <a:cubicBezTo>
                        <a:pt x="254" y="24"/>
                        <a:pt x="251" y="22"/>
                        <a:pt x="253" y="24"/>
                      </a:cubicBezTo>
                      <a:cubicBezTo>
                        <a:pt x="253" y="24"/>
                        <a:pt x="255" y="23"/>
                        <a:pt x="255" y="25"/>
                      </a:cubicBezTo>
                      <a:cubicBezTo>
                        <a:pt x="255" y="24"/>
                        <a:pt x="256" y="26"/>
                        <a:pt x="256" y="23"/>
                      </a:cubicBezTo>
                      <a:cubicBezTo>
                        <a:pt x="257" y="23"/>
                        <a:pt x="257" y="24"/>
                        <a:pt x="257" y="25"/>
                      </a:cubicBezTo>
                      <a:cubicBezTo>
                        <a:pt x="257" y="25"/>
                        <a:pt x="258" y="24"/>
                        <a:pt x="258" y="24"/>
                      </a:cubicBezTo>
                      <a:cubicBezTo>
                        <a:pt x="258" y="25"/>
                        <a:pt x="259" y="26"/>
                        <a:pt x="259" y="26"/>
                      </a:cubicBezTo>
                      <a:cubicBezTo>
                        <a:pt x="260" y="26"/>
                        <a:pt x="261" y="25"/>
                        <a:pt x="260" y="26"/>
                      </a:cubicBezTo>
                      <a:cubicBezTo>
                        <a:pt x="260" y="27"/>
                        <a:pt x="261" y="26"/>
                        <a:pt x="261" y="25"/>
                      </a:cubicBezTo>
                      <a:cubicBezTo>
                        <a:pt x="262" y="25"/>
                        <a:pt x="262" y="26"/>
                        <a:pt x="263" y="25"/>
                      </a:cubicBezTo>
                      <a:cubicBezTo>
                        <a:pt x="263" y="25"/>
                        <a:pt x="263" y="24"/>
                        <a:pt x="263" y="24"/>
                      </a:cubicBezTo>
                      <a:cubicBezTo>
                        <a:pt x="263" y="24"/>
                        <a:pt x="264" y="25"/>
                        <a:pt x="265" y="24"/>
                      </a:cubicBezTo>
                      <a:cubicBezTo>
                        <a:pt x="265" y="23"/>
                        <a:pt x="262" y="24"/>
                        <a:pt x="263" y="22"/>
                      </a:cubicBezTo>
                      <a:cubicBezTo>
                        <a:pt x="263" y="22"/>
                        <a:pt x="264" y="22"/>
                        <a:pt x="264" y="21"/>
                      </a:cubicBezTo>
                      <a:cubicBezTo>
                        <a:pt x="265" y="20"/>
                        <a:pt x="265" y="21"/>
                        <a:pt x="266" y="21"/>
                      </a:cubicBezTo>
                      <a:cubicBezTo>
                        <a:pt x="265" y="22"/>
                        <a:pt x="263" y="21"/>
                        <a:pt x="264" y="23"/>
                      </a:cubicBezTo>
                      <a:cubicBezTo>
                        <a:pt x="265" y="23"/>
                        <a:pt x="265" y="22"/>
                        <a:pt x="266" y="22"/>
                      </a:cubicBezTo>
                      <a:cubicBezTo>
                        <a:pt x="267" y="23"/>
                        <a:pt x="266" y="23"/>
                        <a:pt x="267" y="24"/>
                      </a:cubicBezTo>
                      <a:cubicBezTo>
                        <a:pt x="267" y="24"/>
                        <a:pt x="267" y="24"/>
                        <a:pt x="267" y="25"/>
                      </a:cubicBezTo>
                      <a:cubicBezTo>
                        <a:pt x="270" y="25"/>
                        <a:pt x="272" y="25"/>
                        <a:pt x="273" y="23"/>
                      </a:cubicBezTo>
                      <a:cubicBezTo>
                        <a:pt x="274" y="24"/>
                        <a:pt x="274" y="25"/>
                        <a:pt x="275" y="26"/>
                      </a:cubicBezTo>
                      <a:cubicBezTo>
                        <a:pt x="276" y="25"/>
                        <a:pt x="278" y="26"/>
                        <a:pt x="278" y="24"/>
                      </a:cubicBezTo>
                      <a:cubicBezTo>
                        <a:pt x="279" y="24"/>
                        <a:pt x="279" y="24"/>
                        <a:pt x="279" y="24"/>
                      </a:cubicBezTo>
                      <a:cubicBezTo>
                        <a:pt x="279" y="23"/>
                        <a:pt x="278" y="22"/>
                        <a:pt x="278" y="21"/>
                      </a:cubicBezTo>
                      <a:cubicBezTo>
                        <a:pt x="277" y="21"/>
                        <a:pt x="277" y="21"/>
                        <a:pt x="277" y="21"/>
                      </a:cubicBezTo>
                      <a:cubicBezTo>
                        <a:pt x="276" y="21"/>
                        <a:pt x="277" y="20"/>
                        <a:pt x="277" y="20"/>
                      </a:cubicBezTo>
                      <a:cubicBezTo>
                        <a:pt x="277" y="19"/>
                        <a:pt x="276" y="19"/>
                        <a:pt x="276" y="19"/>
                      </a:cubicBezTo>
                      <a:cubicBezTo>
                        <a:pt x="276" y="19"/>
                        <a:pt x="276" y="19"/>
                        <a:pt x="276" y="19"/>
                      </a:cubicBezTo>
                      <a:cubicBezTo>
                        <a:pt x="276" y="20"/>
                        <a:pt x="275" y="20"/>
                        <a:pt x="276" y="21"/>
                      </a:cubicBezTo>
                      <a:cubicBezTo>
                        <a:pt x="275" y="21"/>
                        <a:pt x="275" y="21"/>
                        <a:pt x="275" y="21"/>
                      </a:cubicBezTo>
                      <a:cubicBezTo>
                        <a:pt x="274" y="21"/>
                        <a:pt x="272" y="22"/>
                        <a:pt x="271" y="21"/>
                      </a:cubicBezTo>
                      <a:cubicBezTo>
                        <a:pt x="270" y="20"/>
                        <a:pt x="270" y="22"/>
                        <a:pt x="268" y="21"/>
                      </a:cubicBezTo>
                      <a:cubicBezTo>
                        <a:pt x="269" y="21"/>
                        <a:pt x="268" y="22"/>
                        <a:pt x="268" y="23"/>
                      </a:cubicBezTo>
                      <a:cubicBezTo>
                        <a:pt x="267" y="23"/>
                        <a:pt x="267" y="22"/>
                        <a:pt x="267" y="21"/>
                      </a:cubicBezTo>
                      <a:cubicBezTo>
                        <a:pt x="266" y="21"/>
                        <a:pt x="266" y="20"/>
                        <a:pt x="266" y="20"/>
                      </a:cubicBezTo>
                      <a:cubicBezTo>
                        <a:pt x="265" y="20"/>
                        <a:pt x="264" y="20"/>
                        <a:pt x="263" y="21"/>
                      </a:cubicBezTo>
                      <a:cubicBezTo>
                        <a:pt x="262" y="21"/>
                        <a:pt x="262" y="19"/>
                        <a:pt x="262" y="20"/>
                      </a:cubicBezTo>
                      <a:cubicBezTo>
                        <a:pt x="262" y="19"/>
                        <a:pt x="261" y="19"/>
                        <a:pt x="261" y="18"/>
                      </a:cubicBezTo>
                      <a:cubicBezTo>
                        <a:pt x="260" y="19"/>
                        <a:pt x="259" y="19"/>
                        <a:pt x="258" y="20"/>
                      </a:cubicBezTo>
                      <a:cubicBezTo>
                        <a:pt x="257" y="19"/>
                        <a:pt x="256" y="21"/>
                        <a:pt x="256" y="20"/>
                      </a:cubicBezTo>
                      <a:cubicBezTo>
                        <a:pt x="255" y="20"/>
                        <a:pt x="255" y="21"/>
                        <a:pt x="255" y="21"/>
                      </a:cubicBezTo>
                      <a:cubicBezTo>
                        <a:pt x="253" y="21"/>
                        <a:pt x="253" y="22"/>
                        <a:pt x="251" y="21"/>
                      </a:cubicBezTo>
                      <a:cubicBezTo>
                        <a:pt x="251" y="21"/>
                        <a:pt x="253" y="21"/>
                        <a:pt x="252" y="19"/>
                      </a:cubicBezTo>
                      <a:cubicBezTo>
                        <a:pt x="252" y="18"/>
                        <a:pt x="254" y="19"/>
                        <a:pt x="254" y="18"/>
                      </a:cubicBezTo>
                      <a:cubicBezTo>
                        <a:pt x="256" y="18"/>
                        <a:pt x="256" y="18"/>
                        <a:pt x="256" y="18"/>
                      </a:cubicBezTo>
                      <a:cubicBezTo>
                        <a:pt x="256" y="17"/>
                        <a:pt x="257" y="17"/>
                        <a:pt x="258" y="16"/>
                      </a:cubicBezTo>
                      <a:cubicBezTo>
                        <a:pt x="258" y="15"/>
                        <a:pt x="258" y="14"/>
                        <a:pt x="259" y="14"/>
                      </a:cubicBezTo>
                      <a:cubicBezTo>
                        <a:pt x="260" y="15"/>
                        <a:pt x="258" y="16"/>
                        <a:pt x="259" y="16"/>
                      </a:cubicBezTo>
                      <a:cubicBezTo>
                        <a:pt x="261" y="17"/>
                        <a:pt x="262" y="16"/>
                        <a:pt x="263" y="16"/>
                      </a:cubicBezTo>
                      <a:cubicBezTo>
                        <a:pt x="263" y="16"/>
                        <a:pt x="263" y="16"/>
                        <a:pt x="263" y="16"/>
                      </a:cubicBezTo>
                      <a:cubicBezTo>
                        <a:pt x="263" y="16"/>
                        <a:pt x="264" y="16"/>
                        <a:pt x="264" y="16"/>
                      </a:cubicBezTo>
                      <a:cubicBezTo>
                        <a:pt x="264" y="16"/>
                        <a:pt x="264" y="16"/>
                        <a:pt x="264" y="16"/>
                      </a:cubicBezTo>
                      <a:cubicBezTo>
                        <a:pt x="264" y="16"/>
                        <a:pt x="264" y="16"/>
                        <a:pt x="264" y="16"/>
                      </a:cubicBezTo>
                      <a:cubicBezTo>
                        <a:pt x="264" y="16"/>
                        <a:pt x="265" y="16"/>
                        <a:pt x="265" y="16"/>
                      </a:cubicBezTo>
                      <a:cubicBezTo>
                        <a:pt x="265" y="16"/>
                        <a:pt x="264" y="17"/>
                        <a:pt x="265" y="18"/>
                      </a:cubicBezTo>
                      <a:cubicBezTo>
                        <a:pt x="269" y="18"/>
                        <a:pt x="272" y="16"/>
                        <a:pt x="270" y="13"/>
                      </a:cubicBezTo>
                      <a:cubicBezTo>
                        <a:pt x="270" y="13"/>
                        <a:pt x="271" y="13"/>
                        <a:pt x="271" y="11"/>
                      </a:cubicBezTo>
                      <a:cubicBezTo>
                        <a:pt x="273" y="11"/>
                        <a:pt x="271" y="14"/>
                        <a:pt x="273" y="13"/>
                      </a:cubicBezTo>
                      <a:cubicBezTo>
                        <a:pt x="273" y="12"/>
                        <a:pt x="273" y="12"/>
                        <a:pt x="273" y="12"/>
                      </a:cubicBezTo>
                      <a:cubicBezTo>
                        <a:pt x="272" y="11"/>
                        <a:pt x="272" y="10"/>
                        <a:pt x="272" y="10"/>
                      </a:cubicBezTo>
                      <a:cubicBezTo>
                        <a:pt x="272" y="10"/>
                        <a:pt x="271" y="11"/>
                        <a:pt x="270" y="11"/>
                      </a:cubicBezTo>
                      <a:cubicBezTo>
                        <a:pt x="270" y="10"/>
                        <a:pt x="270" y="10"/>
                        <a:pt x="270" y="9"/>
                      </a:cubicBezTo>
                      <a:cubicBezTo>
                        <a:pt x="266" y="9"/>
                        <a:pt x="266" y="9"/>
                        <a:pt x="266" y="9"/>
                      </a:cubicBezTo>
                      <a:cubicBezTo>
                        <a:pt x="266" y="10"/>
                        <a:pt x="266" y="10"/>
                        <a:pt x="265" y="10"/>
                      </a:cubicBezTo>
                      <a:cubicBezTo>
                        <a:pt x="265" y="11"/>
                        <a:pt x="266" y="11"/>
                        <a:pt x="266" y="11"/>
                      </a:cubicBezTo>
                      <a:cubicBezTo>
                        <a:pt x="265" y="12"/>
                        <a:pt x="264" y="12"/>
                        <a:pt x="264" y="12"/>
                      </a:cubicBezTo>
                      <a:cubicBezTo>
                        <a:pt x="264" y="12"/>
                        <a:pt x="264" y="12"/>
                        <a:pt x="263" y="12"/>
                      </a:cubicBezTo>
                      <a:cubicBezTo>
                        <a:pt x="264" y="12"/>
                        <a:pt x="264" y="12"/>
                        <a:pt x="264" y="11"/>
                      </a:cubicBezTo>
                      <a:cubicBezTo>
                        <a:pt x="263" y="11"/>
                        <a:pt x="263" y="10"/>
                        <a:pt x="262" y="9"/>
                      </a:cubicBezTo>
                      <a:cubicBezTo>
                        <a:pt x="262" y="9"/>
                        <a:pt x="262" y="9"/>
                        <a:pt x="261" y="9"/>
                      </a:cubicBezTo>
                      <a:cubicBezTo>
                        <a:pt x="260" y="9"/>
                        <a:pt x="259" y="12"/>
                        <a:pt x="257" y="12"/>
                      </a:cubicBezTo>
                      <a:cubicBezTo>
                        <a:pt x="257" y="12"/>
                        <a:pt x="257" y="11"/>
                        <a:pt x="256" y="11"/>
                      </a:cubicBezTo>
                      <a:cubicBezTo>
                        <a:pt x="256" y="10"/>
                        <a:pt x="256" y="10"/>
                        <a:pt x="256" y="10"/>
                      </a:cubicBezTo>
                      <a:cubicBezTo>
                        <a:pt x="256" y="10"/>
                        <a:pt x="255" y="9"/>
                        <a:pt x="255" y="9"/>
                      </a:cubicBezTo>
                      <a:cubicBezTo>
                        <a:pt x="253" y="9"/>
                        <a:pt x="252" y="9"/>
                        <a:pt x="251" y="11"/>
                      </a:cubicBezTo>
                      <a:cubicBezTo>
                        <a:pt x="250" y="11"/>
                        <a:pt x="250" y="11"/>
                        <a:pt x="249" y="12"/>
                      </a:cubicBezTo>
                      <a:cubicBezTo>
                        <a:pt x="249" y="12"/>
                        <a:pt x="249" y="12"/>
                        <a:pt x="249" y="12"/>
                      </a:cubicBezTo>
                      <a:cubicBezTo>
                        <a:pt x="249" y="12"/>
                        <a:pt x="249" y="12"/>
                        <a:pt x="249" y="11"/>
                      </a:cubicBezTo>
                      <a:cubicBezTo>
                        <a:pt x="250" y="11"/>
                        <a:pt x="248" y="10"/>
                        <a:pt x="249" y="9"/>
                      </a:cubicBezTo>
                      <a:cubicBezTo>
                        <a:pt x="249" y="9"/>
                        <a:pt x="249" y="8"/>
                        <a:pt x="249" y="8"/>
                      </a:cubicBezTo>
                      <a:cubicBezTo>
                        <a:pt x="249" y="7"/>
                        <a:pt x="249" y="7"/>
                        <a:pt x="249" y="6"/>
                      </a:cubicBezTo>
                      <a:cubicBezTo>
                        <a:pt x="250" y="6"/>
                        <a:pt x="250" y="7"/>
                        <a:pt x="251" y="6"/>
                      </a:cubicBezTo>
                      <a:cubicBezTo>
                        <a:pt x="251" y="7"/>
                        <a:pt x="251" y="8"/>
                        <a:pt x="252" y="8"/>
                      </a:cubicBezTo>
                      <a:cubicBezTo>
                        <a:pt x="253" y="8"/>
                        <a:pt x="255" y="9"/>
                        <a:pt x="257" y="9"/>
                      </a:cubicBezTo>
                      <a:cubicBezTo>
                        <a:pt x="257" y="8"/>
                        <a:pt x="257" y="7"/>
                        <a:pt x="258" y="7"/>
                      </a:cubicBezTo>
                      <a:cubicBezTo>
                        <a:pt x="258" y="7"/>
                        <a:pt x="258" y="7"/>
                        <a:pt x="258" y="7"/>
                      </a:cubicBezTo>
                      <a:cubicBezTo>
                        <a:pt x="259" y="7"/>
                        <a:pt x="259" y="7"/>
                        <a:pt x="259" y="8"/>
                      </a:cubicBezTo>
                      <a:cubicBezTo>
                        <a:pt x="262" y="8"/>
                        <a:pt x="262" y="8"/>
                        <a:pt x="265" y="9"/>
                      </a:cubicBezTo>
                      <a:cubicBezTo>
                        <a:pt x="263" y="8"/>
                        <a:pt x="263" y="8"/>
                        <a:pt x="263" y="6"/>
                      </a:cubicBezTo>
                      <a:cubicBezTo>
                        <a:pt x="264" y="6"/>
                        <a:pt x="264" y="7"/>
                        <a:pt x="264" y="6"/>
                      </a:cubicBezTo>
                      <a:cubicBezTo>
                        <a:pt x="263" y="5"/>
                        <a:pt x="263" y="6"/>
                        <a:pt x="262" y="5"/>
                      </a:cubicBezTo>
                      <a:cubicBezTo>
                        <a:pt x="262" y="5"/>
                        <a:pt x="260" y="5"/>
                        <a:pt x="260" y="6"/>
                      </a:cubicBezTo>
                      <a:cubicBezTo>
                        <a:pt x="259" y="6"/>
                        <a:pt x="259" y="5"/>
                        <a:pt x="258" y="5"/>
                      </a:cubicBezTo>
                      <a:cubicBezTo>
                        <a:pt x="258" y="5"/>
                        <a:pt x="258" y="5"/>
                        <a:pt x="258" y="5"/>
                      </a:cubicBezTo>
                      <a:cubicBezTo>
                        <a:pt x="258" y="5"/>
                        <a:pt x="256" y="5"/>
                        <a:pt x="256" y="4"/>
                      </a:cubicBezTo>
                      <a:cubicBezTo>
                        <a:pt x="256" y="4"/>
                        <a:pt x="257" y="4"/>
                        <a:pt x="257" y="3"/>
                      </a:cubicBezTo>
                      <a:cubicBezTo>
                        <a:pt x="255" y="3"/>
                        <a:pt x="255" y="4"/>
                        <a:pt x="253" y="3"/>
                      </a:cubicBezTo>
                      <a:cubicBezTo>
                        <a:pt x="253" y="4"/>
                        <a:pt x="253" y="4"/>
                        <a:pt x="252" y="5"/>
                      </a:cubicBezTo>
                      <a:cubicBezTo>
                        <a:pt x="252" y="3"/>
                        <a:pt x="251" y="5"/>
                        <a:pt x="250" y="5"/>
                      </a:cubicBezTo>
                      <a:cubicBezTo>
                        <a:pt x="249" y="5"/>
                        <a:pt x="249" y="2"/>
                        <a:pt x="248" y="4"/>
                      </a:cubicBezTo>
                      <a:cubicBezTo>
                        <a:pt x="250" y="4"/>
                        <a:pt x="247" y="4"/>
                        <a:pt x="247" y="3"/>
                      </a:cubicBezTo>
                      <a:cubicBezTo>
                        <a:pt x="246" y="5"/>
                        <a:pt x="248" y="4"/>
                        <a:pt x="248" y="5"/>
                      </a:cubicBezTo>
                      <a:cubicBezTo>
                        <a:pt x="248" y="6"/>
                        <a:pt x="247" y="6"/>
                        <a:pt x="246" y="6"/>
                      </a:cubicBezTo>
                      <a:cubicBezTo>
                        <a:pt x="246" y="6"/>
                        <a:pt x="245" y="5"/>
                        <a:pt x="244" y="5"/>
                      </a:cubicBezTo>
                      <a:cubicBezTo>
                        <a:pt x="244" y="5"/>
                        <a:pt x="244" y="5"/>
                        <a:pt x="244" y="6"/>
                      </a:cubicBezTo>
                      <a:cubicBezTo>
                        <a:pt x="243" y="5"/>
                        <a:pt x="243" y="5"/>
                        <a:pt x="243" y="4"/>
                      </a:cubicBezTo>
                      <a:cubicBezTo>
                        <a:pt x="242" y="4"/>
                        <a:pt x="242" y="5"/>
                        <a:pt x="241" y="5"/>
                      </a:cubicBezTo>
                      <a:cubicBezTo>
                        <a:pt x="242" y="3"/>
                        <a:pt x="241" y="4"/>
                        <a:pt x="240" y="3"/>
                      </a:cubicBezTo>
                      <a:cubicBezTo>
                        <a:pt x="240" y="3"/>
                        <a:pt x="240" y="1"/>
                        <a:pt x="239" y="1"/>
                      </a:cubicBezTo>
                      <a:cubicBezTo>
                        <a:pt x="238" y="2"/>
                        <a:pt x="238" y="4"/>
                        <a:pt x="239" y="5"/>
                      </a:cubicBezTo>
                      <a:cubicBezTo>
                        <a:pt x="239" y="5"/>
                        <a:pt x="239" y="4"/>
                        <a:pt x="238" y="4"/>
                      </a:cubicBezTo>
                      <a:cubicBezTo>
                        <a:pt x="238" y="4"/>
                        <a:pt x="238" y="4"/>
                        <a:pt x="238" y="4"/>
                      </a:cubicBezTo>
                      <a:cubicBezTo>
                        <a:pt x="238" y="4"/>
                        <a:pt x="238" y="4"/>
                        <a:pt x="238" y="4"/>
                      </a:cubicBezTo>
                      <a:cubicBezTo>
                        <a:pt x="237" y="4"/>
                        <a:pt x="237" y="5"/>
                        <a:pt x="237" y="5"/>
                      </a:cubicBezTo>
                      <a:cubicBezTo>
                        <a:pt x="237" y="5"/>
                        <a:pt x="237" y="5"/>
                        <a:pt x="237" y="5"/>
                      </a:cubicBezTo>
                      <a:cubicBezTo>
                        <a:pt x="237" y="5"/>
                        <a:pt x="237" y="6"/>
                        <a:pt x="237" y="6"/>
                      </a:cubicBezTo>
                      <a:cubicBezTo>
                        <a:pt x="236" y="6"/>
                        <a:pt x="236" y="5"/>
                        <a:pt x="236" y="4"/>
                      </a:cubicBezTo>
                      <a:cubicBezTo>
                        <a:pt x="235" y="5"/>
                        <a:pt x="235" y="5"/>
                        <a:pt x="234" y="5"/>
                      </a:cubicBezTo>
                      <a:cubicBezTo>
                        <a:pt x="234" y="5"/>
                        <a:pt x="234" y="5"/>
                        <a:pt x="234" y="5"/>
                      </a:cubicBezTo>
                      <a:cubicBezTo>
                        <a:pt x="234" y="5"/>
                        <a:pt x="233" y="4"/>
                        <a:pt x="233" y="3"/>
                      </a:cubicBezTo>
                      <a:cubicBezTo>
                        <a:pt x="233" y="3"/>
                        <a:pt x="232" y="4"/>
                        <a:pt x="232" y="4"/>
                      </a:cubicBezTo>
                      <a:cubicBezTo>
                        <a:pt x="231" y="4"/>
                        <a:pt x="231" y="4"/>
                        <a:pt x="230" y="4"/>
                      </a:cubicBezTo>
                      <a:cubicBezTo>
                        <a:pt x="230" y="4"/>
                        <a:pt x="231" y="4"/>
                        <a:pt x="231" y="5"/>
                      </a:cubicBezTo>
                      <a:cubicBezTo>
                        <a:pt x="231" y="5"/>
                        <a:pt x="231" y="5"/>
                        <a:pt x="231" y="5"/>
                      </a:cubicBezTo>
                      <a:cubicBezTo>
                        <a:pt x="230" y="5"/>
                        <a:pt x="230" y="5"/>
                        <a:pt x="229" y="5"/>
                      </a:cubicBezTo>
                      <a:cubicBezTo>
                        <a:pt x="229" y="4"/>
                        <a:pt x="229" y="4"/>
                        <a:pt x="229" y="4"/>
                      </a:cubicBezTo>
                      <a:cubicBezTo>
                        <a:pt x="229" y="4"/>
                        <a:pt x="229" y="4"/>
                        <a:pt x="228" y="4"/>
                      </a:cubicBezTo>
                      <a:cubicBezTo>
                        <a:pt x="228" y="4"/>
                        <a:pt x="228" y="4"/>
                        <a:pt x="227" y="4"/>
                      </a:cubicBezTo>
                      <a:cubicBezTo>
                        <a:pt x="227" y="5"/>
                        <a:pt x="227" y="5"/>
                        <a:pt x="228" y="5"/>
                      </a:cubicBezTo>
                      <a:cubicBezTo>
                        <a:pt x="227" y="5"/>
                        <a:pt x="227" y="5"/>
                        <a:pt x="227" y="5"/>
                      </a:cubicBezTo>
                      <a:cubicBezTo>
                        <a:pt x="226" y="5"/>
                        <a:pt x="226" y="5"/>
                        <a:pt x="226" y="5"/>
                      </a:cubicBezTo>
                      <a:cubicBezTo>
                        <a:pt x="226" y="5"/>
                        <a:pt x="226" y="5"/>
                        <a:pt x="226" y="5"/>
                      </a:cubicBezTo>
                      <a:cubicBezTo>
                        <a:pt x="226" y="4"/>
                        <a:pt x="226" y="3"/>
                        <a:pt x="226" y="2"/>
                      </a:cubicBezTo>
                      <a:cubicBezTo>
                        <a:pt x="225" y="2"/>
                        <a:pt x="224" y="2"/>
                        <a:pt x="223" y="2"/>
                      </a:cubicBezTo>
                      <a:cubicBezTo>
                        <a:pt x="223" y="4"/>
                        <a:pt x="224" y="3"/>
                        <a:pt x="224" y="4"/>
                      </a:cubicBezTo>
                      <a:cubicBezTo>
                        <a:pt x="224" y="4"/>
                        <a:pt x="225" y="4"/>
                        <a:pt x="225" y="5"/>
                      </a:cubicBezTo>
                      <a:cubicBezTo>
                        <a:pt x="224" y="5"/>
                        <a:pt x="224" y="5"/>
                        <a:pt x="224" y="5"/>
                      </a:cubicBezTo>
                      <a:cubicBezTo>
                        <a:pt x="224" y="4"/>
                        <a:pt x="224" y="3"/>
                        <a:pt x="222" y="3"/>
                      </a:cubicBezTo>
                      <a:cubicBezTo>
                        <a:pt x="222" y="4"/>
                        <a:pt x="222" y="4"/>
                        <a:pt x="223" y="4"/>
                      </a:cubicBezTo>
                      <a:cubicBezTo>
                        <a:pt x="222" y="5"/>
                        <a:pt x="222" y="5"/>
                        <a:pt x="222" y="5"/>
                      </a:cubicBezTo>
                      <a:cubicBezTo>
                        <a:pt x="221" y="5"/>
                        <a:pt x="221" y="5"/>
                        <a:pt x="221" y="5"/>
                      </a:cubicBezTo>
                      <a:cubicBezTo>
                        <a:pt x="221" y="6"/>
                        <a:pt x="221" y="6"/>
                        <a:pt x="221" y="6"/>
                      </a:cubicBezTo>
                      <a:cubicBezTo>
                        <a:pt x="221" y="6"/>
                        <a:pt x="221" y="6"/>
                        <a:pt x="220" y="7"/>
                      </a:cubicBezTo>
                      <a:cubicBezTo>
                        <a:pt x="220" y="7"/>
                        <a:pt x="220" y="6"/>
                        <a:pt x="220" y="6"/>
                      </a:cubicBezTo>
                      <a:cubicBezTo>
                        <a:pt x="220" y="6"/>
                        <a:pt x="220" y="6"/>
                        <a:pt x="220" y="6"/>
                      </a:cubicBezTo>
                      <a:cubicBezTo>
                        <a:pt x="220" y="6"/>
                        <a:pt x="220" y="5"/>
                        <a:pt x="220" y="4"/>
                      </a:cubicBezTo>
                      <a:cubicBezTo>
                        <a:pt x="220" y="4"/>
                        <a:pt x="219" y="4"/>
                        <a:pt x="219" y="3"/>
                      </a:cubicBezTo>
                      <a:cubicBezTo>
                        <a:pt x="218" y="3"/>
                        <a:pt x="217" y="4"/>
                        <a:pt x="216" y="4"/>
                      </a:cubicBezTo>
                      <a:cubicBezTo>
                        <a:pt x="216" y="4"/>
                        <a:pt x="216" y="4"/>
                        <a:pt x="216" y="4"/>
                      </a:cubicBezTo>
                      <a:cubicBezTo>
                        <a:pt x="216" y="4"/>
                        <a:pt x="216" y="4"/>
                        <a:pt x="216" y="4"/>
                      </a:cubicBezTo>
                      <a:cubicBezTo>
                        <a:pt x="216" y="5"/>
                        <a:pt x="216" y="5"/>
                        <a:pt x="215" y="5"/>
                      </a:cubicBezTo>
                      <a:cubicBezTo>
                        <a:pt x="215" y="4"/>
                        <a:pt x="214" y="5"/>
                        <a:pt x="214" y="4"/>
                      </a:cubicBezTo>
                      <a:cubicBezTo>
                        <a:pt x="214" y="4"/>
                        <a:pt x="214" y="4"/>
                        <a:pt x="213" y="3"/>
                      </a:cubicBezTo>
                      <a:cubicBezTo>
                        <a:pt x="214" y="3"/>
                        <a:pt x="213" y="4"/>
                        <a:pt x="213" y="4"/>
                      </a:cubicBezTo>
                      <a:cubicBezTo>
                        <a:pt x="212" y="4"/>
                        <a:pt x="212" y="4"/>
                        <a:pt x="212" y="3"/>
                      </a:cubicBezTo>
                      <a:cubicBezTo>
                        <a:pt x="212" y="3"/>
                        <a:pt x="211" y="4"/>
                        <a:pt x="211" y="3"/>
                      </a:cubicBezTo>
                      <a:cubicBezTo>
                        <a:pt x="210" y="3"/>
                        <a:pt x="210" y="3"/>
                        <a:pt x="210" y="3"/>
                      </a:cubicBezTo>
                      <a:cubicBezTo>
                        <a:pt x="210" y="2"/>
                        <a:pt x="212" y="3"/>
                        <a:pt x="212" y="1"/>
                      </a:cubicBezTo>
                      <a:cubicBezTo>
                        <a:pt x="211" y="2"/>
                        <a:pt x="210" y="1"/>
                        <a:pt x="209" y="1"/>
                      </a:cubicBezTo>
                      <a:cubicBezTo>
                        <a:pt x="208" y="2"/>
                        <a:pt x="208" y="3"/>
                        <a:pt x="206" y="2"/>
                      </a:cubicBezTo>
                      <a:cubicBezTo>
                        <a:pt x="206" y="4"/>
                        <a:pt x="206" y="4"/>
                        <a:pt x="206" y="4"/>
                      </a:cubicBezTo>
                      <a:cubicBezTo>
                        <a:pt x="207" y="4"/>
                        <a:pt x="207" y="4"/>
                        <a:pt x="207" y="4"/>
                      </a:cubicBezTo>
                      <a:cubicBezTo>
                        <a:pt x="207" y="4"/>
                        <a:pt x="207" y="4"/>
                        <a:pt x="207" y="4"/>
                      </a:cubicBezTo>
                      <a:cubicBezTo>
                        <a:pt x="208" y="4"/>
                        <a:pt x="207" y="5"/>
                        <a:pt x="207" y="5"/>
                      </a:cubicBezTo>
                      <a:cubicBezTo>
                        <a:pt x="207" y="5"/>
                        <a:pt x="207" y="5"/>
                        <a:pt x="206" y="4"/>
                      </a:cubicBezTo>
                      <a:cubicBezTo>
                        <a:pt x="205" y="5"/>
                        <a:pt x="206" y="6"/>
                        <a:pt x="205" y="6"/>
                      </a:cubicBezTo>
                      <a:cubicBezTo>
                        <a:pt x="205" y="6"/>
                        <a:pt x="205" y="6"/>
                        <a:pt x="205" y="6"/>
                      </a:cubicBezTo>
                      <a:cubicBezTo>
                        <a:pt x="204" y="6"/>
                        <a:pt x="204" y="6"/>
                        <a:pt x="203" y="6"/>
                      </a:cubicBezTo>
                      <a:cubicBezTo>
                        <a:pt x="203" y="5"/>
                        <a:pt x="203" y="5"/>
                        <a:pt x="203" y="4"/>
                      </a:cubicBezTo>
                      <a:cubicBezTo>
                        <a:pt x="202" y="5"/>
                        <a:pt x="202" y="4"/>
                        <a:pt x="202" y="4"/>
                      </a:cubicBezTo>
                      <a:cubicBezTo>
                        <a:pt x="201" y="4"/>
                        <a:pt x="201" y="4"/>
                        <a:pt x="201" y="4"/>
                      </a:cubicBezTo>
                      <a:cubicBezTo>
                        <a:pt x="200" y="4"/>
                        <a:pt x="200" y="3"/>
                        <a:pt x="200" y="3"/>
                      </a:cubicBezTo>
                      <a:cubicBezTo>
                        <a:pt x="200" y="3"/>
                        <a:pt x="200" y="3"/>
                        <a:pt x="200" y="3"/>
                      </a:cubicBezTo>
                      <a:cubicBezTo>
                        <a:pt x="200" y="3"/>
                        <a:pt x="200" y="3"/>
                        <a:pt x="200" y="3"/>
                      </a:cubicBezTo>
                      <a:cubicBezTo>
                        <a:pt x="199" y="3"/>
                        <a:pt x="199" y="3"/>
                        <a:pt x="199" y="3"/>
                      </a:cubicBezTo>
                      <a:cubicBezTo>
                        <a:pt x="199" y="4"/>
                        <a:pt x="199" y="4"/>
                        <a:pt x="199" y="4"/>
                      </a:cubicBezTo>
                      <a:cubicBezTo>
                        <a:pt x="199" y="4"/>
                        <a:pt x="199" y="4"/>
                        <a:pt x="198" y="4"/>
                      </a:cubicBezTo>
                      <a:cubicBezTo>
                        <a:pt x="198" y="3"/>
                        <a:pt x="197" y="2"/>
                        <a:pt x="197" y="3"/>
                      </a:cubicBezTo>
                      <a:cubicBezTo>
                        <a:pt x="197" y="3"/>
                        <a:pt x="197" y="4"/>
                        <a:pt x="197" y="4"/>
                      </a:cubicBezTo>
                      <a:cubicBezTo>
                        <a:pt x="196" y="4"/>
                        <a:pt x="196" y="2"/>
                        <a:pt x="195" y="2"/>
                      </a:cubicBezTo>
                      <a:cubicBezTo>
                        <a:pt x="195" y="3"/>
                        <a:pt x="194" y="3"/>
                        <a:pt x="193" y="4"/>
                      </a:cubicBezTo>
                      <a:cubicBezTo>
                        <a:pt x="194" y="4"/>
                        <a:pt x="194" y="4"/>
                        <a:pt x="194" y="4"/>
                      </a:cubicBezTo>
                      <a:cubicBezTo>
                        <a:pt x="195" y="5"/>
                        <a:pt x="195" y="5"/>
                        <a:pt x="194" y="5"/>
                      </a:cubicBezTo>
                      <a:cubicBezTo>
                        <a:pt x="193" y="6"/>
                        <a:pt x="194" y="4"/>
                        <a:pt x="193" y="4"/>
                      </a:cubicBezTo>
                      <a:cubicBezTo>
                        <a:pt x="193" y="5"/>
                        <a:pt x="193" y="5"/>
                        <a:pt x="193" y="6"/>
                      </a:cubicBezTo>
                      <a:cubicBezTo>
                        <a:pt x="192" y="6"/>
                        <a:pt x="192" y="6"/>
                        <a:pt x="192" y="5"/>
                      </a:cubicBezTo>
                      <a:cubicBezTo>
                        <a:pt x="191" y="4"/>
                        <a:pt x="192" y="5"/>
                        <a:pt x="192" y="3"/>
                      </a:cubicBezTo>
                      <a:cubicBezTo>
                        <a:pt x="191" y="4"/>
                        <a:pt x="191" y="2"/>
                        <a:pt x="190" y="2"/>
                      </a:cubicBezTo>
                      <a:cubicBezTo>
                        <a:pt x="190" y="4"/>
                        <a:pt x="190" y="4"/>
                        <a:pt x="189" y="4"/>
                      </a:cubicBezTo>
                      <a:cubicBezTo>
                        <a:pt x="189" y="3"/>
                        <a:pt x="190" y="3"/>
                        <a:pt x="190" y="3"/>
                      </a:cubicBezTo>
                      <a:cubicBezTo>
                        <a:pt x="189" y="3"/>
                        <a:pt x="188" y="3"/>
                        <a:pt x="187" y="2"/>
                      </a:cubicBezTo>
                      <a:cubicBezTo>
                        <a:pt x="187" y="3"/>
                        <a:pt x="186" y="3"/>
                        <a:pt x="186" y="4"/>
                      </a:cubicBezTo>
                      <a:cubicBezTo>
                        <a:pt x="186" y="4"/>
                        <a:pt x="185" y="4"/>
                        <a:pt x="184" y="3"/>
                      </a:cubicBezTo>
                      <a:cubicBezTo>
                        <a:pt x="184" y="4"/>
                        <a:pt x="184" y="4"/>
                        <a:pt x="184" y="4"/>
                      </a:cubicBezTo>
                      <a:cubicBezTo>
                        <a:pt x="184" y="4"/>
                        <a:pt x="184" y="4"/>
                        <a:pt x="184" y="4"/>
                      </a:cubicBezTo>
                      <a:cubicBezTo>
                        <a:pt x="184" y="4"/>
                        <a:pt x="184" y="4"/>
                        <a:pt x="184" y="4"/>
                      </a:cubicBezTo>
                      <a:cubicBezTo>
                        <a:pt x="184" y="4"/>
                        <a:pt x="183" y="4"/>
                        <a:pt x="183" y="4"/>
                      </a:cubicBezTo>
                      <a:cubicBezTo>
                        <a:pt x="183" y="4"/>
                        <a:pt x="183" y="4"/>
                        <a:pt x="183" y="4"/>
                      </a:cubicBezTo>
                      <a:cubicBezTo>
                        <a:pt x="183" y="3"/>
                        <a:pt x="182" y="3"/>
                        <a:pt x="182" y="2"/>
                      </a:cubicBezTo>
                      <a:cubicBezTo>
                        <a:pt x="182" y="2"/>
                        <a:pt x="182" y="1"/>
                        <a:pt x="181" y="1"/>
                      </a:cubicBezTo>
                      <a:cubicBezTo>
                        <a:pt x="181" y="2"/>
                        <a:pt x="181" y="3"/>
                        <a:pt x="181" y="3"/>
                      </a:cubicBezTo>
                      <a:cubicBezTo>
                        <a:pt x="180" y="3"/>
                        <a:pt x="180" y="3"/>
                        <a:pt x="179" y="3"/>
                      </a:cubicBezTo>
                      <a:cubicBezTo>
                        <a:pt x="179" y="2"/>
                        <a:pt x="180" y="2"/>
                        <a:pt x="179" y="1"/>
                      </a:cubicBezTo>
                      <a:cubicBezTo>
                        <a:pt x="176" y="1"/>
                        <a:pt x="176" y="1"/>
                        <a:pt x="176" y="1"/>
                      </a:cubicBezTo>
                      <a:cubicBezTo>
                        <a:pt x="176" y="3"/>
                        <a:pt x="175" y="3"/>
                        <a:pt x="174" y="4"/>
                      </a:cubicBezTo>
                      <a:cubicBezTo>
                        <a:pt x="173" y="3"/>
                        <a:pt x="173" y="2"/>
                        <a:pt x="174" y="1"/>
                      </a:cubicBezTo>
                      <a:cubicBezTo>
                        <a:pt x="174" y="1"/>
                        <a:pt x="175" y="2"/>
                        <a:pt x="175" y="2"/>
                      </a:cubicBezTo>
                      <a:cubicBezTo>
                        <a:pt x="175" y="0"/>
                        <a:pt x="174" y="1"/>
                        <a:pt x="172" y="0"/>
                      </a:cubicBezTo>
                      <a:cubicBezTo>
                        <a:pt x="172" y="1"/>
                        <a:pt x="172" y="1"/>
                        <a:pt x="171" y="1"/>
                      </a:cubicBezTo>
                      <a:cubicBezTo>
                        <a:pt x="172" y="3"/>
                        <a:pt x="172" y="3"/>
                        <a:pt x="172" y="4"/>
                      </a:cubicBezTo>
                      <a:cubicBezTo>
                        <a:pt x="172" y="4"/>
                        <a:pt x="171" y="5"/>
                        <a:pt x="172" y="5"/>
                      </a:cubicBezTo>
                      <a:cubicBezTo>
                        <a:pt x="173" y="4"/>
                        <a:pt x="173" y="5"/>
                        <a:pt x="173" y="5"/>
                      </a:cubicBezTo>
                      <a:cubicBezTo>
                        <a:pt x="172" y="5"/>
                        <a:pt x="172" y="5"/>
                        <a:pt x="171" y="5"/>
                      </a:cubicBezTo>
                      <a:cubicBezTo>
                        <a:pt x="171" y="4"/>
                        <a:pt x="171" y="4"/>
                        <a:pt x="170" y="4"/>
                      </a:cubicBezTo>
                      <a:cubicBezTo>
                        <a:pt x="170" y="4"/>
                        <a:pt x="170" y="4"/>
                        <a:pt x="170" y="4"/>
                      </a:cubicBezTo>
                      <a:cubicBezTo>
                        <a:pt x="170" y="3"/>
                        <a:pt x="171" y="3"/>
                        <a:pt x="171" y="3"/>
                      </a:cubicBezTo>
                      <a:cubicBezTo>
                        <a:pt x="172" y="3"/>
                        <a:pt x="171" y="3"/>
                        <a:pt x="170" y="3"/>
                      </a:cubicBezTo>
                      <a:cubicBezTo>
                        <a:pt x="170" y="3"/>
                        <a:pt x="170" y="4"/>
                        <a:pt x="169" y="4"/>
                      </a:cubicBezTo>
                      <a:cubicBezTo>
                        <a:pt x="169" y="4"/>
                        <a:pt x="169" y="4"/>
                        <a:pt x="169" y="4"/>
                      </a:cubicBezTo>
                      <a:cubicBezTo>
                        <a:pt x="169" y="3"/>
                        <a:pt x="167" y="4"/>
                        <a:pt x="167" y="3"/>
                      </a:cubicBezTo>
                      <a:cubicBezTo>
                        <a:pt x="167" y="3"/>
                        <a:pt x="167" y="3"/>
                        <a:pt x="167" y="2"/>
                      </a:cubicBezTo>
                      <a:cubicBezTo>
                        <a:pt x="167" y="2"/>
                        <a:pt x="166" y="3"/>
                        <a:pt x="166" y="2"/>
                      </a:cubicBezTo>
                      <a:cubicBezTo>
                        <a:pt x="165" y="2"/>
                        <a:pt x="163" y="3"/>
                        <a:pt x="161" y="2"/>
                      </a:cubicBezTo>
                      <a:cubicBezTo>
                        <a:pt x="162" y="1"/>
                        <a:pt x="159" y="0"/>
                        <a:pt x="159" y="2"/>
                      </a:cubicBezTo>
                      <a:cubicBezTo>
                        <a:pt x="161" y="2"/>
                        <a:pt x="159" y="3"/>
                        <a:pt x="158" y="2"/>
                      </a:cubicBezTo>
                      <a:cubicBezTo>
                        <a:pt x="158" y="3"/>
                        <a:pt x="158" y="3"/>
                        <a:pt x="158" y="3"/>
                      </a:cubicBezTo>
                      <a:cubicBezTo>
                        <a:pt x="158" y="4"/>
                        <a:pt x="158" y="4"/>
                        <a:pt x="158" y="5"/>
                      </a:cubicBezTo>
                      <a:cubicBezTo>
                        <a:pt x="158" y="5"/>
                        <a:pt x="157" y="5"/>
                        <a:pt x="157" y="5"/>
                      </a:cubicBezTo>
                      <a:cubicBezTo>
                        <a:pt x="157" y="5"/>
                        <a:pt x="157" y="4"/>
                        <a:pt x="157" y="4"/>
                      </a:cubicBezTo>
                      <a:cubicBezTo>
                        <a:pt x="157" y="4"/>
                        <a:pt x="157" y="4"/>
                        <a:pt x="156" y="4"/>
                      </a:cubicBezTo>
                      <a:cubicBezTo>
                        <a:pt x="156" y="4"/>
                        <a:pt x="157" y="4"/>
                        <a:pt x="157" y="4"/>
                      </a:cubicBezTo>
                      <a:cubicBezTo>
                        <a:pt x="157" y="4"/>
                        <a:pt x="157" y="4"/>
                        <a:pt x="157" y="4"/>
                      </a:cubicBezTo>
                      <a:cubicBezTo>
                        <a:pt x="157" y="4"/>
                        <a:pt x="157" y="4"/>
                        <a:pt x="157" y="3"/>
                      </a:cubicBezTo>
                      <a:cubicBezTo>
                        <a:pt x="157" y="3"/>
                        <a:pt x="157" y="3"/>
                        <a:pt x="156" y="3"/>
                      </a:cubicBezTo>
                      <a:cubicBezTo>
                        <a:pt x="156" y="3"/>
                        <a:pt x="156" y="3"/>
                        <a:pt x="156" y="3"/>
                      </a:cubicBezTo>
                      <a:cubicBezTo>
                        <a:pt x="156" y="3"/>
                        <a:pt x="156" y="3"/>
                        <a:pt x="156" y="3"/>
                      </a:cubicBezTo>
                      <a:cubicBezTo>
                        <a:pt x="155" y="4"/>
                        <a:pt x="154" y="5"/>
                        <a:pt x="153" y="5"/>
                      </a:cubicBezTo>
                      <a:cubicBezTo>
                        <a:pt x="153" y="5"/>
                        <a:pt x="153" y="4"/>
                        <a:pt x="152" y="4"/>
                      </a:cubicBezTo>
                      <a:cubicBezTo>
                        <a:pt x="152" y="4"/>
                        <a:pt x="152" y="4"/>
                        <a:pt x="153" y="4"/>
                      </a:cubicBezTo>
                      <a:cubicBezTo>
                        <a:pt x="152" y="4"/>
                        <a:pt x="152" y="4"/>
                        <a:pt x="151" y="4"/>
                      </a:cubicBezTo>
                      <a:cubicBezTo>
                        <a:pt x="151" y="4"/>
                        <a:pt x="151" y="4"/>
                        <a:pt x="151" y="4"/>
                      </a:cubicBezTo>
                      <a:cubicBezTo>
                        <a:pt x="151" y="2"/>
                        <a:pt x="152" y="3"/>
                        <a:pt x="151" y="1"/>
                      </a:cubicBezTo>
                      <a:cubicBezTo>
                        <a:pt x="151" y="2"/>
                        <a:pt x="150" y="1"/>
                        <a:pt x="150" y="1"/>
                      </a:cubicBezTo>
                      <a:cubicBezTo>
                        <a:pt x="150" y="3"/>
                        <a:pt x="147" y="2"/>
                        <a:pt x="148" y="4"/>
                      </a:cubicBezTo>
                      <a:cubicBezTo>
                        <a:pt x="148" y="4"/>
                        <a:pt x="147" y="4"/>
                        <a:pt x="146" y="4"/>
                      </a:cubicBezTo>
                      <a:cubicBezTo>
                        <a:pt x="146" y="4"/>
                        <a:pt x="146" y="4"/>
                        <a:pt x="146" y="3"/>
                      </a:cubicBezTo>
                      <a:cubicBezTo>
                        <a:pt x="146" y="3"/>
                        <a:pt x="146" y="3"/>
                        <a:pt x="146" y="3"/>
                      </a:cubicBezTo>
                      <a:cubicBezTo>
                        <a:pt x="146" y="3"/>
                        <a:pt x="146" y="3"/>
                        <a:pt x="147" y="2"/>
                      </a:cubicBezTo>
                      <a:cubicBezTo>
                        <a:pt x="146" y="2"/>
                        <a:pt x="145" y="2"/>
                        <a:pt x="145" y="3"/>
                      </a:cubicBezTo>
                      <a:cubicBezTo>
                        <a:pt x="145" y="3"/>
                        <a:pt x="145" y="4"/>
                        <a:pt x="144" y="4"/>
                      </a:cubicBezTo>
                      <a:cubicBezTo>
                        <a:pt x="144" y="3"/>
                        <a:pt x="144" y="2"/>
                        <a:pt x="143" y="2"/>
                      </a:cubicBezTo>
                      <a:cubicBezTo>
                        <a:pt x="143" y="3"/>
                        <a:pt x="143" y="3"/>
                        <a:pt x="143" y="3"/>
                      </a:cubicBezTo>
                      <a:cubicBezTo>
                        <a:pt x="142" y="3"/>
                        <a:pt x="141" y="4"/>
                        <a:pt x="141" y="4"/>
                      </a:cubicBezTo>
                      <a:cubicBezTo>
                        <a:pt x="142" y="4"/>
                        <a:pt x="142" y="4"/>
                        <a:pt x="142" y="4"/>
                      </a:cubicBezTo>
                      <a:cubicBezTo>
                        <a:pt x="142" y="4"/>
                        <a:pt x="142" y="4"/>
                        <a:pt x="142" y="4"/>
                      </a:cubicBezTo>
                      <a:cubicBezTo>
                        <a:pt x="142" y="4"/>
                        <a:pt x="142" y="4"/>
                        <a:pt x="142" y="4"/>
                      </a:cubicBezTo>
                      <a:cubicBezTo>
                        <a:pt x="142" y="4"/>
                        <a:pt x="141" y="4"/>
                        <a:pt x="141" y="5"/>
                      </a:cubicBezTo>
                      <a:cubicBezTo>
                        <a:pt x="142" y="5"/>
                        <a:pt x="142" y="5"/>
                        <a:pt x="143" y="5"/>
                      </a:cubicBezTo>
                      <a:cubicBezTo>
                        <a:pt x="142" y="7"/>
                        <a:pt x="141" y="6"/>
                        <a:pt x="140" y="6"/>
                      </a:cubicBezTo>
                      <a:cubicBezTo>
                        <a:pt x="140" y="10"/>
                        <a:pt x="140" y="10"/>
                        <a:pt x="140" y="10"/>
                      </a:cubicBezTo>
                      <a:cubicBezTo>
                        <a:pt x="140" y="10"/>
                        <a:pt x="140" y="10"/>
                        <a:pt x="140" y="10"/>
                      </a:cubicBezTo>
                      <a:cubicBezTo>
                        <a:pt x="140" y="4"/>
                        <a:pt x="140" y="4"/>
                        <a:pt x="140" y="4"/>
                      </a:cubicBezTo>
                      <a:cubicBezTo>
                        <a:pt x="138" y="4"/>
                        <a:pt x="137" y="5"/>
                        <a:pt x="136" y="3"/>
                      </a:cubicBezTo>
                      <a:cubicBezTo>
                        <a:pt x="136" y="3"/>
                        <a:pt x="137" y="2"/>
                        <a:pt x="137" y="2"/>
                      </a:cubicBezTo>
                      <a:cubicBezTo>
                        <a:pt x="137" y="2"/>
                        <a:pt x="138" y="2"/>
                        <a:pt x="138" y="2"/>
                      </a:cubicBezTo>
                      <a:cubicBezTo>
                        <a:pt x="138" y="1"/>
                        <a:pt x="135" y="1"/>
                        <a:pt x="135" y="1"/>
                      </a:cubicBezTo>
                      <a:cubicBezTo>
                        <a:pt x="137" y="1"/>
                        <a:pt x="136" y="2"/>
                        <a:pt x="135" y="2"/>
                      </a:cubicBezTo>
                      <a:cubicBezTo>
                        <a:pt x="134" y="3"/>
                        <a:pt x="135" y="1"/>
                        <a:pt x="133" y="1"/>
                      </a:cubicBezTo>
                      <a:cubicBezTo>
                        <a:pt x="133" y="3"/>
                        <a:pt x="133" y="3"/>
                        <a:pt x="133" y="4"/>
                      </a:cubicBezTo>
                      <a:cubicBezTo>
                        <a:pt x="133" y="4"/>
                        <a:pt x="133" y="4"/>
                        <a:pt x="132" y="4"/>
                      </a:cubicBezTo>
                      <a:cubicBezTo>
                        <a:pt x="133" y="5"/>
                        <a:pt x="133" y="5"/>
                        <a:pt x="133" y="5"/>
                      </a:cubicBezTo>
                      <a:cubicBezTo>
                        <a:pt x="133" y="5"/>
                        <a:pt x="133" y="5"/>
                        <a:pt x="133" y="5"/>
                      </a:cubicBezTo>
                      <a:cubicBezTo>
                        <a:pt x="133" y="5"/>
                        <a:pt x="132" y="5"/>
                        <a:pt x="131" y="5"/>
                      </a:cubicBezTo>
                      <a:cubicBezTo>
                        <a:pt x="132" y="4"/>
                        <a:pt x="132" y="3"/>
                        <a:pt x="130" y="3"/>
                      </a:cubicBezTo>
                      <a:cubicBezTo>
                        <a:pt x="131" y="3"/>
                        <a:pt x="130" y="4"/>
                        <a:pt x="130" y="4"/>
                      </a:cubicBezTo>
                      <a:cubicBezTo>
                        <a:pt x="130" y="4"/>
                        <a:pt x="130" y="4"/>
                        <a:pt x="130" y="3"/>
                      </a:cubicBezTo>
                      <a:cubicBezTo>
                        <a:pt x="129" y="3"/>
                        <a:pt x="129" y="3"/>
                        <a:pt x="128" y="3"/>
                      </a:cubicBezTo>
                      <a:cubicBezTo>
                        <a:pt x="128" y="2"/>
                        <a:pt x="128" y="2"/>
                        <a:pt x="127" y="2"/>
                      </a:cubicBezTo>
                      <a:cubicBezTo>
                        <a:pt x="127" y="3"/>
                        <a:pt x="128" y="4"/>
                        <a:pt x="126" y="4"/>
                      </a:cubicBezTo>
                      <a:cubicBezTo>
                        <a:pt x="125" y="6"/>
                        <a:pt x="127" y="5"/>
                        <a:pt x="127" y="6"/>
                      </a:cubicBezTo>
                      <a:cubicBezTo>
                        <a:pt x="127" y="6"/>
                        <a:pt x="127" y="6"/>
                        <a:pt x="126" y="7"/>
                      </a:cubicBezTo>
                      <a:cubicBezTo>
                        <a:pt x="126" y="7"/>
                        <a:pt x="126" y="7"/>
                        <a:pt x="126" y="7"/>
                      </a:cubicBezTo>
                      <a:cubicBezTo>
                        <a:pt x="125" y="6"/>
                        <a:pt x="124" y="6"/>
                        <a:pt x="123" y="5"/>
                      </a:cubicBezTo>
                      <a:cubicBezTo>
                        <a:pt x="123" y="5"/>
                        <a:pt x="123" y="5"/>
                        <a:pt x="123" y="4"/>
                      </a:cubicBezTo>
                      <a:cubicBezTo>
                        <a:pt x="123" y="4"/>
                        <a:pt x="124" y="4"/>
                        <a:pt x="124" y="4"/>
                      </a:cubicBezTo>
                      <a:cubicBezTo>
                        <a:pt x="123" y="4"/>
                        <a:pt x="123" y="3"/>
                        <a:pt x="121" y="3"/>
                      </a:cubicBezTo>
                      <a:cubicBezTo>
                        <a:pt x="122" y="1"/>
                        <a:pt x="119" y="1"/>
                        <a:pt x="119" y="2"/>
                      </a:cubicBezTo>
                      <a:cubicBezTo>
                        <a:pt x="119" y="2"/>
                        <a:pt x="120" y="3"/>
                        <a:pt x="120" y="3"/>
                      </a:cubicBezTo>
                      <a:cubicBezTo>
                        <a:pt x="119" y="3"/>
                        <a:pt x="119" y="3"/>
                        <a:pt x="119" y="3"/>
                      </a:cubicBezTo>
                      <a:cubicBezTo>
                        <a:pt x="118" y="3"/>
                        <a:pt x="117" y="3"/>
                        <a:pt x="117" y="3"/>
                      </a:cubicBezTo>
                      <a:cubicBezTo>
                        <a:pt x="117" y="2"/>
                        <a:pt x="115" y="2"/>
                        <a:pt x="114" y="2"/>
                      </a:cubicBezTo>
                      <a:cubicBezTo>
                        <a:pt x="114" y="2"/>
                        <a:pt x="113" y="3"/>
                        <a:pt x="113" y="3"/>
                      </a:cubicBezTo>
                      <a:cubicBezTo>
                        <a:pt x="113" y="3"/>
                        <a:pt x="113" y="2"/>
                        <a:pt x="112" y="2"/>
                      </a:cubicBezTo>
                      <a:cubicBezTo>
                        <a:pt x="112" y="3"/>
                        <a:pt x="112" y="4"/>
                        <a:pt x="111" y="3"/>
                      </a:cubicBezTo>
                      <a:cubicBezTo>
                        <a:pt x="110" y="3"/>
                        <a:pt x="110" y="2"/>
                        <a:pt x="109" y="1"/>
                      </a:cubicBezTo>
                      <a:cubicBezTo>
                        <a:pt x="108" y="1"/>
                        <a:pt x="107" y="1"/>
                        <a:pt x="108" y="1"/>
                      </a:cubicBezTo>
                      <a:cubicBezTo>
                        <a:pt x="108" y="2"/>
                        <a:pt x="109" y="1"/>
                        <a:pt x="109" y="2"/>
                      </a:cubicBezTo>
                      <a:cubicBezTo>
                        <a:pt x="109" y="3"/>
                        <a:pt x="108" y="3"/>
                        <a:pt x="108" y="3"/>
                      </a:cubicBezTo>
                      <a:cubicBezTo>
                        <a:pt x="107" y="3"/>
                        <a:pt x="107" y="3"/>
                        <a:pt x="107" y="2"/>
                      </a:cubicBezTo>
                      <a:cubicBezTo>
                        <a:pt x="105" y="3"/>
                        <a:pt x="104" y="2"/>
                        <a:pt x="104" y="4"/>
                      </a:cubicBezTo>
                      <a:cubicBezTo>
                        <a:pt x="105" y="4"/>
                        <a:pt x="105" y="3"/>
                        <a:pt x="105" y="3"/>
                      </a:cubicBezTo>
                      <a:cubicBezTo>
                        <a:pt x="105" y="3"/>
                        <a:pt x="106" y="4"/>
                        <a:pt x="106" y="4"/>
                      </a:cubicBezTo>
                      <a:cubicBezTo>
                        <a:pt x="106" y="5"/>
                        <a:pt x="105" y="4"/>
                        <a:pt x="104" y="4"/>
                      </a:cubicBezTo>
                      <a:cubicBezTo>
                        <a:pt x="104" y="4"/>
                        <a:pt x="104" y="4"/>
                        <a:pt x="103" y="4"/>
                      </a:cubicBezTo>
                      <a:cubicBezTo>
                        <a:pt x="103" y="4"/>
                        <a:pt x="103" y="4"/>
                        <a:pt x="103" y="3"/>
                      </a:cubicBezTo>
                      <a:cubicBezTo>
                        <a:pt x="102" y="3"/>
                        <a:pt x="102" y="3"/>
                        <a:pt x="102" y="3"/>
                      </a:cubicBezTo>
                      <a:cubicBezTo>
                        <a:pt x="101" y="3"/>
                        <a:pt x="101" y="1"/>
                        <a:pt x="100" y="1"/>
                      </a:cubicBezTo>
                      <a:cubicBezTo>
                        <a:pt x="100" y="3"/>
                        <a:pt x="100" y="3"/>
                        <a:pt x="99" y="4"/>
                      </a:cubicBezTo>
                      <a:cubicBezTo>
                        <a:pt x="99" y="3"/>
                        <a:pt x="99" y="4"/>
                        <a:pt x="98" y="4"/>
                      </a:cubicBezTo>
                      <a:cubicBezTo>
                        <a:pt x="98" y="4"/>
                        <a:pt x="98" y="4"/>
                        <a:pt x="98" y="4"/>
                      </a:cubicBezTo>
                      <a:cubicBezTo>
                        <a:pt x="98" y="3"/>
                        <a:pt x="98" y="3"/>
                        <a:pt x="98" y="3"/>
                      </a:cubicBezTo>
                      <a:cubicBezTo>
                        <a:pt x="98" y="3"/>
                        <a:pt x="98" y="3"/>
                        <a:pt x="97" y="4"/>
                      </a:cubicBezTo>
                      <a:cubicBezTo>
                        <a:pt x="97" y="4"/>
                        <a:pt x="97" y="4"/>
                        <a:pt x="97" y="4"/>
                      </a:cubicBezTo>
                      <a:cubicBezTo>
                        <a:pt x="96" y="4"/>
                        <a:pt x="96" y="2"/>
                        <a:pt x="96" y="2"/>
                      </a:cubicBezTo>
                      <a:cubicBezTo>
                        <a:pt x="96" y="3"/>
                        <a:pt x="95" y="4"/>
                        <a:pt x="95" y="3"/>
                      </a:cubicBezTo>
                      <a:cubicBezTo>
                        <a:pt x="95" y="2"/>
                        <a:pt x="95" y="2"/>
                        <a:pt x="96" y="1"/>
                      </a:cubicBezTo>
                      <a:cubicBezTo>
                        <a:pt x="95" y="2"/>
                        <a:pt x="94" y="2"/>
                        <a:pt x="93" y="2"/>
                      </a:cubicBezTo>
                      <a:cubicBezTo>
                        <a:pt x="93" y="1"/>
                        <a:pt x="92" y="1"/>
                        <a:pt x="92" y="0"/>
                      </a:cubicBezTo>
                      <a:cubicBezTo>
                        <a:pt x="91" y="1"/>
                        <a:pt x="90" y="1"/>
                        <a:pt x="89" y="1"/>
                      </a:cubicBezTo>
                      <a:cubicBezTo>
                        <a:pt x="90" y="2"/>
                        <a:pt x="90" y="2"/>
                        <a:pt x="90" y="2"/>
                      </a:cubicBezTo>
                      <a:cubicBezTo>
                        <a:pt x="89" y="2"/>
                        <a:pt x="89" y="4"/>
                        <a:pt x="88" y="3"/>
                      </a:cubicBezTo>
                      <a:cubicBezTo>
                        <a:pt x="87" y="4"/>
                        <a:pt x="88" y="5"/>
                        <a:pt x="88" y="5"/>
                      </a:cubicBezTo>
                      <a:cubicBezTo>
                        <a:pt x="88" y="5"/>
                        <a:pt x="88" y="5"/>
                        <a:pt x="87" y="5"/>
                      </a:cubicBezTo>
                      <a:cubicBezTo>
                        <a:pt x="87" y="5"/>
                        <a:pt x="87" y="5"/>
                        <a:pt x="87" y="5"/>
                      </a:cubicBezTo>
                      <a:cubicBezTo>
                        <a:pt x="86" y="4"/>
                        <a:pt x="86" y="4"/>
                        <a:pt x="87" y="2"/>
                      </a:cubicBezTo>
                      <a:cubicBezTo>
                        <a:pt x="85" y="2"/>
                        <a:pt x="86" y="4"/>
                        <a:pt x="85" y="3"/>
                      </a:cubicBezTo>
                      <a:cubicBezTo>
                        <a:pt x="85" y="3"/>
                        <a:pt x="85" y="1"/>
                        <a:pt x="84" y="1"/>
                      </a:cubicBezTo>
                      <a:cubicBezTo>
                        <a:pt x="83" y="2"/>
                        <a:pt x="83" y="4"/>
                        <a:pt x="81" y="3"/>
                      </a:cubicBezTo>
                      <a:cubicBezTo>
                        <a:pt x="81" y="2"/>
                        <a:pt x="79" y="3"/>
                        <a:pt x="80" y="1"/>
                      </a:cubicBezTo>
                      <a:cubicBezTo>
                        <a:pt x="79" y="1"/>
                        <a:pt x="79" y="2"/>
                        <a:pt x="78" y="2"/>
                      </a:cubicBezTo>
                      <a:cubicBezTo>
                        <a:pt x="78" y="3"/>
                        <a:pt x="78" y="2"/>
                        <a:pt x="77" y="2"/>
                      </a:cubicBezTo>
                      <a:cubicBezTo>
                        <a:pt x="77" y="2"/>
                        <a:pt x="77" y="3"/>
                        <a:pt x="76" y="2"/>
                      </a:cubicBezTo>
                      <a:cubicBezTo>
                        <a:pt x="75" y="4"/>
                        <a:pt x="77" y="4"/>
                        <a:pt x="75" y="5"/>
                      </a:cubicBezTo>
                      <a:cubicBezTo>
                        <a:pt x="73" y="4"/>
                        <a:pt x="75" y="3"/>
                        <a:pt x="73" y="2"/>
                      </a:cubicBezTo>
                      <a:cubicBezTo>
                        <a:pt x="72" y="3"/>
                        <a:pt x="72" y="3"/>
                        <a:pt x="71" y="4"/>
                      </a:cubicBezTo>
                      <a:cubicBezTo>
                        <a:pt x="71" y="4"/>
                        <a:pt x="70" y="3"/>
                        <a:pt x="70" y="3"/>
                      </a:cubicBezTo>
                      <a:cubicBezTo>
                        <a:pt x="69" y="3"/>
                        <a:pt x="69" y="4"/>
                        <a:pt x="68" y="4"/>
                      </a:cubicBezTo>
                      <a:cubicBezTo>
                        <a:pt x="68" y="3"/>
                        <a:pt x="68" y="3"/>
                        <a:pt x="67" y="3"/>
                      </a:cubicBezTo>
                      <a:cubicBezTo>
                        <a:pt x="67" y="4"/>
                        <a:pt x="67" y="4"/>
                        <a:pt x="67" y="4"/>
                      </a:cubicBezTo>
                      <a:cubicBezTo>
                        <a:pt x="68" y="5"/>
                        <a:pt x="69" y="4"/>
                        <a:pt x="70" y="5"/>
                      </a:cubicBezTo>
                      <a:cubicBezTo>
                        <a:pt x="69" y="5"/>
                        <a:pt x="69" y="5"/>
                        <a:pt x="68" y="5"/>
                      </a:cubicBezTo>
                      <a:cubicBezTo>
                        <a:pt x="68" y="6"/>
                        <a:pt x="67" y="5"/>
                        <a:pt x="67" y="5"/>
                      </a:cubicBezTo>
                      <a:cubicBezTo>
                        <a:pt x="67" y="5"/>
                        <a:pt x="67" y="6"/>
                        <a:pt x="66" y="6"/>
                      </a:cubicBezTo>
                      <a:cubicBezTo>
                        <a:pt x="66" y="6"/>
                        <a:pt x="66" y="5"/>
                        <a:pt x="66" y="5"/>
                      </a:cubicBezTo>
                      <a:cubicBezTo>
                        <a:pt x="65" y="5"/>
                        <a:pt x="66" y="6"/>
                        <a:pt x="65" y="6"/>
                      </a:cubicBezTo>
                      <a:cubicBezTo>
                        <a:pt x="65" y="7"/>
                        <a:pt x="64" y="6"/>
                        <a:pt x="64" y="7"/>
                      </a:cubicBezTo>
                      <a:cubicBezTo>
                        <a:pt x="64" y="7"/>
                        <a:pt x="64" y="6"/>
                        <a:pt x="63" y="6"/>
                      </a:cubicBezTo>
                      <a:cubicBezTo>
                        <a:pt x="63" y="6"/>
                        <a:pt x="63" y="6"/>
                        <a:pt x="63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6" y="4"/>
                        <a:pt x="64" y="4"/>
                        <a:pt x="63" y="3"/>
                      </a:cubicBezTo>
                      <a:cubicBezTo>
                        <a:pt x="63" y="3"/>
                        <a:pt x="63" y="3"/>
                        <a:pt x="63" y="2"/>
                      </a:cubicBezTo>
                      <a:cubicBezTo>
                        <a:pt x="63" y="2"/>
                        <a:pt x="62" y="2"/>
                        <a:pt x="62" y="2"/>
                      </a:cubicBezTo>
                      <a:cubicBezTo>
                        <a:pt x="61" y="2"/>
                        <a:pt x="61" y="3"/>
                        <a:pt x="60" y="3"/>
                      </a:cubicBezTo>
                      <a:cubicBezTo>
                        <a:pt x="60" y="3"/>
                        <a:pt x="60" y="2"/>
                        <a:pt x="60" y="3"/>
                      </a:cubicBezTo>
                      <a:cubicBezTo>
                        <a:pt x="60" y="3"/>
                        <a:pt x="60" y="4"/>
                        <a:pt x="61" y="4"/>
                      </a:cubicBezTo>
                      <a:cubicBezTo>
                        <a:pt x="61" y="3"/>
                        <a:pt x="61" y="4"/>
                        <a:pt x="61" y="4"/>
                      </a:cubicBezTo>
                      <a:cubicBezTo>
                        <a:pt x="62" y="4"/>
                        <a:pt x="63" y="3"/>
                        <a:pt x="63" y="4"/>
                      </a:cubicBezTo>
                      <a:cubicBezTo>
                        <a:pt x="61" y="4"/>
                        <a:pt x="61" y="4"/>
                        <a:pt x="59" y="5"/>
                      </a:cubicBezTo>
                      <a:cubicBezTo>
                        <a:pt x="58" y="4"/>
                        <a:pt x="57" y="3"/>
                        <a:pt x="57" y="2"/>
                      </a:cubicBezTo>
                      <a:cubicBezTo>
                        <a:pt x="57" y="2"/>
                        <a:pt x="57" y="2"/>
                        <a:pt x="57" y="1"/>
                      </a:cubicBezTo>
                      <a:cubicBezTo>
                        <a:pt x="55" y="1"/>
                        <a:pt x="56" y="3"/>
                        <a:pt x="55" y="4"/>
                      </a:cubicBez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2"/>
                        <a:pt x="55" y="3"/>
                        <a:pt x="54" y="2"/>
                      </a:cubicBezTo>
                      <a:cubicBezTo>
                        <a:pt x="54" y="3"/>
                        <a:pt x="54" y="3"/>
                        <a:pt x="54" y="3"/>
                      </a:cubicBezTo>
                      <a:cubicBezTo>
                        <a:pt x="54" y="3"/>
                        <a:pt x="54" y="4"/>
                        <a:pt x="53" y="3"/>
                      </a:cubicBezTo>
                      <a:cubicBezTo>
                        <a:pt x="53" y="4"/>
                        <a:pt x="50" y="5"/>
                        <a:pt x="50" y="4"/>
                      </a:cubicBezTo>
                      <a:cubicBezTo>
                        <a:pt x="51" y="4"/>
                        <a:pt x="52" y="4"/>
                        <a:pt x="52" y="2"/>
                      </a:cubicBezTo>
                      <a:cubicBezTo>
                        <a:pt x="49" y="2"/>
                        <a:pt x="48" y="5"/>
                        <a:pt x="47" y="3"/>
                      </a:cubicBezTo>
                      <a:cubicBezTo>
                        <a:pt x="48" y="3"/>
                        <a:pt x="49" y="3"/>
                        <a:pt x="49" y="2"/>
                      </a:cubicBezTo>
                      <a:cubicBezTo>
                        <a:pt x="46" y="2"/>
                        <a:pt x="45" y="5"/>
                        <a:pt x="43" y="2"/>
                      </a:cubicBezTo>
                      <a:cubicBezTo>
                        <a:pt x="43" y="3"/>
                        <a:pt x="43" y="4"/>
                        <a:pt x="42" y="4"/>
                      </a:cubicBezTo>
                      <a:cubicBezTo>
                        <a:pt x="42" y="3"/>
                        <a:pt x="42" y="2"/>
                        <a:pt x="41" y="2"/>
                      </a:cubicBezTo>
                      <a:cubicBezTo>
                        <a:pt x="41" y="3"/>
                        <a:pt x="41" y="3"/>
                        <a:pt x="41" y="4"/>
                      </a:cubicBezTo>
                      <a:cubicBezTo>
                        <a:pt x="41" y="4"/>
                        <a:pt x="41" y="4"/>
                        <a:pt x="41" y="4"/>
                      </a:cubicBezTo>
                      <a:cubicBezTo>
                        <a:pt x="41" y="4"/>
                        <a:pt x="40" y="4"/>
                        <a:pt x="40" y="3"/>
                      </a:cubicBezTo>
                      <a:cubicBezTo>
                        <a:pt x="39" y="3"/>
                        <a:pt x="39" y="4"/>
                        <a:pt x="39" y="4"/>
                      </a:cubicBezTo>
                      <a:cubicBezTo>
                        <a:pt x="39" y="4"/>
                        <a:pt x="39" y="4"/>
                        <a:pt x="38" y="4"/>
                      </a:cubicBezTo>
                      <a:cubicBezTo>
                        <a:pt x="38" y="5"/>
                        <a:pt x="38" y="5"/>
                        <a:pt x="39" y="5"/>
                      </a:cubicBezTo>
                      <a:cubicBezTo>
                        <a:pt x="38" y="6"/>
                        <a:pt x="37" y="5"/>
                        <a:pt x="38" y="7"/>
                      </a:cubicBezTo>
                      <a:cubicBezTo>
                        <a:pt x="37" y="7"/>
                        <a:pt x="37" y="6"/>
                        <a:pt x="36" y="6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6" y="7"/>
                        <a:pt x="35" y="6"/>
                        <a:pt x="36" y="6"/>
                      </a:cubicBezTo>
                      <a:cubicBezTo>
                        <a:pt x="36" y="6"/>
                        <a:pt x="36" y="5"/>
                        <a:pt x="36" y="5"/>
                      </a:cubicBezTo>
                      <a:cubicBezTo>
                        <a:pt x="36" y="5"/>
                        <a:pt x="36" y="4"/>
                        <a:pt x="36" y="3"/>
                      </a:cubicBezTo>
                      <a:cubicBezTo>
                        <a:pt x="34" y="3"/>
                        <a:pt x="33" y="4"/>
                        <a:pt x="33" y="4"/>
                      </a:cubicBezTo>
                      <a:cubicBezTo>
                        <a:pt x="31" y="4"/>
                        <a:pt x="31" y="4"/>
                        <a:pt x="30" y="4"/>
                      </a:cubicBezTo>
                      <a:cubicBezTo>
                        <a:pt x="30" y="5"/>
                        <a:pt x="30" y="5"/>
                        <a:pt x="30" y="6"/>
                      </a:cubicBezTo>
                      <a:cubicBezTo>
                        <a:pt x="30" y="6"/>
                        <a:pt x="30" y="7"/>
                        <a:pt x="29" y="7"/>
                      </a:cubicBezTo>
                      <a:cubicBezTo>
                        <a:pt x="29" y="7"/>
                        <a:pt x="27" y="5"/>
                        <a:pt x="27" y="7"/>
                      </a:cubicBezTo>
                      <a:cubicBezTo>
                        <a:pt x="27" y="6"/>
                        <a:pt x="26" y="6"/>
                        <a:pt x="26" y="5"/>
                      </a:cubicBezTo>
                      <a:cubicBezTo>
                        <a:pt x="24" y="6"/>
                        <a:pt x="25" y="5"/>
                        <a:pt x="22" y="5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3" y="7"/>
                        <a:pt x="21" y="7"/>
                        <a:pt x="20" y="8"/>
                      </a:cubicBezTo>
                      <a:cubicBezTo>
                        <a:pt x="21" y="9"/>
                        <a:pt x="21" y="9"/>
                        <a:pt x="22" y="10"/>
                      </a:cubicBezTo>
                      <a:cubicBezTo>
                        <a:pt x="22" y="10"/>
                        <a:pt x="22" y="10"/>
                        <a:pt x="22" y="10"/>
                      </a:cubicBezTo>
                      <a:cubicBezTo>
                        <a:pt x="21" y="10"/>
                        <a:pt x="20" y="9"/>
                        <a:pt x="19" y="8"/>
                      </a:cubicBezTo>
                      <a:cubicBezTo>
                        <a:pt x="19" y="8"/>
                        <a:pt x="19" y="8"/>
                        <a:pt x="19" y="8"/>
                      </a:cubicBezTo>
                      <a:cubicBezTo>
                        <a:pt x="20" y="8"/>
                        <a:pt x="18" y="6"/>
                        <a:pt x="17" y="7"/>
                      </a:cubicBezTo>
                      <a:cubicBezTo>
                        <a:pt x="16" y="8"/>
                        <a:pt x="16" y="7"/>
                        <a:pt x="15" y="8"/>
                      </a:cubicBezTo>
                      <a:cubicBezTo>
                        <a:pt x="15" y="10"/>
                        <a:pt x="16" y="7"/>
                        <a:pt x="16" y="9"/>
                      </a:cubicBezTo>
                      <a:cubicBezTo>
                        <a:pt x="16" y="9"/>
                        <a:pt x="16" y="9"/>
                        <a:pt x="17" y="9"/>
                      </a:cubicBezTo>
                      <a:cubicBezTo>
                        <a:pt x="16" y="10"/>
                        <a:pt x="16" y="10"/>
                        <a:pt x="15" y="11"/>
                      </a:cubicBezTo>
                      <a:cubicBezTo>
                        <a:pt x="15" y="10"/>
                        <a:pt x="14" y="10"/>
                        <a:pt x="14" y="10"/>
                      </a:cubicBezTo>
                      <a:cubicBezTo>
                        <a:pt x="14" y="9"/>
                        <a:pt x="14" y="9"/>
                        <a:pt x="14" y="8"/>
                      </a:cubicBezTo>
                      <a:cubicBezTo>
                        <a:pt x="13" y="8"/>
                        <a:pt x="13" y="8"/>
                        <a:pt x="13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8"/>
                        <a:pt x="9" y="9"/>
                        <a:pt x="9" y="9"/>
                      </a:cubicBezTo>
                      <a:cubicBezTo>
                        <a:pt x="8" y="9"/>
                        <a:pt x="8" y="8"/>
                        <a:pt x="7" y="8"/>
                      </a:cubicBezTo>
                      <a:cubicBezTo>
                        <a:pt x="7" y="9"/>
                        <a:pt x="7" y="9"/>
                        <a:pt x="6" y="10"/>
                      </a:cubicBezTo>
                      <a:cubicBezTo>
                        <a:pt x="6" y="10"/>
                        <a:pt x="6" y="10"/>
                        <a:pt x="6" y="11"/>
                      </a:cubicBezTo>
                      <a:cubicBezTo>
                        <a:pt x="8" y="12"/>
                        <a:pt x="7" y="9"/>
                        <a:pt x="8" y="10"/>
                      </a:cubicBezTo>
                      <a:cubicBezTo>
                        <a:pt x="8" y="11"/>
                        <a:pt x="9" y="11"/>
                        <a:pt x="9" y="11"/>
                      </a:cubicBezTo>
                      <a:cubicBezTo>
                        <a:pt x="7" y="14"/>
                        <a:pt x="10" y="16"/>
                        <a:pt x="14" y="16"/>
                      </a:cubicBezTo>
                      <a:cubicBezTo>
                        <a:pt x="13" y="17"/>
                        <a:pt x="14" y="16"/>
                        <a:pt x="15" y="17"/>
                      </a:cubicBezTo>
                      <a:cubicBezTo>
                        <a:pt x="15" y="17"/>
                        <a:pt x="15" y="18"/>
                        <a:pt x="15" y="18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7"/>
                        <a:pt x="17" y="18"/>
                        <a:pt x="17" y="18"/>
                      </a:cubicBezTo>
                      <a:cubicBezTo>
                        <a:pt x="17" y="17"/>
                        <a:pt x="17" y="19"/>
                        <a:pt x="16" y="19"/>
                      </a:cubicBezTo>
                      <a:cubicBezTo>
                        <a:pt x="15" y="18"/>
                        <a:pt x="14" y="18"/>
                        <a:pt x="13" y="18"/>
                      </a:cubicBezTo>
                      <a:cubicBezTo>
                        <a:pt x="13" y="18"/>
                        <a:pt x="13" y="19"/>
                        <a:pt x="12" y="19"/>
                      </a:cubicBezTo>
                      <a:cubicBezTo>
                        <a:pt x="12" y="20"/>
                        <a:pt x="12" y="21"/>
                        <a:pt x="11" y="21"/>
                      </a:cubicBezTo>
                      <a:cubicBezTo>
                        <a:pt x="11" y="20"/>
                        <a:pt x="10" y="20"/>
                        <a:pt x="11" y="19"/>
                      </a:cubicBezTo>
                      <a:cubicBezTo>
                        <a:pt x="9" y="20"/>
                        <a:pt x="9" y="18"/>
                        <a:pt x="8" y="19"/>
                      </a:cubicBezTo>
                      <a:cubicBezTo>
                        <a:pt x="7" y="20"/>
                        <a:pt x="5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18"/>
                        <a:pt x="3" y="18"/>
                        <a:pt x="3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17"/>
                        <a:pt x="3" y="18"/>
                        <a:pt x="2" y="18"/>
                      </a:cubicBezTo>
                      <a:cubicBezTo>
                        <a:pt x="3" y="18"/>
                        <a:pt x="3" y="19"/>
                        <a:pt x="3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1" y="21"/>
                        <a:pt x="1" y="21"/>
                        <a:pt x="0" y="22"/>
                      </a:cubicBezTo>
                      <a:cubicBezTo>
                        <a:pt x="0" y="22"/>
                        <a:pt x="1" y="22"/>
                        <a:pt x="1" y="22"/>
                      </a:cubicBezTo>
                      <a:cubicBezTo>
                        <a:pt x="1" y="24"/>
                        <a:pt x="3" y="23"/>
                        <a:pt x="4" y="24"/>
                      </a:cubicBezTo>
                      <a:close/>
                      <a:moveTo>
                        <a:pt x="272" y="22"/>
                      </a:moveTo>
                      <a:cubicBezTo>
                        <a:pt x="273" y="22"/>
                        <a:pt x="274" y="22"/>
                        <a:pt x="274" y="22"/>
                      </a:cubicBezTo>
                      <a:cubicBezTo>
                        <a:pt x="273" y="22"/>
                        <a:pt x="271" y="23"/>
                        <a:pt x="271" y="22"/>
                      </a:cubicBezTo>
                      <a:lnTo>
                        <a:pt x="272" y="22"/>
                      </a:lnTo>
                      <a:close/>
                      <a:moveTo>
                        <a:pt x="26" y="10"/>
                      </a:moveTo>
                      <a:cubicBezTo>
                        <a:pt x="26" y="10"/>
                        <a:pt x="26" y="11"/>
                        <a:pt x="26" y="11"/>
                      </a:cubicBezTo>
                      <a:cubicBezTo>
                        <a:pt x="27" y="11"/>
                        <a:pt x="27" y="10"/>
                        <a:pt x="27" y="10"/>
                      </a:cubicBezTo>
                      <a:cubicBezTo>
                        <a:pt x="27" y="10"/>
                        <a:pt x="27" y="10"/>
                        <a:pt x="28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8" y="12"/>
                        <a:pt x="28" y="12"/>
                        <a:pt x="28" y="12"/>
                      </a:cubicBezTo>
                      <a:cubicBezTo>
                        <a:pt x="27" y="11"/>
                        <a:pt x="26" y="12"/>
                        <a:pt x="25" y="13"/>
                      </a:cubicBezTo>
                      <a:cubicBezTo>
                        <a:pt x="23" y="13"/>
                        <a:pt x="27" y="11"/>
                        <a:pt x="24" y="11"/>
                      </a:cubicBezTo>
                      <a:cubicBezTo>
                        <a:pt x="24" y="11"/>
                        <a:pt x="24" y="11"/>
                        <a:pt x="24" y="11"/>
                      </a:cubicBezTo>
                      <a:cubicBezTo>
                        <a:pt x="25" y="11"/>
                        <a:pt x="25" y="10"/>
                        <a:pt x="26" y="10"/>
                      </a:cubicBezTo>
                      <a:close/>
                      <a:moveTo>
                        <a:pt x="30" y="11"/>
                      </a:move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1"/>
                        <a:pt x="30" y="12"/>
                        <a:pt x="30" y="12"/>
                      </a:cubicBezTo>
                      <a:cubicBezTo>
                        <a:pt x="30" y="12"/>
                        <a:pt x="30" y="12"/>
                        <a:pt x="30" y="11"/>
                      </a:cubicBezTo>
                      <a:close/>
                      <a:moveTo>
                        <a:pt x="27" y="14"/>
                      </a:moveTo>
                      <a:cubicBezTo>
                        <a:pt x="27" y="13"/>
                        <a:pt x="27" y="13"/>
                        <a:pt x="27" y="13"/>
                      </a:cubicBezTo>
                      <a:cubicBezTo>
                        <a:pt x="28" y="13"/>
                        <a:pt x="28" y="14"/>
                        <a:pt x="28" y="15"/>
                      </a:cubicBezTo>
                      <a:cubicBezTo>
                        <a:pt x="28" y="15"/>
                        <a:pt x="28" y="15"/>
                        <a:pt x="28" y="16"/>
                      </a:cubicBezTo>
                      <a:cubicBezTo>
                        <a:pt x="28" y="15"/>
                        <a:pt x="28" y="15"/>
                        <a:pt x="27" y="15"/>
                      </a:cubicBezTo>
                      <a:cubicBezTo>
                        <a:pt x="28" y="14"/>
                        <a:pt x="28" y="14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lose/>
                      <a:moveTo>
                        <a:pt x="29" y="18"/>
                      </a:move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29" y="18"/>
                        <a:pt x="29" y="18"/>
                        <a:pt x="29" y="18"/>
                      </a:cubicBezTo>
                      <a:cubicBezTo>
                        <a:pt x="30" y="18"/>
                        <a:pt x="30" y="18"/>
                        <a:pt x="30" y="18"/>
                      </a:cubicBezTo>
                      <a:cubicBezTo>
                        <a:pt x="30" y="18"/>
                        <a:pt x="30" y="18"/>
                        <a:pt x="29" y="18"/>
                      </a:cubicBezTo>
                      <a:close/>
                      <a:moveTo>
                        <a:pt x="30" y="23"/>
                      </a:moveTo>
                      <a:cubicBezTo>
                        <a:pt x="30" y="23"/>
                        <a:pt x="30" y="21"/>
                        <a:pt x="31" y="21"/>
                      </a:cubicBezTo>
                      <a:cubicBezTo>
                        <a:pt x="31" y="22"/>
                        <a:pt x="31" y="23"/>
                        <a:pt x="30" y="23"/>
                      </a:cubicBezTo>
                      <a:close/>
                      <a:moveTo>
                        <a:pt x="33" y="19"/>
                      </a:moveTo>
                      <a:cubicBezTo>
                        <a:pt x="33" y="20"/>
                        <a:pt x="31" y="19"/>
                        <a:pt x="30" y="20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8"/>
                        <a:pt x="30" y="19"/>
                        <a:pt x="30" y="19"/>
                      </a:cubicBezTo>
                      <a:cubicBezTo>
                        <a:pt x="31" y="19"/>
                        <a:pt x="31" y="18"/>
                        <a:pt x="32" y="18"/>
                      </a:cubicBezTo>
                      <a:cubicBezTo>
                        <a:pt x="32" y="18"/>
                        <a:pt x="33" y="18"/>
                        <a:pt x="33" y="18"/>
                      </a:cubicBezTo>
                      <a:cubicBezTo>
                        <a:pt x="33" y="19"/>
                        <a:pt x="32" y="19"/>
                        <a:pt x="33" y="19"/>
                      </a:cubicBezTo>
                      <a:close/>
                      <a:moveTo>
                        <a:pt x="33" y="14"/>
                      </a:moveTo>
                      <a:cubicBezTo>
                        <a:pt x="33" y="14"/>
                        <a:pt x="33" y="14"/>
                        <a:pt x="33" y="13"/>
                      </a:cubicBezTo>
                      <a:cubicBezTo>
                        <a:pt x="33" y="14"/>
                        <a:pt x="33" y="14"/>
                        <a:pt x="34" y="14"/>
                      </a:cubicBezTo>
                      <a:cubicBezTo>
                        <a:pt x="33" y="14"/>
                        <a:pt x="33" y="14"/>
                        <a:pt x="33" y="14"/>
                      </a:cubicBezTo>
                      <a:close/>
                      <a:moveTo>
                        <a:pt x="55" y="21"/>
                      </a:moveTo>
                      <a:cubicBezTo>
                        <a:pt x="55" y="21"/>
                        <a:pt x="55" y="21"/>
                        <a:pt x="55" y="22"/>
                      </a:cubicBezTo>
                      <a:cubicBezTo>
                        <a:pt x="55" y="21"/>
                        <a:pt x="55" y="21"/>
                        <a:pt x="55" y="21"/>
                      </a:cubicBezTo>
                      <a:close/>
                      <a:moveTo>
                        <a:pt x="53" y="14"/>
                      </a:moveTo>
                      <a:cubicBezTo>
                        <a:pt x="53" y="14"/>
                        <a:pt x="53" y="14"/>
                        <a:pt x="53" y="13"/>
                      </a:cubicBezTo>
                      <a:cubicBezTo>
                        <a:pt x="54" y="13"/>
                        <a:pt x="54" y="13"/>
                        <a:pt x="54" y="13"/>
                      </a:cubicBezTo>
                      <a:cubicBezTo>
                        <a:pt x="54" y="14"/>
                        <a:pt x="54" y="14"/>
                        <a:pt x="54" y="14"/>
                      </a:cubicBezTo>
                      <a:cubicBezTo>
                        <a:pt x="54" y="13"/>
                        <a:pt x="53" y="13"/>
                        <a:pt x="53" y="14"/>
                      </a:cubicBezTo>
                      <a:close/>
                      <a:moveTo>
                        <a:pt x="45" y="18"/>
                      </a:moveTo>
                      <a:cubicBezTo>
                        <a:pt x="45" y="18"/>
                        <a:pt x="45" y="17"/>
                        <a:pt x="45" y="17"/>
                      </a:cubicBezTo>
                      <a:cubicBezTo>
                        <a:pt x="45" y="17"/>
                        <a:pt x="46" y="17"/>
                        <a:pt x="46" y="17"/>
                      </a:cubicBezTo>
                      <a:cubicBezTo>
                        <a:pt x="46" y="18"/>
                        <a:pt x="46" y="18"/>
                        <a:pt x="45" y="18"/>
                      </a:cubicBezTo>
                      <a:close/>
                      <a:moveTo>
                        <a:pt x="39" y="18"/>
                      </a:moveTo>
                      <a:cubicBezTo>
                        <a:pt x="39" y="18"/>
                        <a:pt x="40" y="18"/>
                        <a:pt x="40" y="18"/>
                      </a:cubicBezTo>
                      <a:cubicBezTo>
                        <a:pt x="43" y="18"/>
                        <a:pt x="39" y="19"/>
                        <a:pt x="39" y="18"/>
                      </a:cubicBezTo>
                      <a:close/>
                      <a:moveTo>
                        <a:pt x="46" y="16"/>
                      </a:move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ubicBezTo>
                        <a:pt x="46" y="16"/>
                        <a:pt x="46" y="16"/>
                        <a:pt x="46" y="16"/>
                      </a:cubicBezTo>
                      <a:close/>
                      <a:moveTo>
                        <a:pt x="47" y="15"/>
                      </a:moveTo>
                      <a:cubicBezTo>
                        <a:pt x="46" y="15"/>
                        <a:pt x="46" y="15"/>
                        <a:pt x="46" y="15"/>
                      </a:cubicBezTo>
                      <a:cubicBezTo>
                        <a:pt x="46" y="15"/>
                        <a:pt x="46" y="15"/>
                        <a:pt x="46" y="14"/>
                      </a:cubicBezTo>
                      <a:cubicBezTo>
                        <a:pt x="46" y="15"/>
                        <a:pt x="46" y="15"/>
                        <a:pt x="47" y="15"/>
                      </a:cubicBezTo>
                      <a:close/>
                      <a:moveTo>
                        <a:pt x="46" y="13"/>
                      </a:moveTo>
                      <a:cubicBezTo>
                        <a:pt x="46" y="13"/>
                        <a:pt x="46" y="14"/>
                        <a:pt x="45" y="14"/>
                      </a:cubicBezTo>
                      <a:cubicBezTo>
                        <a:pt x="45" y="13"/>
                        <a:pt x="46" y="13"/>
                        <a:pt x="46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close/>
                      <a:moveTo>
                        <a:pt x="42" y="17"/>
                      </a:moveTo>
                      <a:cubicBezTo>
                        <a:pt x="42" y="17"/>
                        <a:pt x="42" y="17"/>
                        <a:pt x="42" y="16"/>
                      </a:cubicBezTo>
                      <a:cubicBezTo>
                        <a:pt x="42" y="16"/>
                        <a:pt x="42" y="17"/>
                        <a:pt x="42" y="17"/>
                      </a:cubicBezTo>
                      <a:cubicBezTo>
                        <a:pt x="42" y="16"/>
                        <a:pt x="42" y="16"/>
                        <a:pt x="43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cubicBezTo>
                        <a:pt x="43" y="16"/>
                        <a:pt x="43" y="16"/>
                        <a:pt x="43" y="17"/>
                      </a:cubicBezTo>
                      <a:cubicBezTo>
                        <a:pt x="42" y="17"/>
                        <a:pt x="42" y="17"/>
                        <a:pt x="42" y="17"/>
                      </a:cubicBezTo>
                      <a:close/>
                      <a:moveTo>
                        <a:pt x="45" y="11"/>
                      </a:moveTo>
                      <a:cubicBezTo>
                        <a:pt x="45" y="11"/>
                        <a:pt x="45" y="11"/>
                        <a:pt x="44" y="11"/>
                      </a:cubicBezTo>
                      <a:cubicBezTo>
                        <a:pt x="44" y="11"/>
                        <a:pt x="43" y="11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4" y="10"/>
                        <a:pt x="44" y="10"/>
                      </a:cubicBezTo>
                      <a:cubicBezTo>
                        <a:pt x="44" y="10"/>
                        <a:pt x="45" y="11"/>
                        <a:pt x="45" y="11"/>
                      </a:cubicBezTo>
                      <a:close/>
                      <a:moveTo>
                        <a:pt x="41" y="13"/>
                      </a:moveTo>
                      <a:cubicBezTo>
                        <a:pt x="41" y="13"/>
                        <a:pt x="41" y="14"/>
                        <a:pt x="41" y="14"/>
                      </a:cubicBezTo>
                      <a:cubicBezTo>
                        <a:pt x="41" y="14"/>
                        <a:pt x="41" y="13"/>
                        <a:pt x="40" y="13"/>
                      </a:cubicBezTo>
                      <a:lnTo>
                        <a:pt x="41" y="13"/>
                      </a:lnTo>
                      <a:close/>
                      <a:moveTo>
                        <a:pt x="35" y="9"/>
                      </a:move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36" y="9"/>
                        <a:pt x="35" y="9"/>
                        <a:pt x="35" y="9"/>
                      </a:cubicBezTo>
                      <a:cubicBezTo>
                        <a:pt x="35" y="9"/>
                        <a:pt x="35" y="9"/>
                        <a:pt x="35" y="9"/>
                      </a:cubicBezTo>
                      <a:close/>
                      <a:moveTo>
                        <a:pt x="36" y="13"/>
                      </a:moveTo>
                      <a:cubicBezTo>
                        <a:pt x="36" y="12"/>
                        <a:pt x="36" y="11"/>
                        <a:pt x="36" y="11"/>
                      </a:cubicBezTo>
                      <a:cubicBezTo>
                        <a:pt x="37" y="11"/>
                        <a:pt x="37" y="12"/>
                        <a:pt x="37" y="12"/>
                      </a:cubicBezTo>
                      <a:cubicBezTo>
                        <a:pt x="38" y="12"/>
                        <a:pt x="38" y="13"/>
                        <a:pt x="38" y="13"/>
                      </a:cubicBezTo>
                      <a:cubicBezTo>
                        <a:pt x="38" y="13"/>
                        <a:pt x="37" y="13"/>
                        <a:pt x="36" y="13"/>
                      </a:cubicBezTo>
                      <a:close/>
                      <a:moveTo>
                        <a:pt x="43" y="21"/>
                      </a:moveTo>
                      <a:cubicBezTo>
                        <a:pt x="42" y="21"/>
                        <a:pt x="41" y="20"/>
                        <a:pt x="40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9"/>
                        <a:pt x="41" y="20"/>
                        <a:pt x="42" y="20"/>
                      </a:cubicBezTo>
                      <a:cubicBezTo>
                        <a:pt x="42" y="20"/>
                        <a:pt x="42" y="19"/>
                        <a:pt x="42" y="19"/>
                      </a:cubicBezTo>
                      <a:cubicBezTo>
                        <a:pt x="42" y="19"/>
                        <a:pt x="42" y="19"/>
                        <a:pt x="42" y="19"/>
                      </a:cubicBezTo>
                      <a:cubicBezTo>
                        <a:pt x="43" y="18"/>
                        <a:pt x="43" y="18"/>
                        <a:pt x="42" y="18"/>
                      </a:cubicBezTo>
                      <a:cubicBezTo>
                        <a:pt x="43" y="18"/>
                        <a:pt x="44" y="18"/>
                        <a:pt x="44" y="19"/>
                      </a:cubicBezTo>
                      <a:cubicBezTo>
                        <a:pt x="44" y="19"/>
                        <a:pt x="44" y="19"/>
                        <a:pt x="44" y="19"/>
                      </a:cubicBezTo>
                      <a:cubicBezTo>
                        <a:pt x="44" y="20"/>
                        <a:pt x="45" y="20"/>
                        <a:pt x="43" y="21"/>
                      </a:cubicBezTo>
                      <a:close/>
                      <a:moveTo>
                        <a:pt x="55" y="20"/>
                      </a:moveTo>
                      <a:cubicBezTo>
                        <a:pt x="55" y="20"/>
                        <a:pt x="55" y="20"/>
                        <a:pt x="55" y="20"/>
                      </a:cubicBezTo>
                      <a:cubicBezTo>
                        <a:pt x="55" y="20"/>
                        <a:pt x="55" y="20"/>
                        <a:pt x="56" y="20"/>
                      </a:cubicBezTo>
                      <a:cubicBezTo>
                        <a:pt x="56" y="20"/>
                        <a:pt x="55" y="20"/>
                        <a:pt x="55" y="20"/>
                      </a:cubicBezTo>
                      <a:close/>
                      <a:moveTo>
                        <a:pt x="59" y="14"/>
                      </a:moveTo>
                      <a:cubicBezTo>
                        <a:pt x="59" y="13"/>
                        <a:pt x="59" y="12"/>
                        <a:pt x="59" y="12"/>
                      </a:cubicBezTo>
                      <a:cubicBezTo>
                        <a:pt x="59" y="12"/>
                        <a:pt x="60" y="12"/>
                        <a:pt x="60" y="12"/>
                      </a:cubicBezTo>
                      <a:cubicBezTo>
                        <a:pt x="59" y="13"/>
                        <a:pt x="59" y="14"/>
                        <a:pt x="59" y="14"/>
                      </a:cubicBezTo>
                      <a:cubicBezTo>
                        <a:pt x="59" y="14"/>
                        <a:pt x="59" y="14"/>
                        <a:pt x="59" y="14"/>
                      </a:cubicBezTo>
                      <a:close/>
                      <a:moveTo>
                        <a:pt x="62" y="15"/>
                      </a:moveTo>
                      <a:cubicBezTo>
                        <a:pt x="62" y="15"/>
                        <a:pt x="63" y="15"/>
                        <a:pt x="63" y="15"/>
                      </a:cubicBezTo>
                      <a:cubicBezTo>
                        <a:pt x="63" y="15"/>
                        <a:pt x="62" y="16"/>
                        <a:pt x="62" y="16"/>
                      </a:cubicBezTo>
                      <a:cubicBezTo>
                        <a:pt x="62" y="16"/>
                        <a:pt x="62" y="16"/>
                        <a:pt x="62" y="16"/>
                      </a:cubicBezTo>
                      <a:cubicBezTo>
                        <a:pt x="62" y="16"/>
                        <a:pt x="62" y="15"/>
                        <a:pt x="62" y="15"/>
                      </a:cubicBezTo>
                      <a:close/>
                      <a:moveTo>
                        <a:pt x="69" y="17"/>
                      </a:moveTo>
                      <a:cubicBezTo>
                        <a:pt x="69" y="17"/>
                        <a:pt x="69" y="17"/>
                        <a:pt x="69" y="17"/>
                      </a:cubicBezTo>
                      <a:cubicBezTo>
                        <a:pt x="69" y="17"/>
                        <a:pt x="69" y="17"/>
                        <a:pt x="70" y="17"/>
                      </a:cubicBezTo>
                      <a:cubicBezTo>
                        <a:pt x="70" y="18"/>
                        <a:pt x="71" y="18"/>
                        <a:pt x="72" y="18"/>
                      </a:cubicBezTo>
                      <a:cubicBezTo>
                        <a:pt x="71" y="18"/>
                        <a:pt x="71" y="18"/>
                        <a:pt x="70" y="18"/>
                      </a:cubicBezTo>
                      <a:cubicBezTo>
                        <a:pt x="70" y="18"/>
                        <a:pt x="70" y="18"/>
                        <a:pt x="70" y="18"/>
                      </a:cubicBezTo>
                      <a:cubicBezTo>
                        <a:pt x="70" y="18"/>
                        <a:pt x="70" y="18"/>
                        <a:pt x="70" y="18"/>
                      </a:cubicBezTo>
                      <a:cubicBezTo>
                        <a:pt x="70" y="18"/>
                        <a:pt x="70" y="18"/>
                        <a:pt x="70" y="18"/>
                      </a:cubicBezTo>
                      <a:cubicBezTo>
                        <a:pt x="70" y="18"/>
                        <a:pt x="70" y="18"/>
                        <a:pt x="70" y="18"/>
                      </a:cubicBezTo>
                      <a:cubicBezTo>
                        <a:pt x="69" y="18"/>
                        <a:pt x="69" y="17"/>
                        <a:pt x="69" y="17"/>
                      </a:cubicBezTo>
                      <a:close/>
                      <a:moveTo>
                        <a:pt x="76" y="9"/>
                      </a:moveTo>
                      <a:cubicBezTo>
                        <a:pt x="76" y="9"/>
                        <a:pt x="77" y="9"/>
                        <a:pt x="77" y="9"/>
                      </a:cubicBezTo>
                      <a:cubicBezTo>
                        <a:pt x="77" y="9"/>
                        <a:pt x="77" y="10"/>
                        <a:pt x="77" y="11"/>
                      </a:cubicBezTo>
                      <a:cubicBezTo>
                        <a:pt x="76" y="11"/>
                        <a:pt x="76" y="10"/>
                        <a:pt x="76" y="10"/>
                      </a:cubicBezTo>
                      <a:cubicBezTo>
                        <a:pt x="76" y="10"/>
                        <a:pt x="76" y="9"/>
                        <a:pt x="76" y="9"/>
                      </a:cubicBezTo>
                      <a:close/>
                      <a:moveTo>
                        <a:pt x="136" y="16"/>
                      </a:move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lose/>
                      <a:moveTo>
                        <a:pt x="132" y="9"/>
                      </a:moveTo>
                      <a:cubicBezTo>
                        <a:pt x="132" y="9"/>
                        <a:pt x="132" y="9"/>
                        <a:pt x="132" y="9"/>
                      </a:cubicBezTo>
                      <a:cubicBezTo>
                        <a:pt x="132" y="9"/>
                        <a:pt x="133" y="9"/>
                        <a:pt x="133" y="9"/>
                      </a:cubicBezTo>
                      <a:cubicBezTo>
                        <a:pt x="133" y="9"/>
                        <a:pt x="132" y="9"/>
                        <a:pt x="132" y="9"/>
                      </a:cubicBezTo>
                      <a:close/>
                      <a:moveTo>
                        <a:pt x="129" y="19"/>
                      </a:moveTo>
                      <a:cubicBezTo>
                        <a:pt x="129" y="19"/>
                        <a:pt x="129" y="19"/>
                        <a:pt x="129" y="19"/>
                      </a:cubicBezTo>
                      <a:cubicBezTo>
                        <a:pt x="129" y="19"/>
                        <a:pt x="129" y="19"/>
                        <a:pt x="129" y="19"/>
                      </a:cubicBezTo>
                      <a:cubicBezTo>
                        <a:pt x="129" y="19"/>
                        <a:pt x="129" y="19"/>
                        <a:pt x="129" y="19"/>
                      </a:cubicBezTo>
                      <a:cubicBezTo>
                        <a:pt x="129" y="19"/>
                        <a:pt x="129" y="19"/>
                        <a:pt x="129" y="19"/>
                      </a:cubicBezTo>
                      <a:close/>
                      <a:moveTo>
                        <a:pt x="116" y="16"/>
                      </a:moveTo>
                      <a:cubicBezTo>
                        <a:pt x="116" y="16"/>
                        <a:pt x="115" y="16"/>
                        <a:pt x="115" y="16"/>
                      </a:cubicBezTo>
                      <a:cubicBezTo>
                        <a:pt x="115" y="16"/>
                        <a:pt x="116" y="16"/>
                        <a:pt x="116" y="16"/>
                      </a:cubicBezTo>
                      <a:cubicBezTo>
                        <a:pt x="116" y="16"/>
                        <a:pt x="116" y="16"/>
                        <a:pt x="116" y="16"/>
                      </a:cubicBezTo>
                      <a:close/>
                      <a:moveTo>
                        <a:pt x="113" y="19"/>
                      </a:moveTo>
                      <a:cubicBezTo>
                        <a:pt x="113" y="19"/>
                        <a:pt x="113" y="19"/>
                        <a:pt x="113" y="19"/>
                      </a:cubicBezTo>
                      <a:cubicBezTo>
                        <a:pt x="113" y="19"/>
                        <a:pt x="113" y="19"/>
                        <a:pt x="113" y="20"/>
                      </a:cubicBezTo>
                      <a:cubicBezTo>
                        <a:pt x="113" y="19"/>
                        <a:pt x="113" y="19"/>
                        <a:pt x="113" y="19"/>
                      </a:cubicBezTo>
                      <a:close/>
                      <a:moveTo>
                        <a:pt x="108" y="9"/>
                      </a:moveTo>
                      <a:cubicBezTo>
                        <a:pt x="108" y="9"/>
                        <a:pt x="107" y="9"/>
                        <a:pt x="107" y="9"/>
                      </a:cubicBezTo>
                      <a:cubicBezTo>
                        <a:pt x="107" y="9"/>
                        <a:pt x="107" y="9"/>
                        <a:pt x="107" y="9"/>
                      </a:cubicBezTo>
                      <a:cubicBezTo>
                        <a:pt x="107" y="9"/>
                        <a:pt x="107" y="9"/>
                        <a:pt x="108" y="9"/>
                      </a:cubicBezTo>
                      <a:cubicBezTo>
                        <a:pt x="108" y="9"/>
                        <a:pt x="108" y="9"/>
                        <a:pt x="109" y="9"/>
                      </a:cubicBezTo>
                      <a:cubicBezTo>
                        <a:pt x="109" y="9"/>
                        <a:pt x="108" y="9"/>
                        <a:pt x="108" y="9"/>
                      </a:cubicBezTo>
                      <a:close/>
                      <a:moveTo>
                        <a:pt x="107" y="16"/>
                      </a:moveTo>
                      <a:cubicBezTo>
                        <a:pt x="107" y="16"/>
                        <a:pt x="107" y="16"/>
                        <a:pt x="107" y="16"/>
                      </a:cubicBezTo>
                      <a:cubicBezTo>
                        <a:pt x="107" y="16"/>
                        <a:pt x="108" y="16"/>
                        <a:pt x="108" y="16"/>
                      </a:cubicBezTo>
                      <a:cubicBezTo>
                        <a:pt x="107" y="17"/>
                        <a:pt x="108" y="16"/>
                        <a:pt x="108" y="17"/>
                      </a:cubicBezTo>
                      <a:cubicBezTo>
                        <a:pt x="107" y="17"/>
                        <a:pt x="107" y="17"/>
                        <a:pt x="107" y="16"/>
                      </a:cubicBezTo>
                      <a:close/>
                      <a:moveTo>
                        <a:pt x="116" y="11"/>
                      </a:moveTo>
                      <a:cubicBezTo>
                        <a:pt x="116" y="11"/>
                        <a:pt x="117" y="11"/>
                        <a:pt x="117" y="11"/>
                      </a:cubicBezTo>
                      <a:cubicBezTo>
                        <a:pt x="117" y="11"/>
                        <a:pt x="117" y="11"/>
                        <a:pt x="117" y="11"/>
                      </a:cubicBezTo>
                      <a:cubicBezTo>
                        <a:pt x="117" y="12"/>
                        <a:pt x="117" y="12"/>
                        <a:pt x="117" y="12"/>
                      </a:cubicBezTo>
                      <a:cubicBezTo>
                        <a:pt x="117" y="12"/>
                        <a:pt x="116" y="12"/>
                        <a:pt x="116" y="11"/>
                      </a:cubicBezTo>
                      <a:close/>
                      <a:moveTo>
                        <a:pt x="118" y="10"/>
                      </a:moveTo>
                      <a:cubicBezTo>
                        <a:pt x="118" y="10"/>
                        <a:pt x="118" y="10"/>
                        <a:pt x="117" y="10"/>
                      </a:cubicBezTo>
                      <a:cubicBezTo>
                        <a:pt x="117" y="9"/>
                        <a:pt x="117" y="9"/>
                        <a:pt x="116" y="8"/>
                      </a:cubicBezTo>
                      <a:cubicBezTo>
                        <a:pt x="117" y="8"/>
                        <a:pt x="117" y="8"/>
                        <a:pt x="117" y="8"/>
                      </a:cubicBezTo>
                      <a:cubicBezTo>
                        <a:pt x="118" y="8"/>
                        <a:pt x="117" y="10"/>
                        <a:pt x="118" y="10"/>
                      </a:cubicBezTo>
                      <a:cubicBezTo>
                        <a:pt x="118" y="10"/>
                        <a:pt x="118" y="10"/>
                        <a:pt x="118" y="10"/>
                      </a:cubicBezTo>
                      <a:close/>
                      <a:moveTo>
                        <a:pt x="112" y="13"/>
                      </a:moveTo>
                      <a:cubicBezTo>
                        <a:pt x="112" y="13"/>
                        <a:pt x="112" y="13"/>
                        <a:pt x="112" y="13"/>
                      </a:cubicBezTo>
                      <a:cubicBezTo>
                        <a:pt x="112" y="14"/>
                        <a:pt x="113" y="14"/>
                        <a:pt x="113" y="14"/>
                      </a:cubicBezTo>
                      <a:cubicBezTo>
                        <a:pt x="113" y="14"/>
                        <a:pt x="113" y="14"/>
                        <a:pt x="112" y="14"/>
                      </a:cubicBezTo>
                      <a:cubicBezTo>
                        <a:pt x="112" y="14"/>
                        <a:pt x="112" y="14"/>
                        <a:pt x="112" y="14"/>
                      </a:cubicBezTo>
                      <a:cubicBezTo>
                        <a:pt x="112" y="13"/>
                        <a:pt x="112" y="13"/>
                        <a:pt x="112" y="13"/>
                      </a:cubicBezTo>
                      <a:close/>
                      <a:moveTo>
                        <a:pt x="109" y="8"/>
                      </a:moveTo>
                      <a:cubicBezTo>
                        <a:pt x="109" y="7"/>
                        <a:pt x="109" y="7"/>
                        <a:pt x="109" y="7"/>
                      </a:cubicBezTo>
                      <a:cubicBezTo>
                        <a:pt x="111" y="7"/>
                        <a:pt x="111" y="7"/>
                        <a:pt x="111" y="7"/>
                      </a:cubicBezTo>
                      <a:cubicBezTo>
                        <a:pt x="111" y="7"/>
                        <a:pt x="111" y="7"/>
                        <a:pt x="111" y="7"/>
                      </a:cubicBezTo>
                      <a:cubicBezTo>
                        <a:pt x="110" y="8"/>
                        <a:pt x="110" y="9"/>
                        <a:pt x="109" y="8"/>
                      </a:cubicBezTo>
                      <a:close/>
                      <a:moveTo>
                        <a:pt x="100" y="12"/>
                      </a:moveTo>
                      <a:cubicBezTo>
                        <a:pt x="99" y="12"/>
                        <a:pt x="99" y="12"/>
                        <a:pt x="99" y="11"/>
                      </a:cubicBezTo>
                      <a:cubicBezTo>
                        <a:pt x="100" y="12"/>
                        <a:pt x="101" y="11"/>
                        <a:pt x="101" y="12"/>
                      </a:cubicBezTo>
                      <a:cubicBezTo>
                        <a:pt x="101" y="12"/>
                        <a:pt x="100" y="12"/>
                        <a:pt x="100" y="12"/>
                      </a:cubicBezTo>
                      <a:close/>
                      <a:moveTo>
                        <a:pt x="94" y="9"/>
                      </a:moveTo>
                      <a:cubicBezTo>
                        <a:pt x="94" y="9"/>
                        <a:pt x="94" y="9"/>
                        <a:pt x="94" y="9"/>
                      </a:cubicBezTo>
                      <a:cubicBezTo>
                        <a:pt x="94" y="8"/>
                        <a:pt x="95" y="8"/>
                        <a:pt x="95" y="8"/>
                      </a:cubicBezTo>
                      <a:cubicBezTo>
                        <a:pt x="95" y="9"/>
                        <a:pt x="94" y="9"/>
                        <a:pt x="94" y="9"/>
                      </a:cubicBezTo>
                      <a:close/>
                      <a:moveTo>
                        <a:pt x="84" y="19"/>
                      </a:moveTo>
                      <a:cubicBezTo>
                        <a:pt x="84" y="19"/>
                        <a:pt x="84" y="19"/>
                        <a:pt x="84" y="19"/>
                      </a:cubicBezTo>
                      <a:cubicBezTo>
                        <a:pt x="84" y="19"/>
                        <a:pt x="84" y="19"/>
                        <a:pt x="84" y="19"/>
                      </a:cubicBezTo>
                      <a:cubicBezTo>
                        <a:pt x="84" y="19"/>
                        <a:pt x="84" y="19"/>
                        <a:pt x="84" y="19"/>
                      </a:cubicBezTo>
                      <a:close/>
                      <a:moveTo>
                        <a:pt x="74" y="16"/>
                      </a:moveTo>
                      <a:cubicBezTo>
                        <a:pt x="74" y="16"/>
                        <a:pt x="73" y="16"/>
                        <a:pt x="73" y="16"/>
                      </a:cubicBezTo>
                      <a:cubicBezTo>
                        <a:pt x="73" y="16"/>
                        <a:pt x="73" y="16"/>
                        <a:pt x="74" y="15"/>
                      </a:cubicBezTo>
                      <a:cubicBezTo>
                        <a:pt x="74" y="15"/>
                        <a:pt x="74" y="16"/>
                        <a:pt x="74" y="16"/>
                      </a:cubicBezTo>
                      <a:close/>
                      <a:moveTo>
                        <a:pt x="73" y="16"/>
                      </a:moveTo>
                      <a:cubicBezTo>
                        <a:pt x="72" y="16"/>
                        <a:pt x="72" y="16"/>
                        <a:pt x="71" y="16"/>
                      </a:cubicBezTo>
                      <a:cubicBezTo>
                        <a:pt x="71" y="16"/>
                        <a:pt x="71" y="16"/>
                        <a:pt x="71" y="16"/>
                      </a:cubicBezTo>
                      <a:cubicBezTo>
                        <a:pt x="72" y="16"/>
                        <a:pt x="72" y="16"/>
                        <a:pt x="73" y="16"/>
                      </a:cubicBezTo>
                      <a:close/>
                      <a:moveTo>
                        <a:pt x="76" y="14"/>
                      </a:moveTo>
                      <a:cubicBezTo>
                        <a:pt x="76" y="13"/>
                        <a:pt x="76" y="13"/>
                        <a:pt x="76" y="13"/>
                      </a:cubicBezTo>
                      <a:cubicBezTo>
                        <a:pt x="76" y="13"/>
                        <a:pt x="77" y="13"/>
                        <a:pt x="77" y="14"/>
                      </a:cubicBezTo>
                      <a:cubicBezTo>
                        <a:pt x="77" y="14"/>
                        <a:pt x="77" y="14"/>
                        <a:pt x="76" y="14"/>
                      </a:cubicBezTo>
                      <a:close/>
                      <a:moveTo>
                        <a:pt x="81" y="14"/>
                      </a:moveTo>
                      <a:cubicBezTo>
                        <a:pt x="80" y="14"/>
                        <a:pt x="80" y="15"/>
                        <a:pt x="80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79" y="15"/>
                        <a:pt x="79" y="15"/>
                        <a:pt x="79" y="15"/>
                      </a:cubicBezTo>
                      <a:cubicBezTo>
                        <a:pt x="79" y="15"/>
                        <a:pt x="79" y="14"/>
                        <a:pt x="79" y="13"/>
                      </a:cubicBezTo>
                      <a:cubicBezTo>
                        <a:pt x="79" y="13"/>
                        <a:pt x="79" y="13"/>
                        <a:pt x="79" y="13"/>
                      </a:cubicBezTo>
                      <a:cubicBezTo>
                        <a:pt x="79" y="13"/>
                        <a:pt x="77" y="12"/>
                        <a:pt x="78" y="11"/>
                      </a:cubicBezTo>
                      <a:cubicBezTo>
                        <a:pt x="78" y="12"/>
                        <a:pt x="79" y="12"/>
                        <a:pt x="79" y="13"/>
                      </a:cubicBezTo>
                      <a:cubicBezTo>
                        <a:pt x="80" y="13"/>
                        <a:pt x="83" y="12"/>
                        <a:pt x="83" y="14"/>
                      </a:cubicBezTo>
                      <a:cubicBezTo>
                        <a:pt x="82" y="14"/>
                        <a:pt x="82" y="14"/>
                        <a:pt x="81" y="14"/>
                      </a:cubicBezTo>
                      <a:close/>
                      <a:moveTo>
                        <a:pt x="86" y="12"/>
                      </a:moveTo>
                      <a:cubicBezTo>
                        <a:pt x="85" y="12"/>
                        <a:pt x="85" y="12"/>
                        <a:pt x="85" y="12"/>
                      </a:cubicBezTo>
                      <a:cubicBezTo>
                        <a:pt x="85" y="12"/>
                        <a:pt x="86" y="12"/>
                        <a:pt x="86" y="12"/>
                      </a:cubicBezTo>
                      <a:close/>
                      <a:moveTo>
                        <a:pt x="90" y="8"/>
                      </a:moveTo>
                      <a:cubicBezTo>
                        <a:pt x="89" y="8"/>
                        <a:pt x="89" y="8"/>
                        <a:pt x="89" y="8"/>
                      </a:cubicBezTo>
                      <a:cubicBezTo>
                        <a:pt x="89" y="9"/>
                        <a:pt x="89" y="9"/>
                        <a:pt x="89" y="9"/>
                      </a:cubicBezTo>
                      <a:cubicBezTo>
                        <a:pt x="89" y="9"/>
                        <a:pt x="89" y="9"/>
                        <a:pt x="89" y="9"/>
                      </a:cubicBezTo>
                      <a:cubicBezTo>
                        <a:pt x="89" y="9"/>
                        <a:pt x="89" y="9"/>
                        <a:pt x="90" y="9"/>
                      </a:cubicBezTo>
                      <a:cubicBezTo>
                        <a:pt x="89" y="10"/>
                        <a:pt x="88" y="10"/>
                        <a:pt x="89" y="11"/>
                      </a:cubicBezTo>
                      <a:cubicBezTo>
                        <a:pt x="89" y="11"/>
                        <a:pt x="89" y="11"/>
                        <a:pt x="89" y="11"/>
                      </a:cubicBezTo>
                      <a:cubicBezTo>
                        <a:pt x="89" y="11"/>
                        <a:pt x="89" y="11"/>
                        <a:pt x="89" y="11"/>
                      </a:cubicBezTo>
                      <a:cubicBezTo>
                        <a:pt x="88" y="11"/>
                        <a:pt x="89" y="10"/>
                        <a:pt x="88" y="9"/>
                      </a:cubicBezTo>
                      <a:cubicBezTo>
                        <a:pt x="88" y="9"/>
                        <a:pt x="88" y="8"/>
                        <a:pt x="88" y="8"/>
                      </a:cubicBezTo>
                      <a:cubicBezTo>
                        <a:pt x="88" y="8"/>
                        <a:pt x="88" y="7"/>
                        <a:pt x="88" y="7"/>
                      </a:cubicBezTo>
                      <a:cubicBezTo>
                        <a:pt x="88" y="7"/>
                        <a:pt x="89" y="7"/>
                        <a:pt x="89" y="7"/>
                      </a:cubicBezTo>
                      <a:cubicBezTo>
                        <a:pt x="90" y="7"/>
                        <a:pt x="90" y="8"/>
                        <a:pt x="90" y="7"/>
                      </a:cubicBezTo>
                      <a:cubicBezTo>
                        <a:pt x="90" y="8"/>
                        <a:pt x="90" y="8"/>
                        <a:pt x="90" y="8"/>
                      </a:cubicBezTo>
                      <a:close/>
                      <a:moveTo>
                        <a:pt x="80" y="9"/>
                      </a:moveTo>
                      <a:cubicBezTo>
                        <a:pt x="80" y="8"/>
                        <a:pt x="80" y="8"/>
                        <a:pt x="79" y="8"/>
                      </a:cubicBezTo>
                      <a:cubicBezTo>
                        <a:pt x="79" y="8"/>
                        <a:pt x="79" y="8"/>
                        <a:pt x="80" y="8"/>
                      </a:cubicBezTo>
                      <a:cubicBezTo>
                        <a:pt x="80" y="8"/>
                        <a:pt x="80" y="9"/>
                        <a:pt x="81" y="9"/>
                      </a:cubicBezTo>
                      <a:cubicBezTo>
                        <a:pt x="80" y="9"/>
                        <a:pt x="80" y="9"/>
                        <a:pt x="80" y="9"/>
                      </a:cubicBezTo>
                      <a:close/>
                      <a:moveTo>
                        <a:pt x="77" y="11"/>
                      </a:moveTo>
                      <a:cubicBezTo>
                        <a:pt x="77" y="11"/>
                        <a:pt x="77" y="11"/>
                        <a:pt x="77" y="11"/>
                      </a:cubicBezTo>
                      <a:cubicBezTo>
                        <a:pt x="77" y="11"/>
                        <a:pt x="77" y="11"/>
                        <a:pt x="77" y="11"/>
                      </a:cubicBezTo>
                      <a:cubicBezTo>
                        <a:pt x="76" y="12"/>
                        <a:pt x="76" y="11"/>
                        <a:pt x="75" y="11"/>
                      </a:cubicBezTo>
                      <a:cubicBezTo>
                        <a:pt x="76" y="11"/>
                        <a:pt x="76" y="11"/>
                        <a:pt x="77" y="11"/>
                      </a:cubicBezTo>
                      <a:close/>
                      <a:moveTo>
                        <a:pt x="74" y="17"/>
                      </a:moveTo>
                      <a:cubicBezTo>
                        <a:pt x="74" y="17"/>
                        <a:pt x="74" y="17"/>
                        <a:pt x="74" y="17"/>
                      </a:cubicBezTo>
                      <a:cubicBezTo>
                        <a:pt x="74" y="17"/>
                        <a:pt x="74" y="17"/>
                        <a:pt x="74" y="17"/>
                      </a:cubicBezTo>
                      <a:cubicBezTo>
                        <a:pt x="74" y="17"/>
                        <a:pt x="74" y="17"/>
                        <a:pt x="74" y="17"/>
                      </a:cubicBezTo>
                      <a:close/>
                      <a:moveTo>
                        <a:pt x="83" y="18"/>
                      </a:moveTo>
                      <a:cubicBezTo>
                        <a:pt x="82" y="18"/>
                        <a:pt x="82" y="18"/>
                        <a:pt x="81" y="18"/>
                      </a:cubicBezTo>
                      <a:cubicBezTo>
                        <a:pt x="81" y="18"/>
                        <a:pt x="81" y="18"/>
                        <a:pt x="81" y="18"/>
                      </a:cubicBezTo>
                      <a:cubicBezTo>
                        <a:pt x="82" y="17"/>
                        <a:pt x="81" y="16"/>
                        <a:pt x="82" y="17"/>
                      </a:cubicBezTo>
                      <a:cubicBezTo>
                        <a:pt x="82" y="16"/>
                        <a:pt x="82" y="16"/>
                        <a:pt x="81" y="15"/>
                      </a:cubicBezTo>
                      <a:cubicBezTo>
                        <a:pt x="83" y="15"/>
                        <a:pt x="83" y="17"/>
                        <a:pt x="84" y="16"/>
                      </a:cubicBezTo>
                      <a:cubicBezTo>
                        <a:pt x="85" y="17"/>
                        <a:pt x="83" y="17"/>
                        <a:pt x="83" y="18"/>
                      </a:cubicBezTo>
                      <a:cubicBezTo>
                        <a:pt x="84" y="18"/>
                        <a:pt x="84" y="18"/>
                        <a:pt x="84" y="18"/>
                      </a:cubicBezTo>
                      <a:cubicBezTo>
                        <a:pt x="83" y="19"/>
                        <a:pt x="83" y="19"/>
                        <a:pt x="83" y="18"/>
                      </a:cubicBezTo>
                      <a:close/>
                      <a:moveTo>
                        <a:pt x="84" y="21"/>
                      </a:moveTo>
                      <a:cubicBezTo>
                        <a:pt x="84" y="21"/>
                        <a:pt x="85" y="21"/>
                        <a:pt x="85" y="21"/>
                      </a:cubicBezTo>
                      <a:cubicBezTo>
                        <a:pt x="85" y="21"/>
                        <a:pt x="85" y="21"/>
                        <a:pt x="85" y="21"/>
                      </a:cubicBezTo>
                      <a:cubicBezTo>
                        <a:pt x="84" y="21"/>
                        <a:pt x="84" y="21"/>
                        <a:pt x="84" y="21"/>
                      </a:cubicBezTo>
                      <a:close/>
                      <a:moveTo>
                        <a:pt x="85" y="18"/>
                      </a:moveTo>
                      <a:cubicBezTo>
                        <a:pt x="85" y="17"/>
                        <a:pt x="85" y="17"/>
                        <a:pt x="86" y="17"/>
                      </a:cubicBezTo>
                      <a:cubicBezTo>
                        <a:pt x="86" y="17"/>
                        <a:pt x="86" y="17"/>
                        <a:pt x="86" y="17"/>
                      </a:cubicBezTo>
                      <a:cubicBezTo>
                        <a:pt x="86" y="17"/>
                        <a:pt x="86" y="18"/>
                        <a:pt x="86" y="18"/>
                      </a:cubicBezTo>
                      <a:cubicBezTo>
                        <a:pt x="86" y="18"/>
                        <a:pt x="85" y="18"/>
                        <a:pt x="85" y="18"/>
                      </a:cubicBezTo>
                      <a:close/>
                      <a:moveTo>
                        <a:pt x="93" y="14"/>
                      </a:moveTo>
                      <a:cubicBezTo>
                        <a:pt x="93" y="14"/>
                        <a:pt x="93" y="14"/>
                        <a:pt x="93" y="13"/>
                      </a:cubicBezTo>
                      <a:cubicBezTo>
                        <a:pt x="93" y="13"/>
                        <a:pt x="93" y="13"/>
                        <a:pt x="93" y="13"/>
                      </a:cubicBezTo>
                      <a:cubicBezTo>
                        <a:pt x="93" y="14"/>
                        <a:pt x="93" y="14"/>
                        <a:pt x="94" y="14"/>
                      </a:cubicBezTo>
                      <a:cubicBezTo>
                        <a:pt x="93" y="14"/>
                        <a:pt x="93" y="14"/>
                        <a:pt x="93" y="14"/>
                      </a:cubicBezTo>
                      <a:close/>
                      <a:moveTo>
                        <a:pt x="103" y="13"/>
                      </a:move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102" y="14"/>
                        <a:pt x="102" y="13"/>
                        <a:pt x="103" y="13"/>
                      </a:cubicBezTo>
                      <a:close/>
                      <a:moveTo>
                        <a:pt x="102" y="12"/>
                      </a:moveTo>
                      <a:cubicBezTo>
                        <a:pt x="102" y="12"/>
                        <a:pt x="102" y="12"/>
                        <a:pt x="102" y="11"/>
                      </a:cubicBezTo>
                      <a:cubicBezTo>
                        <a:pt x="102" y="11"/>
                        <a:pt x="103" y="11"/>
                        <a:pt x="103" y="10"/>
                      </a:cubicBezTo>
                      <a:cubicBezTo>
                        <a:pt x="103" y="11"/>
                        <a:pt x="103" y="11"/>
                        <a:pt x="103" y="11"/>
                      </a:cubicBezTo>
                      <a:cubicBezTo>
                        <a:pt x="103" y="11"/>
                        <a:pt x="102" y="11"/>
                        <a:pt x="103" y="12"/>
                      </a:cubicBezTo>
                      <a:cubicBezTo>
                        <a:pt x="103" y="12"/>
                        <a:pt x="103" y="12"/>
                        <a:pt x="103" y="12"/>
                      </a:cubicBezTo>
                      <a:cubicBezTo>
                        <a:pt x="103" y="12"/>
                        <a:pt x="103" y="12"/>
                        <a:pt x="103" y="12"/>
                      </a:cubicBezTo>
                      <a:cubicBezTo>
                        <a:pt x="103" y="12"/>
                        <a:pt x="103" y="12"/>
                        <a:pt x="102" y="12"/>
                      </a:cubicBezTo>
                      <a:close/>
                      <a:moveTo>
                        <a:pt x="112" y="21"/>
                      </a:moveTo>
                      <a:cubicBezTo>
                        <a:pt x="111" y="21"/>
                        <a:pt x="111" y="21"/>
                        <a:pt x="111" y="21"/>
                      </a:cubicBezTo>
                      <a:cubicBezTo>
                        <a:pt x="111" y="21"/>
                        <a:pt x="111" y="21"/>
                        <a:pt x="111" y="21"/>
                      </a:cubicBezTo>
                      <a:cubicBezTo>
                        <a:pt x="112" y="20"/>
                        <a:pt x="110" y="19"/>
                        <a:pt x="110" y="18"/>
                      </a:cubicBezTo>
                      <a:cubicBezTo>
                        <a:pt x="109" y="17"/>
                        <a:pt x="109" y="18"/>
                        <a:pt x="109" y="18"/>
                      </a:cubicBezTo>
                      <a:cubicBezTo>
                        <a:pt x="109" y="18"/>
                        <a:pt x="110" y="17"/>
                        <a:pt x="110" y="17"/>
                      </a:cubicBezTo>
                      <a:cubicBezTo>
                        <a:pt x="110" y="16"/>
                        <a:pt x="109" y="16"/>
                        <a:pt x="108" y="16"/>
                      </a:cubicBezTo>
                      <a:cubicBezTo>
                        <a:pt x="108" y="16"/>
                        <a:pt x="108" y="16"/>
                        <a:pt x="108" y="15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08" y="15"/>
                        <a:pt x="108" y="15"/>
                        <a:pt x="109" y="15"/>
                      </a:cubicBezTo>
                      <a:cubicBezTo>
                        <a:pt x="109" y="15"/>
                        <a:pt x="109" y="15"/>
                        <a:pt x="109" y="15"/>
                      </a:cubicBezTo>
                      <a:cubicBezTo>
                        <a:pt x="109" y="15"/>
                        <a:pt x="109" y="15"/>
                        <a:pt x="109" y="15"/>
                      </a:cubicBezTo>
                      <a:cubicBezTo>
                        <a:pt x="109" y="15"/>
                        <a:pt x="110" y="15"/>
                        <a:pt x="110" y="14"/>
                      </a:cubicBezTo>
                      <a:cubicBezTo>
                        <a:pt x="110" y="14"/>
                        <a:pt x="110" y="14"/>
                        <a:pt x="110" y="14"/>
                      </a:cubicBezTo>
                      <a:cubicBezTo>
                        <a:pt x="110" y="15"/>
                        <a:pt x="110" y="15"/>
                        <a:pt x="111" y="15"/>
                      </a:cubicBezTo>
                      <a:cubicBezTo>
                        <a:pt x="111" y="15"/>
                        <a:pt x="111" y="16"/>
                        <a:pt x="112" y="16"/>
                      </a:cubicBezTo>
                      <a:cubicBezTo>
                        <a:pt x="112" y="16"/>
                        <a:pt x="111" y="16"/>
                        <a:pt x="111" y="17"/>
                      </a:cubicBezTo>
                      <a:cubicBezTo>
                        <a:pt x="111" y="18"/>
                        <a:pt x="111" y="18"/>
                        <a:pt x="112" y="18"/>
                      </a:cubicBezTo>
                      <a:cubicBezTo>
                        <a:pt x="113" y="18"/>
                        <a:pt x="113" y="18"/>
                        <a:pt x="113" y="18"/>
                      </a:cubicBezTo>
                      <a:cubicBezTo>
                        <a:pt x="113" y="19"/>
                        <a:pt x="113" y="19"/>
                        <a:pt x="113" y="19"/>
                      </a:cubicBezTo>
                      <a:cubicBezTo>
                        <a:pt x="112" y="19"/>
                        <a:pt x="112" y="19"/>
                        <a:pt x="112" y="20"/>
                      </a:cubicBezTo>
                      <a:cubicBezTo>
                        <a:pt x="113" y="20"/>
                        <a:pt x="113" y="20"/>
                        <a:pt x="113" y="20"/>
                      </a:cubicBezTo>
                      <a:cubicBezTo>
                        <a:pt x="113" y="20"/>
                        <a:pt x="113" y="20"/>
                        <a:pt x="112" y="20"/>
                      </a:cubicBezTo>
                      <a:cubicBezTo>
                        <a:pt x="113" y="21"/>
                        <a:pt x="112" y="21"/>
                        <a:pt x="112" y="21"/>
                      </a:cubicBezTo>
                      <a:close/>
                      <a:moveTo>
                        <a:pt x="116" y="21"/>
                      </a:moveTo>
                      <a:cubicBezTo>
                        <a:pt x="116" y="20"/>
                        <a:pt x="116" y="20"/>
                        <a:pt x="115" y="21"/>
                      </a:cubicBezTo>
                      <a:cubicBezTo>
                        <a:pt x="115" y="21"/>
                        <a:pt x="115" y="21"/>
                        <a:pt x="115" y="21"/>
                      </a:cubicBezTo>
                      <a:cubicBezTo>
                        <a:pt x="115" y="21"/>
                        <a:pt x="115" y="21"/>
                        <a:pt x="115" y="21"/>
                      </a:cubicBezTo>
                      <a:cubicBezTo>
                        <a:pt x="115" y="21"/>
                        <a:pt x="115" y="21"/>
                        <a:pt x="115" y="21"/>
                      </a:cubicBezTo>
                      <a:cubicBezTo>
                        <a:pt x="115" y="21"/>
                        <a:pt x="115" y="21"/>
                        <a:pt x="115" y="21"/>
                      </a:cubicBezTo>
                      <a:cubicBezTo>
                        <a:pt x="115" y="20"/>
                        <a:pt x="115" y="20"/>
                        <a:pt x="114" y="20"/>
                      </a:cubicBezTo>
                      <a:cubicBezTo>
                        <a:pt x="114" y="19"/>
                        <a:pt x="116" y="19"/>
                        <a:pt x="117" y="19"/>
                      </a:cubicBezTo>
                      <a:cubicBezTo>
                        <a:pt x="117" y="19"/>
                        <a:pt x="117" y="21"/>
                        <a:pt x="116" y="21"/>
                      </a:cubicBezTo>
                      <a:close/>
                      <a:moveTo>
                        <a:pt x="117" y="15"/>
                      </a:moveTo>
                      <a:cubicBezTo>
                        <a:pt x="118" y="15"/>
                        <a:pt x="119" y="15"/>
                        <a:pt x="119" y="17"/>
                      </a:cubicBezTo>
                      <a:cubicBezTo>
                        <a:pt x="118" y="17"/>
                        <a:pt x="117" y="16"/>
                        <a:pt x="117" y="15"/>
                      </a:cubicBezTo>
                      <a:close/>
                      <a:moveTo>
                        <a:pt x="128" y="21"/>
                      </a:moveTo>
                      <a:cubicBezTo>
                        <a:pt x="128" y="21"/>
                        <a:pt x="128" y="21"/>
                        <a:pt x="128" y="20"/>
                      </a:cubicBezTo>
                      <a:cubicBezTo>
                        <a:pt x="128" y="21"/>
                        <a:pt x="128" y="21"/>
                        <a:pt x="128" y="22"/>
                      </a:cubicBezTo>
                      <a:cubicBezTo>
                        <a:pt x="127" y="22"/>
                        <a:pt x="127" y="21"/>
                        <a:pt x="128" y="21"/>
                      </a:cubicBezTo>
                      <a:close/>
                      <a:moveTo>
                        <a:pt x="136" y="17"/>
                      </a:moveTo>
                      <a:cubicBezTo>
                        <a:pt x="136" y="17"/>
                        <a:pt x="136" y="17"/>
                        <a:pt x="136" y="17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7" y="16"/>
                      </a:cubicBezTo>
                      <a:cubicBezTo>
                        <a:pt x="137" y="16"/>
                        <a:pt x="137" y="17"/>
                        <a:pt x="136" y="17"/>
                      </a:cubicBezTo>
                      <a:close/>
                      <a:moveTo>
                        <a:pt x="185" y="7"/>
                      </a:moveTo>
                      <a:cubicBezTo>
                        <a:pt x="185" y="7"/>
                        <a:pt x="185" y="7"/>
                        <a:pt x="185" y="6"/>
                      </a:cubicBezTo>
                      <a:cubicBezTo>
                        <a:pt x="185" y="7"/>
                        <a:pt x="186" y="7"/>
                        <a:pt x="186" y="7"/>
                      </a:cubicBezTo>
                      <a:cubicBezTo>
                        <a:pt x="186" y="8"/>
                        <a:pt x="187" y="8"/>
                        <a:pt x="187" y="9"/>
                      </a:cubicBezTo>
                      <a:cubicBezTo>
                        <a:pt x="187" y="8"/>
                        <a:pt x="186" y="9"/>
                        <a:pt x="187" y="10"/>
                      </a:cubicBezTo>
                      <a:cubicBezTo>
                        <a:pt x="186" y="10"/>
                        <a:pt x="185" y="10"/>
                        <a:pt x="185" y="11"/>
                      </a:cubicBezTo>
                      <a:cubicBezTo>
                        <a:pt x="185" y="11"/>
                        <a:pt x="184" y="10"/>
                        <a:pt x="183" y="10"/>
                      </a:cubicBezTo>
                      <a:cubicBezTo>
                        <a:pt x="183" y="10"/>
                        <a:pt x="183" y="9"/>
                        <a:pt x="183" y="9"/>
                      </a:cubicBezTo>
                      <a:cubicBezTo>
                        <a:pt x="183" y="8"/>
                        <a:pt x="184" y="8"/>
                        <a:pt x="184" y="7"/>
                      </a:cubicBezTo>
                      <a:lnTo>
                        <a:pt x="185" y="7"/>
                      </a:lnTo>
                      <a:close/>
                      <a:moveTo>
                        <a:pt x="194" y="8"/>
                      </a:moveTo>
                      <a:cubicBezTo>
                        <a:pt x="194" y="8"/>
                        <a:pt x="194" y="8"/>
                        <a:pt x="194" y="8"/>
                      </a:cubicBezTo>
                      <a:cubicBezTo>
                        <a:pt x="194" y="8"/>
                        <a:pt x="194" y="8"/>
                        <a:pt x="194" y="8"/>
                      </a:cubicBezTo>
                      <a:cubicBezTo>
                        <a:pt x="194" y="9"/>
                        <a:pt x="193" y="8"/>
                        <a:pt x="192" y="9"/>
                      </a:cubicBezTo>
                      <a:cubicBezTo>
                        <a:pt x="191" y="9"/>
                        <a:pt x="190" y="10"/>
                        <a:pt x="190" y="9"/>
                      </a:cubicBezTo>
                      <a:cubicBezTo>
                        <a:pt x="190" y="8"/>
                        <a:pt x="190" y="8"/>
                        <a:pt x="190" y="8"/>
                      </a:cubicBezTo>
                      <a:cubicBezTo>
                        <a:pt x="191" y="8"/>
                        <a:pt x="192" y="8"/>
                        <a:pt x="194" y="8"/>
                      </a:cubicBezTo>
                      <a:close/>
                      <a:moveTo>
                        <a:pt x="194" y="18"/>
                      </a:moveTo>
                      <a:cubicBezTo>
                        <a:pt x="194" y="18"/>
                        <a:pt x="194" y="18"/>
                        <a:pt x="194" y="18"/>
                      </a:cubicBezTo>
                      <a:cubicBezTo>
                        <a:pt x="194" y="18"/>
                        <a:pt x="194" y="18"/>
                        <a:pt x="194" y="18"/>
                      </a:cubicBezTo>
                      <a:cubicBezTo>
                        <a:pt x="194" y="18"/>
                        <a:pt x="194" y="18"/>
                        <a:pt x="194" y="18"/>
                      </a:cubicBezTo>
                      <a:close/>
                      <a:moveTo>
                        <a:pt x="193" y="14"/>
                      </a:moveTo>
                      <a:cubicBezTo>
                        <a:pt x="193" y="15"/>
                        <a:pt x="194" y="15"/>
                        <a:pt x="194" y="15"/>
                      </a:cubicBezTo>
                      <a:cubicBezTo>
                        <a:pt x="193" y="15"/>
                        <a:pt x="193" y="15"/>
                        <a:pt x="193" y="14"/>
                      </a:cubicBezTo>
                      <a:close/>
                      <a:moveTo>
                        <a:pt x="177" y="11"/>
                      </a:moveTo>
                      <a:cubicBezTo>
                        <a:pt x="177" y="11"/>
                        <a:pt x="177" y="11"/>
                        <a:pt x="177" y="11"/>
                      </a:cubicBezTo>
                      <a:cubicBezTo>
                        <a:pt x="177" y="11"/>
                        <a:pt x="176" y="11"/>
                        <a:pt x="176" y="11"/>
                      </a:cubicBezTo>
                      <a:cubicBezTo>
                        <a:pt x="176" y="11"/>
                        <a:pt x="176" y="11"/>
                        <a:pt x="177" y="11"/>
                      </a:cubicBezTo>
                      <a:close/>
                      <a:moveTo>
                        <a:pt x="176" y="10"/>
                      </a:moveTo>
                      <a:cubicBezTo>
                        <a:pt x="177" y="10"/>
                        <a:pt x="177" y="10"/>
                        <a:pt x="177" y="10"/>
                      </a:cubicBezTo>
                      <a:cubicBezTo>
                        <a:pt x="177" y="10"/>
                        <a:pt x="177" y="10"/>
                        <a:pt x="176" y="10"/>
                      </a:cubicBezTo>
                      <a:close/>
                      <a:moveTo>
                        <a:pt x="178" y="11"/>
                      </a:moveTo>
                      <a:cubicBezTo>
                        <a:pt x="178" y="11"/>
                        <a:pt x="178" y="11"/>
                        <a:pt x="178" y="11"/>
                      </a:cubicBezTo>
                      <a:cubicBezTo>
                        <a:pt x="178" y="11"/>
                        <a:pt x="178" y="11"/>
                        <a:pt x="178" y="11"/>
                      </a:cubicBezTo>
                      <a:cubicBezTo>
                        <a:pt x="178" y="11"/>
                        <a:pt x="178" y="11"/>
                        <a:pt x="178" y="11"/>
                      </a:cubicBezTo>
                      <a:cubicBezTo>
                        <a:pt x="178" y="11"/>
                        <a:pt x="178" y="11"/>
                        <a:pt x="178" y="11"/>
                      </a:cubicBezTo>
                      <a:close/>
                      <a:moveTo>
                        <a:pt x="156" y="8"/>
                      </a:moveTo>
                      <a:cubicBezTo>
                        <a:pt x="156" y="8"/>
                        <a:pt x="156" y="8"/>
                        <a:pt x="156" y="8"/>
                      </a:cubicBezTo>
                      <a:cubicBezTo>
                        <a:pt x="156" y="8"/>
                        <a:pt x="156" y="8"/>
                        <a:pt x="156" y="8"/>
                      </a:cubicBezTo>
                      <a:close/>
                      <a:moveTo>
                        <a:pt x="162" y="7"/>
                      </a:moveTo>
                      <a:cubicBezTo>
                        <a:pt x="162" y="7"/>
                        <a:pt x="163" y="7"/>
                        <a:pt x="164" y="7"/>
                      </a:cubicBezTo>
                      <a:cubicBezTo>
                        <a:pt x="164" y="7"/>
                        <a:pt x="164" y="7"/>
                        <a:pt x="164" y="8"/>
                      </a:cubicBezTo>
                      <a:cubicBezTo>
                        <a:pt x="164" y="8"/>
                        <a:pt x="164" y="8"/>
                        <a:pt x="163" y="8"/>
                      </a:cubicBezTo>
                      <a:cubicBezTo>
                        <a:pt x="164" y="9"/>
                        <a:pt x="163" y="10"/>
                        <a:pt x="163" y="10"/>
                      </a:cubicBezTo>
                      <a:cubicBezTo>
                        <a:pt x="162" y="10"/>
                        <a:pt x="162" y="10"/>
                        <a:pt x="162" y="10"/>
                      </a:cubicBezTo>
                      <a:cubicBezTo>
                        <a:pt x="162" y="8"/>
                        <a:pt x="161" y="8"/>
                        <a:pt x="161" y="8"/>
                      </a:cubicBezTo>
                      <a:cubicBezTo>
                        <a:pt x="161" y="8"/>
                        <a:pt x="162" y="7"/>
                        <a:pt x="162" y="7"/>
                      </a:cubicBezTo>
                      <a:close/>
                      <a:moveTo>
                        <a:pt x="161" y="12"/>
                      </a:moveTo>
                      <a:cubicBezTo>
                        <a:pt x="160" y="12"/>
                        <a:pt x="160" y="11"/>
                        <a:pt x="160" y="11"/>
                      </a:cubicBezTo>
                      <a:cubicBezTo>
                        <a:pt x="160" y="11"/>
                        <a:pt x="160" y="11"/>
                        <a:pt x="160" y="11"/>
                      </a:cubicBezTo>
                      <a:cubicBezTo>
                        <a:pt x="160" y="11"/>
                        <a:pt x="160" y="10"/>
                        <a:pt x="160" y="10"/>
                      </a:cubicBezTo>
                      <a:cubicBezTo>
                        <a:pt x="162" y="10"/>
                        <a:pt x="161" y="11"/>
                        <a:pt x="161" y="12"/>
                      </a:cubicBezTo>
                      <a:close/>
                      <a:moveTo>
                        <a:pt x="161" y="13"/>
                      </a:moveTo>
                      <a:cubicBezTo>
                        <a:pt x="161" y="13"/>
                        <a:pt x="161" y="13"/>
                        <a:pt x="162" y="13"/>
                      </a:cubicBezTo>
                      <a:cubicBezTo>
                        <a:pt x="162" y="13"/>
                        <a:pt x="162" y="13"/>
                        <a:pt x="162" y="13"/>
                      </a:cubicBezTo>
                      <a:cubicBezTo>
                        <a:pt x="162" y="13"/>
                        <a:pt x="162" y="14"/>
                        <a:pt x="162" y="14"/>
                      </a:cubicBezTo>
                      <a:cubicBezTo>
                        <a:pt x="161" y="14"/>
                        <a:pt x="161" y="14"/>
                        <a:pt x="161" y="13"/>
                      </a:cubicBezTo>
                      <a:close/>
                      <a:moveTo>
                        <a:pt x="169" y="8"/>
                      </a:moveTo>
                      <a:cubicBezTo>
                        <a:pt x="169" y="9"/>
                        <a:pt x="168" y="9"/>
                        <a:pt x="167" y="9"/>
                      </a:cubicBezTo>
                      <a:cubicBezTo>
                        <a:pt x="167" y="9"/>
                        <a:pt x="167" y="8"/>
                        <a:pt x="167" y="8"/>
                      </a:cubicBezTo>
                      <a:cubicBezTo>
                        <a:pt x="166" y="8"/>
                        <a:pt x="166" y="8"/>
                        <a:pt x="165" y="8"/>
                      </a:cubicBezTo>
                      <a:cubicBezTo>
                        <a:pt x="166" y="8"/>
                        <a:pt x="166" y="7"/>
                        <a:pt x="167" y="8"/>
                      </a:cubicBezTo>
                      <a:cubicBezTo>
                        <a:pt x="168" y="8"/>
                        <a:pt x="168" y="7"/>
                        <a:pt x="168" y="7"/>
                      </a:cubicBezTo>
                      <a:cubicBezTo>
                        <a:pt x="168" y="7"/>
                        <a:pt x="169" y="7"/>
                        <a:pt x="169" y="8"/>
                      </a:cubicBezTo>
                      <a:close/>
                      <a:moveTo>
                        <a:pt x="146" y="14"/>
                      </a:moveTo>
                      <a:cubicBezTo>
                        <a:pt x="146" y="14"/>
                        <a:pt x="145" y="14"/>
                        <a:pt x="145" y="13"/>
                      </a:cubicBezTo>
                      <a:cubicBezTo>
                        <a:pt x="146" y="13"/>
                        <a:pt x="146" y="13"/>
                        <a:pt x="146" y="13"/>
                      </a:cubicBezTo>
                      <a:cubicBezTo>
                        <a:pt x="146" y="13"/>
                        <a:pt x="146" y="13"/>
                        <a:pt x="146" y="13"/>
                      </a:cubicBezTo>
                      <a:cubicBezTo>
                        <a:pt x="146" y="13"/>
                        <a:pt x="146" y="14"/>
                        <a:pt x="146" y="14"/>
                      </a:cubicBezTo>
                      <a:close/>
                      <a:moveTo>
                        <a:pt x="154" y="14"/>
                      </a:moveTo>
                      <a:cubicBezTo>
                        <a:pt x="154" y="14"/>
                        <a:pt x="154" y="14"/>
                        <a:pt x="154" y="14"/>
                      </a:cubicBezTo>
                      <a:cubicBezTo>
                        <a:pt x="153" y="14"/>
                        <a:pt x="153" y="13"/>
                        <a:pt x="154" y="13"/>
                      </a:cubicBezTo>
                      <a:cubicBezTo>
                        <a:pt x="154" y="13"/>
                        <a:pt x="154" y="13"/>
                        <a:pt x="154" y="14"/>
                      </a:cubicBezTo>
                      <a:close/>
                      <a:moveTo>
                        <a:pt x="141" y="21"/>
                      </a:moveTo>
                      <a:cubicBezTo>
                        <a:pt x="140" y="20"/>
                        <a:pt x="140" y="20"/>
                        <a:pt x="139" y="20"/>
                      </a:cubicBezTo>
                      <a:cubicBezTo>
                        <a:pt x="139" y="20"/>
                        <a:pt x="139" y="20"/>
                        <a:pt x="139" y="20"/>
                      </a:cubicBezTo>
                      <a:cubicBezTo>
                        <a:pt x="140" y="20"/>
                        <a:pt x="141" y="19"/>
                        <a:pt x="141" y="20"/>
                      </a:cubicBezTo>
                      <a:cubicBezTo>
                        <a:pt x="141" y="20"/>
                        <a:pt x="141" y="21"/>
                        <a:pt x="141" y="21"/>
                      </a:cubicBezTo>
                      <a:close/>
                      <a:moveTo>
                        <a:pt x="141" y="20"/>
                      </a:moveTo>
                      <a:cubicBezTo>
                        <a:pt x="142" y="19"/>
                        <a:pt x="142" y="19"/>
                        <a:pt x="142" y="19"/>
                      </a:cubicBezTo>
                      <a:cubicBezTo>
                        <a:pt x="142" y="19"/>
                        <a:pt x="142" y="19"/>
                        <a:pt x="142" y="19"/>
                      </a:cubicBezTo>
                      <a:cubicBezTo>
                        <a:pt x="141" y="20"/>
                        <a:pt x="144" y="20"/>
                        <a:pt x="143" y="20"/>
                      </a:cubicBezTo>
                      <a:cubicBezTo>
                        <a:pt x="143" y="20"/>
                        <a:pt x="142" y="20"/>
                        <a:pt x="141" y="20"/>
                      </a:cubicBezTo>
                      <a:close/>
                      <a:moveTo>
                        <a:pt x="143" y="19"/>
                      </a:moveTo>
                      <a:cubicBezTo>
                        <a:pt x="142" y="19"/>
                        <a:pt x="143" y="16"/>
                        <a:pt x="143" y="18"/>
                      </a:cubicBezTo>
                      <a:cubicBezTo>
                        <a:pt x="142" y="18"/>
                        <a:pt x="145" y="19"/>
                        <a:pt x="143" y="19"/>
                      </a:cubicBezTo>
                      <a:close/>
                      <a:moveTo>
                        <a:pt x="161" y="19"/>
                      </a:moveTo>
                      <a:cubicBezTo>
                        <a:pt x="160" y="19"/>
                        <a:pt x="160" y="19"/>
                        <a:pt x="160" y="19"/>
                      </a:cubicBezTo>
                      <a:cubicBezTo>
                        <a:pt x="161" y="19"/>
                        <a:pt x="161" y="19"/>
                        <a:pt x="161" y="19"/>
                      </a:cubicBezTo>
                      <a:cubicBezTo>
                        <a:pt x="161" y="19"/>
                        <a:pt x="161" y="19"/>
                        <a:pt x="161" y="19"/>
                      </a:cubicBezTo>
                      <a:cubicBezTo>
                        <a:pt x="161" y="19"/>
                        <a:pt x="161" y="19"/>
                        <a:pt x="161" y="19"/>
                      </a:cubicBezTo>
                      <a:close/>
                      <a:moveTo>
                        <a:pt x="163" y="19"/>
                      </a:moveTo>
                      <a:cubicBezTo>
                        <a:pt x="162" y="19"/>
                        <a:pt x="162" y="17"/>
                        <a:pt x="162" y="17"/>
                      </a:cubicBezTo>
                      <a:cubicBezTo>
                        <a:pt x="162" y="17"/>
                        <a:pt x="163" y="17"/>
                        <a:pt x="163" y="17"/>
                      </a:cubicBezTo>
                      <a:cubicBezTo>
                        <a:pt x="163" y="17"/>
                        <a:pt x="164" y="18"/>
                        <a:pt x="165" y="18"/>
                      </a:cubicBezTo>
                      <a:cubicBezTo>
                        <a:pt x="165" y="18"/>
                        <a:pt x="165" y="18"/>
                        <a:pt x="165" y="19"/>
                      </a:cubicBezTo>
                      <a:cubicBezTo>
                        <a:pt x="164" y="19"/>
                        <a:pt x="163" y="17"/>
                        <a:pt x="163" y="19"/>
                      </a:cubicBezTo>
                      <a:close/>
                      <a:moveTo>
                        <a:pt x="167" y="19"/>
                      </a:moveTo>
                      <a:cubicBezTo>
                        <a:pt x="167" y="19"/>
                        <a:pt x="167" y="19"/>
                        <a:pt x="167" y="19"/>
                      </a:cubicBezTo>
                      <a:cubicBezTo>
                        <a:pt x="167" y="19"/>
                        <a:pt x="167" y="19"/>
                        <a:pt x="167" y="19"/>
                      </a:cubicBezTo>
                      <a:cubicBezTo>
                        <a:pt x="167" y="19"/>
                        <a:pt x="167" y="19"/>
                        <a:pt x="167" y="19"/>
                      </a:cubicBezTo>
                      <a:cubicBezTo>
                        <a:pt x="167" y="18"/>
                        <a:pt x="167" y="18"/>
                        <a:pt x="167" y="18"/>
                      </a:cubicBezTo>
                      <a:cubicBezTo>
                        <a:pt x="166" y="18"/>
                        <a:pt x="166" y="18"/>
                        <a:pt x="166" y="17"/>
                      </a:cubicBezTo>
                      <a:cubicBezTo>
                        <a:pt x="167" y="18"/>
                        <a:pt x="166" y="17"/>
                        <a:pt x="166" y="16"/>
                      </a:cubicBezTo>
                      <a:cubicBezTo>
                        <a:pt x="166" y="16"/>
                        <a:pt x="166" y="16"/>
                        <a:pt x="167" y="16"/>
                      </a:cubicBezTo>
                      <a:cubicBezTo>
                        <a:pt x="167" y="16"/>
                        <a:pt x="167" y="16"/>
                        <a:pt x="167" y="16"/>
                      </a:cubicBezTo>
                      <a:cubicBezTo>
                        <a:pt x="167" y="16"/>
                        <a:pt x="167" y="17"/>
                        <a:pt x="168" y="17"/>
                      </a:cubicBezTo>
                      <a:cubicBezTo>
                        <a:pt x="169" y="17"/>
                        <a:pt x="169" y="16"/>
                        <a:pt x="170" y="15"/>
                      </a:cubicBezTo>
                      <a:cubicBezTo>
                        <a:pt x="170" y="16"/>
                        <a:pt x="170" y="16"/>
                        <a:pt x="170" y="16"/>
                      </a:cubicBezTo>
                      <a:cubicBezTo>
                        <a:pt x="170" y="16"/>
                        <a:pt x="170" y="16"/>
                        <a:pt x="170" y="17"/>
                      </a:cubicBezTo>
                      <a:cubicBezTo>
                        <a:pt x="170" y="17"/>
                        <a:pt x="170" y="17"/>
                        <a:pt x="170" y="17"/>
                      </a:cubicBezTo>
                      <a:cubicBezTo>
                        <a:pt x="171" y="17"/>
                        <a:pt x="171" y="17"/>
                        <a:pt x="171" y="18"/>
                      </a:cubicBezTo>
                      <a:cubicBezTo>
                        <a:pt x="171" y="18"/>
                        <a:pt x="171" y="18"/>
                        <a:pt x="171" y="18"/>
                      </a:cubicBezTo>
                      <a:cubicBezTo>
                        <a:pt x="172" y="18"/>
                        <a:pt x="172" y="18"/>
                        <a:pt x="173" y="18"/>
                      </a:cubicBezTo>
                      <a:cubicBezTo>
                        <a:pt x="172" y="19"/>
                        <a:pt x="171" y="19"/>
                        <a:pt x="171" y="20"/>
                      </a:cubicBezTo>
                      <a:cubicBezTo>
                        <a:pt x="171" y="20"/>
                        <a:pt x="171" y="20"/>
                        <a:pt x="171" y="20"/>
                      </a:cubicBezTo>
                      <a:cubicBezTo>
                        <a:pt x="171" y="19"/>
                        <a:pt x="170" y="19"/>
                        <a:pt x="170" y="18"/>
                      </a:cubicBezTo>
                      <a:cubicBezTo>
                        <a:pt x="168" y="17"/>
                        <a:pt x="169" y="19"/>
                        <a:pt x="167" y="19"/>
                      </a:cubicBezTo>
                      <a:close/>
                      <a:moveTo>
                        <a:pt x="175" y="13"/>
                      </a:moveTo>
                      <a:cubicBezTo>
                        <a:pt x="175" y="13"/>
                        <a:pt x="175" y="13"/>
                        <a:pt x="175" y="13"/>
                      </a:cubicBezTo>
                      <a:cubicBezTo>
                        <a:pt x="175" y="13"/>
                        <a:pt x="175" y="13"/>
                        <a:pt x="175" y="13"/>
                      </a:cubicBezTo>
                      <a:cubicBezTo>
                        <a:pt x="175" y="13"/>
                        <a:pt x="175" y="13"/>
                        <a:pt x="175" y="13"/>
                      </a:cubicBezTo>
                      <a:cubicBezTo>
                        <a:pt x="175" y="13"/>
                        <a:pt x="175" y="13"/>
                        <a:pt x="175" y="13"/>
                      </a:cubicBezTo>
                      <a:close/>
                      <a:moveTo>
                        <a:pt x="176" y="13"/>
                      </a:moveTo>
                      <a:cubicBezTo>
                        <a:pt x="177" y="13"/>
                        <a:pt x="176" y="12"/>
                        <a:pt x="176" y="12"/>
                      </a:cubicBezTo>
                      <a:cubicBezTo>
                        <a:pt x="176" y="12"/>
                        <a:pt x="176" y="13"/>
                        <a:pt x="177" y="13"/>
                      </a:cubicBezTo>
                      <a:cubicBezTo>
                        <a:pt x="177" y="13"/>
                        <a:pt x="177" y="13"/>
                        <a:pt x="177" y="13"/>
                      </a:cubicBezTo>
                      <a:cubicBezTo>
                        <a:pt x="177" y="14"/>
                        <a:pt x="177" y="14"/>
                        <a:pt x="176" y="14"/>
                      </a:cubicBezTo>
                      <a:cubicBezTo>
                        <a:pt x="177" y="13"/>
                        <a:pt x="176" y="13"/>
                        <a:pt x="176" y="13"/>
                      </a:cubicBezTo>
                      <a:close/>
                      <a:moveTo>
                        <a:pt x="181" y="16"/>
                      </a:moveTo>
                      <a:cubicBezTo>
                        <a:pt x="181" y="16"/>
                        <a:pt x="181" y="15"/>
                        <a:pt x="182" y="15"/>
                      </a:cubicBezTo>
                      <a:cubicBezTo>
                        <a:pt x="182" y="15"/>
                        <a:pt x="182" y="15"/>
                        <a:pt x="182" y="15"/>
                      </a:cubicBezTo>
                      <a:cubicBezTo>
                        <a:pt x="182" y="15"/>
                        <a:pt x="182" y="16"/>
                        <a:pt x="181" y="16"/>
                      </a:cubicBezTo>
                      <a:close/>
                      <a:moveTo>
                        <a:pt x="195" y="21"/>
                      </a:moveTo>
                      <a:cubicBezTo>
                        <a:pt x="195" y="21"/>
                        <a:pt x="195" y="21"/>
                        <a:pt x="195" y="21"/>
                      </a:cubicBezTo>
                      <a:cubicBezTo>
                        <a:pt x="195" y="21"/>
                        <a:pt x="195" y="21"/>
                        <a:pt x="195" y="21"/>
                      </a:cubicBezTo>
                      <a:cubicBezTo>
                        <a:pt x="195" y="21"/>
                        <a:pt x="195" y="21"/>
                        <a:pt x="195" y="21"/>
                      </a:cubicBezTo>
                      <a:close/>
                      <a:moveTo>
                        <a:pt x="202" y="19"/>
                      </a:moveTo>
                      <a:cubicBezTo>
                        <a:pt x="201" y="19"/>
                        <a:pt x="202" y="18"/>
                        <a:pt x="203" y="18"/>
                      </a:cubicBezTo>
                      <a:cubicBezTo>
                        <a:pt x="203" y="18"/>
                        <a:pt x="202" y="18"/>
                        <a:pt x="202" y="18"/>
                      </a:cubicBezTo>
                      <a:cubicBezTo>
                        <a:pt x="201" y="17"/>
                        <a:pt x="201" y="17"/>
                        <a:pt x="200" y="17"/>
                      </a:cubicBezTo>
                      <a:cubicBezTo>
                        <a:pt x="200" y="17"/>
                        <a:pt x="200" y="18"/>
                        <a:pt x="200" y="19"/>
                      </a:cubicBezTo>
                      <a:cubicBezTo>
                        <a:pt x="199" y="18"/>
                        <a:pt x="198" y="19"/>
                        <a:pt x="198" y="20"/>
                      </a:cubicBezTo>
                      <a:cubicBezTo>
                        <a:pt x="197" y="20"/>
                        <a:pt x="197" y="20"/>
                        <a:pt x="196" y="20"/>
                      </a:cubicBezTo>
                      <a:cubicBezTo>
                        <a:pt x="196" y="19"/>
                        <a:pt x="196" y="19"/>
                        <a:pt x="196" y="19"/>
                      </a:cubicBezTo>
                      <a:cubicBezTo>
                        <a:pt x="195" y="18"/>
                        <a:pt x="195" y="19"/>
                        <a:pt x="194" y="20"/>
                      </a:cubicBezTo>
                      <a:cubicBezTo>
                        <a:pt x="194" y="20"/>
                        <a:pt x="194" y="20"/>
                        <a:pt x="194" y="20"/>
                      </a:cubicBezTo>
                      <a:cubicBezTo>
                        <a:pt x="194" y="18"/>
                        <a:pt x="194" y="17"/>
                        <a:pt x="195" y="17"/>
                      </a:cubicBezTo>
                      <a:cubicBezTo>
                        <a:pt x="196" y="16"/>
                        <a:pt x="196" y="16"/>
                        <a:pt x="196" y="17"/>
                      </a:cubicBezTo>
                      <a:cubicBezTo>
                        <a:pt x="197" y="17"/>
                        <a:pt x="196" y="16"/>
                        <a:pt x="196" y="16"/>
                      </a:cubicBezTo>
                      <a:cubicBezTo>
                        <a:pt x="196" y="15"/>
                        <a:pt x="197" y="15"/>
                        <a:pt x="197" y="15"/>
                      </a:cubicBezTo>
                      <a:cubicBezTo>
                        <a:pt x="198" y="15"/>
                        <a:pt x="197" y="16"/>
                        <a:pt x="199" y="16"/>
                      </a:cubicBezTo>
                      <a:cubicBezTo>
                        <a:pt x="199" y="16"/>
                        <a:pt x="199" y="15"/>
                        <a:pt x="200" y="15"/>
                      </a:cubicBezTo>
                      <a:cubicBezTo>
                        <a:pt x="200" y="15"/>
                        <a:pt x="200" y="15"/>
                        <a:pt x="200" y="15"/>
                      </a:cubicBezTo>
                      <a:cubicBezTo>
                        <a:pt x="200" y="15"/>
                        <a:pt x="200" y="15"/>
                        <a:pt x="200" y="16"/>
                      </a:cubicBezTo>
                      <a:cubicBezTo>
                        <a:pt x="201" y="16"/>
                        <a:pt x="201" y="16"/>
                        <a:pt x="202" y="16"/>
                      </a:cubicBezTo>
                      <a:cubicBezTo>
                        <a:pt x="202" y="16"/>
                        <a:pt x="202" y="16"/>
                        <a:pt x="202" y="16"/>
                      </a:cubicBezTo>
                      <a:cubicBezTo>
                        <a:pt x="202" y="18"/>
                        <a:pt x="202" y="18"/>
                        <a:pt x="202" y="18"/>
                      </a:cubicBezTo>
                      <a:cubicBezTo>
                        <a:pt x="204" y="18"/>
                        <a:pt x="204" y="18"/>
                        <a:pt x="204" y="18"/>
                      </a:cubicBezTo>
                      <a:cubicBezTo>
                        <a:pt x="203" y="18"/>
                        <a:pt x="202" y="19"/>
                        <a:pt x="202" y="19"/>
                      </a:cubicBezTo>
                      <a:close/>
                      <a:moveTo>
                        <a:pt x="217" y="6"/>
                      </a:moveTo>
                      <a:cubicBezTo>
                        <a:pt x="217" y="6"/>
                        <a:pt x="217" y="6"/>
                        <a:pt x="217" y="6"/>
                      </a:cubicBezTo>
                      <a:cubicBezTo>
                        <a:pt x="217" y="6"/>
                        <a:pt x="217" y="6"/>
                        <a:pt x="217" y="6"/>
                      </a:cubicBezTo>
                      <a:close/>
                      <a:moveTo>
                        <a:pt x="219" y="16"/>
                      </a:moveTo>
                      <a:cubicBezTo>
                        <a:pt x="219" y="15"/>
                        <a:pt x="219" y="15"/>
                        <a:pt x="219" y="15"/>
                      </a:cubicBezTo>
                      <a:cubicBezTo>
                        <a:pt x="218" y="15"/>
                        <a:pt x="219" y="15"/>
                        <a:pt x="219" y="15"/>
                      </a:cubicBezTo>
                      <a:cubicBezTo>
                        <a:pt x="219" y="15"/>
                        <a:pt x="219" y="15"/>
                        <a:pt x="219" y="15"/>
                      </a:cubicBezTo>
                      <a:cubicBezTo>
                        <a:pt x="220" y="15"/>
                        <a:pt x="220" y="15"/>
                        <a:pt x="220" y="15"/>
                      </a:cubicBezTo>
                      <a:cubicBezTo>
                        <a:pt x="220" y="15"/>
                        <a:pt x="220" y="16"/>
                        <a:pt x="221" y="16"/>
                      </a:cubicBezTo>
                      <a:cubicBezTo>
                        <a:pt x="220" y="16"/>
                        <a:pt x="219" y="16"/>
                        <a:pt x="219" y="16"/>
                      </a:cubicBezTo>
                      <a:close/>
                      <a:moveTo>
                        <a:pt x="228" y="7"/>
                      </a:moveTo>
                      <a:cubicBezTo>
                        <a:pt x="228" y="7"/>
                        <a:pt x="229" y="7"/>
                        <a:pt x="229" y="8"/>
                      </a:cubicBezTo>
                      <a:cubicBezTo>
                        <a:pt x="228" y="7"/>
                        <a:pt x="229" y="9"/>
                        <a:pt x="229" y="9"/>
                      </a:cubicBezTo>
                      <a:cubicBezTo>
                        <a:pt x="229" y="9"/>
                        <a:pt x="230" y="9"/>
                        <a:pt x="230" y="9"/>
                      </a:cubicBezTo>
                      <a:cubicBezTo>
                        <a:pt x="230" y="10"/>
                        <a:pt x="230" y="10"/>
                        <a:pt x="230" y="10"/>
                      </a:cubicBezTo>
                      <a:cubicBezTo>
                        <a:pt x="230" y="10"/>
                        <a:pt x="230" y="10"/>
                        <a:pt x="230" y="10"/>
                      </a:cubicBezTo>
                      <a:cubicBezTo>
                        <a:pt x="229" y="10"/>
                        <a:pt x="229" y="11"/>
                        <a:pt x="229" y="11"/>
                      </a:cubicBezTo>
                      <a:cubicBezTo>
                        <a:pt x="229" y="10"/>
                        <a:pt x="229" y="10"/>
                        <a:pt x="227" y="10"/>
                      </a:cubicBezTo>
                      <a:cubicBezTo>
                        <a:pt x="228" y="9"/>
                        <a:pt x="228" y="8"/>
                        <a:pt x="227" y="8"/>
                      </a:cubicBezTo>
                      <a:cubicBezTo>
                        <a:pt x="228" y="8"/>
                        <a:pt x="228" y="7"/>
                        <a:pt x="228" y="7"/>
                      </a:cubicBezTo>
                      <a:close/>
                      <a:moveTo>
                        <a:pt x="236" y="9"/>
                      </a:moveTo>
                      <a:cubicBezTo>
                        <a:pt x="236" y="10"/>
                        <a:pt x="236" y="10"/>
                        <a:pt x="236" y="10"/>
                      </a:cubicBezTo>
                      <a:cubicBezTo>
                        <a:pt x="235" y="10"/>
                        <a:pt x="235" y="9"/>
                        <a:pt x="234" y="9"/>
                      </a:cubicBezTo>
                      <a:cubicBezTo>
                        <a:pt x="235" y="8"/>
                        <a:pt x="235" y="8"/>
                        <a:pt x="236" y="8"/>
                      </a:cubicBezTo>
                      <a:cubicBezTo>
                        <a:pt x="236" y="9"/>
                        <a:pt x="236" y="9"/>
                        <a:pt x="236" y="9"/>
                      </a:cubicBezTo>
                      <a:close/>
                      <a:moveTo>
                        <a:pt x="233" y="14"/>
                      </a:moveTo>
                      <a:cubicBezTo>
                        <a:pt x="233" y="14"/>
                        <a:pt x="233" y="14"/>
                        <a:pt x="233" y="14"/>
                      </a:cubicBezTo>
                      <a:cubicBezTo>
                        <a:pt x="232" y="14"/>
                        <a:pt x="233" y="13"/>
                        <a:pt x="233" y="12"/>
                      </a:cubicBezTo>
                      <a:cubicBezTo>
                        <a:pt x="233" y="13"/>
                        <a:pt x="233" y="13"/>
                        <a:pt x="233" y="13"/>
                      </a:cubicBezTo>
                      <a:cubicBezTo>
                        <a:pt x="233" y="14"/>
                        <a:pt x="233" y="14"/>
                        <a:pt x="233" y="14"/>
                      </a:cubicBezTo>
                      <a:close/>
                      <a:moveTo>
                        <a:pt x="234" y="11"/>
                      </a:moveTo>
                      <a:cubicBezTo>
                        <a:pt x="234" y="11"/>
                        <a:pt x="234" y="11"/>
                        <a:pt x="234" y="12"/>
                      </a:cubicBezTo>
                      <a:cubicBezTo>
                        <a:pt x="233" y="12"/>
                        <a:pt x="233" y="12"/>
                        <a:pt x="233" y="11"/>
                      </a:cubicBezTo>
                      <a:cubicBezTo>
                        <a:pt x="233" y="11"/>
                        <a:pt x="233" y="11"/>
                        <a:pt x="234" y="11"/>
                      </a:cubicBezTo>
                      <a:close/>
                      <a:moveTo>
                        <a:pt x="226" y="17"/>
                      </a:moveTo>
                      <a:cubicBezTo>
                        <a:pt x="226" y="16"/>
                        <a:pt x="226" y="16"/>
                        <a:pt x="225" y="16"/>
                      </a:cubicBezTo>
                      <a:cubicBezTo>
                        <a:pt x="226" y="16"/>
                        <a:pt x="226" y="16"/>
                        <a:pt x="226" y="16"/>
                      </a:cubicBezTo>
                      <a:cubicBezTo>
                        <a:pt x="226" y="16"/>
                        <a:pt x="226" y="16"/>
                        <a:pt x="226" y="16"/>
                      </a:cubicBezTo>
                      <a:cubicBezTo>
                        <a:pt x="226" y="16"/>
                        <a:pt x="226" y="17"/>
                        <a:pt x="226" y="17"/>
                      </a:cubicBezTo>
                      <a:close/>
                      <a:moveTo>
                        <a:pt x="233" y="17"/>
                      </a:moveTo>
                      <a:cubicBezTo>
                        <a:pt x="233" y="17"/>
                        <a:pt x="233" y="16"/>
                        <a:pt x="233" y="16"/>
                      </a:cubicBezTo>
                      <a:cubicBezTo>
                        <a:pt x="233" y="16"/>
                        <a:pt x="233" y="15"/>
                        <a:pt x="234" y="15"/>
                      </a:cubicBezTo>
                      <a:cubicBezTo>
                        <a:pt x="234" y="15"/>
                        <a:pt x="234" y="16"/>
                        <a:pt x="234" y="16"/>
                      </a:cubicBezTo>
                      <a:cubicBezTo>
                        <a:pt x="234" y="16"/>
                        <a:pt x="233" y="16"/>
                        <a:pt x="233" y="17"/>
                      </a:cubicBezTo>
                      <a:cubicBezTo>
                        <a:pt x="233" y="17"/>
                        <a:pt x="233" y="17"/>
                        <a:pt x="233" y="17"/>
                      </a:cubicBezTo>
                      <a:close/>
                      <a:moveTo>
                        <a:pt x="238" y="16"/>
                      </a:moveTo>
                      <a:cubicBezTo>
                        <a:pt x="238" y="16"/>
                        <a:pt x="238" y="16"/>
                        <a:pt x="238" y="16"/>
                      </a:cubicBezTo>
                      <a:cubicBezTo>
                        <a:pt x="238" y="16"/>
                        <a:pt x="239" y="16"/>
                        <a:pt x="239" y="16"/>
                      </a:cubicBezTo>
                      <a:cubicBezTo>
                        <a:pt x="240" y="16"/>
                        <a:pt x="240" y="16"/>
                        <a:pt x="240" y="16"/>
                      </a:cubicBezTo>
                      <a:cubicBezTo>
                        <a:pt x="240" y="17"/>
                        <a:pt x="239" y="16"/>
                        <a:pt x="238" y="16"/>
                      </a:cubicBezTo>
                      <a:close/>
                      <a:moveTo>
                        <a:pt x="245" y="12"/>
                      </a:moveTo>
                      <a:cubicBezTo>
                        <a:pt x="245" y="12"/>
                        <a:pt x="245" y="12"/>
                        <a:pt x="245" y="12"/>
                      </a:cubicBezTo>
                      <a:cubicBezTo>
                        <a:pt x="245" y="12"/>
                        <a:pt x="245" y="12"/>
                        <a:pt x="245" y="12"/>
                      </a:cubicBezTo>
                      <a:close/>
                      <a:moveTo>
                        <a:pt x="249" y="25"/>
                      </a:moveTo>
                      <a:cubicBezTo>
                        <a:pt x="249" y="25"/>
                        <a:pt x="248" y="24"/>
                        <a:pt x="248" y="23"/>
                      </a:cubicBezTo>
                      <a:cubicBezTo>
                        <a:pt x="249" y="23"/>
                        <a:pt x="249" y="25"/>
                        <a:pt x="249" y="25"/>
                      </a:cubicBezTo>
                      <a:close/>
                      <a:moveTo>
                        <a:pt x="249" y="21"/>
                      </a:moveTo>
                      <a:cubicBezTo>
                        <a:pt x="248" y="21"/>
                        <a:pt x="246" y="22"/>
                        <a:pt x="246" y="21"/>
                      </a:cubicBezTo>
                      <a:cubicBezTo>
                        <a:pt x="247" y="21"/>
                        <a:pt x="246" y="20"/>
                        <a:pt x="246" y="20"/>
                      </a:cubicBezTo>
                      <a:cubicBezTo>
                        <a:pt x="247" y="20"/>
                        <a:pt x="250" y="19"/>
                        <a:pt x="250" y="20"/>
                      </a:cubicBezTo>
                      <a:cubicBezTo>
                        <a:pt x="249" y="20"/>
                        <a:pt x="249" y="20"/>
                        <a:pt x="249" y="21"/>
                      </a:cubicBezTo>
                      <a:close/>
                      <a:moveTo>
                        <a:pt x="251" y="18"/>
                      </a:moveTo>
                      <a:cubicBezTo>
                        <a:pt x="249" y="18"/>
                        <a:pt x="249" y="18"/>
                        <a:pt x="249" y="18"/>
                      </a:cubicBezTo>
                      <a:cubicBezTo>
                        <a:pt x="249" y="17"/>
                        <a:pt x="249" y="17"/>
                        <a:pt x="249" y="17"/>
                      </a:cubicBezTo>
                      <a:cubicBezTo>
                        <a:pt x="249" y="17"/>
                        <a:pt x="249" y="16"/>
                        <a:pt x="249" y="16"/>
                      </a:cubicBezTo>
                      <a:cubicBezTo>
                        <a:pt x="250" y="16"/>
                        <a:pt x="250" y="17"/>
                        <a:pt x="251" y="17"/>
                      </a:cubicBezTo>
                      <a:cubicBezTo>
                        <a:pt x="251" y="16"/>
                        <a:pt x="251" y="15"/>
                        <a:pt x="252" y="15"/>
                      </a:cubicBezTo>
                      <a:cubicBezTo>
                        <a:pt x="252" y="16"/>
                        <a:pt x="252" y="17"/>
                        <a:pt x="251" y="18"/>
                      </a:cubicBezTo>
                      <a:close/>
                      <a:moveTo>
                        <a:pt x="255" y="13"/>
                      </a:moveTo>
                      <a:cubicBezTo>
                        <a:pt x="255" y="13"/>
                        <a:pt x="254" y="13"/>
                        <a:pt x="254" y="12"/>
                      </a:cubicBezTo>
                      <a:cubicBezTo>
                        <a:pt x="255" y="13"/>
                        <a:pt x="255" y="13"/>
                        <a:pt x="255" y="12"/>
                      </a:cubicBezTo>
                      <a:cubicBezTo>
                        <a:pt x="255" y="13"/>
                        <a:pt x="256" y="13"/>
                        <a:pt x="256" y="13"/>
                      </a:cubicBezTo>
                      <a:cubicBezTo>
                        <a:pt x="255" y="13"/>
                        <a:pt x="255" y="13"/>
                        <a:pt x="255" y="13"/>
                      </a:cubicBezTo>
                      <a:close/>
                      <a:moveTo>
                        <a:pt x="264" y="14"/>
                      </a:moveTo>
                      <a:cubicBezTo>
                        <a:pt x="264" y="14"/>
                        <a:pt x="264" y="14"/>
                        <a:pt x="264" y="14"/>
                      </a:cubicBezTo>
                      <a:cubicBezTo>
                        <a:pt x="264" y="14"/>
                        <a:pt x="264" y="13"/>
                        <a:pt x="263" y="13"/>
                      </a:cubicBezTo>
                      <a:cubicBezTo>
                        <a:pt x="264" y="13"/>
                        <a:pt x="264" y="14"/>
                        <a:pt x="264" y="14"/>
                      </a:cubicBezTo>
                      <a:close/>
                      <a:moveTo>
                        <a:pt x="253" y="11"/>
                      </a:moveTo>
                      <a:cubicBezTo>
                        <a:pt x="254" y="11"/>
                        <a:pt x="254" y="11"/>
                        <a:pt x="255" y="11"/>
                      </a:cubicBezTo>
                      <a:cubicBezTo>
                        <a:pt x="254" y="12"/>
                        <a:pt x="254" y="12"/>
                        <a:pt x="253" y="12"/>
                      </a:cubicBezTo>
                      <a:cubicBezTo>
                        <a:pt x="253" y="12"/>
                        <a:pt x="253" y="11"/>
                        <a:pt x="253" y="11"/>
                      </a:cubicBezTo>
                      <a:close/>
                      <a:moveTo>
                        <a:pt x="252" y="12"/>
                      </a:moveTo>
                      <a:cubicBezTo>
                        <a:pt x="252" y="12"/>
                        <a:pt x="252" y="12"/>
                        <a:pt x="252" y="12"/>
                      </a:cubicBezTo>
                      <a:cubicBezTo>
                        <a:pt x="251" y="14"/>
                        <a:pt x="254" y="13"/>
                        <a:pt x="254" y="14"/>
                      </a:cubicBezTo>
                      <a:cubicBezTo>
                        <a:pt x="254" y="15"/>
                        <a:pt x="254" y="15"/>
                        <a:pt x="254" y="15"/>
                      </a:cubicBezTo>
                      <a:cubicBezTo>
                        <a:pt x="254" y="14"/>
                        <a:pt x="252" y="13"/>
                        <a:pt x="251" y="14"/>
                      </a:cubicBezTo>
                      <a:cubicBezTo>
                        <a:pt x="251" y="13"/>
                        <a:pt x="251" y="13"/>
                        <a:pt x="251" y="13"/>
                      </a:cubicBezTo>
                      <a:cubicBezTo>
                        <a:pt x="251" y="12"/>
                        <a:pt x="251" y="12"/>
                        <a:pt x="251" y="12"/>
                      </a:cubicBezTo>
                      <a:cubicBezTo>
                        <a:pt x="251" y="12"/>
                        <a:pt x="252" y="12"/>
                        <a:pt x="252" y="12"/>
                      </a:cubicBezTo>
                      <a:close/>
                      <a:moveTo>
                        <a:pt x="246" y="9"/>
                      </a:moveTo>
                      <a:cubicBezTo>
                        <a:pt x="246" y="9"/>
                        <a:pt x="246" y="9"/>
                        <a:pt x="246" y="9"/>
                      </a:cubicBezTo>
                      <a:cubicBezTo>
                        <a:pt x="246" y="9"/>
                        <a:pt x="246" y="10"/>
                        <a:pt x="246" y="10"/>
                      </a:cubicBezTo>
                      <a:cubicBezTo>
                        <a:pt x="246" y="10"/>
                        <a:pt x="246" y="10"/>
                        <a:pt x="247" y="10"/>
                      </a:cubicBezTo>
                      <a:cubicBezTo>
                        <a:pt x="247" y="10"/>
                        <a:pt x="246" y="10"/>
                        <a:pt x="246" y="10"/>
                      </a:cubicBezTo>
                      <a:cubicBezTo>
                        <a:pt x="246" y="10"/>
                        <a:pt x="246" y="10"/>
                        <a:pt x="246" y="10"/>
                      </a:cubicBezTo>
                      <a:cubicBezTo>
                        <a:pt x="246" y="10"/>
                        <a:pt x="246" y="12"/>
                        <a:pt x="247" y="11"/>
                      </a:cubicBezTo>
                      <a:cubicBezTo>
                        <a:pt x="247" y="12"/>
                        <a:pt x="247" y="12"/>
                        <a:pt x="247" y="12"/>
                      </a:cubicBezTo>
                      <a:cubicBezTo>
                        <a:pt x="246" y="12"/>
                        <a:pt x="246" y="12"/>
                        <a:pt x="246" y="12"/>
                      </a:cubicBezTo>
                      <a:cubicBezTo>
                        <a:pt x="245" y="12"/>
                        <a:pt x="245" y="12"/>
                        <a:pt x="245" y="12"/>
                      </a:cubicBezTo>
                      <a:cubicBezTo>
                        <a:pt x="245" y="11"/>
                        <a:pt x="245" y="11"/>
                        <a:pt x="245" y="11"/>
                      </a:cubicBezTo>
                      <a:cubicBezTo>
                        <a:pt x="245" y="10"/>
                        <a:pt x="245" y="9"/>
                        <a:pt x="246" y="9"/>
                      </a:cubicBezTo>
                      <a:close/>
                      <a:moveTo>
                        <a:pt x="242" y="8"/>
                      </a:moveTo>
                      <a:cubicBezTo>
                        <a:pt x="243" y="8"/>
                        <a:pt x="243" y="8"/>
                        <a:pt x="243" y="7"/>
                      </a:cubicBezTo>
                      <a:cubicBezTo>
                        <a:pt x="243" y="8"/>
                        <a:pt x="243" y="8"/>
                        <a:pt x="244" y="8"/>
                      </a:cubicBezTo>
                      <a:cubicBezTo>
                        <a:pt x="245" y="8"/>
                        <a:pt x="243" y="9"/>
                        <a:pt x="243" y="9"/>
                      </a:cubicBezTo>
                      <a:cubicBezTo>
                        <a:pt x="243" y="10"/>
                        <a:pt x="243" y="10"/>
                        <a:pt x="244" y="11"/>
                      </a:cubicBezTo>
                      <a:cubicBezTo>
                        <a:pt x="244" y="11"/>
                        <a:pt x="243" y="11"/>
                        <a:pt x="243" y="11"/>
                      </a:cubicBezTo>
                      <a:cubicBezTo>
                        <a:pt x="242" y="11"/>
                        <a:pt x="241" y="9"/>
                        <a:pt x="241" y="11"/>
                      </a:cubicBezTo>
                      <a:cubicBezTo>
                        <a:pt x="241" y="11"/>
                        <a:pt x="241" y="11"/>
                        <a:pt x="241" y="11"/>
                      </a:cubicBezTo>
                      <a:cubicBezTo>
                        <a:pt x="241" y="11"/>
                        <a:pt x="241" y="11"/>
                        <a:pt x="241" y="11"/>
                      </a:cubicBezTo>
                      <a:cubicBezTo>
                        <a:pt x="241" y="11"/>
                        <a:pt x="241" y="11"/>
                        <a:pt x="241" y="10"/>
                      </a:cubicBezTo>
                      <a:cubicBezTo>
                        <a:pt x="241" y="10"/>
                        <a:pt x="243" y="10"/>
                        <a:pt x="242" y="8"/>
                      </a:cubicBezTo>
                      <a:close/>
                      <a:moveTo>
                        <a:pt x="236" y="6"/>
                      </a:moveTo>
                      <a:cubicBezTo>
                        <a:pt x="236" y="6"/>
                        <a:pt x="237" y="6"/>
                        <a:pt x="237" y="7"/>
                      </a:cubicBezTo>
                      <a:cubicBezTo>
                        <a:pt x="237" y="7"/>
                        <a:pt x="237" y="8"/>
                        <a:pt x="237" y="8"/>
                      </a:cubicBezTo>
                      <a:cubicBezTo>
                        <a:pt x="236" y="8"/>
                        <a:pt x="235" y="8"/>
                        <a:pt x="235" y="7"/>
                      </a:cubicBezTo>
                      <a:cubicBezTo>
                        <a:pt x="236" y="7"/>
                        <a:pt x="236" y="7"/>
                        <a:pt x="236" y="7"/>
                      </a:cubicBezTo>
                      <a:cubicBezTo>
                        <a:pt x="235" y="7"/>
                        <a:pt x="235" y="6"/>
                        <a:pt x="236" y="6"/>
                      </a:cubicBezTo>
                      <a:close/>
                      <a:moveTo>
                        <a:pt x="229" y="6"/>
                      </a:moveTo>
                      <a:cubicBezTo>
                        <a:pt x="229" y="6"/>
                        <a:pt x="229" y="6"/>
                        <a:pt x="229" y="6"/>
                      </a:cubicBezTo>
                      <a:cubicBezTo>
                        <a:pt x="229" y="6"/>
                        <a:pt x="229" y="6"/>
                        <a:pt x="229" y="6"/>
                      </a:cubicBezTo>
                      <a:cubicBezTo>
                        <a:pt x="229" y="6"/>
                        <a:pt x="229" y="6"/>
                        <a:pt x="229" y="6"/>
                      </a:cubicBezTo>
                      <a:close/>
                      <a:moveTo>
                        <a:pt x="222" y="8"/>
                      </a:moveTo>
                      <a:cubicBezTo>
                        <a:pt x="222" y="9"/>
                        <a:pt x="222" y="10"/>
                        <a:pt x="222" y="11"/>
                      </a:cubicBezTo>
                      <a:cubicBezTo>
                        <a:pt x="220" y="11"/>
                        <a:pt x="220" y="11"/>
                        <a:pt x="220" y="11"/>
                      </a:cubicBezTo>
                      <a:cubicBezTo>
                        <a:pt x="220" y="10"/>
                        <a:pt x="219" y="9"/>
                        <a:pt x="219" y="9"/>
                      </a:cubicBezTo>
                      <a:cubicBezTo>
                        <a:pt x="220" y="8"/>
                        <a:pt x="221" y="8"/>
                        <a:pt x="222" y="8"/>
                      </a:cubicBezTo>
                      <a:close/>
                      <a:moveTo>
                        <a:pt x="214" y="7"/>
                      </a:moveTo>
                      <a:cubicBezTo>
                        <a:pt x="215" y="8"/>
                        <a:pt x="215" y="7"/>
                        <a:pt x="216" y="7"/>
                      </a:cubicBezTo>
                      <a:cubicBezTo>
                        <a:pt x="216" y="7"/>
                        <a:pt x="216" y="7"/>
                        <a:pt x="216" y="7"/>
                      </a:cubicBezTo>
                      <a:cubicBezTo>
                        <a:pt x="216" y="7"/>
                        <a:pt x="216" y="7"/>
                        <a:pt x="216" y="7"/>
                      </a:cubicBezTo>
                      <a:cubicBezTo>
                        <a:pt x="216" y="9"/>
                        <a:pt x="215" y="9"/>
                        <a:pt x="213" y="10"/>
                      </a:cubicBezTo>
                      <a:cubicBezTo>
                        <a:pt x="213" y="9"/>
                        <a:pt x="214" y="8"/>
                        <a:pt x="214" y="7"/>
                      </a:cubicBezTo>
                      <a:close/>
                      <a:moveTo>
                        <a:pt x="209" y="6"/>
                      </a:moveTo>
                      <a:cubicBezTo>
                        <a:pt x="208" y="6"/>
                        <a:pt x="208" y="6"/>
                        <a:pt x="208" y="6"/>
                      </a:cubicBezTo>
                      <a:cubicBezTo>
                        <a:pt x="208" y="6"/>
                        <a:pt x="208" y="6"/>
                        <a:pt x="208" y="6"/>
                      </a:cubicBezTo>
                      <a:cubicBezTo>
                        <a:pt x="208" y="5"/>
                        <a:pt x="210" y="5"/>
                        <a:pt x="209" y="6"/>
                      </a:cubicBezTo>
                      <a:close/>
                      <a:moveTo>
                        <a:pt x="206" y="9"/>
                      </a:moveTo>
                      <a:cubicBezTo>
                        <a:pt x="206" y="11"/>
                        <a:pt x="206" y="11"/>
                        <a:pt x="206" y="11"/>
                      </a:cubicBezTo>
                      <a:cubicBezTo>
                        <a:pt x="206" y="11"/>
                        <a:pt x="206" y="11"/>
                        <a:pt x="206" y="11"/>
                      </a:cubicBezTo>
                      <a:cubicBezTo>
                        <a:pt x="206" y="10"/>
                        <a:pt x="205" y="10"/>
                        <a:pt x="205" y="9"/>
                      </a:cubicBezTo>
                      <a:cubicBezTo>
                        <a:pt x="204" y="9"/>
                        <a:pt x="204" y="10"/>
                        <a:pt x="202" y="10"/>
                      </a:cubicBezTo>
                      <a:cubicBezTo>
                        <a:pt x="202" y="11"/>
                        <a:pt x="203" y="11"/>
                        <a:pt x="203" y="12"/>
                      </a:cubicBezTo>
                      <a:cubicBezTo>
                        <a:pt x="203" y="12"/>
                        <a:pt x="203" y="12"/>
                        <a:pt x="203" y="12"/>
                      </a:cubicBezTo>
                      <a:cubicBezTo>
                        <a:pt x="203" y="12"/>
                        <a:pt x="202" y="12"/>
                        <a:pt x="202" y="12"/>
                      </a:cubicBezTo>
                      <a:cubicBezTo>
                        <a:pt x="202" y="11"/>
                        <a:pt x="201" y="10"/>
                        <a:pt x="201" y="10"/>
                      </a:cubicBezTo>
                      <a:cubicBezTo>
                        <a:pt x="200" y="11"/>
                        <a:pt x="199" y="9"/>
                        <a:pt x="199" y="11"/>
                      </a:cubicBezTo>
                      <a:cubicBezTo>
                        <a:pt x="198" y="11"/>
                        <a:pt x="198" y="10"/>
                        <a:pt x="198" y="10"/>
                      </a:cubicBezTo>
                      <a:cubicBezTo>
                        <a:pt x="197" y="9"/>
                        <a:pt x="197" y="9"/>
                        <a:pt x="197" y="9"/>
                      </a:cubicBezTo>
                      <a:cubicBezTo>
                        <a:pt x="198" y="9"/>
                        <a:pt x="198" y="8"/>
                        <a:pt x="199" y="7"/>
                      </a:cubicBezTo>
                      <a:cubicBezTo>
                        <a:pt x="199" y="7"/>
                        <a:pt x="199" y="7"/>
                        <a:pt x="199" y="7"/>
                      </a:cubicBezTo>
                      <a:cubicBezTo>
                        <a:pt x="199" y="7"/>
                        <a:pt x="200" y="8"/>
                        <a:pt x="200" y="8"/>
                      </a:cubicBezTo>
                      <a:cubicBezTo>
                        <a:pt x="201" y="8"/>
                        <a:pt x="200" y="9"/>
                        <a:pt x="201" y="9"/>
                      </a:cubicBezTo>
                      <a:cubicBezTo>
                        <a:pt x="202" y="10"/>
                        <a:pt x="202" y="8"/>
                        <a:pt x="202" y="8"/>
                      </a:cubicBezTo>
                      <a:cubicBezTo>
                        <a:pt x="202" y="8"/>
                        <a:pt x="203" y="8"/>
                        <a:pt x="203" y="8"/>
                      </a:cubicBezTo>
                      <a:cubicBezTo>
                        <a:pt x="203" y="8"/>
                        <a:pt x="203" y="8"/>
                        <a:pt x="203" y="8"/>
                      </a:cubicBezTo>
                      <a:cubicBezTo>
                        <a:pt x="203" y="8"/>
                        <a:pt x="203" y="8"/>
                        <a:pt x="203" y="8"/>
                      </a:cubicBezTo>
                      <a:cubicBezTo>
                        <a:pt x="204" y="8"/>
                        <a:pt x="205" y="9"/>
                        <a:pt x="206" y="9"/>
                      </a:cubicBezTo>
                      <a:close/>
                      <a:moveTo>
                        <a:pt x="193" y="6"/>
                      </a:moveTo>
                      <a:cubicBezTo>
                        <a:pt x="192" y="7"/>
                        <a:pt x="192" y="7"/>
                        <a:pt x="192" y="8"/>
                      </a:cubicBezTo>
                      <a:cubicBezTo>
                        <a:pt x="191" y="7"/>
                        <a:pt x="191" y="7"/>
                        <a:pt x="191" y="6"/>
                      </a:cubicBezTo>
                      <a:cubicBezTo>
                        <a:pt x="191" y="6"/>
                        <a:pt x="191" y="6"/>
                        <a:pt x="191" y="6"/>
                      </a:cubicBezTo>
                      <a:cubicBezTo>
                        <a:pt x="192" y="6"/>
                        <a:pt x="192" y="6"/>
                        <a:pt x="193" y="6"/>
                      </a:cubicBezTo>
                      <a:close/>
                      <a:moveTo>
                        <a:pt x="191" y="5"/>
                      </a:moveTo>
                      <a:cubicBezTo>
                        <a:pt x="191" y="5"/>
                        <a:pt x="191" y="5"/>
                        <a:pt x="191" y="5"/>
                      </a:cubicBezTo>
                      <a:cubicBezTo>
                        <a:pt x="191" y="5"/>
                        <a:pt x="191" y="5"/>
                        <a:pt x="190" y="5"/>
                      </a:cubicBezTo>
                      <a:cubicBezTo>
                        <a:pt x="191" y="5"/>
                        <a:pt x="191" y="5"/>
                        <a:pt x="191" y="5"/>
                      </a:cubicBezTo>
                      <a:close/>
                      <a:moveTo>
                        <a:pt x="190" y="5"/>
                      </a:moveTo>
                      <a:cubicBezTo>
                        <a:pt x="190" y="5"/>
                        <a:pt x="190" y="5"/>
                        <a:pt x="190" y="5"/>
                      </a:cubicBezTo>
                      <a:cubicBezTo>
                        <a:pt x="190" y="5"/>
                        <a:pt x="190" y="5"/>
                        <a:pt x="190" y="5"/>
                      </a:cubicBezTo>
                      <a:cubicBezTo>
                        <a:pt x="190" y="5"/>
                        <a:pt x="190" y="5"/>
                        <a:pt x="190" y="5"/>
                      </a:cubicBezTo>
                      <a:close/>
                      <a:moveTo>
                        <a:pt x="176" y="4"/>
                      </a:moveTo>
                      <a:cubicBezTo>
                        <a:pt x="176" y="4"/>
                        <a:pt x="176" y="5"/>
                        <a:pt x="177" y="5"/>
                      </a:cubicBezTo>
                      <a:cubicBezTo>
                        <a:pt x="177" y="5"/>
                        <a:pt x="177" y="3"/>
                        <a:pt x="178" y="4"/>
                      </a:cubicBezTo>
                      <a:cubicBezTo>
                        <a:pt x="178" y="4"/>
                        <a:pt x="178" y="4"/>
                        <a:pt x="178" y="4"/>
                      </a:cubicBezTo>
                      <a:cubicBezTo>
                        <a:pt x="178" y="5"/>
                        <a:pt x="178" y="5"/>
                        <a:pt x="178" y="5"/>
                      </a:cubicBezTo>
                      <a:cubicBezTo>
                        <a:pt x="177" y="5"/>
                        <a:pt x="177" y="5"/>
                        <a:pt x="177" y="5"/>
                      </a:cubicBezTo>
                      <a:cubicBezTo>
                        <a:pt x="177" y="5"/>
                        <a:pt x="176" y="5"/>
                        <a:pt x="176" y="5"/>
                      </a:cubicBezTo>
                      <a:cubicBezTo>
                        <a:pt x="176" y="5"/>
                        <a:pt x="176" y="5"/>
                        <a:pt x="176" y="5"/>
                      </a:cubicBezTo>
                      <a:cubicBezTo>
                        <a:pt x="176" y="6"/>
                        <a:pt x="176" y="6"/>
                        <a:pt x="176" y="6"/>
                      </a:cubicBezTo>
                      <a:cubicBezTo>
                        <a:pt x="175" y="6"/>
                        <a:pt x="175" y="6"/>
                        <a:pt x="175" y="6"/>
                      </a:cubicBezTo>
                      <a:cubicBezTo>
                        <a:pt x="174" y="6"/>
                        <a:pt x="174" y="7"/>
                        <a:pt x="174" y="6"/>
                      </a:cubicBezTo>
                      <a:cubicBezTo>
                        <a:pt x="174" y="6"/>
                        <a:pt x="174" y="6"/>
                        <a:pt x="174" y="6"/>
                      </a:cubicBezTo>
                      <a:cubicBezTo>
                        <a:pt x="175" y="5"/>
                        <a:pt x="175" y="4"/>
                        <a:pt x="176" y="4"/>
                      </a:cubicBezTo>
                      <a:close/>
                      <a:moveTo>
                        <a:pt x="147" y="7"/>
                      </a:moveTo>
                      <a:cubicBezTo>
                        <a:pt x="147" y="7"/>
                        <a:pt x="147" y="7"/>
                        <a:pt x="147" y="7"/>
                      </a:cubicBezTo>
                      <a:cubicBezTo>
                        <a:pt x="147" y="7"/>
                        <a:pt x="146" y="7"/>
                        <a:pt x="146" y="7"/>
                      </a:cubicBezTo>
                      <a:cubicBezTo>
                        <a:pt x="146" y="6"/>
                        <a:pt x="146" y="6"/>
                        <a:pt x="146" y="6"/>
                      </a:cubicBezTo>
                      <a:cubicBezTo>
                        <a:pt x="147" y="6"/>
                        <a:pt x="147" y="6"/>
                        <a:pt x="147" y="7"/>
                      </a:cubicBezTo>
                      <a:close/>
                      <a:moveTo>
                        <a:pt x="124" y="10"/>
                      </a:moveTo>
                      <a:cubicBezTo>
                        <a:pt x="123" y="10"/>
                        <a:pt x="123" y="10"/>
                        <a:pt x="123" y="10"/>
                      </a:cubicBezTo>
                      <a:cubicBezTo>
                        <a:pt x="123" y="10"/>
                        <a:pt x="122" y="10"/>
                        <a:pt x="122" y="9"/>
                      </a:cubicBezTo>
                      <a:cubicBezTo>
                        <a:pt x="123" y="9"/>
                        <a:pt x="123" y="10"/>
                        <a:pt x="123" y="10"/>
                      </a:cubicBezTo>
                      <a:cubicBezTo>
                        <a:pt x="123" y="10"/>
                        <a:pt x="123" y="10"/>
                        <a:pt x="124" y="10"/>
                      </a:cubicBezTo>
                      <a:close/>
                      <a:moveTo>
                        <a:pt x="122" y="7"/>
                      </a:moveTo>
                      <a:cubicBezTo>
                        <a:pt x="122" y="8"/>
                        <a:pt x="122" y="8"/>
                        <a:pt x="122" y="8"/>
                      </a:cubicBezTo>
                      <a:cubicBezTo>
                        <a:pt x="121" y="8"/>
                        <a:pt x="121" y="7"/>
                        <a:pt x="122" y="7"/>
                      </a:cubicBezTo>
                      <a:close/>
                      <a:moveTo>
                        <a:pt x="122" y="8"/>
                      </a:moveTo>
                      <a:cubicBezTo>
                        <a:pt x="122" y="9"/>
                        <a:pt x="122" y="9"/>
                        <a:pt x="122" y="9"/>
                      </a:cubicBezTo>
                      <a:cubicBezTo>
                        <a:pt x="121" y="9"/>
                        <a:pt x="121" y="9"/>
                        <a:pt x="121" y="9"/>
                      </a:cubicBezTo>
                      <a:cubicBezTo>
                        <a:pt x="121" y="9"/>
                        <a:pt x="122" y="9"/>
                        <a:pt x="122" y="8"/>
                      </a:cubicBezTo>
                      <a:close/>
                      <a:moveTo>
                        <a:pt x="112" y="4"/>
                      </a:moveTo>
                      <a:cubicBezTo>
                        <a:pt x="112" y="4"/>
                        <a:pt x="112" y="5"/>
                        <a:pt x="112" y="5"/>
                      </a:cubicBezTo>
                      <a:cubicBezTo>
                        <a:pt x="112" y="5"/>
                        <a:pt x="112" y="5"/>
                        <a:pt x="112" y="5"/>
                      </a:cubicBezTo>
                      <a:cubicBezTo>
                        <a:pt x="113" y="5"/>
                        <a:pt x="113" y="5"/>
                        <a:pt x="112" y="5"/>
                      </a:cubicBezTo>
                      <a:cubicBezTo>
                        <a:pt x="112" y="6"/>
                        <a:pt x="110" y="5"/>
                        <a:pt x="111" y="6"/>
                      </a:cubicBezTo>
                      <a:cubicBezTo>
                        <a:pt x="110" y="6"/>
                        <a:pt x="110" y="6"/>
                        <a:pt x="110" y="6"/>
                      </a:cubicBezTo>
                      <a:cubicBezTo>
                        <a:pt x="111" y="5"/>
                        <a:pt x="111" y="5"/>
                        <a:pt x="112" y="4"/>
                      </a:cubicBezTo>
                      <a:close/>
                      <a:moveTo>
                        <a:pt x="93" y="4"/>
                      </a:moveTo>
                      <a:cubicBezTo>
                        <a:pt x="94" y="4"/>
                        <a:pt x="94" y="5"/>
                        <a:pt x="94" y="5"/>
                      </a:cubicBezTo>
                      <a:cubicBezTo>
                        <a:pt x="96" y="5"/>
                        <a:pt x="96" y="5"/>
                        <a:pt x="96" y="5"/>
                      </a:cubicBezTo>
                      <a:cubicBezTo>
                        <a:pt x="96" y="6"/>
                        <a:pt x="96" y="6"/>
                        <a:pt x="96" y="6"/>
                      </a:cubicBezTo>
                      <a:cubicBezTo>
                        <a:pt x="95" y="7"/>
                        <a:pt x="94" y="6"/>
                        <a:pt x="94" y="6"/>
                      </a:cubicBezTo>
                      <a:cubicBezTo>
                        <a:pt x="93" y="6"/>
                        <a:pt x="93" y="7"/>
                        <a:pt x="92" y="7"/>
                      </a:cubicBezTo>
                      <a:cubicBezTo>
                        <a:pt x="92" y="7"/>
                        <a:pt x="92" y="7"/>
                        <a:pt x="92" y="7"/>
                      </a:cubicBezTo>
                      <a:cubicBezTo>
                        <a:pt x="93" y="6"/>
                        <a:pt x="94" y="6"/>
                        <a:pt x="93" y="4"/>
                      </a:cubicBezTo>
                      <a:close/>
                      <a:moveTo>
                        <a:pt x="87" y="6"/>
                      </a:moveTo>
                      <a:cubicBezTo>
                        <a:pt x="88" y="6"/>
                        <a:pt x="88" y="7"/>
                        <a:pt x="87" y="7"/>
                      </a:cubicBezTo>
                      <a:cubicBezTo>
                        <a:pt x="86" y="7"/>
                        <a:pt x="85" y="7"/>
                        <a:pt x="85" y="6"/>
                      </a:cubicBezTo>
                      <a:cubicBezTo>
                        <a:pt x="85" y="6"/>
                        <a:pt x="85" y="6"/>
                        <a:pt x="86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6" y="6"/>
                        <a:pt x="87" y="6"/>
                        <a:pt x="87" y="6"/>
                      </a:cubicBezTo>
                      <a:close/>
                      <a:moveTo>
                        <a:pt x="86" y="6"/>
                      </a:moveTo>
                      <a:cubicBezTo>
                        <a:pt x="85" y="5"/>
                        <a:pt x="85" y="5"/>
                        <a:pt x="85" y="5"/>
                      </a:cubicBezTo>
                      <a:cubicBezTo>
                        <a:pt x="85" y="5"/>
                        <a:pt x="85" y="5"/>
                        <a:pt x="86" y="6"/>
                      </a:cubicBezTo>
                      <a:close/>
                      <a:moveTo>
                        <a:pt x="83" y="5"/>
                      </a:moveTo>
                      <a:cubicBezTo>
                        <a:pt x="83" y="5"/>
                        <a:pt x="83" y="6"/>
                        <a:pt x="82" y="6"/>
                      </a:cubicBezTo>
                      <a:cubicBezTo>
                        <a:pt x="82" y="6"/>
                        <a:pt x="82" y="5"/>
                        <a:pt x="82" y="5"/>
                      </a:cubicBezTo>
                      <a:cubicBezTo>
                        <a:pt x="82" y="4"/>
                        <a:pt x="82" y="4"/>
                        <a:pt x="82" y="5"/>
                      </a:cubicBezTo>
                      <a:cubicBezTo>
                        <a:pt x="82" y="4"/>
                        <a:pt x="82" y="4"/>
                        <a:pt x="82" y="4"/>
                      </a:cubicBezTo>
                      <a:cubicBezTo>
                        <a:pt x="83" y="4"/>
                        <a:pt x="83" y="4"/>
                        <a:pt x="83" y="5"/>
                      </a:cubicBezTo>
                      <a:close/>
                      <a:moveTo>
                        <a:pt x="80" y="5"/>
                      </a:moveTo>
                      <a:cubicBezTo>
                        <a:pt x="80" y="5"/>
                        <a:pt x="81" y="5"/>
                        <a:pt x="81" y="5"/>
                      </a:cubicBezTo>
                      <a:cubicBezTo>
                        <a:pt x="81" y="6"/>
                        <a:pt x="81" y="6"/>
                        <a:pt x="81" y="6"/>
                      </a:cubicBezTo>
                      <a:cubicBezTo>
                        <a:pt x="80" y="6"/>
                        <a:pt x="80" y="6"/>
                        <a:pt x="80" y="5"/>
                      </a:cubicBezTo>
                      <a:cubicBezTo>
                        <a:pt x="80" y="5"/>
                        <a:pt x="80" y="5"/>
                        <a:pt x="80" y="5"/>
                      </a:cubicBezTo>
                      <a:close/>
                      <a:moveTo>
                        <a:pt x="79" y="6"/>
                      </a:moveTo>
                      <a:cubicBezTo>
                        <a:pt x="79" y="6"/>
                        <a:pt x="79" y="6"/>
                        <a:pt x="79" y="7"/>
                      </a:cubicBezTo>
                      <a:cubicBezTo>
                        <a:pt x="79" y="7"/>
                        <a:pt x="79" y="7"/>
                        <a:pt x="79" y="7"/>
                      </a:cubicBezTo>
                      <a:cubicBezTo>
                        <a:pt x="79" y="6"/>
                        <a:pt x="79" y="6"/>
                        <a:pt x="79" y="6"/>
                      </a:cubicBezTo>
                      <a:cubicBezTo>
                        <a:pt x="79" y="6"/>
                        <a:pt x="79" y="6"/>
                        <a:pt x="79" y="6"/>
                      </a:cubicBezTo>
                      <a:close/>
                      <a:moveTo>
                        <a:pt x="77" y="6"/>
                      </a:moveTo>
                      <a:cubicBezTo>
                        <a:pt x="77" y="6"/>
                        <a:pt x="77" y="6"/>
                        <a:pt x="77" y="6"/>
                      </a:cubicBezTo>
                      <a:cubicBezTo>
                        <a:pt x="76" y="6"/>
                        <a:pt x="76" y="6"/>
                        <a:pt x="77" y="7"/>
                      </a:cubicBezTo>
                      <a:cubicBezTo>
                        <a:pt x="77" y="8"/>
                        <a:pt x="75" y="7"/>
                        <a:pt x="74" y="8"/>
                      </a:cubicBezTo>
                      <a:cubicBezTo>
                        <a:pt x="74" y="9"/>
                        <a:pt x="75" y="9"/>
                        <a:pt x="76" y="10"/>
                      </a:cubicBezTo>
                      <a:cubicBezTo>
                        <a:pt x="75" y="9"/>
                        <a:pt x="74" y="10"/>
                        <a:pt x="73" y="9"/>
                      </a:cubicBezTo>
                      <a:cubicBezTo>
                        <a:pt x="73" y="7"/>
                        <a:pt x="73" y="7"/>
                        <a:pt x="73" y="7"/>
                      </a:cubicBezTo>
                      <a:cubicBezTo>
                        <a:pt x="74" y="7"/>
                        <a:pt x="76" y="6"/>
                        <a:pt x="77" y="6"/>
                      </a:cubicBezTo>
                      <a:close/>
                      <a:moveTo>
                        <a:pt x="59" y="6"/>
                      </a:moveTo>
                      <a:cubicBezTo>
                        <a:pt x="59" y="7"/>
                        <a:pt x="59" y="8"/>
                        <a:pt x="60" y="8"/>
                      </a:cubicBezTo>
                      <a:cubicBezTo>
                        <a:pt x="60" y="8"/>
                        <a:pt x="60" y="8"/>
                        <a:pt x="60" y="9"/>
                      </a:cubicBezTo>
                      <a:cubicBezTo>
                        <a:pt x="60" y="9"/>
                        <a:pt x="60" y="9"/>
                        <a:pt x="60" y="9"/>
                      </a:cubicBezTo>
                      <a:cubicBezTo>
                        <a:pt x="57" y="9"/>
                        <a:pt x="57" y="9"/>
                        <a:pt x="57" y="9"/>
                      </a:cubicBezTo>
                      <a:cubicBezTo>
                        <a:pt x="57" y="9"/>
                        <a:pt x="57" y="8"/>
                        <a:pt x="57" y="8"/>
                      </a:cubicBezTo>
                      <a:cubicBezTo>
                        <a:pt x="58" y="8"/>
                        <a:pt x="58" y="8"/>
                        <a:pt x="58" y="7"/>
                      </a:cubicBezTo>
                      <a:cubicBezTo>
                        <a:pt x="58" y="7"/>
                        <a:pt x="58" y="7"/>
                        <a:pt x="57" y="7"/>
                      </a:cubicBezTo>
                      <a:cubicBezTo>
                        <a:pt x="57" y="7"/>
                        <a:pt x="57" y="7"/>
                        <a:pt x="57" y="6"/>
                      </a:cubicBezTo>
                      <a:cubicBezTo>
                        <a:pt x="58" y="6"/>
                        <a:pt x="59" y="6"/>
                        <a:pt x="59" y="6"/>
                      </a:cubicBezTo>
                      <a:close/>
                      <a:moveTo>
                        <a:pt x="52" y="5"/>
                      </a:moveTo>
                      <a:cubicBezTo>
                        <a:pt x="53" y="6"/>
                        <a:pt x="52" y="6"/>
                        <a:pt x="51" y="7"/>
                      </a:cubicBezTo>
                      <a:cubicBezTo>
                        <a:pt x="51" y="6"/>
                        <a:pt x="51" y="6"/>
                        <a:pt x="51" y="6"/>
                      </a:cubicBezTo>
                      <a:cubicBezTo>
                        <a:pt x="51" y="6"/>
                        <a:pt x="51" y="6"/>
                        <a:pt x="50" y="6"/>
                      </a:cubicBezTo>
                      <a:cubicBezTo>
                        <a:pt x="50" y="5"/>
                        <a:pt x="52" y="6"/>
                        <a:pt x="52" y="5"/>
                      </a:cubicBezTo>
                      <a:close/>
                      <a:moveTo>
                        <a:pt x="50" y="7"/>
                      </a:moveTo>
                      <a:cubicBezTo>
                        <a:pt x="50" y="7"/>
                        <a:pt x="50" y="7"/>
                        <a:pt x="50" y="7"/>
                      </a:cubicBezTo>
                      <a:cubicBezTo>
                        <a:pt x="50" y="7"/>
                        <a:pt x="51" y="8"/>
                        <a:pt x="51" y="8"/>
                      </a:cubicBezTo>
                      <a:cubicBezTo>
                        <a:pt x="50" y="9"/>
                        <a:pt x="50" y="10"/>
                        <a:pt x="49" y="11"/>
                      </a:cubicBezTo>
                      <a:cubicBezTo>
                        <a:pt x="49" y="10"/>
                        <a:pt x="49" y="8"/>
                        <a:pt x="48" y="7"/>
                      </a:cubicBezTo>
                      <a:cubicBezTo>
                        <a:pt x="49" y="7"/>
                        <a:pt x="50" y="7"/>
                        <a:pt x="50" y="7"/>
                      </a:cubicBezTo>
                      <a:close/>
                      <a:moveTo>
                        <a:pt x="44" y="4"/>
                      </a:moveTo>
                      <a:cubicBezTo>
                        <a:pt x="44" y="4"/>
                        <a:pt x="44" y="5"/>
                        <a:pt x="43" y="5"/>
                      </a:cubicBezTo>
                      <a:cubicBezTo>
                        <a:pt x="43" y="6"/>
                        <a:pt x="45" y="5"/>
                        <a:pt x="45" y="4"/>
                      </a:cubicBezTo>
                      <a:cubicBezTo>
                        <a:pt x="46" y="4"/>
                        <a:pt x="45" y="5"/>
                        <a:pt x="46" y="6"/>
                      </a:cubicBezTo>
                      <a:cubicBezTo>
                        <a:pt x="46" y="6"/>
                        <a:pt x="46" y="6"/>
                        <a:pt x="46" y="6"/>
                      </a:cubicBezTo>
                      <a:cubicBezTo>
                        <a:pt x="45" y="6"/>
                        <a:pt x="45" y="7"/>
                        <a:pt x="45" y="7"/>
                      </a:cubicBezTo>
                      <a:cubicBezTo>
                        <a:pt x="45" y="7"/>
                        <a:pt x="46" y="7"/>
                        <a:pt x="46" y="8"/>
                      </a:cubicBezTo>
                      <a:cubicBezTo>
                        <a:pt x="46" y="8"/>
                        <a:pt x="45" y="8"/>
                        <a:pt x="44" y="8"/>
                      </a:cubicBezTo>
                      <a:cubicBezTo>
                        <a:pt x="44" y="8"/>
                        <a:pt x="44" y="8"/>
                        <a:pt x="44" y="8"/>
                      </a:cubicBezTo>
                      <a:cubicBezTo>
                        <a:pt x="44" y="8"/>
                        <a:pt x="44" y="8"/>
                        <a:pt x="44" y="9"/>
                      </a:cubicBezTo>
                      <a:cubicBezTo>
                        <a:pt x="43" y="9"/>
                        <a:pt x="43" y="8"/>
                        <a:pt x="43" y="7"/>
                      </a:cubicBezTo>
                      <a:cubicBezTo>
                        <a:pt x="43" y="6"/>
                        <a:pt x="42" y="6"/>
                        <a:pt x="42" y="5"/>
                      </a:cubicBezTo>
                      <a:cubicBezTo>
                        <a:pt x="43" y="4"/>
                        <a:pt x="44" y="5"/>
                        <a:pt x="44" y="4"/>
                      </a:cubicBezTo>
                      <a:close/>
                      <a:moveTo>
                        <a:pt x="33" y="7"/>
                      </a:moveTo>
                      <a:cubicBezTo>
                        <a:pt x="34" y="8"/>
                        <a:pt x="35" y="9"/>
                        <a:pt x="35" y="10"/>
                      </a:cubicBezTo>
                      <a:cubicBezTo>
                        <a:pt x="34" y="10"/>
                        <a:pt x="34" y="10"/>
                        <a:pt x="34" y="10"/>
                      </a:cubicBezTo>
                      <a:cubicBezTo>
                        <a:pt x="34" y="10"/>
                        <a:pt x="34" y="9"/>
                        <a:pt x="34" y="10"/>
                      </a:cubicBezTo>
                      <a:cubicBezTo>
                        <a:pt x="34" y="9"/>
                        <a:pt x="34" y="9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8"/>
                        <a:pt x="33" y="8"/>
                      </a:cubicBezTo>
                      <a:cubicBezTo>
                        <a:pt x="33" y="8"/>
                        <a:pt x="33" y="7"/>
                        <a:pt x="33" y="7"/>
                      </a:cubicBezTo>
                      <a:close/>
                      <a:moveTo>
                        <a:pt x="30" y="8"/>
                      </a:moveTo>
                      <a:cubicBezTo>
                        <a:pt x="30" y="9"/>
                        <a:pt x="30" y="9"/>
                        <a:pt x="30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9"/>
                        <a:pt x="29" y="9"/>
                        <a:pt x="28" y="9"/>
                      </a:cubicBezTo>
                      <a:cubicBezTo>
                        <a:pt x="28" y="9"/>
                        <a:pt x="28" y="8"/>
                        <a:pt x="28" y="8"/>
                      </a:cubicBezTo>
                      <a:cubicBezTo>
                        <a:pt x="29" y="9"/>
                        <a:pt x="29" y="8"/>
                        <a:pt x="30" y="8"/>
                      </a:cubicBezTo>
                      <a:close/>
                      <a:moveTo>
                        <a:pt x="20" y="12"/>
                      </a:moveTo>
                      <a:cubicBezTo>
                        <a:pt x="21" y="13"/>
                        <a:pt x="21" y="13"/>
                        <a:pt x="21" y="14"/>
                      </a:cubicBezTo>
                      <a:cubicBezTo>
                        <a:pt x="22" y="15"/>
                        <a:pt x="23" y="15"/>
                        <a:pt x="23" y="16"/>
                      </a:cubicBezTo>
                      <a:cubicBezTo>
                        <a:pt x="24" y="16"/>
                        <a:pt x="24" y="16"/>
                        <a:pt x="24" y="16"/>
                      </a:cubicBezTo>
                      <a:cubicBezTo>
                        <a:pt x="24" y="16"/>
                        <a:pt x="23" y="17"/>
                        <a:pt x="24" y="18"/>
                      </a:cubicBezTo>
                      <a:cubicBezTo>
                        <a:pt x="25" y="18"/>
                        <a:pt x="25" y="17"/>
                        <a:pt x="25" y="16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6" y="17"/>
                        <a:pt x="27" y="16"/>
                        <a:pt x="27" y="17"/>
                      </a:cubicBezTo>
                      <a:cubicBezTo>
                        <a:pt x="27" y="19"/>
                        <a:pt x="28" y="19"/>
                        <a:pt x="28" y="20"/>
                      </a:cubicBezTo>
                      <a:cubicBezTo>
                        <a:pt x="26" y="20"/>
                        <a:pt x="26" y="19"/>
                        <a:pt x="25" y="20"/>
                      </a:cubicBezTo>
                      <a:cubicBezTo>
                        <a:pt x="25" y="19"/>
                        <a:pt x="24" y="18"/>
                        <a:pt x="24" y="18"/>
                      </a:cubicBezTo>
                      <a:cubicBezTo>
                        <a:pt x="23" y="19"/>
                        <a:pt x="22" y="17"/>
                        <a:pt x="21" y="18"/>
                      </a:cubicBezTo>
                      <a:cubicBezTo>
                        <a:pt x="20" y="17"/>
                        <a:pt x="19" y="17"/>
                        <a:pt x="18" y="17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9" y="15"/>
                        <a:pt x="19" y="16"/>
                        <a:pt x="20" y="16"/>
                      </a:cubicBezTo>
                      <a:cubicBezTo>
                        <a:pt x="18" y="14"/>
                        <a:pt x="21" y="16"/>
                        <a:pt x="21" y="14"/>
                      </a:cubicBezTo>
                      <a:cubicBezTo>
                        <a:pt x="21" y="14"/>
                        <a:pt x="20" y="14"/>
                        <a:pt x="20" y="14"/>
                      </a:cubicBezTo>
                      <a:cubicBezTo>
                        <a:pt x="20" y="13"/>
                        <a:pt x="19" y="13"/>
                        <a:pt x="20" y="12"/>
                      </a:cubicBezTo>
                      <a:close/>
                      <a:moveTo>
                        <a:pt x="18" y="9"/>
                      </a:move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ubicBezTo>
                        <a:pt x="18" y="9"/>
                        <a:pt x="18" y="9"/>
                        <a:pt x="18" y="9"/>
                      </a:cubicBezTo>
                      <a:close/>
                      <a:moveTo>
                        <a:pt x="14" y="16"/>
                      </a:moveTo>
                      <a:cubicBezTo>
                        <a:pt x="14" y="16"/>
                        <a:pt x="14" y="16"/>
                        <a:pt x="14" y="16"/>
                      </a:cubicBezTo>
                      <a:cubicBezTo>
                        <a:pt x="15" y="15"/>
                        <a:pt x="14" y="14"/>
                        <a:pt x="14" y="14"/>
                      </a:cubicBezTo>
                      <a:cubicBezTo>
                        <a:pt x="14" y="14"/>
                        <a:pt x="15" y="14"/>
                        <a:pt x="15" y="14"/>
                      </a:cubicBezTo>
                      <a:cubicBezTo>
                        <a:pt x="15" y="13"/>
                        <a:pt x="14" y="11"/>
                        <a:pt x="16" y="11"/>
                      </a:cubicBezTo>
                      <a:cubicBezTo>
                        <a:pt x="16" y="13"/>
                        <a:pt x="16" y="13"/>
                        <a:pt x="16" y="13"/>
                      </a:cubicBezTo>
                      <a:cubicBezTo>
                        <a:pt x="16" y="13"/>
                        <a:pt x="16" y="13"/>
                        <a:pt x="15" y="13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4"/>
                        <a:pt x="16" y="15"/>
                        <a:pt x="16" y="16"/>
                      </a:cubicBezTo>
                      <a:cubicBezTo>
                        <a:pt x="15" y="16"/>
                        <a:pt x="15" y="16"/>
                        <a:pt x="14" y="16"/>
                      </a:cubicBezTo>
                      <a:close/>
                      <a:moveTo>
                        <a:pt x="7" y="20"/>
                      </a:move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1"/>
                        <a:pt x="6" y="20"/>
                        <a:pt x="5" y="21"/>
                      </a:cubicBezTo>
                      <a:cubicBezTo>
                        <a:pt x="6" y="20"/>
                        <a:pt x="6" y="20"/>
                        <a:pt x="7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3" name="Freeform 3199"/>
                <p:cNvSpPr>
                  <a:spLocks noEditPoints="1"/>
                </p:cNvSpPr>
                <p:nvPr/>
              </p:nvSpPr>
              <p:spPr bwMode="auto">
                <a:xfrm>
                  <a:off x="5597" y="2600"/>
                  <a:ext cx="482" cy="56"/>
                </a:xfrm>
                <a:custGeom>
                  <a:avLst/>
                  <a:gdLst>
                    <a:gd name="T0" fmla="*/ 21 w 235"/>
                    <a:gd name="T1" fmla="*/ 18 h 27"/>
                    <a:gd name="T2" fmla="*/ 37 w 235"/>
                    <a:gd name="T3" fmla="*/ 24 h 27"/>
                    <a:gd name="T4" fmla="*/ 62 w 235"/>
                    <a:gd name="T5" fmla="*/ 19 h 27"/>
                    <a:gd name="T6" fmla="*/ 74 w 235"/>
                    <a:gd name="T7" fmla="*/ 15 h 27"/>
                    <a:gd name="T8" fmla="*/ 92 w 235"/>
                    <a:gd name="T9" fmla="*/ 21 h 27"/>
                    <a:gd name="T10" fmla="*/ 93 w 235"/>
                    <a:gd name="T11" fmla="*/ 14 h 27"/>
                    <a:gd name="T12" fmla="*/ 102 w 235"/>
                    <a:gd name="T13" fmla="*/ 19 h 27"/>
                    <a:gd name="T14" fmla="*/ 118 w 235"/>
                    <a:gd name="T15" fmla="*/ 22 h 27"/>
                    <a:gd name="T16" fmla="*/ 132 w 235"/>
                    <a:gd name="T17" fmla="*/ 20 h 27"/>
                    <a:gd name="T18" fmla="*/ 131 w 235"/>
                    <a:gd name="T19" fmla="*/ 15 h 27"/>
                    <a:gd name="T20" fmla="*/ 127 w 235"/>
                    <a:gd name="T21" fmla="*/ 14 h 27"/>
                    <a:gd name="T22" fmla="*/ 147 w 235"/>
                    <a:gd name="T23" fmla="*/ 15 h 27"/>
                    <a:gd name="T24" fmla="*/ 143 w 235"/>
                    <a:gd name="T25" fmla="*/ 21 h 27"/>
                    <a:gd name="T26" fmla="*/ 166 w 235"/>
                    <a:gd name="T27" fmla="*/ 22 h 27"/>
                    <a:gd name="T28" fmla="*/ 199 w 235"/>
                    <a:gd name="T29" fmla="*/ 25 h 27"/>
                    <a:gd name="T30" fmla="*/ 219 w 235"/>
                    <a:gd name="T31" fmla="*/ 20 h 27"/>
                    <a:gd name="T32" fmla="*/ 234 w 235"/>
                    <a:gd name="T33" fmla="*/ 20 h 27"/>
                    <a:gd name="T34" fmla="*/ 214 w 235"/>
                    <a:gd name="T35" fmla="*/ 14 h 27"/>
                    <a:gd name="T36" fmla="*/ 213 w 235"/>
                    <a:gd name="T37" fmla="*/ 7 h 27"/>
                    <a:gd name="T38" fmla="*/ 198 w 235"/>
                    <a:gd name="T39" fmla="*/ 8 h 27"/>
                    <a:gd name="T40" fmla="*/ 194 w 235"/>
                    <a:gd name="T41" fmla="*/ 2 h 27"/>
                    <a:gd name="T42" fmla="*/ 179 w 235"/>
                    <a:gd name="T43" fmla="*/ 7 h 27"/>
                    <a:gd name="T44" fmla="*/ 169 w 235"/>
                    <a:gd name="T45" fmla="*/ 1 h 27"/>
                    <a:gd name="T46" fmla="*/ 163 w 235"/>
                    <a:gd name="T47" fmla="*/ 4 h 27"/>
                    <a:gd name="T48" fmla="*/ 148 w 235"/>
                    <a:gd name="T49" fmla="*/ 1 h 27"/>
                    <a:gd name="T50" fmla="*/ 136 w 235"/>
                    <a:gd name="T51" fmla="*/ 3 h 27"/>
                    <a:gd name="T52" fmla="*/ 131 w 235"/>
                    <a:gd name="T53" fmla="*/ 2 h 27"/>
                    <a:gd name="T54" fmla="*/ 119 w 235"/>
                    <a:gd name="T55" fmla="*/ 5 h 27"/>
                    <a:gd name="T56" fmla="*/ 108 w 235"/>
                    <a:gd name="T57" fmla="*/ 4 h 27"/>
                    <a:gd name="T58" fmla="*/ 98 w 235"/>
                    <a:gd name="T59" fmla="*/ 5 h 27"/>
                    <a:gd name="T60" fmla="*/ 87 w 235"/>
                    <a:gd name="T61" fmla="*/ 4 h 27"/>
                    <a:gd name="T62" fmla="*/ 72 w 235"/>
                    <a:gd name="T63" fmla="*/ 5 h 27"/>
                    <a:gd name="T64" fmla="*/ 60 w 235"/>
                    <a:gd name="T65" fmla="*/ 6 h 27"/>
                    <a:gd name="T66" fmla="*/ 45 w 235"/>
                    <a:gd name="T67" fmla="*/ 4 h 27"/>
                    <a:gd name="T68" fmla="*/ 35 w 235"/>
                    <a:gd name="T69" fmla="*/ 6 h 27"/>
                    <a:gd name="T70" fmla="*/ 20 w 235"/>
                    <a:gd name="T71" fmla="*/ 10 h 27"/>
                    <a:gd name="T72" fmla="*/ 11 w 235"/>
                    <a:gd name="T73" fmla="*/ 11 h 27"/>
                    <a:gd name="T74" fmla="*/ 228 w 235"/>
                    <a:gd name="T75" fmla="*/ 20 h 27"/>
                    <a:gd name="T76" fmla="*/ 26 w 235"/>
                    <a:gd name="T77" fmla="*/ 9 h 27"/>
                    <a:gd name="T78" fmla="*/ 44 w 235"/>
                    <a:gd name="T79" fmla="*/ 7 h 27"/>
                    <a:gd name="T80" fmla="*/ 60 w 235"/>
                    <a:gd name="T81" fmla="*/ 14 h 27"/>
                    <a:gd name="T82" fmla="*/ 47 w 235"/>
                    <a:gd name="T83" fmla="*/ 20 h 27"/>
                    <a:gd name="T84" fmla="*/ 79 w 235"/>
                    <a:gd name="T85" fmla="*/ 15 h 27"/>
                    <a:gd name="T86" fmla="*/ 83 w 235"/>
                    <a:gd name="T87" fmla="*/ 11 h 27"/>
                    <a:gd name="T88" fmla="*/ 107 w 235"/>
                    <a:gd name="T89" fmla="*/ 14 h 27"/>
                    <a:gd name="T90" fmla="*/ 103 w 235"/>
                    <a:gd name="T91" fmla="*/ 14 h 27"/>
                    <a:gd name="T92" fmla="*/ 114 w 235"/>
                    <a:gd name="T93" fmla="*/ 19 h 27"/>
                    <a:gd name="T94" fmla="*/ 133 w 235"/>
                    <a:gd name="T95" fmla="*/ 18 h 27"/>
                    <a:gd name="T96" fmla="*/ 153 w 235"/>
                    <a:gd name="T97" fmla="*/ 17 h 27"/>
                    <a:gd name="T98" fmla="*/ 161 w 235"/>
                    <a:gd name="T99" fmla="*/ 16 h 27"/>
                    <a:gd name="T100" fmla="*/ 180 w 235"/>
                    <a:gd name="T101" fmla="*/ 14 h 27"/>
                    <a:gd name="T102" fmla="*/ 180 w 235"/>
                    <a:gd name="T103" fmla="*/ 10 h 27"/>
                    <a:gd name="T104" fmla="*/ 193 w 235"/>
                    <a:gd name="T105" fmla="*/ 22 h 27"/>
                    <a:gd name="T106" fmla="*/ 203 w 235"/>
                    <a:gd name="T107" fmla="*/ 17 h 27"/>
                    <a:gd name="T108" fmla="*/ 210 w 235"/>
                    <a:gd name="T109" fmla="*/ 13 h 27"/>
                    <a:gd name="T110" fmla="*/ 188 w 235"/>
                    <a:gd name="T111" fmla="*/ 7 h 27"/>
                    <a:gd name="T112" fmla="*/ 123 w 235"/>
                    <a:gd name="T113" fmla="*/ 6 h 27"/>
                    <a:gd name="T114" fmla="*/ 74 w 235"/>
                    <a:gd name="T115" fmla="*/ 7 h 27"/>
                    <a:gd name="T116" fmla="*/ 57 w 235"/>
                    <a:gd name="T117" fmla="*/ 9 h 27"/>
                    <a:gd name="T118" fmla="*/ 24 w 235"/>
                    <a:gd name="T119" fmla="*/ 6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35" h="27">
                      <a:moveTo>
                        <a:pt x="4" y="21"/>
                      </a:moveTo>
                      <a:cubicBezTo>
                        <a:pt x="4" y="22"/>
                        <a:pt x="3" y="21"/>
                        <a:pt x="3" y="22"/>
                      </a:cubicBezTo>
                      <a:cubicBezTo>
                        <a:pt x="3" y="22"/>
                        <a:pt x="4" y="23"/>
                        <a:pt x="4" y="23"/>
                      </a:cubicBezTo>
                      <a:cubicBezTo>
                        <a:pt x="4" y="24"/>
                        <a:pt x="5" y="22"/>
                        <a:pt x="5" y="22"/>
                      </a:cubicBezTo>
                      <a:cubicBezTo>
                        <a:pt x="5" y="22"/>
                        <a:pt x="5" y="24"/>
                        <a:pt x="6" y="23"/>
                      </a:cubicBezTo>
                      <a:cubicBezTo>
                        <a:pt x="7" y="23"/>
                        <a:pt x="6" y="23"/>
                        <a:pt x="7" y="22"/>
                      </a:cubicBezTo>
                      <a:cubicBezTo>
                        <a:pt x="8" y="23"/>
                        <a:pt x="10" y="22"/>
                        <a:pt x="9" y="23"/>
                      </a:cubicBezTo>
                      <a:cubicBezTo>
                        <a:pt x="8" y="23"/>
                        <a:pt x="8" y="23"/>
                        <a:pt x="7" y="24"/>
                      </a:cubicBezTo>
                      <a:cubicBezTo>
                        <a:pt x="8" y="25"/>
                        <a:pt x="11" y="24"/>
                        <a:pt x="12" y="23"/>
                      </a:cubicBezTo>
                      <a:cubicBezTo>
                        <a:pt x="13" y="25"/>
                        <a:pt x="14" y="24"/>
                        <a:pt x="15" y="23"/>
                      </a:cubicBezTo>
                      <a:cubicBezTo>
                        <a:pt x="16" y="24"/>
                        <a:pt x="15" y="24"/>
                        <a:pt x="16" y="24"/>
                      </a:cubicBezTo>
                      <a:cubicBezTo>
                        <a:pt x="16" y="23"/>
                        <a:pt x="17" y="23"/>
                        <a:pt x="16" y="22"/>
                      </a:cubicBezTo>
                      <a:cubicBezTo>
                        <a:pt x="15" y="22"/>
                        <a:pt x="15" y="21"/>
                        <a:pt x="15" y="21"/>
                      </a:cubicBezTo>
                      <a:cubicBezTo>
                        <a:pt x="14" y="21"/>
                        <a:pt x="12" y="22"/>
                        <a:pt x="13" y="20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9"/>
                        <a:pt x="15" y="18"/>
                        <a:pt x="16" y="18"/>
                      </a:cubicBezTo>
                      <a:cubicBezTo>
                        <a:pt x="16" y="18"/>
                        <a:pt x="16" y="17"/>
                        <a:pt x="16" y="17"/>
                      </a:cubicBezTo>
                      <a:cubicBezTo>
                        <a:pt x="16" y="19"/>
                        <a:pt x="19" y="18"/>
                        <a:pt x="19" y="18"/>
                      </a:cubicBezTo>
                      <a:cubicBezTo>
                        <a:pt x="20" y="17"/>
                        <a:pt x="20" y="18"/>
                        <a:pt x="21" y="18"/>
                      </a:cubicBezTo>
                      <a:cubicBezTo>
                        <a:pt x="22" y="18"/>
                        <a:pt x="22" y="17"/>
                        <a:pt x="23" y="17"/>
                      </a:cubicBezTo>
                      <a:cubicBezTo>
                        <a:pt x="24" y="18"/>
                        <a:pt x="24" y="19"/>
                        <a:pt x="26" y="20"/>
                      </a:cubicBezTo>
                      <a:cubicBezTo>
                        <a:pt x="27" y="19"/>
                        <a:pt x="27" y="17"/>
                        <a:pt x="29" y="17"/>
                      </a:cubicBezTo>
                      <a:cubicBezTo>
                        <a:pt x="29" y="18"/>
                        <a:pt x="30" y="18"/>
                        <a:pt x="31" y="18"/>
                      </a:cubicBezTo>
                      <a:cubicBezTo>
                        <a:pt x="31" y="17"/>
                        <a:pt x="31" y="17"/>
                        <a:pt x="31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2" y="16"/>
                      </a:cubicBezTo>
                      <a:cubicBezTo>
                        <a:pt x="32" y="16"/>
                        <a:pt x="32" y="16"/>
                        <a:pt x="33" y="16"/>
                      </a:cubicBezTo>
                      <a:cubicBezTo>
                        <a:pt x="33" y="16"/>
                        <a:pt x="34" y="16"/>
                        <a:pt x="34" y="15"/>
                      </a:cubicBezTo>
                      <a:cubicBezTo>
                        <a:pt x="34" y="15"/>
                        <a:pt x="33" y="15"/>
                        <a:pt x="34" y="15"/>
                      </a:cubicBezTo>
                      <a:cubicBezTo>
                        <a:pt x="34" y="16"/>
                        <a:pt x="35" y="15"/>
                        <a:pt x="35" y="15"/>
                      </a:cubicBezTo>
                      <a:cubicBezTo>
                        <a:pt x="35" y="17"/>
                        <a:pt x="34" y="16"/>
                        <a:pt x="34" y="17"/>
                      </a:cubicBezTo>
                      <a:cubicBezTo>
                        <a:pt x="33" y="18"/>
                        <a:pt x="34" y="18"/>
                        <a:pt x="34" y="19"/>
                      </a:cubicBezTo>
                      <a:cubicBezTo>
                        <a:pt x="33" y="19"/>
                        <a:pt x="32" y="21"/>
                        <a:pt x="31" y="20"/>
                      </a:cubicBezTo>
                      <a:cubicBezTo>
                        <a:pt x="31" y="21"/>
                        <a:pt x="31" y="21"/>
                        <a:pt x="31" y="23"/>
                      </a:cubicBezTo>
                      <a:cubicBezTo>
                        <a:pt x="33" y="22"/>
                        <a:pt x="32" y="24"/>
                        <a:pt x="33" y="24"/>
                      </a:cubicBezTo>
                      <a:cubicBezTo>
                        <a:pt x="33" y="24"/>
                        <a:pt x="33" y="24"/>
                        <a:pt x="33" y="24"/>
                      </a:cubicBezTo>
                      <a:cubicBezTo>
                        <a:pt x="35" y="25"/>
                        <a:pt x="35" y="23"/>
                        <a:pt x="36" y="23"/>
                      </a:cubicBezTo>
                      <a:cubicBezTo>
                        <a:pt x="37" y="23"/>
                        <a:pt x="37" y="24"/>
                        <a:pt x="37" y="24"/>
                      </a:cubicBezTo>
                      <a:cubicBezTo>
                        <a:pt x="37" y="24"/>
                        <a:pt x="38" y="23"/>
                        <a:pt x="38" y="23"/>
                      </a:cubicBezTo>
                      <a:cubicBezTo>
                        <a:pt x="39" y="23"/>
                        <a:pt x="39" y="22"/>
                        <a:pt x="39" y="22"/>
                      </a:cubicBezTo>
                      <a:cubicBezTo>
                        <a:pt x="40" y="22"/>
                        <a:pt x="41" y="23"/>
                        <a:pt x="42" y="23"/>
                      </a:cubicBezTo>
                      <a:cubicBezTo>
                        <a:pt x="42" y="21"/>
                        <a:pt x="44" y="23"/>
                        <a:pt x="44" y="22"/>
                      </a:cubicBezTo>
                      <a:cubicBezTo>
                        <a:pt x="44" y="20"/>
                        <a:pt x="44" y="20"/>
                        <a:pt x="45" y="20"/>
                      </a:cubicBezTo>
                      <a:cubicBezTo>
                        <a:pt x="45" y="21"/>
                        <a:pt x="45" y="21"/>
                        <a:pt x="45" y="22"/>
                      </a:cubicBezTo>
                      <a:cubicBezTo>
                        <a:pt x="45" y="22"/>
                        <a:pt x="46" y="22"/>
                        <a:pt x="46" y="22"/>
                      </a:cubicBezTo>
                      <a:cubicBezTo>
                        <a:pt x="46" y="23"/>
                        <a:pt x="47" y="23"/>
                        <a:pt x="48" y="23"/>
                      </a:cubicBezTo>
                      <a:cubicBezTo>
                        <a:pt x="49" y="23"/>
                        <a:pt x="49" y="22"/>
                        <a:pt x="50" y="22"/>
                      </a:cubicBezTo>
                      <a:cubicBezTo>
                        <a:pt x="51" y="23"/>
                        <a:pt x="52" y="20"/>
                        <a:pt x="53" y="20"/>
                      </a:cubicBezTo>
                      <a:cubicBezTo>
                        <a:pt x="53" y="19"/>
                        <a:pt x="51" y="18"/>
                        <a:pt x="53" y="18"/>
                      </a:cubicBezTo>
                      <a:cubicBezTo>
                        <a:pt x="53" y="18"/>
                        <a:pt x="54" y="18"/>
                        <a:pt x="54" y="19"/>
                      </a:cubicBezTo>
                      <a:cubicBezTo>
                        <a:pt x="54" y="19"/>
                        <a:pt x="54" y="19"/>
                        <a:pt x="53" y="19"/>
                      </a:cubicBezTo>
                      <a:cubicBezTo>
                        <a:pt x="54" y="20"/>
                        <a:pt x="55" y="19"/>
                        <a:pt x="54" y="19"/>
                      </a:cubicBezTo>
                      <a:cubicBezTo>
                        <a:pt x="55" y="19"/>
                        <a:pt x="57" y="20"/>
                        <a:pt x="58" y="20"/>
                      </a:cubicBezTo>
                      <a:cubicBezTo>
                        <a:pt x="58" y="20"/>
                        <a:pt x="59" y="19"/>
                        <a:pt x="59" y="19"/>
                      </a:cubicBezTo>
                      <a:cubicBezTo>
                        <a:pt x="59" y="19"/>
                        <a:pt x="59" y="20"/>
                        <a:pt x="59" y="20"/>
                      </a:cubicBezTo>
                      <a:cubicBezTo>
                        <a:pt x="60" y="20"/>
                        <a:pt x="60" y="20"/>
                        <a:pt x="62" y="20"/>
                      </a:cubicBezTo>
                      <a:cubicBezTo>
                        <a:pt x="61" y="19"/>
                        <a:pt x="62" y="19"/>
                        <a:pt x="62" y="19"/>
                      </a:cubicBezTo>
                      <a:cubicBezTo>
                        <a:pt x="63" y="19"/>
                        <a:pt x="63" y="19"/>
                        <a:pt x="64" y="19"/>
                      </a:cubicBezTo>
                      <a:cubicBezTo>
                        <a:pt x="64" y="19"/>
                        <a:pt x="64" y="19"/>
                        <a:pt x="64" y="18"/>
                      </a:cubicBezTo>
                      <a:cubicBezTo>
                        <a:pt x="64" y="18"/>
                        <a:pt x="64" y="18"/>
                        <a:pt x="64" y="18"/>
                      </a:cubicBezTo>
                      <a:cubicBezTo>
                        <a:pt x="65" y="18"/>
                        <a:pt x="65" y="18"/>
                        <a:pt x="66" y="18"/>
                      </a:cubicBezTo>
                      <a:cubicBezTo>
                        <a:pt x="66" y="18"/>
                        <a:pt x="66" y="17"/>
                        <a:pt x="67" y="17"/>
                      </a:cubicBezTo>
                      <a:cubicBezTo>
                        <a:pt x="68" y="18"/>
                        <a:pt x="68" y="20"/>
                        <a:pt x="69" y="21"/>
                      </a:cubicBezTo>
                      <a:cubicBezTo>
                        <a:pt x="69" y="21"/>
                        <a:pt x="70" y="22"/>
                        <a:pt x="70" y="22"/>
                      </a:cubicBezTo>
                      <a:cubicBezTo>
                        <a:pt x="69" y="20"/>
                        <a:pt x="71" y="20"/>
                        <a:pt x="72" y="20"/>
                      </a:cubicBezTo>
                      <a:cubicBezTo>
                        <a:pt x="71" y="20"/>
                        <a:pt x="71" y="20"/>
                        <a:pt x="71" y="20"/>
                      </a:cubicBezTo>
                      <a:cubicBezTo>
                        <a:pt x="72" y="20"/>
                        <a:pt x="72" y="20"/>
                        <a:pt x="72" y="20"/>
                      </a:cubicBezTo>
                      <a:cubicBezTo>
                        <a:pt x="72" y="20"/>
                        <a:pt x="73" y="20"/>
                        <a:pt x="73" y="21"/>
                      </a:cubicBezTo>
                      <a:cubicBezTo>
                        <a:pt x="73" y="21"/>
                        <a:pt x="73" y="20"/>
                        <a:pt x="73" y="20"/>
                      </a:cubicBezTo>
                      <a:cubicBezTo>
                        <a:pt x="75" y="20"/>
                        <a:pt x="77" y="18"/>
                        <a:pt x="77" y="19"/>
                      </a:cubicBezTo>
                      <a:cubicBezTo>
                        <a:pt x="79" y="17"/>
                        <a:pt x="75" y="17"/>
                        <a:pt x="75" y="18"/>
                      </a:cubicBezTo>
                      <a:cubicBezTo>
                        <a:pt x="75" y="18"/>
                        <a:pt x="75" y="19"/>
                        <a:pt x="75" y="19"/>
                      </a:cubicBezTo>
                      <a:cubicBezTo>
                        <a:pt x="74" y="19"/>
                        <a:pt x="74" y="19"/>
                        <a:pt x="74" y="18"/>
                      </a:cubicBezTo>
                      <a:cubicBezTo>
                        <a:pt x="73" y="18"/>
                        <a:pt x="72" y="19"/>
                        <a:pt x="72" y="19"/>
                      </a:cubicBezTo>
                      <a:cubicBezTo>
                        <a:pt x="72" y="19"/>
                        <a:pt x="71" y="18"/>
                        <a:pt x="71" y="18"/>
                      </a:cubicBezTo>
                      <a:cubicBezTo>
                        <a:pt x="73" y="18"/>
                        <a:pt x="73" y="16"/>
                        <a:pt x="74" y="15"/>
                      </a:cubicBezTo>
                      <a:cubicBezTo>
                        <a:pt x="74" y="16"/>
                        <a:pt x="74" y="16"/>
                        <a:pt x="74" y="16"/>
                      </a:cubicBezTo>
                      <a:cubicBezTo>
                        <a:pt x="74" y="16"/>
                        <a:pt x="74" y="16"/>
                        <a:pt x="74" y="16"/>
                      </a:cubicBezTo>
                      <a:cubicBezTo>
                        <a:pt x="75" y="16"/>
                        <a:pt x="75" y="16"/>
                        <a:pt x="75" y="16"/>
                      </a:cubicBezTo>
                      <a:cubicBezTo>
                        <a:pt x="75" y="16"/>
                        <a:pt x="75" y="16"/>
                        <a:pt x="75" y="17"/>
                      </a:cubicBezTo>
                      <a:cubicBezTo>
                        <a:pt x="77" y="17"/>
                        <a:pt x="79" y="18"/>
                        <a:pt x="80" y="16"/>
                      </a:cubicBezTo>
                      <a:cubicBezTo>
                        <a:pt x="79" y="18"/>
                        <a:pt x="81" y="17"/>
                        <a:pt x="81" y="19"/>
                      </a:cubicBezTo>
                      <a:cubicBezTo>
                        <a:pt x="81" y="19"/>
                        <a:pt x="81" y="19"/>
                        <a:pt x="81" y="19"/>
                      </a:cubicBezTo>
                      <a:cubicBezTo>
                        <a:pt x="81" y="19"/>
                        <a:pt x="81" y="19"/>
                        <a:pt x="81" y="20"/>
                      </a:cubicBezTo>
                      <a:cubicBezTo>
                        <a:pt x="81" y="20"/>
                        <a:pt x="82" y="20"/>
                        <a:pt x="82" y="20"/>
                      </a:cubicBezTo>
                      <a:cubicBezTo>
                        <a:pt x="82" y="19"/>
                        <a:pt x="82" y="19"/>
                        <a:pt x="82" y="19"/>
                      </a:cubicBezTo>
                      <a:cubicBezTo>
                        <a:pt x="83" y="19"/>
                        <a:pt x="84" y="20"/>
                        <a:pt x="85" y="20"/>
                      </a:cubicBezTo>
                      <a:cubicBezTo>
                        <a:pt x="85" y="20"/>
                        <a:pt x="85" y="20"/>
                        <a:pt x="85" y="21"/>
                      </a:cubicBezTo>
                      <a:cubicBezTo>
                        <a:pt x="86" y="21"/>
                        <a:pt x="86" y="21"/>
                        <a:pt x="87" y="21"/>
                      </a:cubicBezTo>
                      <a:cubicBezTo>
                        <a:pt x="87" y="20"/>
                        <a:pt x="87" y="20"/>
                        <a:pt x="87" y="20"/>
                      </a:cubicBezTo>
                      <a:cubicBezTo>
                        <a:pt x="87" y="20"/>
                        <a:pt x="87" y="20"/>
                        <a:pt x="87" y="20"/>
                      </a:cubicBezTo>
                      <a:cubicBezTo>
                        <a:pt x="87" y="18"/>
                        <a:pt x="88" y="19"/>
                        <a:pt x="89" y="18"/>
                      </a:cubicBezTo>
                      <a:cubicBezTo>
                        <a:pt x="89" y="19"/>
                        <a:pt x="89" y="20"/>
                        <a:pt x="89" y="20"/>
                      </a:cubicBezTo>
                      <a:cubicBezTo>
                        <a:pt x="90" y="20"/>
                        <a:pt x="90" y="22"/>
                        <a:pt x="91" y="22"/>
                      </a:cubicBezTo>
                      <a:cubicBezTo>
                        <a:pt x="91" y="21"/>
                        <a:pt x="92" y="21"/>
                        <a:pt x="92" y="21"/>
                      </a:cubicBezTo>
                      <a:cubicBezTo>
                        <a:pt x="93" y="20"/>
                        <a:pt x="92" y="20"/>
                        <a:pt x="92" y="20"/>
                      </a:cubicBezTo>
                      <a:cubicBezTo>
                        <a:pt x="92" y="20"/>
                        <a:pt x="92" y="20"/>
                        <a:pt x="93" y="19"/>
                      </a:cubicBezTo>
                      <a:cubicBezTo>
                        <a:pt x="93" y="20"/>
                        <a:pt x="93" y="20"/>
                        <a:pt x="93" y="20"/>
                      </a:cubicBezTo>
                      <a:cubicBezTo>
                        <a:pt x="94" y="20"/>
                        <a:pt x="95" y="20"/>
                        <a:pt x="95" y="21"/>
                      </a:cubicBezTo>
                      <a:cubicBezTo>
                        <a:pt x="95" y="20"/>
                        <a:pt x="97" y="20"/>
                        <a:pt x="96" y="19"/>
                      </a:cubicBezTo>
                      <a:cubicBezTo>
                        <a:pt x="96" y="19"/>
                        <a:pt x="95" y="20"/>
                        <a:pt x="95" y="20"/>
                      </a:cubicBezTo>
                      <a:cubicBezTo>
                        <a:pt x="95" y="20"/>
                        <a:pt x="94" y="19"/>
                        <a:pt x="94" y="19"/>
                      </a:cubicBezTo>
                      <a:cubicBezTo>
                        <a:pt x="94" y="19"/>
                        <a:pt x="94" y="18"/>
                        <a:pt x="94" y="18"/>
                      </a:cubicBezTo>
                      <a:cubicBezTo>
                        <a:pt x="94" y="18"/>
                        <a:pt x="94" y="18"/>
                        <a:pt x="94" y="18"/>
                      </a:cubicBezTo>
                      <a:cubicBezTo>
                        <a:pt x="94" y="18"/>
                        <a:pt x="94" y="18"/>
                        <a:pt x="94" y="18"/>
                      </a:cubicBezTo>
                      <a:cubicBezTo>
                        <a:pt x="94" y="18"/>
                        <a:pt x="93" y="18"/>
                        <a:pt x="93" y="17"/>
                      </a:cubicBezTo>
                      <a:cubicBezTo>
                        <a:pt x="94" y="17"/>
                        <a:pt x="92" y="16"/>
                        <a:pt x="92" y="16"/>
                      </a:cubicBezTo>
                      <a:cubicBezTo>
                        <a:pt x="93" y="16"/>
                        <a:pt x="93" y="15"/>
                        <a:pt x="94" y="15"/>
                      </a:cubicBezTo>
                      <a:cubicBezTo>
                        <a:pt x="93" y="16"/>
                        <a:pt x="94" y="16"/>
                        <a:pt x="94" y="18"/>
                      </a:cubicBezTo>
                      <a:cubicBezTo>
                        <a:pt x="95" y="18"/>
                        <a:pt x="96" y="17"/>
                        <a:pt x="96" y="15"/>
                      </a:cubicBezTo>
                      <a:cubicBezTo>
                        <a:pt x="95" y="15"/>
                        <a:pt x="94" y="15"/>
                        <a:pt x="94" y="14"/>
                      </a:cubicBezTo>
                      <a:cubicBezTo>
                        <a:pt x="92" y="15"/>
                        <a:pt x="91" y="14"/>
                        <a:pt x="90" y="14"/>
                      </a:cubicBezTo>
                      <a:cubicBezTo>
                        <a:pt x="90" y="13"/>
                        <a:pt x="91" y="13"/>
                        <a:pt x="91" y="12"/>
                      </a:cubicBezTo>
                      <a:cubicBezTo>
                        <a:pt x="92" y="13"/>
                        <a:pt x="93" y="13"/>
                        <a:pt x="93" y="14"/>
                      </a:cubicBezTo>
                      <a:cubicBezTo>
                        <a:pt x="94" y="14"/>
                        <a:pt x="95" y="14"/>
                        <a:pt x="96" y="13"/>
                      </a:cubicBezTo>
                      <a:cubicBezTo>
                        <a:pt x="96" y="13"/>
                        <a:pt x="96" y="13"/>
                        <a:pt x="96" y="13"/>
                      </a:cubicBezTo>
                      <a:cubicBezTo>
                        <a:pt x="96" y="14"/>
                        <a:pt x="96" y="14"/>
                        <a:pt x="96" y="15"/>
                      </a:cubicBezTo>
                      <a:cubicBezTo>
                        <a:pt x="96" y="15"/>
                        <a:pt x="96" y="15"/>
                        <a:pt x="95" y="15"/>
                      </a:cubicBezTo>
                      <a:cubicBezTo>
                        <a:pt x="96" y="16"/>
                        <a:pt x="97" y="15"/>
                        <a:pt x="98" y="15"/>
                      </a:cubicBezTo>
                      <a:cubicBezTo>
                        <a:pt x="98" y="15"/>
                        <a:pt x="98" y="15"/>
                        <a:pt x="98" y="15"/>
                      </a:cubicBezTo>
                      <a:cubicBezTo>
                        <a:pt x="97" y="16"/>
                        <a:pt x="96" y="16"/>
                        <a:pt x="96" y="17"/>
                      </a:cubicBezTo>
                      <a:cubicBezTo>
                        <a:pt x="96" y="17"/>
                        <a:pt x="96" y="18"/>
                        <a:pt x="95" y="18"/>
                      </a:cubicBezTo>
                      <a:cubicBezTo>
                        <a:pt x="95" y="18"/>
                        <a:pt x="96" y="18"/>
                        <a:pt x="96" y="18"/>
                      </a:cubicBezTo>
                      <a:cubicBezTo>
                        <a:pt x="96" y="18"/>
                        <a:pt x="97" y="19"/>
                        <a:pt x="98" y="19"/>
                      </a:cubicBezTo>
                      <a:cubicBezTo>
                        <a:pt x="98" y="19"/>
                        <a:pt x="98" y="19"/>
                        <a:pt x="99" y="19"/>
                      </a:cubicBezTo>
                      <a:cubicBezTo>
                        <a:pt x="99" y="19"/>
                        <a:pt x="99" y="20"/>
                        <a:pt x="99" y="20"/>
                      </a:cubicBezTo>
                      <a:cubicBezTo>
                        <a:pt x="98" y="20"/>
                        <a:pt x="96" y="20"/>
                        <a:pt x="97" y="22"/>
                      </a:cubicBezTo>
                      <a:cubicBezTo>
                        <a:pt x="97" y="22"/>
                        <a:pt x="98" y="21"/>
                        <a:pt x="98" y="21"/>
                      </a:cubicBezTo>
                      <a:cubicBezTo>
                        <a:pt x="98" y="20"/>
                        <a:pt x="98" y="21"/>
                        <a:pt x="98" y="22"/>
                      </a:cubicBezTo>
                      <a:cubicBezTo>
                        <a:pt x="99" y="22"/>
                        <a:pt x="98" y="21"/>
                        <a:pt x="99" y="21"/>
                      </a:cubicBezTo>
                      <a:cubicBezTo>
                        <a:pt x="99" y="21"/>
                        <a:pt x="100" y="20"/>
                        <a:pt x="100" y="20"/>
                      </a:cubicBezTo>
                      <a:cubicBezTo>
                        <a:pt x="100" y="20"/>
                        <a:pt x="101" y="20"/>
                        <a:pt x="101" y="20"/>
                      </a:cubicBezTo>
                      <a:cubicBezTo>
                        <a:pt x="101" y="19"/>
                        <a:pt x="101" y="19"/>
                        <a:pt x="102" y="19"/>
                      </a:cubicBezTo>
                      <a:cubicBezTo>
                        <a:pt x="103" y="18"/>
                        <a:pt x="103" y="19"/>
                        <a:pt x="104" y="19"/>
                      </a:cubicBezTo>
                      <a:cubicBezTo>
                        <a:pt x="104" y="19"/>
                        <a:pt x="103" y="19"/>
                        <a:pt x="103" y="19"/>
                      </a:cubicBezTo>
                      <a:cubicBezTo>
                        <a:pt x="103" y="20"/>
                        <a:pt x="103" y="21"/>
                        <a:pt x="103" y="22"/>
                      </a:cubicBezTo>
                      <a:cubicBezTo>
                        <a:pt x="104" y="23"/>
                        <a:pt x="104" y="22"/>
                        <a:pt x="104" y="22"/>
                      </a:cubicBezTo>
                      <a:cubicBezTo>
                        <a:pt x="105" y="22"/>
                        <a:pt x="106" y="23"/>
                        <a:pt x="106" y="22"/>
                      </a:cubicBezTo>
                      <a:cubicBezTo>
                        <a:pt x="108" y="21"/>
                        <a:pt x="109" y="23"/>
                        <a:pt x="108" y="21"/>
                      </a:cubicBezTo>
                      <a:cubicBezTo>
                        <a:pt x="109" y="21"/>
                        <a:pt x="109" y="22"/>
                        <a:pt x="110" y="22"/>
                      </a:cubicBezTo>
                      <a:cubicBezTo>
                        <a:pt x="110" y="21"/>
                        <a:pt x="109" y="20"/>
                        <a:pt x="109" y="20"/>
                      </a:cubicBezTo>
                      <a:cubicBezTo>
                        <a:pt x="109" y="20"/>
                        <a:pt x="109" y="20"/>
                        <a:pt x="109" y="20"/>
                      </a:cubicBezTo>
                      <a:cubicBezTo>
                        <a:pt x="109" y="20"/>
                        <a:pt x="109" y="20"/>
                        <a:pt x="109" y="20"/>
                      </a:cubicBezTo>
                      <a:cubicBezTo>
                        <a:pt x="110" y="20"/>
                        <a:pt x="110" y="20"/>
                        <a:pt x="110" y="19"/>
                      </a:cubicBezTo>
                      <a:cubicBezTo>
                        <a:pt x="110" y="19"/>
                        <a:pt x="110" y="19"/>
                        <a:pt x="110" y="19"/>
                      </a:cubicBezTo>
                      <a:cubicBezTo>
                        <a:pt x="111" y="20"/>
                        <a:pt x="111" y="20"/>
                        <a:pt x="111" y="20"/>
                      </a:cubicBezTo>
                      <a:cubicBezTo>
                        <a:pt x="111" y="20"/>
                        <a:pt x="112" y="20"/>
                        <a:pt x="112" y="20"/>
                      </a:cubicBezTo>
                      <a:cubicBezTo>
                        <a:pt x="113" y="20"/>
                        <a:pt x="113" y="21"/>
                        <a:pt x="113" y="21"/>
                      </a:cubicBezTo>
                      <a:cubicBezTo>
                        <a:pt x="114" y="21"/>
                        <a:pt x="114" y="22"/>
                        <a:pt x="115" y="22"/>
                      </a:cubicBezTo>
                      <a:cubicBezTo>
                        <a:pt x="116" y="21"/>
                        <a:pt x="115" y="21"/>
                        <a:pt x="115" y="20"/>
                      </a:cubicBezTo>
                      <a:cubicBezTo>
                        <a:pt x="116" y="20"/>
                        <a:pt x="117" y="20"/>
                        <a:pt x="117" y="20"/>
                      </a:cubicBezTo>
                      <a:cubicBezTo>
                        <a:pt x="117" y="21"/>
                        <a:pt x="117" y="22"/>
                        <a:pt x="118" y="22"/>
                      </a:cubicBezTo>
                      <a:cubicBezTo>
                        <a:pt x="119" y="22"/>
                        <a:pt x="121" y="22"/>
                        <a:pt x="121" y="21"/>
                      </a:cubicBezTo>
                      <a:cubicBezTo>
                        <a:pt x="123" y="21"/>
                        <a:pt x="121" y="22"/>
                        <a:pt x="122" y="22"/>
                      </a:cubicBezTo>
                      <a:cubicBezTo>
                        <a:pt x="123" y="23"/>
                        <a:pt x="123" y="22"/>
                        <a:pt x="123" y="22"/>
                      </a:cubicBezTo>
                      <a:cubicBezTo>
                        <a:pt x="124" y="21"/>
                        <a:pt x="125" y="22"/>
                        <a:pt x="125" y="21"/>
                      </a:cubicBezTo>
                      <a:cubicBezTo>
                        <a:pt x="125" y="21"/>
                        <a:pt x="125" y="22"/>
                        <a:pt x="126" y="22"/>
                      </a:cubicBezTo>
                      <a:cubicBezTo>
                        <a:pt x="127" y="21"/>
                        <a:pt x="126" y="19"/>
                        <a:pt x="124" y="20"/>
                      </a:cubicBezTo>
                      <a:cubicBezTo>
                        <a:pt x="124" y="20"/>
                        <a:pt x="124" y="20"/>
                        <a:pt x="124" y="20"/>
                      </a:cubicBezTo>
                      <a:cubicBezTo>
                        <a:pt x="125" y="20"/>
                        <a:pt x="125" y="19"/>
                        <a:pt x="125" y="19"/>
                      </a:cubicBezTo>
                      <a:cubicBezTo>
                        <a:pt x="125" y="19"/>
                        <a:pt x="125" y="19"/>
                        <a:pt x="125" y="19"/>
                      </a:cubicBezTo>
                      <a:cubicBezTo>
                        <a:pt x="125" y="19"/>
                        <a:pt x="125" y="19"/>
                        <a:pt x="126" y="19"/>
                      </a:cubicBezTo>
                      <a:cubicBezTo>
                        <a:pt x="126" y="19"/>
                        <a:pt x="126" y="19"/>
                        <a:pt x="126" y="20"/>
                      </a:cubicBezTo>
                      <a:cubicBezTo>
                        <a:pt x="126" y="20"/>
                        <a:pt x="126" y="19"/>
                        <a:pt x="127" y="19"/>
                      </a:cubicBezTo>
                      <a:cubicBezTo>
                        <a:pt x="127" y="19"/>
                        <a:pt x="127" y="19"/>
                        <a:pt x="127" y="19"/>
                      </a:cubicBezTo>
                      <a:cubicBezTo>
                        <a:pt x="126" y="20"/>
                        <a:pt x="127" y="20"/>
                        <a:pt x="128" y="20"/>
                      </a:cubicBezTo>
                      <a:cubicBezTo>
                        <a:pt x="128" y="20"/>
                        <a:pt x="128" y="20"/>
                        <a:pt x="128" y="21"/>
                      </a:cubicBezTo>
                      <a:cubicBezTo>
                        <a:pt x="128" y="20"/>
                        <a:pt x="129" y="21"/>
                        <a:pt x="129" y="22"/>
                      </a:cubicBezTo>
                      <a:cubicBezTo>
                        <a:pt x="130" y="22"/>
                        <a:pt x="131" y="21"/>
                        <a:pt x="132" y="20"/>
                      </a:cubicBezTo>
                      <a:cubicBezTo>
                        <a:pt x="132" y="21"/>
                        <a:pt x="132" y="21"/>
                        <a:pt x="132" y="21"/>
                      </a:cubicBezTo>
                      <a:cubicBezTo>
                        <a:pt x="132" y="21"/>
                        <a:pt x="132" y="21"/>
                        <a:pt x="132" y="20"/>
                      </a:cubicBezTo>
                      <a:cubicBezTo>
                        <a:pt x="133" y="20"/>
                        <a:pt x="133" y="20"/>
                        <a:pt x="133" y="21"/>
                      </a:cubicBezTo>
                      <a:cubicBezTo>
                        <a:pt x="134" y="21"/>
                        <a:pt x="134" y="21"/>
                        <a:pt x="134" y="22"/>
                      </a:cubicBezTo>
                      <a:cubicBezTo>
                        <a:pt x="137" y="22"/>
                        <a:pt x="137" y="20"/>
                        <a:pt x="139" y="20"/>
                      </a:cubicBezTo>
                      <a:cubicBezTo>
                        <a:pt x="139" y="18"/>
                        <a:pt x="138" y="18"/>
                        <a:pt x="137" y="17"/>
                      </a:cubicBezTo>
                      <a:cubicBezTo>
                        <a:pt x="137" y="17"/>
                        <a:pt x="137" y="17"/>
                        <a:pt x="137" y="17"/>
                      </a:cubicBezTo>
                      <a:cubicBezTo>
                        <a:pt x="138" y="17"/>
                        <a:pt x="138" y="17"/>
                        <a:pt x="138" y="17"/>
                      </a:cubicBezTo>
                      <a:cubicBezTo>
                        <a:pt x="139" y="17"/>
                        <a:pt x="139" y="17"/>
                        <a:pt x="139" y="17"/>
                      </a:cubicBezTo>
                      <a:cubicBezTo>
                        <a:pt x="139" y="17"/>
                        <a:pt x="139" y="16"/>
                        <a:pt x="139" y="16"/>
                      </a:cubicBezTo>
                      <a:cubicBezTo>
                        <a:pt x="139" y="16"/>
                        <a:pt x="139" y="16"/>
                        <a:pt x="139" y="16"/>
                      </a:cubicBezTo>
                      <a:cubicBezTo>
                        <a:pt x="139" y="16"/>
                        <a:pt x="140" y="16"/>
                        <a:pt x="140" y="16"/>
                      </a:cubicBezTo>
                      <a:cubicBezTo>
                        <a:pt x="139" y="16"/>
                        <a:pt x="139" y="15"/>
                        <a:pt x="139" y="15"/>
                      </a:cubicBezTo>
                      <a:cubicBezTo>
                        <a:pt x="139" y="15"/>
                        <a:pt x="139" y="15"/>
                        <a:pt x="139" y="15"/>
                      </a:cubicBezTo>
                      <a:cubicBezTo>
                        <a:pt x="139" y="15"/>
                        <a:pt x="138" y="15"/>
                        <a:pt x="138" y="15"/>
                      </a:cubicBezTo>
                      <a:cubicBezTo>
                        <a:pt x="137" y="14"/>
                        <a:pt x="137" y="13"/>
                        <a:pt x="135" y="13"/>
                      </a:cubicBezTo>
                      <a:cubicBezTo>
                        <a:pt x="135" y="14"/>
                        <a:pt x="135" y="14"/>
                        <a:pt x="135" y="15"/>
                      </a:cubicBezTo>
                      <a:cubicBezTo>
                        <a:pt x="135" y="16"/>
                        <a:pt x="133" y="15"/>
                        <a:pt x="133" y="17"/>
                      </a:cubicBezTo>
                      <a:cubicBezTo>
                        <a:pt x="132" y="16"/>
                        <a:pt x="131" y="16"/>
                        <a:pt x="130" y="16"/>
                      </a:cubicBezTo>
                      <a:cubicBezTo>
                        <a:pt x="130" y="16"/>
                        <a:pt x="130" y="16"/>
                        <a:pt x="130" y="16"/>
                      </a:cubicBezTo>
                      <a:cubicBezTo>
                        <a:pt x="130" y="16"/>
                        <a:pt x="131" y="16"/>
                        <a:pt x="131" y="15"/>
                      </a:cubicBezTo>
                      <a:cubicBezTo>
                        <a:pt x="130" y="14"/>
                        <a:pt x="129" y="15"/>
                        <a:pt x="129" y="16"/>
                      </a:cubicBez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28" y="16"/>
                        <a:pt x="128" y="16"/>
                        <a:pt x="128" y="16"/>
                      </a:cubicBezTo>
                      <a:cubicBezTo>
                        <a:pt x="128" y="16"/>
                        <a:pt x="128" y="16"/>
                        <a:pt x="128" y="15"/>
                      </a:cubicBezTo>
                      <a:cubicBezTo>
                        <a:pt x="128" y="15"/>
                        <a:pt x="129" y="15"/>
                        <a:pt x="129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6"/>
                        <a:pt x="128" y="16"/>
                      </a:cubicBezTo>
                      <a:cubicBezTo>
                        <a:pt x="127" y="16"/>
                        <a:pt x="127" y="16"/>
                        <a:pt x="127" y="17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27" y="17"/>
                        <a:pt x="127" y="16"/>
                        <a:pt x="127" y="16"/>
                      </a:cubicBezTo>
                      <a:cubicBezTo>
                        <a:pt x="127" y="15"/>
                        <a:pt x="127" y="15"/>
                        <a:pt x="127" y="14"/>
                      </a:cubicBezTo>
                      <a:cubicBezTo>
                        <a:pt x="126" y="14"/>
                        <a:pt x="126" y="14"/>
                        <a:pt x="126" y="14"/>
                      </a:cubicBezTo>
                      <a:cubicBezTo>
                        <a:pt x="126" y="14"/>
                        <a:pt x="126" y="15"/>
                        <a:pt x="126" y="15"/>
                      </a:cubicBezTo>
                      <a:cubicBezTo>
                        <a:pt x="126" y="15"/>
                        <a:pt x="126" y="15"/>
                        <a:pt x="126" y="15"/>
                      </a:cubicBezTo>
                      <a:cubicBezTo>
                        <a:pt x="126" y="15"/>
                        <a:pt x="126" y="15"/>
                        <a:pt x="126" y="15"/>
                      </a:cubicBezTo>
                      <a:cubicBezTo>
                        <a:pt x="126" y="15"/>
                        <a:pt x="126" y="15"/>
                        <a:pt x="126" y="15"/>
                      </a:cubicBezTo>
                      <a:cubicBezTo>
                        <a:pt x="126" y="15"/>
                        <a:pt x="126" y="15"/>
                        <a:pt x="125" y="15"/>
                      </a:cubicBezTo>
                      <a:cubicBezTo>
                        <a:pt x="125" y="14"/>
                        <a:pt x="125" y="13"/>
                        <a:pt x="125" y="13"/>
                      </a:cubicBezTo>
                      <a:cubicBezTo>
                        <a:pt x="126" y="13"/>
                        <a:pt x="126" y="14"/>
                        <a:pt x="127" y="14"/>
                      </a:cubicBezTo>
                      <a:cubicBezTo>
                        <a:pt x="131" y="15"/>
                        <a:pt x="132" y="12"/>
                        <a:pt x="135" y="11"/>
                      </a:cubicBezTo>
                      <a:cubicBezTo>
                        <a:pt x="135" y="11"/>
                        <a:pt x="135" y="11"/>
                        <a:pt x="135" y="11"/>
                      </a:cubicBezTo>
                      <a:cubicBezTo>
                        <a:pt x="135" y="12"/>
                        <a:pt x="136" y="12"/>
                        <a:pt x="136" y="13"/>
                      </a:cubicBezTo>
                      <a:cubicBezTo>
                        <a:pt x="138" y="12"/>
                        <a:pt x="139" y="15"/>
                        <a:pt x="140" y="13"/>
                      </a:cubicBezTo>
                      <a:cubicBezTo>
                        <a:pt x="140" y="13"/>
                        <a:pt x="140" y="14"/>
                        <a:pt x="141" y="15"/>
                      </a:cubicBezTo>
                      <a:cubicBezTo>
                        <a:pt x="141" y="15"/>
                        <a:pt x="141" y="14"/>
                        <a:pt x="142" y="14"/>
                      </a:cubicBezTo>
                      <a:cubicBezTo>
                        <a:pt x="143" y="14"/>
                        <a:pt x="142" y="13"/>
                        <a:pt x="142" y="13"/>
                      </a:cubicBezTo>
                      <a:cubicBezTo>
                        <a:pt x="143" y="13"/>
                        <a:pt x="144" y="13"/>
                        <a:pt x="144" y="13"/>
                      </a:cubicBezTo>
                      <a:cubicBezTo>
                        <a:pt x="144" y="13"/>
                        <a:pt x="144" y="12"/>
                        <a:pt x="144" y="12"/>
                      </a:cubicBezTo>
                      <a:cubicBezTo>
                        <a:pt x="144" y="12"/>
                        <a:pt x="145" y="12"/>
                        <a:pt x="145" y="12"/>
                      </a:cubicBezTo>
                      <a:cubicBezTo>
                        <a:pt x="145" y="12"/>
                        <a:pt x="145" y="12"/>
                        <a:pt x="145" y="11"/>
                      </a:cubicBezTo>
                      <a:cubicBezTo>
                        <a:pt x="145" y="12"/>
                        <a:pt x="145" y="12"/>
                        <a:pt x="146" y="12"/>
                      </a:cubicBezTo>
                      <a:cubicBezTo>
                        <a:pt x="146" y="12"/>
                        <a:pt x="146" y="12"/>
                        <a:pt x="146" y="12"/>
                      </a:cubicBezTo>
                      <a:cubicBezTo>
                        <a:pt x="147" y="12"/>
                        <a:pt x="147" y="12"/>
                        <a:pt x="147" y="13"/>
                      </a:cubicBezTo>
                      <a:cubicBezTo>
                        <a:pt x="148" y="13"/>
                        <a:pt x="148" y="13"/>
                        <a:pt x="149" y="12"/>
                      </a:cubicBezTo>
                      <a:cubicBezTo>
                        <a:pt x="149" y="13"/>
                        <a:pt x="150" y="13"/>
                        <a:pt x="150" y="13"/>
                      </a:cubicBezTo>
                      <a:cubicBezTo>
                        <a:pt x="150" y="14"/>
                        <a:pt x="149" y="14"/>
                        <a:pt x="148" y="14"/>
                      </a:cubicBezTo>
                      <a:cubicBezTo>
                        <a:pt x="147" y="15"/>
                        <a:pt x="148" y="15"/>
                        <a:pt x="147" y="16"/>
                      </a:cubicBezTo>
                      <a:cubicBezTo>
                        <a:pt x="147" y="16"/>
                        <a:pt x="147" y="15"/>
                        <a:pt x="147" y="15"/>
                      </a:cubicBezTo>
                      <a:cubicBezTo>
                        <a:pt x="146" y="15"/>
                        <a:pt x="146" y="15"/>
                        <a:pt x="145" y="15"/>
                      </a:cubicBezTo>
                      <a:cubicBezTo>
                        <a:pt x="145" y="15"/>
                        <a:pt x="145" y="15"/>
                        <a:pt x="145" y="15"/>
                      </a:cubicBezTo>
                      <a:cubicBezTo>
                        <a:pt x="144" y="15"/>
                        <a:pt x="144" y="15"/>
                        <a:pt x="143" y="16"/>
                      </a:cubicBezTo>
                      <a:cubicBezTo>
                        <a:pt x="142" y="16"/>
                        <a:pt x="141" y="16"/>
                        <a:pt x="141" y="16"/>
                      </a:cubicBezTo>
                      <a:cubicBezTo>
                        <a:pt x="141" y="16"/>
                        <a:pt x="141" y="16"/>
                        <a:pt x="141" y="16"/>
                      </a:cubicBezTo>
                      <a:cubicBezTo>
                        <a:pt x="141" y="17"/>
                        <a:pt x="140" y="17"/>
                        <a:pt x="140" y="17"/>
                      </a:cubicBezTo>
                      <a:cubicBezTo>
                        <a:pt x="140" y="17"/>
                        <a:pt x="140" y="17"/>
                        <a:pt x="140" y="17"/>
                      </a:cubicBezTo>
                      <a:cubicBezTo>
                        <a:pt x="139" y="17"/>
                        <a:pt x="139" y="17"/>
                        <a:pt x="139" y="17"/>
                      </a:cubicBezTo>
                      <a:cubicBezTo>
                        <a:pt x="139" y="18"/>
                        <a:pt x="139" y="18"/>
                        <a:pt x="140" y="18"/>
                      </a:cubicBezTo>
                      <a:cubicBezTo>
                        <a:pt x="140" y="19"/>
                        <a:pt x="140" y="20"/>
                        <a:pt x="141" y="20"/>
                      </a:cubicBezTo>
                      <a:cubicBezTo>
                        <a:pt x="141" y="19"/>
                        <a:pt x="141" y="18"/>
                        <a:pt x="141" y="18"/>
                      </a:cubicBezTo>
                      <a:cubicBezTo>
                        <a:pt x="142" y="18"/>
                        <a:pt x="142" y="18"/>
                        <a:pt x="142" y="18"/>
                      </a:cubicBezTo>
                      <a:cubicBezTo>
                        <a:pt x="142" y="18"/>
                        <a:pt x="142" y="17"/>
                        <a:pt x="142" y="17"/>
                      </a:cubicBezTo>
                      <a:cubicBezTo>
                        <a:pt x="142" y="17"/>
                        <a:pt x="142" y="17"/>
                        <a:pt x="143" y="18"/>
                      </a:cubicBezTo>
                      <a:cubicBezTo>
                        <a:pt x="143" y="18"/>
                        <a:pt x="143" y="18"/>
                        <a:pt x="143" y="18"/>
                      </a:cubicBezTo>
                      <a:cubicBezTo>
                        <a:pt x="143" y="18"/>
                        <a:pt x="141" y="19"/>
                        <a:pt x="142" y="19"/>
                      </a:cubicBezTo>
                      <a:cubicBezTo>
                        <a:pt x="142" y="20"/>
                        <a:pt x="142" y="20"/>
                        <a:pt x="141" y="20"/>
                      </a:cubicBezTo>
                      <a:cubicBezTo>
                        <a:pt x="141" y="20"/>
                        <a:pt x="142" y="21"/>
                        <a:pt x="141" y="22"/>
                      </a:cubicBezTo>
                      <a:cubicBezTo>
                        <a:pt x="142" y="22"/>
                        <a:pt x="143" y="21"/>
                        <a:pt x="143" y="21"/>
                      </a:cubicBezTo>
                      <a:cubicBezTo>
                        <a:pt x="144" y="21"/>
                        <a:pt x="144" y="22"/>
                        <a:pt x="146" y="22"/>
                      </a:cubicBezTo>
                      <a:cubicBezTo>
                        <a:pt x="147" y="20"/>
                        <a:pt x="144" y="21"/>
                        <a:pt x="144" y="20"/>
                      </a:cubicBezTo>
                      <a:cubicBezTo>
                        <a:pt x="145" y="19"/>
                        <a:pt x="146" y="20"/>
                        <a:pt x="146" y="20"/>
                      </a:cubicBezTo>
                      <a:cubicBezTo>
                        <a:pt x="147" y="20"/>
                        <a:pt x="146" y="20"/>
                        <a:pt x="146" y="20"/>
                      </a:cubicBezTo>
                      <a:cubicBezTo>
                        <a:pt x="147" y="21"/>
                        <a:pt x="149" y="20"/>
                        <a:pt x="149" y="22"/>
                      </a:cubicBezTo>
                      <a:cubicBezTo>
                        <a:pt x="151" y="22"/>
                        <a:pt x="152" y="21"/>
                        <a:pt x="154" y="21"/>
                      </a:cubicBezTo>
                      <a:cubicBezTo>
                        <a:pt x="154" y="19"/>
                        <a:pt x="156" y="20"/>
                        <a:pt x="155" y="19"/>
                      </a:cubicBezTo>
                      <a:cubicBezTo>
                        <a:pt x="155" y="19"/>
                        <a:pt x="156" y="18"/>
                        <a:pt x="156" y="18"/>
                      </a:cubicBezTo>
                      <a:cubicBezTo>
                        <a:pt x="156" y="19"/>
                        <a:pt x="157" y="19"/>
                        <a:pt x="158" y="19"/>
                      </a:cubicBezTo>
                      <a:cubicBezTo>
                        <a:pt x="158" y="19"/>
                        <a:pt x="159" y="19"/>
                        <a:pt x="159" y="19"/>
                      </a:cubicBezTo>
                      <a:cubicBezTo>
                        <a:pt x="159" y="19"/>
                        <a:pt x="160" y="19"/>
                        <a:pt x="160" y="19"/>
                      </a:cubicBezTo>
                      <a:cubicBezTo>
                        <a:pt x="160" y="18"/>
                        <a:pt x="160" y="18"/>
                        <a:pt x="160" y="18"/>
                      </a:cubicBezTo>
                      <a:cubicBezTo>
                        <a:pt x="161" y="18"/>
                        <a:pt x="161" y="18"/>
                        <a:pt x="162" y="18"/>
                      </a:cubicBezTo>
                      <a:cubicBezTo>
                        <a:pt x="162" y="18"/>
                        <a:pt x="162" y="19"/>
                        <a:pt x="162" y="19"/>
                      </a:cubicBezTo>
                      <a:cubicBezTo>
                        <a:pt x="162" y="19"/>
                        <a:pt x="162" y="19"/>
                        <a:pt x="162" y="19"/>
                      </a:cubicBezTo>
                      <a:cubicBezTo>
                        <a:pt x="163" y="20"/>
                        <a:pt x="163" y="20"/>
                        <a:pt x="164" y="20"/>
                      </a:cubicBezTo>
                      <a:cubicBezTo>
                        <a:pt x="164" y="20"/>
                        <a:pt x="163" y="21"/>
                        <a:pt x="163" y="22"/>
                      </a:cubicBezTo>
                      <a:cubicBezTo>
                        <a:pt x="164" y="22"/>
                        <a:pt x="166" y="21"/>
                        <a:pt x="165" y="23"/>
                      </a:cubicBezTo>
                      <a:cubicBezTo>
                        <a:pt x="166" y="23"/>
                        <a:pt x="166" y="23"/>
                        <a:pt x="166" y="22"/>
                      </a:cubicBezTo>
                      <a:cubicBezTo>
                        <a:pt x="167" y="22"/>
                        <a:pt x="168" y="20"/>
                        <a:pt x="168" y="19"/>
                      </a:cubicBezTo>
                      <a:cubicBezTo>
                        <a:pt x="169" y="19"/>
                        <a:pt x="169" y="19"/>
                        <a:pt x="170" y="20"/>
                      </a:cubicBezTo>
                      <a:cubicBezTo>
                        <a:pt x="170" y="20"/>
                        <a:pt x="172" y="19"/>
                        <a:pt x="172" y="21"/>
                      </a:cubicBezTo>
                      <a:cubicBezTo>
                        <a:pt x="173" y="21"/>
                        <a:pt x="174" y="20"/>
                        <a:pt x="174" y="20"/>
                      </a:cubicBezTo>
                      <a:cubicBezTo>
                        <a:pt x="175" y="20"/>
                        <a:pt x="175" y="21"/>
                        <a:pt x="176" y="21"/>
                      </a:cubicBezTo>
                      <a:cubicBezTo>
                        <a:pt x="176" y="21"/>
                        <a:pt x="177" y="21"/>
                        <a:pt x="177" y="22"/>
                      </a:cubicBezTo>
                      <a:cubicBezTo>
                        <a:pt x="179" y="22"/>
                        <a:pt x="181" y="21"/>
                        <a:pt x="183" y="20"/>
                      </a:cubicBezTo>
                      <a:cubicBezTo>
                        <a:pt x="184" y="20"/>
                        <a:pt x="182" y="21"/>
                        <a:pt x="183" y="22"/>
                      </a:cubicBezTo>
                      <a:cubicBezTo>
                        <a:pt x="184" y="22"/>
                        <a:pt x="184" y="25"/>
                        <a:pt x="185" y="23"/>
                      </a:cubicBezTo>
                      <a:cubicBezTo>
                        <a:pt x="186" y="24"/>
                        <a:pt x="186" y="25"/>
                        <a:pt x="187" y="25"/>
                      </a:cubicBezTo>
                      <a:cubicBezTo>
                        <a:pt x="188" y="25"/>
                        <a:pt x="189" y="25"/>
                        <a:pt x="189" y="23"/>
                      </a:cubicBezTo>
                      <a:cubicBezTo>
                        <a:pt x="189" y="24"/>
                        <a:pt x="190" y="24"/>
                        <a:pt x="191" y="24"/>
                      </a:cubicBezTo>
                      <a:cubicBezTo>
                        <a:pt x="190" y="23"/>
                        <a:pt x="190" y="23"/>
                        <a:pt x="191" y="22"/>
                      </a:cubicBezTo>
                      <a:cubicBezTo>
                        <a:pt x="191" y="22"/>
                        <a:pt x="191" y="22"/>
                        <a:pt x="191" y="24"/>
                      </a:cubicBezTo>
                      <a:cubicBezTo>
                        <a:pt x="192" y="25"/>
                        <a:pt x="193" y="23"/>
                        <a:pt x="193" y="25"/>
                      </a:cubicBezTo>
                      <a:cubicBezTo>
                        <a:pt x="195" y="25"/>
                        <a:pt x="195" y="24"/>
                        <a:pt x="196" y="24"/>
                      </a:cubicBezTo>
                      <a:cubicBezTo>
                        <a:pt x="196" y="24"/>
                        <a:pt x="197" y="25"/>
                        <a:pt x="197" y="25"/>
                      </a:cubicBezTo>
                      <a:cubicBezTo>
                        <a:pt x="197" y="25"/>
                        <a:pt x="198" y="25"/>
                        <a:pt x="198" y="26"/>
                      </a:cubicBezTo>
                      <a:cubicBezTo>
                        <a:pt x="199" y="26"/>
                        <a:pt x="199" y="25"/>
                        <a:pt x="199" y="25"/>
                      </a:cubicBezTo>
                      <a:cubicBezTo>
                        <a:pt x="200" y="25"/>
                        <a:pt x="200" y="27"/>
                        <a:pt x="202" y="26"/>
                      </a:cubicBezTo>
                      <a:cubicBezTo>
                        <a:pt x="202" y="26"/>
                        <a:pt x="203" y="26"/>
                        <a:pt x="203" y="26"/>
                      </a:cubicBezTo>
                      <a:cubicBezTo>
                        <a:pt x="203" y="26"/>
                        <a:pt x="202" y="24"/>
                        <a:pt x="204" y="25"/>
                      </a:cubicBezTo>
                      <a:cubicBezTo>
                        <a:pt x="204" y="23"/>
                        <a:pt x="205" y="23"/>
                        <a:pt x="204" y="22"/>
                      </a:cubicBezTo>
                      <a:cubicBezTo>
                        <a:pt x="203" y="23"/>
                        <a:pt x="202" y="21"/>
                        <a:pt x="201" y="21"/>
                      </a:cubicBezTo>
                      <a:cubicBezTo>
                        <a:pt x="201" y="20"/>
                        <a:pt x="202" y="20"/>
                        <a:pt x="202" y="19"/>
                      </a:cubicBezTo>
                      <a:cubicBezTo>
                        <a:pt x="201" y="18"/>
                        <a:pt x="200" y="18"/>
                        <a:pt x="200" y="17"/>
                      </a:cubicBezTo>
                      <a:cubicBezTo>
                        <a:pt x="200" y="16"/>
                        <a:pt x="201" y="18"/>
                        <a:pt x="201" y="17"/>
                      </a:cubicBezTo>
                      <a:cubicBezTo>
                        <a:pt x="202" y="17"/>
                        <a:pt x="201" y="17"/>
                        <a:pt x="201" y="17"/>
                      </a:cubicBezTo>
                      <a:cubicBezTo>
                        <a:pt x="201" y="18"/>
                        <a:pt x="202" y="18"/>
                        <a:pt x="202" y="18"/>
                      </a:cubicBezTo>
                      <a:cubicBezTo>
                        <a:pt x="203" y="18"/>
                        <a:pt x="203" y="18"/>
                        <a:pt x="203" y="18"/>
                      </a:cubicBezTo>
                      <a:cubicBezTo>
                        <a:pt x="204" y="18"/>
                        <a:pt x="203" y="18"/>
                        <a:pt x="204" y="20"/>
                      </a:cubicBezTo>
                      <a:cubicBezTo>
                        <a:pt x="205" y="20"/>
                        <a:pt x="206" y="20"/>
                        <a:pt x="206" y="19"/>
                      </a:cubicBezTo>
                      <a:cubicBezTo>
                        <a:pt x="208" y="19"/>
                        <a:pt x="208" y="21"/>
                        <a:pt x="209" y="22"/>
                      </a:cubicBezTo>
                      <a:cubicBezTo>
                        <a:pt x="211" y="21"/>
                        <a:pt x="211" y="20"/>
                        <a:pt x="212" y="19"/>
                      </a:cubicBezTo>
                      <a:cubicBezTo>
                        <a:pt x="213" y="19"/>
                        <a:pt x="213" y="20"/>
                        <a:pt x="214" y="20"/>
                      </a:cubicBezTo>
                      <a:cubicBezTo>
                        <a:pt x="215" y="20"/>
                        <a:pt x="215" y="19"/>
                        <a:pt x="216" y="20"/>
                      </a:cubicBezTo>
                      <a:cubicBezTo>
                        <a:pt x="216" y="20"/>
                        <a:pt x="219" y="21"/>
                        <a:pt x="219" y="19"/>
                      </a:cubicBezTo>
                      <a:cubicBezTo>
                        <a:pt x="219" y="19"/>
                        <a:pt x="219" y="20"/>
                        <a:pt x="219" y="20"/>
                      </a:cubicBezTo>
                      <a:cubicBezTo>
                        <a:pt x="220" y="20"/>
                        <a:pt x="221" y="21"/>
                        <a:pt x="221" y="22"/>
                      </a:cubicBezTo>
                      <a:cubicBezTo>
                        <a:pt x="222" y="22"/>
                        <a:pt x="222" y="22"/>
                        <a:pt x="222" y="22"/>
                      </a:cubicBezTo>
                      <a:cubicBezTo>
                        <a:pt x="223" y="24"/>
                        <a:pt x="221" y="22"/>
                        <a:pt x="220" y="23"/>
                      </a:cubicBezTo>
                      <a:cubicBezTo>
                        <a:pt x="220" y="23"/>
                        <a:pt x="220" y="24"/>
                        <a:pt x="219" y="24"/>
                      </a:cubicBezTo>
                      <a:cubicBezTo>
                        <a:pt x="218" y="25"/>
                        <a:pt x="219" y="25"/>
                        <a:pt x="219" y="26"/>
                      </a:cubicBezTo>
                      <a:cubicBezTo>
                        <a:pt x="220" y="26"/>
                        <a:pt x="220" y="26"/>
                        <a:pt x="220" y="25"/>
                      </a:cubicBezTo>
                      <a:cubicBezTo>
                        <a:pt x="221" y="26"/>
                        <a:pt x="223" y="27"/>
                        <a:pt x="224" y="25"/>
                      </a:cubicBezTo>
                      <a:cubicBezTo>
                        <a:pt x="224" y="26"/>
                        <a:pt x="227" y="27"/>
                        <a:pt x="228" y="26"/>
                      </a:cubicBezTo>
                      <a:cubicBezTo>
                        <a:pt x="227" y="24"/>
                        <a:pt x="227" y="25"/>
                        <a:pt x="226" y="25"/>
                      </a:cubicBezTo>
                      <a:cubicBezTo>
                        <a:pt x="225" y="24"/>
                        <a:pt x="227" y="25"/>
                        <a:pt x="228" y="24"/>
                      </a:cubicBezTo>
                      <a:cubicBezTo>
                        <a:pt x="229" y="24"/>
                        <a:pt x="229" y="25"/>
                        <a:pt x="229" y="25"/>
                      </a:cubicBezTo>
                      <a:cubicBezTo>
                        <a:pt x="230" y="26"/>
                        <a:pt x="230" y="24"/>
                        <a:pt x="230" y="24"/>
                      </a:cubicBezTo>
                      <a:cubicBezTo>
                        <a:pt x="231" y="24"/>
                        <a:pt x="231" y="26"/>
                        <a:pt x="232" y="25"/>
                      </a:cubicBezTo>
                      <a:cubicBezTo>
                        <a:pt x="232" y="25"/>
                        <a:pt x="232" y="24"/>
                        <a:pt x="233" y="24"/>
                      </a:cubicBezTo>
                      <a:cubicBezTo>
                        <a:pt x="232" y="23"/>
                        <a:pt x="232" y="24"/>
                        <a:pt x="232" y="23"/>
                      </a:cubicBezTo>
                      <a:cubicBezTo>
                        <a:pt x="232" y="22"/>
                        <a:pt x="234" y="23"/>
                        <a:pt x="234" y="22"/>
                      </a:cubicBezTo>
                      <a:cubicBezTo>
                        <a:pt x="234" y="22"/>
                        <a:pt x="235" y="22"/>
                        <a:pt x="235" y="22"/>
                      </a:cubicBezTo>
                      <a:cubicBezTo>
                        <a:pt x="234" y="21"/>
                        <a:pt x="234" y="20"/>
                        <a:pt x="234" y="20"/>
                      </a:cubicBezTo>
                      <a:cubicBezTo>
                        <a:pt x="234" y="20"/>
                        <a:pt x="234" y="20"/>
                        <a:pt x="234" y="20"/>
                      </a:cubicBezTo>
                      <a:cubicBezTo>
                        <a:pt x="234" y="20"/>
                        <a:pt x="234" y="19"/>
                        <a:pt x="234" y="19"/>
                      </a:cubicBezTo>
                      <a:cubicBezTo>
                        <a:pt x="233" y="18"/>
                        <a:pt x="232" y="17"/>
                        <a:pt x="231" y="15"/>
                      </a:cubicBezTo>
                      <a:cubicBezTo>
                        <a:pt x="231" y="16"/>
                        <a:pt x="231" y="17"/>
                        <a:pt x="232" y="17"/>
                      </a:cubicBezTo>
                      <a:cubicBezTo>
                        <a:pt x="231" y="19"/>
                        <a:pt x="231" y="15"/>
                        <a:pt x="230" y="16"/>
                      </a:cubicBezTo>
                      <a:cubicBezTo>
                        <a:pt x="230" y="18"/>
                        <a:pt x="230" y="18"/>
                        <a:pt x="230" y="18"/>
                      </a:cubicBezTo>
                      <a:cubicBezTo>
                        <a:pt x="229" y="17"/>
                        <a:pt x="228" y="16"/>
                        <a:pt x="227" y="16"/>
                      </a:cubicBezTo>
                      <a:cubicBezTo>
                        <a:pt x="227" y="15"/>
                        <a:pt x="228" y="14"/>
                        <a:pt x="229" y="14"/>
                      </a:cubicBezTo>
                      <a:cubicBezTo>
                        <a:pt x="227" y="13"/>
                        <a:pt x="226" y="12"/>
                        <a:pt x="224" y="11"/>
                      </a:cubicBezTo>
                      <a:cubicBezTo>
                        <a:pt x="224" y="11"/>
                        <a:pt x="225" y="12"/>
                        <a:pt x="224" y="12"/>
                      </a:cubicBezTo>
                      <a:cubicBezTo>
                        <a:pt x="224" y="12"/>
                        <a:pt x="223" y="12"/>
                        <a:pt x="223" y="11"/>
                      </a:cubicBezTo>
                      <a:cubicBezTo>
                        <a:pt x="222" y="11"/>
                        <a:pt x="222" y="13"/>
                        <a:pt x="223" y="12"/>
                      </a:cubicBezTo>
                      <a:cubicBezTo>
                        <a:pt x="222" y="13"/>
                        <a:pt x="222" y="13"/>
                        <a:pt x="222" y="13"/>
                      </a:cubicBezTo>
                      <a:cubicBezTo>
                        <a:pt x="221" y="14"/>
                        <a:pt x="222" y="14"/>
                        <a:pt x="223" y="14"/>
                      </a:cubicBezTo>
                      <a:cubicBezTo>
                        <a:pt x="223" y="15"/>
                        <a:pt x="222" y="15"/>
                        <a:pt x="223" y="16"/>
                      </a:cubicBezTo>
                      <a:cubicBezTo>
                        <a:pt x="222" y="15"/>
                        <a:pt x="221" y="15"/>
                        <a:pt x="219" y="15"/>
                      </a:cubicBezTo>
                      <a:cubicBezTo>
                        <a:pt x="219" y="15"/>
                        <a:pt x="219" y="16"/>
                        <a:pt x="218" y="16"/>
                      </a:cubicBezTo>
                      <a:cubicBezTo>
                        <a:pt x="218" y="15"/>
                        <a:pt x="218" y="15"/>
                        <a:pt x="216" y="15"/>
                      </a:cubicBezTo>
                      <a:cubicBezTo>
                        <a:pt x="216" y="15"/>
                        <a:pt x="216" y="14"/>
                        <a:pt x="215" y="14"/>
                      </a:cubicBezTo>
                      <a:cubicBezTo>
                        <a:pt x="215" y="14"/>
                        <a:pt x="215" y="14"/>
                        <a:pt x="214" y="14"/>
                      </a:cubicBezTo>
                      <a:cubicBezTo>
                        <a:pt x="214" y="13"/>
                        <a:pt x="212" y="15"/>
                        <a:pt x="211" y="14"/>
                      </a:cubicBezTo>
                      <a:cubicBezTo>
                        <a:pt x="212" y="14"/>
                        <a:pt x="212" y="14"/>
                        <a:pt x="212" y="14"/>
                      </a:cubicBezTo>
                      <a:cubicBezTo>
                        <a:pt x="212" y="13"/>
                        <a:pt x="213" y="13"/>
                        <a:pt x="213" y="12"/>
                      </a:cubicBezTo>
                      <a:cubicBezTo>
                        <a:pt x="213" y="12"/>
                        <a:pt x="213" y="12"/>
                        <a:pt x="213" y="12"/>
                      </a:cubicBezTo>
                      <a:cubicBezTo>
                        <a:pt x="213" y="12"/>
                        <a:pt x="213" y="12"/>
                        <a:pt x="213" y="12"/>
                      </a:cubicBezTo>
                      <a:cubicBezTo>
                        <a:pt x="214" y="12"/>
                        <a:pt x="215" y="12"/>
                        <a:pt x="215" y="11"/>
                      </a:cubicBezTo>
                      <a:cubicBezTo>
                        <a:pt x="215" y="11"/>
                        <a:pt x="215" y="11"/>
                        <a:pt x="215" y="11"/>
                      </a:cubicBezTo>
                      <a:cubicBezTo>
                        <a:pt x="215" y="11"/>
                        <a:pt x="215" y="11"/>
                        <a:pt x="215" y="11"/>
                      </a:cubicBezTo>
                      <a:cubicBezTo>
                        <a:pt x="215" y="10"/>
                        <a:pt x="216" y="10"/>
                        <a:pt x="216" y="10"/>
                      </a:cubicBezTo>
                      <a:cubicBezTo>
                        <a:pt x="216" y="10"/>
                        <a:pt x="216" y="10"/>
                        <a:pt x="216" y="11"/>
                      </a:cubicBezTo>
                      <a:cubicBezTo>
                        <a:pt x="217" y="11"/>
                        <a:pt x="218" y="12"/>
                        <a:pt x="220" y="11"/>
                      </a:cubicBezTo>
                      <a:cubicBezTo>
                        <a:pt x="219" y="10"/>
                        <a:pt x="221" y="11"/>
                        <a:pt x="221" y="9"/>
                      </a:cubicBezTo>
                      <a:cubicBezTo>
                        <a:pt x="220" y="8"/>
                        <a:pt x="219" y="9"/>
                        <a:pt x="219" y="9"/>
                      </a:cubicBezTo>
                      <a:cubicBezTo>
                        <a:pt x="218" y="9"/>
                        <a:pt x="219" y="8"/>
                        <a:pt x="218" y="8"/>
                      </a:cubicBezTo>
                      <a:cubicBezTo>
                        <a:pt x="218" y="9"/>
                        <a:pt x="217" y="9"/>
                        <a:pt x="216" y="10"/>
                      </a:cubicBezTo>
                      <a:cubicBezTo>
                        <a:pt x="216" y="9"/>
                        <a:pt x="216" y="9"/>
                        <a:pt x="216" y="8"/>
                      </a:cubicBezTo>
                      <a:cubicBezTo>
                        <a:pt x="216" y="8"/>
                        <a:pt x="215" y="8"/>
                        <a:pt x="215" y="7"/>
                      </a:cubicBezTo>
                      <a:cubicBezTo>
                        <a:pt x="215" y="7"/>
                        <a:pt x="214" y="7"/>
                        <a:pt x="214" y="7"/>
                      </a:cubicBezTo>
                      <a:cubicBezTo>
                        <a:pt x="214" y="7"/>
                        <a:pt x="213" y="7"/>
                        <a:pt x="213" y="7"/>
                      </a:cubicBezTo>
                      <a:cubicBezTo>
                        <a:pt x="212" y="7"/>
                        <a:pt x="212" y="8"/>
                        <a:pt x="212" y="8"/>
                      </a:cubicBezTo>
                      <a:cubicBezTo>
                        <a:pt x="212" y="8"/>
                        <a:pt x="212" y="7"/>
                        <a:pt x="212" y="7"/>
                      </a:cubicBezTo>
                      <a:cubicBezTo>
                        <a:pt x="212" y="7"/>
                        <a:pt x="212" y="7"/>
                        <a:pt x="212" y="7"/>
                      </a:cubicBezTo>
                      <a:cubicBezTo>
                        <a:pt x="212" y="7"/>
                        <a:pt x="212" y="7"/>
                        <a:pt x="212" y="6"/>
                      </a:cubicBezTo>
                      <a:cubicBezTo>
                        <a:pt x="211" y="6"/>
                        <a:pt x="210" y="6"/>
                        <a:pt x="209" y="6"/>
                      </a:cubicBezTo>
                      <a:cubicBezTo>
                        <a:pt x="208" y="6"/>
                        <a:pt x="208" y="7"/>
                        <a:pt x="208" y="7"/>
                      </a:cubicBezTo>
                      <a:cubicBezTo>
                        <a:pt x="208" y="7"/>
                        <a:pt x="208" y="7"/>
                        <a:pt x="208" y="7"/>
                      </a:cubicBezTo>
                      <a:cubicBezTo>
                        <a:pt x="208" y="9"/>
                        <a:pt x="207" y="8"/>
                        <a:pt x="207" y="9"/>
                      </a:cubicBezTo>
                      <a:cubicBezTo>
                        <a:pt x="207" y="9"/>
                        <a:pt x="207" y="9"/>
                        <a:pt x="207" y="9"/>
                      </a:cubicBezTo>
                      <a:cubicBezTo>
                        <a:pt x="206" y="9"/>
                        <a:pt x="206" y="7"/>
                        <a:pt x="206" y="7"/>
                      </a:cubicBezTo>
                      <a:cubicBezTo>
                        <a:pt x="204" y="7"/>
                        <a:pt x="204" y="7"/>
                        <a:pt x="202" y="7"/>
                      </a:cubicBezTo>
                      <a:cubicBezTo>
                        <a:pt x="202" y="7"/>
                        <a:pt x="202" y="7"/>
                        <a:pt x="202" y="8"/>
                      </a:cubicBezTo>
                      <a:cubicBezTo>
                        <a:pt x="202" y="8"/>
                        <a:pt x="202" y="7"/>
                        <a:pt x="202" y="7"/>
                      </a:cubicBezTo>
                      <a:cubicBezTo>
                        <a:pt x="201" y="7"/>
                        <a:pt x="200" y="7"/>
                        <a:pt x="200" y="8"/>
                      </a:cubicBezTo>
                      <a:cubicBezTo>
                        <a:pt x="200" y="8"/>
                        <a:pt x="200" y="8"/>
                        <a:pt x="200" y="8"/>
                      </a:cubicBezTo>
                      <a:cubicBezTo>
                        <a:pt x="199" y="8"/>
                        <a:pt x="199" y="7"/>
                        <a:pt x="199" y="7"/>
                      </a:cubicBezTo>
                      <a:cubicBezTo>
                        <a:pt x="199" y="7"/>
                        <a:pt x="199" y="7"/>
                        <a:pt x="199" y="7"/>
                      </a:cubicBezTo>
                      <a:cubicBezTo>
                        <a:pt x="199" y="7"/>
                        <a:pt x="199" y="7"/>
                        <a:pt x="199" y="7"/>
                      </a:cubicBezTo>
                      <a:cubicBezTo>
                        <a:pt x="198" y="7"/>
                        <a:pt x="198" y="7"/>
                        <a:pt x="198" y="8"/>
                      </a:cubicBezTo>
                      <a:cubicBezTo>
                        <a:pt x="198" y="8"/>
                        <a:pt x="198" y="8"/>
                        <a:pt x="198" y="8"/>
                      </a:cubicBezTo>
                      <a:cubicBezTo>
                        <a:pt x="198" y="8"/>
                        <a:pt x="198" y="8"/>
                        <a:pt x="197" y="8"/>
                      </a:cubicBezTo>
                      <a:cubicBezTo>
                        <a:pt x="197" y="8"/>
                        <a:pt x="197" y="8"/>
                        <a:pt x="197" y="8"/>
                      </a:cubicBezTo>
                      <a:cubicBezTo>
                        <a:pt x="197" y="8"/>
                        <a:pt x="197" y="8"/>
                        <a:pt x="197" y="8"/>
                      </a:cubicBezTo>
                      <a:cubicBezTo>
                        <a:pt x="197" y="7"/>
                        <a:pt x="196" y="7"/>
                        <a:pt x="195" y="7"/>
                      </a:cubicBezTo>
                      <a:cubicBezTo>
                        <a:pt x="195" y="7"/>
                        <a:pt x="195" y="7"/>
                        <a:pt x="195" y="8"/>
                      </a:cubicBezTo>
                      <a:cubicBezTo>
                        <a:pt x="194" y="7"/>
                        <a:pt x="194" y="7"/>
                        <a:pt x="193" y="7"/>
                      </a:cubicBezTo>
                      <a:cubicBezTo>
                        <a:pt x="193" y="7"/>
                        <a:pt x="192" y="7"/>
                        <a:pt x="192" y="7"/>
                      </a:cubicBezTo>
                      <a:cubicBezTo>
                        <a:pt x="192" y="7"/>
                        <a:pt x="192" y="7"/>
                        <a:pt x="192" y="7"/>
                      </a:cubicBezTo>
                      <a:cubicBezTo>
                        <a:pt x="192" y="7"/>
                        <a:pt x="192" y="7"/>
                        <a:pt x="192" y="7"/>
                      </a:cubicBezTo>
                      <a:cubicBezTo>
                        <a:pt x="192" y="6"/>
                        <a:pt x="190" y="7"/>
                        <a:pt x="190" y="5"/>
                      </a:cubicBezTo>
                      <a:cubicBezTo>
                        <a:pt x="192" y="7"/>
                        <a:pt x="192" y="4"/>
                        <a:pt x="194" y="4"/>
                      </a:cubicBezTo>
                      <a:cubicBezTo>
                        <a:pt x="194" y="4"/>
                        <a:pt x="197" y="5"/>
                        <a:pt x="197" y="4"/>
                      </a:cubicBezTo>
                      <a:cubicBezTo>
                        <a:pt x="196" y="3"/>
                        <a:pt x="198" y="4"/>
                        <a:pt x="198" y="2"/>
                      </a:cubicBezTo>
                      <a:cubicBezTo>
                        <a:pt x="197" y="2"/>
                        <a:pt x="195" y="3"/>
                        <a:pt x="195" y="2"/>
                      </a:cubicBezTo>
                      <a:cubicBezTo>
                        <a:pt x="196" y="2"/>
                        <a:pt x="197" y="1"/>
                        <a:pt x="196" y="1"/>
                      </a:cubicBezTo>
                      <a:cubicBezTo>
                        <a:pt x="196" y="1"/>
                        <a:pt x="196" y="1"/>
                        <a:pt x="196" y="1"/>
                      </a:cubicBezTo>
                      <a:cubicBezTo>
                        <a:pt x="195" y="1"/>
                        <a:pt x="195" y="0"/>
                        <a:pt x="194" y="1"/>
                      </a:cubicBezTo>
                      <a:cubicBezTo>
                        <a:pt x="193" y="1"/>
                        <a:pt x="195" y="2"/>
                        <a:pt x="194" y="2"/>
                      </a:cubicBezTo>
                      <a:cubicBezTo>
                        <a:pt x="193" y="2"/>
                        <a:pt x="193" y="2"/>
                        <a:pt x="193" y="1"/>
                      </a:cubicBezTo>
                      <a:cubicBezTo>
                        <a:pt x="192" y="1"/>
                        <a:pt x="191" y="2"/>
                        <a:pt x="190" y="2"/>
                      </a:cubicBezTo>
                      <a:cubicBezTo>
                        <a:pt x="189" y="2"/>
                        <a:pt x="189" y="1"/>
                        <a:pt x="189" y="1"/>
                      </a:cubicBezTo>
                      <a:cubicBezTo>
                        <a:pt x="188" y="2"/>
                        <a:pt x="188" y="2"/>
                        <a:pt x="188" y="2"/>
                      </a:cubicBezTo>
                      <a:cubicBezTo>
                        <a:pt x="188" y="1"/>
                        <a:pt x="188" y="0"/>
                        <a:pt x="187" y="0"/>
                      </a:cubicBezTo>
                      <a:cubicBezTo>
                        <a:pt x="186" y="1"/>
                        <a:pt x="185" y="0"/>
                        <a:pt x="184" y="1"/>
                      </a:cubicBezTo>
                      <a:cubicBezTo>
                        <a:pt x="184" y="0"/>
                        <a:pt x="183" y="0"/>
                        <a:pt x="183" y="0"/>
                      </a:cubicBezTo>
                      <a:cubicBezTo>
                        <a:pt x="183" y="2"/>
                        <a:pt x="184" y="2"/>
                        <a:pt x="183" y="3"/>
                      </a:cubicBezTo>
                      <a:cubicBezTo>
                        <a:pt x="184" y="3"/>
                        <a:pt x="185" y="3"/>
                        <a:pt x="186" y="3"/>
                      </a:cubicBezTo>
                      <a:cubicBezTo>
                        <a:pt x="187" y="4"/>
                        <a:pt x="186" y="5"/>
                        <a:pt x="187" y="6"/>
                      </a:cubicBezTo>
                      <a:cubicBezTo>
                        <a:pt x="186" y="7"/>
                        <a:pt x="186" y="7"/>
                        <a:pt x="185" y="8"/>
                      </a:cubicBezTo>
                      <a:cubicBezTo>
                        <a:pt x="185" y="7"/>
                        <a:pt x="185" y="7"/>
                        <a:pt x="185" y="7"/>
                      </a:cubicBezTo>
                      <a:cubicBezTo>
                        <a:pt x="185" y="7"/>
                        <a:pt x="185" y="7"/>
                        <a:pt x="185" y="7"/>
                      </a:cubicBezTo>
                      <a:cubicBezTo>
                        <a:pt x="185" y="7"/>
                        <a:pt x="185" y="7"/>
                        <a:pt x="185" y="6"/>
                      </a:cubicBezTo>
                      <a:cubicBezTo>
                        <a:pt x="184" y="6"/>
                        <a:pt x="184" y="6"/>
                        <a:pt x="184" y="6"/>
                      </a:cubicBezTo>
                      <a:cubicBezTo>
                        <a:pt x="184" y="6"/>
                        <a:pt x="184" y="6"/>
                        <a:pt x="183" y="6"/>
                      </a:cubicBezTo>
                      <a:cubicBezTo>
                        <a:pt x="182" y="7"/>
                        <a:pt x="181" y="6"/>
                        <a:pt x="180" y="6"/>
                      </a:cubicBezTo>
                      <a:cubicBezTo>
                        <a:pt x="180" y="6"/>
                        <a:pt x="180" y="7"/>
                        <a:pt x="180" y="7"/>
                      </a:cubicBezTo>
                      <a:cubicBezTo>
                        <a:pt x="180" y="7"/>
                        <a:pt x="180" y="7"/>
                        <a:pt x="179" y="7"/>
                      </a:cubicBezTo>
                      <a:cubicBezTo>
                        <a:pt x="179" y="7"/>
                        <a:pt x="179" y="6"/>
                        <a:pt x="179" y="6"/>
                      </a:cubicBezTo>
                      <a:cubicBezTo>
                        <a:pt x="179" y="6"/>
                        <a:pt x="179" y="6"/>
                        <a:pt x="179" y="6"/>
                      </a:cubicBezTo>
                      <a:cubicBezTo>
                        <a:pt x="178" y="6"/>
                        <a:pt x="178" y="6"/>
                        <a:pt x="178" y="6"/>
                      </a:cubicBezTo>
                      <a:cubicBezTo>
                        <a:pt x="178" y="5"/>
                        <a:pt x="178" y="5"/>
                        <a:pt x="178" y="5"/>
                      </a:cubicBezTo>
                      <a:cubicBezTo>
                        <a:pt x="175" y="6"/>
                        <a:pt x="174" y="3"/>
                        <a:pt x="175" y="1"/>
                      </a:cubicBezTo>
                      <a:cubicBezTo>
                        <a:pt x="174" y="1"/>
                        <a:pt x="174" y="1"/>
                        <a:pt x="173" y="1"/>
                      </a:cubicBezTo>
                      <a:cubicBezTo>
                        <a:pt x="173" y="1"/>
                        <a:pt x="173" y="0"/>
                        <a:pt x="172" y="1"/>
                      </a:cubicBezTo>
                      <a:cubicBezTo>
                        <a:pt x="173" y="1"/>
                        <a:pt x="172" y="2"/>
                        <a:pt x="172" y="3"/>
                      </a:cubicBezTo>
                      <a:cubicBezTo>
                        <a:pt x="173" y="4"/>
                        <a:pt x="174" y="4"/>
                        <a:pt x="173" y="5"/>
                      </a:cubicBezTo>
                      <a:cubicBezTo>
                        <a:pt x="173" y="5"/>
                        <a:pt x="173" y="6"/>
                        <a:pt x="172" y="6"/>
                      </a:cubicBezTo>
                      <a:cubicBezTo>
                        <a:pt x="172" y="6"/>
                        <a:pt x="171" y="6"/>
                        <a:pt x="171" y="6"/>
                      </a:cubicBezTo>
                      <a:cubicBezTo>
                        <a:pt x="171" y="6"/>
                        <a:pt x="170" y="5"/>
                        <a:pt x="170" y="5"/>
                      </a:cubicBezTo>
                      <a:cubicBezTo>
                        <a:pt x="170" y="5"/>
                        <a:pt x="169" y="4"/>
                        <a:pt x="169" y="5"/>
                      </a:cubicBezTo>
                      <a:cubicBezTo>
                        <a:pt x="170" y="5"/>
                        <a:pt x="170" y="6"/>
                        <a:pt x="169" y="6"/>
                      </a:cubicBezTo>
                      <a:cubicBezTo>
                        <a:pt x="168" y="7"/>
                        <a:pt x="168" y="5"/>
                        <a:pt x="168" y="4"/>
                      </a:cubicBezTo>
                      <a:cubicBezTo>
                        <a:pt x="168" y="4"/>
                        <a:pt x="167" y="4"/>
                        <a:pt x="167" y="4"/>
                      </a:cubicBezTo>
                      <a:cubicBezTo>
                        <a:pt x="168" y="3"/>
                        <a:pt x="169" y="3"/>
                        <a:pt x="170" y="4"/>
                      </a:cubicBezTo>
                      <a:cubicBezTo>
                        <a:pt x="170" y="3"/>
                        <a:pt x="170" y="1"/>
                        <a:pt x="169" y="1"/>
                      </a:cubicBezTo>
                      <a:cubicBezTo>
                        <a:pt x="169" y="2"/>
                        <a:pt x="169" y="1"/>
                        <a:pt x="169" y="1"/>
                      </a:cubicBezTo>
                      <a:cubicBezTo>
                        <a:pt x="168" y="0"/>
                        <a:pt x="166" y="0"/>
                        <a:pt x="165" y="1"/>
                      </a:cubicBezTo>
                      <a:cubicBezTo>
                        <a:pt x="165" y="3"/>
                        <a:pt x="165" y="3"/>
                        <a:pt x="165" y="3"/>
                      </a:cubicBezTo>
                      <a:cubicBezTo>
                        <a:pt x="166" y="3"/>
                        <a:pt x="167" y="3"/>
                        <a:pt x="167" y="3"/>
                      </a:cubicBezTo>
                      <a:cubicBezTo>
                        <a:pt x="167" y="4"/>
                        <a:pt x="165" y="4"/>
                        <a:pt x="166" y="4"/>
                      </a:cubicBezTo>
                      <a:cubicBezTo>
                        <a:pt x="167" y="4"/>
                        <a:pt x="167" y="5"/>
                        <a:pt x="167" y="6"/>
                      </a:cubicBezTo>
                      <a:cubicBezTo>
                        <a:pt x="167" y="6"/>
                        <a:pt x="168" y="5"/>
                        <a:pt x="168" y="6"/>
                      </a:cubicBezTo>
                      <a:cubicBezTo>
                        <a:pt x="167" y="6"/>
                        <a:pt x="167" y="6"/>
                        <a:pt x="166" y="7"/>
                      </a:cubicBezTo>
                      <a:cubicBezTo>
                        <a:pt x="166" y="7"/>
                        <a:pt x="166" y="7"/>
                        <a:pt x="166" y="7"/>
                      </a:cubicBezTo>
                      <a:cubicBezTo>
                        <a:pt x="166" y="7"/>
                        <a:pt x="166" y="7"/>
                        <a:pt x="166" y="7"/>
                      </a:cubicBezTo>
                      <a:cubicBezTo>
                        <a:pt x="166" y="7"/>
                        <a:pt x="166" y="7"/>
                        <a:pt x="166" y="7"/>
                      </a:cubicBezTo>
                      <a:cubicBezTo>
                        <a:pt x="166" y="7"/>
                        <a:pt x="166" y="7"/>
                        <a:pt x="166" y="8"/>
                      </a:cubicBezTo>
                      <a:cubicBezTo>
                        <a:pt x="165" y="7"/>
                        <a:pt x="165" y="7"/>
                        <a:pt x="165" y="6"/>
                      </a:cubicBezTo>
                      <a:cubicBezTo>
                        <a:pt x="165" y="6"/>
                        <a:pt x="165" y="6"/>
                        <a:pt x="165" y="6"/>
                      </a:cubicBezTo>
                      <a:cubicBezTo>
                        <a:pt x="165" y="6"/>
                        <a:pt x="165" y="6"/>
                        <a:pt x="165" y="6"/>
                      </a:cubicBezTo>
                      <a:cubicBezTo>
                        <a:pt x="164" y="6"/>
                        <a:pt x="164" y="6"/>
                        <a:pt x="164" y="6"/>
                      </a:cubicBezTo>
                      <a:cubicBezTo>
                        <a:pt x="164" y="6"/>
                        <a:pt x="164" y="6"/>
                        <a:pt x="164" y="6"/>
                      </a:cubicBezTo>
                      <a:cubicBezTo>
                        <a:pt x="163" y="6"/>
                        <a:pt x="162" y="5"/>
                        <a:pt x="161" y="6"/>
                      </a:cubicBezTo>
                      <a:cubicBezTo>
                        <a:pt x="161" y="5"/>
                        <a:pt x="161" y="5"/>
                        <a:pt x="160" y="4"/>
                      </a:cubicBezTo>
                      <a:cubicBezTo>
                        <a:pt x="162" y="5"/>
                        <a:pt x="161" y="5"/>
                        <a:pt x="163" y="4"/>
                      </a:cubicBezTo>
                      <a:cubicBezTo>
                        <a:pt x="163" y="3"/>
                        <a:pt x="163" y="1"/>
                        <a:pt x="162" y="1"/>
                      </a:cubicBezTo>
                      <a:cubicBezTo>
                        <a:pt x="161" y="3"/>
                        <a:pt x="160" y="1"/>
                        <a:pt x="158" y="1"/>
                      </a:cubicBezTo>
                      <a:cubicBezTo>
                        <a:pt x="158" y="2"/>
                        <a:pt x="157" y="2"/>
                        <a:pt x="158" y="2"/>
                      </a:cubicBezTo>
                      <a:cubicBezTo>
                        <a:pt x="158" y="2"/>
                        <a:pt x="158" y="2"/>
                        <a:pt x="159" y="2"/>
                      </a:cubicBezTo>
                      <a:cubicBezTo>
                        <a:pt x="159" y="3"/>
                        <a:pt x="159" y="3"/>
                        <a:pt x="159" y="3"/>
                      </a:cubicBezTo>
                      <a:cubicBezTo>
                        <a:pt x="158" y="3"/>
                        <a:pt x="158" y="3"/>
                        <a:pt x="157" y="3"/>
                      </a:cubicBezTo>
                      <a:cubicBezTo>
                        <a:pt x="157" y="6"/>
                        <a:pt x="157" y="6"/>
                        <a:pt x="157" y="6"/>
                      </a:cubicBezTo>
                      <a:cubicBezTo>
                        <a:pt x="156" y="6"/>
                        <a:pt x="156" y="6"/>
                        <a:pt x="156" y="6"/>
                      </a:cubicBezTo>
                      <a:cubicBezTo>
                        <a:pt x="156" y="7"/>
                        <a:pt x="156" y="7"/>
                        <a:pt x="156" y="7"/>
                      </a:cubicBezTo>
                      <a:cubicBezTo>
                        <a:pt x="156" y="7"/>
                        <a:pt x="156" y="7"/>
                        <a:pt x="156" y="7"/>
                      </a:cubicBezTo>
                      <a:cubicBezTo>
                        <a:pt x="157" y="7"/>
                        <a:pt x="157" y="7"/>
                        <a:pt x="157" y="8"/>
                      </a:cubicBezTo>
                      <a:cubicBezTo>
                        <a:pt x="157" y="8"/>
                        <a:pt x="156" y="7"/>
                        <a:pt x="155" y="7"/>
                      </a:cubicBezTo>
                      <a:cubicBezTo>
                        <a:pt x="155" y="8"/>
                        <a:pt x="155" y="8"/>
                        <a:pt x="155" y="8"/>
                      </a:cubicBezTo>
                      <a:cubicBezTo>
                        <a:pt x="154" y="8"/>
                        <a:pt x="154" y="8"/>
                        <a:pt x="154" y="8"/>
                      </a:cubicBezTo>
                      <a:cubicBezTo>
                        <a:pt x="155" y="6"/>
                        <a:pt x="153" y="6"/>
                        <a:pt x="152" y="5"/>
                      </a:cubicBezTo>
                      <a:cubicBezTo>
                        <a:pt x="152" y="4"/>
                        <a:pt x="154" y="4"/>
                        <a:pt x="154" y="3"/>
                      </a:cubicBezTo>
                      <a:cubicBezTo>
                        <a:pt x="153" y="3"/>
                        <a:pt x="152" y="2"/>
                        <a:pt x="151" y="1"/>
                      </a:cubicBezTo>
                      <a:cubicBezTo>
                        <a:pt x="150" y="1"/>
                        <a:pt x="150" y="2"/>
                        <a:pt x="149" y="2"/>
                      </a:cubicBezTo>
                      <a:cubicBezTo>
                        <a:pt x="148" y="2"/>
                        <a:pt x="148" y="1"/>
                        <a:pt x="148" y="1"/>
                      </a:cubicBezTo>
                      <a:cubicBezTo>
                        <a:pt x="148" y="1"/>
                        <a:pt x="147" y="0"/>
                        <a:pt x="147" y="0"/>
                      </a:cubicBezTo>
                      <a:cubicBezTo>
                        <a:pt x="147" y="1"/>
                        <a:pt x="145" y="0"/>
                        <a:pt x="145" y="1"/>
                      </a:cubicBezTo>
                      <a:cubicBezTo>
                        <a:pt x="146" y="1"/>
                        <a:pt x="146" y="2"/>
                        <a:pt x="147" y="2"/>
                      </a:cubicBezTo>
                      <a:cubicBezTo>
                        <a:pt x="147" y="3"/>
                        <a:pt x="148" y="2"/>
                        <a:pt x="149" y="3"/>
                      </a:cubicBezTo>
                      <a:cubicBezTo>
                        <a:pt x="149" y="4"/>
                        <a:pt x="148" y="3"/>
                        <a:pt x="148" y="3"/>
                      </a:cubicBezTo>
                      <a:cubicBezTo>
                        <a:pt x="147" y="4"/>
                        <a:pt x="148" y="5"/>
                        <a:pt x="147" y="5"/>
                      </a:cubicBezTo>
                      <a:cubicBezTo>
                        <a:pt x="145" y="5"/>
                        <a:pt x="145" y="5"/>
                        <a:pt x="144" y="5"/>
                      </a:cubicBezTo>
                      <a:cubicBezTo>
                        <a:pt x="144" y="6"/>
                        <a:pt x="144" y="7"/>
                        <a:pt x="143" y="7"/>
                      </a:cubicBezTo>
                      <a:cubicBezTo>
                        <a:pt x="143" y="7"/>
                        <a:pt x="143" y="7"/>
                        <a:pt x="143" y="7"/>
                      </a:cubicBezTo>
                      <a:cubicBezTo>
                        <a:pt x="142" y="6"/>
                        <a:pt x="142" y="6"/>
                        <a:pt x="141" y="5"/>
                      </a:cubicBezTo>
                      <a:cubicBezTo>
                        <a:pt x="141" y="5"/>
                        <a:pt x="141" y="6"/>
                        <a:pt x="140" y="6"/>
                      </a:cubicBezTo>
                      <a:cubicBezTo>
                        <a:pt x="140" y="6"/>
                        <a:pt x="140" y="6"/>
                        <a:pt x="140" y="5"/>
                      </a:cubicBezTo>
                      <a:cubicBezTo>
                        <a:pt x="141" y="4"/>
                        <a:pt x="140" y="5"/>
                        <a:pt x="139" y="4"/>
                      </a:cubicBezTo>
                      <a:cubicBezTo>
                        <a:pt x="139" y="3"/>
                        <a:pt x="140" y="3"/>
                        <a:pt x="140" y="3"/>
                      </a:cubicBezTo>
                      <a:cubicBezTo>
                        <a:pt x="140" y="3"/>
                        <a:pt x="139" y="2"/>
                        <a:pt x="139" y="1"/>
                      </a:cubicBezTo>
                      <a:cubicBezTo>
                        <a:pt x="137" y="1"/>
                        <a:pt x="139" y="3"/>
                        <a:pt x="138" y="2"/>
                      </a:cubicBezTo>
                      <a:cubicBezTo>
                        <a:pt x="137" y="1"/>
                        <a:pt x="137" y="3"/>
                        <a:pt x="137" y="3"/>
                      </a:cubicBezTo>
                      <a:cubicBezTo>
                        <a:pt x="137" y="4"/>
                        <a:pt x="137" y="3"/>
                        <a:pt x="136" y="4"/>
                      </a:cubicBezTo>
                      <a:cubicBezTo>
                        <a:pt x="136" y="4"/>
                        <a:pt x="136" y="3"/>
                        <a:pt x="136" y="3"/>
                      </a:cubicBezTo>
                      <a:cubicBezTo>
                        <a:pt x="135" y="3"/>
                        <a:pt x="135" y="4"/>
                        <a:pt x="134" y="4"/>
                      </a:cubicBezTo>
                      <a:cubicBezTo>
                        <a:pt x="134" y="5"/>
                        <a:pt x="136" y="5"/>
                        <a:pt x="136" y="4"/>
                      </a:cubicBezTo>
                      <a:cubicBezTo>
                        <a:pt x="136" y="5"/>
                        <a:pt x="136" y="5"/>
                        <a:pt x="136" y="5"/>
                      </a:cubicBezTo>
                      <a:cubicBezTo>
                        <a:pt x="137" y="5"/>
                        <a:pt x="138" y="5"/>
                        <a:pt x="138" y="6"/>
                      </a:cubicBezTo>
                      <a:cubicBezTo>
                        <a:pt x="138" y="6"/>
                        <a:pt x="137" y="7"/>
                        <a:pt x="137" y="7"/>
                      </a:cubicBezTo>
                      <a:cubicBezTo>
                        <a:pt x="136" y="7"/>
                        <a:pt x="136" y="6"/>
                        <a:pt x="136" y="6"/>
                      </a:cubicBezTo>
                      <a:cubicBezTo>
                        <a:pt x="136" y="7"/>
                        <a:pt x="135" y="7"/>
                        <a:pt x="135" y="7"/>
                      </a:cubicBezTo>
                      <a:cubicBezTo>
                        <a:pt x="135" y="6"/>
                        <a:pt x="135" y="6"/>
                        <a:pt x="135" y="6"/>
                      </a:cubicBezTo>
                      <a:cubicBezTo>
                        <a:pt x="135" y="6"/>
                        <a:pt x="134" y="7"/>
                        <a:pt x="134" y="7"/>
                      </a:cubicBezTo>
                      <a:cubicBezTo>
                        <a:pt x="133" y="7"/>
                        <a:pt x="133" y="7"/>
                        <a:pt x="133" y="6"/>
                      </a:cubicBezTo>
                      <a:cubicBezTo>
                        <a:pt x="133" y="6"/>
                        <a:pt x="133" y="6"/>
                        <a:pt x="133" y="6"/>
                      </a:cubicBezTo>
                      <a:cubicBezTo>
                        <a:pt x="133" y="6"/>
                        <a:pt x="133" y="6"/>
                        <a:pt x="133" y="6"/>
                      </a:cubicBezTo>
                      <a:cubicBezTo>
                        <a:pt x="132" y="5"/>
                        <a:pt x="132" y="6"/>
                        <a:pt x="131" y="5"/>
                      </a:cubicBezTo>
                      <a:cubicBezTo>
                        <a:pt x="131" y="5"/>
                        <a:pt x="131" y="4"/>
                        <a:pt x="131" y="4"/>
                      </a:cubicBezTo>
                      <a:cubicBezTo>
                        <a:pt x="131" y="3"/>
                        <a:pt x="132" y="4"/>
                        <a:pt x="132" y="3"/>
                      </a:cubicBezTo>
                      <a:cubicBezTo>
                        <a:pt x="132" y="3"/>
                        <a:pt x="132" y="3"/>
                        <a:pt x="132" y="2"/>
                      </a:cubicBezTo>
                      <a:cubicBezTo>
                        <a:pt x="132" y="2"/>
                        <a:pt x="133" y="3"/>
                        <a:pt x="133" y="2"/>
                      </a:cubicBezTo>
                      <a:cubicBezTo>
                        <a:pt x="133" y="2"/>
                        <a:pt x="133" y="1"/>
                        <a:pt x="133" y="1"/>
                      </a:cubicBezTo>
                      <a:cubicBezTo>
                        <a:pt x="133" y="2"/>
                        <a:pt x="132" y="2"/>
                        <a:pt x="131" y="2"/>
                      </a:cubicBezTo>
                      <a:cubicBezTo>
                        <a:pt x="131" y="0"/>
                        <a:pt x="131" y="1"/>
                        <a:pt x="130" y="1"/>
                      </a:cubicBezTo>
                      <a:cubicBezTo>
                        <a:pt x="128" y="2"/>
                        <a:pt x="127" y="1"/>
                        <a:pt x="127" y="2"/>
                      </a:cubicBezTo>
                      <a:cubicBezTo>
                        <a:pt x="126" y="1"/>
                        <a:pt x="123" y="1"/>
                        <a:pt x="124" y="3"/>
                      </a:cubicBezTo>
                      <a:cubicBezTo>
                        <a:pt x="124" y="2"/>
                        <a:pt x="125" y="3"/>
                        <a:pt x="126" y="3"/>
                      </a:cubicBezTo>
                      <a:cubicBezTo>
                        <a:pt x="126" y="3"/>
                        <a:pt x="127" y="2"/>
                        <a:pt x="128" y="2"/>
                      </a:cubicBezTo>
                      <a:cubicBezTo>
                        <a:pt x="128" y="3"/>
                        <a:pt x="128" y="4"/>
                        <a:pt x="128" y="4"/>
                      </a:cubicBezTo>
                      <a:cubicBezTo>
                        <a:pt x="128" y="4"/>
                        <a:pt x="128" y="4"/>
                        <a:pt x="128" y="4"/>
                      </a:cubicBezTo>
                      <a:cubicBezTo>
                        <a:pt x="128" y="5"/>
                        <a:pt x="128" y="5"/>
                        <a:pt x="128" y="5"/>
                      </a:cubicBezTo>
                      <a:cubicBezTo>
                        <a:pt x="128" y="6"/>
                        <a:pt x="127" y="6"/>
                        <a:pt x="126" y="6"/>
                      </a:cubicBezTo>
                      <a:cubicBezTo>
                        <a:pt x="126" y="6"/>
                        <a:pt x="125" y="6"/>
                        <a:pt x="126" y="5"/>
                      </a:cubicBezTo>
                      <a:cubicBezTo>
                        <a:pt x="125" y="5"/>
                        <a:pt x="125" y="5"/>
                        <a:pt x="125" y="4"/>
                      </a:cubicBezTo>
                      <a:cubicBezTo>
                        <a:pt x="123" y="4"/>
                        <a:pt x="123" y="6"/>
                        <a:pt x="122" y="6"/>
                      </a:cubicBezTo>
                      <a:cubicBezTo>
                        <a:pt x="122" y="6"/>
                        <a:pt x="121" y="6"/>
                        <a:pt x="121" y="6"/>
                      </a:cubicBezTo>
                      <a:cubicBezTo>
                        <a:pt x="121" y="5"/>
                        <a:pt x="123" y="4"/>
                        <a:pt x="123" y="5"/>
                      </a:cubicBezTo>
                      <a:cubicBezTo>
                        <a:pt x="125" y="4"/>
                        <a:pt x="121" y="2"/>
                        <a:pt x="122" y="4"/>
                      </a:cubicBezTo>
                      <a:cubicBezTo>
                        <a:pt x="121" y="4"/>
                        <a:pt x="122" y="3"/>
                        <a:pt x="121" y="3"/>
                      </a:cubicBezTo>
                      <a:cubicBezTo>
                        <a:pt x="120" y="3"/>
                        <a:pt x="120" y="4"/>
                        <a:pt x="120" y="4"/>
                      </a:cubicBezTo>
                      <a:cubicBezTo>
                        <a:pt x="120" y="5"/>
                        <a:pt x="119" y="5"/>
                        <a:pt x="119" y="5"/>
                      </a:cubicBezTo>
                      <a:cubicBezTo>
                        <a:pt x="119" y="5"/>
                        <a:pt x="119" y="5"/>
                        <a:pt x="119" y="5"/>
                      </a:cubicBezTo>
                      <a:cubicBezTo>
                        <a:pt x="118" y="5"/>
                        <a:pt x="118" y="5"/>
                        <a:pt x="117" y="5"/>
                      </a:cubicBezTo>
                      <a:cubicBezTo>
                        <a:pt x="117" y="4"/>
                        <a:pt x="118" y="4"/>
                        <a:pt x="118" y="3"/>
                      </a:cubicBezTo>
                      <a:cubicBezTo>
                        <a:pt x="117" y="4"/>
                        <a:pt x="117" y="3"/>
                        <a:pt x="117" y="3"/>
                      </a:cubicBezTo>
                      <a:cubicBezTo>
                        <a:pt x="116" y="3"/>
                        <a:pt x="115" y="3"/>
                        <a:pt x="115" y="2"/>
                      </a:cubicBezTo>
                      <a:cubicBezTo>
                        <a:pt x="115" y="2"/>
                        <a:pt x="115" y="1"/>
                        <a:pt x="114" y="1"/>
                      </a:cubicBezTo>
                      <a:cubicBezTo>
                        <a:pt x="114" y="1"/>
                        <a:pt x="114" y="2"/>
                        <a:pt x="113" y="2"/>
                      </a:cubicBezTo>
                      <a:cubicBezTo>
                        <a:pt x="113" y="2"/>
                        <a:pt x="113" y="2"/>
                        <a:pt x="113" y="1"/>
                      </a:cubicBezTo>
                      <a:cubicBezTo>
                        <a:pt x="113" y="1"/>
                        <a:pt x="112" y="1"/>
                        <a:pt x="112" y="1"/>
                      </a:cubicBezTo>
                      <a:cubicBezTo>
                        <a:pt x="112" y="2"/>
                        <a:pt x="112" y="2"/>
                        <a:pt x="112" y="2"/>
                      </a:cubicBezTo>
                      <a:cubicBezTo>
                        <a:pt x="112" y="2"/>
                        <a:pt x="112" y="3"/>
                        <a:pt x="112" y="3"/>
                      </a:cubicBezTo>
                      <a:cubicBezTo>
                        <a:pt x="112" y="2"/>
                        <a:pt x="114" y="4"/>
                        <a:pt x="115" y="4"/>
                      </a:cubicBezTo>
                      <a:cubicBezTo>
                        <a:pt x="114" y="5"/>
                        <a:pt x="114" y="6"/>
                        <a:pt x="112" y="5"/>
                      </a:cubicBezTo>
                      <a:cubicBezTo>
                        <a:pt x="112" y="6"/>
                        <a:pt x="112" y="7"/>
                        <a:pt x="112" y="7"/>
                      </a:cubicBezTo>
                      <a:cubicBezTo>
                        <a:pt x="112" y="7"/>
                        <a:pt x="112" y="7"/>
                        <a:pt x="111" y="6"/>
                      </a:cubicBezTo>
                      <a:cubicBezTo>
                        <a:pt x="111" y="6"/>
                        <a:pt x="111" y="6"/>
                        <a:pt x="111" y="6"/>
                      </a:cubicBezTo>
                      <a:cubicBezTo>
                        <a:pt x="111" y="6"/>
                        <a:pt x="110" y="6"/>
                        <a:pt x="110" y="5"/>
                      </a:cubicBezTo>
                      <a:cubicBezTo>
                        <a:pt x="110" y="5"/>
                        <a:pt x="111" y="5"/>
                        <a:pt x="111" y="5"/>
                      </a:cubicBezTo>
                      <a:cubicBezTo>
                        <a:pt x="111" y="5"/>
                        <a:pt x="111" y="5"/>
                        <a:pt x="111" y="5"/>
                      </a:cubicBezTo>
                      <a:cubicBezTo>
                        <a:pt x="112" y="2"/>
                        <a:pt x="109" y="3"/>
                        <a:pt x="108" y="4"/>
                      </a:cubicBezTo>
                      <a:cubicBezTo>
                        <a:pt x="108" y="4"/>
                        <a:pt x="108" y="3"/>
                        <a:pt x="107" y="3"/>
                      </a:cubicBezTo>
                      <a:cubicBezTo>
                        <a:pt x="107" y="3"/>
                        <a:pt x="107" y="3"/>
                        <a:pt x="107" y="3"/>
                      </a:cubicBezTo>
                      <a:cubicBezTo>
                        <a:pt x="106" y="3"/>
                        <a:pt x="106" y="3"/>
                        <a:pt x="106" y="3"/>
                      </a:cubicBezTo>
                      <a:cubicBezTo>
                        <a:pt x="106" y="3"/>
                        <a:pt x="105" y="3"/>
                        <a:pt x="105" y="3"/>
                      </a:cubicBezTo>
                      <a:cubicBezTo>
                        <a:pt x="104" y="3"/>
                        <a:pt x="104" y="2"/>
                        <a:pt x="104" y="4"/>
                      </a:cubicBezTo>
                      <a:cubicBezTo>
                        <a:pt x="103" y="3"/>
                        <a:pt x="103" y="4"/>
                        <a:pt x="102" y="3"/>
                      </a:cubicBezTo>
                      <a:cubicBezTo>
                        <a:pt x="102" y="3"/>
                        <a:pt x="102" y="4"/>
                        <a:pt x="102" y="4"/>
                      </a:cubicBezTo>
                      <a:cubicBezTo>
                        <a:pt x="102" y="4"/>
                        <a:pt x="102" y="4"/>
                        <a:pt x="102" y="4"/>
                      </a:cubicBezTo>
                      <a:cubicBezTo>
                        <a:pt x="102" y="4"/>
                        <a:pt x="102" y="4"/>
                        <a:pt x="102" y="4"/>
                      </a:cubicBezTo>
                      <a:cubicBezTo>
                        <a:pt x="102" y="5"/>
                        <a:pt x="102" y="5"/>
                        <a:pt x="101" y="5"/>
                      </a:cubicBezTo>
                      <a:cubicBezTo>
                        <a:pt x="101" y="5"/>
                        <a:pt x="101" y="5"/>
                        <a:pt x="100" y="4"/>
                      </a:cubicBezTo>
                      <a:cubicBezTo>
                        <a:pt x="100" y="4"/>
                        <a:pt x="100" y="3"/>
                        <a:pt x="100" y="3"/>
                      </a:cubicBezTo>
                      <a:cubicBezTo>
                        <a:pt x="100" y="3"/>
                        <a:pt x="100" y="4"/>
                        <a:pt x="99" y="4"/>
                      </a:cubicBezTo>
                      <a:cubicBezTo>
                        <a:pt x="99" y="4"/>
                        <a:pt x="99" y="4"/>
                        <a:pt x="100" y="4"/>
                      </a:cubicBezTo>
                      <a:cubicBezTo>
                        <a:pt x="100" y="5"/>
                        <a:pt x="102" y="6"/>
                        <a:pt x="101" y="6"/>
                      </a:cubicBezTo>
                      <a:cubicBezTo>
                        <a:pt x="100" y="6"/>
                        <a:pt x="100" y="5"/>
                        <a:pt x="99" y="5"/>
                      </a:cubicBezTo>
                      <a:cubicBezTo>
                        <a:pt x="99" y="6"/>
                        <a:pt x="99" y="6"/>
                        <a:pt x="99" y="6"/>
                      </a:cubicBezTo>
                      <a:cubicBezTo>
                        <a:pt x="99" y="6"/>
                        <a:pt x="99" y="6"/>
                        <a:pt x="99" y="6"/>
                      </a:cubicBezTo>
                      <a:cubicBezTo>
                        <a:pt x="99" y="5"/>
                        <a:pt x="98" y="6"/>
                        <a:pt x="98" y="5"/>
                      </a:cubicBezTo>
                      <a:cubicBezTo>
                        <a:pt x="98" y="5"/>
                        <a:pt x="98" y="3"/>
                        <a:pt x="98" y="4"/>
                      </a:cubicBezTo>
                      <a:cubicBezTo>
                        <a:pt x="97" y="5"/>
                        <a:pt x="98" y="3"/>
                        <a:pt x="96" y="3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6" y="4"/>
                        <a:pt x="96" y="4"/>
                        <a:pt x="96" y="4"/>
                      </a:cubicBezTo>
                      <a:cubicBezTo>
                        <a:pt x="95" y="4"/>
                        <a:pt x="95" y="4"/>
                        <a:pt x="94" y="3"/>
                      </a:cubicBezTo>
                      <a:cubicBezTo>
                        <a:pt x="94" y="4"/>
                        <a:pt x="94" y="4"/>
                        <a:pt x="94" y="4"/>
                      </a:cubicBezTo>
                      <a:cubicBezTo>
                        <a:pt x="94" y="4"/>
                        <a:pt x="93" y="4"/>
                        <a:pt x="93" y="3"/>
                      </a:cubicBezTo>
                      <a:cubicBezTo>
                        <a:pt x="92" y="3"/>
                        <a:pt x="93" y="5"/>
                        <a:pt x="91" y="4"/>
                      </a:cubicBezTo>
                      <a:cubicBezTo>
                        <a:pt x="92" y="5"/>
                        <a:pt x="92" y="5"/>
                        <a:pt x="92" y="5"/>
                      </a:cubicBezTo>
                      <a:cubicBezTo>
                        <a:pt x="92" y="6"/>
                        <a:pt x="91" y="6"/>
                        <a:pt x="91" y="6"/>
                      </a:cubicBezTo>
                      <a:cubicBezTo>
                        <a:pt x="89" y="7"/>
                        <a:pt x="90" y="5"/>
                        <a:pt x="89" y="5"/>
                      </a:cubicBezTo>
                      <a:cubicBezTo>
                        <a:pt x="89" y="6"/>
                        <a:pt x="88" y="6"/>
                        <a:pt x="88" y="5"/>
                      </a:cubicBezTo>
                      <a:cubicBezTo>
                        <a:pt x="88" y="5"/>
                        <a:pt x="88" y="5"/>
                        <a:pt x="88" y="5"/>
                      </a:cubicBezTo>
                      <a:cubicBezTo>
                        <a:pt x="87" y="5"/>
                        <a:pt x="86" y="5"/>
                        <a:pt x="87" y="5"/>
                      </a:cubicBezTo>
                      <a:cubicBezTo>
                        <a:pt x="87" y="4"/>
                        <a:pt x="88" y="4"/>
                        <a:pt x="89" y="4"/>
                      </a:cubicBezTo>
                      <a:cubicBezTo>
                        <a:pt x="89" y="4"/>
                        <a:pt x="89" y="3"/>
                        <a:pt x="90" y="3"/>
                      </a:cubicBezTo>
                      <a:cubicBezTo>
                        <a:pt x="90" y="2"/>
                        <a:pt x="89" y="3"/>
                        <a:pt x="89" y="2"/>
                      </a:cubicBezTo>
                      <a:cubicBezTo>
                        <a:pt x="88" y="2"/>
                        <a:pt x="88" y="3"/>
                        <a:pt x="88" y="3"/>
                      </a:cubicBezTo>
                      <a:cubicBezTo>
                        <a:pt x="87" y="3"/>
                        <a:pt x="87" y="3"/>
                        <a:pt x="87" y="4"/>
                      </a:cubicBezTo>
                      <a:cubicBezTo>
                        <a:pt x="86" y="4"/>
                        <a:pt x="85" y="3"/>
                        <a:pt x="84" y="3"/>
                      </a:cubicBezTo>
                      <a:cubicBezTo>
                        <a:pt x="83" y="3"/>
                        <a:pt x="82" y="5"/>
                        <a:pt x="81" y="5"/>
                      </a:cubicBezTo>
                      <a:cubicBezTo>
                        <a:pt x="81" y="5"/>
                        <a:pt x="82" y="6"/>
                        <a:pt x="82" y="6"/>
                      </a:cubicBezTo>
                      <a:cubicBezTo>
                        <a:pt x="82" y="6"/>
                        <a:pt x="82" y="6"/>
                        <a:pt x="81" y="6"/>
                      </a:cubicBezTo>
                      <a:cubicBezTo>
                        <a:pt x="80" y="6"/>
                        <a:pt x="80" y="6"/>
                        <a:pt x="80" y="6"/>
                      </a:cubicBezTo>
                      <a:cubicBezTo>
                        <a:pt x="80" y="6"/>
                        <a:pt x="80" y="6"/>
                        <a:pt x="80" y="5"/>
                      </a:cubicBezTo>
                      <a:cubicBezTo>
                        <a:pt x="79" y="5"/>
                        <a:pt x="79" y="6"/>
                        <a:pt x="78" y="6"/>
                      </a:cubicBezTo>
                      <a:cubicBezTo>
                        <a:pt x="78" y="5"/>
                        <a:pt x="78" y="5"/>
                        <a:pt x="78" y="5"/>
                      </a:cubicBezTo>
                      <a:cubicBezTo>
                        <a:pt x="77" y="5"/>
                        <a:pt x="77" y="5"/>
                        <a:pt x="77" y="5"/>
                      </a:cubicBezTo>
                      <a:cubicBezTo>
                        <a:pt x="77" y="4"/>
                        <a:pt x="77" y="4"/>
                        <a:pt x="77" y="4"/>
                      </a:cubicBezTo>
                      <a:cubicBezTo>
                        <a:pt x="77" y="4"/>
                        <a:pt x="77" y="4"/>
                        <a:pt x="78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8" y="5"/>
                        <a:pt x="80" y="5"/>
                        <a:pt x="79" y="4"/>
                      </a:cubicBezTo>
                      <a:cubicBezTo>
                        <a:pt x="79" y="4"/>
                        <a:pt x="79" y="4"/>
                        <a:pt x="78" y="4"/>
                      </a:cubicBezTo>
                      <a:cubicBezTo>
                        <a:pt x="78" y="4"/>
                        <a:pt x="78" y="4"/>
                        <a:pt x="78" y="4"/>
                      </a:cubicBezTo>
                      <a:cubicBezTo>
                        <a:pt x="78" y="4"/>
                        <a:pt x="77" y="4"/>
                        <a:pt x="77" y="3"/>
                      </a:cubicBezTo>
                      <a:cubicBezTo>
                        <a:pt x="75" y="3"/>
                        <a:pt x="74" y="4"/>
                        <a:pt x="73" y="3"/>
                      </a:cubicBezTo>
                      <a:cubicBezTo>
                        <a:pt x="72" y="3"/>
                        <a:pt x="72" y="4"/>
                        <a:pt x="72" y="6"/>
                      </a:cubicBezTo>
                      <a:cubicBezTo>
                        <a:pt x="72" y="5"/>
                        <a:pt x="72" y="5"/>
                        <a:pt x="72" y="5"/>
                      </a:cubicBezTo>
                      <a:cubicBezTo>
                        <a:pt x="72" y="5"/>
                        <a:pt x="71" y="5"/>
                        <a:pt x="71" y="4"/>
                      </a:cubicBezTo>
                      <a:cubicBezTo>
                        <a:pt x="70" y="4"/>
                        <a:pt x="70" y="6"/>
                        <a:pt x="69" y="6"/>
                      </a:cubicBezTo>
                      <a:cubicBezTo>
                        <a:pt x="69" y="6"/>
                        <a:pt x="69" y="6"/>
                        <a:pt x="69" y="6"/>
                      </a:cubicBezTo>
                      <a:cubicBezTo>
                        <a:pt x="69" y="5"/>
                        <a:pt x="69" y="5"/>
                        <a:pt x="69" y="5"/>
                      </a:cubicBezTo>
                      <a:cubicBezTo>
                        <a:pt x="70" y="5"/>
                        <a:pt x="70" y="5"/>
                        <a:pt x="70" y="5"/>
                      </a:cubicBezTo>
                      <a:cubicBezTo>
                        <a:pt x="70" y="2"/>
                        <a:pt x="70" y="2"/>
                        <a:pt x="70" y="2"/>
                      </a:cubicBezTo>
                      <a:cubicBezTo>
                        <a:pt x="69" y="2"/>
                        <a:pt x="67" y="2"/>
                        <a:pt x="66" y="2"/>
                      </a:cubicBezTo>
                      <a:cubicBezTo>
                        <a:pt x="66" y="3"/>
                        <a:pt x="66" y="4"/>
                        <a:pt x="66" y="3"/>
                      </a:cubicBezTo>
                      <a:cubicBezTo>
                        <a:pt x="65" y="3"/>
                        <a:pt x="65" y="4"/>
                        <a:pt x="65" y="5"/>
                      </a:cubicBezTo>
                      <a:cubicBezTo>
                        <a:pt x="65" y="5"/>
                        <a:pt x="65" y="5"/>
                        <a:pt x="65" y="5"/>
                      </a:cubicBezTo>
                      <a:cubicBezTo>
                        <a:pt x="64" y="5"/>
                        <a:pt x="64" y="6"/>
                        <a:pt x="64" y="5"/>
                      </a:cubicBezTo>
                      <a:cubicBezTo>
                        <a:pt x="63" y="5"/>
                        <a:pt x="63" y="5"/>
                        <a:pt x="63" y="5"/>
                      </a:cubicBezTo>
                      <a:cubicBezTo>
                        <a:pt x="63" y="5"/>
                        <a:pt x="63" y="5"/>
                        <a:pt x="63" y="5"/>
                      </a:cubicBezTo>
                      <a:cubicBezTo>
                        <a:pt x="63" y="4"/>
                        <a:pt x="62" y="3"/>
                        <a:pt x="63" y="3"/>
                      </a:cubicBezTo>
                      <a:cubicBezTo>
                        <a:pt x="63" y="2"/>
                        <a:pt x="62" y="3"/>
                        <a:pt x="62" y="3"/>
                      </a:cubicBezTo>
                      <a:cubicBezTo>
                        <a:pt x="61" y="3"/>
                        <a:pt x="61" y="3"/>
                        <a:pt x="60" y="3"/>
                      </a:cubicBezTo>
                      <a:cubicBezTo>
                        <a:pt x="61" y="4"/>
                        <a:pt x="61" y="4"/>
                        <a:pt x="61" y="5"/>
                      </a:cubicBezTo>
                      <a:cubicBezTo>
                        <a:pt x="60" y="5"/>
                        <a:pt x="60" y="5"/>
                        <a:pt x="60" y="6"/>
                      </a:cubicBezTo>
                      <a:cubicBezTo>
                        <a:pt x="60" y="6"/>
                        <a:pt x="60" y="6"/>
                        <a:pt x="60" y="6"/>
                      </a:cubicBezTo>
                      <a:cubicBezTo>
                        <a:pt x="59" y="5"/>
                        <a:pt x="59" y="6"/>
                        <a:pt x="58" y="7"/>
                      </a:cubicBezTo>
                      <a:cubicBezTo>
                        <a:pt x="58" y="6"/>
                        <a:pt x="58" y="5"/>
                        <a:pt x="58" y="4"/>
                      </a:cubicBezTo>
                      <a:cubicBezTo>
                        <a:pt x="57" y="4"/>
                        <a:pt x="56" y="5"/>
                        <a:pt x="56" y="5"/>
                      </a:cubicBezTo>
                      <a:cubicBezTo>
                        <a:pt x="55" y="5"/>
                        <a:pt x="55" y="4"/>
                        <a:pt x="55" y="4"/>
                      </a:cubicBezTo>
                      <a:cubicBezTo>
                        <a:pt x="55" y="4"/>
                        <a:pt x="56" y="4"/>
                        <a:pt x="56" y="4"/>
                      </a:cubicBezTo>
                      <a:cubicBezTo>
                        <a:pt x="56" y="4"/>
                        <a:pt x="57" y="3"/>
                        <a:pt x="57" y="3"/>
                      </a:cubicBezTo>
                      <a:cubicBezTo>
                        <a:pt x="56" y="2"/>
                        <a:pt x="53" y="3"/>
                        <a:pt x="53" y="5"/>
                      </a:cubicBezTo>
                      <a:cubicBezTo>
                        <a:pt x="54" y="5"/>
                        <a:pt x="54" y="5"/>
                        <a:pt x="54" y="4"/>
                      </a:cubicBezTo>
                      <a:cubicBezTo>
                        <a:pt x="54" y="5"/>
                        <a:pt x="54" y="5"/>
                        <a:pt x="54" y="5"/>
                      </a:cubicBezTo>
                      <a:cubicBezTo>
                        <a:pt x="53" y="5"/>
                        <a:pt x="53" y="5"/>
                        <a:pt x="52" y="5"/>
                      </a:cubicBezTo>
                      <a:cubicBezTo>
                        <a:pt x="52" y="5"/>
                        <a:pt x="52" y="6"/>
                        <a:pt x="52" y="6"/>
                      </a:cubicBezTo>
                      <a:cubicBezTo>
                        <a:pt x="52" y="6"/>
                        <a:pt x="51" y="5"/>
                        <a:pt x="51" y="5"/>
                      </a:cubicBezTo>
                      <a:cubicBezTo>
                        <a:pt x="52" y="5"/>
                        <a:pt x="52" y="5"/>
                        <a:pt x="52" y="5"/>
                      </a:cubicBezTo>
                      <a:cubicBezTo>
                        <a:pt x="51" y="4"/>
                        <a:pt x="53" y="3"/>
                        <a:pt x="52" y="2"/>
                      </a:cubicBezTo>
                      <a:cubicBezTo>
                        <a:pt x="52" y="2"/>
                        <a:pt x="51" y="2"/>
                        <a:pt x="51" y="3"/>
                      </a:cubicBezTo>
                      <a:cubicBezTo>
                        <a:pt x="50" y="2"/>
                        <a:pt x="49" y="2"/>
                        <a:pt x="48" y="2"/>
                      </a:cubicBezTo>
                      <a:cubicBezTo>
                        <a:pt x="48" y="2"/>
                        <a:pt x="47" y="3"/>
                        <a:pt x="48" y="4"/>
                      </a:cubicBezTo>
                      <a:cubicBezTo>
                        <a:pt x="47" y="4"/>
                        <a:pt x="47" y="3"/>
                        <a:pt x="47" y="3"/>
                      </a:cubicBezTo>
                      <a:cubicBezTo>
                        <a:pt x="46" y="3"/>
                        <a:pt x="46" y="4"/>
                        <a:pt x="45" y="4"/>
                      </a:cubicBezTo>
                      <a:cubicBezTo>
                        <a:pt x="44" y="4"/>
                        <a:pt x="43" y="3"/>
                        <a:pt x="42" y="3"/>
                      </a:cubicBezTo>
                      <a:cubicBezTo>
                        <a:pt x="42" y="4"/>
                        <a:pt x="42" y="4"/>
                        <a:pt x="41" y="4"/>
                      </a:cubicBezTo>
                      <a:cubicBezTo>
                        <a:pt x="40" y="4"/>
                        <a:pt x="42" y="3"/>
                        <a:pt x="41" y="2"/>
                      </a:cubicBezTo>
                      <a:cubicBezTo>
                        <a:pt x="40" y="2"/>
                        <a:pt x="40" y="3"/>
                        <a:pt x="39" y="3"/>
                      </a:cubicBezTo>
                      <a:cubicBezTo>
                        <a:pt x="39" y="3"/>
                        <a:pt x="39" y="3"/>
                        <a:pt x="39" y="2"/>
                      </a:cubicBezTo>
                      <a:cubicBezTo>
                        <a:pt x="38" y="3"/>
                        <a:pt x="39" y="4"/>
                        <a:pt x="40" y="4"/>
                      </a:cubicBezTo>
                      <a:cubicBezTo>
                        <a:pt x="40" y="5"/>
                        <a:pt x="38" y="4"/>
                        <a:pt x="38" y="4"/>
                      </a:cubicBezTo>
                      <a:cubicBezTo>
                        <a:pt x="37" y="6"/>
                        <a:pt x="40" y="5"/>
                        <a:pt x="38" y="6"/>
                      </a:cubicBezTo>
                      <a:cubicBezTo>
                        <a:pt x="38" y="6"/>
                        <a:pt x="39" y="6"/>
                        <a:pt x="40" y="6"/>
                      </a:cubicBezTo>
                      <a:cubicBezTo>
                        <a:pt x="40" y="6"/>
                        <a:pt x="39" y="7"/>
                        <a:pt x="39" y="7"/>
                      </a:cubicBezTo>
                      <a:cubicBezTo>
                        <a:pt x="40" y="7"/>
                        <a:pt x="41" y="7"/>
                        <a:pt x="41" y="7"/>
                      </a:cubicBezTo>
                      <a:cubicBezTo>
                        <a:pt x="39" y="7"/>
                        <a:pt x="42" y="9"/>
                        <a:pt x="40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39" y="9"/>
                      </a:cubicBezTo>
                      <a:cubicBezTo>
                        <a:pt x="39" y="8"/>
                        <a:pt x="39" y="7"/>
                        <a:pt x="39" y="7"/>
                      </a:cubicBezTo>
                      <a:cubicBezTo>
                        <a:pt x="39" y="6"/>
                        <a:pt x="38" y="6"/>
                        <a:pt x="37" y="6"/>
                      </a:cubicBezTo>
                      <a:cubicBezTo>
                        <a:pt x="37" y="5"/>
                        <a:pt x="37" y="5"/>
                        <a:pt x="36" y="5"/>
                      </a:cubicBezTo>
                      <a:cubicBezTo>
                        <a:pt x="36" y="6"/>
                        <a:pt x="37" y="7"/>
                        <a:pt x="36" y="7"/>
                      </a:cubicBezTo>
                      <a:cubicBezTo>
                        <a:pt x="36" y="7"/>
                        <a:pt x="35" y="6"/>
                        <a:pt x="35" y="6"/>
                      </a:cubicBezTo>
                      <a:cubicBezTo>
                        <a:pt x="35" y="5"/>
                        <a:pt x="35" y="5"/>
                        <a:pt x="35" y="3"/>
                      </a:cubicBezTo>
                      <a:cubicBezTo>
                        <a:pt x="34" y="4"/>
                        <a:pt x="34" y="3"/>
                        <a:pt x="34" y="2"/>
                      </a:cubicBezTo>
                      <a:cubicBezTo>
                        <a:pt x="33" y="2"/>
                        <a:pt x="33" y="2"/>
                        <a:pt x="31" y="2"/>
                      </a:cubicBezTo>
                      <a:cubicBezTo>
                        <a:pt x="31" y="3"/>
                        <a:pt x="32" y="3"/>
                        <a:pt x="33" y="3"/>
                      </a:cubicBezTo>
                      <a:cubicBezTo>
                        <a:pt x="33" y="3"/>
                        <a:pt x="32" y="4"/>
                        <a:pt x="32" y="4"/>
                      </a:cubicBezTo>
                      <a:cubicBezTo>
                        <a:pt x="31" y="4"/>
                        <a:pt x="31" y="3"/>
                        <a:pt x="30" y="2"/>
                      </a:cubicBezTo>
                      <a:cubicBezTo>
                        <a:pt x="29" y="2"/>
                        <a:pt x="30" y="3"/>
                        <a:pt x="30" y="3"/>
                      </a:cubicBezTo>
                      <a:cubicBezTo>
                        <a:pt x="30" y="4"/>
                        <a:pt x="28" y="4"/>
                        <a:pt x="28" y="4"/>
                      </a:cubicBezTo>
                      <a:cubicBezTo>
                        <a:pt x="27" y="4"/>
                        <a:pt x="28" y="3"/>
                        <a:pt x="28" y="3"/>
                      </a:cubicBezTo>
                      <a:cubicBezTo>
                        <a:pt x="28" y="2"/>
                        <a:pt x="27" y="3"/>
                        <a:pt x="27" y="3"/>
                      </a:cubicBezTo>
                      <a:cubicBezTo>
                        <a:pt x="26" y="3"/>
                        <a:pt x="26" y="3"/>
                        <a:pt x="24" y="3"/>
                      </a:cubicBezTo>
                      <a:cubicBezTo>
                        <a:pt x="24" y="3"/>
                        <a:pt x="24" y="4"/>
                        <a:pt x="24" y="4"/>
                      </a:cubicBezTo>
                      <a:cubicBezTo>
                        <a:pt x="23" y="5"/>
                        <a:pt x="23" y="4"/>
                        <a:pt x="22" y="4"/>
                      </a:cubicBezTo>
                      <a:cubicBezTo>
                        <a:pt x="22" y="5"/>
                        <a:pt x="22" y="6"/>
                        <a:pt x="22" y="6"/>
                      </a:cubicBezTo>
                      <a:cubicBezTo>
                        <a:pt x="22" y="6"/>
                        <a:pt x="21" y="5"/>
                        <a:pt x="20" y="5"/>
                      </a:cubicBezTo>
                      <a:cubicBezTo>
                        <a:pt x="20" y="6"/>
                        <a:pt x="20" y="6"/>
                        <a:pt x="19" y="6"/>
                      </a:cubicBezTo>
                      <a:cubicBezTo>
                        <a:pt x="19" y="7"/>
                        <a:pt x="19" y="8"/>
                        <a:pt x="19" y="8"/>
                      </a:cubicBezTo>
                      <a:cubicBezTo>
                        <a:pt x="19" y="9"/>
                        <a:pt x="20" y="8"/>
                        <a:pt x="20" y="9"/>
                      </a:cubicBezTo>
                      <a:cubicBezTo>
                        <a:pt x="20" y="9"/>
                        <a:pt x="20" y="9"/>
                        <a:pt x="20" y="10"/>
                      </a:cubicBezTo>
                      <a:cubicBezTo>
                        <a:pt x="20" y="10"/>
                        <a:pt x="20" y="11"/>
                        <a:pt x="20" y="12"/>
                      </a:cubicBezTo>
                      <a:cubicBezTo>
                        <a:pt x="20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3"/>
                        <a:pt x="20" y="12"/>
                        <a:pt x="20" y="12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7" y="13"/>
                        <a:pt x="18" y="13"/>
                        <a:pt x="17" y="14"/>
                      </a:cubicBezTo>
                      <a:cubicBezTo>
                        <a:pt x="17" y="14"/>
                        <a:pt x="17" y="14"/>
                        <a:pt x="16" y="13"/>
                      </a:cubicBezTo>
                      <a:cubicBezTo>
                        <a:pt x="17" y="13"/>
                        <a:pt x="18" y="13"/>
                        <a:pt x="19" y="12"/>
                      </a:cubicBezTo>
                      <a:cubicBezTo>
                        <a:pt x="19" y="11"/>
                        <a:pt x="17" y="12"/>
                        <a:pt x="17" y="10"/>
                      </a:cubicBezTo>
                      <a:cubicBezTo>
                        <a:pt x="17" y="10"/>
                        <a:pt x="17" y="11"/>
                        <a:pt x="17" y="11"/>
                      </a:cubicBezTo>
                      <a:cubicBezTo>
                        <a:pt x="16" y="11"/>
                        <a:pt x="15" y="10"/>
                        <a:pt x="14" y="11"/>
                      </a:cubicBezTo>
                      <a:cubicBezTo>
                        <a:pt x="14" y="12"/>
                        <a:pt x="15" y="12"/>
                        <a:pt x="15" y="13"/>
                      </a:cubicBezTo>
                      <a:cubicBezTo>
                        <a:pt x="14" y="13"/>
                        <a:pt x="13" y="13"/>
                        <a:pt x="13" y="14"/>
                      </a:cubicBezTo>
                      <a:cubicBezTo>
                        <a:pt x="13" y="13"/>
                        <a:pt x="12" y="13"/>
                        <a:pt x="13" y="12"/>
                      </a:cubicBezTo>
                      <a:cubicBezTo>
                        <a:pt x="13" y="12"/>
                        <a:pt x="14" y="12"/>
                        <a:pt x="14" y="11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3" y="11"/>
                        <a:pt x="13" y="9"/>
                        <a:pt x="12" y="10"/>
                      </a:cubicBezTo>
                      <a:cubicBezTo>
                        <a:pt x="12" y="10"/>
                        <a:pt x="11" y="11"/>
                        <a:pt x="11" y="11"/>
                      </a:cubicBezTo>
                      <a:cubicBezTo>
                        <a:pt x="11" y="10"/>
                        <a:pt x="11" y="10"/>
                        <a:pt x="11" y="10"/>
                      </a:cubicBezTo>
                      <a:cubicBezTo>
                        <a:pt x="9" y="10"/>
                        <a:pt x="8" y="11"/>
                        <a:pt x="6" y="12"/>
                      </a:cubicBezTo>
                      <a:cubicBezTo>
                        <a:pt x="8" y="12"/>
                        <a:pt x="8" y="13"/>
                        <a:pt x="8" y="14"/>
                      </a:cubicBezTo>
                      <a:cubicBezTo>
                        <a:pt x="7" y="14"/>
                        <a:pt x="6" y="15"/>
                        <a:pt x="5" y="16"/>
                      </a:cubicBezTo>
                      <a:cubicBezTo>
                        <a:pt x="5" y="14"/>
                        <a:pt x="5" y="14"/>
                        <a:pt x="5" y="14"/>
                      </a:cubicBezTo>
                      <a:cubicBezTo>
                        <a:pt x="4" y="13"/>
                        <a:pt x="4" y="17"/>
                        <a:pt x="3" y="15"/>
                      </a:cubicBezTo>
                      <a:cubicBezTo>
                        <a:pt x="5" y="15"/>
                        <a:pt x="4" y="14"/>
                        <a:pt x="4" y="13"/>
                      </a:cubicBezTo>
                      <a:cubicBezTo>
                        <a:pt x="3" y="15"/>
                        <a:pt x="2" y="16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2" y="18"/>
                        <a:pt x="1" y="18"/>
                        <a:pt x="1" y="18"/>
                      </a:cubicBezTo>
                      <a:cubicBezTo>
                        <a:pt x="1" y="18"/>
                        <a:pt x="1" y="19"/>
                        <a:pt x="0" y="20"/>
                      </a:cubicBezTo>
                      <a:cubicBezTo>
                        <a:pt x="1" y="20"/>
                        <a:pt x="1" y="20"/>
                        <a:pt x="1" y="21"/>
                      </a:cubicBezTo>
                      <a:cubicBezTo>
                        <a:pt x="2" y="21"/>
                        <a:pt x="3" y="20"/>
                        <a:pt x="4" y="21"/>
                      </a:cubicBezTo>
                      <a:close/>
                      <a:moveTo>
                        <a:pt x="227" y="19"/>
                      </a:moveTo>
                      <a:cubicBezTo>
                        <a:pt x="228" y="20"/>
                        <a:pt x="225" y="20"/>
                        <a:pt x="225" y="19"/>
                      </a:cubicBezTo>
                      <a:cubicBezTo>
                        <a:pt x="226" y="19"/>
                        <a:pt x="226" y="19"/>
                        <a:pt x="227" y="19"/>
                      </a:cubicBezTo>
                      <a:close/>
                      <a:moveTo>
                        <a:pt x="227" y="21"/>
                      </a:moveTo>
                      <a:cubicBezTo>
                        <a:pt x="228" y="21"/>
                        <a:pt x="227" y="22"/>
                        <a:pt x="228" y="22"/>
                      </a:cubicBezTo>
                      <a:cubicBezTo>
                        <a:pt x="228" y="21"/>
                        <a:pt x="228" y="21"/>
                        <a:pt x="228" y="20"/>
                      </a:cubicBezTo>
                      <a:cubicBezTo>
                        <a:pt x="230" y="20"/>
                        <a:pt x="232" y="21"/>
                        <a:pt x="231" y="22"/>
                      </a:cubicBezTo>
                      <a:cubicBezTo>
                        <a:pt x="231" y="20"/>
                        <a:pt x="229" y="22"/>
                        <a:pt x="229" y="22"/>
                      </a:cubicBezTo>
                      <a:cubicBezTo>
                        <a:pt x="229" y="24"/>
                        <a:pt x="228" y="24"/>
                        <a:pt x="227" y="24"/>
                      </a:cubicBezTo>
                      <a:cubicBezTo>
                        <a:pt x="227" y="23"/>
                        <a:pt x="227" y="22"/>
                        <a:pt x="227" y="22"/>
                      </a:cubicBezTo>
                      <a:cubicBezTo>
                        <a:pt x="226" y="21"/>
                        <a:pt x="225" y="22"/>
                        <a:pt x="225" y="21"/>
                      </a:cubicBezTo>
                      <a:cubicBezTo>
                        <a:pt x="226" y="21"/>
                        <a:pt x="227" y="20"/>
                        <a:pt x="227" y="21"/>
                      </a:cubicBezTo>
                      <a:close/>
                      <a:moveTo>
                        <a:pt x="113" y="2"/>
                      </a:moveTo>
                      <a:cubicBezTo>
                        <a:pt x="113" y="2"/>
                        <a:pt x="113" y="2"/>
                        <a:pt x="113" y="2"/>
                      </a:cubicBezTo>
                      <a:cubicBezTo>
                        <a:pt x="113" y="2"/>
                        <a:pt x="113" y="2"/>
                        <a:pt x="113" y="2"/>
                      </a:cubicBezTo>
                      <a:cubicBezTo>
                        <a:pt x="113" y="2"/>
                        <a:pt x="113" y="2"/>
                        <a:pt x="113" y="2"/>
                      </a:cubicBezTo>
                      <a:close/>
                      <a:moveTo>
                        <a:pt x="23" y="8"/>
                      </a:moveTo>
                      <a:cubicBezTo>
                        <a:pt x="24" y="8"/>
                        <a:pt x="25" y="8"/>
                        <a:pt x="26" y="8"/>
                      </a:cubicBezTo>
                      <a:cubicBezTo>
                        <a:pt x="25" y="8"/>
                        <a:pt x="24" y="8"/>
                        <a:pt x="23" y="8"/>
                      </a:cubicBezTo>
                      <a:cubicBezTo>
                        <a:pt x="23" y="9"/>
                        <a:pt x="23" y="9"/>
                        <a:pt x="23" y="10"/>
                      </a:cubicBezTo>
                      <a:cubicBezTo>
                        <a:pt x="23" y="10"/>
                        <a:pt x="23" y="9"/>
                        <a:pt x="22" y="9"/>
                      </a:cubicBezTo>
                      <a:cubicBezTo>
                        <a:pt x="22" y="9"/>
                        <a:pt x="22" y="9"/>
                        <a:pt x="22" y="9"/>
                      </a:cubicBezTo>
                      <a:cubicBezTo>
                        <a:pt x="23" y="9"/>
                        <a:pt x="23" y="9"/>
                        <a:pt x="23" y="8"/>
                      </a:cubicBezTo>
                      <a:close/>
                      <a:moveTo>
                        <a:pt x="24" y="9"/>
                      </a:moveTo>
                      <a:cubicBezTo>
                        <a:pt x="25" y="9"/>
                        <a:pt x="25" y="9"/>
                        <a:pt x="26" y="9"/>
                      </a:cubicBezTo>
                      <a:cubicBezTo>
                        <a:pt x="25" y="10"/>
                        <a:pt x="26" y="10"/>
                        <a:pt x="26" y="11"/>
                      </a:cubicBezTo>
                      <a:cubicBezTo>
                        <a:pt x="25" y="11"/>
                        <a:pt x="25" y="11"/>
                        <a:pt x="25" y="12"/>
                      </a:cubicBezTo>
                      <a:cubicBezTo>
                        <a:pt x="25" y="11"/>
                        <a:pt x="24" y="10"/>
                        <a:pt x="24" y="9"/>
                      </a:cubicBezTo>
                      <a:close/>
                      <a:moveTo>
                        <a:pt x="30" y="9"/>
                      </a:moveTo>
                      <a:cubicBezTo>
                        <a:pt x="30" y="9"/>
                        <a:pt x="30" y="9"/>
                        <a:pt x="29" y="9"/>
                      </a:cubicBezTo>
                      <a:cubicBezTo>
                        <a:pt x="29" y="9"/>
                        <a:pt x="29" y="11"/>
                        <a:pt x="28" y="11"/>
                      </a:cubicBezTo>
                      <a:cubicBezTo>
                        <a:pt x="27" y="11"/>
                        <a:pt x="27" y="9"/>
                        <a:pt x="27" y="8"/>
                      </a:cubicBezTo>
                      <a:cubicBezTo>
                        <a:pt x="28" y="8"/>
                        <a:pt x="28" y="8"/>
                        <a:pt x="29" y="8"/>
                      </a:cubicBezTo>
                      <a:cubicBezTo>
                        <a:pt x="30" y="8"/>
                        <a:pt x="30" y="9"/>
                        <a:pt x="30" y="9"/>
                      </a:cubicBezTo>
                      <a:close/>
                      <a:moveTo>
                        <a:pt x="23" y="15"/>
                      </a:moveTo>
                      <a:cubicBezTo>
                        <a:pt x="23" y="15"/>
                        <a:pt x="23" y="15"/>
                        <a:pt x="23" y="16"/>
                      </a:cubicBezTo>
                      <a:cubicBezTo>
                        <a:pt x="23" y="16"/>
                        <a:pt x="22" y="15"/>
                        <a:pt x="23" y="15"/>
                      </a:cubicBezTo>
                      <a:close/>
                      <a:moveTo>
                        <a:pt x="23" y="16"/>
                      </a:moveTo>
                      <a:cubicBezTo>
                        <a:pt x="23" y="16"/>
                        <a:pt x="23" y="16"/>
                        <a:pt x="24" y="16"/>
                      </a:cubicBezTo>
                      <a:cubicBezTo>
                        <a:pt x="24" y="16"/>
                        <a:pt x="23" y="16"/>
                        <a:pt x="23" y="16"/>
                      </a:cubicBezTo>
                      <a:close/>
                      <a:moveTo>
                        <a:pt x="33" y="15"/>
                      </a:moveTo>
                      <a:cubicBezTo>
                        <a:pt x="33" y="15"/>
                        <a:pt x="33" y="15"/>
                        <a:pt x="33" y="15"/>
                      </a:cubicBezTo>
                      <a:cubicBezTo>
                        <a:pt x="33" y="15"/>
                        <a:pt x="33" y="15"/>
                        <a:pt x="33" y="15"/>
                      </a:cubicBezTo>
                      <a:close/>
                      <a:moveTo>
                        <a:pt x="44" y="7"/>
                      </a:move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5" y="8"/>
                        <a:pt x="44" y="8"/>
                        <a:pt x="44" y="8"/>
                      </a:cubicBezTo>
                      <a:cubicBezTo>
                        <a:pt x="44" y="8"/>
                        <a:pt x="44" y="8"/>
                        <a:pt x="44" y="8"/>
                      </a:cubicBezTo>
                      <a:cubicBezTo>
                        <a:pt x="44" y="8"/>
                        <a:pt x="44" y="8"/>
                        <a:pt x="44" y="7"/>
                      </a:cubicBezTo>
                      <a:close/>
                      <a:moveTo>
                        <a:pt x="57" y="9"/>
                      </a:moveTo>
                      <a:cubicBezTo>
                        <a:pt x="58" y="10"/>
                        <a:pt x="57" y="11"/>
                        <a:pt x="58" y="12"/>
                      </a:cubicBezTo>
                      <a:cubicBezTo>
                        <a:pt x="58" y="12"/>
                        <a:pt x="58" y="12"/>
                        <a:pt x="57" y="12"/>
                      </a:cubicBezTo>
                      <a:cubicBezTo>
                        <a:pt x="57" y="12"/>
                        <a:pt x="57" y="11"/>
                        <a:pt x="57" y="12"/>
                      </a:cubicBezTo>
                      <a:cubicBezTo>
                        <a:pt x="57" y="12"/>
                        <a:pt x="55" y="12"/>
                        <a:pt x="55" y="12"/>
                      </a:cubicBezTo>
                      <a:cubicBezTo>
                        <a:pt x="55" y="12"/>
                        <a:pt x="55" y="12"/>
                        <a:pt x="54" y="12"/>
                      </a:cubicBezTo>
                      <a:cubicBezTo>
                        <a:pt x="55" y="12"/>
                        <a:pt x="56" y="11"/>
                        <a:pt x="56" y="11"/>
                      </a:cubicBezTo>
                      <a:cubicBezTo>
                        <a:pt x="56" y="10"/>
                        <a:pt x="55" y="10"/>
                        <a:pt x="57" y="9"/>
                      </a:cubicBezTo>
                      <a:close/>
                      <a:moveTo>
                        <a:pt x="63" y="11"/>
                      </a:moveTo>
                      <a:cubicBezTo>
                        <a:pt x="63" y="11"/>
                        <a:pt x="64" y="11"/>
                        <a:pt x="64" y="11"/>
                      </a:cubicBezTo>
                      <a:cubicBezTo>
                        <a:pt x="64" y="11"/>
                        <a:pt x="64" y="11"/>
                        <a:pt x="64" y="11"/>
                      </a:cubicBezTo>
                      <a:cubicBezTo>
                        <a:pt x="63" y="12"/>
                        <a:pt x="62" y="11"/>
                        <a:pt x="62" y="11"/>
                      </a:cubicBezTo>
                      <a:cubicBezTo>
                        <a:pt x="62" y="11"/>
                        <a:pt x="63" y="11"/>
                        <a:pt x="63" y="11"/>
                      </a:cubicBezTo>
                      <a:close/>
                      <a:moveTo>
                        <a:pt x="59" y="14"/>
                      </a:moveTo>
                      <a:cubicBezTo>
                        <a:pt x="60" y="14"/>
                        <a:pt x="60" y="14"/>
                        <a:pt x="60" y="14"/>
                      </a:cubicBezTo>
                      <a:cubicBezTo>
                        <a:pt x="60" y="14"/>
                        <a:pt x="59" y="14"/>
                        <a:pt x="59" y="14"/>
                      </a:cubicBezTo>
                      <a:cubicBezTo>
                        <a:pt x="59" y="14"/>
                        <a:pt x="59" y="14"/>
                        <a:pt x="59" y="14"/>
                      </a:cubicBezTo>
                      <a:close/>
                      <a:moveTo>
                        <a:pt x="66" y="8"/>
                      </a:moveTo>
                      <a:cubicBezTo>
                        <a:pt x="66" y="8"/>
                        <a:pt x="66" y="7"/>
                        <a:pt x="67" y="7"/>
                      </a:cubicBezTo>
                      <a:cubicBezTo>
                        <a:pt x="67" y="8"/>
                        <a:pt x="67" y="8"/>
                        <a:pt x="66" y="8"/>
                      </a:cubicBezTo>
                      <a:close/>
                      <a:moveTo>
                        <a:pt x="43" y="9"/>
                      </a:moveTo>
                      <a:cubicBezTo>
                        <a:pt x="43" y="9"/>
                        <a:pt x="43" y="9"/>
                        <a:pt x="43" y="9"/>
                      </a:cubicBezTo>
                      <a:cubicBezTo>
                        <a:pt x="43" y="10"/>
                        <a:pt x="44" y="11"/>
                        <a:pt x="42" y="11"/>
                      </a:cubicBezTo>
                      <a:cubicBezTo>
                        <a:pt x="42" y="11"/>
                        <a:pt x="43" y="11"/>
                        <a:pt x="43" y="11"/>
                      </a:cubicBezTo>
                      <a:cubicBezTo>
                        <a:pt x="42" y="12"/>
                        <a:pt x="42" y="11"/>
                        <a:pt x="42" y="11"/>
                      </a:cubicBezTo>
                      <a:cubicBezTo>
                        <a:pt x="42" y="10"/>
                        <a:pt x="42" y="8"/>
                        <a:pt x="43" y="8"/>
                      </a:cubicBezTo>
                      <a:cubicBezTo>
                        <a:pt x="43" y="8"/>
                        <a:pt x="43" y="8"/>
                        <a:pt x="43" y="9"/>
                      </a:cubicBezTo>
                      <a:close/>
                      <a:moveTo>
                        <a:pt x="43" y="20"/>
                      </a:moveTo>
                      <a:cubicBezTo>
                        <a:pt x="41" y="19"/>
                        <a:pt x="43" y="19"/>
                        <a:pt x="43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9"/>
                        <a:pt x="42" y="18"/>
                        <a:pt x="43" y="20"/>
                      </a:cubicBezTo>
                      <a:close/>
                      <a:moveTo>
                        <a:pt x="46" y="20"/>
                      </a:moveTo>
                      <a:cubicBezTo>
                        <a:pt x="47" y="20"/>
                        <a:pt x="47" y="20"/>
                        <a:pt x="47" y="20"/>
                      </a:cubicBezTo>
                      <a:cubicBezTo>
                        <a:pt x="48" y="20"/>
                        <a:pt x="48" y="20"/>
                        <a:pt x="49" y="21"/>
                      </a:cubicBezTo>
                      <a:cubicBezTo>
                        <a:pt x="49" y="22"/>
                        <a:pt x="47" y="21"/>
                        <a:pt x="46" y="20"/>
                      </a:cubicBezTo>
                      <a:close/>
                      <a:moveTo>
                        <a:pt x="49" y="18"/>
                      </a:moveTo>
                      <a:cubicBezTo>
                        <a:pt x="48" y="18"/>
                        <a:pt x="49" y="16"/>
                        <a:pt x="49" y="15"/>
                      </a:cubicBezTo>
                      <a:cubicBezTo>
                        <a:pt x="52" y="15"/>
                        <a:pt x="49" y="16"/>
                        <a:pt x="49" y="18"/>
                      </a:cubicBezTo>
                      <a:close/>
                      <a:moveTo>
                        <a:pt x="53" y="16"/>
                      </a:moveTo>
                      <a:cubicBezTo>
                        <a:pt x="53" y="16"/>
                        <a:pt x="53" y="16"/>
                        <a:pt x="52" y="16"/>
                      </a:cubicBezTo>
                      <a:cubicBezTo>
                        <a:pt x="53" y="16"/>
                        <a:pt x="53" y="15"/>
                        <a:pt x="53" y="15"/>
                      </a:cubicBezTo>
                      <a:cubicBezTo>
                        <a:pt x="53" y="15"/>
                        <a:pt x="53" y="16"/>
                        <a:pt x="53" y="16"/>
                      </a:cubicBezTo>
                      <a:close/>
                      <a:moveTo>
                        <a:pt x="59" y="19"/>
                      </a:move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19"/>
                        <a:pt x="60" y="18"/>
                        <a:pt x="61" y="18"/>
                      </a:cubicBezTo>
                      <a:cubicBezTo>
                        <a:pt x="61" y="18"/>
                        <a:pt x="61" y="18"/>
                        <a:pt x="61" y="18"/>
                      </a:cubicBezTo>
                      <a:cubicBezTo>
                        <a:pt x="61" y="19"/>
                        <a:pt x="60" y="19"/>
                        <a:pt x="59" y="19"/>
                      </a:cubicBezTo>
                      <a:close/>
                      <a:moveTo>
                        <a:pt x="79" y="14"/>
                      </a:moveTo>
                      <a:cubicBezTo>
                        <a:pt x="79" y="14"/>
                        <a:pt x="79" y="14"/>
                        <a:pt x="79" y="14"/>
                      </a:cubicBezTo>
                      <a:cubicBezTo>
                        <a:pt x="79" y="14"/>
                        <a:pt x="79" y="14"/>
                        <a:pt x="79" y="14"/>
                      </a:cubicBezTo>
                      <a:close/>
                      <a:moveTo>
                        <a:pt x="80" y="15"/>
                      </a:moveTo>
                      <a:cubicBezTo>
                        <a:pt x="79" y="15"/>
                        <a:pt x="79" y="16"/>
                        <a:pt x="79" y="15"/>
                      </a:cubicBezTo>
                      <a:cubicBezTo>
                        <a:pt x="79" y="14"/>
                        <a:pt x="80" y="14"/>
                        <a:pt x="79" y="13"/>
                      </a:cubicBezTo>
                      <a:cubicBezTo>
                        <a:pt x="79" y="13"/>
                        <a:pt x="79" y="13"/>
                        <a:pt x="79" y="13"/>
                      </a:cubicBezTo>
                      <a:cubicBezTo>
                        <a:pt x="80" y="14"/>
                        <a:pt x="80" y="14"/>
                        <a:pt x="80" y="15"/>
                      </a:cubicBezTo>
                      <a:cubicBezTo>
                        <a:pt x="81" y="15"/>
                        <a:pt x="81" y="14"/>
                        <a:pt x="82" y="14"/>
                      </a:cubicBezTo>
                      <a:cubicBezTo>
                        <a:pt x="82" y="15"/>
                        <a:pt x="82" y="15"/>
                        <a:pt x="82" y="15"/>
                      </a:cubicBezTo>
                      <a:cubicBezTo>
                        <a:pt x="82" y="15"/>
                        <a:pt x="82" y="15"/>
                        <a:pt x="82" y="15"/>
                      </a:cubicBezTo>
                      <a:cubicBezTo>
                        <a:pt x="83" y="15"/>
                        <a:pt x="83" y="15"/>
                        <a:pt x="83" y="15"/>
                      </a:cubicBezTo>
                      <a:cubicBezTo>
                        <a:pt x="83" y="15"/>
                        <a:pt x="83" y="15"/>
                        <a:pt x="83" y="15"/>
                      </a:cubicBezTo>
                      <a:cubicBezTo>
                        <a:pt x="81" y="16"/>
                        <a:pt x="81" y="15"/>
                        <a:pt x="80" y="15"/>
                      </a:cubicBezTo>
                      <a:close/>
                      <a:moveTo>
                        <a:pt x="83" y="7"/>
                      </a:move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ubicBezTo>
                        <a:pt x="83" y="7"/>
                        <a:pt x="83" y="7"/>
                        <a:pt x="83" y="7"/>
                      </a:cubicBezTo>
                      <a:close/>
                      <a:moveTo>
                        <a:pt x="83" y="11"/>
                      </a:moveTo>
                      <a:cubicBezTo>
                        <a:pt x="83" y="11"/>
                        <a:pt x="83" y="10"/>
                        <a:pt x="84" y="10"/>
                      </a:cubicBezTo>
                      <a:cubicBezTo>
                        <a:pt x="84" y="10"/>
                        <a:pt x="84" y="10"/>
                        <a:pt x="84" y="11"/>
                      </a:cubicBezTo>
                      <a:cubicBezTo>
                        <a:pt x="84" y="11"/>
                        <a:pt x="84" y="11"/>
                        <a:pt x="84" y="11"/>
                      </a:cubicBezTo>
                      <a:cubicBezTo>
                        <a:pt x="84" y="11"/>
                        <a:pt x="83" y="11"/>
                        <a:pt x="83" y="11"/>
                      </a:cubicBezTo>
                      <a:close/>
                      <a:moveTo>
                        <a:pt x="92" y="19"/>
                      </a:moveTo>
                      <a:cubicBezTo>
                        <a:pt x="92" y="19"/>
                        <a:pt x="92" y="19"/>
                        <a:pt x="92" y="19"/>
                      </a:cubicBezTo>
                      <a:cubicBezTo>
                        <a:pt x="92" y="19"/>
                        <a:pt x="92" y="19"/>
                        <a:pt x="92" y="19"/>
                      </a:cubicBezTo>
                      <a:cubicBezTo>
                        <a:pt x="92" y="19"/>
                        <a:pt x="92" y="19"/>
                        <a:pt x="92" y="19"/>
                      </a:cubicBezTo>
                      <a:close/>
                      <a:moveTo>
                        <a:pt x="110" y="18"/>
                      </a:moveTo>
                      <a:cubicBezTo>
                        <a:pt x="110" y="18"/>
                        <a:pt x="110" y="18"/>
                        <a:pt x="110" y="18"/>
                      </a:cubicBezTo>
                      <a:cubicBezTo>
                        <a:pt x="110" y="18"/>
                        <a:pt x="110" y="18"/>
                        <a:pt x="110" y="18"/>
                      </a:cubicBezTo>
                      <a:cubicBezTo>
                        <a:pt x="109" y="18"/>
                        <a:pt x="109" y="18"/>
                        <a:pt x="109" y="18"/>
                      </a:cubicBezTo>
                      <a:cubicBezTo>
                        <a:pt x="109" y="17"/>
                        <a:pt x="109" y="17"/>
                        <a:pt x="109" y="17"/>
                      </a:cubicBezTo>
                      <a:cubicBezTo>
                        <a:pt x="109" y="17"/>
                        <a:pt x="110" y="17"/>
                        <a:pt x="110" y="17"/>
                      </a:cubicBezTo>
                      <a:cubicBezTo>
                        <a:pt x="110" y="17"/>
                        <a:pt x="110" y="17"/>
                        <a:pt x="111" y="18"/>
                      </a:cubicBezTo>
                      <a:cubicBezTo>
                        <a:pt x="111" y="18"/>
                        <a:pt x="111" y="18"/>
                        <a:pt x="111" y="18"/>
                      </a:cubicBezTo>
                      <a:cubicBezTo>
                        <a:pt x="111" y="18"/>
                        <a:pt x="111" y="18"/>
                        <a:pt x="111" y="18"/>
                      </a:cubicBezTo>
                      <a:cubicBezTo>
                        <a:pt x="111" y="18"/>
                        <a:pt x="111" y="18"/>
                        <a:pt x="110" y="18"/>
                      </a:cubicBezTo>
                      <a:close/>
                      <a:moveTo>
                        <a:pt x="107" y="14"/>
                      </a:moveTo>
                      <a:cubicBezTo>
                        <a:pt x="106" y="15"/>
                        <a:pt x="105" y="15"/>
                        <a:pt x="105" y="15"/>
                      </a:cubicBezTo>
                      <a:cubicBezTo>
                        <a:pt x="105" y="15"/>
                        <a:pt x="105" y="15"/>
                        <a:pt x="105" y="14"/>
                      </a:cubicBezTo>
                      <a:cubicBezTo>
                        <a:pt x="105" y="14"/>
                        <a:pt x="106" y="13"/>
                        <a:pt x="106" y="15"/>
                      </a:cubicBezTo>
                      <a:cubicBezTo>
                        <a:pt x="106" y="15"/>
                        <a:pt x="106" y="15"/>
                        <a:pt x="107" y="14"/>
                      </a:cubicBezTo>
                      <a:close/>
                      <a:moveTo>
                        <a:pt x="107" y="14"/>
                      </a:moveTo>
                      <a:cubicBezTo>
                        <a:pt x="108" y="14"/>
                        <a:pt x="108" y="14"/>
                        <a:pt x="108" y="14"/>
                      </a:cubicBezTo>
                      <a:cubicBezTo>
                        <a:pt x="108" y="14"/>
                        <a:pt x="108" y="14"/>
                        <a:pt x="108" y="15"/>
                      </a:cubicBezTo>
                      <a:cubicBezTo>
                        <a:pt x="108" y="15"/>
                        <a:pt x="108" y="15"/>
                        <a:pt x="108" y="15"/>
                      </a:cubicBezTo>
                      <a:cubicBezTo>
                        <a:pt x="108" y="15"/>
                        <a:pt x="108" y="14"/>
                        <a:pt x="107" y="14"/>
                      </a:cubicBezTo>
                      <a:close/>
                      <a:moveTo>
                        <a:pt x="108" y="12"/>
                      </a:moveTo>
                      <a:cubicBezTo>
                        <a:pt x="108" y="12"/>
                        <a:pt x="109" y="12"/>
                        <a:pt x="109" y="12"/>
                      </a:cubicBezTo>
                      <a:cubicBezTo>
                        <a:pt x="109" y="13"/>
                        <a:pt x="108" y="14"/>
                        <a:pt x="108" y="12"/>
                      </a:cubicBezTo>
                      <a:cubicBezTo>
                        <a:pt x="108" y="12"/>
                        <a:pt x="108" y="12"/>
                        <a:pt x="108" y="12"/>
                      </a:cubicBezTo>
                      <a:close/>
                      <a:moveTo>
                        <a:pt x="102" y="11"/>
                      </a:moveTo>
                      <a:cubicBezTo>
                        <a:pt x="102" y="10"/>
                        <a:pt x="102" y="10"/>
                        <a:pt x="102" y="10"/>
                      </a:cubicBezTo>
                      <a:cubicBezTo>
                        <a:pt x="102" y="10"/>
                        <a:pt x="102" y="10"/>
                        <a:pt x="102" y="10"/>
                      </a:cubicBezTo>
                      <a:cubicBezTo>
                        <a:pt x="102" y="10"/>
                        <a:pt x="102" y="10"/>
                        <a:pt x="102" y="11"/>
                      </a:cubicBezTo>
                      <a:close/>
                      <a:moveTo>
                        <a:pt x="96" y="5"/>
                      </a:moveTo>
                      <a:cubicBezTo>
                        <a:pt x="96" y="5"/>
                        <a:pt x="96" y="6"/>
                        <a:pt x="96" y="6"/>
                      </a:cubicBezTo>
                      <a:cubicBezTo>
                        <a:pt x="96" y="6"/>
                        <a:pt x="96" y="5"/>
                        <a:pt x="96" y="5"/>
                      </a:cubicBezTo>
                      <a:close/>
                      <a:moveTo>
                        <a:pt x="100" y="13"/>
                      </a:moveTo>
                      <a:cubicBezTo>
                        <a:pt x="101" y="13"/>
                        <a:pt x="101" y="12"/>
                        <a:pt x="102" y="12"/>
                      </a:cubicBezTo>
                      <a:cubicBezTo>
                        <a:pt x="103" y="13"/>
                        <a:pt x="103" y="13"/>
                        <a:pt x="103" y="14"/>
                      </a:cubicBezTo>
                      <a:cubicBezTo>
                        <a:pt x="104" y="14"/>
                        <a:pt x="103" y="13"/>
                        <a:pt x="103" y="13"/>
                      </a:cubicBezTo>
                      <a:cubicBezTo>
                        <a:pt x="104" y="13"/>
                        <a:pt x="106" y="14"/>
                        <a:pt x="104" y="14"/>
                      </a:cubicBezTo>
                      <a:cubicBezTo>
                        <a:pt x="104" y="14"/>
                        <a:pt x="104" y="14"/>
                        <a:pt x="104" y="14"/>
                      </a:cubicBezTo>
                      <a:cubicBezTo>
                        <a:pt x="104" y="14"/>
                        <a:pt x="103" y="15"/>
                        <a:pt x="102" y="15"/>
                      </a:cubicBezTo>
                      <a:cubicBezTo>
                        <a:pt x="102" y="13"/>
                        <a:pt x="101" y="14"/>
                        <a:pt x="100" y="13"/>
                      </a:cubicBezTo>
                      <a:close/>
                      <a:moveTo>
                        <a:pt x="102" y="16"/>
                      </a:moveTo>
                      <a:cubicBezTo>
                        <a:pt x="104" y="16"/>
                        <a:pt x="102" y="17"/>
                        <a:pt x="104" y="18"/>
                      </a:cubicBezTo>
                      <a:cubicBezTo>
                        <a:pt x="103" y="19"/>
                        <a:pt x="101" y="17"/>
                        <a:pt x="102" y="16"/>
                      </a:cubicBezTo>
                      <a:close/>
                      <a:moveTo>
                        <a:pt x="105" y="20"/>
                      </a:moveTo>
                      <a:cubicBezTo>
                        <a:pt x="105" y="19"/>
                        <a:pt x="106" y="20"/>
                        <a:pt x="106" y="20"/>
                      </a:cubicBezTo>
                      <a:cubicBezTo>
                        <a:pt x="107" y="22"/>
                        <a:pt x="104" y="21"/>
                        <a:pt x="105" y="20"/>
                      </a:cubicBezTo>
                      <a:close/>
                      <a:moveTo>
                        <a:pt x="108" y="17"/>
                      </a:moveTo>
                      <a:cubicBezTo>
                        <a:pt x="108" y="17"/>
                        <a:pt x="108" y="17"/>
                        <a:pt x="108" y="17"/>
                      </a:cubicBezTo>
                      <a:cubicBezTo>
                        <a:pt x="108" y="17"/>
                        <a:pt x="108" y="17"/>
                        <a:pt x="108" y="17"/>
                      </a:cubicBezTo>
                      <a:cubicBezTo>
                        <a:pt x="108" y="17"/>
                        <a:pt x="109" y="18"/>
                        <a:pt x="109" y="19"/>
                      </a:cubicBezTo>
                      <a:cubicBezTo>
                        <a:pt x="109" y="19"/>
                        <a:pt x="109" y="19"/>
                        <a:pt x="109" y="19"/>
                      </a:cubicBezTo>
                      <a:cubicBezTo>
                        <a:pt x="108" y="19"/>
                        <a:pt x="108" y="18"/>
                        <a:pt x="108" y="17"/>
                      </a:cubicBezTo>
                      <a:close/>
                      <a:moveTo>
                        <a:pt x="113" y="20"/>
                      </a:moveTo>
                      <a:cubicBezTo>
                        <a:pt x="113" y="19"/>
                        <a:pt x="113" y="19"/>
                        <a:pt x="114" y="19"/>
                      </a:cubicBezTo>
                      <a:cubicBezTo>
                        <a:pt x="114" y="19"/>
                        <a:pt x="114" y="19"/>
                        <a:pt x="114" y="19"/>
                      </a:cubicBezTo>
                      <a:cubicBezTo>
                        <a:pt x="114" y="19"/>
                        <a:pt x="114" y="19"/>
                        <a:pt x="113" y="20"/>
                      </a:cubicBezTo>
                      <a:close/>
                      <a:moveTo>
                        <a:pt x="116" y="13"/>
                      </a:moveTo>
                      <a:cubicBezTo>
                        <a:pt x="116" y="13"/>
                        <a:pt x="117" y="13"/>
                        <a:pt x="117" y="13"/>
                      </a:cubicBezTo>
                      <a:cubicBezTo>
                        <a:pt x="116" y="13"/>
                        <a:pt x="116" y="13"/>
                        <a:pt x="116" y="13"/>
                      </a:cubicBezTo>
                      <a:close/>
                      <a:moveTo>
                        <a:pt x="118" y="18"/>
                      </a:moveTo>
                      <a:cubicBezTo>
                        <a:pt x="118" y="18"/>
                        <a:pt x="118" y="17"/>
                        <a:pt x="118" y="17"/>
                      </a:cubicBezTo>
                      <a:cubicBezTo>
                        <a:pt x="118" y="17"/>
                        <a:pt x="118" y="17"/>
                        <a:pt x="119" y="17"/>
                      </a:cubicBezTo>
                      <a:cubicBezTo>
                        <a:pt x="118" y="18"/>
                        <a:pt x="118" y="18"/>
                        <a:pt x="118" y="18"/>
                      </a:cubicBezTo>
                      <a:close/>
                      <a:moveTo>
                        <a:pt x="118" y="15"/>
                      </a:moveTo>
                      <a:cubicBezTo>
                        <a:pt x="118" y="16"/>
                        <a:pt x="118" y="16"/>
                        <a:pt x="118" y="16"/>
                      </a:cubicBezTo>
                      <a:cubicBezTo>
                        <a:pt x="117" y="16"/>
                        <a:pt x="117" y="17"/>
                        <a:pt x="117" y="15"/>
                      </a:cubicBezTo>
                      <a:cubicBezTo>
                        <a:pt x="117" y="15"/>
                        <a:pt x="117" y="15"/>
                        <a:pt x="117" y="14"/>
                      </a:cubicBezTo>
                      <a:cubicBezTo>
                        <a:pt x="118" y="14"/>
                        <a:pt x="119" y="14"/>
                        <a:pt x="120" y="14"/>
                      </a:cubicBezTo>
                      <a:cubicBezTo>
                        <a:pt x="119" y="15"/>
                        <a:pt x="119" y="15"/>
                        <a:pt x="118" y="15"/>
                      </a:cubicBezTo>
                      <a:close/>
                      <a:moveTo>
                        <a:pt x="133" y="18"/>
                      </a:moveTo>
                      <a:cubicBezTo>
                        <a:pt x="134" y="19"/>
                        <a:pt x="133" y="20"/>
                        <a:pt x="132" y="20"/>
                      </a:cubicBezTo>
                      <a:cubicBezTo>
                        <a:pt x="132" y="20"/>
                        <a:pt x="132" y="19"/>
                        <a:pt x="132" y="18"/>
                      </a:cubicBezTo>
                      <a:cubicBezTo>
                        <a:pt x="132" y="18"/>
                        <a:pt x="133" y="18"/>
                        <a:pt x="133" y="18"/>
                      </a:cubicBezTo>
                      <a:close/>
                      <a:moveTo>
                        <a:pt x="139" y="13"/>
                      </a:moveTo>
                      <a:cubicBezTo>
                        <a:pt x="139" y="13"/>
                        <a:pt x="139" y="13"/>
                        <a:pt x="140" y="13"/>
                      </a:cubicBezTo>
                      <a:cubicBezTo>
                        <a:pt x="140" y="13"/>
                        <a:pt x="140" y="13"/>
                        <a:pt x="140" y="13"/>
                      </a:cubicBezTo>
                      <a:cubicBezTo>
                        <a:pt x="139" y="13"/>
                        <a:pt x="139" y="13"/>
                        <a:pt x="139" y="13"/>
                      </a:cubicBezTo>
                      <a:close/>
                      <a:moveTo>
                        <a:pt x="152" y="9"/>
                      </a:moveTo>
                      <a:cubicBezTo>
                        <a:pt x="152" y="9"/>
                        <a:pt x="152" y="9"/>
                        <a:pt x="151" y="9"/>
                      </a:cubicBezTo>
                      <a:cubicBezTo>
                        <a:pt x="151" y="9"/>
                        <a:pt x="151" y="8"/>
                        <a:pt x="151" y="8"/>
                      </a:cubicBezTo>
                      <a:cubicBezTo>
                        <a:pt x="151" y="8"/>
                        <a:pt x="151" y="8"/>
                        <a:pt x="151" y="8"/>
                      </a:cubicBezTo>
                      <a:cubicBezTo>
                        <a:pt x="151" y="8"/>
                        <a:pt x="152" y="9"/>
                        <a:pt x="152" y="9"/>
                      </a:cubicBezTo>
                      <a:close/>
                      <a:moveTo>
                        <a:pt x="157" y="15"/>
                      </a:moveTo>
                      <a:cubicBezTo>
                        <a:pt x="157" y="16"/>
                        <a:pt x="156" y="16"/>
                        <a:pt x="156" y="15"/>
                      </a:cubicBezTo>
                      <a:cubicBezTo>
                        <a:pt x="155" y="16"/>
                        <a:pt x="156" y="16"/>
                        <a:pt x="156" y="17"/>
                      </a:cubicBezTo>
                      <a:cubicBezTo>
                        <a:pt x="156" y="17"/>
                        <a:pt x="156" y="17"/>
                        <a:pt x="156" y="17"/>
                      </a:cubicBezTo>
                      <a:cubicBezTo>
                        <a:pt x="156" y="17"/>
                        <a:pt x="156" y="17"/>
                        <a:pt x="156" y="17"/>
                      </a:cubicBezTo>
                      <a:cubicBezTo>
                        <a:pt x="156" y="17"/>
                        <a:pt x="155" y="17"/>
                        <a:pt x="155" y="17"/>
                      </a:cubicBezTo>
                      <a:cubicBezTo>
                        <a:pt x="155" y="17"/>
                        <a:pt x="155" y="17"/>
                        <a:pt x="154" y="17"/>
                      </a:cubicBezTo>
                      <a:cubicBezTo>
                        <a:pt x="154" y="17"/>
                        <a:pt x="154" y="17"/>
                        <a:pt x="154" y="17"/>
                      </a:cubicBezTo>
                      <a:cubicBezTo>
                        <a:pt x="154" y="17"/>
                        <a:pt x="154" y="17"/>
                        <a:pt x="153" y="17"/>
                      </a:cubicBezTo>
                      <a:cubicBezTo>
                        <a:pt x="153" y="17"/>
                        <a:pt x="153" y="17"/>
                        <a:pt x="153" y="17"/>
                      </a:cubicBezTo>
                      <a:cubicBezTo>
                        <a:pt x="153" y="17"/>
                        <a:pt x="153" y="17"/>
                        <a:pt x="152" y="17"/>
                      </a:cubicBezTo>
                      <a:cubicBezTo>
                        <a:pt x="152" y="15"/>
                        <a:pt x="154" y="18"/>
                        <a:pt x="153" y="15"/>
                      </a:cubicBezTo>
                      <a:cubicBezTo>
                        <a:pt x="153" y="15"/>
                        <a:pt x="152" y="15"/>
                        <a:pt x="152" y="15"/>
                      </a:cubicBezTo>
                      <a:cubicBezTo>
                        <a:pt x="151" y="15"/>
                        <a:pt x="152" y="16"/>
                        <a:pt x="152" y="16"/>
                      </a:cubicBezTo>
                      <a:cubicBezTo>
                        <a:pt x="151" y="16"/>
                        <a:pt x="151" y="15"/>
                        <a:pt x="150" y="15"/>
                      </a:cubicBezTo>
                      <a:cubicBezTo>
                        <a:pt x="150" y="14"/>
                        <a:pt x="152" y="15"/>
                        <a:pt x="152" y="14"/>
                      </a:cubicBezTo>
                      <a:cubicBezTo>
                        <a:pt x="152" y="14"/>
                        <a:pt x="152" y="14"/>
                        <a:pt x="152" y="13"/>
                      </a:cubicBezTo>
                      <a:cubicBezTo>
                        <a:pt x="152" y="13"/>
                        <a:pt x="152" y="14"/>
                        <a:pt x="153" y="13"/>
                      </a:cubicBezTo>
                      <a:cubicBezTo>
                        <a:pt x="154" y="12"/>
                        <a:pt x="154" y="13"/>
                        <a:pt x="155" y="13"/>
                      </a:cubicBezTo>
                      <a:cubicBezTo>
                        <a:pt x="155" y="13"/>
                        <a:pt x="155" y="14"/>
                        <a:pt x="155" y="14"/>
                      </a:cubicBezTo>
                      <a:cubicBezTo>
                        <a:pt x="156" y="14"/>
                        <a:pt x="157" y="14"/>
                        <a:pt x="158" y="14"/>
                      </a:cubicBezTo>
                      <a:cubicBezTo>
                        <a:pt x="158" y="14"/>
                        <a:pt x="158" y="14"/>
                        <a:pt x="158" y="15"/>
                      </a:cubicBezTo>
                      <a:cubicBezTo>
                        <a:pt x="158" y="15"/>
                        <a:pt x="157" y="15"/>
                        <a:pt x="157" y="15"/>
                      </a:cubicBezTo>
                      <a:close/>
                      <a:moveTo>
                        <a:pt x="167" y="13"/>
                      </a:moveTo>
                      <a:cubicBezTo>
                        <a:pt x="166" y="13"/>
                        <a:pt x="167" y="14"/>
                        <a:pt x="166" y="14"/>
                      </a:cubicBezTo>
                      <a:cubicBezTo>
                        <a:pt x="166" y="14"/>
                        <a:pt x="165" y="14"/>
                        <a:pt x="165" y="14"/>
                      </a:cubicBezTo>
                      <a:cubicBezTo>
                        <a:pt x="164" y="15"/>
                        <a:pt x="164" y="13"/>
                        <a:pt x="162" y="14"/>
                      </a:cubicBezTo>
                      <a:cubicBezTo>
                        <a:pt x="163" y="15"/>
                        <a:pt x="163" y="15"/>
                        <a:pt x="162" y="15"/>
                      </a:cubicBezTo>
                      <a:cubicBezTo>
                        <a:pt x="162" y="15"/>
                        <a:pt x="161" y="16"/>
                        <a:pt x="161" y="16"/>
                      </a:cubicBezTo>
                      <a:cubicBezTo>
                        <a:pt x="160" y="16"/>
                        <a:pt x="161" y="15"/>
                        <a:pt x="161" y="15"/>
                      </a:cubicBezTo>
                      <a:cubicBezTo>
                        <a:pt x="160" y="15"/>
                        <a:pt x="159" y="15"/>
                        <a:pt x="159" y="14"/>
                      </a:cubicBezTo>
                      <a:cubicBezTo>
                        <a:pt x="159" y="14"/>
                        <a:pt x="159" y="14"/>
                        <a:pt x="159" y="14"/>
                      </a:cubicBezTo>
                      <a:cubicBezTo>
                        <a:pt x="159" y="14"/>
                        <a:pt x="159" y="14"/>
                        <a:pt x="159" y="14"/>
                      </a:cubicBezTo>
                      <a:cubicBezTo>
                        <a:pt x="160" y="14"/>
                        <a:pt x="160" y="15"/>
                        <a:pt x="161" y="14"/>
                      </a:cubicBezTo>
                      <a:cubicBezTo>
                        <a:pt x="160" y="12"/>
                        <a:pt x="163" y="12"/>
                        <a:pt x="165" y="12"/>
                      </a:cubicBezTo>
                      <a:cubicBezTo>
                        <a:pt x="165" y="12"/>
                        <a:pt x="165" y="11"/>
                        <a:pt x="165" y="11"/>
                      </a:cubicBezTo>
                      <a:cubicBezTo>
                        <a:pt x="165" y="11"/>
                        <a:pt x="166" y="11"/>
                        <a:pt x="166" y="11"/>
                      </a:cubicBezTo>
                      <a:cubicBezTo>
                        <a:pt x="166" y="11"/>
                        <a:pt x="166" y="11"/>
                        <a:pt x="166" y="11"/>
                      </a:cubicBezTo>
                      <a:cubicBezTo>
                        <a:pt x="166" y="12"/>
                        <a:pt x="165" y="11"/>
                        <a:pt x="165" y="12"/>
                      </a:cubicBezTo>
                      <a:cubicBezTo>
                        <a:pt x="166" y="12"/>
                        <a:pt x="166" y="12"/>
                        <a:pt x="168" y="12"/>
                      </a:cubicBezTo>
                      <a:cubicBezTo>
                        <a:pt x="167" y="13"/>
                        <a:pt x="168" y="13"/>
                        <a:pt x="168" y="13"/>
                      </a:cubicBezTo>
                      <a:cubicBezTo>
                        <a:pt x="168" y="13"/>
                        <a:pt x="167" y="14"/>
                        <a:pt x="167" y="13"/>
                      </a:cubicBezTo>
                      <a:close/>
                      <a:moveTo>
                        <a:pt x="182" y="18"/>
                      </a:moveTo>
                      <a:cubicBezTo>
                        <a:pt x="181" y="16"/>
                        <a:pt x="184" y="16"/>
                        <a:pt x="184" y="17"/>
                      </a:cubicBezTo>
                      <a:cubicBezTo>
                        <a:pt x="183" y="17"/>
                        <a:pt x="183" y="18"/>
                        <a:pt x="182" y="18"/>
                      </a:cubicBezTo>
                      <a:close/>
                      <a:moveTo>
                        <a:pt x="184" y="15"/>
                      </a:moveTo>
                      <a:cubicBezTo>
                        <a:pt x="183" y="14"/>
                        <a:pt x="182" y="16"/>
                        <a:pt x="182" y="14"/>
                      </a:cubicBezTo>
                      <a:cubicBezTo>
                        <a:pt x="181" y="14"/>
                        <a:pt x="181" y="14"/>
                        <a:pt x="180" y="14"/>
                      </a:cubicBezTo>
                      <a:cubicBezTo>
                        <a:pt x="180" y="14"/>
                        <a:pt x="178" y="14"/>
                        <a:pt x="178" y="14"/>
                      </a:cubicBezTo>
                      <a:cubicBezTo>
                        <a:pt x="178" y="13"/>
                        <a:pt x="178" y="14"/>
                        <a:pt x="178" y="14"/>
                      </a:cubicBezTo>
                      <a:cubicBezTo>
                        <a:pt x="177" y="14"/>
                        <a:pt x="177" y="13"/>
                        <a:pt x="176" y="13"/>
                      </a:cubicBezTo>
                      <a:cubicBezTo>
                        <a:pt x="176" y="14"/>
                        <a:pt x="176" y="14"/>
                        <a:pt x="175" y="14"/>
                      </a:cubicBezTo>
                      <a:cubicBezTo>
                        <a:pt x="175" y="15"/>
                        <a:pt x="176" y="15"/>
                        <a:pt x="176" y="16"/>
                      </a:cubicBezTo>
                      <a:cubicBezTo>
                        <a:pt x="176" y="16"/>
                        <a:pt x="175" y="16"/>
                        <a:pt x="175" y="15"/>
                      </a:cubicBezTo>
                      <a:cubicBezTo>
                        <a:pt x="174" y="15"/>
                        <a:pt x="174" y="15"/>
                        <a:pt x="174" y="14"/>
                      </a:cubicBezTo>
                      <a:cubicBezTo>
                        <a:pt x="173" y="14"/>
                        <a:pt x="171" y="14"/>
                        <a:pt x="170" y="14"/>
                      </a:cubicBezTo>
                      <a:cubicBezTo>
                        <a:pt x="169" y="14"/>
                        <a:pt x="169" y="14"/>
                        <a:pt x="168" y="13"/>
                      </a:cubicBezTo>
                      <a:cubicBezTo>
                        <a:pt x="169" y="13"/>
                        <a:pt x="169" y="13"/>
                        <a:pt x="169" y="13"/>
                      </a:cubicBezTo>
                      <a:cubicBezTo>
                        <a:pt x="169" y="12"/>
                        <a:pt x="171" y="13"/>
                        <a:pt x="171" y="13"/>
                      </a:cubicBezTo>
                      <a:cubicBezTo>
                        <a:pt x="171" y="13"/>
                        <a:pt x="171" y="13"/>
                        <a:pt x="171" y="13"/>
                      </a:cubicBezTo>
                      <a:cubicBezTo>
                        <a:pt x="172" y="13"/>
                        <a:pt x="172" y="13"/>
                        <a:pt x="172" y="13"/>
                      </a:cubicBezTo>
                      <a:cubicBezTo>
                        <a:pt x="173" y="13"/>
                        <a:pt x="173" y="13"/>
                        <a:pt x="173" y="12"/>
                      </a:cubicBezTo>
                      <a:cubicBezTo>
                        <a:pt x="174" y="12"/>
                        <a:pt x="174" y="12"/>
                        <a:pt x="175" y="12"/>
                      </a:cubicBezTo>
                      <a:cubicBezTo>
                        <a:pt x="177" y="12"/>
                        <a:pt x="179" y="12"/>
                        <a:pt x="179" y="11"/>
                      </a:cubicBezTo>
                      <a:cubicBezTo>
                        <a:pt x="178" y="11"/>
                        <a:pt x="178" y="11"/>
                        <a:pt x="178" y="11"/>
                      </a:cubicBezTo>
                      <a:cubicBezTo>
                        <a:pt x="178" y="10"/>
                        <a:pt x="179" y="9"/>
                        <a:pt x="179" y="9"/>
                      </a:cubicBezTo>
                      <a:cubicBezTo>
                        <a:pt x="180" y="9"/>
                        <a:pt x="180" y="10"/>
                        <a:pt x="180" y="10"/>
                      </a:cubicBezTo>
                      <a:cubicBezTo>
                        <a:pt x="181" y="10"/>
                        <a:pt x="181" y="11"/>
                        <a:pt x="181" y="11"/>
                      </a:cubicBezTo>
                      <a:cubicBezTo>
                        <a:pt x="181" y="11"/>
                        <a:pt x="181" y="11"/>
                        <a:pt x="181" y="10"/>
                      </a:cubicBezTo>
                      <a:cubicBezTo>
                        <a:pt x="181" y="11"/>
                        <a:pt x="181" y="11"/>
                        <a:pt x="181" y="11"/>
                      </a:cubicBezTo>
                      <a:cubicBezTo>
                        <a:pt x="181" y="12"/>
                        <a:pt x="181" y="12"/>
                        <a:pt x="181" y="12"/>
                      </a:cubicBezTo>
                      <a:cubicBezTo>
                        <a:pt x="181" y="13"/>
                        <a:pt x="180" y="12"/>
                        <a:pt x="180" y="13"/>
                      </a:cubicBezTo>
                      <a:cubicBezTo>
                        <a:pt x="181" y="12"/>
                        <a:pt x="182" y="14"/>
                        <a:pt x="183" y="14"/>
                      </a:cubicBezTo>
                      <a:cubicBezTo>
                        <a:pt x="184" y="14"/>
                        <a:pt x="184" y="14"/>
                        <a:pt x="184" y="14"/>
                      </a:cubicBezTo>
                      <a:cubicBezTo>
                        <a:pt x="184" y="14"/>
                        <a:pt x="184" y="14"/>
                        <a:pt x="184" y="14"/>
                      </a:cubicBezTo>
                      <a:cubicBezTo>
                        <a:pt x="184" y="14"/>
                        <a:pt x="184" y="14"/>
                        <a:pt x="184" y="15"/>
                      </a:cubicBezTo>
                      <a:close/>
                      <a:moveTo>
                        <a:pt x="186" y="20"/>
                      </a:moveTo>
                      <a:cubicBezTo>
                        <a:pt x="186" y="18"/>
                        <a:pt x="184" y="17"/>
                        <a:pt x="186" y="17"/>
                      </a:cubicBezTo>
                      <a:cubicBezTo>
                        <a:pt x="186" y="18"/>
                        <a:pt x="187" y="20"/>
                        <a:pt x="186" y="20"/>
                      </a:cubicBezTo>
                      <a:close/>
                      <a:moveTo>
                        <a:pt x="186" y="22"/>
                      </a:moveTo>
                      <a:cubicBezTo>
                        <a:pt x="187" y="22"/>
                        <a:pt x="188" y="22"/>
                        <a:pt x="189" y="22"/>
                      </a:cubicBezTo>
                      <a:cubicBezTo>
                        <a:pt x="189" y="23"/>
                        <a:pt x="187" y="24"/>
                        <a:pt x="186" y="22"/>
                      </a:cubicBezTo>
                      <a:close/>
                      <a:moveTo>
                        <a:pt x="193" y="22"/>
                      </a:moveTo>
                      <a:cubicBezTo>
                        <a:pt x="193" y="20"/>
                        <a:pt x="190" y="21"/>
                        <a:pt x="191" y="20"/>
                      </a:cubicBezTo>
                      <a:cubicBezTo>
                        <a:pt x="193" y="20"/>
                        <a:pt x="193" y="20"/>
                        <a:pt x="193" y="20"/>
                      </a:cubicBezTo>
                      <a:cubicBezTo>
                        <a:pt x="192" y="20"/>
                        <a:pt x="194" y="21"/>
                        <a:pt x="193" y="22"/>
                      </a:cubicBezTo>
                      <a:close/>
                      <a:moveTo>
                        <a:pt x="191" y="13"/>
                      </a:moveTo>
                      <a:cubicBezTo>
                        <a:pt x="191" y="14"/>
                        <a:pt x="191" y="14"/>
                        <a:pt x="191" y="14"/>
                      </a:cubicBezTo>
                      <a:cubicBezTo>
                        <a:pt x="190" y="14"/>
                        <a:pt x="189" y="14"/>
                        <a:pt x="189" y="14"/>
                      </a:cubicBezTo>
                      <a:cubicBezTo>
                        <a:pt x="189" y="13"/>
                        <a:pt x="189" y="13"/>
                        <a:pt x="188" y="13"/>
                      </a:cubicBezTo>
                      <a:cubicBezTo>
                        <a:pt x="188" y="13"/>
                        <a:pt x="189" y="12"/>
                        <a:pt x="189" y="12"/>
                      </a:cubicBezTo>
                      <a:cubicBezTo>
                        <a:pt x="190" y="12"/>
                        <a:pt x="189" y="13"/>
                        <a:pt x="190" y="13"/>
                      </a:cubicBezTo>
                      <a:cubicBezTo>
                        <a:pt x="191" y="12"/>
                        <a:pt x="190" y="10"/>
                        <a:pt x="191" y="11"/>
                      </a:cubicBezTo>
                      <a:cubicBezTo>
                        <a:pt x="192" y="11"/>
                        <a:pt x="192" y="11"/>
                        <a:pt x="193" y="12"/>
                      </a:cubicBezTo>
                      <a:cubicBezTo>
                        <a:pt x="193" y="12"/>
                        <a:pt x="193" y="13"/>
                        <a:pt x="193" y="13"/>
                      </a:cubicBezTo>
                      <a:cubicBezTo>
                        <a:pt x="193" y="14"/>
                        <a:pt x="192" y="13"/>
                        <a:pt x="191" y="13"/>
                      </a:cubicBezTo>
                      <a:close/>
                      <a:moveTo>
                        <a:pt x="193" y="15"/>
                      </a:moveTo>
                      <a:cubicBezTo>
                        <a:pt x="193" y="14"/>
                        <a:pt x="194" y="14"/>
                        <a:pt x="194" y="14"/>
                      </a:cubicBezTo>
                      <a:cubicBezTo>
                        <a:pt x="194" y="14"/>
                        <a:pt x="195" y="14"/>
                        <a:pt x="195" y="15"/>
                      </a:cubicBezTo>
                      <a:cubicBezTo>
                        <a:pt x="194" y="15"/>
                        <a:pt x="194" y="15"/>
                        <a:pt x="193" y="15"/>
                      </a:cubicBezTo>
                      <a:close/>
                      <a:moveTo>
                        <a:pt x="203" y="17"/>
                      </a:moveTo>
                      <a:cubicBezTo>
                        <a:pt x="202" y="17"/>
                        <a:pt x="202" y="17"/>
                        <a:pt x="202" y="17"/>
                      </a:cubicBezTo>
                      <a:cubicBezTo>
                        <a:pt x="202" y="16"/>
                        <a:pt x="203" y="16"/>
                        <a:pt x="203" y="15"/>
                      </a:cubicBezTo>
                      <a:cubicBezTo>
                        <a:pt x="203" y="15"/>
                        <a:pt x="203" y="15"/>
                        <a:pt x="203" y="15"/>
                      </a:cubicBezTo>
                      <a:lnTo>
                        <a:pt x="203" y="17"/>
                      </a:lnTo>
                      <a:close/>
                      <a:moveTo>
                        <a:pt x="209" y="11"/>
                      </a:moveTo>
                      <a:cubicBezTo>
                        <a:pt x="209" y="11"/>
                        <a:pt x="209" y="12"/>
                        <a:pt x="209" y="12"/>
                      </a:cubicBezTo>
                      <a:cubicBezTo>
                        <a:pt x="209" y="13"/>
                        <a:pt x="208" y="13"/>
                        <a:pt x="208" y="14"/>
                      </a:cubicBezTo>
                      <a:cubicBezTo>
                        <a:pt x="206" y="13"/>
                        <a:pt x="201" y="13"/>
                        <a:pt x="199" y="15"/>
                      </a:cubicBezTo>
                      <a:cubicBezTo>
                        <a:pt x="198" y="15"/>
                        <a:pt x="198" y="14"/>
                        <a:pt x="198" y="14"/>
                      </a:cubicBezTo>
                      <a:cubicBezTo>
                        <a:pt x="198" y="14"/>
                        <a:pt x="198" y="14"/>
                        <a:pt x="198" y="14"/>
                      </a:cubicBezTo>
                      <a:cubicBezTo>
                        <a:pt x="198" y="13"/>
                        <a:pt x="199" y="13"/>
                        <a:pt x="200" y="13"/>
                      </a:cubicBezTo>
                      <a:cubicBezTo>
                        <a:pt x="200" y="13"/>
                        <a:pt x="200" y="13"/>
                        <a:pt x="200" y="13"/>
                      </a:cubicBezTo>
                      <a:cubicBezTo>
                        <a:pt x="200" y="13"/>
                        <a:pt x="200" y="14"/>
                        <a:pt x="200" y="14"/>
                      </a:cubicBezTo>
                      <a:cubicBezTo>
                        <a:pt x="202" y="14"/>
                        <a:pt x="200" y="13"/>
                        <a:pt x="200" y="12"/>
                      </a:cubicBezTo>
                      <a:cubicBezTo>
                        <a:pt x="201" y="12"/>
                        <a:pt x="201" y="12"/>
                        <a:pt x="202" y="12"/>
                      </a:cubicBezTo>
                      <a:cubicBezTo>
                        <a:pt x="202" y="13"/>
                        <a:pt x="203" y="13"/>
                        <a:pt x="204" y="13"/>
                      </a:cubicBezTo>
                      <a:cubicBezTo>
                        <a:pt x="203" y="10"/>
                        <a:pt x="205" y="13"/>
                        <a:pt x="205" y="11"/>
                      </a:cubicBezTo>
                      <a:cubicBezTo>
                        <a:pt x="205" y="11"/>
                        <a:pt x="207" y="11"/>
                        <a:pt x="207" y="10"/>
                      </a:cubicBezTo>
                      <a:cubicBezTo>
                        <a:pt x="207" y="10"/>
                        <a:pt x="208" y="10"/>
                        <a:pt x="208" y="10"/>
                      </a:cubicBezTo>
                      <a:cubicBezTo>
                        <a:pt x="208" y="11"/>
                        <a:pt x="208" y="11"/>
                        <a:pt x="209" y="11"/>
                      </a:cubicBezTo>
                      <a:cubicBezTo>
                        <a:pt x="209" y="11"/>
                        <a:pt x="209" y="12"/>
                        <a:pt x="210" y="12"/>
                      </a:cubicBezTo>
                      <a:cubicBezTo>
                        <a:pt x="210" y="12"/>
                        <a:pt x="210" y="12"/>
                        <a:pt x="211" y="12"/>
                      </a:cubicBezTo>
                      <a:cubicBezTo>
                        <a:pt x="210" y="12"/>
                        <a:pt x="210" y="13"/>
                        <a:pt x="210" y="13"/>
                      </a:cubicBezTo>
                      <a:cubicBezTo>
                        <a:pt x="210" y="13"/>
                        <a:pt x="210" y="13"/>
                        <a:pt x="210" y="13"/>
                      </a:cubicBezTo>
                      <a:cubicBezTo>
                        <a:pt x="210" y="13"/>
                        <a:pt x="209" y="13"/>
                        <a:pt x="209" y="11"/>
                      </a:cubicBezTo>
                      <a:close/>
                      <a:moveTo>
                        <a:pt x="210" y="10"/>
                      </a:moveTo>
                      <a:cubicBezTo>
                        <a:pt x="210" y="10"/>
                        <a:pt x="210" y="10"/>
                        <a:pt x="210" y="10"/>
                      </a:cubicBezTo>
                      <a:cubicBezTo>
                        <a:pt x="210" y="10"/>
                        <a:pt x="210" y="10"/>
                        <a:pt x="210" y="10"/>
                      </a:cubicBezTo>
                      <a:cubicBezTo>
                        <a:pt x="210" y="10"/>
                        <a:pt x="210" y="10"/>
                        <a:pt x="210" y="10"/>
                      </a:cubicBezTo>
                      <a:close/>
                      <a:moveTo>
                        <a:pt x="213" y="17"/>
                      </a:moveTo>
                      <a:cubicBezTo>
                        <a:pt x="213" y="18"/>
                        <a:pt x="211" y="18"/>
                        <a:pt x="211" y="17"/>
                      </a:cubicBezTo>
                      <a:cubicBezTo>
                        <a:pt x="212" y="17"/>
                        <a:pt x="212" y="17"/>
                        <a:pt x="213" y="17"/>
                      </a:cubicBezTo>
                      <a:close/>
                      <a:moveTo>
                        <a:pt x="211" y="7"/>
                      </a:moveTo>
                      <a:cubicBezTo>
                        <a:pt x="211" y="8"/>
                        <a:pt x="211" y="8"/>
                        <a:pt x="210" y="9"/>
                      </a:cubicBezTo>
                      <a:cubicBezTo>
                        <a:pt x="210" y="8"/>
                        <a:pt x="210" y="8"/>
                        <a:pt x="210" y="8"/>
                      </a:cubicBezTo>
                      <a:cubicBezTo>
                        <a:pt x="210" y="8"/>
                        <a:pt x="210" y="7"/>
                        <a:pt x="210" y="7"/>
                      </a:cubicBezTo>
                      <a:cubicBezTo>
                        <a:pt x="210" y="7"/>
                        <a:pt x="211" y="7"/>
                        <a:pt x="211" y="7"/>
                      </a:cubicBezTo>
                      <a:close/>
                      <a:moveTo>
                        <a:pt x="195" y="9"/>
                      </a:moveTo>
                      <a:cubicBezTo>
                        <a:pt x="195" y="9"/>
                        <a:pt x="195" y="9"/>
                        <a:pt x="195" y="9"/>
                      </a:cubicBezTo>
                      <a:cubicBezTo>
                        <a:pt x="195" y="9"/>
                        <a:pt x="194" y="9"/>
                        <a:pt x="194" y="9"/>
                      </a:cubicBezTo>
                      <a:cubicBezTo>
                        <a:pt x="194" y="9"/>
                        <a:pt x="195" y="9"/>
                        <a:pt x="195" y="9"/>
                      </a:cubicBezTo>
                      <a:close/>
                      <a:moveTo>
                        <a:pt x="188" y="7"/>
                      </a:moveTo>
                      <a:cubicBezTo>
                        <a:pt x="188" y="7"/>
                        <a:pt x="188" y="7"/>
                        <a:pt x="187" y="7"/>
                      </a:cubicBezTo>
                      <a:cubicBezTo>
                        <a:pt x="187" y="7"/>
                        <a:pt x="187" y="7"/>
                        <a:pt x="187" y="6"/>
                      </a:cubicBezTo>
                      <a:cubicBezTo>
                        <a:pt x="187" y="6"/>
                        <a:pt x="188" y="6"/>
                        <a:pt x="188" y="7"/>
                      </a:cubicBezTo>
                      <a:close/>
                      <a:moveTo>
                        <a:pt x="159" y="4"/>
                      </a:moveTo>
                      <a:cubicBezTo>
                        <a:pt x="158" y="5"/>
                        <a:pt x="159" y="7"/>
                        <a:pt x="158" y="7"/>
                      </a:cubicBezTo>
                      <a:cubicBezTo>
                        <a:pt x="158" y="7"/>
                        <a:pt x="158" y="6"/>
                        <a:pt x="157" y="6"/>
                      </a:cubicBezTo>
                      <a:cubicBezTo>
                        <a:pt x="157" y="6"/>
                        <a:pt x="157" y="6"/>
                        <a:pt x="157" y="6"/>
                      </a:cubicBezTo>
                      <a:cubicBezTo>
                        <a:pt x="159" y="6"/>
                        <a:pt x="157" y="4"/>
                        <a:pt x="159" y="4"/>
                      </a:cubicBezTo>
                      <a:close/>
                      <a:moveTo>
                        <a:pt x="152" y="7"/>
                      </a:moveTo>
                      <a:cubicBezTo>
                        <a:pt x="152" y="7"/>
                        <a:pt x="152" y="7"/>
                        <a:pt x="152" y="7"/>
                      </a:cubicBezTo>
                      <a:cubicBezTo>
                        <a:pt x="152" y="7"/>
                        <a:pt x="152" y="7"/>
                        <a:pt x="152" y="7"/>
                      </a:cubicBezTo>
                      <a:cubicBezTo>
                        <a:pt x="152" y="7"/>
                        <a:pt x="152" y="7"/>
                        <a:pt x="152" y="7"/>
                      </a:cubicBezTo>
                      <a:close/>
                      <a:moveTo>
                        <a:pt x="123" y="6"/>
                      </a:moveTo>
                      <a:cubicBezTo>
                        <a:pt x="124" y="6"/>
                        <a:pt x="125" y="6"/>
                        <a:pt x="125" y="6"/>
                      </a:cubicBezTo>
                      <a:cubicBezTo>
                        <a:pt x="125" y="6"/>
                        <a:pt x="125" y="6"/>
                        <a:pt x="124" y="6"/>
                      </a:cubicBezTo>
                      <a:cubicBezTo>
                        <a:pt x="124" y="7"/>
                        <a:pt x="125" y="7"/>
                        <a:pt x="125" y="7"/>
                      </a:cubicBezTo>
                      <a:cubicBezTo>
                        <a:pt x="125" y="7"/>
                        <a:pt x="125" y="7"/>
                        <a:pt x="125" y="7"/>
                      </a:cubicBezTo>
                      <a:cubicBezTo>
                        <a:pt x="124" y="7"/>
                        <a:pt x="124" y="7"/>
                        <a:pt x="124" y="6"/>
                      </a:cubicBezTo>
                      <a:cubicBezTo>
                        <a:pt x="123" y="7"/>
                        <a:pt x="123" y="8"/>
                        <a:pt x="123" y="6"/>
                      </a:cubicBezTo>
                      <a:close/>
                      <a:moveTo>
                        <a:pt x="103" y="4"/>
                      </a:moveTo>
                      <a:cubicBezTo>
                        <a:pt x="103" y="4"/>
                        <a:pt x="103" y="4"/>
                        <a:pt x="103" y="4"/>
                      </a:cubicBezTo>
                      <a:cubicBezTo>
                        <a:pt x="103" y="4"/>
                        <a:pt x="102" y="4"/>
                        <a:pt x="102" y="4"/>
                      </a:cubicBezTo>
                      <a:cubicBezTo>
                        <a:pt x="103" y="4"/>
                        <a:pt x="103" y="4"/>
                        <a:pt x="103" y="4"/>
                      </a:cubicBezTo>
                      <a:close/>
                      <a:moveTo>
                        <a:pt x="98" y="7"/>
                      </a:moveTo>
                      <a:cubicBezTo>
                        <a:pt x="97" y="7"/>
                        <a:pt x="97" y="7"/>
                        <a:pt x="97" y="7"/>
                      </a:cubicBezTo>
                      <a:cubicBezTo>
                        <a:pt x="97" y="7"/>
                        <a:pt x="97" y="7"/>
                        <a:pt x="98" y="7"/>
                      </a:cubicBezTo>
                      <a:close/>
                      <a:moveTo>
                        <a:pt x="80" y="10"/>
                      </a:moveTo>
                      <a:cubicBezTo>
                        <a:pt x="81" y="10"/>
                        <a:pt x="81" y="10"/>
                        <a:pt x="81" y="10"/>
                      </a:cubicBezTo>
                      <a:cubicBezTo>
                        <a:pt x="81" y="10"/>
                        <a:pt x="81" y="10"/>
                        <a:pt x="81" y="10"/>
                      </a:cubicBezTo>
                      <a:cubicBezTo>
                        <a:pt x="80" y="10"/>
                        <a:pt x="80" y="10"/>
                        <a:pt x="80" y="10"/>
                      </a:cubicBezTo>
                      <a:cubicBezTo>
                        <a:pt x="80" y="10"/>
                        <a:pt x="80" y="10"/>
                        <a:pt x="80" y="10"/>
                      </a:cubicBezTo>
                      <a:close/>
                      <a:moveTo>
                        <a:pt x="74" y="7"/>
                      </a:moveTo>
                      <a:cubicBezTo>
                        <a:pt x="74" y="7"/>
                        <a:pt x="74" y="6"/>
                        <a:pt x="74" y="6"/>
                      </a:cubicBezTo>
                      <a:cubicBezTo>
                        <a:pt x="74" y="6"/>
                        <a:pt x="74" y="6"/>
                        <a:pt x="75" y="6"/>
                      </a:cubicBezTo>
                      <a:cubicBezTo>
                        <a:pt x="75" y="6"/>
                        <a:pt x="74" y="7"/>
                        <a:pt x="74" y="7"/>
                      </a:cubicBezTo>
                      <a:close/>
                      <a:moveTo>
                        <a:pt x="72" y="6"/>
                      </a:moveTo>
                      <a:cubicBezTo>
                        <a:pt x="73" y="6"/>
                        <a:pt x="73" y="6"/>
                        <a:pt x="73" y="6"/>
                      </a:cubicBezTo>
                      <a:cubicBezTo>
                        <a:pt x="73" y="7"/>
                        <a:pt x="74" y="7"/>
                        <a:pt x="74" y="7"/>
                      </a:cubicBezTo>
                      <a:cubicBezTo>
                        <a:pt x="74" y="7"/>
                        <a:pt x="74" y="7"/>
                        <a:pt x="73" y="7"/>
                      </a:cubicBezTo>
                      <a:cubicBezTo>
                        <a:pt x="73" y="7"/>
                        <a:pt x="73" y="7"/>
                        <a:pt x="72" y="8"/>
                      </a:cubicBezTo>
                      <a:cubicBezTo>
                        <a:pt x="72" y="7"/>
                        <a:pt x="73" y="7"/>
                        <a:pt x="72" y="6"/>
                      </a:cubicBezTo>
                      <a:close/>
                      <a:moveTo>
                        <a:pt x="71" y="9"/>
                      </a:moveTo>
                      <a:cubicBezTo>
                        <a:pt x="71" y="9"/>
                        <a:pt x="71" y="9"/>
                        <a:pt x="71" y="9"/>
                      </a:cubicBezTo>
                      <a:cubicBezTo>
                        <a:pt x="71" y="9"/>
                        <a:pt x="71" y="10"/>
                        <a:pt x="70" y="10"/>
                      </a:cubicBezTo>
                      <a:cubicBezTo>
                        <a:pt x="70" y="10"/>
                        <a:pt x="69" y="9"/>
                        <a:pt x="69" y="9"/>
                      </a:cubicBezTo>
                      <a:cubicBezTo>
                        <a:pt x="69" y="8"/>
                        <a:pt x="68" y="8"/>
                        <a:pt x="68" y="8"/>
                      </a:cubicBezTo>
                      <a:cubicBezTo>
                        <a:pt x="68" y="8"/>
                        <a:pt x="69" y="8"/>
                        <a:pt x="69" y="8"/>
                      </a:cubicBezTo>
                      <a:cubicBezTo>
                        <a:pt x="69" y="8"/>
                        <a:pt x="70" y="10"/>
                        <a:pt x="71" y="9"/>
                      </a:cubicBezTo>
                      <a:close/>
                      <a:moveTo>
                        <a:pt x="67" y="6"/>
                      </a:moveTo>
                      <a:cubicBezTo>
                        <a:pt x="67" y="6"/>
                        <a:pt x="67" y="6"/>
                        <a:pt x="66" y="6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66" y="5"/>
                        <a:pt x="67" y="5"/>
                        <a:pt x="67" y="6"/>
                      </a:cubicBezTo>
                      <a:close/>
                      <a:moveTo>
                        <a:pt x="57" y="9"/>
                      </a:moveTo>
                      <a:cubicBezTo>
                        <a:pt x="57" y="9"/>
                        <a:pt x="57" y="9"/>
                        <a:pt x="57" y="9"/>
                      </a:cubicBezTo>
                      <a:cubicBezTo>
                        <a:pt x="57" y="9"/>
                        <a:pt x="57" y="9"/>
                        <a:pt x="57" y="9"/>
                      </a:cubicBezTo>
                      <a:close/>
                      <a:moveTo>
                        <a:pt x="56" y="7"/>
                      </a:moveTo>
                      <a:cubicBezTo>
                        <a:pt x="57" y="7"/>
                        <a:pt x="57" y="8"/>
                        <a:pt x="57" y="9"/>
                      </a:cubicBezTo>
                      <a:cubicBezTo>
                        <a:pt x="57" y="8"/>
                        <a:pt x="57" y="8"/>
                        <a:pt x="57" y="8"/>
                      </a:cubicBezTo>
                      <a:cubicBezTo>
                        <a:pt x="56" y="8"/>
                        <a:pt x="56" y="9"/>
                        <a:pt x="56" y="9"/>
                      </a:cubicBezTo>
                      <a:cubicBezTo>
                        <a:pt x="55" y="9"/>
                        <a:pt x="55" y="8"/>
                        <a:pt x="55" y="8"/>
                      </a:cubicBezTo>
                      <a:cubicBezTo>
                        <a:pt x="55" y="7"/>
                        <a:pt x="55" y="7"/>
                        <a:pt x="56" y="7"/>
                      </a:cubicBezTo>
                      <a:close/>
                      <a:moveTo>
                        <a:pt x="51" y="7"/>
                      </a:moveTo>
                      <a:cubicBezTo>
                        <a:pt x="51" y="6"/>
                        <a:pt x="50" y="6"/>
                        <a:pt x="50" y="5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51" y="6"/>
                        <a:pt x="52" y="6"/>
                        <a:pt x="51" y="7"/>
                      </a:cubicBezTo>
                      <a:close/>
                      <a:moveTo>
                        <a:pt x="38" y="10"/>
                      </a:moveTo>
                      <a:cubicBezTo>
                        <a:pt x="38" y="10"/>
                        <a:pt x="38" y="10"/>
                        <a:pt x="37" y="10"/>
                      </a:cubicBezTo>
                      <a:cubicBezTo>
                        <a:pt x="38" y="10"/>
                        <a:pt x="38" y="10"/>
                        <a:pt x="38" y="10"/>
                      </a:cubicBezTo>
                      <a:close/>
                      <a:moveTo>
                        <a:pt x="27" y="4"/>
                      </a:moveTo>
                      <a:cubicBezTo>
                        <a:pt x="28" y="4"/>
                        <a:pt x="28" y="6"/>
                        <a:pt x="30" y="5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6"/>
                        <a:pt x="30" y="8"/>
                        <a:pt x="28" y="8"/>
                      </a:cubicBezTo>
                      <a:cubicBezTo>
                        <a:pt x="29" y="6"/>
                        <a:pt x="27" y="7"/>
                        <a:pt x="27" y="5"/>
                      </a:cubicBezTo>
                      <a:cubicBezTo>
                        <a:pt x="25" y="5"/>
                        <a:pt x="26" y="8"/>
                        <a:pt x="23" y="7"/>
                      </a:cubicBezTo>
                      <a:cubicBezTo>
                        <a:pt x="23" y="7"/>
                        <a:pt x="23" y="7"/>
                        <a:pt x="23" y="7"/>
                      </a:cubicBezTo>
                      <a:cubicBezTo>
                        <a:pt x="24" y="7"/>
                        <a:pt x="24" y="7"/>
                        <a:pt x="24" y="6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5" y="5"/>
                        <a:pt x="28" y="6"/>
                        <a:pt x="27" y="4"/>
                      </a:cubicBezTo>
                      <a:close/>
                      <a:moveTo>
                        <a:pt x="21" y="10"/>
                      </a:moveTo>
                      <a:cubicBezTo>
                        <a:pt x="21" y="10"/>
                        <a:pt x="21" y="10"/>
                        <a:pt x="21" y="10"/>
                      </a:cubicBezTo>
                      <a:cubicBezTo>
                        <a:pt x="22" y="11"/>
                        <a:pt x="22" y="12"/>
                        <a:pt x="22" y="12"/>
                      </a:cubicBezTo>
                      <a:cubicBezTo>
                        <a:pt x="22" y="11"/>
                        <a:pt x="21" y="11"/>
                        <a:pt x="21" y="10"/>
                      </a:cubicBezTo>
                      <a:close/>
                      <a:moveTo>
                        <a:pt x="8" y="17"/>
                      </a:moveTo>
                      <a:cubicBezTo>
                        <a:pt x="9" y="17"/>
                        <a:pt x="9" y="17"/>
                        <a:pt x="10" y="17"/>
                      </a:cubicBezTo>
                      <a:cubicBezTo>
                        <a:pt x="10" y="18"/>
                        <a:pt x="8" y="18"/>
                        <a:pt x="8" y="17"/>
                      </a:cubicBezTo>
                      <a:close/>
                      <a:moveTo>
                        <a:pt x="7" y="18"/>
                      </a:moveTo>
                      <a:cubicBezTo>
                        <a:pt x="7" y="19"/>
                        <a:pt x="7" y="19"/>
                        <a:pt x="7" y="20"/>
                      </a:cubicBezTo>
                      <a:cubicBezTo>
                        <a:pt x="8" y="20"/>
                        <a:pt x="8" y="19"/>
                        <a:pt x="8" y="19"/>
                      </a:cubicBezTo>
                      <a:cubicBezTo>
                        <a:pt x="9" y="18"/>
                        <a:pt x="9" y="19"/>
                        <a:pt x="10" y="19"/>
                      </a:cubicBezTo>
                      <a:cubicBezTo>
                        <a:pt x="10" y="20"/>
                        <a:pt x="9" y="20"/>
                        <a:pt x="8" y="20"/>
                      </a:cubicBezTo>
                      <a:cubicBezTo>
                        <a:pt x="8" y="20"/>
                        <a:pt x="8" y="21"/>
                        <a:pt x="8" y="22"/>
                      </a:cubicBezTo>
                      <a:cubicBezTo>
                        <a:pt x="7" y="22"/>
                        <a:pt x="6" y="22"/>
                        <a:pt x="6" y="20"/>
                      </a:cubicBezTo>
                      <a:cubicBezTo>
                        <a:pt x="6" y="20"/>
                        <a:pt x="5" y="18"/>
                        <a:pt x="4" y="20"/>
                      </a:cubicBezTo>
                      <a:cubicBezTo>
                        <a:pt x="3" y="19"/>
                        <a:pt x="6" y="18"/>
                        <a:pt x="7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4" name="Freeform 3200"/>
                <p:cNvSpPr/>
                <p:nvPr/>
              </p:nvSpPr>
              <p:spPr bwMode="auto">
                <a:xfrm>
                  <a:off x="5716" y="2393"/>
                  <a:ext cx="20" cy="26"/>
                </a:xfrm>
                <a:custGeom>
                  <a:avLst/>
                  <a:gdLst>
                    <a:gd name="T0" fmla="*/ 1 w 10"/>
                    <a:gd name="T1" fmla="*/ 13 h 13"/>
                    <a:gd name="T2" fmla="*/ 1 w 10"/>
                    <a:gd name="T3" fmla="*/ 12 h 13"/>
                    <a:gd name="T4" fmla="*/ 3 w 10"/>
                    <a:gd name="T5" fmla="*/ 11 h 13"/>
                    <a:gd name="T6" fmla="*/ 2 w 10"/>
                    <a:gd name="T7" fmla="*/ 9 h 13"/>
                    <a:gd name="T8" fmla="*/ 3 w 10"/>
                    <a:gd name="T9" fmla="*/ 11 h 13"/>
                    <a:gd name="T10" fmla="*/ 5 w 10"/>
                    <a:gd name="T11" fmla="*/ 11 h 13"/>
                    <a:gd name="T12" fmla="*/ 7 w 10"/>
                    <a:gd name="T13" fmla="*/ 10 h 13"/>
                    <a:gd name="T14" fmla="*/ 10 w 10"/>
                    <a:gd name="T15" fmla="*/ 11 h 13"/>
                    <a:gd name="T16" fmla="*/ 8 w 10"/>
                    <a:gd name="T17" fmla="*/ 7 h 13"/>
                    <a:gd name="T18" fmla="*/ 9 w 10"/>
                    <a:gd name="T19" fmla="*/ 6 h 13"/>
                    <a:gd name="T20" fmla="*/ 7 w 10"/>
                    <a:gd name="T21" fmla="*/ 6 h 13"/>
                    <a:gd name="T22" fmla="*/ 8 w 10"/>
                    <a:gd name="T23" fmla="*/ 5 h 13"/>
                    <a:gd name="T24" fmla="*/ 9 w 10"/>
                    <a:gd name="T25" fmla="*/ 5 h 13"/>
                    <a:gd name="T26" fmla="*/ 10 w 10"/>
                    <a:gd name="T27" fmla="*/ 2 h 13"/>
                    <a:gd name="T28" fmla="*/ 7 w 10"/>
                    <a:gd name="T29" fmla="*/ 2 h 13"/>
                    <a:gd name="T30" fmla="*/ 7 w 10"/>
                    <a:gd name="T31" fmla="*/ 3 h 13"/>
                    <a:gd name="T32" fmla="*/ 7 w 10"/>
                    <a:gd name="T33" fmla="*/ 2 h 13"/>
                    <a:gd name="T34" fmla="*/ 6 w 10"/>
                    <a:gd name="T35" fmla="*/ 3 h 13"/>
                    <a:gd name="T36" fmla="*/ 6 w 10"/>
                    <a:gd name="T37" fmla="*/ 3 h 13"/>
                    <a:gd name="T38" fmla="*/ 4 w 10"/>
                    <a:gd name="T39" fmla="*/ 6 h 13"/>
                    <a:gd name="T40" fmla="*/ 6 w 10"/>
                    <a:gd name="T41" fmla="*/ 7 h 13"/>
                    <a:gd name="T42" fmla="*/ 5 w 10"/>
                    <a:gd name="T43" fmla="*/ 9 h 13"/>
                    <a:gd name="T44" fmla="*/ 2 w 10"/>
                    <a:gd name="T45" fmla="*/ 8 h 13"/>
                    <a:gd name="T46" fmla="*/ 0 w 10"/>
                    <a:gd name="T47" fmla="*/ 13 h 13"/>
                    <a:gd name="T48" fmla="*/ 0 w 10"/>
                    <a:gd name="T49" fmla="*/ 12 h 13"/>
                    <a:gd name="T50" fmla="*/ 1 w 10"/>
                    <a:gd name="T51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1" y="13"/>
                        <a:pt x="1" y="12"/>
                        <a:pt x="1" y="12"/>
                      </a:cubicBezTo>
                      <a:cubicBezTo>
                        <a:pt x="2" y="12"/>
                        <a:pt x="3" y="12"/>
                        <a:pt x="3" y="11"/>
                      </a:cubicBezTo>
                      <a:cubicBezTo>
                        <a:pt x="3" y="11"/>
                        <a:pt x="1" y="10"/>
                        <a:pt x="2" y="9"/>
                      </a:cubicBezTo>
                      <a:cubicBezTo>
                        <a:pt x="3" y="9"/>
                        <a:pt x="2" y="11"/>
                        <a:pt x="3" y="11"/>
                      </a:cubicBezTo>
                      <a:cubicBezTo>
                        <a:pt x="3" y="11"/>
                        <a:pt x="5" y="10"/>
                        <a:pt x="5" y="11"/>
                      </a:cubicBezTo>
                      <a:cubicBezTo>
                        <a:pt x="6" y="11"/>
                        <a:pt x="6" y="10"/>
                        <a:pt x="7" y="10"/>
                      </a:cubicBezTo>
                      <a:cubicBezTo>
                        <a:pt x="7" y="11"/>
                        <a:pt x="10" y="12"/>
                        <a:pt x="10" y="11"/>
                      </a:cubicBezTo>
                      <a:cubicBezTo>
                        <a:pt x="9" y="10"/>
                        <a:pt x="8" y="9"/>
                        <a:pt x="8" y="7"/>
                      </a:cubicBezTo>
                      <a:cubicBezTo>
                        <a:pt x="9" y="7"/>
                        <a:pt x="10" y="7"/>
                        <a:pt x="9" y="6"/>
                      </a:cubicBezTo>
                      <a:cubicBezTo>
                        <a:pt x="8" y="6"/>
                        <a:pt x="7" y="7"/>
                        <a:pt x="7" y="6"/>
                      </a:cubicBezTo>
                      <a:cubicBezTo>
                        <a:pt x="8" y="6"/>
                        <a:pt x="8" y="5"/>
                        <a:pt x="8" y="5"/>
                      </a:cubicBezTo>
                      <a:cubicBezTo>
                        <a:pt x="8" y="5"/>
                        <a:pt x="9" y="5"/>
                        <a:pt x="9" y="5"/>
                      </a:cubicBezTo>
                      <a:cubicBezTo>
                        <a:pt x="8" y="3"/>
                        <a:pt x="10" y="4"/>
                        <a:pt x="10" y="2"/>
                      </a:cubicBezTo>
                      <a:cubicBezTo>
                        <a:pt x="9" y="2"/>
                        <a:pt x="8" y="0"/>
                        <a:pt x="7" y="2"/>
                      </a:cubicBezTo>
                      <a:cubicBezTo>
                        <a:pt x="9" y="2"/>
                        <a:pt x="8" y="3"/>
                        <a:pt x="7" y="3"/>
                      </a:cubicBezTo>
                      <a:cubicBezTo>
                        <a:pt x="7" y="3"/>
                        <a:pt x="7" y="2"/>
                        <a:pt x="7" y="2"/>
                      </a:cubicBezTo>
                      <a:cubicBezTo>
                        <a:pt x="6" y="2"/>
                        <a:pt x="7" y="3"/>
                        <a:pt x="6" y="3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5" y="4"/>
                        <a:pt x="4" y="5"/>
                        <a:pt x="4" y="6"/>
                      </a:cubicBezTo>
                      <a:cubicBezTo>
                        <a:pt x="4" y="6"/>
                        <a:pt x="6" y="6"/>
                        <a:pt x="6" y="7"/>
                      </a:cubicBezTo>
                      <a:cubicBezTo>
                        <a:pt x="6" y="8"/>
                        <a:pt x="5" y="9"/>
                        <a:pt x="5" y="9"/>
                      </a:cubicBezTo>
                      <a:cubicBezTo>
                        <a:pt x="4" y="9"/>
                        <a:pt x="3" y="9"/>
                        <a:pt x="2" y="8"/>
                      </a:cubicBezTo>
                      <a:cubicBezTo>
                        <a:pt x="1" y="10"/>
                        <a:pt x="1" y="11"/>
                        <a:pt x="0" y="13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2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5" name="Freeform 3201"/>
                <p:cNvSpPr/>
                <p:nvPr/>
              </p:nvSpPr>
              <p:spPr bwMode="auto">
                <a:xfrm>
                  <a:off x="5724" y="2415"/>
                  <a:ext cx="2" cy="2"/>
                </a:xfrm>
                <a:custGeom>
                  <a:avLst/>
                  <a:gdLst>
                    <a:gd name="T0" fmla="*/ 0 w 1"/>
                    <a:gd name="T1" fmla="*/ 1 h 1"/>
                    <a:gd name="T2" fmla="*/ 1 w 1"/>
                    <a:gd name="T3" fmla="*/ 0 h 1"/>
                    <a:gd name="T4" fmla="*/ 0 w 1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6" name="Freeform 3202"/>
                <p:cNvSpPr>
                  <a:spLocks noEditPoints="1"/>
                </p:cNvSpPr>
                <p:nvPr/>
              </p:nvSpPr>
              <p:spPr bwMode="auto">
                <a:xfrm>
                  <a:off x="5634" y="2532"/>
                  <a:ext cx="408" cy="54"/>
                </a:xfrm>
                <a:custGeom>
                  <a:avLst/>
                  <a:gdLst>
                    <a:gd name="T0" fmla="*/ 17 w 199"/>
                    <a:gd name="T1" fmla="*/ 21 h 26"/>
                    <a:gd name="T2" fmla="*/ 41 w 199"/>
                    <a:gd name="T3" fmla="*/ 19 h 26"/>
                    <a:gd name="T4" fmla="*/ 58 w 199"/>
                    <a:gd name="T5" fmla="*/ 15 h 26"/>
                    <a:gd name="T6" fmla="*/ 55 w 199"/>
                    <a:gd name="T7" fmla="*/ 13 h 26"/>
                    <a:gd name="T8" fmla="*/ 78 w 199"/>
                    <a:gd name="T9" fmla="*/ 18 h 26"/>
                    <a:gd name="T10" fmla="*/ 93 w 199"/>
                    <a:gd name="T11" fmla="*/ 22 h 26"/>
                    <a:gd name="T12" fmla="*/ 105 w 199"/>
                    <a:gd name="T13" fmla="*/ 18 h 26"/>
                    <a:gd name="T14" fmla="*/ 109 w 199"/>
                    <a:gd name="T15" fmla="*/ 16 h 26"/>
                    <a:gd name="T16" fmla="*/ 121 w 199"/>
                    <a:gd name="T17" fmla="*/ 16 h 26"/>
                    <a:gd name="T18" fmla="*/ 121 w 199"/>
                    <a:gd name="T19" fmla="*/ 20 h 26"/>
                    <a:gd name="T20" fmla="*/ 142 w 199"/>
                    <a:gd name="T21" fmla="*/ 16 h 26"/>
                    <a:gd name="T22" fmla="*/ 151 w 199"/>
                    <a:gd name="T23" fmla="*/ 22 h 26"/>
                    <a:gd name="T24" fmla="*/ 166 w 199"/>
                    <a:gd name="T25" fmla="*/ 25 h 26"/>
                    <a:gd name="T26" fmla="*/ 188 w 199"/>
                    <a:gd name="T27" fmla="*/ 19 h 26"/>
                    <a:gd name="T28" fmla="*/ 192 w 199"/>
                    <a:gd name="T29" fmla="*/ 14 h 26"/>
                    <a:gd name="T30" fmla="*/ 179 w 199"/>
                    <a:gd name="T31" fmla="*/ 8 h 26"/>
                    <a:gd name="T32" fmla="*/ 177 w 199"/>
                    <a:gd name="T33" fmla="*/ 15 h 26"/>
                    <a:gd name="T34" fmla="*/ 157 w 199"/>
                    <a:gd name="T35" fmla="*/ 14 h 26"/>
                    <a:gd name="T36" fmla="*/ 164 w 199"/>
                    <a:gd name="T37" fmla="*/ 14 h 26"/>
                    <a:gd name="T38" fmla="*/ 171 w 199"/>
                    <a:gd name="T39" fmla="*/ 11 h 26"/>
                    <a:gd name="T40" fmla="*/ 172 w 199"/>
                    <a:gd name="T41" fmla="*/ 9 h 26"/>
                    <a:gd name="T42" fmla="*/ 162 w 199"/>
                    <a:gd name="T43" fmla="*/ 6 h 26"/>
                    <a:gd name="T44" fmla="*/ 149 w 199"/>
                    <a:gd name="T45" fmla="*/ 9 h 26"/>
                    <a:gd name="T46" fmla="*/ 129 w 199"/>
                    <a:gd name="T47" fmla="*/ 6 h 26"/>
                    <a:gd name="T48" fmla="*/ 115 w 199"/>
                    <a:gd name="T49" fmla="*/ 6 h 26"/>
                    <a:gd name="T50" fmla="*/ 93 w 199"/>
                    <a:gd name="T51" fmla="*/ 6 h 26"/>
                    <a:gd name="T52" fmla="*/ 77 w 199"/>
                    <a:gd name="T53" fmla="*/ 4 h 26"/>
                    <a:gd name="T54" fmla="*/ 53 w 199"/>
                    <a:gd name="T55" fmla="*/ 8 h 26"/>
                    <a:gd name="T56" fmla="*/ 32 w 199"/>
                    <a:gd name="T57" fmla="*/ 7 h 26"/>
                    <a:gd name="T58" fmla="*/ 21 w 199"/>
                    <a:gd name="T59" fmla="*/ 8 h 26"/>
                    <a:gd name="T60" fmla="*/ 5 w 199"/>
                    <a:gd name="T61" fmla="*/ 14 h 26"/>
                    <a:gd name="T62" fmla="*/ 192 w 199"/>
                    <a:gd name="T63" fmla="*/ 19 h 26"/>
                    <a:gd name="T64" fmla="*/ 183 w 199"/>
                    <a:gd name="T65" fmla="*/ 10 h 26"/>
                    <a:gd name="T66" fmla="*/ 167 w 199"/>
                    <a:gd name="T67" fmla="*/ 25 h 26"/>
                    <a:gd name="T68" fmla="*/ 154 w 199"/>
                    <a:gd name="T69" fmla="*/ 15 h 26"/>
                    <a:gd name="T70" fmla="*/ 61 w 199"/>
                    <a:gd name="T71" fmla="*/ 14 h 26"/>
                    <a:gd name="T72" fmla="*/ 70 w 199"/>
                    <a:gd name="T73" fmla="*/ 13 h 26"/>
                    <a:gd name="T74" fmla="*/ 83 w 199"/>
                    <a:gd name="T75" fmla="*/ 10 h 26"/>
                    <a:gd name="T76" fmla="*/ 80 w 199"/>
                    <a:gd name="T77" fmla="*/ 17 h 26"/>
                    <a:gd name="T78" fmla="*/ 87 w 199"/>
                    <a:gd name="T79" fmla="*/ 16 h 26"/>
                    <a:gd name="T80" fmla="*/ 94 w 199"/>
                    <a:gd name="T81" fmla="*/ 15 h 26"/>
                    <a:gd name="T82" fmla="*/ 107 w 199"/>
                    <a:gd name="T83" fmla="*/ 18 h 26"/>
                    <a:gd name="T84" fmla="*/ 99 w 199"/>
                    <a:gd name="T85" fmla="*/ 7 h 26"/>
                    <a:gd name="T86" fmla="*/ 114 w 199"/>
                    <a:gd name="T87" fmla="*/ 12 h 26"/>
                    <a:gd name="T88" fmla="*/ 113 w 199"/>
                    <a:gd name="T89" fmla="*/ 18 h 26"/>
                    <a:gd name="T90" fmla="*/ 134 w 199"/>
                    <a:gd name="T91" fmla="*/ 15 h 26"/>
                    <a:gd name="T92" fmla="*/ 137 w 199"/>
                    <a:gd name="T93" fmla="*/ 6 h 26"/>
                    <a:gd name="T94" fmla="*/ 126 w 199"/>
                    <a:gd name="T95" fmla="*/ 11 h 26"/>
                    <a:gd name="T96" fmla="*/ 119 w 199"/>
                    <a:gd name="T97" fmla="*/ 7 h 26"/>
                    <a:gd name="T98" fmla="*/ 106 w 199"/>
                    <a:gd name="T99" fmla="*/ 10 h 26"/>
                    <a:gd name="T100" fmla="*/ 95 w 199"/>
                    <a:gd name="T101" fmla="*/ 11 h 26"/>
                    <a:gd name="T102" fmla="*/ 80 w 199"/>
                    <a:gd name="T103" fmla="*/ 5 h 26"/>
                    <a:gd name="T104" fmla="*/ 71 w 199"/>
                    <a:gd name="T105" fmla="*/ 6 h 26"/>
                    <a:gd name="T106" fmla="*/ 20 w 199"/>
                    <a:gd name="T107" fmla="*/ 13 h 26"/>
                    <a:gd name="T108" fmla="*/ 24 w 199"/>
                    <a:gd name="T109" fmla="*/ 14 h 26"/>
                    <a:gd name="T110" fmla="*/ 33 w 199"/>
                    <a:gd name="T111" fmla="*/ 13 h 26"/>
                    <a:gd name="T112" fmla="*/ 32 w 199"/>
                    <a:gd name="T113" fmla="*/ 15 h 26"/>
                    <a:gd name="T114" fmla="*/ 50 w 199"/>
                    <a:gd name="T115" fmla="*/ 16 h 26"/>
                    <a:gd name="T116" fmla="*/ 38 w 199"/>
                    <a:gd name="T117" fmla="*/ 14 h 26"/>
                    <a:gd name="T118" fmla="*/ 23 w 199"/>
                    <a:gd name="T119" fmla="*/ 1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99" h="26">
                      <a:moveTo>
                        <a:pt x="1" y="18"/>
                      </a:moveTo>
                      <a:cubicBezTo>
                        <a:pt x="0" y="20"/>
                        <a:pt x="1" y="20"/>
                        <a:pt x="2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2" y="24"/>
                        <a:pt x="4" y="24"/>
                        <a:pt x="5" y="21"/>
                      </a:cubicBezTo>
                      <a:cubicBezTo>
                        <a:pt x="4" y="21"/>
                        <a:pt x="3" y="21"/>
                        <a:pt x="3" y="21"/>
                      </a:cubicBezTo>
                      <a:cubicBezTo>
                        <a:pt x="4" y="21"/>
                        <a:pt x="3" y="18"/>
                        <a:pt x="4" y="18"/>
                      </a:cubicBezTo>
                      <a:cubicBezTo>
                        <a:pt x="6" y="18"/>
                        <a:pt x="7" y="18"/>
                        <a:pt x="7" y="20"/>
                      </a:cubicBezTo>
                      <a:cubicBezTo>
                        <a:pt x="8" y="21"/>
                        <a:pt x="8" y="20"/>
                        <a:pt x="10" y="20"/>
                      </a:cubicBezTo>
                      <a:cubicBezTo>
                        <a:pt x="10" y="19"/>
                        <a:pt x="10" y="19"/>
                        <a:pt x="9" y="19"/>
                      </a:cubicBezTo>
                      <a:cubicBezTo>
                        <a:pt x="10" y="18"/>
                        <a:pt x="10" y="17"/>
                        <a:pt x="11" y="17"/>
                      </a:cubicBezTo>
                      <a:cubicBezTo>
                        <a:pt x="12" y="18"/>
                        <a:pt x="13" y="19"/>
                        <a:pt x="15" y="18"/>
                      </a:cubicBezTo>
                      <a:cubicBezTo>
                        <a:pt x="15" y="20"/>
                        <a:pt x="17" y="19"/>
                        <a:pt x="16" y="21"/>
                      </a:cubicBezTo>
                      <a:cubicBezTo>
                        <a:pt x="15" y="20"/>
                        <a:pt x="15" y="20"/>
                        <a:pt x="14" y="21"/>
                      </a:cubicBezTo>
                      <a:cubicBezTo>
                        <a:pt x="14" y="22"/>
                        <a:pt x="12" y="22"/>
                        <a:pt x="14" y="23"/>
                      </a:cubicBezTo>
                      <a:cubicBezTo>
                        <a:pt x="13" y="21"/>
                        <a:pt x="15" y="22"/>
                        <a:pt x="16" y="22"/>
                      </a:cubicBezTo>
                      <a:cubicBezTo>
                        <a:pt x="15" y="23"/>
                        <a:pt x="16" y="24"/>
                        <a:pt x="17" y="24"/>
                      </a:cubicBezTo>
                      <a:cubicBezTo>
                        <a:pt x="17" y="23"/>
                        <a:pt x="19" y="23"/>
                        <a:pt x="18" y="22"/>
                      </a:cubicBezTo>
                      <a:cubicBezTo>
                        <a:pt x="18" y="21"/>
                        <a:pt x="17" y="22"/>
                        <a:pt x="17" y="21"/>
                      </a:cubicBezTo>
                      <a:cubicBezTo>
                        <a:pt x="18" y="21"/>
                        <a:pt x="17" y="19"/>
                        <a:pt x="18" y="19"/>
                      </a:cubicBezTo>
                      <a:cubicBezTo>
                        <a:pt x="19" y="19"/>
                        <a:pt x="19" y="20"/>
                        <a:pt x="19" y="20"/>
                      </a:cubicBezTo>
                      <a:cubicBezTo>
                        <a:pt x="19" y="20"/>
                        <a:pt x="20" y="20"/>
                        <a:pt x="20" y="21"/>
                      </a:cubicBezTo>
                      <a:cubicBezTo>
                        <a:pt x="21" y="21"/>
                        <a:pt x="23" y="22"/>
                        <a:pt x="24" y="21"/>
                      </a:cubicBezTo>
                      <a:cubicBezTo>
                        <a:pt x="23" y="21"/>
                        <a:pt x="24" y="19"/>
                        <a:pt x="24" y="19"/>
                      </a:cubicBezTo>
                      <a:cubicBezTo>
                        <a:pt x="25" y="21"/>
                        <a:pt x="26" y="20"/>
                        <a:pt x="27" y="19"/>
                      </a:cubicBezTo>
                      <a:cubicBezTo>
                        <a:pt x="28" y="21"/>
                        <a:pt x="26" y="23"/>
                        <a:pt x="28" y="23"/>
                      </a:cubicBezTo>
                      <a:cubicBezTo>
                        <a:pt x="29" y="23"/>
                        <a:pt x="28" y="22"/>
                        <a:pt x="28" y="22"/>
                      </a:cubicBezTo>
                      <a:cubicBezTo>
                        <a:pt x="29" y="22"/>
                        <a:pt x="30" y="22"/>
                        <a:pt x="29" y="23"/>
                      </a:cubicBezTo>
                      <a:cubicBezTo>
                        <a:pt x="31" y="23"/>
                        <a:pt x="31" y="24"/>
                        <a:pt x="33" y="24"/>
                      </a:cubicBezTo>
                      <a:cubicBezTo>
                        <a:pt x="34" y="23"/>
                        <a:pt x="33" y="22"/>
                        <a:pt x="33" y="22"/>
                      </a:cubicBezTo>
                      <a:cubicBezTo>
                        <a:pt x="33" y="21"/>
                        <a:pt x="33" y="22"/>
                        <a:pt x="33" y="21"/>
                      </a:cubicBezTo>
                      <a:cubicBezTo>
                        <a:pt x="33" y="21"/>
                        <a:pt x="31" y="20"/>
                        <a:pt x="32" y="20"/>
                      </a:cubicBezTo>
                      <a:cubicBezTo>
                        <a:pt x="32" y="20"/>
                        <a:pt x="33" y="20"/>
                        <a:pt x="33" y="20"/>
                      </a:cubicBezTo>
                      <a:cubicBezTo>
                        <a:pt x="33" y="21"/>
                        <a:pt x="35" y="20"/>
                        <a:pt x="36" y="20"/>
                      </a:cubicBezTo>
                      <a:cubicBezTo>
                        <a:pt x="36" y="22"/>
                        <a:pt x="37" y="21"/>
                        <a:pt x="38" y="22"/>
                      </a:cubicBezTo>
                      <a:cubicBezTo>
                        <a:pt x="38" y="22"/>
                        <a:pt x="39" y="22"/>
                        <a:pt x="39" y="22"/>
                      </a:cubicBezTo>
                      <a:cubicBezTo>
                        <a:pt x="40" y="21"/>
                        <a:pt x="40" y="19"/>
                        <a:pt x="41" y="19"/>
                      </a:cubicBezTo>
                      <a:cubicBezTo>
                        <a:pt x="42" y="20"/>
                        <a:pt x="43" y="20"/>
                        <a:pt x="45" y="20"/>
                      </a:cubicBezTo>
                      <a:cubicBezTo>
                        <a:pt x="45" y="21"/>
                        <a:pt x="46" y="21"/>
                        <a:pt x="46" y="22"/>
                      </a:cubicBezTo>
                      <a:cubicBezTo>
                        <a:pt x="45" y="22"/>
                        <a:pt x="45" y="21"/>
                        <a:pt x="44" y="21"/>
                      </a:cubicBezTo>
                      <a:cubicBezTo>
                        <a:pt x="44" y="22"/>
                        <a:pt x="44" y="23"/>
                        <a:pt x="44" y="23"/>
                      </a:cubicBezTo>
                      <a:cubicBezTo>
                        <a:pt x="44" y="22"/>
                        <a:pt x="45" y="24"/>
                        <a:pt x="47" y="23"/>
                      </a:cubicBezTo>
                      <a:cubicBezTo>
                        <a:pt x="47" y="21"/>
                        <a:pt x="45" y="22"/>
                        <a:pt x="46" y="20"/>
                      </a:cubicBezTo>
                      <a:cubicBezTo>
                        <a:pt x="46" y="19"/>
                        <a:pt x="47" y="19"/>
                        <a:pt x="48" y="19"/>
                      </a:cubicBezTo>
                      <a:cubicBezTo>
                        <a:pt x="48" y="18"/>
                        <a:pt x="47" y="18"/>
                        <a:pt x="48" y="17"/>
                      </a:cubicBezTo>
                      <a:cubicBezTo>
                        <a:pt x="48" y="17"/>
                        <a:pt x="48" y="17"/>
                        <a:pt x="49" y="17"/>
                      </a:cubicBezTo>
                      <a:cubicBezTo>
                        <a:pt x="49" y="17"/>
                        <a:pt x="49" y="18"/>
                        <a:pt x="49" y="18"/>
                      </a:cubicBezTo>
                      <a:cubicBezTo>
                        <a:pt x="49" y="19"/>
                        <a:pt x="48" y="19"/>
                        <a:pt x="48" y="20"/>
                      </a:cubicBezTo>
                      <a:cubicBezTo>
                        <a:pt x="51" y="20"/>
                        <a:pt x="51" y="21"/>
                        <a:pt x="53" y="21"/>
                      </a:cubicBezTo>
                      <a:cubicBezTo>
                        <a:pt x="53" y="21"/>
                        <a:pt x="53" y="21"/>
                        <a:pt x="54" y="21"/>
                      </a:cubicBezTo>
                      <a:cubicBezTo>
                        <a:pt x="54" y="20"/>
                        <a:pt x="54" y="19"/>
                        <a:pt x="54" y="19"/>
                      </a:cubicBezTo>
                      <a:cubicBezTo>
                        <a:pt x="56" y="19"/>
                        <a:pt x="58" y="18"/>
                        <a:pt x="59" y="17"/>
                      </a:cubicBezTo>
                      <a:cubicBezTo>
                        <a:pt x="58" y="17"/>
                        <a:pt x="58" y="16"/>
                        <a:pt x="58" y="15"/>
                      </a:cubicBezTo>
                      <a:cubicBezTo>
                        <a:pt x="58" y="15"/>
                        <a:pt x="58" y="15"/>
                        <a:pt x="57" y="16"/>
                      </a:cubicBezTo>
                      <a:cubicBezTo>
                        <a:pt x="57" y="15"/>
                        <a:pt x="58" y="15"/>
                        <a:pt x="58" y="15"/>
                      </a:cubicBezTo>
                      <a:cubicBezTo>
                        <a:pt x="59" y="14"/>
                        <a:pt x="56" y="15"/>
                        <a:pt x="55" y="14"/>
                      </a:cubicBezTo>
                      <a:cubicBezTo>
                        <a:pt x="55" y="15"/>
                        <a:pt x="55" y="15"/>
                        <a:pt x="55" y="15"/>
                      </a:cubicBezTo>
                      <a:cubicBezTo>
                        <a:pt x="54" y="15"/>
                        <a:pt x="53" y="15"/>
                        <a:pt x="52" y="15"/>
                      </a:cubicBezTo>
                      <a:cubicBezTo>
                        <a:pt x="54" y="15"/>
                        <a:pt x="54" y="16"/>
                        <a:pt x="54" y="17"/>
                      </a:cubicBezTo>
                      <a:cubicBezTo>
                        <a:pt x="52" y="17"/>
                        <a:pt x="52" y="17"/>
                        <a:pt x="52" y="17"/>
                      </a:cubicBezTo>
                      <a:cubicBezTo>
                        <a:pt x="53" y="17"/>
                        <a:pt x="52" y="16"/>
                        <a:pt x="51" y="15"/>
                      </a:cubicBezTo>
                      <a:cubicBezTo>
                        <a:pt x="51" y="15"/>
                        <a:pt x="51" y="15"/>
                        <a:pt x="51" y="15"/>
                      </a:cubicBezTo>
                      <a:cubicBezTo>
                        <a:pt x="51" y="15"/>
                        <a:pt x="52" y="15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2" y="14"/>
                        <a:pt x="52" y="14"/>
                        <a:pt x="52" y="14"/>
                      </a:cubicBezTo>
                      <a:cubicBezTo>
                        <a:pt x="51" y="14"/>
                        <a:pt x="51" y="13"/>
                        <a:pt x="51" y="13"/>
                      </a:cubicBezTo>
                      <a:cubicBezTo>
                        <a:pt x="51" y="13"/>
                        <a:pt x="51" y="12"/>
                        <a:pt x="52" y="12"/>
                      </a:cubicBezTo>
                      <a:cubicBezTo>
                        <a:pt x="52" y="12"/>
                        <a:pt x="53" y="13"/>
                        <a:pt x="53" y="13"/>
                      </a:cubicBezTo>
                      <a:cubicBezTo>
                        <a:pt x="53" y="13"/>
                        <a:pt x="53" y="14"/>
                        <a:pt x="54" y="14"/>
                      </a:cubicBezTo>
                      <a:cubicBezTo>
                        <a:pt x="54" y="14"/>
                        <a:pt x="54" y="13"/>
                        <a:pt x="54" y="13"/>
                      </a:cubicBezTo>
                      <a:cubicBezTo>
                        <a:pt x="54" y="13"/>
                        <a:pt x="54" y="13"/>
                        <a:pt x="54" y="13"/>
                      </a:cubicBezTo>
                      <a:cubicBezTo>
                        <a:pt x="54" y="13"/>
                        <a:pt x="55" y="13"/>
                        <a:pt x="55" y="13"/>
                      </a:cubicBezTo>
                      <a:cubicBezTo>
                        <a:pt x="55" y="13"/>
                        <a:pt x="55" y="13"/>
                        <a:pt x="55" y="13"/>
                      </a:cubicBezTo>
                      <a:cubicBezTo>
                        <a:pt x="55" y="13"/>
                        <a:pt x="55" y="13"/>
                        <a:pt x="55" y="14"/>
                      </a:cubicBezTo>
                      <a:cubicBezTo>
                        <a:pt x="56" y="14"/>
                        <a:pt x="56" y="14"/>
                        <a:pt x="56" y="14"/>
                      </a:cubicBezTo>
                      <a:cubicBezTo>
                        <a:pt x="56" y="14"/>
                        <a:pt x="57" y="14"/>
                        <a:pt x="58" y="14"/>
                      </a:cubicBezTo>
                      <a:cubicBezTo>
                        <a:pt x="58" y="14"/>
                        <a:pt x="58" y="14"/>
                        <a:pt x="58" y="13"/>
                      </a:cubicBezTo>
                      <a:cubicBezTo>
                        <a:pt x="59" y="14"/>
                        <a:pt x="59" y="14"/>
                        <a:pt x="59" y="14"/>
                      </a:cubicBezTo>
                      <a:cubicBezTo>
                        <a:pt x="59" y="14"/>
                        <a:pt x="59" y="15"/>
                        <a:pt x="59" y="15"/>
                      </a:cubicBezTo>
                      <a:cubicBezTo>
                        <a:pt x="59" y="15"/>
                        <a:pt x="59" y="15"/>
                        <a:pt x="60" y="15"/>
                      </a:cubicBezTo>
                      <a:cubicBezTo>
                        <a:pt x="59" y="16"/>
                        <a:pt x="60" y="17"/>
                        <a:pt x="60" y="17"/>
                      </a:cubicBezTo>
                      <a:cubicBezTo>
                        <a:pt x="62" y="17"/>
                        <a:pt x="62" y="17"/>
                        <a:pt x="63" y="18"/>
                      </a:cubicBezTo>
                      <a:cubicBezTo>
                        <a:pt x="63" y="19"/>
                        <a:pt x="62" y="19"/>
                        <a:pt x="62" y="21"/>
                      </a:cubicBezTo>
                      <a:cubicBezTo>
                        <a:pt x="65" y="22"/>
                        <a:pt x="67" y="21"/>
                        <a:pt x="70" y="21"/>
                      </a:cubicBezTo>
                      <a:cubicBezTo>
                        <a:pt x="71" y="20"/>
                        <a:pt x="72" y="19"/>
                        <a:pt x="73" y="19"/>
                      </a:cubicBezTo>
                      <a:cubicBezTo>
                        <a:pt x="73" y="19"/>
                        <a:pt x="73" y="20"/>
                        <a:pt x="73" y="20"/>
                      </a:cubicBezTo>
                      <a:cubicBezTo>
                        <a:pt x="77" y="20"/>
                        <a:pt x="77" y="20"/>
                        <a:pt x="77" y="20"/>
                      </a:cubicBezTo>
                      <a:cubicBezTo>
                        <a:pt x="76" y="18"/>
                        <a:pt x="79" y="20"/>
                        <a:pt x="78" y="18"/>
                      </a:cubicBezTo>
                      <a:cubicBezTo>
                        <a:pt x="78" y="18"/>
                        <a:pt x="78" y="18"/>
                        <a:pt x="78" y="18"/>
                      </a:cubicBezTo>
                      <a:cubicBezTo>
                        <a:pt x="78" y="18"/>
                        <a:pt x="78" y="18"/>
                        <a:pt x="78" y="18"/>
                      </a:cubicBezTo>
                      <a:cubicBezTo>
                        <a:pt x="78" y="18"/>
                        <a:pt x="78" y="17"/>
                        <a:pt x="79" y="17"/>
                      </a:cubicBezTo>
                      <a:cubicBezTo>
                        <a:pt x="79" y="17"/>
                        <a:pt x="79" y="17"/>
                        <a:pt x="79" y="17"/>
                      </a:cubicBezTo>
                      <a:cubicBezTo>
                        <a:pt x="79" y="19"/>
                        <a:pt x="79" y="19"/>
                        <a:pt x="79" y="20"/>
                      </a:cubicBezTo>
                      <a:cubicBezTo>
                        <a:pt x="79" y="20"/>
                        <a:pt x="81" y="20"/>
                        <a:pt x="81" y="20"/>
                      </a:cubicBezTo>
                      <a:cubicBezTo>
                        <a:pt x="82" y="21"/>
                        <a:pt x="83" y="19"/>
                        <a:pt x="83" y="21"/>
                      </a:cubicBezTo>
                      <a:cubicBezTo>
                        <a:pt x="84" y="21"/>
                        <a:pt x="84" y="20"/>
                        <a:pt x="85" y="20"/>
                      </a:cubicBezTo>
                      <a:cubicBezTo>
                        <a:pt x="85" y="20"/>
                        <a:pt x="85" y="20"/>
                        <a:pt x="85" y="19"/>
                      </a:cubicBezTo>
                      <a:cubicBezTo>
                        <a:pt x="85" y="19"/>
                        <a:pt x="85" y="19"/>
                        <a:pt x="85" y="19"/>
                      </a:cubicBezTo>
                      <a:cubicBezTo>
                        <a:pt x="86" y="19"/>
                        <a:pt x="86" y="21"/>
                        <a:pt x="86" y="21"/>
                      </a:cubicBezTo>
                      <a:cubicBezTo>
                        <a:pt x="87" y="21"/>
                        <a:pt x="87" y="21"/>
                        <a:pt x="87" y="21"/>
                      </a:cubicBezTo>
                      <a:cubicBezTo>
                        <a:pt x="88" y="21"/>
                        <a:pt x="88" y="22"/>
                        <a:pt x="88" y="22"/>
                      </a:cubicBezTo>
                      <a:cubicBezTo>
                        <a:pt x="88" y="22"/>
                        <a:pt x="89" y="20"/>
                        <a:pt x="90" y="22"/>
                      </a:cubicBezTo>
                      <a:cubicBezTo>
                        <a:pt x="91" y="21"/>
                        <a:pt x="91" y="20"/>
                        <a:pt x="91" y="19"/>
                      </a:cubicBezTo>
                      <a:cubicBezTo>
                        <a:pt x="92" y="20"/>
                        <a:pt x="92" y="20"/>
                        <a:pt x="92" y="20"/>
                      </a:cubicBezTo>
                      <a:cubicBezTo>
                        <a:pt x="92" y="20"/>
                        <a:pt x="92" y="20"/>
                        <a:pt x="92" y="20"/>
                      </a:cubicBezTo>
                      <a:cubicBezTo>
                        <a:pt x="92" y="20"/>
                        <a:pt x="92" y="20"/>
                        <a:pt x="92" y="21"/>
                      </a:cubicBezTo>
                      <a:cubicBezTo>
                        <a:pt x="92" y="21"/>
                        <a:pt x="93" y="21"/>
                        <a:pt x="92" y="20"/>
                      </a:cubicBezTo>
                      <a:cubicBezTo>
                        <a:pt x="94" y="20"/>
                        <a:pt x="93" y="21"/>
                        <a:pt x="93" y="22"/>
                      </a:cubicBezTo>
                      <a:cubicBezTo>
                        <a:pt x="94" y="22"/>
                        <a:pt x="94" y="21"/>
                        <a:pt x="95" y="21"/>
                      </a:cubicBezTo>
                      <a:cubicBezTo>
                        <a:pt x="95" y="21"/>
                        <a:pt x="95" y="22"/>
                        <a:pt x="96" y="22"/>
                      </a:cubicBezTo>
                      <a:cubicBezTo>
                        <a:pt x="96" y="22"/>
                        <a:pt x="96" y="22"/>
                        <a:pt x="96" y="22"/>
                      </a:cubicBezTo>
                      <a:cubicBezTo>
                        <a:pt x="97" y="22"/>
                        <a:pt x="97" y="22"/>
                        <a:pt x="97" y="22"/>
                      </a:cubicBezTo>
                      <a:cubicBezTo>
                        <a:pt x="97" y="21"/>
                        <a:pt x="97" y="21"/>
                        <a:pt x="97" y="21"/>
                      </a:cubicBezTo>
                      <a:cubicBezTo>
                        <a:pt x="97" y="21"/>
                        <a:pt x="98" y="22"/>
                        <a:pt x="98" y="22"/>
                      </a:cubicBezTo>
                      <a:cubicBezTo>
                        <a:pt x="99" y="22"/>
                        <a:pt x="100" y="22"/>
                        <a:pt x="101" y="22"/>
                      </a:cubicBezTo>
                      <a:cubicBezTo>
                        <a:pt x="101" y="22"/>
                        <a:pt x="101" y="23"/>
                        <a:pt x="101" y="23"/>
                      </a:cubicBezTo>
                      <a:cubicBezTo>
                        <a:pt x="102" y="23"/>
                        <a:pt x="102" y="23"/>
                        <a:pt x="102" y="24"/>
                      </a:cubicBezTo>
                      <a:cubicBezTo>
                        <a:pt x="103" y="24"/>
                        <a:pt x="104" y="21"/>
                        <a:pt x="104" y="23"/>
                      </a:cubicBezTo>
                      <a:cubicBezTo>
                        <a:pt x="105" y="23"/>
                        <a:pt x="105" y="22"/>
                        <a:pt x="105" y="22"/>
                      </a:cubicBezTo>
                      <a:cubicBezTo>
                        <a:pt x="106" y="22"/>
                        <a:pt x="106" y="21"/>
                        <a:pt x="106" y="21"/>
                      </a:cubicBezTo>
                      <a:cubicBezTo>
                        <a:pt x="106" y="21"/>
                        <a:pt x="106" y="22"/>
                        <a:pt x="107" y="22"/>
                      </a:cubicBezTo>
                      <a:cubicBezTo>
                        <a:pt x="108" y="22"/>
                        <a:pt x="108" y="20"/>
                        <a:pt x="109" y="22"/>
                      </a:cubicBezTo>
                      <a:cubicBezTo>
                        <a:pt x="110" y="20"/>
                        <a:pt x="107" y="20"/>
                        <a:pt x="108" y="18"/>
                      </a:cubicBezTo>
                      <a:cubicBezTo>
                        <a:pt x="108" y="18"/>
                        <a:pt x="107" y="18"/>
                        <a:pt x="107" y="18"/>
                      </a:cubicBezTo>
                      <a:cubicBezTo>
                        <a:pt x="107" y="18"/>
                        <a:pt x="107" y="18"/>
                        <a:pt x="107" y="17"/>
                      </a:cubicBezTo>
                      <a:cubicBezTo>
                        <a:pt x="106" y="17"/>
                        <a:pt x="106" y="18"/>
                        <a:pt x="105" y="18"/>
                      </a:cubicBezTo>
                      <a:cubicBezTo>
                        <a:pt x="105" y="17"/>
                        <a:pt x="105" y="17"/>
                        <a:pt x="105" y="16"/>
                      </a:cubicBezTo>
                      <a:cubicBezTo>
                        <a:pt x="104" y="16"/>
                        <a:pt x="104" y="16"/>
                        <a:pt x="104" y="17"/>
                      </a:cubicBezTo>
                      <a:cubicBezTo>
                        <a:pt x="104" y="17"/>
                        <a:pt x="104" y="17"/>
                        <a:pt x="103" y="17"/>
                      </a:cubicBezTo>
                      <a:cubicBezTo>
                        <a:pt x="103" y="17"/>
                        <a:pt x="103" y="16"/>
                        <a:pt x="103" y="16"/>
                      </a:cubicBezTo>
                      <a:cubicBezTo>
                        <a:pt x="101" y="16"/>
                        <a:pt x="102" y="17"/>
                        <a:pt x="102" y="17"/>
                      </a:cubicBezTo>
                      <a:cubicBezTo>
                        <a:pt x="101" y="18"/>
                        <a:pt x="101" y="18"/>
                        <a:pt x="100" y="18"/>
                      </a:cubicBezTo>
                      <a:cubicBezTo>
                        <a:pt x="100" y="17"/>
                        <a:pt x="100" y="17"/>
                        <a:pt x="100" y="16"/>
                      </a:cubicBezTo>
                      <a:cubicBezTo>
                        <a:pt x="99" y="17"/>
                        <a:pt x="99" y="16"/>
                        <a:pt x="99" y="16"/>
                      </a:cubicBezTo>
                      <a:cubicBezTo>
                        <a:pt x="99" y="16"/>
                        <a:pt x="98" y="16"/>
                        <a:pt x="98" y="15"/>
                      </a:cubicBezTo>
                      <a:cubicBezTo>
                        <a:pt x="99" y="15"/>
                        <a:pt x="100" y="14"/>
                        <a:pt x="99" y="13"/>
                      </a:cubicBezTo>
                      <a:cubicBezTo>
                        <a:pt x="100" y="13"/>
                        <a:pt x="100" y="14"/>
                        <a:pt x="100" y="15"/>
                      </a:cubicBezTo>
                      <a:cubicBezTo>
                        <a:pt x="102" y="15"/>
                        <a:pt x="101" y="14"/>
                        <a:pt x="102" y="15"/>
                      </a:cubicBezTo>
                      <a:cubicBezTo>
                        <a:pt x="103" y="15"/>
                        <a:pt x="105" y="15"/>
                        <a:pt x="104" y="13"/>
                      </a:cubicBezTo>
                      <a:cubicBezTo>
                        <a:pt x="105" y="13"/>
                        <a:pt x="106" y="13"/>
                        <a:pt x="106" y="14"/>
                      </a:cubicBezTo>
                      <a:cubicBezTo>
                        <a:pt x="107" y="14"/>
                        <a:pt x="107" y="14"/>
                        <a:pt x="107" y="14"/>
                      </a:cubicBezTo>
                      <a:cubicBezTo>
                        <a:pt x="107" y="14"/>
                        <a:pt x="107" y="14"/>
                        <a:pt x="107" y="14"/>
                      </a:cubicBezTo>
                      <a:cubicBezTo>
                        <a:pt x="108" y="14"/>
                        <a:pt x="108" y="14"/>
                        <a:pt x="109" y="14"/>
                      </a:cubicBezTo>
                      <a:cubicBezTo>
                        <a:pt x="108" y="15"/>
                        <a:pt x="109" y="15"/>
                        <a:pt x="109" y="16"/>
                      </a:cubicBezTo>
                      <a:cubicBezTo>
                        <a:pt x="109" y="16"/>
                        <a:pt x="109" y="16"/>
                        <a:pt x="109" y="16"/>
                      </a:cubicBezTo>
                      <a:cubicBezTo>
                        <a:pt x="109" y="17"/>
                        <a:pt x="108" y="17"/>
                        <a:pt x="108" y="17"/>
                      </a:cubicBezTo>
                      <a:cubicBezTo>
                        <a:pt x="108" y="18"/>
                        <a:pt x="108" y="19"/>
                        <a:pt x="109" y="20"/>
                      </a:cubicBezTo>
                      <a:cubicBezTo>
                        <a:pt x="109" y="19"/>
                        <a:pt x="110" y="19"/>
                        <a:pt x="110" y="19"/>
                      </a:cubicBezTo>
                      <a:cubicBezTo>
                        <a:pt x="110" y="19"/>
                        <a:pt x="110" y="20"/>
                        <a:pt x="110" y="20"/>
                      </a:cubicBezTo>
                      <a:cubicBezTo>
                        <a:pt x="110" y="21"/>
                        <a:pt x="110" y="20"/>
                        <a:pt x="111" y="20"/>
                      </a:cubicBezTo>
                      <a:cubicBezTo>
                        <a:pt x="111" y="20"/>
                        <a:pt x="111" y="20"/>
                        <a:pt x="111" y="20"/>
                      </a:cubicBezTo>
                      <a:cubicBezTo>
                        <a:pt x="111" y="20"/>
                        <a:pt x="111" y="20"/>
                        <a:pt x="111" y="20"/>
                      </a:cubicBezTo>
                      <a:cubicBezTo>
                        <a:pt x="112" y="20"/>
                        <a:pt x="110" y="22"/>
                        <a:pt x="111" y="23"/>
                      </a:cubicBezTo>
                      <a:cubicBezTo>
                        <a:pt x="112" y="23"/>
                        <a:pt x="112" y="21"/>
                        <a:pt x="113" y="21"/>
                      </a:cubicBezTo>
                      <a:cubicBezTo>
                        <a:pt x="115" y="21"/>
                        <a:pt x="114" y="23"/>
                        <a:pt x="116" y="23"/>
                      </a:cubicBezTo>
                      <a:cubicBezTo>
                        <a:pt x="116" y="21"/>
                        <a:pt x="117" y="23"/>
                        <a:pt x="118" y="22"/>
                      </a:cubicBezTo>
                      <a:cubicBezTo>
                        <a:pt x="119" y="22"/>
                        <a:pt x="120" y="22"/>
                        <a:pt x="121" y="22"/>
                      </a:cubicBezTo>
                      <a:cubicBezTo>
                        <a:pt x="121" y="21"/>
                        <a:pt x="120" y="21"/>
                        <a:pt x="120" y="19"/>
                      </a:cubicBezTo>
                      <a:cubicBezTo>
                        <a:pt x="120" y="19"/>
                        <a:pt x="121" y="19"/>
                        <a:pt x="121" y="18"/>
                      </a:cubicBezTo>
                      <a:cubicBezTo>
                        <a:pt x="119" y="18"/>
                        <a:pt x="121" y="15"/>
                        <a:pt x="119" y="16"/>
                      </a:cubicBezTo>
                      <a:cubicBezTo>
                        <a:pt x="119" y="15"/>
                        <a:pt x="119" y="15"/>
                        <a:pt x="119" y="15"/>
                      </a:cubicBezTo>
                      <a:cubicBezTo>
                        <a:pt x="120" y="15"/>
                        <a:pt x="121" y="15"/>
                        <a:pt x="121" y="16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6"/>
                        <a:pt x="122" y="16"/>
                        <a:pt x="123" y="16"/>
                      </a:cubicBezTo>
                      <a:cubicBezTo>
                        <a:pt x="123" y="16"/>
                        <a:pt x="123" y="16"/>
                        <a:pt x="123" y="16"/>
                      </a:cubicBezTo>
                      <a:cubicBezTo>
                        <a:pt x="123" y="16"/>
                        <a:pt x="124" y="16"/>
                        <a:pt x="124" y="16"/>
                      </a:cubicBezTo>
                      <a:cubicBezTo>
                        <a:pt x="124" y="16"/>
                        <a:pt x="124" y="16"/>
                        <a:pt x="124" y="16"/>
                      </a:cubicBezTo>
                      <a:cubicBezTo>
                        <a:pt x="124" y="15"/>
                        <a:pt x="124" y="15"/>
                        <a:pt x="124" y="15"/>
                      </a:cubicBezTo>
                      <a:cubicBezTo>
                        <a:pt x="124" y="15"/>
                        <a:pt x="125" y="15"/>
                        <a:pt x="125" y="15"/>
                      </a:cubicBezTo>
                      <a:cubicBezTo>
                        <a:pt x="126" y="16"/>
                        <a:pt x="125" y="15"/>
                        <a:pt x="125" y="15"/>
                      </a:cubicBezTo>
                      <a:cubicBezTo>
                        <a:pt x="126" y="15"/>
                        <a:pt x="126" y="15"/>
                        <a:pt x="127" y="14"/>
                      </a:cubicBezTo>
                      <a:cubicBezTo>
                        <a:pt x="127" y="14"/>
                        <a:pt x="127" y="14"/>
                        <a:pt x="127" y="14"/>
                      </a:cubicBezTo>
                      <a:cubicBezTo>
                        <a:pt x="127" y="14"/>
                        <a:pt x="127" y="14"/>
                        <a:pt x="128" y="13"/>
                      </a:cubicBezTo>
                      <a:cubicBezTo>
                        <a:pt x="128" y="13"/>
                        <a:pt x="128" y="13"/>
                        <a:pt x="128" y="13"/>
                      </a:cubicBezTo>
                      <a:cubicBezTo>
                        <a:pt x="128" y="14"/>
                        <a:pt x="130" y="15"/>
                        <a:pt x="129" y="15"/>
                      </a:cubicBezTo>
                      <a:cubicBezTo>
                        <a:pt x="129" y="16"/>
                        <a:pt x="130" y="15"/>
                        <a:pt x="131" y="16"/>
                      </a:cubicBezTo>
                      <a:cubicBezTo>
                        <a:pt x="131" y="17"/>
                        <a:pt x="129" y="16"/>
                        <a:pt x="129" y="16"/>
                      </a:cubicBezTo>
                      <a:cubicBezTo>
                        <a:pt x="128" y="17"/>
                        <a:pt x="127" y="17"/>
                        <a:pt x="127" y="18"/>
                      </a:cubicBezTo>
                      <a:cubicBezTo>
                        <a:pt x="125" y="17"/>
                        <a:pt x="124" y="19"/>
                        <a:pt x="123" y="18"/>
                      </a:cubicBezTo>
                      <a:cubicBezTo>
                        <a:pt x="122" y="19"/>
                        <a:pt x="122" y="20"/>
                        <a:pt x="121" y="20"/>
                      </a:cubicBezTo>
                      <a:cubicBezTo>
                        <a:pt x="120" y="22"/>
                        <a:pt x="123" y="20"/>
                        <a:pt x="123" y="22"/>
                      </a:cubicBezTo>
                      <a:cubicBezTo>
                        <a:pt x="126" y="22"/>
                        <a:pt x="126" y="22"/>
                        <a:pt x="126" y="22"/>
                      </a:cubicBezTo>
                      <a:cubicBezTo>
                        <a:pt x="126" y="22"/>
                        <a:pt x="126" y="21"/>
                        <a:pt x="126" y="21"/>
                      </a:cubicBezTo>
                      <a:cubicBezTo>
                        <a:pt x="127" y="21"/>
                        <a:pt x="128" y="22"/>
                        <a:pt x="129" y="23"/>
                      </a:cubicBezTo>
                      <a:cubicBezTo>
                        <a:pt x="132" y="23"/>
                        <a:pt x="134" y="24"/>
                        <a:pt x="137" y="23"/>
                      </a:cubicBezTo>
                      <a:cubicBezTo>
                        <a:pt x="137" y="21"/>
                        <a:pt x="136" y="21"/>
                        <a:pt x="136" y="20"/>
                      </a:cubicBezTo>
                      <a:cubicBezTo>
                        <a:pt x="137" y="19"/>
                        <a:pt x="138" y="19"/>
                        <a:pt x="139" y="19"/>
                      </a:cubicBezTo>
                      <a:cubicBezTo>
                        <a:pt x="140" y="18"/>
                        <a:pt x="140" y="18"/>
                        <a:pt x="139" y="16"/>
                      </a:cubicBezTo>
                      <a:cubicBezTo>
                        <a:pt x="138" y="17"/>
                        <a:pt x="138" y="17"/>
                        <a:pt x="137" y="18"/>
                      </a:cubicBezTo>
                      <a:cubicBezTo>
                        <a:pt x="135" y="18"/>
                        <a:pt x="135" y="16"/>
                        <a:pt x="134" y="16"/>
                      </a:cubicBezTo>
                      <a:cubicBezTo>
                        <a:pt x="134" y="16"/>
                        <a:pt x="135" y="16"/>
                        <a:pt x="135" y="16"/>
                      </a:cubicBezTo>
                      <a:cubicBezTo>
                        <a:pt x="135" y="15"/>
                        <a:pt x="135" y="14"/>
                        <a:pt x="135" y="14"/>
                      </a:cubicBezTo>
                      <a:cubicBezTo>
                        <a:pt x="135" y="14"/>
                        <a:pt x="135" y="14"/>
                        <a:pt x="135" y="13"/>
                      </a:cubicBezTo>
                      <a:cubicBezTo>
                        <a:pt x="135" y="13"/>
                        <a:pt x="135" y="13"/>
                        <a:pt x="135" y="13"/>
                      </a:cubicBezTo>
                      <a:cubicBezTo>
                        <a:pt x="137" y="14"/>
                        <a:pt x="137" y="15"/>
                        <a:pt x="138" y="16"/>
                      </a:cubicBezTo>
                      <a:cubicBezTo>
                        <a:pt x="138" y="16"/>
                        <a:pt x="139" y="15"/>
                        <a:pt x="139" y="15"/>
                      </a:cubicBezTo>
                      <a:cubicBezTo>
                        <a:pt x="139" y="15"/>
                        <a:pt x="140" y="17"/>
                        <a:pt x="141" y="15"/>
                      </a:cubicBezTo>
                      <a:cubicBezTo>
                        <a:pt x="141" y="16"/>
                        <a:pt x="141" y="16"/>
                        <a:pt x="142" y="16"/>
                      </a:cubicBezTo>
                      <a:cubicBezTo>
                        <a:pt x="143" y="16"/>
                        <a:pt x="143" y="15"/>
                        <a:pt x="144" y="14"/>
                      </a:cubicBezTo>
                      <a:cubicBezTo>
                        <a:pt x="145" y="14"/>
                        <a:pt x="147" y="15"/>
                        <a:pt x="147" y="14"/>
                      </a:cubicBezTo>
                      <a:cubicBezTo>
                        <a:pt x="148" y="14"/>
                        <a:pt x="148" y="15"/>
                        <a:pt x="149" y="15"/>
                      </a:cubicBezTo>
                      <a:cubicBezTo>
                        <a:pt x="149" y="16"/>
                        <a:pt x="148" y="16"/>
                        <a:pt x="147" y="16"/>
                      </a:cubicBezTo>
                      <a:cubicBezTo>
                        <a:pt x="147" y="16"/>
                        <a:pt x="148" y="17"/>
                        <a:pt x="148" y="17"/>
                      </a:cubicBezTo>
                      <a:cubicBezTo>
                        <a:pt x="148" y="18"/>
                        <a:pt x="147" y="18"/>
                        <a:pt x="147" y="19"/>
                      </a:cubicBezTo>
                      <a:cubicBezTo>
                        <a:pt x="145" y="19"/>
                        <a:pt x="145" y="19"/>
                        <a:pt x="145" y="19"/>
                      </a:cubicBezTo>
                      <a:cubicBezTo>
                        <a:pt x="145" y="18"/>
                        <a:pt x="145" y="17"/>
                        <a:pt x="147" y="17"/>
                      </a:cubicBezTo>
                      <a:cubicBezTo>
                        <a:pt x="146" y="16"/>
                        <a:pt x="144" y="17"/>
                        <a:pt x="142" y="17"/>
                      </a:cubicBezTo>
                      <a:cubicBezTo>
                        <a:pt x="142" y="17"/>
                        <a:pt x="142" y="16"/>
                        <a:pt x="141" y="16"/>
                      </a:cubicBezTo>
                      <a:cubicBezTo>
                        <a:pt x="141" y="18"/>
                        <a:pt x="140" y="15"/>
                        <a:pt x="140" y="16"/>
                      </a:cubicBezTo>
                      <a:cubicBezTo>
                        <a:pt x="140" y="16"/>
                        <a:pt x="140" y="17"/>
                        <a:pt x="140" y="18"/>
                      </a:cubicBezTo>
                      <a:cubicBezTo>
                        <a:pt x="140" y="18"/>
                        <a:pt x="141" y="18"/>
                        <a:pt x="141" y="18"/>
                      </a:cubicBezTo>
                      <a:cubicBezTo>
                        <a:pt x="141" y="18"/>
                        <a:pt x="141" y="19"/>
                        <a:pt x="140" y="19"/>
                      </a:cubicBezTo>
                      <a:cubicBezTo>
                        <a:pt x="141" y="20"/>
                        <a:pt x="143" y="21"/>
                        <a:pt x="145" y="21"/>
                      </a:cubicBezTo>
                      <a:cubicBezTo>
                        <a:pt x="146" y="21"/>
                        <a:pt x="145" y="22"/>
                        <a:pt x="145" y="23"/>
                      </a:cubicBezTo>
                      <a:cubicBezTo>
                        <a:pt x="146" y="22"/>
                        <a:pt x="146" y="23"/>
                        <a:pt x="146" y="23"/>
                      </a:cubicBezTo>
                      <a:cubicBezTo>
                        <a:pt x="148" y="23"/>
                        <a:pt x="148" y="21"/>
                        <a:pt x="151" y="22"/>
                      </a:cubicBezTo>
                      <a:cubicBezTo>
                        <a:pt x="151" y="21"/>
                        <a:pt x="150" y="21"/>
                        <a:pt x="150" y="20"/>
                      </a:cubicBezTo>
                      <a:cubicBezTo>
                        <a:pt x="150" y="20"/>
                        <a:pt x="150" y="19"/>
                        <a:pt x="151" y="19"/>
                      </a:cubicBezTo>
                      <a:cubicBezTo>
                        <a:pt x="152" y="20"/>
                        <a:pt x="151" y="20"/>
                        <a:pt x="151" y="21"/>
                      </a:cubicBezTo>
                      <a:cubicBezTo>
                        <a:pt x="152" y="21"/>
                        <a:pt x="153" y="21"/>
                        <a:pt x="154" y="22"/>
                      </a:cubicBezTo>
                      <a:cubicBezTo>
                        <a:pt x="154" y="23"/>
                        <a:pt x="152" y="23"/>
                        <a:pt x="153" y="25"/>
                      </a:cubicBezTo>
                      <a:cubicBezTo>
                        <a:pt x="154" y="26"/>
                        <a:pt x="155" y="24"/>
                        <a:pt x="155" y="25"/>
                      </a:cubicBezTo>
                      <a:cubicBezTo>
                        <a:pt x="156" y="25"/>
                        <a:pt x="155" y="24"/>
                        <a:pt x="155" y="23"/>
                      </a:cubicBezTo>
                      <a:cubicBezTo>
                        <a:pt x="154" y="22"/>
                        <a:pt x="154" y="24"/>
                        <a:pt x="154" y="24"/>
                      </a:cubicBezTo>
                      <a:cubicBezTo>
                        <a:pt x="153" y="23"/>
                        <a:pt x="154" y="23"/>
                        <a:pt x="154" y="22"/>
                      </a:cubicBezTo>
                      <a:cubicBezTo>
                        <a:pt x="156" y="22"/>
                        <a:pt x="158" y="22"/>
                        <a:pt x="158" y="21"/>
                      </a:cubicBezTo>
                      <a:cubicBezTo>
                        <a:pt x="160" y="21"/>
                        <a:pt x="159" y="23"/>
                        <a:pt x="160" y="24"/>
                      </a:cubicBezTo>
                      <a:cubicBezTo>
                        <a:pt x="160" y="23"/>
                        <a:pt x="161" y="23"/>
                        <a:pt x="161" y="24"/>
                      </a:cubicBezTo>
                      <a:cubicBezTo>
                        <a:pt x="162" y="23"/>
                        <a:pt x="163" y="23"/>
                        <a:pt x="163" y="22"/>
                      </a:cubicBezTo>
                      <a:cubicBezTo>
                        <a:pt x="164" y="22"/>
                        <a:pt x="166" y="23"/>
                        <a:pt x="166" y="22"/>
                      </a:cubicBezTo>
                      <a:cubicBezTo>
                        <a:pt x="166" y="22"/>
                        <a:pt x="167" y="22"/>
                        <a:pt x="167" y="22"/>
                      </a:cubicBezTo>
                      <a:cubicBezTo>
                        <a:pt x="168" y="22"/>
                        <a:pt x="166" y="23"/>
                        <a:pt x="166" y="23"/>
                      </a:cubicBezTo>
                      <a:cubicBezTo>
                        <a:pt x="166" y="24"/>
                        <a:pt x="166" y="23"/>
                        <a:pt x="166" y="24"/>
                      </a:cubicBezTo>
                      <a:cubicBezTo>
                        <a:pt x="166" y="24"/>
                        <a:pt x="166" y="25"/>
                        <a:pt x="166" y="25"/>
                      </a:cubicBezTo>
                      <a:cubicBezTo>
                        <a:pt x="168" y="26"/>
                        <a:pt x="168" y="25"/>
                        <a:pt x="170" y="25"/>
                      </a:cubicBezTo>
                      <a:cubicBezTo>
                        <a:pt x="170" y="24"/>
                        <a:pt x="170" y="24"/>
                        <a:pt x="171" y="24"/>
                      </a:cubicBezTo>
                      <a:cubicBezTo>
                        <a:pt x="171" y="24"/>
                        <a:pt x="170" y="25"/>
                        <a:pt x="171" y="25"/>
                      </a:cubicBezTo>
                      <a:cubicBezTo>
                        <a:pt x="173" y="25"/>
                        <a:pt x="171" y="23"/>
                        <a:pt x="172" y="21"/>
                      </a:cubicBezTo>
                      <a:cubicBezTo>
                        <a:pt x="173" y="22"/>
                        <a:pt x="174" y="23"/>
                        <a:pt x="175" y="21"/>
                      </a:cubicBezTo>
                      <a:cubicBezTo>
                        <a:pt x="175" y="21"/>
                        <a:pt x="176" y="23"/>
                        <a:pt x="175" y="23"/>
                      </a:cubicBezTo>
                      <a:cubicBezTo>
                        <a:pt x="176" y="24"/>
                        <a:pt x="178" y="23"/>
                        <a:pt x="179" y="23"/>
                      </a:cubicBezTo>
                      <a:cubicBezTo>
                        <a:pt x="179" y="22"/>
                        <a:pt x="180" y="22"/>
                        <a:pt x="180" y="22"/>
                      </a:cubicBezTo>
                      <a:cubicBezTo>
                        <a:pt x="180" y="22"/>
                        <a:pt x="180" y="21"/>
                        <a:pt x="181" y="21"/>
                      </a:cubicBezTo>
                      <a:cubicBezTo>
                        <a:pt x="182" y="21"/>
                        <a:pt x="181" y="23"/>
                        <a:pt x="183" y="23"/>
                      </a:cubicBezTo>
                      <a:cubicBezTo>
                        <a:pt x="183" y="23"/>
                        <a:pt x="181" y="23"/>
                        <a:pt x="181" y="24"/>
                      </a:cubicBezTo>
                      <a:cubicBezTo>
                        <a:pt x="180" y="25"/>
                        <a:pt x="182" y="25"/>
                        <a:pt x="182" y="26"/>
                      </a:cubicBezTo>
                      <a:cubicBezTo>
                        <a:pt x="183" y="26"/>
                        <a:pt x="184" y="25"/>
                        <a:pt x="183" y="24"/>
                      </a:cubicBezTo>
                      <a:cubicBezTo>
                        <a:pt x="184" y="24"/>
                        <a:pt x="186" y="22"/>
                        <a:pt x="185" y="24"/>
                      </a:cubicBezTo>
                      <a:cubicBezTo>
                        <a:pt x="187" y="24"/>
                        <a:pt x="185" y="23"/>
                        <a:pt x="185" y="23"/>
                      </a:cubicBezTo>
                      <a:cubicBezTo>
                        <a:pt x="184" y="22"/>
                        <a:pt x="185" y="22"/>
                        <a:pt x="183" y="23"/>
                      </a:cubicBezTo>
                      <a:cubicBezTo>
                        <a:pt x="182" y="21"/>
                        <a:pt x="184" y="22"/>
                        <a:pt x="184" y="20"/>
                      </a:cubicBezTo>
                      <a:cubicBezTo>
                        <a:pt x="186" y="20"/>
                        <a:pt x="187" y="20"/>
                        <a:pt x="188" y="19"/>
                      </a:cubicBezTo>
                      <a:cubicBezTo>
                        <a:pt x="189" y="19"/>
                        <a:pt x="189" y="20"/>
                        <a:pt x="190" y="21"/>
                      </a:cubicBezTo>
                      <a:cubicBezTo>
                        <a:pt x="189" y="21"/>
                        <a:pt x="189" y="21"/>
                        <a:pt x="189" y="22"/>
                      </a:cubicBezTo>
                      <a:cubicBezTo>
                        <a:pt x="191" y="22"/>
                        <a:pt x="191" y="22"/>
                        <a:pt x="193" y="22"/>
                      </a:cubicBezTo>
                      <a:cubicBezTo>
                        <a:pt x="192" y="20"/>
                        <a:pt x="194" y="20"/>
                        <a:pt x="195" y="20"/>
                      </a:cubicBezTo>
                      <a:cubicBezTo>
                        <a:pt x="196" y="20"/>
                        <a:pt x="195" y="23"/>
                        <a:pt x="196" y="23"/>
                      </a:cubicBezTo>
                      <a:cubicBezTo>
                        <a:pt x="196" y="23"/>
                        <a:pt x="195" y="23"/>
                        <a:pt x="195" y="23"/>
                      </a:cubicBezTo>
                      <a:cubicBezTo>
                        <a:pt x="195" y="26"/>
                        <a:pt x="197" y="26"/>
                        <a:pt x="198" y="24"/>
                      </a:cubicBezTo>
                      <a:cubicBezTo>
                        <a:pt x="198" y="24"/>
                        <a:pt x="198" y="23"/>
                        <a:pt x="197" y="23"/>
                      </a:cubicBezTo>
                      <a:cubicBezTo>
                        <a:pt x="198" y="22"/>
                        <a:pt x="199" y="22"/>
                        <a:pt x="198" y="20"/>
                      </a:cubicBezTo>
                      <a:cubicBezTo>
                        <a:pt x="199" y="20"/>
                        <a:pt x="199" y="21"/>
                        <a:pt x="199" y="21"/>
                      </a:cubicBezTo>
                      <a:cubicBezTo>
                        <a:pt x="199" y="21"/>
                        <a:pt x="199" y="21"/>
                        <a:pt x="199" y="21"/>
                      </a:cubicBezTo>
                      <a:cubicBezTo>
                        <a:pt x="199" y="19"/>
                        <a:pt x="198" y="18"/>
                        <a:pt x="197" y="16"/>
                      </a:cubicBezTo>
                      <a:cubicBezTo>
                        <a:pt x="197" y="16"/>
                        <a:pt x="197" y="16"/>
                        <a:pt x="197" y="16"/>
                      </a:cubicBezTo>
                      <a:cubicBezTo>
                        <a:pt x="197" y="16"/>
                        <a:pt x="197" y="16"/>
                        <a:pt x="197" y="16"/>
                      </a:cubicBezTo>
                      <a:cubicBezTo>
                        <a:pt x="197" y="16"/>
                        <a:pt x="197" y="16"/>
                        <a:pt x="197" y="16"/>
                      </a:cubicBezTo>
                      <a:cubicBezTo>
                        <a:pt x="197" y="16"/>
                        <a:pt x="197" y="16"/>
                        <a:pt x="196" y="16"/>
                      </a:cubicBezTo>
                      <a:cubicBezTo>
                        <a:pt x="195" y="16"/>
                        <a:pt x="196" y="16"/>
                        <a:pt x="195" y="16"/>
                      </a:cubicBezTo>
                      <a:cubicBezTo>
                        <a:pt x="193" y="16"/>
                        <a:pt x="193" y="15"/>
                        <a:pt x="192" y="14"/>
                      </a:cubicBezTo>
                      <a:cubicBezTo>
                        <a:pt x="191" y="15"/>
                        <a:pt x="190" y="16"/>
                        <a:pt x="190" y="17"/>
                      </a:cubicBezTo>
                      <a:cubicBezTo>
                        <a:pt x="190" y="17"/>
                        <a:pt x="188" y="16"/>
                        <a:pt x="188" y="17"/>
                      </a:cubicBezTo>
                      <a:cubicBezTo>
                        <a:pt x="188" y="19"/>
                        <a:pt x="187" y="17"/>
                        <a:pt x="186" y="17"/>
                      </a:cubicBezTo>
                      <a:cubicBezTo>
                        <a:pt x="186" y="17"/>
                        <a:pt x="185" y="14"/>
                        <a:pt x="186" y="14"/>
                      </a:cubicBezTo>
                      <a:cubicBezTo>
                        <a:pt x="187" y="14"/>
                        <a:pt x="186" y="12"/>
                        <a:pt x="187" y="11"/>
                      </a:cubicBezTo>
                      <a:cubicBezTo>
                        <a:pt x="186" y="11"/>
                        <a:pt x="187" y="10"/>
                        <a:pt x="186" y="10"/>
                      </a:cubicBezTo>
                      <a:cubicBezTo>
                        <a:pt x="186" y="10"/>
                        <a:pt x="186" y="9"/>
                        <a:pt x="186" y="9"/>
                      </a:cubicBezTo>
                      <a:cubicBezTo>
                        <a:pt x="186" y="9"/>
                        <a:pt x="187" y="9"/>
                        <a:pt x="188" y="9"/>
                      </a:cubicBezTo>
                      <a:cubicBezTo>
                        <a:pt x="188" y="8"/>
                        <a:pt x="188" y="8"/>
                        <a:pt x="189" y="8"/>
                      </a:cubicBezTo>
                      <a:cubicBezTo>
                        <a:pt x="190" y="8"/>
                        <a:pt x="188" y="6"/>
                        <a:pt x="190" y="7"/>
                      </a:cubicBezTo>
                      <a:cubicBezTo>
                        <a:pt x="190" y="6"/>
                        <a:pt x="190" y="5"/>
                        <a:pt x="190" y="4"/>
                      </a:cubicBezTo>
                      <a:cubicBezTo>
                        <a:pt x="189" y="4"/>
                        <a:pt x="189" y="4"/>
                        <a:pt x="188" y="4"/>
                      </a:cubicBezTo>
                      <a:cubicBezTo>
                        <a:pt x="188" y="4"/>
                        <a:pt x="188" y="3"/>
                        <a:pt x="188" y="3"/>
                      </a:cubicBezTo>
                      <a:cubicBezTo>
                        <a:pt x="186" y="3"/>
                        <a:pt x="187" y="2"/>
                        <a:pt x="185" y="2"/>
                      </a:cubicBezTo>
                      <a:cubicBezTo>
                        <a:pt x="185" y="3"/>
                        <a:pt x="185" y="4"/>
                        <a:pt x="184" y="5"/>
                      </a:cubicBezTo>
                      <a:cubicBezTo>
                        <a:pt x="184" y="4"/>
                        <a:pt x="183" y="3"/>
                        <a:pt x="182" y="3"/>
                      </a:cubicBezTo>
                      <a:cubicBezTo>
                        <a:pt x="181" y="4"/>
                        <a:pt x="181" y="4"/>
                        <a:pt x="182" y="6"/>
                      </a:cubicBezTo>
                      <a:cubicBezTo>
                        <a:pt x="180" y="6"/>
                        <a:pt x="179" y="6"/>
                        <a:pt x="179" y="8"/>
                      </a:cubicBezTo>
                      <a:cubicBezTo>
                        <a:pt x="180" y="8"/>
                        <a:pt x="181" y="9"/>
                        <a:pt x="182" y="8"/>
                      </a:cubicBezTo>
                      <a:cubicBezTo>
                        <a:pt x="182" y="8"/>
                        <a:pt x="181" y="8"/>
                        <a:pt x="181" y="9"/>
                      </a:cubicBezTo>
                      <a:cubicBezTo>
                        <a:pt x="182" y="9"/>
                        <a:pt x="183" y="10"/>
                        <a:pt x="182" y="10"/>
                      </a:cubicBezTo>
                      <a:cubicBezTo>
                        <a:pt x="182" y="10"/>
                        <a:pt x="182" y="10"/>
                        <a:pt x="182" y="10"/>
                      </a:cubicBezTo>
                      <a:cubicBezTo>
                        <a:pt x="181" y="9"/>
                        <a:pt x="180" y="10"/>
                        <a:pt x="180" y="9"/>
                      </a:cubicBezTo>
                      <a:cubicBezTo>
                        <a:pt x="179" y="9"/>
                        <a:pt x="180" y="8"/>
                        <a:pt x="179" y="8"/>
                      </a:cubicBezTo>
                      <a:cubicBezTo>
                        <a:pt x="179" y="10"/>
                        <a:pt x="178" y="9"/>
                        <a:pt x="177" y="9"/>
                      </a:cubicBezTo>
                      <a:cubicBezTo>
                        <a:pt x="178" y="10"/>
                        <a:pt x="176" y="9"/>
                        <a:pt x="175" y="10"/>
                      </a:cubicBezTo>
                      <a:cubicBezTo>
                        <a:pt x="175" y="10"/>
                        <a:pt x="175" y="10"/>
                        <a:pt x="175" y="10"/>
                      </a:cubicBezTo>
                      <a:cubicBezTo>
                        <a:pt x="174" y="10"/>
                        <a:pt x="173" y="10"/>
                        <a:pt x="173" y="12"/>
                      </a:cubicBezTo>
                      <a:cubicBezTo>
                        <a:pt x="174" y="12"/>
                        <a:pt x="174" y="11"/>
                        <a:pt x="175" y="11"/>
                      </a:cubicBezTo>
                      <a:cubicBezTo>
                        <a:pt x="175" y="11"/>
                        <a:pt x="175" y="12"/>
                        <a:pt x="175" y="12"/>
                      </a:cubicBezTo>
                      <a:cubicBezTo>
                        <a:pt x="175" y="12"/>
                        <a:pt x="174" y="12"/>
                        <a:pt x="175" y="13"/>
                      </a:cubicBezTo>
                      <a:cubicBezTo>
                        <a:pt x="175" y="12"/>
                        <a:pt x="175" y="12"/>
                        <a:pt x="175" y="12"/>
                      </a:cubicBezTo>
                      <a:cubicBezTo>
                        <a:pt x="175" y="13"/>
                        <a:pt x="175" y="13"/>
                        <a:pt x="175" y="14"/>
                      </a:cubicBezTo>
                      <a:cubicBezTo>
                        <a:pt x="176" y="14"/>
                        <a:pt x="176" y="14"/>
                        <a:pt x="176" y="13"/>
                      </a:cubicBezTo>
                      <a:cubicBezTo>
                        <a:pt x="176" y="13"/>
                        <a:pt x="176" y="13"/>
                        <a:pt x="176" y="13"/>
                      </a:cubicBezTo>
                      <a:cubicBezTo>
                        <a:pt x="176" y="14"/>
                        <a:pt x="177" y="15"/>
                        <a:pt x="177" y="15"/>
                      </a:cubicBezTo>
                      <a:cubicBezTo>
                        <a:pt x="177" y="16"/>
                        <a:pt x="177" y="16"/>
                        <a:pt x="176" y="16"/>
                      </a:cubicBezTo>
                      <a:cubicBezTo>
                        <a:pt x="176" y="16"/>
                        <a:pt x="175" y="16"/>
                        <a:pt x="175" y="15"/>
                      </a:cubicBezTo>
                      <a:cubicBezTo>
                        <a:pt x="174" y="16"/>
                        <a:pt x="173" y="18"/>
                        <a:pt x="174" y="19"/>
                      </a:cubicBezTo>
                      <a:cubicBezTo>
                        <a:pt x="172" y="19"/>
                        <a:pt x="173" y="18"/>
                        <a:pt x="173" y="17"/>
                      </a:cubicBezTo>
                      <a:cubicBezTo>
                        <a:pt x="172" y="17"/>
                        <a:pt x="172" y="17"/>
                        <a:pt x="172" y="16"/>
                      </a:cubicBezTo>
                      <a:cubicBezTo>
                        <a:pt x="171" y="16"/>
                        <a:pt x="171" y="17"/>
                        <a:pt x="170" y="17"/>
                      </a:cubicBezTo>
                      <a:cubicBezTo>
                        <a:pt x="169" y="18"/>
                        <a:pt x="168" y="17"/>
                        <a:pt x="167" y="17"/>
                      </a:cubicBezTo>
                      <a:cubicBezTo>
                        <a:pt x="167" y="18"/>
                        <a:pt x="165" y="17"/>
                        <a:pt x="164" y="18"/>
                      </a:cubicBezTo>
                      <a:cubicBezTo>
                        <a:pt x="165" y="15"/>
                        <a:pt x="163" y="15"/>
                        <a:pt x="161" y="14"/>
                      </a:cubicBezTo>
                      <a:cubicBezTo>
                        <a:pt x="161" y="15"/>
                        <a:pt x="160" y="16"/>
                        <a:pt x="161" y="16"/>
                      </a:cubicBezTo>
                      <a:cubicBezTo>
                        <a:pt x="161" y="18"/>
                        <a:pt x="159" y="17"/>
                        <a:pt x="158" y="18"/>
                      </a:cubicBezTo>
                      <a:cubicBezTo>
                        <a:pt x="157" y="18"/>
                        <a:pt x="158" y="17"/>
                        <a:pt x="158" y="17"/>
                      </a:cubicBezTo>
                      <a:cubicBezTo>
                        <a:pt x="157" y="17"/>
                        <a:pt x="157" y="16"/>
                        <a:pt x="156" y="16"/>
                      </a:cubicBezTo>
                      <a:cubicBezTo>
                        <a:pt x="157" y="16"/>
                        <a:pt x="157" y="16"/>
                        <a:pt x="157" y="15"/>
                      </a:cubicBezTo>
                      <a:cubicBezTo>
                        <a:pt x="156" y="16"/>
                        <a:pt x="156" y="15"/>
                        <a:pt x="156" y="15"/>
                      </a:cubicBezTo>
                      <a:cubicBezTo>
                        <a:pt x="156" y="15"/>
                        <a:pt x="156" y="15"/>
                        <a:pt x="156" y="14"/>
                      </a:cubicBezTo>
                      <a:cubicBezTo>
                        <a:pt x="156" y="15"/>
                        <a:pt x="158" y="15"/>
                        <a:pt x="158" y="14"/>
                      </a:cubicBezTo>
                      <a:cubicBezTo>
                        <a:pt x="157" y="14"/>
                        <a:pt x="157" y="14"/>
                        <a:pt x="157" y="14"/>
                      </a:cubicBezTo>
                      <a:cubicBezTo>
                        <a:pt x="157" y="14"/>
                        <a:pt x="158" y="14"/>
                        <a:pt x="158" y="13"/>
                      </a:cubicBezTo>
                      <a:cubicBezTo>
                        <a:pt x="158" y="13"/>
                        <a:pt x="157" y="13"/>
                        <a:pt x="157" y="12"/>
                      </a:cubicBezTo>
                      <a:cubicBezTo>
                        <a:pt x="158" y="12"/>
                        <a:pt x="158" y="12"/>
                        <a:pt x="158" y="12"/>
                      </a:cubicBezTo>
                      <a:cubicBezTo>
                        <a:pt x="159" y="10"/>
                        <a:pt x="156" y="11"/>
                        <a:pt x="157" y="10"/>
                      </a:cubicBezTo>
                      <a:cubicBezTo>
                        <a:pt x="159" y="10"/>
                        <a:pt x="156" y="9"/>
                        <a:pt x="157" y="8"/>
                      </a:cubicBezTo>
                      <a:cubicBezTo>
                        <a:pt x="158" y="8"/>
                        <a:pt x="158" y="9"/>
                        <a:pt x="159" y="9"/>
                      </a:cubicBezTo>
                      <a:cubicBezTo>
                        <a:pt x="160" y="9"/>
                        <a:pt x="160" y="7"/>
                        <a:pt x="161" y="8"/>
                      </a:cubicBezTo>
                      <a:cubicBezTo>
                        <a:pt x="161" y="8"/>
                        <a:pt x="162" y="9"/>
                        <a:pt x="163" y="9"/>
                      </a:cubicBezTo>
                      <a:cubicBezTo>
                        <a:pt x="162" y="9"/>
                        <a:pt x="162" y="9"/>
                        <a:pt x="162" y="9"/>
                      </a:cubicBezTo>
                      <a:cubicBezTo>
                        <a:pt x="162" y="9"/>
                        <a:pt x="162" y="10"/>
                        <a:pt x="163" y="10"/>
                      </a:cubicBezTo>
                      <a:cubicBezTo>
                        <a:pt x="162" y="11"/>
                        <a:pt x="162" y="9"/>
                        <a:pt x="160" y="10"/>
                      </a:cubicBezTo>
                      <a:cubicBezTo>
                        <a:pt x="161" y="11"/>
                        <a:pt x="159" y="11"/>
                        <a:pt x="159" y="11"/>
                      </a:cubicBezTo>
                      <a:cubicBezTo>
                        <a:pt x="159" y="11"/>
                        <a:pt x="159" y="11"/>
                        <a:pt x="159" y="11"/>
                      </a:cubicBezTo>
                      <a:cubicBezTo>
                        <a:pt x="159" y="12"/>
                        <a:pt x="158" y="12"/>
                        <a:pt x="158" y="13"/>
                      </a:cubicBezTo>
                      <a:cubicBezTo>
                        <a:pt x="159" y="13"/>
                        <a:pt x="159" y="13"/>
                        <a:pt x="159" y="12"/>
                      </a:cubicBezTo>
                      <a:cubicBezTo>
                        <a:pt x="160" y="14"/>
                        <a:pt x="162" y="14"/>
                        <a:pt x="163" y="13"/>
                      </a:cubicBezTo>
                      <a:cubicBezTo>
                        <a:pt x="163" y="14"/>
                        <a:pt x="164" y="14"/>
                        <a:pt x="164" y="14"/>
                      </a:cubicBezTo>
                      <a:cubicBezTo>
                        <a:pt x="164" y="14"/>
                        <a:pt x="164" y="14"/>
                        <a:pt x="164" y="14"/>
                      </a:cubicBezTo>
                      <a:cubicBezTo>
                        <a:pt x="164" y="14"/>
                        <a:pt x="164" y="14"/>
                        <a:pt x="164" y="14"/>
                      </a:cubicBezTo>
                      <a:cubicBezTo>
                        <a:pt x="165" y="14"/>
                        <a:pt x="165" y="14"/>
                        <a:pt x="165" y="14"/>
                      </a:cubicBezTo>
                      <a:cubicBezTo>
                        <a:pt x="165" y="14"/>
                        <a:pt x="165" y="14"/>
                        <a:pt x="165" y="14"/>
                      </a:cubicBezTo>
                      <a:cubicBezTo>
                        <a:pt x="165" y="15"/>
                        <a:pt x="166" y="15"/>
                        <a:pt x="166" y="15"/>
                      </a:cubicBezTo>
                      <a:cubicBezTo>
                        <a:pt x="167" y="16"/>
                        <a:pt x="168" y="15"/>
                        <a:pt x="167" y="16"/>
                      </a:cubicBezTo>
                      <a:cubicBezTo>
                        <a:pt x="169" y="16"/>
                        <a:pt x="169" y="17"/>
                        <a:pt x="170" y="16"/>
                      </a:cubicBezTo>
                      <a:cubicBezTo>
                        <a:pt x="170" y="16"/>
                        <a:pt x="170" y="16"/>
                        <a:pt x="169" y="16"/>
                      </a:cubicBezTo>
                      <a:cubicBezTo>
                        <a:pt x="169" y="16"/>
                        <a:pt x="169" y="15"/>
                        <a:pt x="169" y="15"/>
                      </a:cubicBezTo>
                      <a:cubicBezTo>
                        <a:pt x="169" y="15"/>
                        <a:pt x="168" y="16"/>
                        <a:pt x="168" y="15"/>
                      </a:cubicBezTo>
                      <a:cubicBezTo>
                        <a:pt x="168" y="14"/>
                        <a:pt x="169" y="15"/>
                        <a:pt x="169" y="15"/>
                      </a:cubicBezTo>
                      <a:cubicBezTo>
                        <a:pt x="170" y="14"/>
                        <a:pt x="169" y="16"/>
                        <a:pt x="170" y="15"/>
                      </a:cubicBezTo>
                      <a:cubicBezTo>
                        <a:pt x="172" y="15"/>
                        <a:pt x="173" y="14"/>
                        <a:pt x="173" y="13"/>
                      </a:cubicBezTo>
                      <a:cubicBezTo>
                        <a:pt x="173" y="13"/>
                        <a:pt x="174" y="13"/>
                        <a:pt x="174" y="13"/>
                      </a:cubicBezTo>
                      <a:cubicBezTo>
                        <a:pt x="175" y="12"/>
                        <a:pt x="174" y="12"/>
                        <a:pt x="173" y="12"/>
                      </a:cubicBezTo>
                      <a:cubicBezTo>
                        <a:pt x="173" y="12"/>
                        <a:pt x="173" y="11"/>
                        <a:pt x="173" y="11"/>
                      </a:cubicBezTo>
                      <a:cubicBezTo>
                        <a:pt x="173" y="11"/>
                        <a:pt x="172" y="11"/>
                        <a:pt x="172" y="11"/>
                      </a:cubicBezTo>
                      <a:cubicBezTo>
                        <a:pt x="172" y="11"/>
                        <a:pt x="172" y="10"/>
                        <a:pt x="172" y="10"/>
                      </a:cubicBezTo>
                      <a:cubicBezTo>
                        <a:pt x="171" y="11"/>
                        <a:pt x="171" y="11"/>
                        <a:pt x="171" y="11"/>
                      </a:cubicBezTo>
                      <a:cubicBezTo>
                        <a:pt x="170" y="11"/>
                        <a:pt x="170" y="10"/>
                        <a:pt x="170" y="9"/>
                      </a:cubicBezTo>
                      <a:cubicBezTo>
                        <a:pt x="169" y="10"/>
                        <a:pt x="169" y="10"/>
                        <a:pt x="169" y="11"/>
                      </a:cubicBezTo>
                      <a:cubicBezTo>
                        <a:pt x="168" y="11"/>
                        <a:pt x="168" y="10"/>
                        <a:pt x="168" y="9"/>
                      </a:cubicBezTo>
                      <a:cubicBezTo>
                        <a:pt x="166" y="9"/>
                        <a:pt x="167" y="9"/>
                        <a:pt x="165" y="9"/>
                      </a:cubicBezTo>
                      <a:cubicBezTo>
                        <a:pt x="166" y="10"/>
                        <a:pt x="165" y="10"/>
                        <a:pt x="165" y="11"/>
                      </a:cubicBezTo>
                      <a:cubicBezTo>
                        <a:pt x="165" y="10"/>
                        <a:pt x="165" y="8"/>
                        <a:pt x="164" y="8"/>
                      </a:cubicBezTo>
                      <a:cubicBezTo>
                        <a:pt x="164" y="9"/>
                        <a:pt x="164" y="9"/>
                        <a:pt x="164" y="10"/>
                      </a:cubicBezTo>
                      <a:cubicBezTo>
                        <a:pt x="164" y="9"/>
                        <a:pt x="164" y="9"/>
                        <a:pt x="164" y="9"/>
                      </a:cubicBezTo>
                      <a:cubicBezTo>
                        <a:pt x="164" y="9"/>
                        <a:pt x="164" y="9"/>
                        <a:pt x="164" y="9"/>
                      </a:cubicBezTo>
                      <a:cubicBezTo>
                        <a:pt x="163" y="9"/>
                        <a:pt x="163" y="9"/>
                        <a:pt x="163" y="9"/>
                      </a:cubicBezTo>
                      <a:cubicBezTo>
                        <a:pt x="163" y="9"/>
                        <a:pt x="163" y="9"/>
                        <a:pt x="163" y="8"/>
                      </a:cubicBezTo>
                      <a:cubicBezTo>
                        <a:pt x="163" y="8"/>
                        <a:pt x="163" y="8"/>
                        <a:pt x="163" y="7"/>
                      </a:cubicBezTo>
                      <a:cubicBezTo>
                        <a:pt x="163" y="7"/>
                        <a:pt x="164" y="8"/>
                        <a:pt x="165" y="8"/>
                      </a:cubicBezTo>
                      <a:cubicBezTo>
                        <a:pt x="165" y="8"/>
                        <a:pt x="165" y="7"/>
                        <a:pt x="165" y="7"/>
                      </a:cubicBezTo>
                      <a:cubicBezTo>
                        <a:pt x="165" y="8"/>
                        <a:pt x="167" y="8"/>
                        <a:pt x="168" y="8"/>
                      </a:cubicBezTo>
                      <a:cubicBezTo>
                        <a:pt x="168" y="9"/>
                        <a:pt x="170" y="9"/>
                        <a:pt x="171" y="10"/>
                      </a:cubicBezTo>
                      <a:cubicBezTo>
                        <a:pt x="171" y="9"/>
                        <a:pt x="171" y="9"/>
                        <a:pt x="171" y="9"/>
                      </a:cubicBezTo>
                      <a:cubicBezTo>
                        <a:pt x="171" y="10"/>
                        <a:pt x="172" y="9"/>
                        <a:pt x="172" y="9"/>
                      </a:cubicBezTo>
                      <a:cubicBezTo>
                        <a:pt x="173" y="9"/>
                        <a:pt x="173" y="9"/>
                        <a:pt x="173" y="9"/>
                      </a:cubicBezTo>
                      <a:cubicBezTo>
                        <a:pt x="173" y="7"/>
                        <a:pt x="175" y="7"/>
                        <a:pt x="174" y="6"/>
                      </a:cubicBezTo>
                      <a:cubicBezTo>
                        <a:pt x="174" y="6"/>
                        <a:pt x="173" y="6"/>
                        <a:pt x="173" y="5"/>
                      </a:cubicBezTo>
                      <a:cubicBezTo>
                        <a:pt x="174" y="5"/>
                        <a:pt x="174" y="6"/>
                        <a:pt x="175" y="6"/>
                      </a:cubicBezTo>
                      <a:cubicBezTo>
                        <a:pt x="175" y="4"/>
                        <a:pt x="175" y="5"/>
                        <a:pt x="174" y="3"/>
                      </a:cubicBezTo>
                      <a:cubicBezTo>
                        <a:pt x="175" y="3"/>
                        <a:pt x="175" y="3"/>
                        <a:pt x="175" y="3"/>
                      </a:cubicBezTo>
                      <a:cubicBezTo>
                        <a:pt x="175" y="3"/>
                        <a:pt x="175" y="3"/>
                        <a:pt x="175" y="3"/>
                      </a:cubicBezTo>
                      <a:cubicBezTo>
                        <a:pt x="173" y="2"/>
                        <a:pt x="175" y="4"/>
                        <a:pt x="173" y="4"/>
                      </a:cubicBezTo>
                      <a:cubicBezTo>
                        <a:pt x="173" y="3"/>
                        <a:pt x="173" y="2"/>
                        <a:pt x="173" y="2"/>
                      </a:cubicBezTo>
                      <a:cubicBezTo>
                        <a:pt x="173" y="2"/>
                        <a:pt x="172" y="2"/>
                        <a:pt x="172" y="2"/>
                      </a:cubicBezTo>
                      <a:cubicBezTo>
                        <a:pt x="172" y="1"/>
                        <a:pt x="171" y="0"/>
                        <a:pt x="171" y="0"/>
                      </a:cubicBezTo>
                      <a:cubicBezTo>
                        <a:pt x="170" y="1"/>
                        <a:pt x="170" y="1"/>
                        <a:pt x="170" y="3"/>
                      </a:cubicBezTo>
                      <a:cubicBezTo>
                        <a:pt x="169" y="2"/>
                        <a:pt x="169" y="3"/>
                        <a:pt x="168" y="3"/>
                      </a:cubicBezTo>
                      <a:cubicBezTo>
                        <a:pt x="168" y="4"/>
                        <a:pt x="168" y="5"/>
                        <a:pt x="168" y="6"/>
                      </a:cubicBezTo>
                      <a:cubicBezTo>
                        <a:pt x="167" y="5"/>
                        <a:pt x="166" y="7"/>
                        <a:pt x="166" y="6"/>
                      </a:cubicBezTo>
                      <a:cubicBezTo>
                        <a:pt x="166" y="6"/>
                        <a:pt x="167" y="6"/>
                        <a:pt x="167" y="5"/>
                      </a:cubicBezTo>
                      <a:cubicBezTo>
                        <a:pt x="165" y="5"/>
                        <a:pt x="166" y="3"/>
                        <a:pt x="164" y="4"/>
                      </a:cubicBezTo>
                      <a:cubicBezTo>
                        <a:pt x="164" y="5"/>
                        <a:pt x="164" y="6"/>
                        <a:pt x="162" y="6"/>
                      </a:cubicBezTo>
                      <a:cubicBezTo>
                        <a:pt x="163" y="4"/>
                        <a:pt x="163" y="4"/>
                        <a:pt x="162" y="3"/>
                      </a:cubicBezTo>
                      <a:cubicBezTo>
                        <a:pt x="161" y="5"/>
                        <a:pt x="160" y="3"/>
                        <a:pt x="159" y="4"/>
                      </a:cubicBezTo>
                      <a:cubicBezTo>
                        <a:pt x="158" y="3"/>
                        <a:pt x="156" y="1"/>
                        <a:pt x="154" y="2"/>
                      </a:cubicBezTo>
                      <a:cubicBezTo>
                        <a:pt x="154" y="3"/>
                        <a:pt x="155" y="4"/>
                        <a:pt x="155" y="4"/>
                      </a:cubicBezTo>
                      <a:cubicBezTo>
                        <a:pt x="155" y="5"/>
                        <a:pt x="155" y="5"/>
                        <a:pt x="154" y="5"/>
                      </a:cubicBezTo>
                      <a:cubicBezTo>
                        <a:pt x="154" y="5"/>
                        <a:pt x="155" y="6"/>
                        <a:pt x="155" y="6"/>
                      </a:cubicBezTo>
                      <a:cubicBezTo>
                        <a:pt x="155" y="7"/>
                        <a:pt x="154" y="7"/>
                        <a:pt x="154" y="7"/>
                      </a:cubicBezTo>
                      <a:cubicBezTo>
                        <a:pt x="154" y="7"/>
                        <a:pt x="155" y="8"/>
                        <a:pt x="154" y="9"/>
                      </a:cubicBezTo>
                      <a:cubicBezTo>
                        <a:pt x="154" y="9"/>
                        <a:pt x="154" y="9"/>
                        <a:pt x="154" y="9"/>
                      </a:cubicBezTo>
                      <a:cubicBezTo>
                        <a:pt x="153" y="8"/>
                        <a:pt x="153" y="9"/>
                        <a:pt x="153" y="9"/>
                      </a:cubicBezTo>
                      <a:cubicBezTo>
                        <a:pt x="153" y="9"/>
                        <a:pt x="153" y="9"/>
                        <a:pt x="153" y="9"/>
                      </a:cubicBezTo>
                      <a:cubicBezTo>
                        <a:pt x="152" y="9"/>
                        <a:pt x="152" y="9"/>
                        <a:pt x="152" y="10"/>
                      </a:cubicBezTo>
                      <a:cubicBezTo>
                        <a:pt x="152" y="10"/>
                        <a:pt x="152" y="10"/>
                        <a:pt x="152" y="10"/>
                      </a:cubicBezTo>
                      <a:cubicBezTo>
                        <a:pt x="152" y="10"/>
                        <a:pt x="151" y="10"/>
                        <a:pt x="152" y="11"/>
                      </a:cubicBezTo>
                      <a:cubicBezTo>
                        <a:pt x="152" y="11"/>
                        <a:pt x="152" y="11"/>
                        <a:pt x="152" y="11"/>
                      </a:cubicBezTo>
                      <a:cubicBezTo>
                        <a:pt x="152" y="10"/>
                        <a:pt x="152" y="10"/>
                        <a:pt x="151" y="10"/>
                      </a:cubicBezTo>
                      <a:cubicBezTo>
                        <a:pt x="151" y="11"/>
                        <a:pt x="150" y="10"/>
                        <a:pt x="149" y="10"/>
                      </a:cubicBezTo>
                      <a:cubicBezTo>
                        <a:pt x="149" y="9"/>
                        <a:pt x="149" y="9"/>
                        <a:pt x="149" y="9"/>
                      </a:cubicBezTo>
                      <a:cubicBezTo>
                        <a:pt x="148" y="9"/>
                        <a:pt x="148" y="8"/>
                        <a:pt x="147" y="8"/>
                      </a:cubicBezTo>
                      <a:cubicBezTo>
                        <a:pt x="147" y="8"/>
                        <a:pt x="148" y="8"/>
                        <a:pt x="148" y="8"/>
                      </a:cubicBezTo>
                      <a:cubicBezTo>
                        <a:pt x="148" y="7"/>
                        <a:pt x="148" y="6"/>
                        <a:pt x="147" y="6"/>
                      </a:cubicBezTo>
                      <a:cubicBezTo>
                        <a:pt x="147" y="6"/>
                        <a:pt x="147" y="7"/>
                        <a:pt x="147" y="8"/>
                      </a:cubicBezTo>
                      <a:cubicBezTo>
                        <a:pt x="146" y="8"/>
                        <a:pt x="147" y="9"/>
                        <a:pt x="146" y="10"/>
                      </a:cubicBezTo>
                      <a:cubicBezTo>
                        <a:pt x="146" y="10"/>
                        <a:pt x="146" y="10"/>
                        <a:pt x="146" y="10"/>
                      </a:cubicBezTo>
                      <a:cubicBezTo>
                        <a:pt x="146" y="9"/>
                        <a:pt x="146" y="7"/>
                        <a:pt x="146" y="6"/>
                      </a:cubicBezTo>
                      <a:cubicBezTo>
                        <a:pt x="145" y="6"/>
                        <a:pt x="145" y="6"/>
                        <a:pt x="145" y="5"/>
                      </a:cubicBezTo>
                      <a:cubicBezTo>
                        <a:pt x="144" y="5"/>
                        <a:pt x="143" y="5"/>
                        <a:pt x="142" y="5"/>
                      </a:cubicBezTo>
                      <a:cubicBezTo>
                        <a:pt x="144" y="4"/>
                        <a:pt x="141" y="4"/>
                        <a:pt x="140" y="4"/>
                      </a:cubicBezTo>
                      <a:cubicBezTo>
                        <a:pt x="140" y="3"/>
                        <a:pt x="139" y="3"/>
                        <a:pt x="138" y="3"/>
                      </a:cubicBezTo>
                      <a:cubicBezTo>
                        <a:pt x="138" y="2"/>
                        <a:pt x="138" y="2"/>
                        <a:pt x="137" y="2"/>
                      </a:cubicBezTo>
                      <a:cubicBezTo>
                        <a:pt x="137" y="3"/>
                        <a:pt x="137" y="4"/>
                        <a:pt x="136" y="5"/>
                      </a:cubicBezTo>
                      <a:cubicBezTo>
                        <a:pt x="136" y="2"/>
                        <a:pt x="133" y="7"/>
                        <a:pt x="132" y="4"/>
                      </a:cubicBezTo>
                      <a:cubicBezTo>
                        <a:pt x="132" y="4"/>
                        <a:pt x="131" y="5"/>
                        <a:pt x="131" y="4"/>
                      </a:cubicBezTo>
                      <a:cubicBezTo>
                        <a:pt x="131" y="4"/>
                        <a:pt x="132" y="3"/>
                        <a:pt x="131" y="3"/>
                      </a:cubicBezTo>
                      <a:cubicBezTo>
                        <a:pt x="131" y="4"/>
                        <a:pt x="130" y="4"/>
                        <a:pt x="130" y="4"/>
                      </a:cubicBezTo>
                      <a:cubicBezTo>
                        <a:pt x="129" y="5"/>
                        <a:pt x="130" y="6"/>
                        <a:pt x="129" y="6"/>
                      </a:cubicBezTo>
                      <a:cubicBezTo>
                        <a:pt x="128" y="5"/>
                        <a:pt x="128" y="5"/>
                        <a:pt x="127" y="4"/>
                      </a:cubicBezTo>
                      <a:cubicBezTo>
                        <a:pt x="128" y="3"/>
                        <a:pt x="129" y="5"/>
                        <a:pt x="129" y="3"/>
                      </a:cubicBezTo>
                      <a:cubicBezTo>
                        <a:pt x="127" y="3"/>
                        <a:pt x="127" y="2"/>
                        <a:pt x="126" y="3"/>
                      </a:cubicBezTo>
                      <a:cubicBezTo>
                        <a:pt x="126" y="3"/>
                        <a:pt x="126" y="1"/>
                        <a:pt x="125" y="1"/>
                      </a:cubicBezTo>
                      <a:cubicBezTo>
                        <a:pt x="125" y="2"/>
                        <a:pt x="125" y="2"/>
                        <a:pt x="125" y="3"/>
                      </a:cubicBezTo>
                      <a:cubicBezTo>
                        <a:pt x="125" y="3"/>
                        <a:pt x="126" y="4"/>
                        <a:pt x="125" y="4"/>
                      </a:cubicBezTo>
                      <a:cubicBezTo>
                        <a:pt x="124" y="4"/>
                        <a:pt x="124" y="2"/>
                        <a:pt x="122" y="3"/>
                      </a:cubicBezTo>
                      <a:cubicBezTo>
                        <a:pt x="123" y="1"/>
                        <a:pt x="120" y="1"/>
                        <a:pt x="120" y="2"/>
                      </a:cubicBezTo>
                      <a:cubicBezTo>
                        <a:pt x="121" y="2"/>
                        <a:pt x="121" y="3"/>
                        <a:pt x="120" y="3"/>
                      </a:cubicBezTo>
                      <a:cubicBezTo>
                        <a:pt x="120" y="2"/>
                        <a:pt x="118" y="2"/>
                        <a:pt x="119" y="3"/>
                      </a:cubicBezTo>
                      <a:cubicBezTo>
                        <a:pt x="119" y="3"/>
                        <a:pt x="119" y="3"/>
                        <a:pt x="120" y="3"/>
                      </a:cubicBezTo>
                      <a:cubicBezTo>
                        <a:pt x="119" y="4"/>
                        <a:pt x="118" y="5"/>
                        <a:pt x="118" y="6"/>
                      </a:cubicBezTo>
                      <a:cubicBezTo>
                        <a:pt x="118" y="6"/>
                        <a:pt x="118" y="6"/>
                        <a:pt x="118" y="6"/>
                      </a:cubicBezTo>
                      <a:cubicBezTo>
                        <a:pt x="118" y="5"/>
                        <a:pt x="118" y="5"/>
                        <a:pt x="118" y="5"/>
                      </a:cubicBezTo>
                      <a:cubicBezTo>
                        <a:pt x="117" y="5"/>
                        <a:pt x="117" y="5"/>
                        <a:pt x="117" y="5"/>
                      </a:cubicBezTo>
                      <a:cubicBezTo>
                        <a:pt x="117" y="5"/>
                        <a:pt x="117" y="5"/>
                        <a:pt x="117" y="6"/>
                      </a:cubicBezTo>
                      <a:cubicBezTo>
                        <a:pt x="116" y="6"/>
                        <a:pt x="116" y="6"/>
                        <a:pt x="116" y="5"/>
                      </a:cubicBezTo>
                      <a:cubicBezTo>
                        <a:pt x="116" y="6"/>
                        <a:pt x="115" y="6"/>
                        <a:pt x="115" y="6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114" y="2"/>
                        <a:pt x="114" y="3"/>
                        <a:pt x="113" y="3"/>
                      </a:cubicBezTo>
                      <a:cubicBezTo>
                        <a:pt x="113" y="2"/>
                        <a:pt x="113" y="2"/>
                        <a:pt x="112" y="2"/>
                      </a:cubicBezTo>
                      <a:cubicBezTo>
                        <a:pt x="112" y="2"/>
                        <a:pt x="112" y="3"/>
                        <a:pt x="111" y="3"/>
                      </a:cubicBezTo>
                      <a:cubicBezTo>
                        <a:pt x="110" y="3"/>
                        <a:pt x="110" y="3"/>
                        <a:pt x="109" y="3"/>
                      </a:cubicBezTo>
                      <a:cubicBezTo>
                        <a:pt x="109" y="4"/>
                        <a:pt x="110" y="5"/>
                        <a:pt x="109" y="5"/>
                      </a:cubicBezTo>
                      <a:cubicBezTo>
                        <a:pt x="108" y="5"/>
                        <a:pt x="109" y="4"/>
                        <a:pt x="109" y="4"/>
                      </a:cubicBezTo>
                      <a:cubicBezTo>
                        <a:pt x="108" y="4"/>
                        <a:pt x="107" y="5"/>
                        <a:pt x="106" y="4"/>
                      </a:cubicBezTo>
                      <a:cubicBezTo>
                        <a:pt x="106" y="3"/>
                        <a:pt x="106" y="3"/>
                        <a:pt x="105" y="3"/>
                      </a:cubicBezTo>
                      <a:cubicBezTo>
                        <a:pt x="105" y="3"/>
                        <a:pt x="105" y="4"/>
                        <a:pt x="104" y="4"/>
                      </a:cubicBezTo>
                      <a:cubicBezTo>
                        <a:pt x="105" y="3"/>
                        <a:pt x="102" y="3"/>
                        <a:pt x="102" y="2"/>
                      </a:cubicBezTo>
                      <a:cubicBezTo>
                        <a:pt x="102" y="4"/>
                        <a:pt x="99" y="3"/>
                        <a:pt x="98" y="3"/>
                      </a:cubicBezTo>
                      <a:cubicBezTo>
                        <a:pt x="98" y="3"/>
                        <a:pt x="97" y="3"/>
                        <a:pt x="97" y="3"/>
                      </a:cubicBezTo>
                      <a:cubicBezTo>
                        <a:pt x="96" y="4"/>
                        <a:pt x="96" y="4"/>
                        <a:pt x="95" y="5"/>
                      </a:cubicBezTo>
                      <a:cubicBezTo>
                        <a:pt x="95" y="3"/>
                        <a:pt x="94" y="4"/>
                        <a:pt x="93" y="4"/>
                      </a:cubicBezTo>
                      <a:cubicBezTo>
                        <a:pt x="93" y="5"/>
                        <a:pt x="93" y="5"/>
                        <a:pt x="93" y="5"/>
                      </a:cubicBezTo>
                      <a:cubicBezTo>
                        <a:pt x="93" y="5"/>
                        <a:pt x="93" y="5"/>
                        <a:pt x="93" y="6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3" y="6"/>
                        <a:pt x="93" y="6"/>
                        <a:pt x="93" y="6"/>
                      </a:cubicBezTo>
                      <a:cubicBezTo>
                        <a:pt x="93" y="6"/>
                        <a:pt x="93" y="6"/>
                        <a:pt x="92" y="6"/>
                      </a:cubicBezTo>
                      <a:cubicBezTo>
                        <a:pt x="92" y="6"/>
                        <a:pt x="92" y="6"/>
                        <a:pt x="92" y="6"/>
                      </a:cubicBezTo>
                      <a:cubicBezTo>
                        <a:pt x="91" y="6"/>
                        <a:pt x="91" y="5"/>
                        <a:pt x="90" y="4"/>
                      </a:cubicBezTo>
                      <a:cubicBezTo>
                        <a:pt x="87" y="4"/>
                        <a:pt x="87" y="4"/>
                        <a:pt x="87" y="4"/>
                      </a:cubicBezTo>
                      <a:cubicBezTo>
                        <a:pt x="87" y="4"/>
                        <a:pt x="87" y="4"/>
                        <a:pt x="87" y="3"/>
                      </a:cubicBezTo>
                      <a:cubicBezTo>
                        <a:pt x="86" y="4"/>
                        <a:pt x="86" y="4"/>
                        <a:pt x="86" y="4"/>
                      </a:cubicBezTo>
                      <a:cubicBezTo>
                        <a:pt x="85" y="4"/>
                        <a:pt x="85" y="4"/>
                        <a:pt x="85" y="4"/>
                      </a:cubicBezTo>
                      <a:cubicBezTo>
                        <a:pt x="85" y="4"/>
                        <a:pt x="85" y="5"/>
                        <a:pt x="85" y="5"/>
                      </a:cubicBezTo>
                      <a:cubicBezTo>
                        <a:pt x="85" y="5"/>
                        <a:pt x="85" y="4"/>
                        <a:pt x="84" y="4"/>
                      </a:cubicBezTo>
                      <a:cubicBezTo>
                        <a:pt x="84" y="4"/>
                        <a:pt x="84" y="4"/>
                        <a:pt x="84" y="4"/>
                      </a:cubicBezTo>
                      <a:cubicBezTo>
                        <a:pt x="84" y="4"/>
                        <a:pt x="84" y="4"/>
                        <a:pt x="83" y="3"/>
                      </a:cubicBezTo>
                      <a:cubicBezTo>
                        <a:pt x="83" y="4"/>
                        <a:pt x="82" y="4"/>
                        <a:pt x="82" y="3"/>
                      </a:cubicBezTo>
                      <a:cubicBezTo>
                        <a:pt x="82" y="4"/>
                        <a:pt x="81" y="4"/>
                        <a:pt x="80" y="4"/>
                      </a:cubicBezTo>
                      <a:cubicBezTo>
                        <a:pt x="80" y="4"/>
                        <a:pt x="80" y="4"/>
                        <a:pt x="80" y="5"/>
                      </a:cubicBezTo>
                      <a:cubicBezTo>
                        <a:pt x="80" y="5"/>
                        <a:pt x="79" y="5"/>
                        <a:pt x="79" y="5"/>
                      </a:cubicBezTo>
                      <a:cubicBezTo>
                        <a:pt x="78" y="5"/>
                        <a:pt x="78" y="4"/>
                        <a:pt x="79" y="3"/>
                      </a:cubicBezTo>
                      <a:cubicBezTo>
                        <a:pt x="79" y="2"/>
                        <a:pt x="76" y="3"/>
                        <a:pt x="77" y="4"/>
                      </a:cubicBezTo>
                      <a:cubicBezTo>
                        <a:pt x="75" y="4"/>
                        <a:pt x="76" y="6"/>
                        <a:pt x="74" y="6"/>
                      </a:cubicBezTo>
                      <a:cubicBezTo>
                        <a:pt x="74" y="6"/>
                        <a:pt x="74" y="5"/>
                        <a:pt x="74" y="4"/>
                      </a:cubicBezTo>
                      <a:cubicBezTo>
                        <a:pt x="75" y="4"/>
                        <a:pt x="74" y="4"/>
                        <a:pt x="74" y="3"/>
                      </a:cubicBezTo>
                      <a:cubicBezTo>
                        <a:pt x="73" y="3"/>
                        <a:pt x="74" y="5"/>
                        <a:pt x="73" y="5"/>
                      </a:cubicBezTo>
                      <a:cubicBezTo>
                        <a:pt x="72" y="4"/>
                        <a:pt x="72" y="5"/>
                        <a:pt x="71" y="5"/>
                      </a:cubicBezTo>
                      <a:cubicBezTo>
                        <a:pt x="71" y="5"/>
                        <a:pt x="71" y="5"/>
                        <a:pt x="71" y="5"/>
                      </a:cubicBezTo>
                      <a:cubicBezTo>
                        <a:pt x="70" y="5"/>
                        <a:pt x="68" y="5"/>
                        <a:pt x="68" y="4"/>
                      </a:cubicBezTo>
                      <a:cubicBezTo>
                        <a:pt x="67" y="5"/>
                        <a:pt x="67" y="5"/>
                        <a:pt x="66" y="5"/>
                      </a:cubicBezTo>
                      <a:cubicBezTo>
                        <a:pt x="66" y="6"/>
                        <a:pt x="66" y="6"/>
                        <a:pt x="66" y="7"/>
                      </a:cubicBezTo>
                      <a:cubicBezTo>
                        <a:pt x="65" y="7"/>
                        <a:pt x="63" y="5"/>
                        <a:pt x="63" y="7"/>
                      </a:cubicBezTo>
                      <a:cubicBezTo>
                        <a:pt x="62" y="6"/>
                        <a:pt x="62" y="5"/>
                        <a:pt x="62" y="4"/>
                      </a:cubicBezTo>
                      <a:cubicBezTo>
                        <a:pt x="61" y="4"/>
                        <a:pt x="61" y="4"/>
                        <a:pt x="61" y="5"/>
                      </a:cubicBezTo>
                      <a:cubicBezTo>
                        <a:pt x="60" y="5"/>
                        <a:pt x="59" y="5"/>
                        <a:pt x="59" y="6"/>
                      </a:cubicBezTo>
                      <a:cubicBezTo>
                        <a:pt x="58" y="6"/>
                        <a:pt x="55" y="5"/>
                        <a:pt x="57" y="7"/>
                      </a:cubicBezTo>
                      <a:cubicBezTo>
                        <a:pt x="56" y="7"/>
                        <a:pt x="55" y="7"/>
                        <a:pt x="54" y="7"/>
                      </a:cubicBezTo>
                      <a:cubicBezTo>
                        <a:pt x="55" y="8"/>
                        <a:pt x="54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3" y="7"/>
                        <a:pt x="53" y="5"/>
                        <a:pt x="52" y="6"/>
                      </a:cubicBezTo>
                      <a:cubicBezTo>
                        <a:pt x="51" y="6"/>
                        <a:pt x="51" y="7"/>
                        <a:pt x="51" y="7"/>
                      </a:cubicBezTo>
                      <a:cubicBezTo>
                        <a:pt x="51" y="7"/>
                        <a:pt x="51" y="6"/>
                        <a:pt x="51" y="6"/>
                      </a:cubicBezTo>
                      <a:cubicBezTo>
                        <a:pt x="51" y="6"/>
                        <a:pt x="49" y="5"/>
                        <a:pt x="51" y="5"/>
                      </a:cubicBezTo>
                      <a:cubicBezTo>
                        <a:pt x="49" y="3"/>
                        <a:pt x="49" y="6"/>
                        <a:pt x="47" y="6"/>
                      </a:cubicBezTo>
                      <a:cubicBezTo>
                        <a:pt x="47" y="7"/>
                        <a:pt x="47" y="7"/>
                        <a:pt x="46" y="8"/>
                      </a:cubicBezTo>
                      <a:cubicBezTo>
                        <a:pt x="46" y="8"/>
                        <a:pt x="46" y="8"/>
                        <a:pt x="46" y="8"/>
                      </a:cubicBezTo>
                      <a:cubicBezTo>
                        <a:pt x="46" y="8"/>
                        <a:pt x="46" y="6"/>
                        <a:pt x="45" y="7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44" y="7"/>
                        <a:pt x="44" y="7"/>
                        <a:pt x="44" y="6"/>
                      </a:cubicBezTo>
                      <a:cubicBezTo>
                        <a:pt x="44" y="6"/>
                        <a:pt x="45" y="5"/>
                        <a:pt x="45" y="3"/>
                      </a:cubicBezTo>
                      <a:cubicBezTo>
                        <a:pt x="43" y="3"/>
                        <a:pt x="41" y="5"/>
                        <a:pt x="40" y="6"/>
                      </a:cubicBezTo>
                      <a:cubicBezTo>
                        <a:pt x="39" y="5"/>
                        <a:pt x="38" y="6"/>
                        <a:pt x="38" y="5"/>
                      </a:cubicBezTo>
                      <a:cubicBezTo>
                        <a:pt x="37" y="6"/>
                        <a:pt x="36" y="6"/>
                        <a:pt x="36" y="7"/>
                      </a:cubicBezTo>
                      <a:cubicBezTo>
                        <a:pt x="36" y="7"/>
                        <a:pt x="36" y="7"/>
                        <a:pt x="36" y="7"/>
                      </a:cubicBezTo>
                      <a:cubicBezTo>
                        <a:pt x="35" y="7"/>
                        <a:pt x="35" y="7"/>
                        <a:pt x="35" y="7"/>
                      </a:cubicBezTo>
                      <a:cubicBezTo>
                        <a:pt x="35" y="7"/>
                        <a:pt x="35" y="7"/>
                        <a:pt x="35" y="6"/>
                      </a:cubicBezTo>
                      <a:cubicBezTo>
                        <a:pt x="33" y="5"/>
                        <a:pt x="34" y="7"/>
                        <a:pt x="32" y="7"/>
                      </a:cubicBezTo>
                      <a:cubicBezTo>
                        <a:pt x="32" y="7"/>
                        <a:pt x="32" y="7"/>
                        <a:pt x="32" y="7"/>
                      </a:cubicBezTo>
                      <a:cubicBezTo>
                        <a:pt x="32" y="7"/>
                        <a:pt x="32" y="7"/>
                        <a:pt x="31" y="7"/>
                      </a:cubicBezTo>
                      <a:cubicBezTo>
                        <a:pt x="31" y="6"/>
                        <a:pt x="31" y="6"/>
                        <a:pt x="31" y="5"/>
                      </a:cubicBezTo>
                      <a:cubicBezTo>
                        <a:pt x="30" y="5"/>
                        <a:pt x="30" y="4"/>
                        <a:pt x="29" y="4"/>
                      </a:cubicBezTo>
                      <a:cubicBezTo>
                        <a:pt x="29" y="3"/>
                        <a:pt x="29" y="3"/>
                        <a:pt x="29" y="2"/>
                      </a:cubicBezTo>
                      <a:cubicBezTo>
                        <a:pt x="28" y="2"/>
                        <a:pt x="28" y="3"/>
                        <a:pt x="28" y="4"/>
                      </a:cubicBezTo>
                      <a:cubicBezTo>
                        <a:pt x="27" y="4"/>
                        <a:pt x="27" y="3"/>
                        <a:pt x="26" y="3"/>
                      </a:cubicBezTo>
                      <a:cubicBezTo>
                        <a:pt x="26" y="4"/>
                        <a:pt x="26" y="5"/>
                        <a:pt x="26" y="6"/>
                      </a:cubicBezTo>
                      <a:cubicBezTo>
                        <a:pt x="25" y="6"/>
                        <a:pt x="26" y="4"/>
                        <a:pt x="24" y="4"/>
                      </a:cubicBezTo>
                      <a:cubicBezTo>
                        <a:pt x="24" y="5"/>
                        <a:pt x="24" y="5"/>
                        <a:pt x="24" y="5"/>
                      </a:cubicBezTo>
                      <a:cubicBezTo>
                        <a:pt x="24" y="5"/>
                        <a:pt x="24" y="5"/>
                        <a:pt x="25" y="5"/>
                      </a:cubicBezTo>
                      <a:cubicBezTo>
                        <a:pt x="24" y="7"/>
                        <a:pt x="24" y="6"/>
                        <a:pt x="24" y="8"/>
                      </a:cubicBezTo>
                      <a:cubicBezTo>
                        <a:pt x="25" y="8"/>
                        <a:pt x="25" y="7"/>
                        <a:pt x="26" y="7"/>
                      </a:cubicBezTo>
                      <a:cubicBezTo>
                        <a:pt x="26" y="8"/>
                        <a:pt x="25" y="8"/>
                        <a:pt x="25" y="8"/>
                      </a:cubicBezTo>
                      <a:cubicBezTo>
                        <a:pt x="25" y="8"/>
                        <a:pt x="25" y="8"/>
                        <a:pt x="25" y="8"/>
                      </a:cubicBezTo>
                      <a:cubicBezTo>
                        <a:pt x="24" y="8"/>
                        <a:pt x="23" y="9"/>
                        <a:pt x="22" y="9"/>
                      </a:cubicBezTo>
                      <a:cubicBezTo>
                        <a:pt x="22" y="9"/>
                        <a:pt x="22" y="9"/>
                        <a:pt x="21" y="9"/>
                      </a:cubicBezTo>
                      <a:cubicBezTo>
                        <a:pt x="21" y="9"/>
                        <a:pt x="21" y="8"/>
                        <a:pt x="21" y="8"/>
                      </a:cubicBezTo>
                      <a:cubicBezTo>
                        <a:pt x="20" y="8"/>
                        <a:pt x="20" y="8"/>
                        <a:pt x="20" y="9"/>
                      </a:cubicBezTo>
                      <a:cubicBezTo>
                        <a:pt x="19" y="8"/>
                        <a:pt x="18" y="8"/>
                        <a:pt x="18" y="8"/>
                      </a:cubicBezTo>
                      <a:cubicBezTo>
                        <a:pt x="18" y="6"/>
                        <a:pt x="18" y="6"/>
                        <a:pt x="17" y="5"/>
                      </a:cubicBezTo>
                      <a:cubicBezTo>
                        <a:pt x="16" y="5"/>
                        <a:pt x="15" y="6"/>
                        <a:pt x="15" y="7"/>
                      </a:cubicBezTo>
                      <a:cubicBezTo>
                        <a:pt x="15" y="6"/>
                        <a:pt x="14" y="5"/>
                        <a:pt x="14" y="4"/>
                      </a:cubicBezTo>
                      <a:cubicBezTo>
                        <a:pt x="13" y="3"/>
                        <a:pt x="13" y="5"/>
                        <a:pt x="11" y="5"/>
                      </a:cubicBezTo>
                      <a:cubicBezTo>
                        <a:pt x="11" y="5"/>
                        <a:pt x="11" y="6"/>
                        <a:pt x="11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10" y="7"/>
                        <a:pt x="10" y="8"/>
                        <a:pt x="10" y="9"/>
                      </a:cubicBezTo>
                      <a:cubicBezTo>
                        <a:pt x="12" y="8"/>
                        <a:pt x="9" y="10"/>
                        <a:pt x="10" y="10"/>
                      </a:cubicBezTo>
                      <a:cubicBezTo>
                        <a:pt x="11" y="10"/>
                        <a:pt x="11" y="10"/>
                        <a:pt x="11" y="11"/>
                      </a:cubicBezTo>
                      <a:cubicBezTo>
                        <a:pt x="12" y="11"/>
                        <a:pt x="12" y="11"/>
                        <a:pt x="13" y="11"/>
                      </a:cubicBezTo>
                      <a:cubicBezTo>
                        <a:pt x="13" y="12"/>
                        <a:pt x="12" y="13"/>
                        <a:pt x="13" y="13"/>
                      </a:cubicBezTo>
                      <a:cubicBezTo>
                        <a:pt x="14" y="13"/>
                        <a:pt x="13" y="15"/>
                        <a:pt x="13" y="15"/>
                      </a:cubicBezTo>
                      <a:cubicBezTo>
                        <a:pt x="12" y="15"/>
                        <a:pt x="11" y="17"/>
                        <a:pt x="11" y="15"/>
                      </a:cubicBezTo>
                      <a:cubicBezTo>
                        <a:pt x="11" y="14"/>
                        <a:pt x="10" y="15"/>
                        <a:pt x="9" y="15"/>
                      </a:cubicBezTo>
                      <a:cubicBezTo>
                        <a:pt x="9" y="14"/>
                        <a:pt x="9" y="13"/>
                        <a:pt x="7" y="12"/>
                      </a:cubicBezTo>
                      <a:cubicBezTo>
                        <a:pt x="7" y="13"/>
                        <a:pt x="6" y="14"/>
                        <a:pt x="5" y="14"/>
                      </a:cubicBezTo>
                      <a:cubicBezTo>
                        <a:pt x="4" y="14"/>
                        <a:pt x="4" y="14"/>
                        <a:pt x="3" y="14"/>
                      </a:cubicBezTo>
                      <a:cubicBezTo>
                        <a:pt x="3" y="14"/>
                        <a:pt x="3" y="14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1" y="16"/>
                        <a:pt x="1" y="17"/>
                        <a:pt x="0" y="19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19"/>
                        <a:pt x="0" y="18"/>
                        <a:pt x="1" y="18"/>
                      </a:cubicBezTo>
                      <a:close/>
                      <a:moveTo>
                        <a:pt x="142" y="17"/>
                      </a:moveTo>
                      <a:cubicBezTo>
                        <a:pt x="142" y="17"/>
                        <a:pt x="142" y="17"/>
                        <a:pt x="142" y="17"/>
                      </a:cubicBezTo>
                      <a:cubicBezTo>
                        <a:pt x="142" y="17"/>
                        <a:pt x="142" y="17"/>
                        <a:pt x="142" y="17"/>
                      </a:cubicBezTo>
                      <a:close/>
                      <a:moveTo>
                        <a:pt x="181" y="24"/>
                      </a:moveTo>
                      <a:cubicBezTo>
                        <a:pt x="182" y="24"/>
                        <a:pt x="183" y="24"/>
                        <a:pt x="183" y="25"/>
                      </a:cubicBezTo>
                      <a:cubicBezTo>
                        <a:pt x="182" y="25"/>
                        <a:pt x="181" y="25"/>
                        <a:pt x="181" y="24"/>
                      </a:cubicBezTo>
                      <a:close/>
                      <a:moveTo>
                        <a:pt x="192" y="19"/>
                      </a:moveTo>
                      <a:cubicBezTo>
                        <a:pt x="192" y="20"/>
                        <a:pt x="192" y="20"/>
                        <a:pt x="192" y="20"/>
                      </a:cubicBezTo>
                      <a:cubicBezTo>
                        <a:pt x="191" y="20"/>
                        <a:pt x="191" y="20"/>
                        <a:pt x="191" y="20"/>
                      </a:cubicBezTo>
                      <a:cubicBezTo>
                        <a:pt x="191" y="19"/>
                        <a:pt x="191" y="19"/>
                        <a:pt x="192" y="19"/>
                      </a:cubicBezTo>
                      <a:close/>
                      <a:moveTo>
                        <a:pt x="180" y="11"/>
                      </a:moveTo>
                      <a:cubicBezTo>
                        <a:pt x="180" y="11"/>
                        <a:pt x="179" y="12"/>
                        <a:pt x="179" y="12"/>
                      </a:cubicBezTo>
                      <a:cubicBezTo>
                        <a:pt x="179" y="11"/>
                        <a:pt x="179" y="11"/>
                        <a:pt x="180" y="11"/>
                      </a:cubicBezTo>
                      <a:close/>
                      <a:moveTo>
                        <a:pt x="181" y="17"/>
                      </a:moveTo>
                      <a:cubicBezTo>
                        <a:pt x="181" y="18"/>
                        <a:pt x="180" y="19"/>
                        <a:pt x="180" y="18"/>
                      </a:cubicBezTo>
                      <a:cubicBezTo>
                        <a:pt x="182" y="18"/>
                        <a:pt x="181" y="15"/>
                        <a:pt x="179" y="16"/>
                      </a:cubicBezTo>
                      <a:cubicBezTo>
                        <a:pt x="179" y="15"/>
                        <a:pt x="179" y="15"/>
                        <a:pt x="179" y="15"/>
                      </a:cubicBezTo>
                      <a:cubicBezTo>
                        <a:pt x="180" y="15"/>
                        <a:pt x="180" y="15"/>
                        <a:pt x="180" y="15"/>
                      </a:cubicBezTo>
                      <a:cubicBezTo>
                        <a:pt x="181" y="16"/>
                        <a:pt x="181" y="16"/>
                        <a:pt x="182" y="16"/>
                      </a:cubicBezTo>
                      <a:cubicBezTo>
                        <a:pt x="182" y="15"/>
                        <a:pt x="182" y="15"/>
                        <a:pt x="183" y="16"/>
                      </a:cubicBezTo>
                      <a:cubicBezTo>
                        <a:pt x="183" y="15"/>
                        <a:pt x="183" y="15"/>
                        <a:pt x="183" y="14"/>
                      </a:cubicBezTo>
                      <a:cubicBezTo>
                        <a:pt x="184" y="14"/>
                        <a:pt x="184" y="14"/>
                        <a:pt x="184" y="14"/>
                      </a:cubicBezTo>
                      <a:cubicBezTo>
                        <a:pt x="184" y="14"/>
                        <a:pt x="184" y="14"/>
                        <a:pt x="184" y="14"/>
                      </a:cubicBezTo>
                      <a:cubicBezTo>
                        <a:pt x="184" y="15"/>
                        <a:pt x="184" y="16"/>
                        <a:pt x="184" y="16"/>
                      </a:cubicBezTo>
                      <a:cubicBezTo>
                        <a:pt x="183" y="17"/>
                        <a:pt x="182" y="17"/>
                        <a:pt x="181" y="17"/>
                      </a:cubicBezTo>
                      <a:close/>
                      <a:moveTo>
                        <a:pt x="185" y="9"/>
                      </a:moveTo>
                      <a:cubicBezTo>
                        <a:pt x="185" y="9"/>
                        <a:pt x="185" y="10"/>
                        <a:pt x="185" y="10"/>
                      </a:cubicBezTo>
                      <a:cubicBezTo>
                        <a:pt x="184" y="10"/>
                        <a:pt x="183" y="10"/>
                        <a:pt x="183" y="10"/>
                      </a:cubicBezTo>
                      <a:cubicBezTo>
                        <a:pt x="183" y="9"/>
                        <a:pt x="183" y="9"/>
                        <a:pt x="183" y="9"/>
                      </a:cubicBezTo>
                      <a:cubicBezTo>
                        <a:pt x="184" y="9"/>
                        <a:pt x="184" y="9"/>
                        <a:pt x="185" y="9"/>
                      </a:cubicBezTo>
                      <a:close/>
                      <a:moveTo>
                        <a:pt x="176" y="11"/>
                      </a:moveTo>
                      <a:cubicBezTo>
                        <a:pt x="176" y="10"/>
                        <a:pt x="177" y="10"/>
                        <a:pt x="177" y="10"/>
                      </a:cubicBezTo>
                      <a:cubicBezTo>
                        <a:pt x="177" y="10"/>
                        <a:pt x="177" y="11"/>
                        <a:pt x="177" y="11"/>
                      </a:cubicBezTo>
                      <a:cubicBezTo>
                        <a:pt x="177" y="11"/>
                        <a:pt x="177" y="11"/>
                        <a:pt x="177" y="11"/>
                      </a:cubicBezTo>
                      <a:cubicBezTo>
                        <a:pt x="177" y="11"/>
                        <a:pt x="177" y="11"/>
                        <a:pt x="176" y="11"/>
                      </a:cubicBezTo>
                      <a:close/>
                      <a:moveTo>
                        <a:pt x="177" y="20"/>
                      </a:moveTo>
                      <a:cubicBezTo>
                        <a:pt x="178" y="21"/>
                        <a:pt x="176" y="22"/>
                        <a:pt x="176" y="21"/>
                      </a:cubicBezTo>
                      <a:cubicBezTo>
                        <a:pt x="177" y="21"/>
                        <a:pt x="177" y="20"/>
                        <a:pt x="177" y="20"/>
                      </a:cubicBezTo>
                      <a:close/>
                      <a:moveTo>
                        <a:pt x="174" y="21"/>
                      </a:moveTo>
                      <a:cubicBezTo>
                        <a:pt x="174" y="21"/>
                        <a:pt x="173" y="21"/>
                        <a:pt x="174" y="21"/>
                      </a:cubicBezTo>
                      <a:cubicBezTo>
                        <a:pt x="173" y="21"/>
                        <a:pt x="173" y="21"/>
                        <a:pt x="173" y="21"/>
                      </a:cubicBezTo>
                      <a:cubicBezTo>
                        <a:pt x="173" y="20"/>
                        <a:pt x="172" y="20"/>
                        <a:pt x="172" y="20"/>
                      </a:cubicBezTo>
                      <a:cubicBezTo>
                        <a:pt x="173" y="20"/>
                        <a:pt x="174" y="20"/>
                        <a:pt x="174" y="21"/>
                      </a:cubicBezTo>
                      <a:close/>
                      <a:moveTo>
                        <a:pt x="167" y="25"/>
                      </a:moveTo>
                      <a:cubicBezTo>
                        <a:pt x="168" y="24"/>
                        <a:pt x="166" y="23"/>
                        <a:pt x="167" y="23"/>
                      </a:cubicBezTo>
                      <a:cubicBezTo>
                        <a:pt x="168" y="24"/>
                        <a:pt x="169" y="25"/>
                        <a:pt x="167" y="25"/>
                      </a:cubicBezTo>
                      <a:close/>
                      <a:moveTo>
                        <a:pt x="166" y="19"/>
                      </a:moveTo>
                      <a:cubicBezTo>
                        <a:pt x="165" y="18"/>
                        <a:pt x="165" y="19"/>
                        <a:pt x="164" y="19"/>
                      </a:cubicBezTo>
                      <a:cubicBezTo>
                        <a:pt x="163" y="18"/>
                        <a:pt x="166" y="18"/>
                        <a:pt x="166" y="19"/>
                      </a:cubicBezTo>
                      <a:close/>
                      <a:moveTo>
                        <a:pt x="172" y="12"/>
                      </a:moveTo>
                      <a:cubicBezTo>
                        <a:pt x="172" y="12"/>
                        <a:pt x="172" y="12"/>
                        <a:pt x="172" y="12"/>
                      </a:cubicBezTo>
                      <a:cubicBezTo>
                        <a:pt x="172" y="12"/>
                        <a:pt x="172" y="12"/>
                        <a:pt x="172" y="12"/>
                      </a:cubicBezTo>
                      <a:close/>
                      <a:moveTo>
                        <a:pt x="167" y="11"/>
                      </a:moveTo>
                      <a:cubicBezTo>
                        <a:pt x="167" y="12"/>
                        <a:pt x="167" y="12"/>
                        <a:pt x="167" y="12"/>
                      </a:cubicBezTo>
                      <a:cubicBezTo>
                        <a:pt x="167" y="12"/>
                        <a:pt x="167" y="12"/>
                        <a:pt x="167" y="12"/>
                      </a:cubicBezTo>
                      <a:cubicBezTo>
                        <a:pt x="167" y="12"/>
                        <a:pt x="166" y="12"/>
                        <a:pt x="166" y="12"/>
                      </a:cubicBezTo>
                      <a:cubicBezTo>
                        <a:pt x="166" y="11"/>
                        <a:pt x="166" y="11"/>
                        <a:pt x="166" y="11"/>
                      </a:cubicBezTo>
                      <a:cubicBezTo>
                        <a:pt x="166" y="11"/>
                        <a:pt x="167" y="11"/>
                        <a:pt x="167" y="11"/>
                      </a:cubicBezTo>
                      <a:close/>
                      <a:moveTo>
                        <a:pt x="152" y="18"/>
                      </a:moveTo>
                      <a:cubicBezTo>
                        <a:pt x="152" y="16"/>
                        <a:pt x="150" y="18"/>
                        <a:pt x="149" y="18"/>
                      </a:cubicBezTo>
                      <a:cubicBezTo>
                        <a:pt x="150" y="17"/>
                        <a:pt x="150" y="16"/>
                        <a:pt x="151" y="15"/>
                      </a:cubicBezTo>
                      <a:cubicBezTo>
                        <a:pt x="151" y="16"/>
                        <a:pt x="151" y="15"/>
                        <a:pt x="151" y="15"/>
                      </a:cubicBezTo>
                      <a:cubicBezTo>
                        <a:pt x="152" y="15"/>
                        <a:pt x="152" y="15"/>
                        <a:pt x="153" y="15"/>
                      </a:cubicBezTo>
                      <a:cubicBezTo>
                        <a:pt x="153" y="16"/>
                        <a:pt x="153" y="16"/>
                        <a:pt x="154" y="15"/>
                      </a:cubicBezTo>
                      <a:cubicBezTo>
                        <a:pt x="154" y="16"/>
                        <a:pt x="154" y="16"/>
                        <a:pt x="154" y="16"/>
                      </a:cubicBezTo>
                      <a:cubicBezTo>
                        <a:pt x="153" y="16"/>
                        <a:pt x="153" y="17"/>
                        <a:pt x="152" y="18"/>
                      </a:cubicBezTo>
                      <a:close/>
                      <a:moveTo>
                        <a:pt x="156" y="9"/>
                      </a:moveTo>
                      <a:cubicBezTo>
                        <a:pt x="157" y="10"/>
                        <a:pt x="156" y="10"/>
                        <a:pt x="155" y="10"/>
                      </a:cubicBezTo>
                      <a:cubicBezTo>
                        <a:pt x="155" y="10"/>
                        <a:pt x="155" y="10"/>
                        <a:pt x="155" y="10"/>
                      </a:cubicBezTo>
                      <a:cubicBezTo>
                        <a:pt x="155" y="10"/>
                        <a:pt x="155" y="10"/>
                        <a:pt x="155" y="9"/>
                      </a:cubicBezTo>
                      <a:cubicBezTo>
                        <a:pt x="155" y="9"/>
                        <a:pt x="155" y="9"/>
                        <a:pt x="155" y="9"/>
                      </a:cubicBezTo>
                      <a:cubicBezTo>
                        <a:pt x="155" y="9"/>
                        <a:pt x="156" y="9"/>
                        <a:pt x="156" y="9"/>
                      </a:cubicBezTo>
                      <a:close/>
                      <a:moveTo>
                        <a:pt x="69" y="9"/>
                      </a:moveTo>
                      <a:cubicBezTo>
                        <a:pt x="69" y="9"/>
                        <a:pt x="69" y="9"/>
                        <a:pt x="69" y="9"/>
                      </a:cubicBezTo>
                      <a:cubicBezTo>
                        <a:pt x="69" y="9"/>
                        <a:pt x="69" y="9"/>
                        <a:pt x="69" y="9"/>
                      </a:cubicBezTo>
                      <a:close/>
                      <a:moveTo>
                        <a:pt x="64" y="13"/>
                      </a:moveTo>
                      <a:cubicBezTo>
                        <a:pt x="63" y="13"/>
                        <a:pt x="62" y="14"/>
                        <a:pt x="62" y="14"/>
                      </a:cubicBezTo>
                      <a:cubicBezTo>
                        <a:pt x="62" y="13"/>
                        <a:pt x="62" y="12"/>
                        <a:pt x="63" y="12"/>
                      </a:cubicBezTo>
                      <a:cubicBezTo>
                        <a:pt x="63" y="12"/>
                        <a:pt x="64" y="13"/>
                        <a:pt x="64" y="13"/>
                      </a:cubicBezTo>
                      <a:close/>
                      <a:moveTo>
                        <a:pt x="61" y="14"/>
                      </a:moveTo>
                      <a:cubicBezTo>
                        <a:pt x="61" y="14"/>
                        <a:pt x="61" y="14"/>
                        <a:pt x="61" y="14"/>
                      </a:cubicBezTo>
                      <a:cubicBezTo>
                        <a:pt x="61" y="14"/>
                        <a:pt x="61" y="14"/>
                        <a:pt x="61" y="14"/>
                      </a:cubicBezTo>
                      <a:cubicBezTo>
                        <a:pt x="61" y="14"/>
                        <a:pt x="61" y="14"/>
                        <a:pt x="61" y="14"/>
                      </a:cubicBezTo>
                      <a:close/>
                      <a:moveTo>
                        <a:pt x="60" y="13"/>
                      </a:moveTo>
                      <a:cubicBezTo>
                        <a:pt x="60" y="13"/>
                        <a:pt x="61" y="13"/>
                        <a:pt x="61" y="14"/>
                      </a:cubicBezTo>
                      <a:cubicBezTo>
                        <a:pt x="60" y="13"/>
                        <a:pt x="60" y="13"/>
                        <a:pt x="60" y="13"/>
                      </a:cubicBezTo>
                      <a:cubicBezTo>
                        <a:pt x="60" y="13"/>
                        <a:pt x="60" y="13"/>
                        <a:pt x="60" y="13"/>
                      </a:cubicBezTo>
                      <a:close/>
                      <a:moveTo>
                        <a:pt x="62" y="16"/>
                      </a:moveTo>
                      <a:cubicBezTo>
                        <a:pt x="62" y="16"/>
                        <a:pt x="62" y="15"/>
                        <a:pt x="61" y="15"/>
                      </a:cubicBezTo>
                      <a:cubicBezTo>
                        <a:pt x="61" y="15"/>
                        <a:pt x="62" y="15"/>
                        <a:pt x="62" y="14"/>
                      </a:cubicBezTo>
                      <a:cubicBezTo>
                        <a:pt x="63" y="15"/>
                        <a:pt x="62" y="15"/>
                        <a:pt x="62" y="15"/>
                      </a:cubicBezTo>
                      <a:cubicBezTo>
                        <a:pt x="62" y="15"/>
                        <a:pt x="63" y="15"/>
                        <a:pt x="64" y="15"/>
                      </a:cubicBezTo>
                      <a:cubicBezTo>
                        <a:pt x="63" y="16"/>
                        <a:pt x="63" y="16"/>
                        <a:pt x="62" y="16"/>
                      </a:cubicBezTo>
                      <a:close/>
                      <a:moveTo>
                        <a:pt x="64" y="16"/>
                      </a:moveTo>
                      <a:cubicBezTo>
                        <a:pt x="64" y="16"/>
                        <a:pt x="64" y="16"/>
                        <a:pt x="64" y="17"/>
                      </a:cubicBezTo>
                      <a:cubicBezTo>
                        <a:pt x="64" y="17"/>
                        <a:pt x="64" y="16"/>
                        <a:pt x="64" y="16"/>
                      </a:cubicBezTo>
                      <a:close/>
                      <a:moveTo>
                        <a:pt x="72" y="15"/>
                      </a:moveTo>
                      <a:cubicBezTo>
                        <a:pt x="72" y="14"/>
                        <a:pt x="70" y="13"/>
                        <a:pt x="70" y="14"/>
                      </a:cubicBezTo>
                      <a:cubicBezTo>
                        <a:pt x="70" y="14"/>
                        <a:pt x="69" y="14"/>
                        <a:pt x="69" y="14"/>
                      </a:cubicBezTo>
                      <a:cubicBezTo>
                        <a:pt x="70" y="14"/>
                        <a:pt x="70" y="14"/>
                        <a:pt x="70" y="13"/>
                      </a:cubicBezTo>
                      <a:cubicBezTo>
                        <a:pt x="69" y="13"/>
                        <a:pt x="71" y="12"/>
                        <a:pt x="71" y="12"/>
                      </a:cubicBezTo>
                      <a:cubicBezTo>
                        <a:pt x="72" y="12"/>
                        <a:pt x="72" y="12"/>
                        <a:pt x="73" y="13"/>
                      </a:cubicBezTo>
                      <a:cubicBezTo>
                        <a:pt x="73" y="13"/>
                        <a:pt x="74" y="12"/>
                        <a:pt x="74" y="13"/>
                      </a:cubicBezTo>
                      <a:cubicBezTo>
                        <a:pt x="74" y="13"/>
                        <a:pt x="74" y="13"/>
                        <a:pt x="74" y="13"/>
                      </a:cubicBezTo>
                      <a:cubicBezTo>
                        <a:pt x="73" y="13"/>
                        <a:pt x="72" y="13"/>
                        <a:pt x="72" y="13"/>
                      </a:cubicBezTo>
                      <a:cubicBezTo>
                        <a:pt x="73" y="14"/>
                        <a:pt x="72" y="15"/>
                        <a:pt x="72" y="16"/>
                      </a:cubicBez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2" y="16"/>
                        <a:pt x="72" y="16"/>
                        <a:pt x="72" y="15"/>
                      </a:cubicBezTo>
                      <a:close/>
                      <a:moveTo>
                        <a:pt x="71" y="9"/>
                      </a:moveTo>
                      <a:cubicBezTo>
                        <a:pt x="71" y="9"/>
                        <a:pt x="71" y="9"/>
                        <a:pt x="71" y="9"/>
                      </a:cubicBezTo>
                      <a:cubicBezTo>
                        <a:pt x="71" y="9"/>
                        <a:pt x="71" y="9"/>
                        <a:pt x="71" y="9"/>
                      </a:cubicBezTo>
                      <a:close/>
                      <a:moveTo>
                        <a:pt x="84" y="7"/>
                      </a:moveTo>
                      <a:cubicBezTo>
                        <a:pt x="84" y="9"/>
                        <a:pt x="84" y="9"/>
                        <a:pt x="84" y="9"/>
                      </a:cubicBezTo>
                      <a:cubicBezTo>
                        <a:pt x="84" y="9"/>
                        <a:pt x="84" y="9"/>
                        <a:pt x="85" y="9"/>
                      </a:cubicBezTo>
                      <a:cubicBezTo>
                        <a:pt x="85" y="10"/>
                        <a:pt x="85" y="10"/>
                        <a:pt x="85" y="10"/>
                      </a:cubicBezTo>
                      <a:cubicBezTo>
                        <a:pt x="84" y="10"/>
                        <a:pt x="84" y="11"/>
                        <a:pt x="84" y="11"/>
                      </a:cubicBezTo>
                      <a:cubicBezTo>
                        <a:pt x="83" y="11"/>
                        <a:pt x="84" y="11"/>
                        <a:pt x="84" y="11"/>
                      </a:cubicBezTo>
                      <a:cubicBezTo>
                        <a:pt x="84" y="10"/>
                        <a:pt x="83" y="10"/>
                        <a:pt x="83" y="10"/>
                      </a:cubicBezTo>
                      <a:cubicBezTo>
                        <a:pt x="83" y="9"/>
                        <a:pt x="83" y="8"/>
                        <a:pt x="82" y="7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2" y="7"/>
                        <a:pt x="82" y="7"/>
                        <a:pt x="82" y="7"/>
                      </a:cubicBezTo>
                      <a:cubicBezTo>
                        <a:pt x="83" y="7"/>
                        <a:pt x="83" y="7"/>
                        <a:pt x="84" y="7"/>
                      </a:cubicBezTo>
                      <a:close/>
                      <a:moveTo>
                        <a:pt x="88" y="18"/>
                      </a:moveTo>
                      <a:cubicBezTo>
                        <a:pt x="88" y="17"/>
                        <a:pt x="88" y="17"/>
                        <a:pt x="88" y="17"/>
                      </a:cubicBezTo>
                      <a:cubicBezTo>
                        <a:pt x="88" y="17"/>
                        <a:pt x="88" y="17"/>
                        <a:pt x="88" y="17"/>
                      </a:cubicBezTo>
                      <a:cubicBezTo>
                        <a:pt x="88" y="17"/>
                        <a:pt x="88" y="18"/>
                        <a:pt x="88" y="18"/>
                      </a:cubicBezTo>
                      <a:close/>
                      <a:moveTo>
                        <a:pt x="84" y="12"/>
                      </a:moveTo>
                      <a:cubicBezTo>
                        <a:pt x="84" y="12"/>
                        <a:pt x="84" y="13"/>
                        <a:pt x="83" y="13"/>
                      </a:cubicBezTo>
                      <a:cubicBezTo>
                        <a:pt x="83" y="12"/>
                        <a:pt x="84" y="12"/>
                        <a:pt x="84" y="12"/>
                      </a:cubicBezTo>
                      <a:cubicBezTo>
                        <a:pt x="84" y="12"/>
                        <a:pt x="84" y="12"/>
                        <a:pt x="84" y="12"/>
                      </a:cubicBezTo>
                      <a:close/>
                      <a:moveTo>
                        <a:pt x="79" y="14"/>
                      </a:moveTo>
                      <a:cubicBezTo>
                        <a:pt x="79" y="14"/>
                        <a:pt x="79" y="14"/>
                        <a:pt x="79" y="14"/>
                      </a:cubicBezTo>
                      <a:cubicBezTo>
                        <a:pt x="79" y="14"/>
                        <a:pt x="79" y="14"/>
                        <a:pt x="79" y="15"/>
                      </a:cubicBezTo>
                      <a:cubicBezTo>
                        <a:pt x="79" y="15"/>
                        <a:pt x="79" y="14"/>
                        <a:pt x="79" y="14"/>
                      </a:cubicBezTo>
                      <a:close/>
                      <a:moveTo>
                        <a:pt x="84" y="18"/>
                      </a:moveTo>
                      <a:cubicBezTo>
                        <a:pt x="84" y="16"/>
                        <a:pt x="82" y="18"/>
                        <a:pt x="80" y="17"/>
                      </a:cubicBezTo>
                      <a:cubicBezTo>
                        <a:pt x="80" y="17"/>
                        <a:pt x="80" y="17"/>
                        <a:pt x="80" y="17"/>
                      </a:cubicBezTo>
                      <a:cubicBezTo>
                        <a:pt x="80" y="16"/>
                        <a:pt x="81" y="16"/>
                        <a:pt x="81" y="16"/>
                      </a:cubicBezTo>
                      <a:cubicBezTo>
                        <a:pt x="81" y="16"/>
                        <a:pt x="81" y="16"/>
                        <a:pt x="81" y="16"/>
                      </a:cubicBezTo>
                      <a:cubicBezTo>
                        <a:pt x="81" y="16"/>
                        <a:pt x="82" y="16"/>
                        <a:pt x="83" y="16"/>
                      </a:cubicBezTo>
                      <a:cubicBezTo>
                        <a:pt x="83" y="16"/>
                        <a:pt x="83" y="15"/>
                        <a:pt x="83" y="14"/>
                      </a:cubicBezTo>
                      <a:cubicBezTo>
                        <a:pt x="83" y="14"/>
                        <a:pt x="84" y="14"/>
                        <a:pt x="84" y="13"/>
                      </a:cubicBezTo>
                      <a:cubicBezTo>
                        <a:pt x="86" y="14"/>
                        <a:pt x="85" y="14"/>
                        <a:pt x="85" y="15"/>
                      </a:cubicBezTo>
                      <a:cubicBezTo>
                        <a:pt x="85" y="15"/>
                        <a:pt x="86" y="16"/>
                        <a:pt x="86" y="16"/>
                      </a:cubicBezTo>
                      <a:cubicBezTo>
                        <a:pt x="86" y="16"/>
                        <a:pt x="86" y="16"/>
                        <a:pt x="86" y="16"/>
                      </a:cubicBezTo>
                      <a:cubicBezTo>
                        <a:pt x="85" y="17"/>
                        <a:pt x="85" y="18"/>
                        <a:pt x="84" y="18"/>
                      </a:cubicBezTo>
                      <a:close/>
                      <a:moveTo>
                        <a:pt x="91" y="16"/>
                      </a:moveTo>
                      <a:cubicBezTo>
                        <a:pt x="92" y="17"/>
                        <a:pt x="91" y="18"/>
                        <a:pt x="90" y="18"/>
                      </a:cubicBezTo>
                      <a:cubicBezTo>
                        <a:pt x="90" y="18"/>
                        <a:pt x="90" y="18"/>
                        <a:pt x="90" y="17"/>
                      </a:cubicBezTo>
                      <a:cubicBezTo>
                        <a:pt x="89" y="17"/>
                        <a:pt x="89" y="17"/>
                        <a:pt x="89" y="17"/>
                      </a:cubicBezTo>
                      <a:cubicBezTo>
                        <a:pt x="89" y="17"/>
                        <a:pt x="89" y="17"/>
                        <a:pt x="89" y="16"/>
                      </a:cubicBezTo>
                      <a:cubicBezTo>
                        <a:pt x="88" y="16"/>
                        <a:pt x="87" y="17"/>
                        <a:pt x="86" y="17"/>
                      </a:cubicBezTo>
                      <a:cubicBezTo>
                        <a:pt x="86" y="17"/>
                        <a:pt x="86" y="17"/>
                        <a:pt x="86" y="16"/>
                      </a:cubicBezTo>
                      <a:cubicBezTo>
                        <a:pt x="87" y="17"/>
                        <a:pt x="87" y="16"/>
                        <a:pt x="87" y="16"/>
                      </a:cubicBezTo>
                      <a:cubicBezTo>
                        <a:pt x="89" y="15"/>
                        <a:pt x="89" y="15"/>
                        <a:pt x="89" y="15"/>
                      </a:cubicBezTo>
                      <a:cubicBezTo>
                        <a:pt x="89" y="15"/>
                        <a:pt x="89" y="15"/>
                        <a:pt x="89" y="14"/>
                      </a:cubicBezTo>
                      <a:cubicBezTo>
                        <a:pt x="90" y="14"/>
                        <a:pt x="90" y="14"/>
                        <a:pt x="90" y="14"/>
                      </a:cubicBezTo>
                      <a:cubicBezTo>
                        <a:pt x="90" y="13"/>
                        <a:pt x="91" y="13"/>
                        <a:pt x="90" y="13"/>
                      </a:cubicBezTo>
                      <a:cubicBezTo>
                        <a:pt x="91" y="12"/>
                        <a:pt x="92" y="12"/>
                        <a:pt x="93" y="12"/>
                      </a:cubicBezTo>
                      <a:cubicBezTo>
                        <a:pt x="92" y="12"/>
                        <a:pt x="93" y="14"/>
                        <a:pt x="94" y="13"/>
                      </a:cubicBezTo>
                      <a:cubicBezTo>
                        <a:pt x="95" y="12"/>
                        <a:pt x="93" y="12"/>
                        <a:pt x="93" y="12"/>
                      </a:cubicBezTo>
                      <a:cubicBezTo>
                        <a:pt x="94" y="12"/>
                        <a:pt x="94" y="12"/>
                        <a:pt x="95" y="12"/>
                      </a:cubicBezTo>
                      <a:cubicBezTo>
                        <a:pt x="94" y="13"/>
                        <a:pt x="96" y="13"/>
                        <a:pt x="97" y="13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cubicBezTo>
                        <a:pt x="96" y="15"/>
                        <a:pt x="96" y="16"/>
                        <a:pt x="95" y="15"/>
                      </a:cubicBezTo>
                      <a:cubicBezTo>
                        <a:pt x="95" y="15"/>
                        <a:pt x="95" y="14"/>
                        <a:pt x="95" y="14"/>
                      </a:cubicBezTo>
                      <a:cubicBezTo>
                        <a:pt x="95" y="14"/>
                        <a:pt x="95" y="14"/>
                        <a:pt x="95" y="13"/>
                      </a:cubicBezTo>
                      <a:cubicBezTo>
                        <a:pt x="94" y="13"/>
                        <a:pt x="92" y="14"/>
                        <a:pt x="92" y="13"/>
                      </a:cubicBezTo>
                      <a:cubicBezTo>
                        <a:pt x="91" y="12"/>
                        <a:pt x="91" y="14"/>
                        <a:pt x="92" y="13"/>
                      </a:cubicBezTo>
                      <a:cubicBezTo>
                        <a:pt x="92" y="15"/>
                        <a:pt x="91" y="15"/>
                        <a:pt x="92" y="16"/>
                      </a:cubicBezTo>
                      <a:cubicBezTo>
                        <a:pt x="93" y="15"/>
                        <a:pt x="94" y="15"/>
                        <a:pt x="94" y="15"/>
                      </a:cubicBezTo>
                      <a:cubicBezTo>
                        <a:pt x="94" y="17"/>
                        <a:pt x="93" y="17"/>
                        <a:pt x="91" y="16"/>
                      </a:cubicBezTo>
                      <a:close/>
                      <a:moveTo>
                        <a:pt x="95" y="19"/>
                      </a:moveTo>
                      <a:cubicBezTo>
                        <a:pt x="95" y="19"/>
                        <a:pt x="94" y="18"/>
                        <a:pt x="94" y="17"/>
                      </a:cubicBezTo>
                      <a:cubicBezTo>
                        <a:pt x="96" y="17"/>
                        <a:pt x="95" y="18"/>
                        <a:pt x="95" y="19"/>
                      </a:cubicBezTo>
                      <a:cubicBezTo>
                        <a:pt x="95" y="19"/>
                        <a:pt x="95" y="19"/>
                        <a:pt x="95" y="19"/>
                      </a:cubicBezTo>
                      <a:close/>
                      <a:moveTo>
                        <a:pt x="93" y="19"/>
                      </a:moveTo>
                      <a:cubicBezTo>
                        <a:pt x="93" y="19"/>
                        <a:pt x="93" y="19"/>
                        <a:pt x="93" y="19"/>
                      </a:cubicBezTo>
                      <a:cubicBezTo>
                        <a:pt x="93" y="19"/>
                        <a:pt x="93" y="19"/>
                        <a:pt x="93" y="19"/>
                      </a:cubicBezTo>
                      <a:cubicBezTo>
                        <a:pt x="93" y="19"/>
                        <a:pt x="93" y="19"/>
                        <a:pt x="93" y="19"/>
                      </a:cubicBezTo>
                      <a:close/>
                      <a:moveTo>
                        <a:pt x="104" y="21"/>
                      </a:moveTo>
                      <a:cubicBezTo>
                        <a:pt x="104" y="21"/>
                        <a:pt x="104" y="20"/>
                        <a:pt x="104" y="19"/>
                      </a:cubicBezTo>
                      <a:cubicBezTo>
                        <a:pt x="104" y="19"/>
                        <a:pt x="104" y="19"/>
                        <a:pt x="104" y="19"/>
                      </a:cubicBezTo>
                      <a:cubicBezTo>
                        <a:pt x="104" y="19"/>
                        <a:pt x="105" y="19"/>
                        <a:pt x="105" y="19"/>
                      </a:cubicBezTo>
                      <a:cubicBezTo>
                        <a:pt x="105" y="20"/>
                        <a:pt x="105" y="21"/>
                        <a:pt x="104" y="21"/>
                      </a:cubicBezTo>
                      <a:close/>
                      <a:moveTo>
                        <a:pt x="107" y="18"/>
                      </a:moveTo>
                      <a:cubicBezTo>
                        <a:pt x="107" y="18"/>
                        <a:pt x="107" y="18"/>
                        <a:pt x="107" y="19"/>
                      </a:cubicBezTo>
                      <a:cubicBezTo>
                        <a:pt x="106" y="19"/>
                        <a:pt x="106" y="19"/>
                        <a:pt x="106" y="18"/>
                      </a:cubicBezTo>
                      <a:cubicBezTo>
                        <a:pt x="106" y="18"/>
                        <a:pt x="106" y="18"/>
                        <a:pt x="107" y="18"/>
                      </a:cubicBezTo>
                      <a:close/>
                      <a:moveTo>
                        <a:pt x="99" y="20"/>
                      </a:moveTo>
                      <a:cubicBezTo>
                        <a:pt x="99" y="20"/>
                        <a:pt x="99" y="20"/>
                        <a:pt x="99" y="20"/>
                      </a:cubicBezTo>
                      <a:cubicBezTo>
                        <a:pt x="99" y="20"/>
                        <a:pt x="99" y="21"/>
                        <a:pt x="99" y="21"/>
                      </a:cubicBezTo>
                      <a:cubicBezTo>
                        <a:pt x="98" y="21"/>
                        <a:pt x="98" y="21"/>
                        <a:pt x="98" y="21"/>
                      </a:cubicBezTo>
                      <a:cubicBezTo>
                        <a:pt x="98" y="21"/>
                        <a:pt x="98" y="21"/>
                        <a:pt x="98" y="21"/>
                      </a:cubicBezTo>
                      <a:cubicBezTo>
                        <a:pt x="99" y="21"/>
                        <a:pt x="98" y="20"/>
                        <a:pt x="99" y="20"/>
                      </a:cubicBezTo>
                      <a:close/>
                      <a:moveTo>
                        <a:pt x="99" y="12"/>
                      </a:moveTo>
                      <a:cubicBezTo>
                        <a:pt x="99" y="12"/>
                        <a:pt x="99" y="11"/>
                        <a:pt x="99" y="11"/>
                      </a:cubicBezTo>
                      <a:cubicBezTo>
                        <a:pt x="100" y="12"/>
                        <a:pt x="99" y="12"/>
                        <a:pt x="99" y="12"/>
                      </a:cubicBezTo>
                      <a:close/>
                      <a:moveTo>
                        <a:pt x="103" y="11"/>
                      </a:moveTo>
                      <a:cubicBezTo>
                        <a:pt x="103" y="11"/>
                        <a:pt x="103" y="11"/>
                        <a:pt x="103" y="11"/>
                      </a:cubicBezTo>
                      <a:cubicBezTo>
                        <a:pt x="103" y="11"/>
                        <a:pt x="103" y="10"/>
                        <a:pt x="103" y="10"/>
                      </a:cubicBezTo>
                      <a:cubicBezTo>
                        <a:pt x="102" y="9"/>
                        <a:pt x="99" y="11"/>
                        <a:pt x="100" y="9"/>
                      </a:cubicBezTo>
                      <a:cubicBezTo>
                        <a:pt x="98" y="8"/>
                        <a:pt x="97" y="8"/>
                        <a:pt x="96" y="9"/>
                      </a:cubicBezTo>
                      <a:cubicBezTo>
                        <a:pt x="96" y="9"/>
                        <a:pt x="96" y="8"/>
                        <a:pt x="96" y="7"/>
                      </a:cubicBezTo>
                      <a:cubicBezTo>
                        <a:pt x="96" y="7"/>
                        <a:pt x="96" y="7"/>
                        <a:pt x="97" y="7"/>
                      </a:cubicBezTo>
                      <a:cubicBezTo>
                        <a:pt x="97" y="8"/>
                        <a:pt x="97" y="8"/>
                        <a:pt x="99" y="8"/>
                      </a:cubicBezTo>
                      <a:cubicBezTo>
                        <a:pt x="99" y="7"/>
                        <a:pt x="99" y="7"/>
                        <a:pt x="99" y="7"/>
                      </a:cubicBezTo>
                      <a:cubicBezTo>
                        <a:pt x="99" y="7"/>
                        <a:pt x="99" y="7"/>
                        <a:pt x="100" y="7"/>
                      </a:cubicBezTo>
                      <a:cubicBezTo>
                        <a:pt x="99" y="8"/>
                        <a:pt x="100" y="9"/>
                        <a:pt x="101" y="10"/>
                      </a:cubicBezTo>
                      <a:cubicBezTo>
                        <a:pt x="102" y="10"/>
                        <a:pt x="103" y="9"/>
                        <a:pt x="103" y="8"/>
                      </a:cubicBezTo>
                      <a:cubicBezTo>
                        <a:pt x="104" y="8"/>
                        <a:pt x="102" y="10"/>
                        <a:pt x="103" y="11"/>
                      </a:cubicBezTo>
                      <a:close/>
                      <a:moveTo>
                        <a:pt x="104" y="12"/>
                      </a:moveTo>
                      <a:cubicBezTo>
                        <a:pt x="104" y="12"/>
                        <a:pt x="104" y="12"/>
                        <a:pt x="105" y="13"/>
                      </a:cubicBezTo>
                      <a:cubicBezTo>
                        <a:pt x="105" y="13"/>
                        <a:pt x="104" y="13"/>
                        <a:pt x="104" y="13"/>
                      </a:cubicBezTo>
                      <a:cubicBezTo>
                        <a:pt x="104" y="12"/>
                        <a:pt x="104" y="12"/>
                        <a:pt x="104" y="12"/>
                      </a:cubicBezTo>
                      <a:close/>
                      <a:moveTo>
                        <a:pt x="107" y="12"/>
                      </a:moveTo>
                      <a:cubicBezTo>
                        <a:pt x="107" y="12"/>
                        <a:pt x="107" y="12"/>
                        <a:pt x="107" y="12"/>
                      </a:cubicBezTo>
                      <a:cubicBezTo>
                        <a:pt x="107" y="12"/>
                        <a:pt x="107" y="12"/>
                        <a:pt x="107" y="12"/>
                      </a:cubicBezTo>
                      <a:cubicBezTo>
                        <a:pt x="107" y="12"/>
                        <a:pt x="107" y="12"/>
                        <a:pt x="107" y="12"/>
                      </a:cubicBezTo>
                      <a:close/>
                      <a:moveTo>
                        <a:pt x="115" y="12"/>
                      </a:moveTo>
                      <a:cubicBezTo>
                        <a:pt x="115" y="12"/>
                        <a:pt x="115" y="12"/>
                        <a:pt x="115" y="12"/>
                      </a:cubicBezTo>
                      <a:cubicBezTo>
                        <a:pt x="115" y="12"/>
                        <a:pt x="115" y="12"/>
                        <a:pt x="115" y="13"/>
                      </a:cubicBezTo>
                      <a:cubicBezTo>
                        <a:pt x="116" y="13"/>
                        <a:pt x="116" y="13"/>
                        <a:pt x="115" y="13"/>
                      </a:cubicBezTo>
                      <a:cubicBezTo>
                        <a:pt x="115" y="12"/>
                        <a:pt x="115" y="12"/>
                        <a:pt x="114" y="12"/>
                      </a:cubicBezTo>
                      <a:cubicBezTo>
                        <a:pt x="114" y="12"/>
                        <a:pt x="114" y="12"/>
                        <a:pt x="114" y="12"/>
                      </a:cubicBezTo>
                      <a:cubicBezTo>
                        <a:pt x="115" y="12"/>
                        <a:pt x="115" y="12"/>
                        <a:pt x="115" y="12"/>
                      </a:cubicBezTo>
                      <a:close/>
                      <a:moveTo>
                        <a:pt x="112" y="16"/>
                      </a:moveTo>
                      <a:cubicBezTo>
                        <a:pt x="112" y="15"/>
                        <a:pt x="112" y="15"/>
                        <a:pt x="112" y="15"/>
                      </a:cubicBezTo>
                      <a:cubicBezTo>
                        <a:pt x="112" y="16"/>
                        <a:pt x="112" y="16"/>
                        <a:pt x="112" y="16"/>
                      </a:cubicBezTo>
                      <a:close/>
                      <a:moveTo>
                        <a:pt x="111" y="8"/>
                      </a:moveTo>
                      <a:cubicBezTo>
                        <a:pt x="111" y="8"/>
                        <a:pt x="111" y="9"/>
                        <a:pt x="111" y="10"/>
                      </a:cubicBezTo>
                      <a:cubicBezTo>
                        <a:pt x="111" y="10"/>
                        <a:pt x="111" y="10"/>
                        <a:pt x="110" y="10"/>
                      </a:cubicBezTo>
                      <a:cubicBezTo>
                        <a:pt x="110" y="10"/>
                        <a:pt x="110" y="10"/>
                        <a:pt x="110" y="10"/>
                      </a:cubicBezTo>
                      <a:cubicBezTo>
                        <a:pt x="110" y="10"/>
                        <a:pt x="110" y="10"/>
                        <a:pt x="110" y="10"/>
                      </a:cubicBezTo>
                      <a:cubicBezTo>
                        <a:pt x="109" y="9"/>
                        <a:pt x="111" y="9"/>
                        <a:pt x="111" y="8"/>
                      </a:cubicBezTo>
                      <a:cubicBezTo>
                        <a:pt x="109" y="8"/>
                        <a:pt x="110" y="7"/>
                        <a:pt x="109" y="6"/>
                      </a:cubicBezTo>
                      <a:cubicBezTo>
                        <a:pt x="109" y="6"/>
                        <a:pt x="110" y="6"/>
                        <a:pt x="110" y="6"/>
                      </a:cubicBezTo>
                      <a:cubicBezTo>
                        <a:pt x="110" y="7"/>
                        <a:pt x="110" y="8"/>
                        <a:pt x="111" y="8"/>
                      </a:cubicBezTo>
                      <a:close/>
                      <a:moveTo>
                        <a:pt x="119" y="18"/>
                      </a:moveTo>
                      <a:cubicBezTo>
                        <a:pt x="119" y="18"/>
                        <a:pt x="119" y="19"/>
                        <a:pt x="119" y="19"/>
                      </a:cubicBezTo>
                      <a:cubicBezTo>
                        <a:pt x="117" y="20"/>
                        <a:pt x="115" y="17"/>
                        <a:pt x="115" y="20"/>
                      </a:cubicBezTo>
                      <a:cubicBezTo>
                        <a:pt x="114" y="20"/>
                        <a:pt x="114" y="18"/>
                        <a:pt x="113" y="18"/>
                      </a:cubicBezTo>
                      <a:cubicBezTo>
                        <a:pt x="113" y="18"/>
                        <a:pt x="113" y="18"/>
                        <a:pt x="113" y="18"/>
                      </a:cubicBezTo>
                      <a:cubicBezTo>
                        <a:pt x="113" y="18"/>
                        <a:pt x="114" y="17"/>
                        <a:pt x="114" y="17"/>
                      </a:cubicBezTo>
                      <a:cubicBezTo>
                        <a:pt x="114" y="18"/>
                        <a:pt x="115" y="18"/>
                        <a:pt x="115" y="17"/>
                      </a:cubicBezTo>
                      <a:cubicBezTo>
                        <a:pt x="114" y="17"/>
                        <a:pt x="114" y="16"/>
                        <a:pt x="113" y="17"/>
                      </a:cubicBezTo>
                      <a:cubicBezTo>
                        <a:pt x="113" y="16"/>
                        <a:pt x="113" y="16"/>
                        <a:pt x="112" y="15"/>
                      </a:cubicBezTo>
                      <a:cubicBezTo>
                        <a:pt x="113" y="15"/>
                        <a:pt x="113" y="16"/>
                        <a:pt x="113" y="15"/>
                      </a:cubicBezTo>
                      <a:cubicBezTo>
                        <a:pt x="114" y="15"/>
                        <a:pt x="113" y="15"/>
                        <a:pt x="113" y="14"/>
                      </a:cubicBezTo>
                      <a:cubicBezTo>
                        <a:pt x="114" y="14"/>
                        <a:pt x="115" y="15"/>
                        <a:pt x="115" y="13"/>
                      </a:cubicBezTo>
                      <a:cubicBezTo>
                        <a:pt x="116" y="14"/>
                        <a:pt x="116" y="15"/>
                        <a:pt x="116" y="15"/>
                      </a:cubicBezTo>
                      <a:cubicBezTo>
                        <a:pt x="117" y="17"/>
                        <a:pt x="116" y="17"/>
                        <a:pt x="116" y="18"/>
                      </a:cubicBezTo>
                      <a:cubicBezTo>
                        <a:pt x="117" y="18"/>
                        <a:pt x="119" y="18"/>
                        <a:pt x="119" y="18"/>
                      </a:cubicBezTo>
                      <a:close/>
                      <a:moveTo>
                        <a:pt x="134" y="19"/>
                      </a:moveTo>
                      <a:cubicBezTo>
                        <a:pt x="134" y="18"/>
                        <a:pt x="134" y="18"/>
                        <a:pt x="134" y="19"/>
                      </a:cubicBezTo>
                      <a:cubicBezTo>
                        <a:pt x="133" y="18"/>
                        <a:pt x="134" y="17"/>
                        <a:pt x="134" y="17"/>
                      </a:cubicBezTo>
                      <a:cubicBezTo>
                        <a:pt x="134" y="18"/>
                        <a:pt x="136" y="18"/>
                        <a:pt x="134" y="19"/>
                      </a:cubicBezTo>
                      <a:close/>
                      <a:moveTo>
                        <a:pt x="134" y="15"/>
                      </a:moveTo>
                      <a:cubicBezTo>
                        <a:pt x="134" y="15"/>
                        <a:pt x="134" y="15"/>
                        <a:pt x="134" y="15"/>
                      </a:cubicBezTo>
                      <a:cubicBezTo>
                        <a:pt x="134" y="15"/>
                        <a:pt x="134" y="15"/>
                        <a:pt x="134" y="16"/>
                      </a:cubicBezTo>
                      <a:cubicBezTo>
                        <a:pt x="134" y="15"/>
                        <a:pt x="134" y="15"/>
                        <a:pt x="134" y="15"/>
                      </a:cubicBezTo>
                      <a:close/>
                      <a:moveTo>
                        <a:pt x="140" y="12"/>
                      </a:moveTo>
                      <a:cubicBezTo>
                        <a:pt x="141" y="11"/>
                        <a:pt x="141" y="11"/>
                        <a:pt x="141" y="11"/>
                      </a:cubicBezTo>
                      <a:cubicBezTo>
                        <a:pt x="141" y="11"/>
                        <a:pt x="141" y="11"/>
                        <a:pt x="140" y="11"/>
                      </a:cubicBezTo>
                      <a:cubicBezTo>
                        <a:pt x="141" y="10"/>
                        <a:pt x="141" y="10"/>
                        <a:pt x="141" y="10"/>
                      </a:cubicBezTo>
                      <a:cubicBezTo>
                        <a:pt x="141" y="11"/>
                        <a:pt x="141" y="12"/>
                        <a:pt x="140" y="12"/>
                      </a:cubicBezTo>
                      <a:close/>
                      <a:moveTo>
                        <a:pt x="145" y="9"/>
                      </a:moveTo>
                      <a:cubicBezTo>
                        <a:pt x="145" y="10"/>
                        <a:pt x="145" y="10"/>
                        <a:pt x="145" y="11"/>
                      </a:cubicBezTo>
                      <a:cubicBezTo>
                        <a:pt x="145" y="11"/>
                        <a:pt x="145" y="11"/>
                        <a:pt x="145" y="12"/>
                      </a:cubicBezTo>
                      <a:cubicBezTo>
                        <a:pt x="144" y="12"/>
                        <a:pt x="144" y="12"/>
                        <a:pt x="144" y="12"/>
                      </a:cubicBezTo>
                      <a:cubicBezTo>
                        <a:pt x="145" y="11"/>
                        <a:pt x="143" y="11"/>
                        <a:pt x="143" y="10"/>
                      </a:cubicBezTo>
                      <a:cubicBezTo>
                        <a:pt x="144" y="10"/>
                        <a:pt x="144" y="9"/>
                        <a:pt x="145" y="9"/>
                      </a:cubicBezTo>
                      <a:close/>
                      <a:moveTo>
                        <a:pt x="143" y="12"/>
                      </a:moveTo>
                      <a:cubicBezTo>
                        <a:pt x="143" y="12"/>
                        <a:pt x="142" y="12"/>
                        <a:pt x="142" y="12"/>
                      </a:cubicBezTo>
                      <a:cubicBezTo>
                        <a:pt x="142" y="11"/>
                        <a:pt x="142" y="10"/>
                        <a:pt x="142" y="10"/>
                      </a:cubicBezTo>
                      <a:cubicBezTo>
                        <a:pt x="143" y="10"/>
                        <a:pt x="143" y="10"/>
                        <a:pt x="143" y="10"/>
                      </a:cubicBezTo>
                      <a:cubicBezTo>
                        <a:pt x="143" y="11"/>
                        <a:pt x="143" y="11"/>
                        <a:pt x="143" y="12"/>
                      </a:cubicBezTo>
                      <a:close/>
                      <a:moveTo>
                        <a:pt x="136" y="5"/>
                      </a:moveTo>
                      <a:cubicBezTo>
                        <a:pt x="136" y="6"/>
                        <a:pt x="136" y="6"/>
                        <a:pt x="137" y="6"/>
                      </a:cubicBezTo>
                      <a:cubicBezTo>
                        <a:pt x="137" y="8"/>
                        <a:pt x="137" y="8"/>
                        <a:pt x="135" y="8"/>
                      </a:cubicBezTo>
                      <a:cubicBezTo>
                        <a:pt x="135" y="7"/>
                        <a:pt x="135" y="6"/>
                        <a:pt x="136" y="5"/>
                      </a:cubicBezTo>
                      <a:close/>
                      <a:moveTo>
                        <a:pt x="136" y="10"/>
                      </a:moveTo>
                      <a:cubicBezTo>
                        <a:pt x="136" y="10"/>
                        <a:pt x="137" y="10"/>
                        <a:pt x="138" y="10"/>
                      </a:cubicBezTo>
                      <a:cubicBezTo>
                        <a:pt x="137" y="10"/>
                        <a:pt x="137" y="11"/>
                        <a:pt x="136" y="12"/>
                      </a:cubicBezTo>
                      <a:cubicBezTo>
                        <a:pt x="136" y="12"/>
                        <a:pt x="136" y="11"/>
                        <a:pt x="135" y="12"/>
                      </a:cubicBezTo>
                      <a:cubicBezTo>
                        <a:pt x="135" y="11"/>
                        <a:pt x="136" y="11"/>
                        <a:pt x="136" y="10"/>
                      </a:cubicBezTo>
                      <a:close/>
                      <a:moveTo>
                        <a:pt x="122" y="8"/>
                      </a:moveTo>
                      <a:cubicBezTo>
                        <a:pt x="123" y="8"/>
                        <a:pt x="123" y="8"/>
                        <a:pt x="124" y="7"/>
                      </a:cubicBezTo>
                      <a:cubicBezTo>
                        <a:pt x="125" y="8"/>
                        <a:pt x="126" y="8"/>
                        <a:pt x="128" y="8"/>
                      </a:cubicBezTo>
                      <a:cubicBezTo>
                        <a:pt x="128" y="7"/>
                        <a:pt x="128" y="7"/>
                        <a:pt x="129" y="7"/>
                      </a:cubicBezTo>
                      <a:cubicBezTo>
                        <a:pt x="128" y="7"/>
                        <a:pt x="128" y="7"/>
                        <a:pt x="128" y="8"/>
                      </a:cubicBezTo>
                      <a:cubicBezTo>
                        <a:pt x="130" y="7"/>
                        <a:pt x="131" y="8"/>
                        <a:pt x="132" y="9"/>
                      </a:cubicBezTo>
                      <a:cubicBezTo>
                        <a:pt x="131" y="9"/>
                        <a:pt x="131" y="9"/>
                        <a:pt x="131" y="9"/>
                      </a:cubicBezTo>
                      <a:cubicBezTo>
                        <a:pt x="130" y="10"/>
                        <a:pt x="130" y="10"/>
                        <a:pt x="130" y="11"/>
                      </a:cubicBezTo>
                      <a:cubicBezTo>
                        <a:pt x="128" y="11"/>
                        <a:pt x="128" y="11"/>
                        <a:pt x="128" y="11"/>
                      </a:cubicBezTo>
                      <a:cubicBezTo>
                        <a:pt x="128" y="11"/>
                        <a:pt x="128" y="11"/>
                        <a:pt x="128" y="11"/>
                      </a:cubicBezTo>
                      <a:cubicBezTo>
                        <a:pt x="127" y="11"/>
                        <a:pt x="127" y="11"/>
                        <a:pt x="126" y="11"/>
                      </a:cubicBezTo>
                      <a:cubicBezTo>
                        <a:pt x="126" y="11"/>
                        <a:pt x="126" y="11"/>
                        <a:pt x="126" y="11"/>
                      </a:cubicBezTo>
                      <a:cubicBezTo>
                        <a:pt x="126" y="11"/>
                        <a:pt x="126" y="10"/>
                        <a:pt x="125" y="10"/>
                      </a:cubicBezTo>
                      <a:cubicBezTo>
                        <a:pt x="125" y="10"/>
                        <a:pt x="125" y="10"/>
                        <a:pt x="125" y="10"/>
                      </a:cubicBezTo>
                      <a:cubicBezTo>
                        <a:pt x="125" y="9"/>
                        <a:pt x="124" y="10"/>
                        <a:pt x="123" y="10"/>
                      </a:cubicBezTo>
                      <a:cubicBezTo>
                        <a:pt x="123" y="10"/>
                        <a:pt x="123" y="8"/>
                        <a:pt x="122" y="9"/>
                      </a:cubicBezTo>
                      <a:cubicBezTo>
                        <a:pt x="122" y="9"/>
                        <a:pt x="122" y="10"/>
                        <a:pt x="121" y="10"/>
                      </a:cubicBezTo>
                      <a:cubicBezTo>
                        <a:pt x="121" y="10"/>
                        <a:pt x="121" y="9"/>
                        <a:pt x="121" y="9"/>
                      </a:cubicBezTo>
                      <a:cubicBezTo>
                        <a:pt x="122" y="9"/>
                        <a:pt x="122" y="8"/>
                        <a:pt x="122" y="8"/>
                      </a:cubicBezTo>
                      <a:close/>
                      <a:moveTo>
                        <a:pt x="120" y="5"/>
                      </a:moveTo>
                      <a:cubicBezTo>
                        <a:pt x="120" y="6"/>
                        <a:pt x="120" y="7"/>
                        <a:pt x="119" y="7"/>
                      </a:cubicBezTo>
                      <a:cubicBezTo>
                        <a:pt x="119" y="7"/>
                        <a:pt x="119" y="7"/>
                        <a:pt x="119" y="6"/>
                      </a:cubicBezTo>
                      <a:cubicBezTo>
                        <a:pt x="119" y="6"/>
                        <a:pt x="119" y="6"/>
                        <a:pt x="119" y="6"/>
                      </a:cubicBezTo>
                      <a:cubicBezTo>
                        <a:pt x="119" y="6"/>
                        <a:pt x="120" y="5"/>
                        <a:pt x="120" y="5"/>
                      </a:cubicBezTo>
                      <a:close/>
                      <a:moveTo>
                        <a:pt x="119" y="7"/>
                      </a:moveTo>
                      <a:cubicBezTo>
                        <a:pt x="119" y="8"/>
                        <a:pt x="119" y="8"/>
                        <a:pt x="119" y="8"/>
                      </a:cubicBezTo>
                      <a:cubicBezTo>
                        <a:pt x="118" y="8"/>
                        <a:pt x="118" y="8"/>
                        <a:pt x="118" y="8"/>
                      </a:cubicBezTo>
                      <a:cubicBezTo>
                        <a:pt x="118" y="8"/>
                        <a:pt x="118" y="8"/>
                        <a:pt x="118" y="8"/>
                      </a:cubicBezTo>
                      <a:cubicBezTo>
                        <a:pt x="118" y="8"/>
                        <a:pt x="118" y="8"/>
                        <a:pt x="119" y="7"/>
                      </a:cubicBezTo>
                      <a:close/>
                      <a:moveTo>
                        <a:pt x="117" y="9"/>
                      </a:moveTo>
                      <a:cubicBezTo>
                        <a:pt x="117" y="9"/>
                        <a:pt x="117" y="9"/>
                        <a:pt x="117" y="9"/>
                      </a:cubicBezTo>
                      <a:cubicBezTo>
                        <a:pt x="116" y="9"/>
                        <a:pt x="116" y="10"/>
                        <a:pt x="116" y="11"/>
                      </a:cubicBezTo>
                      <a:cubicBezTo>
                        <a:pt x="116" y="11"/>
                        <a:pt x="115" y="11"/>
                        <a:pt x="115" y="10"/>
                      </a:cubicBezTo>
                      <a:cubicBezTo>
                        <a:pt x="115" y="10"/>
                        <a:pt x="115" y="9"/>
                        <a:pt x="114" y="9"/>
                      </a:cubicBezTo>
                      <a:cubicBezTo>
                        <a:pt x="115" y="9"/>
                        <a:pt x="117" y="8"/>
                        <a:pt x="117" y="9"/>
                      </a:cubicBezTo>
                      <a:close/>
                      <a:moveTo>
                        <a:pt x="115" y="8"/>
                      </a:moveTo>
                      <a:cubicBezTo>
                        <a:pt x="115" y="8"/>
                        <a:pt x="114" y="8"/>
                        <a:pt x="114" y="8"/>
                      </a:cubicBezTo>
                      <a:cubicBezTo>
                        <a:pt x="114" y="8"/>
                        <a:pt x="115" y="7"/>
                        <a:pt x="115" y="7"/>
                      </a:cubicBezTo>
                      <a:cubicBezTo>
                        <a:pt x="115" y="7"/>
                        <a:pt x="115" y="8"/>
                        <a:pt x="115" y="8"/>
                      </a:cubicBezTo>
                      <a:close/>
                      <a:moveTo>
                        <a:pt x="107" y="8"/>
                      </a:moveTo>
                      <a:cubicBezTo>
                        <a:pt x="107" y="7"/>
                        <a:pt x="107" y="6"/>
                        <a:pt x="108" y="6"/>
                      </a:cubicBezTo>
                      <a:cubicBezTo>
                        <a:pt x="109" y="6"/>
                        <a:pt x="109" y="6"/>
                        <a:pt x="109" y="6"/>
                      </a:cubicBezTo>
                      <a:cubicBezTo>
                        <a:pt x="109" y="7"/>
                        <a:pt x="108" y="8"/>
                        <a:pt x="107" y="8"/>
                      </a:cubicBezTo>
                      <a:cubicBezTo>
                        <a:pt x="108" y="9"/>
                        <a:pt x="107" y="10"/>
                        <a:pt x="107" y="11"/>
                      </a:cubicBezTo>
                      <a:cubicBezTo>
                        <a:pt x="106" y="12"/>
                        <a:pt x="105" y="12"/>
                        <a:pt x="105" y="12"/>
                      </a:cubicBezTo>
                      <a:cubicBezTo>
                        <a:pt x="105" y="11"/>
                        <a:pt x="105" y="11"/>
                        <a:pt x="105" y="11"/>
                      </a:cubicBezTo>
                      <a:cubicBezTo>
                        <a:pt x="106" y="12"/>
                        <a:pt x="108" y="10"/>
                        <a:pt x="106" y="10"/>
                      </a:cubicBezTo>
                      <a:cubicBezTo>
                        <a:pt x="106" y="10"/>
                        <a:pt x="106" y="10"/>
                        <a:pt x="105" y="10"/>
                      </a:cubicBezTo>
                      <a:cubicBezTo>
                        <a:pt x="105" y="10"/>
                        <a:pt x="105" y="10"/>
                        <a:pt x="105" y="10"/>
                      </a:cubicBezTo>
                      <a:cubicBezTo>
                        <a:pt x="106" y="9"/>
                        <a:pt x="106" y="10"/>
                        <a:pt x="106" y="8"/>
                      </a:cubicBezTo>
                      <a:cubicBezTo>
                        <a:pt x="106" y="8"/>
                        <a:pt x="106" y="8"/>
                        <a:pt x="106" y="8"/>
                      </a:cubicBezTo>
                      <a:cubicBezTo>
                        <a:pt x="106" y="8"/>
                        <a:pt x="106" y="8"/>
                        <a:pt x="107" y="8"/>
                      </a:cubicBezTo>
                      <a:close/>
                      <a:moveTo>
                        <a:pt x="101" y="4"/>
                      </a:moveTo>
                      <a:cubicBezTo>
                        <a:pt x="101" y="4"/>
                        <a:pt x="100" y="4"/>
                        <a:pt x="101" y="4"/>
                      </a:cubicBezTo>
                      <a:cubicBezTo>
                        <a:pt x="102" y="5"/>
                        <a:pt x="103" y="6"/>
                        <a:pt x="104" y="6"/>
                      </a:cubicBezTo>
                      <a:cubicBezTo>
                        <a:pt x="104" y="6"/>
                        <a:pt x="104" y="7"/>
                        <a:pt x="104" y="7"/>
                      </a:cubicBezTo>
                      <a:cubicBezTo>
                        <a:pt x="103" y="6"/>
                        <a:pt x="104" y="6"/>
                        <a:pt x="102" y="5"/>
                      </a:cubicBezTo>
                      <a:cubicBezTo>
                        <a:pt x="102" y="5"/>
                        <a:pt x="102" y="5"/>
                        <a:pt x="102" y="5"/>
                      </a:cubicBezTo>
                      <a:cubicBezTo>
                        <a:pt x="101" y="5"/>
                        <a:pt x="100" y="5"/>
                        <a:pt x="100" y="5"/>
                      </a:cubicBezTo>
                      <a:cubicBezTo>
                        <a:pt x="100" y="5"/>
                        <a:pt x="100" y="5"/>
                        <a:pt x="100" y="5"/>
                      </a:cubicBezTo>
                      <a:cubicBezTo>
                        <a:pt x="100" y="5"/>
                        <a:pt x="101" y="5"/>
                        <a:pt x="101" y="4"/>
                      </a:cubicBezTo>
                      <a:close/>
                      <a:moveTo>
                        <a:pt x="93" y="9"/>
                      </a:moveTo>
                      <a:cubicBezTo>
                        <a:pt x="94" y="9"/>
                        <a:pt x="94" y="9"/>
                        <a:pt x="94" y="9"/>
                      </a:cubicBezTo>
                      <a:cubicBezTo>
                        <a:pt x="94" y="9"/>
                        <a:pt x="94" y="9"/>
                        <a:pt x="94" y="9"/>
                      </a:cubicBezTo>
                      <a:cubicBezTo>
                        <a:pt x="94" y="9"/>
                        <a:pt x="95" y="10"/>
                        <a:pt x="95" y="11"/>
                      </a:cubicBezTo>
                      <a:cubicBezTo>
                        <a:pt x="94" y="10"/>
                        <a:pt x="92" y="11"/>
                        <a:pt x="92" y="10"/>
                      </a:cubicBezTo>
                      <a:cubicBezTo>
                        <a:pt x="92" y="10"/>
                        <a:pt x="92" y="10"/>
                        <a:pt x="92" y="9"/>
                      </a:cubicBezTo>
                      <a:cubicBezTo>
                        <a:pt x="92" y="9"/>
                        <a:pt x="92" y="10"/>
                        <a:pt x="92" y="10"/>
                      </a:cubicBezTo>
                      <a:cubicBezTo>
                        <a:pt x="93" y="10"/>
                        <a:pt x="93" y="9"/>
                        <a:pt x="93" y="9"/>
                      </a:cubicBezTo>
                      <a:close/>
                      <a:moveTo>
                        <a:pt x="90" y="4"/>
                      </a:moveTo>
                      <a:cubicBezTo>
                        <a:pt x="90" y="5"/>
                        <a:pt x="90" y="5"/>
                        <a:pt x="90" y="5"/>
                      </a:cubicBezTo>
                      <a:cubicBezTo>
                        <a:pt x="89" y="5"/>
                        <a:pt x="89" y="5"/>
                        <a:pt x="88" y="5"/>
                      </a:cubicBezTo>
                      <a:cubicBezTo>
                        <a:pt x="88" y="5"/>
                        <a:pt x="88" y="5"/>
                        <a:pt x="88" y="5"/>
                      </a:cubicBezTo>
                      <a:cubicBezTo>
                        <a:pt x="88" y="4"/>
                        <a:pt x="89" y="4"/>
                        <a:pt x="90" y="4"/>
                      </a:cubicBezTo>
                      <a:close/>
                      <a:moveTo>
                        <a:pt x="84" y="6"/>
                      </a:move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lose/>
                      <a:moveTo>
                        <a:pt x="81" y="8"/>
                      </a:moveTo>
                      <a:cubicBezTo>
                        <a:pt x="81" y="8"/>
                        <a:pt x="81" y="8"/>
                        <a:pt x="81" y="9"/>
                      </a:cubicBezTo>
                      <a:cubicBezTo>
                        <a:pt x="81" y="8"/>
                        <a:pt x="81" y="8"/>
                        <a:pt x="81" y="8"/>
                      </a:cubicBezTo>
                      <a:cubicBezTo>
                        <a:pt x="81" y="8"/>
                        <a:pt x="81" y="8"/>
                        <a:pt x="81" y="8"/>
                      </a:cubicBezTo>
                      <a:close/>
                      <a:moveTo>
                        <a:pt x="80" y="5"/>
                      </a:moveTo>
                      <a:cubicBezTo>
                        <a:pt x="80" y="5"/>
                        <a:pt x="81" y="5"/>
                        <a:pt x="81" y="6"/>
                      </a:cubicBezTo>
                      <a:cubicBezTo>
                        <a:pt x="81" y="6"/>
                        <a:pt x="81" y="7"/>
                        <a:pt x="81" y="7"/>
                      </a:cubicBezTo>
                      <a:cubicBezTo>
                        <a:pt x="80" y="6"/>
                        <a:pt x="80" y="6"/>
                        <a:pt x="80" y="5"/>
                      </a:cubicBezTo>
                      <a:cubicBezTo>
                        <a:pt x="80" y="5"/>
                        <a:pt x="80" y="5"/>
                        <a:pt x="80" y="5"/>
                      </a:cubicBezTo>
                      <a:close/>
                      <a:moveTo>
                        <a:pt x="80" y="9"/>
                      </a:moveTo>
                      <a:cubicBezTo>
                        <a:pt x="79" y="9"/>
                        <a:pt x="79" y="8"/>
                        <a:pt x="79" y="7"/>
                      </a:cubicBezTo>
                      <a:cubicBezTo>
                        <a:pt x="80" y="7"/>
                        <a:pt x="80" y="8"/>
                        <a:pt x="80" y="9"/>
                      </a:cubicBezTo>
                      <a:close/>
                      <a:moveTo>
                        <a:pt x="73" y="10"/>
                      </a:moveTo>
                      <a:cubicBezTo>
                        <a:pt x="73" y="10"/>
                        <a:pt x="74" y="11"/>
                        <a:pt x="73" y="11"/>
                      </a:cubicBezTo>
                      <a:cubicBezTo>
                        <a:pt x="72" y="11"/>
                        <a:pt x="72" y="10"/>
                        <a:pt x="72" y="10"/>
                      </a:cubicBezTo>
                      <a:cubicBezTo>
                        <a:pt x="72" y="10"/>
                        <a:pt x="73" y="10"/>
                        <a:pt x="73" y="10"/>
                      </a:cubicBezTo>
                      <a:close/>
                      <a:moveTo>
                        <a:pt x="71" y="6"/>
                      </a:moveTo>
                      <a:cubicBezTo>
                        <a:pt x="71" y="6"/>
                        <a:pt x="71" y="6"/>
                        <a:pt x="71" y="6"/>
                      </a:cubicBezTo>
                      <a:cubicBezTo>
                        <a:pt x="71" y="6"/>
                        <a:pt x="72" y="5"/>
                        <a:pt x="72" y="6"/>
                      </a:cubicBezTo>
                      <a:cubicBezTo>
                        <a:pt x="72" y="7"/>
                        <a:pt x="71" y="7"/>
                        <a:pt x="70" y="8"/>
                      </a:cubicBezTo>
                      <a:cubicBezTo>
                        <a:pt x="69" y="8"/>
                        <a:pt x="70" y="7"/>
                        <a:pt x="70" y="6"/>
                      </a:cubicBezTo>
                      <a:cubicBezTo>
                        <a:pt x="70" y="6"/>
                        <a:pt x="70" y="6"/>
                        <a:pt x="69" y="6"/>
                      </a:cubicBezTo>
                      <a:cubicBezTo>
                        <a:pt x="70" y="6"/>
                        <a:pt x="70" y="6"/>
                        <a:pt x="71" y="6"/>
                      </a:cubicBezTo>
                      <a:close/>
                      <a:moveTo>
                        <a:pt x="63" y="7"/>
                      </a:moveTo>
                      <a:cubicBezTo>
                        <a:pt x="64" y="8"/>
                        <a:pt x="64" y="9"/>
                        <a:pt x="64" y="10"/>
                      </a:cubicBezTo>
                      <a:cubicBezTo>
                        <a:pt x="63" y="10"/>
                        <a:pt x="63" y="10"/>
                        <a:pt x="63" y="10"/>
                      </a:cubicBezTo>
                      <a:cubicBezTo>
                        <a:pt x="62" y="9"/>
                        <a:pt x="62" y="9"/>
                        <a:pt x="62" y="8"/>
                      </a:cubicBezTo>
                      <a:cubicBezTo>
                        <a:pt x="62" y="8"/>
                        <a:pt x="62" y="8"/>
                        <a:pt x="62" y="8"/>
                      </a:cubicBezTo>
                      <a:cubicBezTo>
                        <a:pt x="63" y="8"/>
                        <a:pt x="63" y="8"/>
                        <a:pt x="63" y="7"/>
                      </a:cubicBezTo>
                      <a:close/>
                      <a:moveTo>
                        <a:pt x="23" y="13"/>
                      </a:move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3"/>
                        <a:pt x="23" y="13"/>
                        <a:pt x="23" y="13"/>
                      </a:cubicBezTo>
                      <a:cubicBezTo>
                        <a:pt x="23" y="14"/>
                        <a:pt x="23" y="14"/>
                        <a:pt x="23" y="14"/>
                      </a:cubicBezTo>
                      <a:cubicBezTo>
                        <a:pt x="23" y="14"/>
                        <a:pt x="23" y="14"/>
                        <a:pt x="22" y="14"/>
                      </a:cubicBezTo>
                      <a:cubicBezTo>
                        <a:pt x="22" y="13"/>
                        <a:pt x="22" y="13"/>
                        <a:pt x="22" y="13"/>
                      </a:cubicBezTo>
                      <a:cubicBezTo>
                        <a:pt x="22" y="13"/>
                        <a:pt x="22" y="12"/>
                        <a:pt x="23" y="12"/>
                      </a:cubicBezTo>
                      <a:cubicBezTo>
                        <a:pt x="23" y="12"/>
                        <a:pt x="23" y="12"/>
                        <a:pt x="23" y="13"/>
                      </a:cubicBezTo>
                      <a:close/>
                      <a:moveTo>
                        <a:pt x="20" y="14"/>
                      </a:moveTo>
                      <a:cubicBezTo>
                        <a:pt x="20" y="13"/>
                        <a:pt x="19" y="13"/>
                        <a:pt x="20" y="13"/>
                      </a:cubicBezTo>
                      <a:cubicBezTo>
                        <a:pt x="20" y="13"/>
                        <a:pt x="20" y="13"/>
                        <a:pt x="20" y="13"/>
                      </a:cubicBezTo>
                      <a:cubicBezTo>
                        <a:pt x="20" y="13"/>
                        <a:pt x="20" y="13"/>
                        <a:pt x="20" y="14"/>
                      </a:cubicBezTo>
                      <a:close/>
                      <a:moveTo>
                        <a:pt x="17" y="13"/>
                      </a:move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17" y="15"/>
                        <a:pt x="16" y="15"/>
                        <a:pt x="16" y="15"/>
                      </a:cubicBezTo>
                      <a:cubicBezTo>
                        <a:pt x="16" y="15"/>
                        <a:pt x="16" y="15"/>
                        <a:pt x="16" y="14"/>
                      </a:cubicBezTo>
                      <a:cubicBezTo>
                        <a:pt x="16" y="14"/>
                        <a:pt x="16" y="14"/>
                        <a:pt x="16" y="15"/>
                      </a:cubicBezTo>
                      <a:cubicBezTo>
                        <a:pt x="15" y="14"/>
                        <a:pt x="14" y="14"/>
                        <a:pt x="15" y="13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lose/>
                      <a:moveTo>
                        <a:pt x="18" y="22"/>
                      </a:moveTo>
                      <a:cubicBezTo>
                        <a:pt x="18" y="23"/>
                        <a:pt x="18" y="24"/>
                        <a:pt x="17" y="24"/>
                      </a:cubicBezTo>
                      <a:cubicBezTo>
                        <a:pt x="16" y="22"/>
                        <a:pt x="17" y="22"/>
                        <a:pt x="18" y="22"/>
                      </a:cubicBezTo>
                      <a:close/>
                      <a:moveTo>
                        <a:pt x="22" y="18"/>
                      </a:moveTo>
                      <a:cubicBezTo>
                        <a:pt x="23" y="18"/>
                        <a:pt x="23" y="19"/>
                        <a:pt x="23" y="19"/>
                      </a:cubicBezTo>
                      <a:cubicBezTo>
                        <a:pt x="23" y="20"/>
                        <a:pt x="21" y="19"/>
                        <a:pt x="22" y="18"/>
                      </a:cubicBezTo>
                      <a:close/>
                      <a:moveTo>
                        <a:pt x="24" y="14"/>
                      </a:move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ubicBezTo>
                        <a:pt x="24" y="14"/>
                        <a:pt x="24" y="14"/>
                        <a:pt x="24" y="14"/>
                      </a:cubicBezTo>
                      <a:close/>
                      <a:moveTo>
                        <a:pt x="27" y="19"/>
                      </a:moveTo>
                      <a:cubicBezTo>
                        <a:pt x="26" y="19"/>
                        <a:pt x="26" y="19"/>
                        <a:pt x="26" y="19"/>
                      </a:cubicBezTo>
                      <a:cubicBezTo>
                        <a:pt x="26" y="19"/>
                        <a:pt x="25" y="19"/>
                        <a:pt x="25" y="19"/>
                      </a:cubicBezTo>
                      <a:cubicBezTo>
                        <a:pt x="25" y="18"/>
                        <a:pt x="26" y="18"/>
                        <a:pt x="27" y="18"/>
                      </a:cubicBezTo>
                      <a:cubicBezTo>
                        <a:pt x="27" y="18"/>
                        <a:pt x="27" y="19"/>
                        <a:pt x="27" y="19"/>
                      </a:cubicBezTo>
                      <a:close/>
                      <a:moveTo>
                        <a:pt x="27" y="14"/>
                      </a:move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6"/>
                        <a:pt x="27" y="17"/>
                        <a:pt x="26" y="17"/>
                      </a:cubicBezTo>
                      <a:cubicBezTo>
                        <a:pt x="26" y="16"/>
                        <a:pt x="26" y="15"/>
                        <a:pt x="25" y="15"/>
                      </a:cubicBezTo>
                      <a:cubicBezTo>
                        <a:pt x="26" y="14"/>
                        <a:pt x="28" y="15"/>
                        <a:pt x="27" y="13"/>
                      </a:cubicBezTo>
                      <a:cubicBezTo>
                        <a:pt x="27" y="13"/>
                        <a:pt x="29" y="14"/>
                        <a:pt x="29" y="14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28" y="15"/>
                        <a:pt x="28" y="14"/>
                        <a:pt x="27" y="14"/>
                      </a:cubicBezTo>
                      <a:close/>
                      <a:moveTo>
                        <a:pt x="34" y="12"/>
                      </a:moveTo>
                      <a:cubicBezTo>
                        <a:pt x="35" y="13"/>
                        <a:pt x="35" y="13"/>
                        <a:pt x="35" y="13"/>
                      </a:cubicBezTo>
                      <a:cubicBezTo>
                        <a:pt x="35" y="14"/>
                        <a:pt x="34" y="14"/>
                        <a:pt x="33" y="13"/>
                      </a:cubicBezTo>
                      <a:cubicBezTo>
                        <a:pt x="34" y="13"/>
                        <a:pt x="34" y="12"/>
                        <a:pt x="34" y="12"/>
                      </a:cubicBezTo>
                      <a:close/>
                      <a:moveTo>
                        <a:pt x="33" y="10"/>
                      </a:moveTo>
                      <a:cubicBezTo>
                        <a:pt x="33" y="10"/>
                        <a:pt x="33" y="10"/>
                        <a:pt x="33" y="11"/>
                      </a:cubicBezTo>
                      <a:cubicBezTo>
                        <a:pt x="32" y="11"/>
                        <a:pt x="32" y="10"/>
                        <a:pt x="32" y="10"/>
                      </a:cubicBezTo>
                      <a:cubicBezTo>
                        <a:pt x="32" y="10"/>
                        <a:pt x="33" y="10"/>
                        <a:pt x="33" y="10"/>
                      </a:cubicBezTo>
                      <a:close/>
                      <a:moveTo>
                        <a:pt x="34" y="15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close/>
                      <a:moveTo>
                        <a:pt x="30" y="13"/>
                      </a:move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30" y="13"/>
                        <a:pt x="30" y="12"/>
                        <a:pt x="30" y="13"/>
                      </a:cubicBezTo>
                      <a:cubicBezTo>
                        <a:pt x="31" y="13"/>
                        <a:pt x="31" y="12"/>
                        <a:pt x="31" y="13"/>
                      </a:cubicBezTo>
                      <a:cubicBezTo>
                        <a:pt x="31" y="14"/>
                        <a:pt x="30" y="13"/>
                        <a:pt x="30" y="13"/>
                      </a:cubicBezTo>
                      <a:close/>
                      <a:moveTo>
                        <a:pt x="32" y="23"/>
                      </a:moveTo>
                      <a:cubicBezTo>
                        <a:pt x="30" y="23"/>
                        <a:pt x="31" y="22"/>
                        <a:pt x="32" y="21"/>
                      </a:cubicBezTo>
                      <a:cubicBezTo>
                        <a:pt x="33" y="21"/>
                        <a:pt x="31" y="22"/>
                        <a:pt x="32" y="23"/>
                      </a:cubicBezTo>
                      <a:close/>
                      <a:moveTo>
                        <a:pt x="32" y="15"/>
                      </a:moveTo>
                      <a:cubicBezTo>
                        <a:pt x="32" y="15"/>
                        <a:pt x="32" y="15"/>
                        <a:pt x="31" y="15"/>
                      </a:cubicBezTo>
                      <a:cubicBezTo>
                        <a:pt x="31" y="15"/>
                        <a:pt x="31" y="15"/>
                        <a:pt x="31" y="14"/>
                      </a:cubicBezTo>
                      <a:cubicBezTo>
                        <a:pt x="31" y="14"/>
                        <a:pt x="32" y="14"/>
                        <a:pt x="32" y="14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14"/>
                        <a:pt x="32" y="15"/>
                        <a:pt x="32" y="15"/>
                      </a:cubicBezTo>
                      <a:cubicBezTo>
                        <a:pt x="32" y="15"/>
                        <a:pt x="32" y="15"/>
                        <a:pt x="32" y="15"/>
                      </a:cubicBezTo>
                      <a:close/>
                      <a:moveTo>
                        <a:pt x="36" y="17"/>
                      </a:moveTo>
                      <a:cubicBezTo>
                        <a:pt x="34" y="18"/>
                        <a:pt x="35" y="16"/>
                        <a:pt x="33" y="17"/>
                      </a:cubicBezTo>
                      <a:cubicBezTo>
                        <a:pt x="33" y="17"/>
                        <a:pt x="34" y="16"/>
                        <a:pt x="34" y="16"/>
                      </a:cubicBez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4" y="16"/>
                        <a:pt x="35" y="16"/>
                        <a:pt x="35" y="16"/>
                      </a:cubicBezTo>
                      <a:cubicBezTo>
                        <a:pt x="35" y="16"/>
                        <a:pt x="36" y="17"/>
                        <a:pt x="36" y="17"/>
                      </a:cubicBezTo>
                      <a:close/>
                      <a:moveTo>
                        <a:pt x="48" y="13"/>
                      </a:moveTo>
                      <a:cubicBezTo>
                        <a:pt x="48" y="14"/>
                        <a:pt x="48" y="14"/>
                        <a:pt x="48" y="14"/>
                      </a:cubicBezTo>
                      <a:cubicBezTo>
                        <a:pt x="47" y="14"/>
                        <a:pt x="47" y="14"/>
                        <a:pt x="46" y="13"/>
                      </a:cubicBezTo>
                      <a:cubicBezTo>
                        <a:pt x="47" y="13"/>
                        <a:pt x="47" y="13"/>
                        <a:pt x="48" y="13"/>
                      </a:cubicBezTo>
                      <a:close/>
                      <a:moveTo>
                        <a:pt x="50" y="16"/>
                      </a:move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6"/>
                        <a:pt x="50" y="16"/>
                        <a:pt x="50" y="16"/>
                      </a:cubicBezTo>
                      <a:close/>
                      <a:moveTo>
                        <a:pt x="48" y="8"/>
                      </a:moveTo>
                      <a:cubicBezTo>
                        <a:pt x="48" y="8"/>
                        <a:pt x="48" y="8"/>
                        <a:pt x="48" y="9"/>
                      </a:cubicBezTo>
                      <a:cubicBezTo>
                        <a:pt x="48" y="9"/>
                        <a:pt x="48" y="9"/>
                        <a:pt x="48" y="9"/>
                      </a:cubicBezTo>
                      <a:cubicBezTo>
                        <a:pt x="48" y="8"/>
                        <a:pt x="48" y="8"/>
                        <a:pt x="48" y="8"/>
                      </a:cubicBezTo>
                      <a:close/>
                      <a:moveTo>
                        <a:pt x="42" y="10"/>
                      </a:moveTo>
                      <a:cubicBezTo>
                        <a:pt x="42" y="11"/>
                        <a:pt x="42" y="11"/>
                        <a:pt x="41" y="12"/>
                      </a:cubicBezTo>
                      <a:cubicBezTo>
                        <a:pt x="42" y="12"/>
                        <a:pt x="42" y="12"/>
                        <a:pt x="42" y="12"/>
                      </a:cubicBezTo>
                      <a:cubicBezTo>
                        <a:pt x="42" y="13"/>
                        <a:pt x="41" y="13"/>
                        <a:pt x="41" y="14"/>
                      </a:cubicBezTo>
                      <a:cubicBezTo>
                        <a:pt x="41" y="14"/>
                        <a:pt x="42" y="14"/>
                        <a:pt x="42" y="14"/>
                      </a:cubicBezTo>
                      <a:cubicBezTo>
                        <a:pt x="42" y="14"/>
                        <a:pt x="42" y="14"/>
                        <a:pt x="42" y="15"/>
                      </a:cubicBezTo>
                      <a:cubicBezTo>
                        <a:pt x="42" y="15"/>
                        <a:pt x="42" y="15"/>
                        <a:pt x="41" y="15"/>
                      </a:cubicBezTo>
                      <a:cubicBezTo>
                        <a:pt x="41" y="15"/>
                        <a:pt x="42" y="16"/>
                        <a:pt x="41" y="16"/>
                      </a:cubicBezTo>
                      <a:cubicBezTo>
                        <a:pt x="40" y="15"/>
                        <a:pt x="38" y="16"/>
                        <a:pt x="38" y="14"/>
                      </a:cubicBezTo>
                      <a:cubicBezTo>
                        <a:pt x="38" y="14"/>
                        <a:pt x="38" y="14"/>
                        <a:pt x="38" y="14"/>
                      </a:cubicBezTo>
                      <a:cubicBezTo>
                        <a:pt x="38" y="14"/>
                        <a:pt x="38" y="14"/>
                        <a:pt x="39" y="14"/>
                      </a:cubicBezTo>
                      <a:cubicBezTo>
                        <a:pt x="39" y="14"/>
                        <a:pt x="39" y="14"/>
                        <a:pt x="38" y="14"/>
                      </a:cubicBezTo>
                      <a:cubicBezTo>
                        <a:pt x="38" y="13"/>
                        <a:pt x="38" y="13"/>
                        <a:pt x="38" y="13"/>
                      </a:cubicBezTo>
                      <a:cubicBezTo>
                        <a:pt x="38" y="13"/>
                        <a:pt x="38" y="13"/>
                        <a:pt x="37" y="13"/>
                      </a:cubicBezTo>
                      <a:cubicBezTo>
                        <a:pt x="37" y="13"/>
                        <a:pt x="37" y="12"/>
                        <a:pt x="36" y="13"/>
                      </a:cubicBezTo>
                      <a:cubicBezTo>
                        <a:pt x="36" y="12"/>
                        <a:pt x="36" y="11"/>
                        <a:pt x="35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7" y="12"/>
                        <a:pt x="39" y="12"/>
                        <a:pt x="40" y="11"/>
                      </a:cubicBezTo>
                      <a:cubicBezTo>
                        <a:pt x="40" y="11"/>
                        <a:pt x="40" y="11"/>
                        <a:pt x="40" y="11"/>
                      </a:cubicBezTo>
                      <a:cubicBezTo>
                        <a:pt x="41" y="11"/>
                        <a:pt x="41" y="10"/>
                        <a:pt x="42" y="10"/>
                      </a:cubicBezTo>
                      <a:close/>
                      <a:moveTo>
                        <a:pt x="26" y="10"/>
                      </a:moveTo>
                      <a:cubicBezTo>
                        <a:pt x="26" y="10"/>
                        <a:pt x="26" y="10"/>
                        <a:pt x="26" y="11"/>
                      </a:cubicBezTo>
                      <a:cubicBezTo>
                        <a:pt x="26" y="11"/>
                        <a:pt x="26" y="11"/>
                        <a:pt x="26" y="11"/>
                      </a:cubicBezTo>
                      <a:cubicBezTo>
                        <a:pt x="26" y="11"/>
                        <a:pt x="27" y="12"/>
                        <a:pt x="27" y="12"/>
                      </a:cubicBezTo>
                      <a:cubicBezTo>
                        <a:pt x="27" y="13"/>
                        <a:pt x="27" y="13"/>
                        <a:pt x="27" y="14"/>
                      </a:cubicBezTo>
                      <a:cubicBezTo>
                        <a:pt x="26" y="14"/>
                        <a:pt x="25" y="14"/>
                        <a:pt x="25" y="14"/>
                      </a:cubicBezTo>
                      <a:cubicBezTo>
                        <a:pt x="25" y="14"/>
                        <a:pt x="24" y="14"/>
                        <a:pt x="24" y="14"/>
                      </a:cubicBezTo>
                      <a:cubicBezTo>
                        <a:pt x="25" y="13"/>
                        <a:pt x="25" y="13"/>
                        <a:pt x="25" y="13"/>
                      </a:cubicBezTo>
                      <a:cubicBezTo>
                        <a:pt x="24" y="13"/>
                        <a:pt x="24" y="12"/>
                        <a:pt x="24" y="12"/>
                      </a:cubicBezTo>
                      <a:cubicBezTo>
                        <a:pt x="24" y="12"/>
                        <a:pt x="24" y="12"/>
                        <a:pt x="23" y="11"/>
                      </a:cubicBezTo>
                      <a:cubicBezTo>
                        <a:pt x="24" y="11"/>
                        <a:pt x="23" y="10"/>
                        <a:pt x="25" y="11"/>
                      </a:cubicBezTo>
                      <a:cubicBezTo>
                        <a:pt x="25" y="8"/>
                        <a:pt x="23" y="11"/>
                        <a:pt x="23" y="10"/>
                      </a:cubicBezTo>
                      <a:cubicBezTo>
                        <a:pt x="24" y="9"/>
                        <a:pt x="25" y="10"/>
                        <a:pt x="26" y="10"/>
                      </a:cubicBezTo>
                      <a:close/>
                      <a:moveTo>
                        <a:pt x="21" y="11"/>
                      </a:moveTo>
                      <a:cubicBezTo>
                        <a:pt x="20" y="11"/>
                        <a:pt x="20" y="11"/>
                        <a:pt x="20" y="10"/>
                      </a:cubicBezTo>
                      <a:cubicBezTo>
                        <a:pt x="19" y="10"/>
                        <a:pt x="20" y="11"/>
                        <a:pt x="20" y="11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1"/>
                        <a:pt x="18" y="11"/>
                        <a:pt x="19" y="10"/>
                      </a:cubicBezTo>
                      <a:cubicBezTo>
                        <a:pt x="19" y="10"/>
                        <a:pt x="19" y="10"/>
                        <a:pt x="20" y="10"/>
                      </a:cubicBezTo>
                      <a:cubicBezTo>
                        <a:pt x="20" y="10"/>
                        <a:pt x="20" y="11"/>
                        <a:pt x="21" y="11"/>
                      </a:cubicBezTo>
                      <a:close/>
                      <a:moveTo>
                        <a:pt x="7" y="17"/>
                      </a:moveTo>
                      <a:cubicBezTo>
                        <a:pt x="8" y="17"/>
                        <a:pt x="8" y="18"/>
                        <a:pt x="8" y="18"/>
                      </a:cubicBezTo>
                      <a:cubicBezTo>
                        <a:pt x="8" y="18"/>
                        <a:pt x="8" y="18"/>
                        <a:pt x="7" y="18"/>
                      </a:cubicBezTo>
                      <a:lnTo>
                        <a:pt x="7" y="1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7" name="Freeform 3203"/>
                <p:cNvSpPr/>
                <p:nvPr/>
              </p:nvSpPr>
              <p:spPr bwMode="auto">
                <a:xfrm>
                  <a:off x="5648" y="2551"/>
                  <a:ext cx="6" cy="6"/>
                </a:xfrm>
                <a:custGeom>
                  <a:avLst/>
                  <a:gdLst>
                    <a:gd name="T0" fmla="*/ 3 w 3"/>
                    <a:gd name="T1" fmla="*/ 1 h 3"/>
                    <a:gd name="T2" fmla="*/ 2 w 3"/>
                    <a:gd name="T3" fmla="*/ 0 h 3"/>
                    <a:gd name="T4" fmla="*/ 0 w 3"/>
                    <a:gd name="T5" fmla="*/ 0 h 3"/>
                    <a:gd name="T6" fmla="*/ 3 w 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" h="3">
                      <a:moveTo>
                        <a:pt x="3" y="1"/>
                      </a:moveTo>
                      <a:cubicBezTo>
                        <a:pt x="3" y="1"/>
                        <a:pt x="2" y="1"/>
                        <a:pt x="2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2"/>
                        <a:pt x="3" y="3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8" name="Freeform 3204"/>
                <p:cNvSpPr/>
                <p:nvPr/>
              </p:nvSpPr>
              <p:spPr bwMode="auto">
                <a:xfrm>
                  <a:off x="6254" y="3052"/>
                  <a:ext cx="2" cy="2"/>
                </a:xfrm>
                <a:custGeom>
                  <a:avLst/>
                  <a:gdLst>
                    <a:gd name="T0" fmla="*/ 0 w 1"/>
                    <a:gd name="T1" fmla="*/ 0 h 1"/>
                    <a:gd name="T2" fmla="*/ 0 w 1"/>
                    <a:gd name="T3" fmla="*/ 1 h 1"/>
                    <a:gd name="T4" fmla="*/ 1 w 1"/>
                    <a:gd name="T5" fmla="*/ 1 h 1"/>
                    <a:gd name="T6" fmla="*/ 0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0"/>
                      </a:moveTo>
                      <a:cubicBezTo>
                        <a:pt x="0" y="0"/>
                        <a:pt x="0" y="1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49" name="Freeform 3205"/>
                <p:cNvSpPr/>
                <p:nvPr/>
              </p:nvSpPr>
              <p:spPr bwMode="auto">
                <a:xfrm>
                  <a:off x="6065" y="3083"/>
                  <a:ext cx="6" cy="4"/>
                </a:xfrm>
                <a:custGeom>
                  <a:avLst/>
                  <a:gdLst>
                    <a:gd name="T0" fmla="*/ 3 w 3"/>
                    <a:gd name="T1" fmla="*/ 0 h 2"/>
                    <a:gd name="T2" fmla="*/ 1 w 3"/>
                    <a:gd name="T3" fmla="*/ 0 h 2"/>
                    <a:gd name="T4" fmla="*/ 3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3" y="0"/>
                      </a:move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2"/>
                        <a:pt x="3" y="2"/>
                        <a:pt x="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0" name="Freeform 3206"/>
                <p:cNvSpPr/>
                <p:nvPr/>
              </p:nvSpPr>
              <p:spPr bwMode="auto">
                <a:xfrm>
                  <a:off x="6180" y="3108"/>
                  <a:ext cx="6" cy="2"/>
                </a:xfrm>
                <a:custGeom>
                  <a:avLst/>
                  <a:gdLst>
                    <a:gd name="T0" fmla="*/ 1 w 3"/>
                    <a:gd name="T1" fmla="*/ 1 h 1"/>
                    <a:gd name="T2" fmla="*/ 3 w 3"/>
                    <a:gd name="T3" fmla="*/ 1 h 1"/>
                    <a:gd name="T4" fmla="*/ 1 w 3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cubicBezTo>
                        <a:pt x="1" y="1"/>
                        <a:pt x="2" y="1"/>
                        <a:pt x="3" y="1"/>
                      </a:cubicBezTo>
                      <a:cubicBezTo>
                        <a:pt x="3" y="0"/>
                        <a:pt x="0" y="0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1" name="Freeform 3207"/>
                <p:cNvSpPr/>
                <p:nvPr/>
              </p:nvSpPr>
              <p:spPr bwMode="auto">
                <a:xfrm>
                  <a:off x="6075" y="3089"/>
                  <a:ext cx="8" cy="9"/>
                </a:xfrm>
                <a:custGeom>
                  <a:avLst/>
                  <a:gdLst>
                    <a:gd name="T0" fmla="*/ 1 w 4"/>
                    <a:gd name="T1" fmla="*/ 4 h 4"/>
                    <a:gd name="T2" fmla="*/ 4 w 4"/>
                    <a:gd name="T3" fmla="*/ 3 h 4"/>
                    <a:gd name="T4" fmla="*/ 1 w 4"/>
                    <a:gd name="T5" fmla="*/ 0 h 4"/>
                    <a:gd name="T6" fmla="*/ 1 w 4"/>
                    <a:gd name="T7" fmla="*/ 1 h 4"/>
                    <a:gd name="T8" fmla="*/ 1 w 4"/>
                    <a:gd name="T9" fmla="*/ 2 h 4"/>
                    <a:gd name="T10" fmla="*/ 1 w 4"/>
                    <a:gd name="T11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" h="4">
                      <a:moveTo>
                        <a:pt x="1" y="4"/>
                      </a:moveTo>
                      <a:cubicBezTo>
                        <a:pt x="2" y="3"/>
                        <a:pt x="2" y="2"/>
                        <a:pt x="4" y="3"/>
                      </a:cubicBezTo>
                      <a:cubicBezTo>
                        <a:pt x="4" y="1"/>
                        <a:pt x="2" y="1"/>
                        <a:pt x="1" y="0"/>
                      </a:cubicBezTo>
                      <a:cubicBezTo>
                        <a:pt x="1" y="1"/>
                        <a:pt x="0" y="1"/>
                        <a:pt x="1" y="1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1" y="2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2" name="Freeform 3208"/>
                <p:cNvSpPr/>
                <p:nvPr/>
              </p:nvSpPr>
              <p:spPr bwMode="auto">
                <a:xfrm>
                  <a:off x="6079" y="3098"/>
                  <a:ext cx="7" cy="4"/>
                </a:xfrm>
                <a:custGeom>
                  <a:avLst/>
                  <a:gdLst>
                    <a:gd name="T0" fmla="*/ 0 w 3"/>
                    <a:gd name="T1" fmla="*/ 0 h 2"/>
                    <a:gd name="T2" fmla="*/ 2 w 3"/>
                    <a:gd name="T3" fmla="*/ 0 h 2"/>
                    <a:gd name="T4" fmla="*/ 0 w 3"/>
                    <a:gd name="T5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0"/>
                      </a:moveTo>
                      <a:cubicBezTo>
                        <a:pt x="0" y="1"/>
                        <a:pt x="3" y="2"/>
                        <a:pt x="2" y="0"/>
                      </a:cubicBezTo>
                      <a:cubicBezTo>
                        <a:pt x="1" y="1"/>
                        <a:pt x="2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3" name="Freeform 3209"/>
                <p:cNvSpPr/>
                <p:nvPr/>
              </p:nvSpPr>
              <p:spPr bwMode="auto">
                <a:xfrm>
                  <a:off x="5997" y="3061"/>
                  <a:ext cx="2" cy="2"/>
                </a:xfrm>
                <a:custGeom>
                  <a:avLst/>
                  <a:gdLst>
                    <a:gd name="T0" fmla="*/ 1 w 1"/>
                    <a:gd name="T1" fmla="*/ 1 h 1"/>
                    <a:gd name="T2" fmla="*/ 1 w 1"/>
                    <a:gd name="T3" fmla="*/ 0 h 1"/>
                    <a:gd name="T4" fmla="*/ 0 w 1"/>
                    <a:gd name="T5" fmla="*/ 0 h 1"/>
                    <a:gd name="T6" fmla="*/ 0 w 1"/>
                    <a:gd name="T7" fmla="*/ 1 h 1"/>
                    <a:gd name="T8" fmla="*/ 1 w 1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">
                      <a:moveTo>
                        <a:pt x="1" y="1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4" name="Freeform 3210"/>
                <p:cNvSpPr/>
                <p:nvPr/>
              </p:nvSpPr>
              <p:spPr bwMode="auto">
                <a:xfrm>
                  <a:off x="5582" y="3100"/>
                  <a:ext cx="4" cy="2"/>
                </a:xfrm>
                <a:custGeom>
                  <a:avLst/>
                  <a:gdLst>
                    <a:gd name="T0" fmla="*/ 1 w 2"/>
                    <a:gd name="T1" fmla="*/ 1 h 1"/>
                    <a:gd name="T2" fmla="*/ 1 w 2"/>
                    <a:gd name="T3" fmla="*/ 0 h 1"/>
                    <a:gd name="T4" fmla="*/ 1 w 2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1" y="1"/>
                      </a:moveTo>
                      <a:cubicBezTo>
                        <a:pt x="2" y="1"/>
                        <a:pt x="1" y="0"/>
                        <a:pt x="1" y="0"/>
                      </a:cubicBezTo>
                      <a:cubicBezTo>
                        <a:pt x="0" y="0"/>
                        <a:pt x="1" y="1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5" name="Freeform 3211"/>
                <p:cNvSpPr/>
                <p:nvPr/>
              </p:nvSpPr>
              <p:spPr bwMode="auto">
                <a:xfrm>
                  <a:off x="5515" y="3052"/>
                  <a:ext cx="4" cy="11"/>
                </a:xfrm>
                <a:custGeom>
                  <a:avLst/>
                  <a:gdLst>
                    <a:gd name="T0" fmla="*/ 1 w 2"/>
                    <a:gd name="T1" fmla="*/ 1 h 5"/>
                    <a:gd name="T2" fmla="*/ 0 w 2"/>
                    <a:gd name="T3" fmla="*/ 4 h 5"/>
                    <a:gd name="T4" fmla="*/ 1 w 2"/>
                    <a:gd name="T5" fmla="*/ 5 h 5"/>
                    <a:gd name="T6" fmla="*/ 2 w 2"/>
                    <a:gd name="T7" fmla="*/ 2 h 5"/>
                    <a:gd name="T8" fmla="*/ 1 w 2"/>
                    <a:gd name="T9" fmla="*/ 1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5">
                      <a:moveTo>
                        <a:pt x="1" y="1"/>
                      </a:moveTo>
                      <a:cubicBezTo>
                        <a:pt x="0" y="1"/>
                        <a:pt x="2" y="4"/>
                        <a:pt x="0" y="4"/>
                      </a:cubicBezTo>
                      <a:cubicBezTo>
                        <a:pt x="0" y="5"/>
                        <a:pt x="1" y="5"/>
                        <a:pt x="1" y="5"/>
                      </a:cubicBezTo>
                      <a:cubicBezTo>
                        <a:pt x="2" y="4"/>
                        <a:pt x="1" y="2"/>
                        <a:pt x="2" y="2"/>
                      </a:cubicBezTo>
                      <a:cubicBezTo>
                        <a:pt x="2" y="0"/>
                        <a:pt x="1" y="3"/>
                        <a:pt x="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6" name="Freeform 3212"/>
                <p:cNvSpPr/>
                <p:nvPr/>
              </p:nvSpPr>
              <p:spPr bwMode="auto">
                <a:xfrm>
                  <a:off x="6196" y="2902"/>
                  <a:ext cx="5" cy="7"/>
                </a:xfrm>
                <a:custGeom>
                  <a:avLst/>
                  <a:gdLst>
                    <a:gd name="T0" fmla="*/ 1 w 2"/>
                    <a:gd name="T1" fmla="*/ 2 h 3"/>
                    <a:gd name="T2" fmla="*/ 2 w 2"/>
                    <a:gd name="T3" fmla="*/ 1 h 3"/>
                    <a:gd name="T4" fmla="*/ 0 w 2"/>
                    <a:gd name="T5" fmla="*/ 1 h 3"/>
                    <a:gd name="T6" fmla="*/ 0 w 2"/>
                    <a:gd name="T7" fmla="*/ 2 h 3"/>
                    <a:gd name="T8" fmla="*/ 1 w 2"/>
                    <a:gd name="T9" fmla="*/ 3 h 3"/>
                    <a:gd name="T10" fmla="*/ 1 w 2"/>
                    <a:gd name="T11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" h="3">
                      <a:moveTo>
                        <a:pt x="1" y="2"/>
                      </a:moveTo>
                      <a:cubicBezTo>
                        <a:pt x="1" y="2"/>
                        <a:pt x="2" y="1"/>
                        <a:pt x="2" y="1"/>
                      </a:cubicBez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0" y="1"/>
                        <a:pt x="0" y="2"/>
                        <a:pt x="0" y="2"/>
                      </a:cubicBezTo>
                      <a:cubicBezTo>
                        <a:pt x="0" y="2"/>
                        <a:pt x="1" y="2"/>
                        <a:pt x="1" y="3"/>
                      </a:cubicBezTo>
                      <a:cubicBezTo>
                        <a:pt x="2" y="3"/>
                        <a:pt x="1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7" name="Freeform 3213"/>
                <p:cNvSpPr/>
                <p:nvPr/>
              </p:nvSpPr>
              <p:spPr bwMode="auto">
                <a:xfrm>
                  <a:off x="5909" y="2730"/>
                  <a:ext cx="2" cy="6"/>
                </a:xfrm>
                <a:custGeom>
                  <a:avLst/>
                  <a:gdLst>
                    <a:gd name="T0" fmla="*/ 1 w 1"/>
                    <a:gd name="T1" fmla="*/ 2 h 3"/>
                    <a:gd name="T2" fmla="*/ 1 w 1"/>
                    <a:gd name="T3" fmla="*/ 0 h 3"/>
                    <a:gd name="T4" fmla="*/ 1 w 1"/>
                    <a:gd name="T5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3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0"/>
                        <a:pt x="0" y="3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8" name="Freeform 3214"/>
                <p:cNvSpPr/>
                <p:nvPr/>
              </p:nvSpPr>
              <p:spPr bwMode="auto">
                <a:xfrm>
                  <a:off x="5919" y="2724"/>
                  <a:ext cx="19" cy="14"/>
                </a:xfrm>
                <a:custGeom>
                  <a:avLst/>
                  <a:gdLst>
                    <a:gd name="T0" fmla="*/ 7 w 9"/>
                    <a:gd name="T1" fmla="*/ 5 h 7"/>
                    <a:gd name="T2" fmla="*/ 9 w 9"/>
                    <a:gd name="T3" fmla="*/ 5 h 7"/>
                    <a:gd name="T4" fmla="*/ 8 w 9"/>
                    <a:gd name="T5" fmla="*/ 3 h 7"/>
                    <a:gd name="T6" fmla="*/ 9 w 9"/>
                    <a:gd name="T7" fmla="*/ 3 h 7"/>
                    <a:gd name="T8" fmla="*/ 6 w 9"/>
                    <a:gd name="T9" fmla="*/ 2 h 7"/>
                    <a:gd name="T10" fmla="*/ 7 w 9"/>
                    <a:gd name="T11" fmla="*/ 3 h 7"/>
                    <a:gd name="T12" fmla="*/ 6 w 9"/>
                    <a:gd name="T13" fmla="*/ 3 h 7"/>
                    <a:gd name="T14" fmla="*/ 5 w 9"/>
                    <a:gd name="T15" fmla="*/ 3 h 7"/>
                    <a:gd name="T16" fmla="*/ 4 w 9"/>
                    <a:gd name="T17" fmla="*/ 3 h 7"/>
                    <a:gd name="T18" fmla="*/ 4 w 9"/>
                    <a:gd name="T19" fmla="*/ 4 h 7"/>
                    <a:gd name="T20" fmla="*/ 0 w 9"/>
                    <a:gd name="T21" fmla="*/ 5 h 7"/>
                    <a:gd name="T22" fmla="*/ 2 w 9"/>
                    <a:gd name="T23" fmla="*/ 6 h 7"/>
                    <a:gd name="T24" fmla="*/ 4 w 9"/>
                    <a:gd name="T25" fmla="*/ 4 h 7"/>
                    <a:gd name="T26" fmla="*/ 8 w 9"/>
                    <a:gd name="T27" fmla="*/ 4 h 7"/>
                    <a:gd name="T28" fmla="*/ 7 w 9"/>
                    <a:gd name="T2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9" h="7">
                      <a:moveTo>
                        <a:pt x="7" y="5"/>
                      </a:moveTo>
                      <a:cubicBezTo>
                        <a:pt x="7" y="6"/>
                        <a:pt x="9" y="5"/>
                        <a:pt x="9" y="5"/>
                      </a:cubicBezTo>
                      <a:cubicBezTo>
                        <a:pt x="9" y="4"/>
                        <a:pt x="9" y="4"/>
                        <a:pt x="8" y="3"/>
                      </a:cubicBezTo>
                      <a:cubicBezTo>
                        <a:pt x="8" y="3"/>
                        <a:pt x="8" y="3"/>
                        <a:pt x="9" y="3"/>
                      </a:cubicBezTo>
                      <a:cubicBezTo>
                        <a:pt x="9" y="1"/>
                        <a:pt x="7" y="0"/>
                        <a:pt x="6" y="2"/>
                      </a:cubicBezTo>
                      <a:cubicBezTo>
                        <a:pt x="7" y="2"/>
                        <a:pt x="7" y="2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5" y="4"/>
                        <a:pt x="5" y="3"/>
                        <a:pt x="5" y="3"/>
                      </a:cubicBezTo>
                      <a:cubicBezTo>
                        <a:pt x="4" y="3"/>
                        <a:pt x="5" y="3"/>
                        <a:pt x="4" y="3"/>
                      </a:cubicBezTo>
                      <a:cubicBezTo>
                        <a:pt x="2" y="2"/>
                        <a:pt x="3" y="4"/>
                        <a:pt x="4" y="4"/>
                      </a:cubicBezTo>
                      <a:cubicBezTo>
                        <a:pt x="2" y="4"/>
                        <a:pt x="1" y="5"/>
                        <a:pt x="0" y="5"/>
                      </a:cubicBezTo>
                      <a:cubicBezTo>
                        <a:pt x="0" y="7"/>
                        <a:pt x="2" y="4"/>
                        <a:pt x="2" y="6"/>
                      </a:cubicBezTo>
                      <a:cubicBezTo>
                        <a:pt x="3" y="5"/>
                        <a:pt x="4" y="5"/>
                        <a:pt x="4" y="4"/>
                      </a:cubicBezTo>
                      <a:cubicBezTo>
                        <a:pt x="5" y="5"/>
                        <a:pt x="6" y="4"/>
                        <a:pt x="8" y="4"/>
                      </a:cubicBezTo>
                      <a:cubicBezTo>
                        <a:pt x="8" y="5"/>
                        <a:pt x="7" y="5"/>
                        <a:pt x="7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59" name="Freeform 3215"/>
                <p:cNvSpPr/>
                <p:nvPr/>
              </p:nvSpPr>
              <p:spPr bwMode="auto">
                <a:xfrm>
                  <a:off x="5886" y="2732"/>
                  <a:ext cx="2" cy="2"/>
                </a:xfrm>
                <a:custGeom>
                  <a:avLst/>
                  <a:gdLst>
                    <a:gd name="T0" fmla="*/ 1 w 1"/>
                    <a:gd name="T1" fmla="*/ 0 h 1"/>
                    <a:gd name="T2" fmla="*/ 0 w 1"/>
                    <a:gd name="T3" fmla="*/ 0 h 1"/>
                    <a:gd name="T4" fmla="*/ 1 w 1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1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0" name="Freeform 3216"/>
                <p:cNvSpPr/>
                <p:nvPr/>
              </p:nvSpPr>
              <p:spPr bwMode="auto">
                <a:xfrm>
                  <a:off x="5872" y="2726"/>
                  <a:ext cx="4" cy="6"/>
                </a:xfrm>
                <a:custGeom>
                  <a:avLst/>
                  <a:gdLst>
                    <a:gd name="T0" fmla="*/ 0 w 2"/>
                    <a:gd name="T1" fmla="*/ 2 h 3"/>
                    <a:gd name="T2" fmla="*/ 1 w 2"/>
                    <a:gd name="T3" fmla="*/ 2 h 3"/>
                    <a:gd name="T4" fmla="*/ 2 w 2"/>
                    <a:gd name="T5" fmla="*/ 3 h 3"/>
                    <a:gd name="T6" fmla="*/ 2 w 2"/>
                    <a:gd name="T7" fmla="*/ 0 h 3"/>
                    <a:gd name="T8" fmla="*/ 0 w 2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3">
                      <a:moveTo>
                        <a:pt x="0" y="2"/>
                      </a:moveTo>
                      <a:cubicBezTo>
                        <a:pt x="0" y="3"/>
                        <a:pt x="1" y="2"/>
                        <a:pt x="1" y="2"/>
                      </a:cubicBezTo>
                      <a:cubicBezTo>
                        <a:pt x="1" y="2"/>
                        <a:pt x="1" y="3"/>
                        <a:pt x="2" y="3"/>
                      </a:cubicBezTo>
                      <a:cubicBezTo>
                        <a:pt x="2" y="1"/>
                        <a:pt x="2" y="2"/>
                        <a:pt x="2" y="0"/>
                      </a:cubicBezTo>
                      <a:cubicBezTo>
                        <a:pt x="2" y="1"/>
                        <a:pt x="0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1" name="Freeform 3217"/>
                <p:cNvSpPr/>
                <p:nvPr/>
              </p:nvSpPr>
              <p:spPr bwMode="auto">
                <a:xfrm>
                  <a:off x="5888" y="2728"/>
                  <a:ext cx="9" cy="6"/>
                </a:xfrm>
                <a:custGeom>
                  <a:avLst/>
                  <a:gdLst>
                    <a:gd name="T0" fmla="*/ 0 w 4"/>
                    <a:gd name="T1" fmla="*/ 2 h 3"/>
                    <a:gd name="T2" fmla="*/ 1 w 4"/>
                    <a:gd name="T3" fmla="*/ 3 h 3"/>
                    <a:gd name="T4" fmla="*/ 3 w 4"/>
                    <a:gd name="T5" fmla="*/ 1 h 3"/>
                    <a:gd name="T6" fmla="*/ 0 w 4"/>
                    <a:gd name="T7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" h="3">
                      <a:moveTo>
                        <a:pt x="0" y="2"/>
                      </a:moveTo>
                      <a:cubicBezTo>
                        <a:pt x="1" y="2"/>
                        <a:pt x="1" y="3"/>
                        <a:pt x="1" y="3"/>
                      </a:cubicBezTo>
                      <a:cubicBezTo>
                        <a:pt x="2" y="3"/>
                        <a:pt x="2" y="2"/>
                        <a:pt x="3" y="1"/>
                      </a:cubicBezTo>
                      <a:cubicBezTo>
                        <a:pt x="4" y="0"/>
                        <a:pt x="1" y="2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2" name="Freeform 3218"/>
                <p:cNvSpPr/>
                <p:nvPr/>
              </p:nvSpPr>
              <p:spPr bwMode="auto">
                <a:xfrm>
                  <a:off x="5991" y="2724"/>
                  <a:ext cx="14" cy="12"/>
                </a:xfrm>
                <a:custGeom>
                  <a:avLst/>
                  <a:gdLst>
                    <a:gd name="T0" fmla="*/ 6 w 7"/>
                    <a:gd name="T1" fmla="*/ 5 h 6"/>
                    <a:gd name="T2" fmla="*/ 5 w 7"/>
                    <a:gd name="T3" fmla="*/ 3 h 6"/>
                    <a:gd name="T4" fmla="*/ 4 w 7"/>
                    <a:gd name="T5" fmla="*/ 3 h 6"/>
                    <a:gd name="T6" fmla="*/ 5 w 7"/>
                    <a:gd name="T7" fmla="*/ 1 h 6"/>
                    <a:gd name="T8" fmla="*/ 1 w 7"/>
                    <a:gd name="T9" fmla="*/ 0 h 6"/>
                    <a:gd name="T10" fmla="*/ 1 w 7"/>
                    <a:gd name="T11" fmla="*/ 2 h 6"/>
                    <a:gd name="T12" fmla="*/ 1 w 7"/>
                    <a:gd name="T13" fmla="*/ 5 h 6"/>
                    <a:gd name="T14" fmla="*/ 2 w 7"/>
                    <a:gd name="T15" fmla="*/ 4 h 6"/>
                    <a:gd name="T16" fmla="*/ 2 w 7"/>
                    <a:gd name="T17" fmla="*/ 5 h 6"/>
                    <a:gd name="T18" fmla="*/ 5 w 7"/>
                    <a:gd name="T19" fmla="*/ 6 h 6"/>
                    <a:gd name="T20" fmla="*/ 3 w 7"/>
                    <a:gd name="T21" fmla="*/ 4 h 6"/>
                    <a:gd name="T22" fmla="*/ 2 w 7"/>
                    <a:gd name="T23" fmla="*/ 3 h 6"/>
                    <a:gd name="T24" fmla="*/ 3 w 7"/>
                    <a:gd name="T25" fmla="*/ 3 h 6"/>
                    <a:gd name="T26" fmla="*/ 6 w 7"/>
                    <a:gd name="T27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7" h="6">
                      <a:moveTo>
                        <a:pt x="6" y="5"/>
                      </a:moveTo>
                      <a:cubicBezTo>
                        <a:pt x="7" y="4"/>
                        <a:pt x="5" y="3"/>
                        <a:pt x="5" y="3"/>
                      </a:cubicBezTo>
                      <a:cubicBezTo>
                        <a:pt x="6" y="2"/>
                        <a:pt x="5" y="3"/>
                        <a:pt x="4" y="3"/>
                      </a:cubicBezTo>
                      <a:cubicBezTo>
                        <a:pt x="5" y="2"/>
                        <a:pt x="6" y="2"/>
                        <a:pt x="5" y="1"/>
                      </a:cubicBezTo>
                      <a:cubicBezTo>
                        <a:pt x="4" y="1"/>
                        <a:pt x="3" y="0"/>
                        <a:pt x="1" y="0"/>
                      </a:cubicBezTo>
                      <a:cubicBezTo>
                        <a:pt x="2" y="1"/>
                        <a:pt x="1" y="2"/>
                        <a:pt x="1" y="2"/>
                      </a:cubicBezTo>
                      <a:cubicBezTo>
                        <a:pt x="0" y="3"/>
                        <a:pt x="1" y="3"/>
                        <a:pt x="1" y="5"/>
                      </a:cubicBezTo>
                      <a:cubicBezTo>
                        <a:pt x="2" y="5"/>
                        <a:pt x="2" y="4"/>
                        <a:pt x="2" y="4"/>
                      </a:cubicBezTo>
                      <a:cubicBezTo>
                        <a:pt x="3" y="5"/>
                        <a:pt x="2" y="5"/>
                        <a:pt x="2" y="5"/>
                      </a:cubicBezTo>
                      <a:cubicBezTo>
                        <a:pt x="3" y="6"/>
                        <a:pt x="4" y="5"/>
                        <a:pt x="5" y="6"/>
                      </a:cubicBezTo>
                      <a:cubicBezTo>
                        <a:pt x="5" y="5"/>
                        <a:pt x="4" y="4"/>
                        <a:pt x="3" y="4"/>
                      </a:cubicBezTo>
                      <a:cubicBezTo>
                        <a:pt x="3" y="4"/>
                        <a:pt x="3" y="3"/>
                        <a:pt x="2" y="3"/>
                      </a:cubicBezTo>
                      <a:cubicBezTo>
                        <a:pt x="2" y="3"/>
                        <a:pt x="3" y="3"/>
                        <a:pt x="3" y="3"/>
                      </a:cubicBezTo>
                      <a:cubicBezTo>
                        <a:pt x="5" y="3"/>
                        <a:pt x="4" y="5"/>
                        <a:pt x="6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3" name="Freeform 3219"/>
                <p:cNvSpPr/>
                <p:nvPr/>
              </p:nvSpPr>
              <p:spPr bwMode="auto">
                <a:xfrm>
                  <a:off x="5942" y="2732"/>
                  <a:ext cx="4" cy="2"/>
                </a:xfrm>
                <a:custGeom>
                  <a:avLst/>
                  <a:gdLst>
                    <a:gd name="T0" fmla="*/ 1 w 2"/>
                    <a:gd name="T1" fmla="*/ 0 h 1"/>
                    <a:gd name="T2" fmla="*/ 2 w 2"/>
                    <a:gd name="T3" fmla="*/ 1 h 1"/>
                    <a:gd name="T4" fmla="*/ 2 w 2"/>
                    <a:gd name="T5" fmla="*/ 0 h 1"/>
                    <a:gd name="T6" fmla="*/ 1 w 2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1">
                      <a:moveTo>
                        <a:pt x="1" y="0"/>
                      </a:moveTo>
                      <a:cubicBezTo>
                        <a:pt x="0" y="1"/>
                        <a:pt x="1" y="1"/>
                        <a:pt x="2" y="1"/>
                      </a:cubicBezTo>
                      <a:cubicBezTo>
                        <a:pt x="2" y="1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4" name="Freeform 3220"/>
                <p:cNvSpPr/>
                <p:nvPr/>
              </p:nvSpPr>
              <p:spPr bwMode="auto">
                <a:xfrm>
                  <a:off x="6018" y="2645"/>
                  <a:ext cx="10" cy="11"/>
                </a:xfrm>
                <a:custGeom>
                  <a:avLst/>
                  <a:gdLst>
                    <a:gd name="T0" fmla="*/ 4 w 5"/>
                    <a:gd name="T1" fmla="*/ 3 h 5"/>
                    <a:gd name="T2" fmla="*/ 5 w 5"/>
                    <a:gd name="T3" fmla="*/ 2 h 5"/>
                    <a:gd name="T4" fmla="*/ 1 w 5"/>
                    <a:gd name="T5" fmla="*/ 3 h 5"/>
                    <a:gd name="T6" fmla="*/ 2 w 5"/>
                    <a:gd name="T7" fmla="*/ 4 h 5"/>
                    <a:gd name="T8" fmla="*/ 4 w 5"/>
                    <a:gd name="T9" fmla="*/ 3 h 5"/>
                    <a:gd name="T10" fmla="*/ 4 w 5"/>
                    <a:gd name="T11" fmla="*/ 3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" h="5">
                      <a:moveTo>
                        <a:pt x="4" y="3"/>
                      </a:moveTo>
                      <a:cubicBezTo>
                        <a:pt x="5" y="3"/>
                        <a:pt x="5" y="2"/>
                        <a:pt x="5" y="2"/>
                      </a:cubicBezTo>
                      <a:cubicBezTo>
                        <a:pt x="4" y="0"/>
                        <a:pt x="3" y="5"/>
                        <a:pt x="1" y="3"/>
                      </a:cubicBezTo>
                      <a:cubicBezTo>
                        <a:pt x="0" y="3"/>
                        <a:pt x="1" y="5"/>
                        <a:pt x="2" y="4"/>
                      </a:cubicBezTo>
                      <a:cubicBezTo>
                        <a:pt x="2" y="3"/>
                        <a:pt x="3" y="4"/>
                        <a:pt x="4" y="3"/>
                      </a:cubicBezTo>
                      <a:cubicBezTo>
                        <a:pt x="4" y="3"/>
                        <a:pt x="4" y="2"/>
                        <a:pt x="4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5" name="Freeform 3221"/>
                <p:cNvSpPr/>
                <p:nvPr/>
              </p:nvSpPr>
              <p:spPr bwMode="auto">
                <a:xfrm>
                  <a:off x="6030" y="2645"/>
                  <a:ext cx="12" cy="9"/>
                </a:xfrm>
                <a:custGeom>
                  <a:avLst/>
                  <a:gdLst>
                    <a:gd name="T0" fmla="*/ 5 w 6"/>
                    <a:gd name="T1" fmla="*/ 1 h 4"/>
                    <a:gd name="T2" fmla="*/ 1 w 6"/>
                    <a:gd name="T3" fmla="*/ 1 h 4"/>
                    <a:gd name="T4" fmla="*/ 2 w 6"/>
                    <a:gd name="T5" fmla="*/ 4 h 4"/>
                    <a:gd name="T6" fmla="*/ 6 w 6"/>
                    <a:gd name="T7" fmla="*/ 3 h 4"/>
                    <a:gd name="T8" fmla="*/ 4 w 6"/>
                    <a:gd name="T9" fmla="*/ 1 h 4"/>
                    <a:gd name="T10" fmla="*/ 5 w 6"/>
                    <a:gd name="T11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4">
                      <a:moveTo>
                        <a:pt x="5" y="1"/>
                      </a:moveTo>
                      <a:cubicBezTo>
                        <a:pt x="4" y="0"/>
                        <a:pt x="2" y="1"/>
                        <a:pt x="1" y="1"/>
                      </a:cubicBezTo>
                      <a:cubicBezTo>
                        <a:pt x="0" y="3"/>
                        <a:pt x="2" y="3"/>
                        <a:pt x="2" y="4"/>
                      </a:cubicBezTo>
                      <a:cubicBezTo>
                        <a:pt x="3" y="4"/>
                        <a:pt x="5" y="4"/>
                        <a:pt x="6" y="3"/>
                      </a:cubicBezTo>
                      <a:cubicBezTo>
                        <a:pt x="5" y="3"/>
                        <a:pt x="6" y="1"/>
                        <a:pt x="4" y="1"/>
                      </a:cubicBezTo>
                      <a:cubicBezTo>
                        <a:pt x="4" y="1"/>
                        <a:pt x="5" y="1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6" name="Freeform 3222"/>
                <p:cNvSpPr/>
                <p:nvPr/>
              </p:nvSpPr>
              <p:spPr bwMode="auto">
                <a:xfrm>
                  <a:off x="5917" y="2643"/>
                  <a:ext cx="8" cy="7"/>
                </a:xfrm>
                <a:custGeom>
                  <a:avLst/>
                  <a:gdLst>
                    <a:gd name="T0" fmla="*/ 1 w 4"/>
                    <a:gd name="T1" fmla="*/ 3 h 3"/>
                    <a:gd name="T2" fmla="*/ 4 w 4"/>
                    <a:gd name="T3" fmla="*/ 1 h 3"/>
                    <a:gd name="T4" fmla="*/ 0 w 4"/>
                    <a:gd name="T5" fmla="*/ 2 h 3"/>
                    <a:gd name="T6" fmla="*/ 2 w 4"/>
                    <a:gd name="T7" fmla="*/ 2 h 3"/>
                    <a:gd name="T8" fmla="*/ 1 w 4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3">
                      <a:moveTo>
                        <a:pt x="1" y="3"/>
                      </a:moveTo>
                      <a:cubicBezTo>
                        <a:pt x="3" y="3"/>
                        <a:pt x="3" y="2"/>
                        <a:pt x="4" y="1"/>
                      </a:cubicBezTo>
                      <a:cubicBezTo>
                        <a:pt x="3" y="0"/>
                        <a:pt x="0" y="0"/>
                        <a:pt x="0" y="2"/>
                      </a:cubicBezTo>
                      <a:cubicBezTo>
                        <a:pt x="1" y="3"/>
                        <a:pt x="1" y="2"/>
                        <a:pt x="2" y="2"/>
                      </a:cubicBezTo>
                      <a:cubicBezTo>
                        <a:pt x="2" y="2"/>
                        <a:pt x="1" y="2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7" name="Freeform 3223"/>
                <p:cNvSpPr/>
                <p:nvPr/>
              </p:nvSpPr>
              <p:spPr bwMode="auto">
                <a:xfrm>
                  <a:off x="5946" y="2643"/>
                  <a:ext cx="10" cy="7"/>
                </a:xfrm>
                <a:custGeom>
                  <a:avLst/>
                  <a:gdLst>
                    <a:gd name="T0" fmla="*/ 4 w 5"/>
                    <a:gd name="T1" fmla="*/ 2 h 3"/>
                    <a:gd name="T2" fmla="*/ 3 w 5"/>
                    <a:gd name="T3" fmla="*/ 1 h 3"/>
                    <a:gd name="T4" fmla="*/ 3 w 5"/>
                    <a:gd name="T5" fmla="*/ 0 h 3"/>
                    <a:gd name="T6" fmla="*/ 2 w 5"/>
                    <a:gd name="T7" fmla="*/ 0 h 3"/>
                    <a:gd name="T8" fmla="*/ 0 w 5"/>
                    <a:gd name="T9" fmla="*/ 1 h 3"/>
                    <a:gd name="T10" fmla="*/ 0 w 5"/>
                    <a:gd name="T11" fmla="*/ 3 h 3"/>
                    <a:gd name="T12" fmla="*/ 4 w 5"/>
                    <a:gd name="T13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" h="3">
                      <a:moveTo>
                        <a:pt x="4" y="2"/>
                      </a:moveTo>
                      <a:cubicBezTo>
                        <a:pt x="5" y="1"/>
                        <a:pt x="4" y="2"/>
                        <a:pt x="3" y="1"/>
                      </a:cubicBezTo>
                      <a:cubicBezTo>
                        <a:pt x="4" y="1"/>
                        <a:pt x="3" y="1"/>
                        <a:pt x="3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2" y="2"/>
                        <a:pt x="1" y="1"/>
                        <a:pt x="0" y="1"/>
                      </a:cubicBezTo>
                      <a:cubicBezTo>
                        <a:pt x="1" y="2"/>
                        <a:pt x="0" y="2"/>
                        <a:pt x="0" y="3"/>
                      </a:cubicBezTo>
                      <a:cubicBezTo>
                        <a:pt x="2" y="3"/>
                        <a:pt x="2" y="2"/>
                        <a:pt x="4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8" name="Freeform 3224"/>
                <p:cNvSpPr/>
                <p:nvPr/>
              </p:nvSpPr>
              <p:spPr bwMode="auto">
                <a:xfrm>
                  <a:off x="5849" y="2728"/>
                  <a:ext cx="6" cy="6"/>
                </a:xfrm>
                <a:custGeom>
                  <a:avLst/>
                  <a:gdLst>
                    <a:gd name="T0" fmla="*/ 0 w 3"/>
                    <a:gd name="T1" fmla="*/ 1 h 3"/>
                    <a:gd name="T2" fmla="*/ 3 w 3"/>
                    <a:gd name="T3" fmla="*/ 1 h 3"/>
                    <a:gd name="T4" fmla="*/ 0 w 3"/>
                    <a:gd name="T5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0" y="1"/>
                      </a:moveTo>
                      <a:cubicBezTo>
                        <a:pt x="1" y="3"/>
                        <a:pt x="2" y="1"/>
                        <a:pt x="3" y="1"/>
                      </a:cubicBezTo>
                      <a:cubicBezTo>
                        <a:pt x="2" y="0"/>
                        <a:pt x="1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69" name="Freeform 3225"/>
                <p:cNvSpPr/>
                <p:nvPr/>
              </p:nvSpPr>
              <p:spPr bwMode="auto">
                <a:xfrm>
                  <a:off x="5876" y="2730"/>
                  <a:ext cx="6" cy="6"/>
                </a:xfrm>
                <a:custGeom>
                  <a:avLst/>
                  <a:gdLst>
                    <a:gd name="T0" fmla="*/ 1 w 3"/>
                    <a:gd name="T1" fmla="*/ 3 h 3"/>
                    <a:gd name="T2" fmla="*/ 3 w 3"/>
                    <a:gd name="T3" fmla="*/ 2 h 3"/>
                    <a:gd name="T4" fmla="*/ 1 w 3"/>
                    <a:gd name="T5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3">
                      <a:moveTo>
                        <a:pt x="1" y="3"/>
                      </a:moveTo>
                      <a:cubicBezTo>
                        <a:pt x="2" y="3"/>
                        <a:pt x="2" y="2"/>
                        <a:pt x="3" y="2"/>
                      </a:cubicBezTo>
                      <a:cubicBezTo>
                        <a:pt x="2" y="0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0" name="Freeform 3226"/>
                <p:cNvSpPr/>
                <p:nvPr/>
              </p:nvSpPr>
              <p:spPr bwMode="auto">
                <a:xfrm>
                  <a:off x="6036" y="2728"/>
                  <a:ext cx="6" cy="4"/>
                </a:xfrm>
                <a:custGeom>
                  <a:avLst/>
                  <a:gdLst>
                    <a:gd name="T0" fmla="*/ 1 w 3"/>
                    <a:gd name="T1" fmla="*/ 2 h 2"/>
                    <a:gd name="T2" fmla="*/ 3 w 3"/>
                    <a:gd name="T3" fmla="*/ 1 h 2"/>
                    <a:gd name="T4" fmla="*/ 1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1" y="2"/>
                      </a:moveTo>
                      <a:cubicBezTo>
                        <a:pt x="2" y="2"/>
                        <a:pt x="2" y="1"/>
                        <a:pt x="3" y="1"/>
                      </a:cubicBezTo>
                      <a:cubicBezTo>
                        <a:pt x="3" y="0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1" name="Freeform 3227"/>
                <p:cNvSpPr/>
                <p:nvPr/>
              </p:nvSpPr>
              <p:spPr bwMode="auto">
                <a:xfrm>
                  <a:off x="6094" y="2699"/>
                  <a:ext cx="2" cy="4"/>
                </a:xfrm>
                <a:custGeom>
                  <a:avLst/>
                  <a:gdLst>
                    <a:gd name="T0" fmla="*/ 1 w 1"/>
                    <a:gd name="T1" fmla="*/ 2 h 2"/>
                    <a:gd name="T2" fmla="*/ 1 w 1"/>
                    <a:gd name="T3" fmla="*/ 0 h 2"/>
                    <a:gd name="T4" fmla="*/ 1 w 1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" h="2">
                      <a:moveTo>
                        <a:pt x="1" y="2"/>
                      </a:moveTo>
                      <a:cubicBezTo>
                        <a:pt x="1" y="1"/>
                        <a:pt x="1" y="1"/>
                        <a:pt x="1" y="0"/>
                      </a:cubicBezTo>
                      <a:cubicBezTo>
                        <a:pt x="0" y="0"/>
                        <a:pt x="0" y="2"/>
                        <a:pt x="1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2" name="Freeform 3228"/>
                <p:cNvSpPr/>
                <p:nvPr/>
              </p:nvSpPr>
              <p:spPr bwMode="auto">
                <a:xfrm>
                  <a:off x="6225" y="3063"/>
                  <a:ext cx="8" cy="2"/>
                </a:xfrm>
                <a:custGeom>
                  <a:avLst/>
                  <a:gdLst>
                    <a:gd name="T0" fmla="*/ 1 w 4"/>
                    <a:gd name="T1" fmla="*/ 0 h 1"/>
                    <a:gd name="T2" fmla="*/ 1 w 4"/>
                    <a:gd name="T3" fmla="*/ 0 h 1"/>
                    <a:gd name="T4" fmla="*/ 1 w 4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1">
                      <a:moveTo>
                        <a:pt x="1" y="0"/>
                      </a:moveTo>
                      <a:cubicBezTo>
                        <a:pt x="0" y="1"/>
                        <a:pt x="4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3" name="Freeform 3229"/>
                <p:cNvSpPr/>
                <p:nvPr/>
              </p:nvSpPr>
              <p:spPr bwMode="auto">
                <a:xfrm>
                  <a:off x="6258" y="3028"/>
                  <a:ext cx="4" cy="8"/>
                </a:xfrm>
                <a:custGeom>
                  <a:avLst/>
                  <a:gdLst>
                    <a:gd name="T0" fmla="*/ 2 w 2"/>
                    <a:gd name="T1" fmla="*/ 1 h 4"/>
                    <a:gd name="T2" fmla="*/ 1 w 2"/>
                    <a:gd name="T3" fmla="*/ 0 h 4"/>
                    <a:gd name="T4" fmla="*/ 0 w 2"/>
                    <a:gd name="T5" fmla="*/ 2 h 4"/>
                    <a:gd name="T6" fmla="*/ 2 w 2"/>
                    <a:gd name="T7" fmla="*/ 1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4">
                      <a:moveTo>
                        <a:pt x="2" y="1"/>
                      </a:moveTo>
                      <a:cubicBezTo>
                        <a:pt x="2" y="0"/>
                        <a:pt x="1" y="1"/>
                        <a:pt x="1" y="0"/>
                      </a:cubicBezTo>
                      <a:cubicBezTo>
                        <a:pt x="0" y="0"/>
                        <a:pt x="2" y="2"/>
                        <a:pt x="0" y="2"/>
                      </a:cubicBezTo>
                      <a:cubicBezTo>
                        <a:pt x="1" y="4"/>
                        <a:pt x="1" y="1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4" name="Freeform 3230"/>
                <p:cNvSpPr>
                  <a:spLocks noEditPoints="1"/>
                </p:cNvSpPr>
                <p:nvPr/>
              </p:nvSpPr>
              <p:spPr bwMode="auto">
                <a:xfrm>
                  <a:off x="6242" y="3019"/>
                  <a:ext cx="12" cy="13"/>
                </a:xfrm>
                <a:custGeom>
                  <a:avLst/>
                  <a:gdLst>
                    <a:gd name="T0" fmla="*/ 1 w 6"/>
                    <a:gd name="T1" fmla="*/ 4 h 6"/>
                    <a:gd name="T2" fmla="*/ 4 w 6"/>
                    <a:gd name="T3" fmla="*/ 4 h 6"/>
                    <a:gd name="T4" fmla="*/ 4 w 6"/>
                    <a:gd name="T5" fmla="*/ 2 h 6"/>
                    <a:gd name="T6" fmla="*/ 2 w 6"/>
                    <a:gd name="T7" fmla="*/ 1 h 6"/>
                    <a:gd name="T8" fmla="*/ 1 w 6"/>
                    <a:gd name="T9" fmla="*/ 1 h 6"/>
                    <a:gd name="T10" fmla="*/ 1 w 6"/>
                    <a:gd name="T11" fmla="*/ 4 h 6"/>
                    <a:gd name="T12" fmla="*/ 3 w 6"/>
                    <a:gd name="T13" fmla="*/ 3 h 6"/>
                    <a:gd name="T14" fmla="*/ 3 w 6"/>
                    <a:gd name="T15" fmla="*/ 4 h 6"/>
                    <a:gd name="T16" fmla="*/ 3 w 6"/>
                    <a:gd name="T1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" h="6">
                      <a:moveTo>
                        <a:pt x="1" y="4"/>
                      </a:moveTo>
                      <a:cubicBezTo>
                        <a:pt x="1" y="6"/>
                        <a:pt x="5" y="3"/>
                        <a:pt x="4" y="4"/>
                      </a:cubicBezTo>
                      <a:cubicBezTo>
                        <a:pt x="6" y="4"/>
                        <a:pt x="4" y="3"/>
                        <a:pt x="4" y="2"/>
                      </a:cubicBezTo>
                      <a:cubicBezTo>
                        <a:pt x="4" y="2"/>
                        <a:pt x="1" y="2"/>
                        <a:pt x="2" y="1"/>
                      </a:cubicBez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3"/>
                        <a:pt x="2" y="4"/>
                        <a:pt x="1" y="4"/>
                      </a:cubicBezTo>
                      <a:close/>
                      <a:moveTo>
                        <a:pt x="3" y="3"/>
                      </a:moveTo>
                      <a:cubicBezTo>
                        <a:pt x="3" y="3"/>
                        <a:pt x="3" y="4"/>
                        <a:pt x="3" y="4"/>
                      </a:cubicBezTo>
                      <a:cubicBezTo>
                        <a:pt x="2" y="5"/>
                        <a:pt x="2" y="2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5" name="Freeform 3231"/>
                <p:cNvSpPr/>
                <p:nvPr/>
              </p:nvSpPr>
              <p:spPr bwMode="auto">
                <a:xfrm>
                  <a:off x="6240" y="3028"/>
                  <a:ext cx="4" cy="2"/>
                </a:xfrm>
                <a:custGeom>
                  <a:avLst/>
                  <a:gdLst>
                    <a:gd name="T0" fmla="*/ 2 w 2"/>
                    <a:gd name="T1" fmla="*/ 0 h 1"/>
                    <a:gd name="T2" fmla="*/ 0 w 2"/>
                    <a:gd name="T3" fmla="*/ 0 h 1"/>
                    <a:gd name="T4" fmla="*/ 2 w 2"/>
                    <a:gd name="T5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" h="1">
                      <a:moveTo>
                        <a:pt x="2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1"/>
                        <a:pt x="2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6" name="Freeform 3232"/>
                <p:cNvSpPr/>
                <p:nvPr/>
              </p:nvSpPr>
              <p:spPr bwMode="auto">
                <a:xfrm>
                  <a:off x="6190" y="2894"/>
                  <a:ext cx="6" cy="4"/>
                </a:xfrm>
                <a:custGeom>
                  <a:avLst/>
                  <a:gdLst>
                    <a:gd name="T0" fmla="*/ 2 w 3"/>
                    <a:gd name="T1" fmla="*/ 1 h 2"/>
                    <a:gd name="T2" fmla="*/ 1 w 3"/>
                    <a:gd name="T3" fmla="*/ 1 h 2"/>
                    <a:gd name="T4" fmla="*/ 2 w 3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2" y="1"/>
                      </a:moveTo>
                      <a:cubicBezTo>
                        <a:pt x="2" y="0"/>
                        <a:pt x="1" y="1"/>
                        <a:pt x="1" y="1"/>
                      </a:cubicBezTo>
                      <a:cubicBezTo>
                        <a:pt x="0" y="2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7" name="Freeform 3233"/>
                <p:cNvSpPr/>
                <p:nvPr/>
              </p:nvSpPr>
              <p:spPr bwMode="auto">
                <a:xfrm>
                  <a:off x="6159" y="2835"/>
                  <a:ext cx="7" cy="6"/>
                </a:xfrm>
                <a:custGeom>
                  <a:avLst/>
                  <a:gdLst>
                    <a:gd name="T0" fmla="*/ 3 w 3"/>
                    <a:gd name="T1" fmla="*/ 2 h 3"/>
                    <a:gd name="T2" fmla="*/ 2 w 3"/>
                    <a:gd name="T3" fmla="*/ 1 h 3"/>
                    <a:gd name="T4" fmla="*/ 1 w 3"/>
                    <a:gd name="T5" fmla="*/ 0 h 3"/>
                    <a:gd name="T6" fmla="*/ 1 w 3"/>
                    <a:gd name="T7" fmla="*/ 3 h 3"/>
                    <a:gd name="T8" fmla="*/ 3 w 3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3" y="2"/>
                      </a:moveTo>
                      <a:cubicBezTo>
                        <a:pt x="3" y="1"/>
                        <a:pt x="3" y="1"/>
                        <a:pt x="2" y="1"/>
                      </a:cubicBezTo>
                      <a:cubicBezTo>
                        <a:pt x="2" y="1"/>
                        <a:pt x="1" y="1"/>
                        <a:pt x="1" y="0"/>
                      </a:cubicBezTo>
                      <a:cubicBezTo>
                        <a:pt x="0" y="0"/>
                        <a:pt x="1" y="2"/>
                        <a:pt x="1" y="3"/>
                      </a:cubicBezTo>
                      <a:cubicBezTo>
                        <a:pt x="2" y="3"/>
                        <a:pt x="3" y="2"/>
                        <a:pt x="3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978" name="Freeform 3234"/>
                <p:cNvSpPr/>
                <p:nvPr/>
              </p:nvSpPr>
              <p:spPr bwMode="auto">
                <a:xfrm>
                  <a:off x="6281" y="3104"/>
                  <a:ext cx="8" cy="4"/>
                </a:xfrm>
                <a:custGeom>
                  <a:avLst/>
                  <a:gdLst>
                    <a:gd name="T0" fmla="*/ 0 w 4"/>
                    <a:gd name="T1" fmla="*/ 1 h 2"/>
                    <a:gd name="T2" fmla="*/ 4 w 4"/>
                    <a:gd name="T3" fmla="*/ 0 h 2"/>
                    <a:gd name="T4" fmla="*/ 0 w 4"/>
                    <a:gd name="T5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" h="2">
                      <a:moveTo>
                        <a:pt x="0" y="1"/>
                      </a:moveTo>
                      <a:cubicBezTo>
                        <a:pt x="1" y="2"/>
                        <a:pt x="4" y="2"/>
                        <a:pt x="4" y="0"/>
                      </a:cubicBezTo>
                      <a:cubicBezTo>
                        <a:pt x="2" y="0"/>
                        <a:pt x="2" y="2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649" name="Freeform 3236"/>
              <p:cNvSpPr/>
              <p:nvPr/>
            </p:nvSpPr>
            <p:spPr bwMode="auto">
              <a:xfrm>
                <a:off x="9347201" y="4198938"/>
                <a:ext cx="3175" cy="11112"/>
              </a:xfrm>
              <a:custGeom>
                <a:avLst/>
                <a:gdLst>
                  <a:gd name="T0" fmla="*/ 1 w 1"/>
                  <a:gd name="T1" fmla="*/ 2 h 3"/>
                  <a:gd name="T2" fmla="*/ 0 w 1"/>
                  <a:gd name="T3" fmla="*/ 0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1"/>
                      <a:pt x="1" y="1"/>
                      <a:pt x="0" y="0"/>
                    </a:cubicBezTo>
                    <a:cubicBezTo>
                      <a:pt x="0" y="0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Freeform 3237"/>
              <p:cNvSpPr/>
              <p:nvPr/>
            </p:nvSpPr>
            <p:spPr bwMode="auto">
              <a:xfrm>
                <a:off x="9259888" y="3713163"/>
                <a:ext cx="6350" cy="3175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Freeform 3238"/>
              <p:cNvSpPr/>
              <p:nvPr/>
            </p:nvSpPr>
            <p:spPr bwMode="auto">
              <a:xfrm>
                <a:off x="9318626" y="3795713"/>
                <a:ext cx="3175" cy="3175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Freeform 3239"/>
              <p:cNvSpPr/>
              <p:nvPr/>
            </p:nvSpPr>
            <p:spPr bwMode="auto">
              <a:xfrm>
                <a:off x="9226551" y="3713163"/>
                <a:ext cx="11113" cy="9525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2 h 3"/>
                  <a:gd name="T4" fmla="*/ 1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2" y="3"/>
                      <a:pt x="1" y="1"/>
                      <a:pt x="3" y="2"/>
                    </a:cubicBezTo>
                    <a:cubicBezTo>
                      <a:pt x="3" y="0"/>
                      <a:pt x="0" y="1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Freeform 3240"/>
              <p:cNvSpPr/>
              <p:nvPr/>
            </p:nvSpPr>
            <p:spPr bwMode="auto">
              <a:xfrm>
                <a:off x="9253538" y="3716338"/>
                <a:ext cx="3175" cy="6350"/>
              </a:xfrm>
              <a:custGeom>
                <a:avLst/>
                <a:gdLst>
                  <a:gd name="T0" fmla="*/ 1 w 1"/>
                  <a:gd name="T1" fmla="*/ 1 h 2"/>
                  <a:gd name="T2" fmla="*/ 0 w 1"/>
                  <a:gd name="T3" fmla="*/ 1 h 2"/>
                  <a:gd name="T4" fmla="*/ 0 w 1"/>
                  <a:gd name="T5" fmla="*/ 2 h 2"/>
                  <a:gd name="T6" fmla="*/ 1 w 1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cubicBezTo>
                      <a:pt x="1" y="1"/>
                      <a:pt x="0" y="0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Freeform 3241"/>
              <p:cNvSpPr/>
              <p:nvPr/>
            </p:nvSpPr>
            <p:spPr bwMode="auto">
              <a:xfrm>
                <a:off x="9240838" y="3722688"/>
                <a:ext cx="9525" cy="3175"/>
              </a:xfrm>
              <a:custGeom>
                <a:avLst/>
                <a:gdLst>
                  <a:gd name="T0" fmla="*/ 1 w 3"/>
                  <a:gd name="T1" fmla="*/ 1 h 1"/>
                  <a:gd name="T2" fmla="*/ 2 w 3"/>
                  <a:gd name="T3" fmla="*/ 1 h 1"/>
                  <a:gd name="T4" fmla="*/ 1 w 3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1" y="1"/>
                      <a:pt x="2" y="0"/>
                      <a:pt x="2" y="1"/>
                    </a:cubicBezTo>
                    <a:cubicBezTo>
                      <a:pt x="3" y="0"/>
                      <a:pt x="0" y="0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Freeform 3242"/>
              <p:cNvSpPr/>
              <p:nvPr/>
            </p:nvSpPr>
            <p:spPr bwMode="auto">
              <a:xfrm>
                <a:off x="9250363" y="3722688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Freeform 3243"/>
              <p:cNvSpPr/>
              <p:nvPr/>
            </p:nvSpPr>
            <p:spPr bwMode="auto">
              <a:xfrm>
                <a:off x="9396413" y="3843338"/>
                <a:ext cx="6350" cy="7937"/>
              </a:xfrm>
              <a:custGeom>
                <a:avLst/>
                <a:gdLst>
                  <a:gd name="T0" fmla="*/ 1 w 2"/>
                  <a:gd name="T1" fmla="*/ 0 h 2"/>
                  <a:gd name="T2" fmla="*/ 2 w 2"/>
                  <a:gd name="T3" fmla="*/ 2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1" y="2"/>
                      <a:pt x="2" y="2"/>
                    </a:cubicBezTo>
                    <a:cubicBezTo>
                      <a:pt x="2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Freeform 3244"/>
              <p:cNvSpPr/>
              <p:nvPr/>
            </p:nvSpPr>
            <p:spPr bwMode="auto">
              <a:xfrm>
                <a:off x="9739313" y="4600575"/>
                <a:ext cx="9525" cy="9525"/>
              </a:xfrm>
              <a:custGeom>
                <a:avLst/>
                <a:gdLst>
                  <a:gd name="T0" fmla="*/ 2 w 3"/>
                  <a:gd name="T1" fmla="*/ 2 h 3"/>
                  <a:gd name="T2" fmla="*/ 1 w 3"/>
                  <a:gd name="T3" fmla="*/ 1 h 3"/>
                  <a:gd name="T4" fmla="*/ 0 w 3"/>
                  <a:gd name="T5" fmla="*/ 1 h 3"/>
                  <a:gd name="T6" fmla="*/ 2 w 3"/>
                  <a:gd name="T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3" y="2"/>
                      <a:pt x="2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3"/>
                      <a:pt x="2" y="0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Freeform 3245"/>
              <p:cNvSpPr/>
              <p:nvPr/>
            </p:nvSpPr>
            <p:spPr bwMode="auto">
              <a:xfrm>
                <a:off x="9217026" y="3709988"/>
                <a:ext cx="9525" cy="12700"/>
              </a:xfrm>
              <a:custGeom>
                <a:avLst/>
                <a:gdLst>
                  <a:gd name="T0" fmla="*/ 2 w 3"/>
                  <a:gd name="T1" fmla="*/ 3 h 4"/>
                  <a:gd name="T2" fmla="*/ 3 w 3"/>
                  <a:gd name="T3" fmla="*/ 2 h 4"/>
                  <a:gd name="T4" fmla="*/ 2 w 3"/>
                  <a:gd name="T5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2" y="3"/>
                    </a:moveTo>
                    <a:cubicBezTo>
                      <a:pt x="2" y="2"/>
                      <a:pt x="2" y="2"/>
                      <a:pt x="3" y="2"/>
                    </a:cubicBezTo>
                    <a:cubicBezTo>
                      <a:pt x="1" y="0"/>
                      <a:pt x="0" y="4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Freeform 3246"/>
              <p:cNvSpPr/>
              <p:nvPr/>
            </p:nvSpPr>
            <p:spPr bwMode="auto">
              <a:xfrm>
                <a:off x="9155113" y="4333875"/>
                <a:ext cx="6350" cy="9525"/>
              </a:xfrm>
              <a:custGeom>
                <a:avLst/>
                <a:gdLst>
                  <a:gd name="T0" fmla="*/ 1 w 2"/>
                  <a:gd name="T1" fmla="*/ 2 h 3"/>
                  <a:gd name="T2" fmla="*/ 2 w 2"/>
                  <a:gd name="T3" fmla="*/ 1 h 3"/>
                  <a:gd name="T4" fmla="*/ 1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1" y="2"/>
                    </a:moveTo>
                    <a:cubicBezTo>
                      <a:pt x="1" y="3"/>
                      <a:pt x="1" y="1"/>
                      <a:pt x="2" y="1"/>
                    </a:cubicBezTo>
                    <a:cubicBezTo>
                      <a:pt x="1" y="0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Freeform 3247"/>
              <p:cNvSpPr/>
              <p:nvPr/>
            </p:nvSpPr>
            <p:spPr bwMode="auto">
              <a:xfrm>
                <a:off x="9504363" y="4495800"/>
                <a:ext cx="3175" cy="476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3248"/>
              <p:cNvSpPr/>
              <p:nvPr/>
            </p:nvSpPr>
            <p:spPr bwMode="auto">
              <a:xfrm>
                <a:off x="9501188" y="4486275"/>
                <a:ext cx="6350" cy="9525"/>
              </a:xfrm>
              <a:custGeom>
                <a:avLst/>
                <a:gdLst>
                  <a:gd name="T0" fmla="*/ 1 w 2"/>
                  <a:gd name="T1" fmla="*/ 0 h 3"/>
                  <a:gd name="T2" fmla="*/ 1 w 2"/>
                  <a:gd name="T3" fmla="*/ 3 h 3"/>
                  <a:gd name="T4" fmla="*/ 2 w 2"/>
                  <a:gd name="T5" fmla="*/ 3 h 3"/>
                  <a:gd name="T6" fmla="*/ 2 w 2"/>
                  <a:gd name="T7" fmla="*/ 0 h 3"/>
                  <a:gd name="T8" fmla="*/ 1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1" y="0"/>
                    </a:moveTo>
                    <a:cubicBezTo>
                      <a:pt x="0" y="0"/>
                      <a:pt x="1" y="1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1"/>
                      <a:pt x="1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3249"/>
              <p:cNvSpPr/>
              <p:nvPr/>
            </p:nvSpPr>
            <p:spPr bwMode="auto">
              <a:xfrm>
                <a:off x="9582151" y="4489450"/>
                <a:ext cx="17463" cy="11112"/>
              </a:xfrm>
              <a:custGeom>
                <a:avLst/>
                <a:gdLst>
                  <a:gd name="T0" fmla="*/ 0 w 5"/>
                  <a:gd name="T1" fmla="*/ 1 h 3"/>
                  <a:gd name="T2" fmla="*/ 4 w 5"/>
                  <a:gd name="T3" fmla="*/ 2 h 3"/>
                  <a:gd name="T4" fmla="*/ 4 w 5"/>
                  <a:gd name="T5" fmla="*/ 0 h 3"/>
                  <a:gd name="T6" fmla="*/ 4 w 5"/>
                  <a:gd name="T7" fmla="*/ 1 h 3"/>
                  <a:gd name="T8" fmla="*/ 0 w 5"/>
                  <a:gd name="T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0" y="1"/>
                    </a:moveTo>
                    <a:cubicBezTo>
                      <a:pt x="2" y="2"/>
                      <a:pt x="2" y="3"/>
                      <a:pt x="4" y="2"/>
                    </a:cubicBezTo>
                    <a:cubicBezTo>
                      <a:pt x="4" y="1"/>
                      <a:pt x="5" y="1"/>
                      <a:pt x="4" y="0"/>
                    </a:cubicBezTo>
                    <a:cubicBezTo>
                      <a:pt x="2" y="0"/>
                      <a:pt x="4" y="0"/>
                      <a:pt x="4" y="1"/>
                    </a:cubicBezTo>
                    <a:cubicBezTo>
                      <a:pt x="2" y="1"/>
                      <a:pt x="2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3250"/>
              <p:cNvSpPr/>
              <p:nvPr/>
            </p:nvSpPr>
            <p:spPr bwMode="auto">
              <a:xfrm>
                <a:off x="9536113" y="4486275"/>
                <a:ext cx="11113" cy="9525"/>
              </a:xfrm>
              <a:custGeom>
                <a:avLst/>
                <a:gdLst>
                  <a:gd name="T0" fmla="*/ 3 w 3"/>
                  <a:gd name="T1" fmla="*/ 1 h 3"/>
                  <a:gd name="T2" fmla="*/ 0 w 3"/>
                  <a:gd name="T3" fmla="*/ 3 h 3"/>
                  <a:gd name="T4" fmla="*/ 2 w 3"/>
                  <a:gd name="T5" fmla="*/ 3 h 3"/>
                  <a:gd name="T6" fmla="*/ 3 w 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1" y="0"/>
                      <a:pt x="0" y="2"/>
                      <a:pt x="0" y="3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3251"/>
              <p:cNvSpPr/>
              <p:nvPr/>
            </p:nvSpPr>
            <p:spPr bwMode="auto">
              <a:xfrm>
                <a:off x="9491663" y="4486275"/>
                <a:ext cx="12700" cy="14287"/>
              </a:xfrm>
              <a:custGeom>
                <a:avLst/>
                <a:gdLst>
                  <a:gd name="T0" fmla="*/ 2 w 4"/>
                  <a:gd name="T1" fmla="*/ 1 h 4"/>
                  <a:gd name="T2" fmla="*/ 0 w 4"/>
                  <a:gd name="T3" fmla="*/ 1 h 4"/>
                  <a:gd name="T4" fmla="*/ 1 w 4"/>
                  <a:gd name="T5" fmla="*/ 2 h 4"/>
                  <a:gd name="T6" fmla="*/ 3 w 4"/>
                  <a:gd name="T7" fmla="*/ 3 h 4"/>
                  <a:gd name="T8" fmla="*/ 3 w 4"/>
                  <a:gd name="T9" fmla="*/ 1 h 4"/>
                  <a:gd name="T10" fmla="*/ 2 w 4"/>
                  <a:gd name="T11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2" y="1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" y="3"/>
                      <a:pt x="2" y="4"/>
                      <a:pt x="3" y="3"/>
                    </a:cubicBezTo>
                    <a:cubicBezTo>
                      <a:pt x="4" y="2"/>
                      <a:pt x="2" y="1"/>
                      <a:pt x="3" y="1"/>
                    </a:cubicBezTo>
                    <a:cubicBezTo>
                      <a:pt x="3" y="0"/>
                      <a:pt x="2" y="0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3252"/>
              <p:cNvSpPr/>
              <p:nvPr/>
            </p:nvSpPr>
            <p:spPr bwMode="auto">
              <a:xfrm>
                <a:off x="9340851" y="4492625"/>
                <a:ext cx="6350" cy="7937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2 h 2"/>
                  <a:gd name="T4" fmla="*/ 2 w 2"/>
                  <a:gd name="T5" fmla="*/ 2 h 2"/>
                  <a:gd name="T6" fmla="*/ 2 w 2"/>
                  <a:gd name="T7" fmla="*/ 0 h 2"/>
                  <a:gd name="T8" fmla="*/ 1 w 2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2" y="1"/>
                      <a:pt x="2" y="0"/>
                    </a:cubicBezTo>
                    <a:cubicBezTo>
                      <a:pt x="0" y="0"/>
                      <a:pt x="2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3253"/>
              <p:cNvSpPr/>
              <p:nvPr/>
            </p:nvSpPr>
            <p:spPr bwMode="auto">
              <a:xfrm>
                <a:off x="9383713" y="4486275"/>
                <a:ext cx="9525" cy="6350"/>
              </a:xfrm>
              <a:custGeom>
                <a:avLst/>
                <a:gdLst>
                  <a:gd name="T0" fmla="*/ 3 w 3"/>
                  <a:gd name="T1" fmla="*/ 0 h 2"/>
                  <a:gd name="T2" fmla="*/ 1 w 3"/>
                  <a:gd name="T3" fmla="*/ 0 h 2"/>
                  <a:gd name="T4" fmla="*/ 1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0" y="0"/>
                      <a:pt x="2" y="1"/>
                      <a:pt x="1" y="2"/>
                    </a:cubicBezTo>
                    <a:cubicBezTo>
                      <a:pt x="3" y="2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3254"/>
              <p:cNvSpPr/>
              <p:nvPr/>
            </p:nvSpPr>
            <p:spPr bwMode="auto">
              <a:xfrm>
                <a:off x="9485313" y="4492625"/>
                <a:ext cx="9525" cy="3175"/>
              </a:xfrm>
              <a:custGeom>
                <a:avLst/>
                <a:gdLst>
                  <a:gd name="T0" fmla="*/ 0 w 3"/>
                  <a:gd name="T1" fmla="*/ 0 h 1"/>
                  <a:gd name="T2" fmla="*/ 2 w 3"/>
                  <a:gd name="T3" fmla="*/ 0 h 1"/>
                  <a:gd name="T4" fmla="*/ 0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0" y="1"/>
                      <a:pt x="3" y="0"/>
                      <a:pt x="2" y="0"/>
                    </a:cubicBezTo>
                    <a:cubicBezTo>
                      <a:pt x="2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3255"/>
              <p:cNvSpPr/>
              <p:nvPr/>
            </p:nvSpPr>
            <p:spPr bwMode="auto">
              <a:xfrm>
                <a:off x="9213851" y="4092575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0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3256"/>
              <p:cNvSpPr/>
              <p:nvPr/>
            </p:nvSpPr>
            <p:spPr bwMode="auto">
              <a:xfrm>
                <a:off x="9129713" y="4030663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3257"/>
              <p:cNvSpPr/>
              <p:nvPr/>
            </p:nvSpPr>
            <p:spPr bwMode="auto">
              <a:xfrm>
                <a:off x="9123363" y="3957638"/>
                <a:ext cx="9525" cy="6350"/>
              </a:xfrm>
              <a:custGeom>
                <a:avLst/>
                <a:gdLst>
                  <a:gd name="T0" fmla="*/ 2 w 3"/>
                  <a:gd name="T1" fmla="*/ 0 h 2"/>
                  <a:gd name="T2" fmla="*/ 2 w 3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0" y="0"/>
                      <a:pt x="3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3258"/>
              <p:cNvSpPr/>
              <p:nvPr/>
            </p:nvSpPr>
            <p:spPr bwMode="auto">
              <a:xfrm>
                <a:off x="9132888" y="4025900"/>
                <a:ext cx="9525" cy="11112"/>
              </a:xfrm>
              <a:custGeom>
                <a:avLst/>
                <a:gdLst>
                  <a:gd name="T0" fmla="*/ 2 w 3"/>
                  <a:gd name="T1" fmla="*/ 3 h 3"/>
                  <a:gd name="T2" fmla="*/ 1 w 3"/>
                  <a:gd name="T3" fmla="*/ 0 h 3"/>
                  <a:gd name="T4" fmla="*/ 1 w 3"/>
                  <a:gd name="T5" fmla="*/ 1 h 3"/>
                  <a:gd name="T6" fmla="*/ 0 w 3"/>
                  <a:gd name="T7" fmla="*/ 2 h 3"/>
                  <a:gd name="T8" fmla="*/ 2 w 3"/>
                  <a:gd name="T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3">
                    <a:moveTo>
                      <a:pt x="2" y="3"/>
                    </a:moveTo>
                    <a:cubicBezTo>
                      <a:pt x="3" y="2"/>
                      <a:pt x="2" y="1"/>
                      <a:pt x="1" y="0"/>
                    </a:cubicBezTo>
                    <a:cubicBezTo>
                      <a:pt x="0" y="0"/>
                      <a:pt x="1" y="1"/>
                      <a:pt x="1" y="1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3"/>
                      <a:pt x="1" y="3"/>
                      <a:pt x="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3259"/>
              <p:cNvSpPr/>
              <p:nvPr/>
            </p:nvSpPr>
            <p:spPr bwMode="auto">
              <a:xfrm>
                <a:off x="9142413" y="3957638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0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3260"/>
              <p:cNvSpPr/>
              <p:nvPr/>
            </p:nvSpPr>
            <p:spPr bwMode="auto">
              <a:xfrm>
                <a:off x="9164638" y="3954463"/>
                <a:ext cx="6350" cy="6350"/>
              </a:xfrm>
              <a:custGeom>
                <a:avLst/>
                <a:gdLst>
                  <a:gd name="T0" fmla="*/ 1 w 2"/>
                  <a:gd name="T1" fmla="*/ 2 h 2"/>
                  <a:gd name="T2" fmla="*/ 2 w 2"/>
                  <a:gd name="T3" fmla="*/ 0 h 2"/>
                  <a:gd name="T4" fmla="*/ 0 w 2"/>
                  <a:gd name="T5" fmla="*/ 0 h 2"/>
                  <a:gd name="T6" fmla="*/ 1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1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0"/>
                      <a:pt x="1" y="1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3261"/>
              <p:cNvSpPr/>
              <p:nvPr/>
            </p:nvSpPr>
            <p:spPr bwMode="auto">
              <a:xfrm>
                <a:off x="9117013" y="4033838"/>
                <a:ext cx="9525" cy="6350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1" y="2"/>
                      <a:pt x="3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3262"/>
              <p:cNvSpPr/>
              <p:nvPr/>
            </p:nvSpPr>
            <p:spPr bwMode="auto">
              <a:xfrm>
                <a:off x="9185276" y="4127500"/>
                <a:ext cx="9525" cy="6350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1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3" y="2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3263"/>
              <p:cNvSpPr/>
              <p:nvPr/>
            </p:nvSpPr>
            <p:spPr bwMode="auto">
              <a:xfrm>
                <a:off x="9142413" y="4133850"/>
                <a:ext cx="6350" cy="635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3264"/>
              <p:cNvSpPr/>
              <p:nvPr/>
            </p:nvSpPr>
            <p:spPr bwMode="auto">
              <a:xfrm>
                <a:off x="8718551" y="4562475"/>
                <a:ext cx="12700" cy="6350"/>
              </a:xfrm>
              <a:custGeom>
                <a:avLst/>
                <a:gdLst>
                  <a:gd name="T0" fmla="*/ 3 w 4"/>
                  <a:gd name="T1" fmla="*/ 1 h 2"/>
                  <a:gd name="T2" fmla="*/ 3 w 4"/>
                  <a:gd name="T3" fmla="*/ 1 h 2"/>
                  <a:gd name="T4" fmla="*/ 0 w 4"/>
                  <a:gd name="T5" fmla="*/ 2 h 2"/>
                  <a:gd name="T6" fmla="*/ 3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3" y="1"/>
                    </a:moveTo>
                    <a:cubicBezTo>
                      <a:pt x="4" y="0"/>
                      <a:pt x="3" y="0"/>
                      <a:pt x="3" y="1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2" y="2"/>
                      <a:pt x="2" y="1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3265"/>
              <p:cNvSpPr/>
              <p:nvPr/>
            </p:nvSpPr>
            <p:spPr bwMode="auto">
              <a:xfrm>
                <a:off x="8774113" y="4562475"/>
                <a:ext cx="9525" cy="12700"/>
              </a:xfrm>
              <a:custGeom>
                <a:avLst/>
                <a:gdLst>
                  <a:gd name="T0" fmla="*/ 1 w 3"/>
                  <a:gd name="T1" fmla="*/ 2 h 4"/>
                  <a:gd name="T2" fmla="*/ 3 w 3"/>
                  <a:gd name="T3" fmla="*/ 2 h 4"/>
                  <a:gd name="T4" fmla="*/ 3 w 3"/>
                  <a:gd name="T5" fmla="*/ 0 h 4"/>
                  <a:gd name="T6" fmla="*/ 1 w 3"/>
                  <a:gd name="T7" fmla="*/ 0 h 4"/>
                  <a:gd name="T8" fmla="*/ 1 w 3"/>
                  <a:gd name="T9" fmla="*/ 2 h 4"/>
                  <a:gd name="T10" fmla="*/ 0 w 3"/>
                  <a:gd name="T11" fmla="*/ 4 h 4"/>
                  <a:gd name="T12" fmla="*/ 1 w 3"/>
                  <a:gd name="T1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4">
                    <a:moveTo>
                      <a:pt x="1" y="2"/>
                    </a:moveTo>
                    <a:cubicBezTo>
                      <a:pt x="2" y="2"/>
                      <a:pt x="2" y="2"/>
                      <a:pt x="3" y="2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1" y="1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ubicBezTo>
                      <a:pt x="1" y="3"/>
                      <a:pt x="0" y="3"/>
                      <a:pt x="0" y="4"/>
                    </a:cubicBezTo>
                    <a:cubicBezTo>
                      <a:pt x="1" y="4"/>
                      <a:pt x="1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3266"/>
              <p:cNvSpPr/>
              <p:nvPr/>
            </p:nvSpPr>
            <p:spPr bwMode="auto">
              <a:xfrm>
                <a:off x="8786813" y="4572000"/>
                <a:ext cx="30163" cy="25400"/>
              </a:xfrm>
              <a:custGeom>
                <a:avLst/>
                <a:gdLst>
                  <a:gd name="T0" fmla="*/ 6 w 9"/>
                  <a:gd name="T1" fmla="*/ 0 h 8"/>
                  <a:gd name="T2" fmla="*/ 6 w 9"/>
                  <a:gd name="T3" fmla="*/ 1 h 8"/>
                  <a:gd name="T4" fmla="*/ 3 w 9"/>
                  <a:gd name="T5" fmla="*/ 1 h 8"/>
                  <a:gd name="T6" fmla="*/ 0 w 9"/>
                  <a:gd name="T7" fmla="*/ 2 h 8"/>
                  <a:gd name="T8" fmla="*/ 1 w 9"/>
                  <a:gd name="T9" fmla="*/ 2 h 8"/>
                  <a:gd name="T10" fmla="*/ 0 w 9"/>
                  <a:gd name="T11" fmla="*/ 5 h 8"/>
                  <a:gd name="T12" fmla="*/ 2 w 9"/>
                  <a:gd name="T13" fmla="*/ 6 h 8"/>
                  <a:gd name="T14" fmla="*/ 3 w 9"/>
                  <a:gd name="T15" fmla="*/ 4 h 8"/>
                  <a:gd name="T16" fmla="*/ 4 w 9"/>
                  <a:gd name="T17" fmla="*/ 4 h 8"/>
                  <a:gd name="T18" fmla="*/ 4 w 9"/>
                  <a:gd name="T19" fmla="*/ 7 h 8"/>
                  <a:gd name="T20" fmla="*/ 8 w 9"/>
                  <a:gd name="T21" fmla="*/ 6 h 8"/>
                  <a:gd name="T22" fmla="*/ 8 w 9"/>
                  <a:gd name="T23" fmla="*/ 2 h 8"/>
                  <a:gd name="T24" fmla="*/ 7 w 9"/>
                  <a:gd name="T25" fmla="*/ 1 h 8"/>
                  <a:gd name="T26" fmla="*/ 7 w 9"/>
                  <a:gd name="T27" fmla="*/ 2 h 8"/>
                  <a:gd name="T28" fmla="*/ 5 w 9"/>
                  <a:gd name="T29" fmla="*/ 3 h 8"/>
                  <a:gd name="T30" fmla="*/ 6 w 9"/>
                  <a:gd name="T3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" h="8">
                    <a:moveTo>
                      <a:pt x="6" y="0"/>
                    </a:moveTo>
                    <a:cubicBezTo>
                      <a:pt x="6" y="0"/>
                      <a:pt x="6" y="0"/>
                      <a:pt x="6" y="1"/>
                    </a:cubicBezTo>
                    <a:cubicBezTo>
                      <a:pt x="5" y="0"/>
                      <a:pt x="3" y="0"/>
                      <a:pt x="3" y="1"/>
                    </a:cubicBezTo>
                    <a:cubicBezTo>
                      <a:pt x="2" y="1"/>
                      <a:pt x="2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1" y="3"/>
                      <a:pt x="0" y="4"/>
                      <a:pt x="0" y="5"/>
                    </a:cubicBezTo>
                    <a:cubicBezTo>
                      <a:pt x="1" y="4"/>
                      <a:pt x="1" y="5"/>
                      <a:pt x="2" y="6"/>
                    </a:cubicBezTo>
                    <a:cubicBezTo>
                      <a:pt x="3" y="6"/>
                      <a:pt x="2" y="4"/>
                      <a:pt x="3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8"/>
                      <a:pt x="6" y="6"/>
                      <a:pt x="8" y="6"/>
                    </a:cubicBezTo>
                    <a:cubicBezTo>
                      <a:pt x="9" y="4"/>
                      <a:pt x="7" y="3"/>
                      <a:pt x="8" y="2"/>
                    </a:cubicBezTo>
                    <a:cubicBezTo>
                      <a:pt x="9" y="2"/>
                      <a:pt x="8" y="1"/>
                      <a:pt x="7" y="1"/>
                    </a:cubicBezTo>
                    <a:cubicBezTo>
                      <a:pt x="7" y="2"/>
                      <a:pt x="8" y="2"/>
                      <a:pt x="7" y="2"/>
                    </a:cubicBezTo>
                    <a:cubicBezTo>
                      <a:pt x="7" y="3"/>
                      <a:pt x="6" y="3"/>
                      <a:pt x="5" y="3"/>
                    </a:cubicBezTo>
                    <a:cubicBezTo>
                      <a:pt x="5" y="1"/>
                      <a:pt x="7" y="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3267"/>
              <p:cNvSpPr>
                <a:spLocks noEditPoints="1"/>
              </p:cNvSpPr>
              <p:nvPr/>
            </p:nvSpPr>
            <p:spPr bwMode="auto">
              <a:xfrm>
                <a:off x="9142413" y="3670300"/>
                <a:ext cx="250825" cy="58737"/>
              </a:xfrm>
              <a:custGeom>
                <a:avLst/>
                <a:gdLst>
                  <a:gd name="T0" fmla="*/ 6 w 77"/>
                  <a:gd name="T1" fmla="*/ 15 h 18"/>
                  <a:gd name="T2" fmla="*/ 10 w 77"/>
                  <a:gd name="T3" fmla="*/ 13 h 18"/>
                  <a:gd name="T4" fmla="*/ 16 w 77"/>
                  <a:gd name="T5" fmla="*/ 17 h 18"/>
                  <a:gd name="T6" fmla="*/ 22 w 77"/>
                  <a:gd name="T7" fmla="*/ 10 h 18"/>
                  <a:gd name="T8" fmla="*/ 24 w 77"/>
                  <a:gd name="T9" fmla="*/ 13 h 18"/>
                  <a:gd name="T10" fmla="*/ 29 w 77"/>
                  <a:gd name="T11" fmla="*/ 13 h 18"/>
                  <a:gd name="T12" fmla="*/ 33 w 77"/>
                  <a:gd name="T13" fmla="*/ 15 h 18"/>
                  <a:gd name="T14" fmla="*/ 38 w 77"/>
                  <a:gd name="T15" fmla="*/ 11 h 18"/>
                  <a:gd name="T16" fmla="*/ 43 w 77"/>
                  <a:gd name="T17" fmla="*/ 13 h 18"/>
                  <a:gd name="T18" fmla="*/ 44 w 77"/>
                  <a:gd name="T19" fmla="*/ 13 h 18"/>
                  <a:gd name="T20" fmla="*/ 47 w 77"/>
                  <a:gd name="T21" fmla="*/ 16 h 18"/>
                  <a:gd name="T22" fmla="*/ 48 w 77"/>
                  <a:gd name="T23" fmla="*/ 12 h 18"/>
                  <a:gd name="T24" fmla="*/ 51 w 77"/>
                  <a:gd name="T25" fmla="*/ 11 h 18"/>
                  <a:gd name="T26" fmla="*/ 53 w 77"/>
                  <a:gd name="T27" fmla="*/ 12 h 18"/>
                  <a:gd name="T28" fmla="*/ 56 w 77"/>
                  <a:gd name="T29" fmla="*/ 11 h 18"/>
                  <a:gd name="T30" fmla="*/ 61 w 77"/>
                  <a:gd name="T31" fmla="*/ 15 h 18"/>
                  <a:gd name="T32" fmla="*/ 62 w 77"/>
                  <a:gd name="T33" fmla="*/ 14 h 18"/>
                  <a:gd name="T34" fmla="*/ 68 w 77"/>
                  <a:gd name="T35" fmla="*/ 14 h 18"/>
                  <a:gd name="T36" fmla="*/ 69 w 77"/>
                  <a:gd name="T37" fmla="*/ 13 h 18"/>
                  <a:gd name="T38" fmla="*/ 74 w 77"/>
                  <a:gd name="T39" fmla="*/ 15 h 18"/>
                  <a:gd name="T40" fmla="*/ 76 w 77"/>
                  <a:gd name="T41" fmla="*/ 11 h 18"/>
                  <a:gd name="T42" fmla="*/ 68 w 77"/>
                  <a:gd name="T43" fmla="*/ 5 h 18"/>
                  <a:gd name="T44" fmla="*/ 61 w 77"/>
                  <a:gd name="T45" fmla="*/ 6 h 18"/>
                  <a:gd name="T46" fmla="*/ 55 w 77"/>
                  <a:gd name="T47" fmla="*/ 3 h 18"/>
                  <a:gd name="T48" fmla="*/ 49 w 77"/>
                  <a:gd name="T49" fmla="*/ 5 h 18"/>
                  <a:gd name="T50" fmla="*/ 47 w 77"/>
                  <a:gd name="T51" fmla="*/ 4 h 18"/>
                  <a:gd name="T52" fmla="*/ 41 w 77"/>
                  <a:gd name="T53" fmla="*/ 4 h 18"/>
                  <a:gd name="T54" fmla="*/ 35 w 77"/>
                  <a:gd name="T55" fmla="*/ 3 h 18"/>
                  <a:gd name="T56" fmla="*/ 28 w 77"/>
                  <a:gd name="T57" fmla="*/ 5 h 18"/>
                  <a:gd name="T58" fmla="*/ 23 w 77"/>
                  <a:gd name="T59" fmla="*/ 2 h 18"/>
                  <a:gd name="T60" fmla="*/ 18 w 77"/>
                  <a:gd name="T61" fmla="*/ 4 h 18"/>
                  <a:gd name="T62" fmla="*/ 13 w 77"/>
                  <a:gd name="T63" fmla="*/ 4 h 18"/>
                  <a:gd name="T64" fmla="*/ 4 w 77"/>
                  <a:gd name="T65" fmla="*/ 8 h 18"/>
                  <a:gd name="T66" fmla="*/ 1 w 77"/>
                  <a:gd name="T67" fmla="*/ 11 h 18"/>
                  <a:gd name="T68" fmla="*/ 0 w 77"/>
                  <a:gd name="T69" fmla="*/ 14 h 18"/>
                  <a:gd name="T70" fmla="*/ 73 w 77"/>
                  <a:gd name="T71" fmla="*/ 10 h 18"/>
                  <a:gd name="T72" fmla="*/ 15 w 77"/>
                  <a:gd name="T73" fmla="*/ 11 h 18"/>
                  <a:gd name="T74" fmla="*/ 16 w 77"/>
                  <a:gd name="T75" fmla="*/ 12 h 18"/>
                  <a:gd name="T76" fmla="*/ 22 w 77"/>
                  <a:gd name="T77" fmla="*/ 14 h 18"/>
                  <a:gd name="T78" fmla="*/ 24 w 77"/>
                  <a:gd name="T79" fmla="*/ 11 h 18"/>
                  <a:gd name="T80" fmla="*/ 30 w 77"/>
                  <a:gd name="T81" fmla="*/ 7 h 18"/>
                  <a:gd name="T82" fmla="*/ 51 w 77"/>
                  <a:gd name="T83" fmla="*/ 10 h 18"/>
                  <a:gd name="T84" fmla="*/ 49 w 77"/>
                  <a:gd name="T85" fmla="*/ 13 h 18"/>
                  <a:gd name="T86" fmla="*/ 64 w 77"/>
                  <a:gd name="T87" fmla="*/ 9 h 18"/>
                  <a:gd name="T88" fmla="*/ 63 w 77"/>
                  <a:gd name="T89" fmla="*/ 9 h 18"/>
                  <a:gd name="T90" fmla="*/ 69 w 77"/>
                  <a:gd name="T91" fmla="*/ 12 h 18"/>
                  <a:gd name="T92" fmla="*/ 66 w 77"/>
                  <a:gd name="T93" fmla="*/ 8 h 18"/>
                  <a:gd name="T94" fmla="*/ 58 w 77"/>
                  <a:gd name="T95" fmla="*/ 7 h 18"/>
                  <a:gd name="T96" fmla="*/ 54 w 77"/>
                  <a:gd name="T97" fmla="*/ 5 h 18"/>
                  <a:gd name="T98" fmla="*/ 29 w 77"/>
                  <a:gd name="T99" fmla="*/ 8 h 18"/>
                  <a:gd name="T100" fmla="*/ 25 w 77"/>
                  <a:gd name="T101" fmla="*/ 8 h 18"/>
                  <a:gd name="T102" fmla="*/ 17 w 77"/>
                  <a:gd name="T103" fmla="*/ 7 h 18"/>
                  <a:gd name="T104" fmla="*/ 16 w 77"/>
                  <a:gd name="T105" fmla="*/ 10 h 18"/>
                  <a:gd name="T106" fmla="*/ 9 w 77"/>
                  <a:gd name="T107" fmla="*/ 7 h 18"/>
                  <a:gd name="T108" fmla="*/ 13 w 77"/>
                  <a:gd name="T109" fmla="*/ 8 h 18"/>
                  <a:gd name="T110" fmla="*/ 11 w 77"/>
                  <a:gd name="T111" fmla="*/ 9 h 18"/>
                  <a:gd name="T112" fmla="*/ 9 w 77"/>
                  <a:gd name="T113" fmla="*/ 10 h 18"/>
                  <a:gd name="T114" fmla="*/ 4 w 77"/>
                  <a:gd name="T115" fmla="*/ 9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77" h="18">
                    <a:moveTo>
                      <a:pt x="0" y="14"/>
                    </a:moveTo>
                    <a:cubicBezTo>
                      <a:pt x="1" y="14"/>
                      <a:pt x="0" y="16"/>
                      <a:pt x="2" y="16"/>
                    </a:cubicBezTo>
                    <a:cubicBezTo>
                      <a:pt x="2" y="15"/>
                      <a:pt x="2" y="14"/>
                      <a:pt x="2" y="14"/>
                    </a:cubicBezTo>
                    <a:cubicBezTo>
                      <a:pt x="3" y="13"/>
                      <a:pt x="3" y="15"/>
                      <a:pt x="3" y="15"/>
                    </a:cubicBezTo>
                    <a:cubicBezTo>
                      <a:pt x="3" y="15"/>
                      <a:pt x="2" y="14"/>
                      <a:pt x="3" y="17"/>
                    </a:cubicBezTo>
                    <a:cubicBezTo>
                      <a:pt x="4" y="16"/>
                      <a:pt x="5" y="15"/>
                      <a:pt x="6" y="15"/>
                    </a:cubicBezTo>
                    <a:cubicBezTo>
                      <a:pt x="6" y="14"/>
                      <a:pt x="5" y="13"/>
                      <a:pt x="4" y="12"/>
                    </a:cubicBezTo>
                    <a:cubicBezTo>
                      <a:pt x="5" y="12"/>
                      <a:pt x="6" y="11"/>
                      <a:pt x="7" y="11"/>
                    </a:cubicBezTo>
                    <a:cubicBezTo>
                      <a:pt x="6" y="12"/>
                      <a:pt x="7" y="13"/>
                      <a:pt x="8" y="12"/>
                    </a:cubicBezTo>
                    <a:cubicBezTo>
                      <a:pt x="7" y="12"/>
                      <a:pt x="8" y="12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3"/>
                      <a:pt x="9" y="13"/>
                      <a:pt x="10" y="13"/>
                    </a:cubicBezTo>
                    <a:cubicBezTo>
                      <a:pt x="9" y="14"/>
                      <a:pt x="8" y="14"/>
                      <a:pt x="8" y="16"/>
                    </a:cubicBezTo>
                    <a:cubicBezTo>
                      <a:pt x="9" y="15"/>
                      <a:pt x="10" y="14"/>
                      <a:pt x="11" y="14"/>
                    </a:cubicBezTo>
                    <a:cubicBezTo>
                      <a:pt x="11" y="16"/>
                      <a:pt x="10" y="14"/>
                      <a:pt x="9" y="15"/>
                    </a:cubicBezTo>
                    <a:cubicBezTo>
                      <a:pt x="11" y="17"/>
                      <a:pt x="13" y="15"/>
                      <a:pt x="15" y="15"/>
                    </a:cubicBezTo>
                    <a:cubicBezTo>
                      <a:pt x="16" y="17"/>
                      <a:pt x="13" y="15"/>
                      <a:pt x="14" y="17"/>
                    </a:cubicBezTo>
                    <a:cubicBezTo>
                      <a:pt x="15" y="18"/>
                      <a:pt x="16" y="16"/>
                      <a:pt x="16" y="17"/>
                    </a:cubicBezTo>
                    <a:cubicBezTo>
                      <a:pt x="17" y="17"/>
                      <a:pt x="17" y="15"/>
                      <a:pt x="18" y="15"/>
                    </a:cubicBezTo>
                    <a:cubicBezTo>
                      <a:pt x="18" y="14"/>
                      <a:pt x="19" y="14"/>
                      <a:pt x="19" y="14"/>
                    </a:cubicBezTo>
                    <a:cubicBezTo>
                      <a:pt x="20" y="14"/>
                      <a:pt x="19" y="12"/>
                      <a:pt x="21" y="13"/>
                    </a:cubicBezTo>
                    <a:cubicBezTo>
                      <a:pt x="22" y="11"/>
                      <a:pt x="20" y="12"/>
                      <a:pt x="20" y="11"/>
                    </a:cubicBezTo>
                    <a:cubicBezTo>
                      <a:pt x="20" y="10"/>
                      <a:pt x="21" y="10"/>
                      <a:pt x="21" y="9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21" y="11"/>
                      <a:pt x="21" y="11"/>
                      <a:pt x="22" y="11"/>
                    </a:cubicBezTo>
                    <a:cubicBezTo>
                      <a:pt x="22" y="12"/>
                      <a:pt x="22" y="12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1" y="14"/>
                      <a:pt x="21" y="15"/>
                    </a:cubicBezTo>
                    <a:cubicBezTo>
                      <a:pt x="22" y="15"/>
                      <a:pt x="23" y="15"/>
                      <a:pt x="23" y="15"/>
                    </a:cubicBezTo>
                    <a:cubicBezTo>
                      <a:pt x="24" y="14"/>
                      <a:pt x="24" y="13"/>
                      <a:pt x="24" y="13"/>
                    </a:cubicBezTo>
                    <a:cubicBezTo>
                      <a:pt x="25" y="13"/>
                      <a:pt x="26" y="14"/>
                      <a:pt x="26" y="12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27" y="13"/>
                      <a:pt x="27" y="13"/>
                      <a:pt x="26" y="13"/>
                    </a:cubicBezTo>
                    <a:cubicBezTo>
                      <a:pt x="27" y="14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8" y="13"/>
                    </a:cubicBezTo>
                    <a:cubicBezTo>
                      <a:pt x="28" y="13"/>
                      <a:pt x="28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30" y="14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14"/>
                      <a:pt x="30" y="15"/>
                      <a:pt x="31" y="16"/>
                    </a:cubicBezTo>
                    <a:cubicBezTo>
                      <a:pt x="32" y="16"/>
                      <a:pt x="33" y="15"/>
                      <a:pt x="33" y="15"/>
                    </a:cubicBezTo>
                    <a:cubicBezTo>
                      <a:pt x="33" y="13"/>
                      <a:pt x="34" y="12"/>
                      <a:pt x="34" y="11"/>
                    </a:cubicBezTo>
                    <a:cubicBezTo>
                      <a:pt x="35" y="11"/>
                      <a:pt x="36" y="10"/>
                      <a:pt x="37" y="11"/>
                    </a:cubicBezTo>
                    <a:cubicBezTo>
                      <a:pt x="36" y="11"/>
                      <a:pt x="36" y="11"/>
                      <a:pt x="36" y="12"/>
                    </a:cubicBezTo>
                    <a:cubicBezTo>
                      <a:pt x="38" y="11"/>
                      <a:pt x="35" y="13"/>
                      <a:pt x="38" y="13"/>
                    </a:cubicBezTo>
                    <a:cubicBezTo>
                      <a:pt x="39" y="12"/>
                      <a:pt x="36" y="11"/>
                      <a:pt x="38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2"/>
                      <a:pt x="39" y="12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41" y="13"/>
                      <a:pt x="38" y="14"/>
                      <a:pt x="40" y="15"/>
                    </a:cubicBezTo>
                    <a:cubicBezTo>
                      <a:pt x="42" y="15"/>
                      <a:pt x="39" y="13"/>
                      <a:pt x="41" y="14"/>
                    </a:cubicBezTo>
                    <a:cubicBezTo>
                      <a:pt x="41" y="13"/>
                      <a:pt x="41" y="13"/>
                      <a:pt x="40" y="13"/>
                    </a:cubicBezTo>
                    <a:cubicBezTo>
                      <a:pt x="41" y="12"/>
                      <a:pt x="42" y="12"/>
                      <a:pt x="43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4"/>
                      <a:pt x="42" y="14"/>
                      <a:pt x="43" y="14"/>
                    </a:cubicBezTo>
                    <a:cubicBezTo>
                      <a:pt x="43" y="14"/>
                      <a:pt x="43" y="13"/>
                      <a:pt x="43" y="13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12"/>
                      <a:pt x="44" y="12"/>
                      <a:pt x="44" y="11"/>
                    </a:cubicBezTo>
                    <a:cubicBezTo>
                      <a:pt x="44" y="12"/>
                      <a:pt x="44" y="12"/>
                      <a:pt x="44" y="13"/>
                    </a:cubicBezTo>
                    <a:cubicBezTo>
                      <a:pt x="44" y="13"/>
                      <a:pt x="45" y="14"/>
                      <a:pt x="46" y="14"/>
                    </a:cubicBezTo>
                    <a:cubicBezTo>
                      <a:pt x="46" y="14"/>
                      <a:pt x="45" y="14"/>
                      <a:pt x="45" y="14"/>
                    </a:cubicBezTo>
                    <a:cubicBezTo>
                      <a:pt x="45" y="14"/>
                      <a:pt x="45" y="14"/>
                      <a:pt x="45" y="15"/>
                    </a:cubicBezTo>
                    <a:cubicBezTo>
                      <a:pt x="45" y="15"/>
                      <a:pt x="45" y="15"/>
                      <a:pt x="45" y="15"/>
                    </a:cubicBezTo>
                    <a:cubicBezTo>
                      <a:pt x="45" y="15"/>
                      <a:pt x="45" y="15"/>
                      <a:pt x="45" y="16"/>
                    </a:cubicBezTo>
                    <a:cubicBezTo>
                      <a:pt x="45" y="16"/>
                      <a:pt x="46" y="16"/>
                      <a:pt x="47" y="16"/>
                    </a:cubicBezTo>
                    <a:cubicBezTo>
                      <a:pt x="47" y="14"/>
                      <a:pt x="48" y="14"/>
                      <a:pt x="47" y="13"/>
                    </a:cubicBezTo>
                    <a:cubicBezTo>
                      <a:pt x="48" y="13"/>
                      <a:pt x="48" y="14"/>
                      <a:pt x="49" y="14"/>
                    </a:cubicBezTo>
                    <a:cubicBezTo>
                      <a:pt x="48" y="14"/>
                      <a:pt x="48" y="14"/>
                      <a:pt x="48" y="15"/>
                    </a:cubicBezTo>
                    <a:cubicBezTo>
                      <a:pt x="50" y="15"/>
                      <a:pt x="50" y="15"/>
                      <a:pt x="50" y="14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1" y="13"/>
                      <a:pt x="49" y="12"/>
                      <a:pt x="48" y="12"/>
                    </a:cubicBezTo>
                    <a:cubicBezTo>
                      <a:pt x="48" y="12"/>
                      <a:pt x="49" y="12"/>
                      <a:pt x="49" y="11"/>
                    </a:cubicBezTo>
                    <a:cubicBezTo>
                      <a:pt x="49" y="11"/>
                      <a:pt x="48" y="11"/>
                      <a:pt x="48" y="11"/>
                    </a:cubicBezTo>
                    <a:cubicBezTo>
                      <a:pt x="49" y="11"/>
                      <a:pt x="49" y="11"/>
                      <a:pt x="50" y="11"/>
                    </a:cubicBezTo>
                    <a:cubicBezTo>
                      <a:pt x="50" y="12"/>
                      <a:pt x="51" y="12"/>
                      <a:pt x="51" y="11"/>
                    </a:cubicBezTo>
                    <a:cubicBezTo>
                      <a:pt x="51" y="11"/>
                      <a:pt x="50" y="11"/>
                      <a:pt x="50" y="11"/>
                    </a:cubicBez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2"/>
                      <a:pt x="53" y="11"/>
                      <a:pt x="53" y="11"/>
                    </a:cubicBezTo>
                    <a:cubicBezTo>
                      <a:pt x="53" y="11"/>
                      <a:pt x="53" y="12"/>
                      <a:pt x="53" y="12"/>
                    </a:cubicBezTo>
                    <a:cubicBezTo>
                      <a:pt x="53" y="12"/>
                      <a:pt x="53" y="12"/>
                      <a:pt x="53" y="12"/>
                    </a:cubicBezTo>
                    <a:cubicBezTo>
                      <a:pt x="53" y="12"/>
                      <a:pt x="52" y="11"/>
                      <a:pt x="51" y="12"/>
                    </a:cubicBezTo>
                    <a:cubicBezTo>
                      <a:pt x="52" y="12"/>
                      <a:pt x="52" y="13"/>
                      <a:pt x="52" y="13"/>
                    </a:cubicBezTo>
                    <a:cubicBezTo>
                      <a:pt x="53" y="14"/>
                      <a:pt x="53" y="13"/>
                      <a:pt x="53" y="12"/>
                    </a:cubicBezTo>
                    <a:cubicBezTo>
                      <a:pt x="53" y="13"/>
                      <a:pt x="54" y="13"/>
                      <a:pt x="54" y="13"/>
                    </a:cubicBezTo>
                    <a:cubicBezTo>
                      <a:pt x="55" y="14"/>
                      <a:pt x="54" y="15"/>
                      <a:pt x="55" y="15"/>
                    </a:cubicBezTo>
                    <a:cubicBezTo>
                      <a:pt x="55" y="14"/>
                      <a:pt x="55" y="14"/>
                      <a:pt x="55" y="13"/>
                    </a:cubicBezTo>
                    <a:cubicBezTo>
                      <a:pt x="55" y="13"/>
                      <a:pt x="56" y="13"/>
                      <a:pt x="56" y="13"/>
                    </a:cubicBezTo>
                    <a:cubicBezTo>
                      <a:pt x="56" y="13"/>
                      <a:pt x="56" y="12"/>
                      <a:pt x="56" y="12"/>
                    </a:cubicBezTo>
                    <a:cubicBezTo>
                      <a:pt x="56" y="12"/>
                      <a:pt x="56" y="11"/>
                      <a:pt x="56" y="11"/>
                    </a:cubicBezTo>
                    <a:cubicBezTo>
                      <a:pt x="56" y="11"/>
                      <a:pt x="57" y="11"/>
                      <a:pt x="57" y="11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8" y="11"/>
                      <a:pt x="58" y="12"/>
                      <a:pt x="58" y="12"/>
                    </a:cubicBezTo>
                    <a:cubicBezTo>
                      <a:pt x="58" y="12"/>
                      <a:pt x="59" y="12"/>
                      <a:pt x="59" y="13"/>
                    </a:cubicBezTo>
                    <a:cubicBezTo>
                      <a:pt x="59" y="13"/>
                      <a:pt x="58" y="14"/>
                      <a:pt x="59" y="15"/>
                    </a:cubicBezTo>
                    <a:cubicBezTo>
                      <a:pt x="60" y="15"/>
                      <a:pt x="60" y="15"/>
                      <a:pt x="61" y="15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1" y="15"/>
                      <a:pt x="61" y="15"/>
                      <a:pt x="61" y="16"/>
                    </a:cubicBezTo>
                    <a:cubicBezTo>
                      <a:pt x="61" y="14"/>
                      <a:pt x="62" y="16"/>
                      <a:pt x="63" y="15"/>
                    </a:cubicBezTo>
                    <a:cubicBezTo>
                      <a:pt x="63" y="15"/>
                      <a:pt x="63" y="15"/>
                      <a:pt x="63" y="14"/>
                    </a:cubicBezTo>
                    <a:cubicBezTo>
                      <a:pt x="63" y="14"/>
                      <a:pt x="64" y="14"/>
                      <a:pt x="64" y="14"/>
                    </a:cubicBezTo>
                    <a:cubicBezTo>
                      <a:pt x="64" y="13"/>
                      <a:pt x="62" y="13"/>
                      <a:pt x="62" y="14"/>
                    </a:cubicBezTo>
                    <a:cubicBezTo>
                      <a:pt x="62" y="14"/>
                      <a:pt x="62" y="13"/>
                      <a:pt x="62" y="13"/>
                    </a:cubicBezTo>
                    <a:cubicBezTo>
                      <a:pt x="63" y="13"/>
                      <a:pt x="64" y="13"/>
                      <a:pt x="65" y="14"/>
                    </a:cubicBezTo>
                    <a:cubicBezTo>
                      <a:pt x="65" y="14"/>
                      <a:pt x="65" y="14"/>
                      <a:pt x="65" y="15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66" y="14"/>
                      <a:pt x="67" y="14"/>
                      <a:pt x="67" y="14"/>
                    </a:cubicBezTo>
                    <a:cubicBezTo>
                      <a:pt x="67" y="14"/>
                      <a:pt x="68" y="14"/>
                      <a:pt x="68" y="14"/>
                    </a:cubicBezTo>
                    <a:cubicBezTo>
                      <a:pt x="68" y="14"/>
                      <a:pt x="68" y="14"/>
                      <a:pt x="68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7" y="13"/>
                      <a:pt x="67" y="12"/>
                      <a:pt x="67" y="12"/>
                    </a:cubicBezTo>
                    <a:cubicBezTo>
                      <a:pt x="68" y="13"/>
                      <a:pt x="68" y="13"/>
                      <a:pt x="69" y="14"/>
                    </a:cubicBezTo>
                    <a:cubicBezTo>
                      <a:pt x="69" y="14"/>
                      <a:pt x="69" y="14"/>
                      <a:pt x="69" y="13"/>
                    </a:cubicBezTo>
                    <a:cubicBezTo>
                      <a:pt x="69" y="14"/>
                      <a:pt x="70" y="14"/>
                      <a:pt x="69" y="14"/>
                    </a:cubicBezTo>
                    <a:cubicBezTo>
                      <a:pt x="70" y="15"/>
                      <a:pt x="71" y="14"/>
                      <a:pt x="70" y="13"/>
                    </a:cubicBezTo>
                    <a:cubicBezTo>
                      <a:pt x="72" y="13"/>
                      <a:pt x="73" y="15"/>
                      <a:pt x="73" y="14"/>
                    </a:cubicBezTo>
                    <a:cubicBezTo>
                      <a:pt x="73" y="14"/>
                      <a:pt x="74" y="14"/>
                      <a:pt x="74" y="14"/>
                    </a:cubicBezTo>
                    <a:cubicBezTo>
                      <a:pt x="74" y="14"/>
                      <a:pt x="74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5"/>
                      <a:pt x="74" y="14"/>
                      <a:pt x="74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5" y="14"/>
                      <a:pt x="75" y="14"/>
                      <a:pt x="75" y="14"/>
                    </a:cubicBezTo>
                    <a:cubicBezTo>
                      <a:pt x="77" y="15"/>
                      <a:pt x="76" y="13"/>
                      <a:pt x="77" y="12"/>
                    </a:cubicBezTo>
                    <a:cubicBezTo>
                      <a:pt x="74" y="12"/>
                      <a:pt x="77" y="11"/>
                      <a:pt x="76" y="11"/>
                    </a:cubicBezTo>
                    <a:cubicBezTo>
                      <a:pt x="74" y="11"/>
                      <a:pt x="75" y="9"/>
                      <a:pt x="76" y="10"/>
                    </a:cubicBezTo>
                    <a:cubicBezTo>
                      <a:pt x="76" y="8"/>
                      <a:pt x="75" y="9"/>
                      <a:pt x="74" y="9"/>
                    </a:cubicBezTo>
                    <a:cubicBezTo>
                      <a:pt x="73" y="8"/>
                      <a:pt x="72" y="6"/>
                      <a:pt x="71" y="4"/>
                    </a:cubicBezTo>
                    <a:cubicBezTo>
                      <a:pt x="71" y="4"/>
                      <a:pt x="70" y="3"/>
                      <a:pt x="69" y="3"/>
                    </a:cubicBezTo>
                    <a:cubicBezTo>
                      <a:pt x="69" y="4"/>
                      <a:pt x="68" y="3"/>
                      <a:pt x="68" y="3"/>
                    </a:cubicBezTo>
                    <a:cubicBezTo>
                      <a:pt x="67" y="4"/>
                      <a:pt x="68" y="4"/>
                      <a:pt x="68" y="5"/>
                    </a:cubicBezTo>
                    <a:cubicBezTo>
                      <a:pt x="66" y="5"/>
                      <a:pt x="64" y="5"/>
                      <a:pt x="64" y="6"/>
                    </a:cubicBezTo>
                    <a:cubicBezTo>
                      <a:pt x="63" y="6"/>
                      <a:pt x="65" y="3"/>
                      <a:pt x="62" y="4"/>
                    </a:cubicBezTo>
                    <a:cubicBezTo>
                      <a:pt x="63" y="4"/>
                      <a:pt x="63" y="5"/>
                      <a:pt x="62" y="6"/>
                    </a:cubicBezTo>
                    <a:cubicBezTo>
                      <a:pt x="62" y="5"/>
                      <a:pt x="62" y="4"/>
                      <a:pt x="62" y="4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60" y="4"/>
                      <a:pt x="61" y="5"/>
                      <a:pt x="61" y="6"/>
                    </a:cubicBezTo>
                    <a:cubicBezTo>
                      <a:pt x="60" y="6"/>
                      <a:pt x="60" y="5"/>
                      <a:pt x="59" y="6"/>
                    </a:cubicBezTo>
                    <a:cubicBezTo>
                      <a:pt x="59" y="6"/>
                      <a:pt x="59" y="6"/>
                      <a:pt x="59" y="6"/>
                    </a:cubicBezTo>
                    <a:cubicBezTo>
                      <a:pt x="58" y="5"/>
                      <a:pt x="58" y="4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4"/>
                      <a:pt x="59" y="5"/>
                      <a:pt x="59" y="4"/>
                    </a:cubicBezTo>
                    <a:cubicBezTo>
                      <a:pt x="58" y="2"/>
                      <a:pt x="57" y="4"/>
                      <a:pt x="55" y="3"/>
                    </a:cubicBezTo>
                    <a:cubicBezTo>
                      <a:pt x="55" y="4"/>
                      <a:pt x="54" y="4"/>
                      <a:pt x="54" y="4"/>
                    </a:cubicBezTo>
                    <a:cubicBezTo>
                      <a:pt x="53" y="3"/>
                      <a:pt x="53" y="4"/>
                      <a:pt x="52" y="5"/>
                    </a:cubicBezTo>
                    <a:cubicBezTo>
                      <a:pt x="51" y="5"/>
                      <a:pt x="51" y="4"/>
                      <a:pt x="51" y="5"/>
                    </a:cubicBezTo>
                    <a:cubicBezTo>
                      <a:pt x="51" y="6"/>
                      <a:pt x="50" y="5"/>
                      <a:pt x="50" y="5"/>
                    </a:cubicBezTo>
                    <a:cubicBezTo>
                      <a:pt x="50" y="5"/>
                      <a:pt x="50" y="5"/>
                      <a:pt x="50" y="4"/>
                    </a:cubicBezTo>
                    <a:cubicBezTo>
                      <a:pt x="50" y="4"/>
                      <a:pt x="49" y="4"/>
                      <a:pt x="49" y="5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8" y="6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9" y="6"/>
                      <a:pt x="48" y="6"/>
                      <a:pt x="48" y="6"/>
                    </a:cubicBezTo>
                    <a:cubicBezTo>
                      <a:pt x="48" y="5"/>
                      <a:pt x="48" y="4"/>
                      <a:pt x="47" y="4"/>
                    </a:cubicBezTo>
                    <a:cubicBezTo>
                      <a:pt x="47" y="4"/>
                      <a:pt x="47" y="5"/>
                      <a:pt x="47" y="5"/>
                    </a:cubicBezTo>
                    <a:cubicBezTo>
                      <a:pt x="46" y="5"/>
                      <a:pt x="46" y="5"/>
                      <a:pt x="45" y="6"/>
                    </a:cubicBezTo>
                    <a:cubicBezTo>
                      <a:pt x="46" y="5"/>
                      <a:pt x="46" y="4"/>
                      <a:pt x="45" y="4"/>
                    </a:cubicBezTo>
                    <a:cubicBezTo>
                      <a:pt x="44" y="5"/>
                      <a:pt x="44" y="4"/>
                      <a:pt x="43" y="4"/>
                    </a:cubicBezTo>
                    <a:cubicBezTo>
                      <a:pt x="43" y="4"/>
                      <a:pt x="42" y="4"/>
                      <a:pt x="42" y="5"/>
                    </a:cubicBezTo>
                    <a:cubicBezTo>
                      <a:pt x="41" y="5"/>
                      <a:pt x="41" y="4"/>
                      <a:pt x="41" y="4"/>
                    </a:cubicBezTo>
                    <a:cubicBezTo>
                      <a:pt x="41" y="4"/>
                      <a:pt x="41" y="4"/>
                      <a:pt x="41" y="5"/>
                    </a:cubicBezTo>
                    <a:cubicBezTo>
                      <a:pt x="40" y="5"/>
                      <a:pt x="40" y="5"/>
                      <a:pt x="40" y="5"/>
                    </a:cubicBezTo>
                    <a:cubicBezTo>
                      <a:pt x="40" y="4"/>
                      <a:pt x="40" y="3"/>
                      <a:pt x="39" y="3"/>
                    </a:cubicBezTo>
                    <a:cubicBezTo>
                      <a:pt x="39" y="4"/>
                      <a:pt x="38" y="4"/>
                      <a:pt x="37" y="5"/>
                    </a:cubicBezTo>
                    <a:cubicBezTo>
                      <a:pt x="38" y="3"/>
                      <a:pt x="37" y="3"/>
                      <a:pt x="36" y="2"/>
                    </a:cubicBezTo>
                    <a:cubicBezTo>
                      <a:pt x="36" y="3"/>
                      <a:pt x="36" y="3"/>
                      <a:pt x="35" y="3"/>
                    </a:cubicBezTo>
                    <a:cubicBezTo>
                      <a:pt x="35" y="3"/>
                      <a:pt x="35" y="4"/>
                      <a:pt x="35" y="4"/>
                    </a:cubicBezTo>
                    <a:cubicBezTo>
                      <a:pt x="34" y="4"/>
                      <a:pt x="34" y="3"/>
                      <a:pt x="33" y="3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1" y="3"/>
                      <a:pt x="30" y="3"/>
                    </a:cubicBezTo>
                    <a:cubicBezTo>
                      <a:pt x="31" y="5"/>
                      <a:pt x="29" y="4"/>
                      <a:pt x="28" y="4"/>
                    </a:cubicBezTo>
                    <a:cubicBezTo>
                      <a:pt x="28" y="4"/>
                      <a:pt x="29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3"/>
                      <a:pt x="29" y="5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7" y="3"/>
                      <a:pt x="27" y="4"/>
                      <a:pt x="27" y="3"/>
                    </a:cubicBezTo>
                    <a:cubicBezTo>
                      <a:pt x="27" y="2"/>
                      <a:pt x="25" y="4"/>
                      <a:pt x="24" y="4"/>
                    </a:cubicBezTo>
                    <a:cubicBezTo>
                      <a:pt x="24" y="3"/>
                      <a:pt x="23" y="3"/>
                      <a:pt x="23" y="2"/>
                    </a:cubicBezTo>
                    <a:cubicBezTo>
                      <a:pt x="23" y="2"/>
                      <a:pt x="22" y="2"/>
                      <a:pt x="22" y="1"/>
                    </a:cubicBezTo>
                    <a:cubicBezTo>
                      <a:pt x="21" y="2"/>
                      <a:pt x="19" y="0"/>
                      <a:pt x="18" y="2"/>
                    </a:cubicBezTo>
                    <a:cubicBezTo>
                      <a:pt x="18" y="3"/>
                      <a:pt x="20" y="2"/>
                      <a:pt x="20" y="3"/>
                    </a:cubicBezTo>
                    <a:cubicBezTo>
                      <a:pt x="20" y="4"/>
                      <a:pt x="19" y="4"/>
                      <a:pt x="19" y="5"/>
                    </a:cubicBezTo>
                    <a:cubicBezTo>
                      <a:pt x="19" y="5"/>
                      <a:pt x="19" y="6"/>
                      <a:pt x="18" y="6"/>
                    </a:cubicBezTo>
                    <a:cubicBezTo>
                      <a:pt x="18" y="5"/>
                      <a:pt x="18" y="4"/>
                      <a:pt x="18" y="4"/>
                    </a:cubicBezTo>
                    <a:cubicBezTo>
                      <a:pt x="18" y="4"/>
                      <a:pt x="17" y="4"/>
                      <a:pt x="17" y="4"/>
                    </a:cubicBezTo>
                    <a:cubicBezTo>
                      <a:pt x="16" y="3"/>
                      <a:pt x="17" y="2"/>
                      <a:pt x="18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4"/>
                      <a:pt x="15" y="4"/>
                    </a:cubicBezTo>
                    <a:cubicBezTo>
                      <a:pt x="14" y="3"/>
                      <a:pt x="14" y="2"/>
                      <a:pt x="15" y="2"/>
                    </a:cubicBezTo>
                    <a:cubicBezTo>
                      <a:pt x="12" y="1"/>
                      <a:pt x="14" y="4"/>
                      <a:pt x="13" y="4"/>
                    </a:cubicBezTo>
                    <a:cubicBezTo>
                      <a:pt x="13" y="3"/>
                      <a:pt x="11" y="3"/>
                      <a:pt x="9" y="3"/>
                    </a:cubicBezTo>
                    <a:cubicBezTo>
                      <a:pt x="9" y="2"/>
                      <a:pt x="10" y="2"/>
                      <a:pt x="9" y="1"/>
                    </a:cubicBezTo>
                    <a:cubicBezTo>
                      <a:pt x="9" y="2"/>
                      <a:pt x="9" y="2"/>
                      <a:pt x="8" y="1"/>
                    </a:cubicBezTo>
                    <a:cubicBezTo>
                      <a:pt x="8" y="1"/>
                      <a:pt x="6" y="2"/>
                      <a:pt x="6" y="3"/>
                    </a:cubicBezTo>
                    <a:cubicBezTo>
                      <a:pt x="5" y="4"/>
                      <a:pt x="4" y="6"/>
                      <a:pt x="3" y="7"/>
                    </a:cubicBezTo>
                    <a:cubicBezTo>
                      <a:pt x="3" y="8"/>
                      <a:pt x="3" y="8"/>
                      <a:pt x="4" y="8"/>
                    </a:cubicBezTo>
                    <a:cubicBezTo>
                      <a:pt x="4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8"/>
                      <a:pt x="2" y="8"/>
                    </a:cubicBezTo>
                    <a:cubicBezTo>
                      <a:pt x="2" y="8"/>
                      <a:pt x="2" y="9"/>
                      <a:pt x="2" y="9"/>
                    </a:cubicBezTo>
                    <a:cubicBezTo>
                      <a:pt x="2" y="10"/>
                      <a:pt x="2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3"/>
                      <a:pt x="1" y="13"/>
                    </a:cubicBezTo>
                    <a:cubicBezTo>
                      <a:pt x="0" y="13"/>
                      <a:pt x="3" y="14"/>
                      <a:pt x="0" y="14"/>
                    </a:cubicBezTo>
                    <a:close/>
                    <a:moveTo>
                      <a:pt x="75" y="12"/>
                    </a:move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lose/>
                    <a:moveTo>
                      <a:pt x="73" y="10"/>
                    </a:move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1"/>
                      <a:pt x="72" y="11"/>
                    </a:cubicBezTo>
                    <a:cubicBezTo>
                      <a:pt x="72" y="11"/>
                      <a:pt x="72" y="10"/>
                      <a:pt x="73" y="10"/>
                    </a:cubicBezTo>
                    <a:close/>
                    <a:moveTo>
                      <a:pt x="15" y="13"/>
                    </a:moveTo>
                    <a:cubicBezTo>
                      <a:pt x="15" y="13"/>
                      <a:pt x="15" y="13"/>
                      <a:pt x="15" y="13"/>
                    </a:cubicBezTo>
                    <a:cubicBezTo>
                      <a:pt x="15" y="12"/>
                      <a:pt x="15" y="12"/>
                      <a:pt x="15" y="12"/>
                    </a:cubicBezTo>
                    <a:cubicBezTo>
                      <a:pt x="15" y="12"/>
                      <a:pt x="15" y="11"/>
                      <a:pt x="15" y="1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2"/>
                      <a:pt x="14" y="12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4" y="12"/>
                      <a:pt x="14" y="13"/>
                      <a:pt x="14" y="13"/>
                    </a:cubicBezTo>
                    <a:cubicBezTo>
                      <a:pt x="13" y="13"/>
                      <a:pt x="13" y="12"/>
                      <a:pt x="13" y="11"/>
                    </a:cubicBezTo>
                    <a:cubicBezTo>
                      <a:pt x="14" y="11"/>
                      <a:pt x="15" y="11"/>
                      <a:pt x="16" y="12"/>
                    </a:cubicBezTo>
                    <a:cubicBezTo>
                      <a:pt x="15" y="12"/>
                      <a:pt x="15" y="12"/>
                      <a:pt x="15" y="13"/>
                    </a:cubicBezTo>
                    <a:close/>
                    <a:moveTo>
                      <a:pt x="18" y="9"/>
                    </a:moveTo>
                    <a:cubicBezTo>
                      <a:pt x="18" y="9"/>
                      <a:pt x="18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8" y="10"/>
                      <a:pt x="18" y="9"/>
                    </a:cubicBezTo>
                    <a:close/>
                    <a:moveTo>
                      <a:pt x="22" y="14"/>
                    </a:moveTo>
                    <a:cubicBezTo>
                      <a:pt x="22" y="14"/>
                      <a:pt x="23" y="13"/>
                      <a:pt x="23" y="13"/>
                    </a:cubicBezTo>
                    <a:cubicBezTo>
                      <a:pt x="23" y="13"/>
                      <a:pt x="23" y="15"/>
                      <a:pt x="22" y="14"/>
                    </a:cubicBezTo>
                    <a:close/>
                    <a:moveTo>
                      <a:pt x="24" y="11"/>
                    </a:moveTo>
                    <a:cubicBezTo>
                      <a:pt x="24" y="11"/>
                      <a:pt x="24" y="10"/>
                      <a:pt x="25" y="10"/>
                    </a:cubicBezTo>
                    <a:cubicBezTo>
                      <a:pt x="25" y="10"/>
                      <a:pt x="26" y="10"/>
                      <a:pt x="26" y="11"/>
                    </a:cubicBezTo>
                    <a:cubicBezTo>
                      <a:pt x="25" y="10"/>
                      <a:pt x="24" y="12"/>
                      <a:pt x="24" y="11"/>
                    </a:cubicBezTo>
                    <a:close/>
                    <a:moveTo>
                      <a:pt x="30" y="7"/>
                    </a:moveTo>
                    <a:cubicBezTo>
                      <a:pt x="31" y="8"/>
                      <a:pt x="31" y="8"/>
                      <a:pt x="32" y="8"/>
                    </a:cubicBezTo>
                    <a:cubicBezTo>
                      <a:pt x="32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7"/>
                    </a:cubicBezTo>
                    <a:close/>
                    <a:moveTo>
                      <a:pt x="33" y="9"/>
                    </a:moveTo>
                    <a:cubicBezTo>
                      <a:pt x="33" y="9"/>
                      <a:pt x="33" y="10"/>
                      <a:pt x="33" y="10"/>
                    </a:cubicBezTo>
                    <a:cubicBezTo>
                      <a:pt x="33" y="11"/>
                      <a:pt x="33" y="11"/>
                      <a:pt x="33" y="11"/>
                    </a:cubicBezTo>
                    <a:cubicBezTo>
                      <a:pt x="32" y="11"/>
                      <a:pt x="32" y="9"/>
                      <a:pt x="33" y="9"/>
                    </a:cubicBezTo>
                    <a:close/>
                    <a:moveTo>
                      <a:pt x="51" y="10"/>
                    </a:move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51" y="10"/>
                      <a:pt x="51" y="10"/>
                      <a:pt x="51" y="10"/>
                    </a:cubicBezTo>
                    <a:close/>
                    <a:moveTo>
                      <a:pt x="49" y="13"/>
                    </a:moveTo>
                    <a:cubicBezTo>
                      <a:pt x="49" y="13"/>
                      <a:pt x="48" y="13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9" y="12"/>
                      <a:pt x="49" y="13"/>
                      <a:pt x="49" y="13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11"/>
                      <a:pt x="62" y="11"/>
                      <a:pt x="62" y="11"/>
                    </a:cubicBezTo>
                    <a:cubicBezTo>
                      <a:pt x="62" y="11"/>
                      <a:pt x="62" y="11"/>
                      <a:pt x="62" y="11"/>
                    </a:cubicBezTo>
                    <a:close/>
                    <a:moveTo>
                      <a:pt x="64" y="9"/>
                    </a:moveTo>
                    <a:cubicBezTo>
                      <a:pt x="64" y="10"/>
                      <a:pt x="64" y="10"/>
                      <a:pt x="64" y="10"/>
                    </a:cubicBezTo>
                    <a:cubicBezTo>
                      <a:pt x="64" y="10"/>
                      <a:pt x="64" y="10"/>
                      <a:pt x="63" y="10"/>
                    </a:cubicBezTo>
                    <a:cubicBezTo>
                      <a:pt x="63" y="10"/>
                      <a:pt x="63" y="10"/>
                      <a:pt x="63" y="9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3" y="9"/>
                      <a:pt x="63" y="9"/>
                      <a:pt x="63" y="9"/>
                    </a:cubicBezTo>
                    <a:cubicBezTo>
                      <a:pt x="63" y="9"/>
                      <a:pt x="64" y="9"/>
                      <a:pt x="64" y="9"/>
                    </a:cubicBezTo>
                    <a:close/>
                    <a:moveTo>
                      <a:pt x="67" y="13"/>
                    </a:moveTo>
                    <a:cubicBezTo>
                      <a:pt x="67" y="13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2"/>
                    </a:cubicBezTo>
                    <a:cubicBezTo>
                      <a:pt x="67" y="12"/>
                      <a:pt x="67" y="12"/>
                      <a:pt x="67" y="13"/>
                    </a:cubicBezTo>
                    <a:close/>
                    <a:moveTo>
                      <a:pt x="69" y="12"/>
                    </a:moveTo>
                    <a:cubicBezTo>
                      <a:pt x="68" y="12"/>
                      <a:pt x="68" y="12"/>
                      <a:pt x="68" y="11"/>
                    </a:cubicBezTo>
                    <a:cubicBezTo>
                      <a:pt x="68" y="11"/>
                      <a:pt x="67" y="11"/>
                      <a:pt x="68" y="10"/>
                    </a:cubicBezTo>
                    <a:cubicBezTo>
                      <a:pt x="68" y="10"/>
                      <a:pt x="68" y="9"/>
                      <a:pt x="68" y="9"/>
                    </a:cubicBezTo>
                    <a:cubicBezTo>
                      <a:pt x="69" y="10"/>
                      <a:pt x="70" y="12"/>
                      <a:pt x="69" y="12"/>
                    </a:cubicBezTo>
                    <a:close/>
                    <a:moveTo>
                      <a:pt x="65" y="8"/>
                    </a:moveTo>
                    <a:cubicBezTo>
                      <a:pt x="65" y="8"/>
                      <a:pt x="66" y="8"/>
                      <a:pt x="66" y="8"/>
                    </a:cubicBezTo>
                    <a:cubicBezTo>
                      <a:pt x="66" y="8"/>
                      <a:pt x="65" y="8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ubicBezTo>
                      <a:pt x="65" y="8"/>
                      <a:pt x="65" y="8"/>
                      <a:pt x="65" y="8"/>
                    </a:cubicBezTo>
                    <a:close/>
                    <a:moveTo>
                      <a:pt x="59" y="7"/>
                    </a:moveTo>
                    <a:cubicBezTo>
                      <a:pt x="59" y="7"/>
                      <a:pt x="59" y="7"/>
                      <a:pt x="59" y="7"/>
                    </a:cubicBezTo>
                    <a:cubicBezTo>
                      <a:pt x="59" y="7"/>
                      <a:pt x="59" y="7"/>
                      <a:pt x="58" y="7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8" y="6"/>
                      <a:pt x="58" y="6"/>
                      <a:pt x="58" y="6"/>
                    </a:cubicBezTo>
                    <a:cubicBezTo>
                      <a:pt x="59" y="6"/>
                      <a:pt x="59" y="6"/>
                      <a:pt x="59" y="7"/>
                    </a:cubicBezTo>
                    <a:close/>
                    <a:moveTo>
                      <a:pt x="53" y="5"/>
                    </a:moveTo>
                    <a:cubicBezTo>
                      <a:pt x="53" y="5"/>
                      <a:pt x="53" y="5"/>
                      <a:pt x="54" y="5"/>
                    </a:cubicBezTo>
                    <a:cubicBezTo>
                      <a:pt x="54" y="5"/>
                      <a:pt x="53" y="5"/>
                      <a:pt x="53" y="6"/>
                    </a:cubicBezTo>
                    <a:cubicBezTo>
                      <a:pt x="53" y="6"/>
                      <a:pt x="53" y="6"/>
                      <a:pt x="53" y="6"/>
                    </a:cubicBezTo>
                    <a:cubicBezTo>
                      <a:pt x="53" y="5"/>
                      <a:pt x="53" y="5"/>
                      <a:pt x="53" y="5"/>
                    </a:cubicBezTo>
                    <a:close/>
                    <a:moveTo>
                      <a:pt x="29" y="7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9" y="8"/>
                      <a:pt x="29" y="8"/>
                    </a:cubicBezTo>
                    <a:cubicBezTo>
                      <a:pt x="29" y="8"/>
                      <a:pt x="29" y="9"/>
                      <a:pt x="29" y="9"/>
                    </a:cubicBezTo>
                    <a:cubicBezTo>
                      <a:pt x="29" y="9"/>
                      <a:pt x="28" y="8"/>
                      <a:pt x="28" y="8"/>
                    </a:cubicBezTo>
                    <a:cubicBezTo>
                      <a:pt x="29" y="7"/>
                      <a:pt x="29" y="7"/>
                      <a:pt x="29" y="7"/>
                    </a:cubicBezTo>
                    <a:close/>
                    <a:moveTo>
                      <a:pt x="27" y="7"/>
                    </a:moveTo>
                    <a:cubicBezTo>
                      <a:pt x="27" y="8"/>
                      <a:pt x="26" y="8"/>
                      <a:pt x="25" y="8"/>
                    </a:cubicBezTo>
                    <a:cubicBezTo>
                      <a:pt x="25" y="8"/>
                      <a:pt x="25" y="8"/>
                      <a:pt x="25" y="8"/>
                    </a:cubicBezTo>
                    <a:cubicBezTo>
                      <a:pt x="26" y="8"/>
                      <a:pt x="26" y="7"/>
                      <a:pt x="27" y="7"/>
                    </a:cubicBezTo>
                    <a:close/>
                    <a:moveTo>
                      <a:pt x="20" y="8"/>
                    </a:move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lose/>
                    <a:moveTo>
                      <a:pt x="17" y="7"/>
                    </a:moveTo>
                    <a:cubicBezTo>
                      <a:pt x="18" y="7"/>
                      <a:pt x="18" y="7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8"/>
                    </a:cubicBezTo>
                    <a:cubicBezTo>
                      <a:pt x="17" y="8"/>
                      <a:pt x="16" y="7"/>
                      <a:pt x="17" y="7"/>
                    </a:cubicBezTo>
                    <a:close/>
                    <a:moveTo>
                      <a:pt x="16" y="8"/>
                    </a:moveTo>
                    <a:cubicBezTo>
                      <a:pt x="16" y="9"/>
                      <a:pt x="16" y="9"/>
                      <a:pt x="16" y="10"/>
                    </a:cubicBezTo>
                    <a:cubicBezTo>
                      <a:pt x="16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5" y="8"/>
                      <a:pt x="16" y="8"/>
                    </a:cubicBezTo>
                    <a:close/>
                    <a:moveTo>
                      <a:pt x="9" y="7"/>
                    </a:moveTo>
                    <a:cubicBezTo>
                      <a:pt x="9" y="8"/>
                      <a:pt x="11" y="8"/>
                      <a:pt x="10" y="7"/>
                    </a:cubicBezTo>
                    <a:cubicBezTo>
                      <a:pt x="11" y="8"/>
                      <a:pt x="10" y="6"/>
                      <a:pt x="12" y="6"/>
                    </a:cubicBezTo>
                    <a:cubicBezTo>
                      <a:pt x="12" y="6"/>
                      <a:pt x="12" y="7"/>
                      <a:pt x="13" y="7"/>
                    </a:cubicBezTo>
                    <a:cubicBezTo>
                      <a:pt x="13" y="7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4" y="8"/>
                      <a:pt x="13" y="8"/>
                      <a:pt x="13" y="8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0"/>
                      <a:pt x="12" y="10"/>
                      <a:pt x="13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9" y="7"/>
                      <a:pt x="9" y="7"/>
                    </a:cubicBezTo>
                    <a:close/>
                    <a:moveTo>
                      <a:pt x="8" y="9"/>
                    </a:moveTo>
                    <a:cubicBezTo>
                      <a:pt x="8" y="9"/>
                      <a:pt x="9" y="9"/>
                      <a:pt x="9" y="9"/>
                    </a:cubicBezTo>
                    <a:cubicBezTo>
                      <a:pt x="9" y="9"/>
                      <a:pt x="9" y="10"/>
                      <a:pt x="9" y="10"/>
                    </a:cubicBezTo>
                    <a:cubicBezTo>
                      <a:pt x="8" y="10"/>
                      <a:pt x="8" y="9"/>
                      <a:pt x="8" y="9"/>
                    </a:cubicBezTo>
                    <a:close/>
                    <a:moveTo>
                      <a:pt x="4" y="11"/>
                    </a:moveTo>
                    <a:cubicBezTo>
                      <a:pt x="4" y="11"/>
                      <a:pt x="4" y="11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1"/>
                      <a:pt x="4" y="11"/>
                    </a:cubicBezTo>
                    <a:close/>
                    <a:moveTo>
                      <a:pt x="4" y="9"/>
                    </a:moveTo>
                    <a:cubicBezTo>
                      <a:pt x="5" y="9"/>
                      <a:pt x="4" y="10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9"/>
                      <a:pt x="4" y="9"/>
                      <a:pt x="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3268"/>
              <p:cNvSpPr/>
              <p:nvPr/>
            </p:nvSpPr>
            <p:spPr bwMode="auto">
              <a:xfrm>
                <a:off x="9305926" y="4721225"/>
                <a:ext cx="9525" cy="9525"/>
              </a:xfrm>
              <a:custGeom>
                <a:avLst/>
                <a:gdLst>
                  <a:gd name="T0" fmla="*/ 1 w 3"/>
                  <a:gd name="T1" fmla="*/ 3 h 3"/>
                  <a:gd name="T2" fmla="*/ 3 w 3"/>
                  <a:gd name="T3" fmla="*/ 2 h 3"/>
                  <a:gd name="T4" fmla="*/ 1 w 3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1" y="3"/>
                    </a:moveTo>
                    <a:cubicBezTo>
                      <a:pt x="1" y="3"/>
                      <a:pt x="3" y="3"/>
                      <a:pt x="3" y="2"/>
                    </a:cubicBezTo>
                    <a:cubicBezTo>
                      <a:pt x="3" y="0"/>
                      <a:pt x="0" y="0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3269"/>
              <p:cNvSpPr/>
              <p:nvPr/>
            </p:nvSpPr>
            <p:spPr bwMode="auto">
              <a:xfrm>
                <a:off x="9112251" y="4724400"/>
                <a:ext cx="11113" cy="14287"/>
              </a:xfrm>
              <a:custGeom>
                <a:avLst/>
                <a:gdLst>
                  <a:gd name="T0" fmla="*/ 0 w 3"/>
                  <a:gd name="T1" fmla="*/ 2 h 4"/>
                  <a:gd name="T2" fmla="*/ 2 w 3"/>
                  <a:gd name="T3" fmla="*/ 1 h 4"/>
                  <a:gd name="T4" fmla="*/ 0 w 3"/>
                  <a:gd name="T5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cubicBezTo>
                      <a:pt x="0" y="4"/>
                      <a:pt x="3" y="2"/>
                      <a:pt x="2" y="1"/>
                    </a:cubicBezTo>
                    <a:cubicBezTo>
                      <a:pt x="1" y="0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3270"/>
              <p:cNvSpPr/>
              <p:nvPr/>
            </p:nvSpPr>
            <p:spPr bwMode="auto">
              <a:xfrm>
                <a:off x="9253538" y="4643438"/>
                <a:ext cx="15875" cy="9525"/>
              </a:xfrm>
              <a:custGeom>
                <a:avLst/>
                <a:gdLst>
                  <a:gd name="T0" fmla="*/ 5 w 5"/>
                  <a:gd name="T1" fmla="*/ 0 h 3"/>
                  <a:gd name="T2" fmla="*/ 3 w 5"/>
                  <a:gd name="T3" fmla="*/ 0 h 3"/>
                  <a:gd name="T4" fmla="*/ 5 w 5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cubicBezTo>
                      <a:pt x="4" y="1"/>
                      <a:pt x="3" y="1"/>
                      <a:pt x="3" y="0"/>
                    </a:cubicBezTo>
                    <a:cubicBezTo>
                      <a:pt x="0" y="1"/>
                      <a:pt x="5" y="3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3271"/>
              <p:cNvSpPr/>
              <p:nvPr/>
            </p:nvSpPr>
            <p:spPr bwMode="auto">
              <a:xfrm>
                <a:off x="9471026" y="4656138"/>
                <a:ext cx="11113" cy="6350"/>
              </a:xfrm>
              <a:custGeom>
                <a:avLst/>
                <a:gdLst>
                  <a:gd name="T0" fmla="*/ 0 w 3"/>
                  <a:gd name="T1" fmla="*/ 1 h 2"/>
                  <a:gd name="T2" fmla="*/ 1 w 3"/>
                  <a:gd name="T3" fmla="*/ 2 h 2"/>
                  <a:gd name="T4" fmla="*/ 2 w 3"/>
                  <a:gd name="T5" fmla="*/ 1 h 2"/>
                  <a:gd name="T6" fmla="*/ 3 w 3"/>
                  <a:gd name="T7" fmla="*/ 0 h 2"/>
                  <a:gd name="T8" fmla="*/ 1 w 3"/>
                  <a:gd name="T9" fmla="*/ 0 h 2"/>
                  <a:gd name="T10" fmla="*/ 0 w 3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2"/>
                      <a:pt x="1" y="1"/>
                      <a:pt x="1" y="2"/>
                    </a:cubicBezTo>
                    <a:cubicBezTo>
                      <a:pt x="1" y="2"/>
                      <a:pt x="2" y="1"/>
                      <a:pt x="2" y="1"/>
                    </a:cubicBezTo>
                    <a:cubicBezTo>
                      <a:pt x="2" y="1"/>
                      <a:pt x="3" y="0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2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3272"/>
              <p:cNvSpPr/>
              <p:nvPr/>
            </p:nvSpPr>
            <p:spPr bwMode="auto">
              <a:xfrm>
                <a:off x="9432926" y="4652963"/>
                <a:ext cx="6350" cy="9525"/>
              </a:xfrm>
              <a:custGeom>
                <a:avLst/>
                <a:gdLst>
                  <a:gd name="T0" fmla="*/ 0 w 2"/>
                  <a:gd name="T1" fmla="*/ 3 h 3"/>
                  <a:gd name="T2" fmla="*/ 0 w 2"/>
                  <a:gd name="T3" fmla="*/ 0 h 3"/>
                  <a:gd name="T4" fmla="*/ 1 w 2"/>
                  <a:gd name="T5" fmla="*/ 1 h 3"/>
                  <a:gd name="T6" fmla="*/ 0 w 2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1" y="3"/>
                      <a:pt x="2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3273"/>
              <p:cNvSpPr/>
              <p:nvPr/>
            </p:nvSpPr>
            <p:spPr bwMode="auto">
              <a:xfrm>
                <a:off x="9074151" y="4724400"/>
                <a:ext cx="3175" cy="11112"/>
              </a:xfrm>
              <a:custGeom>
                <a:avLst/>
                <a:gdLst>
                  <a:gd name="T0" fmla="*/ 0 w 1"/>
                  <a:gd name="T1" fmla="*/ 2 h 3"/>
                  <a:gd name="T2" fmla="*/ 0 w 1"/>
                  <a:gd name="T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3">
                    <a:moveTo>
                      <a:pt x="0" y="2"/>
                    </a:moveTo>
                    <a:cubicBezTo>
                      <a:pt x="1" y="3"/>
                      <a:pt x="1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3274"/>
              <p:cNvSpPr/>
              <p:nvPr/>
            </p:nvSpPr>
            <p:spPr bwMode="auto">
              <a:xfrm>
                <a:off x="8988426" y="4621213"/>
                <a:ext cx="3175" cy="6350"/>
              </a:xfrm>
              <a:custGeom>
                <a:avLst/>
                <a:gdLst>
                  <a:gd name="T0" fmla="*/ 1 w 1"/>
                  <a:gd name="T1" fmla="*/ 0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0"/>
                    </a:moveTo>
                    <a:cubicBezTo>
                      <a:pt x="0" y="0"/>
                      <a:pt x="0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3275"/>
              <p:cNvSpPr>
                <a:spLocks noEditPoints="1"/>
              </p:cNvSpPr>
              <p:nvPr/>
            </p:nvSpPr>
            <p:spPr bwMode="auto">
              <a:xfrm>
                <a:off x="8758238" y="4559300"/>
                <a:ext cx="1019175" cy="112712"/>
              </a:xfrm>
              <a:custGeom>
                <a:avLst/>
                <a:gdLst>
                  <a:gd name="T0" fmla="*/ 302 w 313"/>
                  <a:gd name="T1" fmla="*/ 18 h 35"/>
                  <a:gd name="T2" fmla="*/ 279 w 313"/>
                  <a:gd name="T3" fmla="*/ 15 h 35"/>
                  <a:gd name="T4" fmla="*/ 272 w 313"/>
                  <a:gd name="T5" fmla="*/ 8 h 35"/>
                  <a:gd name="T6" fmla="*/ 260 w 313"/>
                  <a:gd name="T7" fmla="*/ 10 h 35"/>
                  <a:gd name="T8" fmla="*/ 240 w 313"/>
                  <a:gd name="T9" fmla="*/ 4 h 35"/>
                  <a:gd name="T10" fmla="*/ 229 w 313"/>
                  <a:gd name="T11" fmla="*/ 11 h 35"/>
                  <a:gd name="T12" fmla="*/ 222 w 313"/>
                  <a:gd name="T13" fmla="*/ 12 h 35"/>
                  <a:gd name="T14" fmla="*/ 211 w 313"/>
                  <a:gd name="T15" fmla="*/ 4 h 35"/>
                  <a:gd name="T16" fmla="*/ 192 w 313"/>
                  <a:gd name="T17" fmla="*/ 8 h 35"/>
                  <a:gd name="T18" fmla="*/ 156 w 313"/>
                  <a:gd name="T19" fmla="*/ 5 h 35"/>
                  <a:gd name="T20" fmla="*/ 148 w 313"/>
                  <a:gd name="T21" fmla="*/ 7 h 35"/>
                  <a:gd name="T22" fmla="*/ 133 w 313"/>
                  <a:gd name="T23" fmla="*/ 11 h 35"/>
                  <a:gd name="T24" fmla="*/ 106 w 313"/>
                  <a:gd name="T25" fmla="*/ 9 h 35"/>
                  <a:gd name="T26" fmla="*/ 84 w 313"/>
                  <a:gd name="T27" fmla="*/ 9 h 35"/>
                  <a:gd name="T28" fmla="*/ 56 w 313"/>
                  <a:gd name="T29" fmla="*/ 10 h 35"/>
                  <a:gd name="T30" fmla="*/ 48 w 313"/>
                  <a:gd name="T31" fmla="*/ 13 h 35"/>
                  <a:gd name="T32" fmla="*/ 43 w 313"/>
                  <a:gd name="T33" fmla="*/ 15 h 35"/>
                  <a:gd name="T34" fmla="*/ 28 w 313"/>
                  <a:gd name="T35" fmla="*/ 1 h 35"/>
                  <a:gd name="T36" fmla="*/ 16 w 313"/>
                  <a:gd name="T37" fmla="*/ 16 h 35"/>
                  <a:gd name="T38" fmla="*/ 1 w 313"/>
                  <a:gd name="T39" fmla="*/ 20 h 35"/>
                  <a:gd name="T40" fmla="*/ 22 w 313"/>
                  <a:gd name="T41" fmla="*/ 18 h 35"/>
                  <a:gd name="T42" fmla="*/ 47 w 313"/>
                  <a:gd name="T43" fmla="*/ 28 h 35"/>
                  <a:gd name="T44" fmla="*/ 74 w 313"/>
                  <a:gd name="T45" fmla="*/ 27 h 35"/>
                  <a:gd name="T46" fmla="*/ 117 w 313"/>
                  <a:gd name="T47" fmla="*/ 26 h 35"/>
                  <a:gd name="T48" fmla="*/ 130 w 313"/>
                  <a:gd name="T49" fmla="*/ 27 h 35"/>
                  <a:gd name="T50" fmla="*/ 148 w 313"/>
                  <a:gd name="T51" fmla="*/ 24 h 35"/>
                  <a:gd name="T52" fmla="*/ 164 w 313"/>
                  <a:gd name="T53" fmla="*/ 25 h 35"/>
                  <a:gd name="T54" fmla="*/ 182 w 313"/>
                  <a:gd name="T55" fmla="*/ 24 h 35"/>
                  <a:gd name="T56" fmla="*/ 194 w 313"/>
                  <a:gd name="T57" fmla="*/ 24 h 35"/>
                  <a:gd name="T58" fmla="*/ 232 w 313"/>
                  <a:gd name="T59" fmla="*/ 29 h 35"/>
                  <a:gd name="T60" fmla="*/ 260 w 313"/>
                  <a:gd name="T61" fmla="*/ 27 h 35"/>
                  <a:gd name="T62" fmla="*/ 284 w 313"/>
                  <a:gd name="T63" fmla="*/ 19 h 35"/>
                  <a:gd name="T64" fmla="*/ 10 w 313"/>
                  <a:gd name="T65" fmla="*/ 18 h 35"/>
                  <a:gd name="T66" fmla="*/ 251 w 313"/>
                  <a:gd name="T67" fmla="*/ 6 h 35"/>
                  <a:gd name="T68" fmla="*/ 234 w 313"/>
                  <a:gd name="T69" fmla="*/ 13 h 35"/>
                  <a:gd name="T70" fmla="*/ 211 w 313"/>
                  <a:gd name="T71" fmla="*/ 15 h 35"/>
                  <a:gd name="T72" fmla="*/ 187 w 313"/>
                  <a:gd name="T73" fmla="*/ 18 h 35"/>
                  <a:gd name="T74" fmla="*/ 177 w 313"/>
                  <a:gd name="T75" fmla="*/ 10 h 35"/>
                  <a:gd name="T76" fmla="*/ 200 w 313"/>
                  <a:gd name="T77" fmla="*/ 13 h 35"/>
                  <a:gd name="T78" fmla="*/ 183 w 313"/>
                  <a:gd name="T79" fmla="*/ 8 h 35"/>
                  <a:gd name="T80" fmla="*/ 170 w 313"/>
                  <a:gd name="T81" fmla="*/ 9 h 35"/>
                  <a:gd name="T82" fmla="*/ 158 w 313"/>
                  <a:gd name="T83" fmla="*/ 14 h 35"/>
                  <a:gd name="T84" fmla="*/ 139 w 313"/>
                  <a:gd name="T85" fmla="*/ 20 h 35"/>
                  <a:gd name="T86" fmla="*/ 149 w 313"/>
                  <a:gd name="T87" fmla="*/ 16 h 35"/>
                  <a:gd name="T88" fmla="*/ 139 w 313"/>
                  <a:gd name="T89" fmla="*/ 10 h 35"/>
                  <a:gd name="T90" fmla="*/ 127 w 313"/>
                  <a:gd name="T91" fmla="*/ 8 h 35"/>
                  <a:gd name="T92" fmla="*/ 114 w 313"/>
                  <a:gd name="T93" fmla="*/ 11 h 35"/>
                  <a:gd name="T94" fmla="*/ 112 w 313"/>
                  <a:gd name="T95" fmla="*/ 11 h 35"/>
                  <a:gd name="T96" fmla="*/ 95 w 313"/>
                  <a:gd name="T97" fmla="*/ 9 h 35"/>
                  <a:gd name="T98" fmla="*/ 69 w 313"/>
                  <a:gd name="T99" fmla="*/ 14 h 35"/>
                  <a:gd name="T100" fmla="*/ 64 w 313"/>
                  <a:gd name="T101" fmla="*/ 8 h 35"/>
                  <a:gd name="T102" fmla="*/ 59 w 313"/>
                  <a:gd name="T103" fmla="*/ 18 h 35"/>
                  <a:gd name="T104" fmla="*/ 77 w 313"/>
                  <a:gd name="T105" fmla="*/ 21 h 35"/>
                  <a:gd name="T106" fmla="*/ 89 w 313"/>
                  <a:gd name="T107" fmla="*/ 23 h 35"/>
                  <a:gd name="T108" fmla="*/ 107 w 313"/>
                  <a:gd name="T109" fmla="*/ 23 h 35"/>
                  <a:gd name="T110" fmla="*/ 128 w 313"/>
                  <a:gd name="T111" fmla="*/ 20 h 35"/>
                  <a:gd name="T112" fmla="*/ 204 w 313"/>
                  <a:gd name="T113" fmla="*/ 17 h 35"/>
                  <a:gd name="T114" fmla="*/ 214 w 313"/>
                  <a:gd name="T115" fmla="*/ 25 h 35"/>
                  <a:gd name="T116" fmla="*/ 228 w 313"/>
                  <a:gd name="T117" fmla="*/ 17 h 35"/>
                  <a:gd name="T118" fmla="*/ 251 w 313"/>
                  <a:gd name="T119" fmla="*/ 17 h 35"/>
                  <a:gd name="T120" fmla="*/ 255 w 313"/>
                  <a:gd name="T121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13" h="35">
                    <a:moveTo>
                      <a:pt x="284" y="28"/>
                    </a:moveTo>
                    <a:cubicBezTo>
                      <a:pt x="285" y="29"/>
                      <a:pt x="285" y="28"/>
                      <a:pt x="286" y="28"/>
                    </a:cubicBezTo>
                    <a:cubicBezTo>
                      <a:pt x="288" y="28"/>
                      <a:pt x="285" y="29"/>
                      <a:pt x="286" y="30"/>
                    </a:cubicBezTo>
                    <a:cubicBezTo>
                      <a:pt x="287" y="30"/>
                      <a:pt x="287" y="29"/>
                      <a:pt x="288" y="29"/>
                    </a:cubicBezTo>
                    <a:cubicBezTo>
                      <a:pt x="289" y="28"/>
                      <a:pt x="287" y="28"/>
                      <a:pt x="290" y="28"/>
                    </a:cubicBezTo>
                    <a:cubicBezTo>
                      <a:pt x="290" y="26"/>
                      <a:pt x="290" y="26"/>
                      <a:pt x="290" y="26"/>
                    </a:cubicBezTo>
                    <a:cubicBezTo>
                      <a:pt x="291" y="26"/>
                      <a:pt x="291" y="27"/>
                      <a:pt x="291" y="27"/>
                    </a:cubicBezTo>
                    <a:cubicBezTo>
                      <a:pt x="291" y="27"/>
                      <a:pt x="291" y="27"/>
                      <a:pt x="292" y="27"/>
                    </a:cubicBezTo>
                    <a:cubicBezTo>
                      <a:pt x="292" y="28"/>
                      <a:pt x="293" y="28"/>
                      <a:pt x="293" y="28"/>
                    </a:cubicBezTo>
                    <a:cubicBezTo>
                      <a:pt x="294" y="29"/>
                      <a:pt x="293" y="28"/>
                      <a:pt x="294" y="28"/>
                    </a:cubicBezTo>
                    <a:cubicBezTo>
                      <a:pt x="294" y="28"/>
                      <a:pt x="294" y="28"/>
                      <a:pt x="294" y="28"/>
                    </a:cubicBezTo>
                    <a:cubicBezTo>
                      <a:pt x="295" y="28"/>
                      <a:pt x="296" y="27"/>
                      <a:pt x="297" y="27"/>
                    </a:cubicBezTo>
                    <a:cubicBezTo>
                      <a:pt x="297" y="26"/>
                      <a:pt x="297" y="25"/>
                      <a:pt x="296" y="25"/>
                    </a:cubicBezTo>
                    <a:cubicBezTo>
                      <a:pt x="298" y="24"/>
                      <a:pt x="298" y="22"/>
                      <a:pt x="300" y="21"/>
                    </a:cubicBezTo>
                    <a:cubicBezTo>
                      <a:pt x="300" y="20"/>
                      <a:pt x="299" y="20"/>
                      <a:pt x="301" y="19"/>
                    </a:cubicBezTo>
                    <a:cubicBezTo>
                      <a:pt x="302" y="20"/>
                      <a:pt x="300" y="20"/>
                      <a:pt x="301" y="21"/>
                    </a:cubicBezTo>
                    <a:cubicBezTo>
                      <a:pt x="303" y="21"/>
                      <a:pt x="305" y="22"/>
                      <a:pt x="306" y="20"/>
                    </a:cubicBezTo>
                    <a:cubicBezTo>
                      <a:pt x="307" y="20"/>
                      <a:pt x="308" y="22"/>
                      <a:pt x="307" y="23"/>
                    </a:cubicBezTo>
                    <a:cubicBezTo>
                      <a:pt x="307" y="23"/>
                      <a:pt x="309" y="23"/>
                      <a:pt x="309" y="24"/>
                    </a:cubicBezTo>
                    <a:cubicBezTo>
                      <a:pt x="309" y="24"/>
                      <a:pt x="309" y="23"/>
                      <a:pt x="310" y="23"/>
                    </a:cubicBezTo>
                    <a:cubicBezTo>
                      <a:pt x="311" y="22"/>
                      <a:pt x="312" y="23"/>
                      <a:pt x="311" y="21"/>
                    </a:cubicBezTo>
                    <a:cubicBezTo>
                      <a:pt x="312" y="21"/>
                      <a:pt x="312" y="22"/>
                      <a:pt x="313" y="22"/>
                    </a:cubicBezTo>
                    <a:cubicBezTo>
                      <a:pt x="313" y="20"/>
                      <a:pt x="311" y="19"/>
                      <a:pt x="312" y="18"/>
                    </a:cubicBezTo>
                    <a:cubicBezTo>
                      <a:pt x="311" y="17"/>
                      <a:pt x="310" y="18"/>
                      <a:pt x="311" y="16"/>
                    </a:cubicBezTo>
                    <a:cubicBezTo>
                      <a:pt x="310" y="16"/>
                      <a:pt x="309" y="16"/>
                      <a:pt x="309" y="15"/>
                    </a:cubicBezTo>
                    <a:cubicBezTo>
                      <a:pt x="309" y="16"/>
                      <a:pt x="308" y="16"/>
                      <a:pt x="308" y="17"/>
                    </a:cubicBezTo>
                    <a:cubicBezTo>
                      <a:pt x="307" y="17"/>
                      <a:pt x="307" y="18"/>
                      <a:pt x="306" y="18"/>
                    </a:cubicBezTo>
                    <a:cubicBezTo>
                      <a:pt x="306" y="18"/>
                      <a:pt x="304" y="18"/>
                      <a:pt x="304" y="18"/>
                    </a:cubicBezTo>
                    <a:cubicBezTo>
                      <a:pt x="303" y="17"/>
                      <a:pt x="303" y="18"/>
                      <a:pt x="302" y="18"/>
                    </a:cubicBezTo>
                    <a:cubicBezTo>
                      <a:pt x="301" y="18"/>
                      <a:pt x="301" y="17"/>
                      <a:pt x="299" y="17"/>
                    </a:cubicBezTo>
                    <a:cubicBezTo>
                      <a:pt x="300" y="18"/>
                      <a:pt x="299" y="18"/>
                      <a:pt x="298" y="19"/>
                    </a:cubicBezTo>
                    <a:cubicBezTo>
                      <a:pt x="297" y="18"/>
                      <a:pt x="299" y="18"/>
                      <a:pt x="298" y="17"/>
                    </a:cubicBezTo>
                    <a:cubicBezTo>
                      <a:pt x="297" y="17"/>
                      <a:pt x="297" y="15"/>
                      <a:pt x="296" y="15"/>
                    </a:cubicBezTo>
                    <a:cubicBezTo>
                      <a:pt x="296" y="14"/>
                      <a:pt x="296" y="14"/>
                      <a:pt x="295" y="14"/>
                    </a:cubicBezTo>
                    <a:cubicBezTo>
                      <a:pt x="296" y="14"/>
                      <a:pt x="296" y="14"/>
                      <a:pt x="297" y="14"/>
                    </a:cubicBezTo>
                    <a:cubicBezTo>
                      <a:pt x="297" y="14"/>
                      <a:pt x="297" y="15"/>
                      <a:pt x="298" y="14"/>
                    </a:cubicBezTo>
                    <a:cubicBezTo>
                      <a:pt x="297" y="13"/>
                      <a:pt x="298" y="13"/>
                      <a:pt x="297" y="13"/>
                    </a:cubicBezTo>
                    <a:cubicBezTo>
                      <a:pt x="297" y="14"/>
                      <a:pt x="296" y="11"/>
                      <a:pt x="295" y="12"/>
                    </a:cubicBezTo>
                    <a:cubicBezTo>
                      <a:pt x="295" y="13"/>
                      <a:pt x="294" y="12"/>
                      <a:pt x="294" y="14"/>
                    </a:cubicBezTo>
                    <a:cubicBezTo>
                      <a:pt x="295" y="14"/>
                      <a:pt x="295" y="14"/>
                      <a:pt x="295" y="14"/>
                    </a:cubicBezTo>
                    <a:cubicBezTo>
                      <a:pt x="294" y="15"/>
                      <a:pt x="295" y="15"/>
                      <a:pt x="295" y="17"/>
                    </a:cubicBezTo>
                    <a:cubicBezTo>
                      <a:pt x="296" y="17"/>
                      <a:pt x="296" y="17"/>
                      <a:pt x="297" y="17"/>
                    </a:cubicBezTo>
                    <a:cubicBezTo>
                      <a:pt x="297" y="19"/>
                      <a:pt x="295" y="16"/>
                      <a:pt x="295" y="18"/>
                    </a:cubicBezTo>
                    <a:cubicBezTo>
                      <a:pt x="294" y="18"/>
                      <a:pt x="293" y="18"/>
                      <a:pt x="293" y="17"/>
                    </a:cubicBezTo>
                    <a:cubicBezTo>
                      <a:pt x="292" y="17"/>
                      <a:pt x="292" y="18"/>
                      <a:pt x="292" y="19"/>
                    </a:cubicBezTo>
                    <a:cubicBezTo>
                      <a:pt x="290" y="18"/>
                      <a:pt x="290" y="17"/>
                      <a:pt x="287" y="17"/>
                    </a:cubicBezTo>
                    <a:cubicBezTo>
                      <a:pt x="288" y="17"/>
                      <a:pt x="288" y="18"/>
                      <a:pt x="289" y="18"/>
                    </a:cubicBezTo>
                    <a:cubicBezTo>
                      <a:pt x="288" y="19"/>
                      <a:pt x="287" y="19"/>
                      <a:pt x="286" y="18"/>
                    </a:cubicBezTo>
                    <a:cubicBezTo>
                      <a:pt x="287" y="18"/>
                      <a:pt x="287" y="17"/>
                      <a:pt x="287" y="16"/>
                    </a:cubicBezTo>
                    <a:cubicBezTo>
                      <a:pt x="287" y="15"/>
                      <a:pt x="288" y="16"/>
                      <a:pt x="288" y="15"/>
                    </a:cubicBezTo>
                    <a:cubicBezTo>
                      <a:pt x="288" y="15"/>
                      <a:pt x="288" y="15"/>
                      <a:pt x="288" y="14"/>
                    </a:cubicBezTo>
                    <a:cubicBezTo>
                      <a:pt x="288" y="14"/>
                      <a:pt x="289" y="14"/>
                      <a:pt x="289" y="14"/>
                    </a:cubicBezTo>
                    <a:cubicBezTo>
                      <a:pt x="287" y="15"/>
                      <a:pt x="288" y="13"/>
                      <a:pt x="285" y="13"/>
                    </a:cubicBezTo>
                    <a:cubicBezTo>
                      <a:pt x="285" y="15"/>
                      <a:pt x="286" y="15"/>
                      <a:pt x="286" y="17"/>
                    </a:cubicBezTo>
                    <a:cubicBezTo>
                      <a:pt x="286" y="18"/>
                      <a:pt x="284" y="18"/>
                      <a:pt x="283" y="18"/>
                    </a:cubicBezTo>
                    <a:cubicBezTo>
                      <a:pt x="281" y="18"/>
                      <a:pt x="282" y="17"/>
                      <a:pt x="282" y="15"/>
                    </a:cubicBezTo>
                    <a:cubicBezTo>
                      <a:pt x="281" y="15"/>
                      <a:pt x="281" y="14"/>
                      <a:pt x="279" y="14"/>
                    </a:cubicBezTo>
                    <a:cubicBezTo>
                      <a:pt x="279" y="14"/>
                      <a:pt x="279" y="14"/>
                      <a:pt x="279" y="15"/>
                    </a:cubicBezTo>
                    <a:cubicBezTo>
                      <a:pt x="279" y="14"/>
                      <a:pt x="278" y="14"/>
                      <a:pt x="278" y="14"/>
                    </a:cubicBezTo>
                    <a:cubicBezTo>
                      <a:pt x="278" y="13"/>
                      <a:pt x="280" y="14"/>
                      <a:pt x="280" y="13"/>
                    </a:cubicBezTo>
                    <a:cubicBezTo>
                      <a:pt x="279" y="13"/>
                      <a:pt x="279" y="13"/>
                      <a:pt x="279" y="13"/>
                    </a:cubicBezTo>
                    <a:cubicBezTo>
                      <a:pt x="279" y="13"/>
                      <a:pt x="280" y="12"/>
                      <a:pt x="280" y="12"/>
                    </a:cubicBezTo>
                    <a:cubicBezTo>
                      <a:pt x="280" y="13"/>
                      <a:pt x="280" y="14"/>
                      <a:pt x="281" y="14"/>
                    </a:cubicBezTo>
                    <a:cubicBezTo>
                      <a:pt x="282" y="13"/>
                      <a:pt x="280" y="12"/>
                      <a:pt x="281" y="12"/>
                    </a:cubicBezTo>
                    <a:cubicBezTo>
                      <a:pt x="281" y="11"/>
                      <a:pt x="281" y="11"/>
                      <a:pt x="281" y="11"/>
                    </a:cubicBezTo>
                    <a:cubicBezTo>
                      <a:pt x="281" y="10"/>
                      <a:pt x="279" y="10"/>
                      <a:pt x="280" y="9"/>
                    </a:cubicBezTo>
                    <a:cubicBezTo>
                      <a:pt x="280" y="9"/>
                      <a:pt x="281" y="9"/>
                      <a:pt x="281" y="8"/>
                    </a:cubicBezTo>
                    <a:cubicBezTo>
                      <a:pt x="279" y="8"/>
                      <a:pt x="279" y="8"/>
                      <a:pt x="278" y="9"/>
                    </a:cubicBezTo>
                    <a:cubicBezTo>
                      <a:pt x="278" y="9"/>
                      <a:pt x="278" y="10"/>
                      <a:pt x="277" y="10"/>
                    </a:cubicBezTo>
                    <a:cubicBezTo>
                      <a:pt x="276" y="10"/>
                      <a:pt x="277" y="14"/>
                      <a:pt x="277" y="15"/>
                    </a:cubicBezTo>
                    <a:cubicBezTo>
                      <a:pt x="277" y="15"/>
                      <a:pt x="278" y="15"/>
                      <a:pt x="278" y="15"/>
                    </a:cubicBezTo>
                    <a:cubicBezTo>
                      <a:pt x="278" y="16"/>
                      <a:pt x="278" y="16"/>
                      <a:pt x="277" y="16"/>
                    </a:cubicBezTo>
                    <a:cubicBezTo>
                      <a:pt x="277" y="17"/>
                      <a:pt x="278" y="18"/>
                      <a:pt x="276" y="18"/>
                    </a:cubicBezTo>
                    <a:cubicBezTo>
                      <a:pt x="275" y="19"/>
                      <a:pt x="276" y="17"/>
                      <a:pt x="275" y="17"/>
                    </a:cubicBezTo>
                    <a:cubicBezTo>
                      <a:pt x="273" y="17"/>
                      <a:pt x="273" y="19"/>
                      <a:pt x="272" y="19"/>
                    </a:cubicBezTo>
                    <a:cubicBezTo>
                      <a:pt x="272" y="19"/>
                      <a:pt x="272" y="19"/>
                      <a:pt x="271" y="19"/>
                    </a:cubicBezTo>
                    <a:cubicBezTo>
                      <a:pt x="271" y="18"/>
                      <a:pt x="272" y="18"/>
                      <a:pt x="272" y="17"/>
                    </a:cubicBezTo>
                    <a:cubicBezTo>
                      <a:pt x="271" y="17"/>
                      <a:pt x="270" y="18"/>
                      <a:pt x="270" y="17"/>
                    </a:cubicBezTo>
                    <a:cubicBezTo>
                      <a:pt x="271" y="16"/>
                      <a:pt x="272" y="17"/>
                      <a:pt x="273" y="16"/>
                    </a:cubicBezTo>
                    <a:cubicBezTo>
                      <a:pt x="273" y="16"/>
                      <a:pt x="273" y="15"/>
                      <a:pt x="274" y="15"/>
                    </a:cubicBezTo>
                    <a:cubicBezTo>
                      <a:pt x="274" y="15"/>
                      <a:pt x="275" y="15"/>
                      <a:pt x="275" y="14"/>
                    </a:cubicBezTo>
                    <a:cubicBezTo>
                      <a:pt x="275" y="14"/>
                      <a:pt x="274" y="13"/>
                      <a:pt x="274" y="13"/>
                    </a:cubicBezTo>
                    <a:cubicBezTo>
                      <a:pt x="274" y="13"/>
                      <a:pt x="273" y="12"/>
                      <a:pt x="273" y="13"/>
                    </a:cubicBezTo>
                    <a:cubicBezTo>
                      <a:pt x="272" y="12"/>
                      <a:pt x="272" y="14"/>
                      <a:pt x="272" y="13"/>
                    </a:cubicBezTo>
                    <a:cubicBezTo>
                      <a:pt x="272" y="12"/>
                      <a:pt x="271" y="11"/>
                      <a:pt x="271" y="11"/>
                    </a:cubicBezTo>
                    <a:cubicBezTo>
                      <a:pt x="271" y="11"/>
                      <a:pt x="272" y="11"/>
                      <a:pt x="272" y="11"/>
                    </a:cubicBezTo>
                    <a:cubicBezTo>
                      <a:pt x="272" y="10"/>
                      <a:pt x="271" y="8"/>
                      <a:pt x="272" y="8"/>
                    </a:cubicBezTo>
                    <a:cubicBezTo>
                      <a:pt x="273" y="8"/>
                      <a:pt x="273" y="8"/>
                      <a:pt x="274" y="8"/>
                    </a:cubicBezTo>
                    <a:cubicBezTo>
                      <a:pt x="273" y="6"/>
                      <a:pt x="275" y="6"/>
                      <a:pt x="275" y="5"/>
                    </a:cubicBezTo>
                    <a:cubicBezTo>
                      <a:pt x="274" y="5"/>
                      <a:pt x="274" y="5"/>
                      <a:pt x="274" y="4"/>
                    </a:cubicBezTo>
                    <a:cubicBezTo>
                      <a:pt x="273" y="5"/>
                      <a:pt x="274" y="3"/>
                      <a:pt x="273" y="3"/>
                    </a:cubicBezTo>
                    <a:cubicBezTo>
                      <a:pt x="273" y="2"/>
                      <a:pt x="273" y="3"/>
                      <a:pt x="272" y="3"/>
                    </a:cubicBezTo>
                    <a:cubicBezTo>
                      <a:pt x="272" y="2"/>
                      <a:pt x="271" y="2"/>
                      <a:pt x="270" y="2"/>
                    </a:cubicBezTo>
                    <a:cubicBezTo>
                      <a:pt x="270" y="2"/>
                      <a:pt x="271" y="1"/>
                      <a:pt x="271" y="1"/>
                    </a:cubicBezTo>
                    <a:cubicBezTo>
                      <a:pt x="269" y="1"/>
                      <a:pt x="269" y="2"/>
                      <a:pt x="269" y="3"/>
                    </a:cubicBezTo>
                    <a:cubicBezTo>
                      <a:pt x="268" y="3"/>
                      <a:pt x="268" y="2"/>
                      <a:pt x="268" y="2"/>
                    </a:cubicBezTo>
                    <a:cubicBezTo>
                      <a:pt x="268" y="3"/>
                      <a:pt x="268" y="3"/>
                      <a:pt x="268" y="3"/>
                    </a:cubicBezTo>
                    <a:cubicBezTo>
                      <a:pt x="266" y="4"/>
                      <a:pt x="269" y="4"/>
                      <a:pt x="269" y="6"/>
                    </a:cubicBezTo>
                    <a:cubicBezTo>
                      <a:pt x="268" y="6"/>
                      <a:pt x="267" y="6"/>
                      <a:pt x="267" y="6"/>
                    </a:cubicBezTo>
                    <a:cubicBezTo>
                      <a:pt x="266" y="8"/>
                      <a:pt x="269" y="7"/>
                      <a:pt x="268" y="9"/>
                    </a:cubicBezTo>
                    <a:cubicBezTo>
                      <a:pt x="269" y="10"/>
                      <a:pt x="270" y="9"/>
                      <a:pt x="270" y="11"/>
                    </a:cubicBezTo>
                    <a:cubicBezTo>
                      <a:pt x="268" y="10"/>
                      <a:pt x="270" y="12"/>
                      <a:pt x="269" y="13"/>
                    </a:cubicBezTo>
                    <a:cubicBezTo>
                      <a:pt x="269" y="13"/>
                      <a:pt x="268" y="12"/>
                      <a:pt x="268" y="12"/>
                    </a:cubicBezTo>
                    <a:cubicBezTo>
                      <a:pt x="268" y="12"/>
                      <a:pt x="268" y="13"/>
                      <a:pt x="267" y="13"/>
                    </a:cubicBezTo>
                    <a:cubicBezTo>
                      <a:pt x="267" y="13"/>
                      <a:pt x="269" y="14"/>
                      <a:pt x="267" y="14"/>
                    </a:cubicBezTo>
                    <a:cubicBezTo>
                      <a:pt x="267" y="15"/>
                      <a:pt x="267" y="14"/>
                      <a:pt x="267" y="14"/>
                    </a:cubicBezTo>
                    <a:cubicBezTo>
                      <a:pt x="266" y="13"/>
                      <a:pt x="266" y="12"/>
                      <a:pt x="266" y="11"/>
                    </a:cubicBezTo>
                    <a:cubicBezTo>
                      <a:pt x="265" y="11"/>
                      <a:pt x="265" y="10"/>
                      <a:pt x="265" y="10"/>
                    </a:cubicBezTo>
                    <a:cubicBezTo>
                      <a:pt x="265" y="10"/>
                      <a:pt x="264" y="10"/>
                      <a:pt x="264" y="9"/>
                    </a:cubicBezTo>
                    <a:cubicBezTo>
                      <a:pt x="263" y="8"/>
                      <a:pt x="264" y="8"/>
                      <a:pt x="264" y="7"/>
                    </a:cubicBezTo>
                    <a:cubicBezTo>
                      <a:pt x="263" y="7"/>
                      <a:pt x="262" y="7"/>
                      <a:pt x="262" y="6"/>
                    </a:cubicBezTo>
                    <a:cubicBezTo>
                      <a:pt x="263" y="6"/>
                      <a:pt x="263" y="6"/>
                      <a:pt x="264" y="6"/>
                    </a:cubicBezTo>
                    <a:cubicBezTo>
                      <a:pt x="264" y="5"/>
                      <a:pt x="262" y="6"/>
                      <a:pt x="264" y="4"/>
                    </a:cubicBezTo>
                    <a:cubicBezTo>
                      <a:pt x="263" y="3"/>
                      <a:pt x="262" y="4"/>
                      <a:pt x="261" y="5"/>
                    </a:cubicBezTo>
                    <a:cubicBezTo>
                      <a:pt x="261" y="6"/>
                      <a:pt x="261" y="7"/>
                      <a:pt x="261" y="8"/>
                    </a:cubicBezTo>
                    <a:cubicBezTo>
                      <a:pt x="260" y="8"/>
                      <a:pt x="260" y="9"/>
                      <a:pt x="260" y="10"/>
                    </a:cubicBezTo>
                    <a:cubicBezTo>
                      <a:pt x="261" y="10"/>
                      <a:pt x="261" y="11"/>
                      <a:pt x="261" y="11"/>
                    </a:cubicBezTo>
                    <a:cubicBezTo>
                      <a:pt x="263" y="11"/>
                      <a:pt x="264" y="11"/>
                      <a:pt x="264" y="12"/>
                    </a:cubicBezTo>
                    <a:cubicBezTo>
                      <a:pt x="263" y="12"/>
                      <a:pt x="263" y="12"/>
                      <a:pt x="263" y="13"/>
                    </a:cubicBezTo>
                    <a:cubicBezTo>
                      <a:pt x="262" y="14"/>
                      <a:pt x="261" y="13"/>
                      <a:pt x="261" y="14"/>
                    </a:cubicBezTo>
                    <a:cubicBezTo>
                      <a:pt x="262" y="14"/>
                      <a:pt x="263" y="15"/>
                      <a:pt x="263" y="15"/>
                    </a:cubicBezTo>
                    <a:cubicBezTo>
                      <a:pt x="263" y="15"/>
                      <a:pt x="263" y="16"/>
                      <a:pt x="264" y="16"/>
                    </a:cubicBezTo>
                    <a:cubicBezTo>
                      <a:pt x="264" y="18"/>
                      <a:pt x="262" y="16"/>
                      <a:pt x="261" y="16"/>
                    </a:cubicBezTo>
                    <a:cubicBezTo>
                      <a:pt x="260" y="17"/>
                      <a:pt x="261" y="18"/>
                      <a:pt x="261" y="18"/>
                    </a:cubicBezTo>
                    <a:cubicBezTo>
                      <a:pt x="259" y="19"/>
                      <a:pt x="257" y="17"/>
                      <a:pt x="257" y="19"/>
                    </a:cubicBezTo>
                    <a:cubicBezTo>
                      <a:pt x="256" y="19"/>
                      <a:pt x="257" y="18"/>
                      <a:pt x="256" y="17"/>
                    </a:cubicBezTo>
                    <a:cubicBezTo>
                      <a:pt x="255" y="17"/>
                      <a:pt x="254" y="17"/>
                      <a:pt x="253" y="16"/>
                    </a:cubicBezTo>
                    <a:cubicBezTo>
                      <a:pt x="254" y="17"/>
                      <a:pt x="254" y="17"/>
                      <a:pt x="255" y="16"/>
                    </a:cubicBezTo>
                    <a:cubicBezTo>
                      <a:pt x="256" y="16"/>
                      <a:pt x="257" y="16"/>
                      <a:pt x="258" y="15"/>
                    </a:cubicBezTo>
                    <a:cubicBezTo>
                      <a:pt x="258" y="15"/>
                      <a:pt x="259" y="14"/>
                      <a:pt x="259" y="14"/>
                    </a:cubicBezTo>
                    <a:cubicBezTo>
                      <a:pt x="259" y="14"/>
                      <a:pt x="259" y="14"/>
                      <a:pt x="259" y="14"/>
                    </a:cubicBezTo>
                    <a:cubicBezTo>
                      <a:pt x="259" y="13"/>
                      <a:pt x="260" y="13"/>
                      <a:pt x="260" y="13"/>
                    </a:cubicBezTo>
                    <a:cubicBezTo>
                      <a:pt x="260" y="12"/>
                      <a:pt x="261" y="11"/>
                      <a:pt x="260" y="11"/>
                    </a:cubicBezTo>
                    <a:cubicBezTo>
                      <a:pt x="260" y="12"/>
                      <a:pt x="257" y="11"/>
                      <a:pt x="256" y="12"/>
                    </a:cubicBezTo>
                    <a:cubicBezTo>
                      <a:pt x="256" y="11"/>
                      <a:pt x="256" y="10"/>
                      <a:pt x="256" y="10"/>
                    </a:cubicBezTo>
                    <a:cubicBezTo>
                      <a:pt x="257" y="10"/>
                      <a:pt x="256" y="7"/>
                      <a:pt x="258" y="8"/>
                    </a:cubicBezTo>
                    <a:cubicBezTo>
                      <a:pt x="258" y="6"/>
                      <a:pt x="256" y="6"/>
                      <a:pt x="255" y="5"/>
                    </a:cubicBezTo>
                    <a:cubicBezTo>
                      <a:pt x="256" y="5"/>
                      <a:pt x="256" y="4"/>
                      <a:pt x="256" y="3"/>
                    </a:cubicBezTo>
                    <a:cubicBezTo>
                      <a:pt x="253" y="3"/>
                      <a:pt x="255" y="5"/>
                      <a:pt x="254" y="5"/>
                    </a:cubicBezTo>
                    <a:cubicBezTo>
                      <a:pt x="253" y="5"/>
                      <a:pt x="253" y="4"/>
                      <a:pt x="252" y="4"/>
                    </a:cubicBezTo>
                    <a:cubicBezTo>
                      <a:pt x="250" y="5"/>
                      <a:pt x="250" y="4"/>
                      <a:pt x="248" y="4"/>
                    </a:cubicBezTo>
                    <a:cubicBezTo>
                      <a:pt x="248" y="6"/>
                      <a:pt x="247" y="6"/>
                      <a:pt x="246" y="6"/>
                    </a:cubicBezTo>
                    <a:cubicBezTo>
                      <a:pt x="244" y="5"/>
                      <a:pt x="244" y="4"/>
                      <a:pt x="242" y="5"/>
                    </a:cubicBezTo>
                    <a:cubicBezTo>
                      <a:pt x="242" y="4"/>
                      <a:pt x="242" y="4"/>
                      <a:pt x="242" y="3"/>
                    </a:cubicBezTo>
                    <a:cubicBezTo>
                      <a:pt x="241" y="2"/>
                      <a:pt x="242" y="5"/>
                      <a:pt x="240" y="4"/>
                    </a:cubicBezTo>
                    <a:cubicBezTo>
                      <a:pt x="240" y="4"/>
                      <a:pt x="239" y="3"/>
                      <a:pt x="238" y="3"/>
                    </a:cubicBezTo>
                    <a:cubicBezTo>
                      <a:pt x="237" y="3"/>
                      <a:pt x="238" y="4"/>
                      <a:pt x="237" y="4"/>
                    </a:cubicBezTo>
                    <a:cubicBezTo>
                      <a:pt x="237" y="4"/>
                      <a:pt x="236" y="4"/>
                      <a:pt x="235" y="4"/>
                    </a:cubicBezTo>
                    <a:cubicBezTo>
                      <a:pt x="235" y="5"/>
                      <a:pt x="236" y="5"/>
                      <a:pt x="236" y="6"/>
                    </a:cubicBezTo>
                    <a:cubicBezTo>
                      <a:pt x="236" y="6"/>
                      <a:pt x="234" y="7"/>
                      <a:pt x="235" y="8"/>
                    </a:cubicBezTo>
                    <a:cubicBezTo>
                      <a:pt x="236" y="8"/>
                      <a:pt x="236" y="8"/>
                      <a:pt x="236" y="8"/>
                    </a:cubicBezTo>
                    <a:cubicBezTo>
                      <a:pt x="237" y="9"/>
                      <a:pt x="238" y="8"/>
                      <a:pt x="239" y="9"/>
                    </a:cubicBezTo>
                    <a:cubicBezTo>
                      <a:pt x="239" y="9"/>
                      <a:pt x="238" y="10"/>
                      <a:pt x="239" y="10"/>
                    </a:cubicBezTo>
                    <a:cubicBezTo>
                      <a:pt x="239" y="10"/>
                      <a:pt x="241" y="9"/>
                      <a:pt x="241" y="11"/>
                    </a:cubicBezTo>
                    <a:cubicBezTo>
                      <a:pt x="241" y="11"/>
                      <a:pt x="240" y="11"/>
                      <a:pt x="240" y="11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39" y="11"/>
                      <a:pt x="240" y="13"/>
                      <a:pt x="239" y="13"/>
                    </a:cubicBezTo>
                    <a:cubicBezTo>
                      <a:pt x="239" y="14"/>
                      <a:pt x="240" y="15"/>
                      <a:pt x="241" y="15"/>
                    </a:cubicBezTo>
                    <a:cubicBezTo>
                      <a:pt x="240" y="16"/>
                      <a:pt x="240" y="16"/>
                      <a:pt x="240" y="16"/>
                    </a:cubicBezTo>
                    <a:cubicBezTo>
                      <a:pt x="239" y="17"/>
                      <a:pt x="239" y="16"/>
                      <a:pt x="238" y="16"/>
                    </a:cubicBezTo>
                    <a:cubicBezTo>
                      <a:pt x="239" y="16"/>
                      <a:pt x="240" y="16"/>
                      <a:pt x="240" y="15"/>
                    </a:cubicBezTo>
                    <a:cubicBezTo>
                      <a:pt x="239" y="15"/>
                      <a:pt x="239" y="14"/>
                      <a:pt x="238" y="14"/>
                    </a:cubicBezTo>
                    <a:cubicBezTo>
                      <a:pt x="238" y="14"/>
                      <a:pt x="238" y="15"/>
                      <a:pt x="238" y="15"/>
                    </a:cubicBezTo>
                    <a:cubicBezTo>
                      <a:pt x="237" y="15"/>
                      <a:pt x="236" y="15"/>
                      <a:pt x="236" y="14"/>
                    </a:cubicBezTo>
                    <a:cubicBezTo>
                      <a:pt x="236" y="14"/>
                      <a:pt x="236" y="14"/>
                      <a:pt x="236" y="14"/>
                    </a:cubicBezTo>
                    <a:cubicBezTo>
                      <a:pt x="237" y="14"/>
                      <a:pt x="238" y="14"/>
                      <a:pt x="238" y="14"/>
                    </a:cubicBezTo>
                    <a:cubicBezTo>
                      <a:pt x="238" y="13"/>
                      <a:pt x="238" y="13"/>
                      <a:pt x="238" y="13"/>
                    </a:cubicBezTo>
                    <a:cubicBezTo>
                      <a:pt x="238" y="12"/>
                      <a:pt x="237" y="12"/>
                      <a:pt x="237" y="13"/>
                    </a:cubicBezTo>
                    <a:cubicBezTo>
                      <a:pt x="236" y="13"/>
                      <a:pt x="236" y="13"/>
                      <a:pt x="236" y="13"/>
                    </a:cubicBezTo>
                    <a:cubicBezTo>
                      <a:pt x="236" y="11"/>
                      <a:pt x="234" y="10"/>
                      <a:pt x="234" y="9"/>
                    </a:cubicBezTo>
                    <a:cubicBezTo>
                      <a:pt x="232" y="9"/>
                      <a:pt x="232" y="11"/>
                      <a:pt x="230" y="11"/>
                    </a:cubicBezTo>
                    <a:cubicBezTo>
                      <a:pt x="230" y="11"/>
                      <a:pt x="230" y="11"/>
                      <a:pt x="230" y="12"/>
                    </a:cubicBezTo>
                    <a:cubicBezTo>
                      <a:pt x="230" y="12"/>
                      <a:pt x="230" y="12"/>
                      <a:pt x="230" y="12"/>
                    </a:cubicBezTo>
                    <a:cubicBezTo>
                      <a:pt x="229" y="12"/>
                      <a:pt x="229" y="12"/>
                      <a:pt x="229" y="11"/>
                    </a:cubicBezTo>
                    <a:cubicBezTo>
                      <a:pt x="229" y="11"/>
                      <a:pt x="229" y="11"/>
                      <a:pt x="229" y="11"/>
                    </a:cubicBezTo>
                    <a:cubicBezTo>
                      <a:pt x="229" y="11"/>
                      <a:pt x="229" y="11"/>
                      <a:pt x="229" y="11"/>
                    </a:cubicBezTo>
                    <a:cubicBezTo>
                      <a:pt x="229" y="11"/>
                      <a:pt x="229" y="11"/>
                      <a:pt x="229" y="10"/>
                    </a:cubicBezTo>
                    <a:cubicBezTo>
                      <a:pt x="228" y="10"/>
                      <a:pt x="228" y="10"/>
                      <a:pt x="228" y="10"/>
                    </a:cubicBezTo>
                    <a:cubicBezTo>
                      <a:pt x="228" y="10"/>
                      <a:pt x="228" y="9"/>
                      <a:pt x="228" y="8"/>
                    </a:cubicBezTo>
                    <a:cubicBezTo>
                      <a:pt x="229" y="7"/>
                      <a:pt x="230" y="8"/>
                      <a:pt x="230" y="7"/>
                    </a:cubicBezTo>
                    <a:cubicBezTo>
                      <a:pt x="230" y="7"/>
                      <a:pt x="230" y="7"/>
                      <a:pt x="230" y="7"/>
                    </a:cubicBezTo>
                    <a:cubicBezTo>
                      <a:pt x="232" y="7"/>
                      <a:pt x="232" y="8"/>
                      <a:pt x="234" y="8"/>
                    </a:cubicBezTo>
                    <a:cubicBezTo>
                      <a:pt x="234" y="8"/>
                      <a:pt x="234" y="7"/>
                      <a:pt x="234" y="6"/>
                    </a:cubicBezTo>
                    <a:cubicBezTo>
                      <a:pt x="233" y="5"/>
                      <a:pt x="231" y="5"/>
                      <a:pt x="229" y="5"/>
                    </a:cubicBezTo>
                    <a:cubicBezTo>
                      <a:pt x="229" y="6"/>
                      <a:pt x="229" y="7"/>
                      <a:pt x="228" y="7"/>
                    </a:cubicBezTo>
                    <a:cubicBezTo>
                      <a:pt x="228" y="6"/>
                      <a:pt x="227" y="6"/>
                      <a:pt x="229" y="4"/>
                    </a:cubicBezTo>
                    <a:cubicBezTo>
                      <a:pt x="228" y="4"/>
                      <a:pt x="228" y="4"/>
                      <a:pt x="228" y="3"/>
                    </a:cubicBezTo>
                    <a:cubicBezTo>
                      <a:pt x="227" y="3"/>
                      <a:pt x="226" y="3"/>
                      <a:pt x="227" y="2"/>
                    </a:cubicBezTo>
                    <a:cubicBezTo>
                      <a:pt x="226" y="2"/>
                      <a:pt x="224" y="1"/>
                      <a:pt x="224" y="3"/>
                    </a:cubicBezTo>
                    <a:cubicBezTo>
                      <a:pt x="224" y="3"/>
                      <a:pt x="224" y="3"/>
                      <a:pt x="225" y="3"/>
                    </a:cubicBezTo>
                    <a:cubicBezTo>
                      <a:pt x="224" y="3"/>
                      <a:pt x="224" y="3"/>
                      <a:pt x="223" y="4"/>
                    </a:cubicBezTo>
                    <a:cubicBezTo>
                      <a:pt x="225" y="6"/>
                      <a:pt x="221" y="5"/>
                      <a:pt x="221" y="7"/>
                    </a:cubicBezTo>
                    <a:cubicBezTo>
                      <a:pt x="223" y="7"/>
                      <a:pt x="221" y="8"/>
                      <a:pt x="221" y="9"/>
                    </a:cubicBezTo>
                    <a:cubicBezTo>
                      <a:pt x="221" y="9"/>
                      <a:pt x="222" y="9"/>
                      <a:pt x="222" y="9"/>
                    </a:cubicBezTo>
                    <a:cubicBezTo>
                      <a:pt x="222" y="11"/>
                      <a:pt x="223" y="11"/>
                      <a:pt x="223" y="11"/>
                    </a:cubicBezTo>
                    <a:cubicBezTo>
                      <a:pt x="223" y="11"/>
                      <a:pt x="223" y="12"/>
                      <a:pt x="223" y="12"/>
                    </a:cubicBezTo>
                    <a:cubicBezTo>
                      <a:pt x="223" y="12"/>
                      <a:pt x="223" y="12"/>
                      <a:pt x="223" y="12"/>
                    </a:cubicBezTo>
                    <a:cubicBezTo>
                      <a:pt x="223" y="12"/>
                      <a:pt x="223" y="12"/>
                      <a:pt x="223" y="12"/>
                    </a:cubicBezTo>
                    <a:cubicBezTo>
                      <a:pt x="223" y="12"/>
                      <a:pt x="223" y="13"/>
                      <a:pt x="222" y="13"/>
                    </a:cubicBezTo>
                    <a:cubicBezTo>
                      <a:pt x="222" y="13"/>
                      <a:pt x="222" y="13"/>
                      <a:pt x="222" y="13"/>
                    </a:cubicBezTo>
                    <a:cubicBezTo>
                      <a:pt x="222" y="13"/>
                      <a:pt x="222" y="13"/>
                      <a:pt x="222" y="13"/>
                    </a:cubicBezTo>
                    <a:cubicBezTo>
                      <a:pt x="222" y="12"/>
                      <a:pt x="222" y="11"/>
                      <a:pt x="222" y="11"/>
                    </a:cubicBezTo>
                    <a:cubicBezTo>
                      <a:pt x="222" y="10"/>
                      <a:pt x="221" y="11"/>
                      <a:pt x="222" y="12"/>
                    </a:cubicBezTo>
                    <a:cubicBezTo>
                      <a:pt x="221" y="12"/>
                      <a:pt x="221" y="12"/>
                      <a:pt x="221" y="12"/>
                    </a:cubicBezTo>
                    <a:cubicBezTo>
                      <a:pt x="221" y="12"/>
                      <a:pt x="221" y="12"/>
                      <a:pt x="221" y="12"/>
                    </a:cubicBezTo>
                    <a:cubicBezTo>
                      <a:pt x="221" y="11"/>
                      <a:pt x="221" y="10"/>
                      <a:pt x="221" y="10"/>
                    </a:cubicBezTo>
                    <a:cubicBezTo>
                      <a:pt x="220" y="10"/>
                      <a:pt x="220" y="10"/>
                      <a:pt x="220" y="11"/>
                    </a:cubicBezTo>
                    <a:cubicBezTo>
                      <a:pt x="220" y="10"/>
                      <a:pt x="220" y="10"/>
                      <a:pt x="220" y="10"/>
                    </a:cubicBezTo>
                    <a:cubicBezTo>
                      <a:pt x="219" y="10"/>
                      <a:pt x="219" y="9"/>
                      <a:pt x="219" y="9"/>
                    </a:cubicBezTo>
                    <a:cubicBezTo>
                      <a:pt x="218" y="9"/>
                      <a:pt x="218" y="9"/>
                      <a:pt x="218" y="9"/>
                    </a:cubicBezTo>
                    <a:cubicBezTo>
                      <a:pt x="217" y="11"/>
                      <a:pt x="218" y="10"/>
                      <a:pt x="218" y="12"/>
                    </a:cubicBezTo>
                    <a:cubicBezTo>
                      <a:pt x="218" y="12"/>
                      <a:pt x="218" y="12"/>
                      <a:pt x="217" y="12"/>
                    </a:cubicBezTo>
                    <a:cubicBezTo>
                      <a:pt x="217" y="11"/>
                      <a:pt x="217" y="11"/>
                      <a:pt x="216" y="10"/>
                    </a:cubicBezTo>
                    <a:cubicBezTo>
                      <a:pt x="216" y="10"/>
                      <a:pt x="217" y="10"/>
                      <a:pt x="217" y="10"/>
                    </a:cubicBezTo>
                    <a:cubicBezTo>
                      <a:pt x="216" y="10"/>
                      <a:pt x="216" y="10"/>
                      <a:pt x="216" y="10"/>
                    </a:cubicBezTo>
                    <a:cubicBezTo>
                      <a:pt x="215" y="10"/>
                      <a:pt x="215" y="9"/>
                      <a:pt x="215" y="9"/>
                    </a:cubicBezTo>
                    <a:cubicBezTo>
                      <a:pt x="214" y="9"/>
                      <a:pt x="214" y="10"/>
                      <a:pt x="214" y="10"/>
                    </a:cubicBezTo>
                    <a:cubicBezTo>
                      <a:pt x="214" y="10"/>
                      <a:pt x="213" y="10"/>
                      <a:pt x="213" y="11"/>
                    </a:cubicBezTo>
                    <a:cubicBezTo>
                      <a:pt x="212" y="11"/>
                      <a:pt x="212" y="10"/>
                      <a:pt x="212" y="10"/>
                    </a:cubicBezTo>
                    <a:cubicBezTo>
                      <a:pt x="213" y="10"/>
                      <a:pt x="213" y="9"/>
                      <a:pt x="213" y="9"/>
                    </a:cubicBezTo>
                    <a:cubicBezTo>
                      <a:pt x="213" y="9"/>
                      <a:pt x="212" y="9"/>
                      <a:pt x="212" y="8"/>
                    </a:cubicBezTo>
                    <a:cubicBezTo>
                      <a:pt x="213" y="7"/>
                      <a:pt x="214" y="8"/>
                      <a:pt x="215" y="7"/>
                    </a:cubicBezTo>
                    <a:cubicBezTo>
                      <a:pt x="216" y="7"/>
                      <a:pt x="215" y="7"/>
                      <a:pt x="217" y="7"/>
                    </a:cubicBezTo>
                    <a:cubicBezTo>
                      <a:pt x="217" y="7"/>
                      <a:pt x="218" y="6"/>
                      <a:pt x="219" y="7"/>
                    </a:cubicBezTo>
                    <a:cubicBezTo>
                      <a:pt x="219" y="6"/>
                      <a:pt x="220" y="6"/>
                      <a:pt x="220" y="6"/>
                    </a:cubicBezTo>
                    <a:cubicBezTo>
                      <a:pt x="220" y="6"/>
                      <a:pt x="220" y="4"/>
                      <a:pt x="219" y="4"/>
                    </a:cubicBezTo>
                    <a:cubicBezTo>
                      <a:pt x="218" y="5"/>
                      <a:pt x="218" y="5"/>
                      <a:pt x="216" y="4"/>
                    </a:cubicBezTo>
                    <a:cubicBezTo>
                      <a:pt x="216" y="5"/>
                      <a:pt x="217" y="7"/>
                      <a:pt x="215" y="6"/>
                    </a:cubicBezTo>
                    <a:cubicBezTo>
                      <a:pt x="216" y="5"/>
                      <a:pt x="215" y="5"/>
                      <a:pt x="216" y="4"/>
                    </a:cubicBezTo>
                    <a:cubicBezTo>
                      <a:pt x="215" y="4"/>
                      <a:pt x="214" y="5"/>
                      <a:pt x="214" y="5"/>
                    </a:cubicBezTo>
                    <a:cubicBezTo>
                      <a:pt x="214" y="4"/>
                      <a:pt x="214" y="4"/>
                      <a:pt x="214" y="4"/>
                    </a:cubicBezTo>
                    <a:cubicBezTo>
                      <a:pt x="213" y="3"/>
                      <a:pt x="212" y="5"/>
                      <a:pt x="211" y="4"/>
                    </a:cubicBezTo>
                    <a:cubicBezTo>
                      <a:pt x="211" y="3"/>
                      <a:pt x="212" y="2"/>
                      <a:pt x="212" y="1"/>
                    </a:cubicBezTo>
                    <a:cubicBezTo>
                      <a:pt x="212" y="2"/>
                      <a:pt x="212" y="2"/>
                      <a:pt x="211" y="2"/>
                    </a:cubicBezTo>
                    <a:cubicBezTo>
                      <a:pt x="211" y="2"/>
                      <a:pt x="211" y="2"/>
                      <a:pt x="211" y="2"/>
                    </a:cubicBezTo>
                    <a:cubicBezTo>
                      <a:pt x="210" y="2"/>
                      <a:pt x="210" y="3"/>
                      <a:pt x="210" y="3"/>
                    </a:cubicBezTo>
                    <a:cubicBezTo>
                      <a:pt x="209" y="5"/>
                      <a:pt x="209" y="5"/>
                      <a:pt x="208" y="7"/>
                    </a:cubicBezTo>
                    <a:cubicBezTo>
                      <a:pt x="209" y="8"/>
                      <a:pt x="209" y="8"/>
                      <a:pt x="209" y="9"/>
                    </a:cubicBezTo>
                    <a:cubicBezTo>
                      <a:pt x="210" y="10"/>
                      <a:pt x="210" y="10"/>
                      <a:pt x="210" y="11"/>
                    </a:cubicBezTo>
                    <a:cubicBezTo>
                      <a:pt x="209" y="10"/>
                      <a:pt x="209" y="11"/>
                      <a:pt x="208" y="12"/>
                    </a:cubicBezTo>
                    <a:cubicBezTo>
                      <a:pt x="208" y="12"/>
                      <a:pt x="208" y="11"/>
                      <a:pt x="207" y="11"/>
                    </a:cubicBezTo>
                    <a:cubicBezTo>
                      <a:pt x="207" y="10"/>
                      <a:pt x="206" y="11"/>
                      <a:pt x="206" y="11"/>
                    </a:cubicBezTo>
                    <a:cubicBezTo>
                      <a:pt x="206" y="11"/>
                      <a:pt x="206" y="11"/>
                      <a:pt x="206" y="11"/>
                    </a:cubicBezTo>
                    <a:cubicBezTo>
                      <a:pt x="205" y="8"/>
                      <a:pt x="207" y="8"/>
                      <a:pt x="206" y="7"/>
                    </a:cubicBezTo>
                    <a:cubicBezTo>
                      <a:pt x="208" y="7"/>
                      <a:pt x="208" y="7"/>
                      <a:pt x="208" y="7"/>
                    </a:cubicBezTo>
                    <a:cubicBezTo>
                      <a:pt x="207" y="6"/>
                      <a:pt x="207" y="5"/>
                      <a:pt x="207" y="5"/>
                    </a:cubicBezTo>
                    <a:cubicBezTo>
                      <a:pt x="207" y="5"/>
                      <a:pt x="206" y="5"/>
                      <a:pt x="206" y="4"/>
                    </a:cubicBezTo>
                    <a:cubicBezTo>
                      <a:pt x="205" y="4"/>
                      <a:pt x="205" y="5"/>
                      <a:pt x="204" y="5"/>
                    </a:cubicBezTo>
                    <a:cubicBezTo>
                      <a:pt x="203" y="5"/>
                      <a:pt x="203" y="4"/>
                      <a:pt x="203" y="4"/>
                    </a:cubicBezTo>
                    <a:cubicBezTo>
                      <a:pt x="203" y="4"/>
                      <a:pt x="202" y="5"/>
                      <a:pt x="202" y="5"/>
                    </a:cubicBezTo>
                    <a:cubicBezTo>
                      <a:pt x="201" y="6"/>
                      <a:pt x="200" y="5"/>
                      <a:pt x="200" y="6"/>
                    </a:cubicBezTo>
                    <a:cubicBezTo>
                      <a:pt x="200" y="4"/>
                      <a:pt x="200" y="4"/>
                      <a:pt x="200" y="4"/>
                    </a:cubicBezTo>
                    <a:cubicBezTo>
                      <a:pt x="198" y="4"/>
                      <a:pt x="198" y="4"/>
                      <a:pt x="198" y="5"/>
                    </a:cubicBezTo>
                    <a:cubicBezTo>
                      <a:pt x="197" y="4"/>
                      <a:pt x="197" y="3"/>
                      <a:pt x="196" y="3"/>
                    </a:cubicBezTo>
                    <a:cubicBezTo>
                      <a:pt x="196" y="3"/>
                      <a:pt x="196" y="3"/>
                      <a:pt x="196" y="3"/>
                    </a:cubicBezTo>
                    <a:cubicBezTo>
                      <a:pt x="195" y="3"/>
                      <a:pt x="195" y="3"/>
                      <a:pt x="194" y="3"/>
                    </a:cubicBezTo>
                    <a:cubicBezTo>
                      <a:pt x="193" y="3"/>
                      <a:pt x="193" y="4"/>
                      <a:pt x="194" y="5"/>
                    </a:cubicBezTo>
                    <a:cubicBezTo>
                      <a:pt x="193" y="5"/>
                      <a:pt x="193" y="6"/>
                      <a:pt x="193" y="6"/>
                    </a:cubicBezTo>
                    <a:cubicBezTo>
                      <a:pt x="192" y="6"/>
                      <a:pt x="192" y="6"/>
                      <a:pt x="191" y="7"/>
                    </a:cubicBezTo>
                    <a:cubicBezTo>
                      <a:pt x="193" y="6"/>
                      <a:pt x="192" y="8"/>
                      <a:pt x="192" y="8"/>
                    </a:cubicBezTo>
                    <a:cubicBezTo>
                      <a:pt x="192" y="8"/>
                      <a:pt x="192" y="8"/>
                      <a:pt x="192" y="8"/>
                    </a:cubicBezTo>
                    <a:cubicBezTo>
                      <a:pt x="191" y="8"/>
                      <a:pt x="191" y="9"/>
                      <a:pt x="191" y="10"/>
                    </a:cubicBezTo>
                    <a:cubicBezTo>
                      <a:pt x="191" y="10"/>
                      <a:pt x="191" y="9"/>
                      <a:pt x="191" y="9"/>
                    </a:cubicBezTo>
                    <a:cubicBezTo>
                      <a:pt x="190" y="8"/>
                      <a:pt x="190" y="9"/>
                      <a:pt x="189" y="10"/>
                    </a:cubicBezTo>
                    <a:cubicBezTo>
                      <a:pt x="189" y="8"/>
                      <a:pt x="191" y="8"/>
                      <a:pt x="191" y="6"/>
                    </a:cubicBezTo>
                    <a:cubicBezTo>
                      <a:pt x="191" y="5"/>
                      <a:pt x="190" y="5"/>
                      <a:pt x="190" y="4"/>
                    </a:cubicBezTo>
                    <a:cubicBezTo>
                      <a:pt x="188" y="4"/>
                      <a:pt x="187" y="5"/>
                      <a:pt x="185" y="5"/>
                    </a:cubicBezTo>
                    <a:cubicBezTo>
                      <a:pt x="184" y="5"/>
                      <a:pt x="184" y="4"/>
                      <a:pt x="182" y="4"/>
                    </a:cubicBezTo>
                    <a:cubicBezTo>
                      <a:pt x="182" y="4"/>
                      <a:pt x="182" y="6"/>
                      <a:pt x="181" y="6"/>
                    </a:cubicBezTo>
                    <a:cubicBezTo>
                      <a:pt x="181" y="5"/>
                      <a:pt x="181" y="5"/>
                      <a:pt x="180" y="5"/>
                    </a:cubicBezTo>
                    <a:cubicBezTo>
                      <a:pt x="180" y="6"/>
                      <a:pt x="180" y="7"/>
                      <a:pt x="179" y="7"/>
                    </a:cubicBezTo>
                    <a:cubicBezTo>
                      <a:pt x="178" y="7"/>
                      <a:pt x="178" y="7"/>
                      <a:pt x="177" y="7"/>
                    </a:cubicBezTo>
                    <a:cubicBezTo>
                      <a:pt x="177" y="7"/>
                      <a:pt x="177" y="7"/>
                      <a:pt x="177" y="7"/>
                    </a:cubicBezTo>
                    <a:cubicBezTo>
                      <a:pt x="177" y="7"/>
                      <a:pt x="177" y="6"/>
                      <a:pt x="177" y="6"/>
                    </a:cubicBezTo>
                    <a:cubicBezTo>
                      <a:pt x="175" y="7"/>
                      <a:pt x="176" y="5"/>
                      <a:pt x="175" y="4"/>
                    </a:cubicBezTo>
                    <a:cubicBezTo>
                      <a:pt x="174" y="5"/>
                      <a:pt x="174" y="5"/>
                      <a:pt x="173" y="5"/>
                    </a:cubicBezTo>
                    <a:cubicBezTo>
                      <a:pt x="174" y="4"/>
                      <a:pt x="172" y="4"/>
                      <a:pt x="172" y="3"/>
                    </a:cubicBezTo>
                    <a:cubicBezTo>
                      <a:pt x="172" y="5"/>
                      <a:pt x="170" y="4"/>
                      <a:pt x="170" y="4"/>
                    </a:cubicBezTo>
                    <a:cubicBezTo>
                      <a:pt x="170" y="4"/>
                      <a:pt x="169" y="5"/>
                      <a:pt x="168" y="5"/>
                    </a:cubicBezTo>
                    <a:cubicBezTo>
                      <a:pt x="168" y="5"/>
                      <a:pt x="168" y="5"/>
                      <a:pt x="167" y="4"/>
                    </a:cubicBezTo>
                    <a:cubicBezTo>
                      <a:pt x="167" y="5"/>
                      <a:pt x="168" y="6"/>
                      <a:pt x="167" y="6"/>
                    </a:cubicBezTo>
                    <a:cubicBezTo>
                      <a:pt x="166" y="6"/>
                      <a:pt x="167" y="8"/>
                      <a:pt x="165" y="7"/>
                    </a:cubicBezTo>
                    <a:cubicBezTo>
                      <a:pt x="165" y="6"/>
                      <a:pt x="166" y="6"/>
                      <a:pt x="166" y="5"/>
                    </a:cubicBezTo>
                    <a:cubicBezTo>
                      <a:pt x="163" y="6"/>
                      <a:pt x="163" y="4"/>
                      <a:pt x="162" y="5"/>
                    </a:cubicBezTo>
                    <a:cubicBezTo>
                      <a:pt x="161" y="5"/>
                      <a:pt x="161" y="5"/>
                      <a:pt x="161" y="6"/>
                    </a:cubicBezTo>
                    <a:cubicBezTo>
                      <a:pt x="161" y="6"/>
                      <a:pt x="162" y="6"/>
                      <a:pt x="162" y="6"/>
                    </a:cubicBezTo>
                    <a:cubicBezTo>
                      <a:pt x="161" y="6"/>
                      <a:pt x="161" y="7"/>
                      <a:pt x="160" y="6"/>
                    </a:cubicBezTo>
                    <a:cubicBezTo>
                      <a:pt x="160" y="6"/>
                      <a:pt x="160" y="6"/>
                      <a:pt x="160" y="4"/>
                    </a:cubicBezTo>
                    <a:cubicBezTo>
                      <a:pt x="159" y="4"/>
                      <a:pt x="159" y="5"/>
                      <a:pt x="159" y="5"/>
                    </a:cubicBezTo>
                    <a:cubicBezTo>
                      <a:pt x="158" y="5"/>
                      <a:pt x="157" y="3"/>
                      <a:pt x="156" y="5"/>
                    </a:cubicBezTo>
                    <a:cubicBezTo>
                      <a:pt x="157" y="4"/>
                      <a:pt x="157" y="6"/>
                      <a:pt x="157" y="6"/>
                    </a:cubicBezTo>
                    <a:cubicBezTo>
                      <a:pt x="157" y="6"/>
                      <a:pt x="158" y="6"/>
                      <a:pt x="158" y="6"/>
                    </a:cubicBezTo>
                    <a:cubicBezTo>
                      <a:pt x="159" y="6"/>
                      <a:pt x="159" y="7"/>
                      <a:pt x="159" y="7"/>
                    </a:cubicBezTo>
                    <a:cubicBezTo>
                      <a:pt x="159" y="8"/>
                      <a:pt x="159" y="8"/>
                      <a:pt x="159" y="9"/>
                    </a:cubicBezTo>
                    <a:cubicBezTo>
                      <a:pt x="159" y="9"/>
                      <a:pt x="159" y="9"/>
                      <a:pt x="158" y="9"/>
                    </a:cubicBezTo>
                    <a:cubicBezTo>
                      <a:pt x="158" y="10"/>
                      <a:pt x="157" y="10"/>
                      <a:pt x="157" y="11"/>
                    </a:cubicBezTo>
                    <a:cubicBezTo>
                      <a:pt x="157" y="11"/>
                      <a:pt x="157" y="11"/>
                      <a:pt x="156" y="11"/>
                    </a:cubicBezTo>
                    <a:cubicBezTo>
                      <a:pt x="156" y="12"/>
                      <a:pt x="157" y="12"/>
                      <a:pt x="157" y="13"/>
                    </a:cubicBezTo>
                    <a:cubicBezTo>
                      <a:pt x="156" y="13"/>
                      <a:pt x="156" y="13"/>
                      <a:pt x="156" y="13"/>
                    </a:cubicBezTo>
                    <a:cubicBezTo>
                      <a:pt x="156" y="12"/>
                      <a:pt x="155" y="12"/>
                      <a:pt x="155" y="11"/>
                    </a:cubicBezTo>
                    <a:cubicBezTo>
                      <a:pt x="155" y="11"/>
                      <a:pt x="155" y="11"/>
                      <a:pt x="155" y="11"/>
                    </a:cubicBezTo>
                    <a:cubicBezTo>
                      <a:pt x="154" y="10"/>
                      <a:pt x="154" y="10"/>
                      <a:pt x="152" y="11"/>
                    </a:cubicBezTo>
                    <a:cubicBezTo>
                      <a:pt x="152" y="11"/>
                      <a:pt x="151" y="13"/>
                      <a:pt x="150" y="11"/>
                    </a:cubicBezTo>
                    <a:cubicBezTo>
                      <a:pt x="151" y="10"/>
                      <a:pt x="151" y="11"/>
                      <a:pt x="152" y="11"/>
                    </a:cubicBezTo>
                    <a:cubicBezTo>
                      <a:pt x="153" y="9"/>
                      <a:pt x="151" y="10"/>
                      <a:pt x="151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1" y="8"/>
                      <a:pt x="151" y="8"/>
                      <a:pt x="152" y="8"/>
                    </a:cubicBezTo>
                    <a:cubicBezTo>
                      <a:pt x="153" y="8"/>
                      <a:pt x="152" y="10"/>
                      <a:pt x="153" y="9"/>
                    </a:cubicBezTo>
                    <a:cubicBezTo>
                      <a:pt x="153" y="9"/>
                      <a:pt x="154" y="9"/>
                      <a:pt x="154" y="9"/>
                    </a:cubicBezTo>
                    <a:cubicBezTo>
                      <a:pt x="154" y="9"/>
                      <a:pt x="154" y="9"/>
                      <a:pt x="154" y="9"/>
                    </a:cubicBezTo>
                    <a:cubicBezTo>
                      <a:pt x="154" y="8"/>
                      <a:pt x="155" y="8"/>
                      <a:pt x="155" y="8"/>
                    </a:cubicBezTo>
                    <a:cubicBezTo>
                      <a:pt x="155" y="8"/>
                      <a:pt x="156" y="8"/>
                      <a:pt x="156" y="8"/>
                    </a:cubicBezTo>
                    <a:cubicBezTo>
                      <a:pt x="156" y="8"/>
                      <a:pt x="156" y="6"/>
                      <a:pt x="157" y="7"/>
                    </a:cubicBezTo>
                    <a:cubicBezTo>
                      <a:pt x="157" y="5"/>
                      <a:pt x="156" y="7"/>
                      <a:pt x="155" y="7"/>
                    </a:cubicBezTo>
                    <a:cubicBezTo>
                      <a:pt x="154" y="6"/>
                      <a:pt x="154" y="6"/>
                      <a:pt x="154" y="4"/>
                    </a:cubicBezTo>
                    <a:cubicBezTo>
                      <a:pt x="152" y="5"/>
                      <a:pt x="152" y="4"/>
                      <a:pt x="150" y="4"/>
                    </a:cubicBezTo>
                    <a:cubicBezTo>
                      <a:pt x="150" y="5"/>
                      <a:pt x="149" y="5"/>
                      <a:pt x="149" y="6"/>
                    </a:cubicBezTo>
                    <a:cubicBezTo>
                      <a:pt x="149" y="6"/>
                      <a:pt x="150" y="7"/>
                      <a:pt x="150" y="7"/>
                    </a:cubicBezTo>
                    <a:cubicBezTo>
                      <a:pt x="149" y="7"/>
                      <a:pt x="149" y="7"/>
                      <a:pt x="148" y="7"/>
                    </a:cubicBezTo>
                    <a:cubicBezTo>
                      <a:pt x="148" y="8"/>
                      <a:pt x="148" y="8"/>
                      <a:pt x="148" y="9"/>
                    </a:cubicBezTo>
                    <a:cubicBezTo>
                      <a:pt x="147" y="9"/>
                      <a:pt x="147" y="8"/>
                      <a:pt x="146" y="8"/>
                    </a:cubicBezTo>
                    <a:cubicBezTo>
                      <a:pt x="146" y="8"/>
                      <a:pt x="146" y="7"/>
                      <a:pt x="146" y="7"/>
                    </a:cubicBezTo>
                    <a:cubicBezTo>
                      <a:pt x="146" y="7"/>
                      <a:pt x="146" y="7"/>
                      <a:pt x="146" y="6"/>
                    </a:cubicBezTo>
                    <a:cubicBezTo>
                      <a:pt x="145" y="5"/>
                      <a:pt x="144" y="6"/>
                      <a:pt x="145" y="4"/>
                    </a:cubicBezTo>
                    <a:cubicBezTo>
                      <a:pt x="144" y="4"/>
                      <a:pt x="143" y="4"/>
                      <a:pt x="143" y="4"/>
                    </a:cubicBezTo>
                    <a:cubicBezTo>
                      <a:pt x="143" y="5"/>
                      <a:pt x="143" y="5"/>
                      <a:pt x="143" y="6"/>
                    </a:cubicBezTo>
                    <a:cubicBezTo>
                      <a:pt x="144" y="5"/>
                      <a:pt x="145" y="6"/>
                      <a:pt x="145" y="6"/>
                    </a:cubicBezTo>
                    <a:cubicBezTo>
                      <a:pt x="145" y="7"/>
                      <a:pt x="145" y="7"/>
                      <a:pt x="145" y="7"/>
                    </a:cubicBezTo>
                    <a:cubicBezTo>
                      <a:pt x="144" y="7"/>
                      <a:pt x="144" y="6"/>
                      <a:pt x="143" y="6"/>
                    </a:cubicBezTo>
                    <a:cubicBezTo>
                      <a:pt x="143" y="6"/>
                      <a:pt x="142" y="7"/>
                      <a:pt x="141" y="5"/>
                    </a:cubicBezTo>
                    <a:cubicBezTo>
                      <a:pt x="141" y="6"/>
                      <a:pt x="140" y="6"/>
                      <a:pt x="140" y="7"/>
                    </a:cubicBezTo>
                    <a:cubicBezTo>
                      <a:pt x="139" y="7"/>
                      <a:pt x="139" y="7"/>
                      <a:pt x="139" y="6"/>
                    </a:cubicBezTo>
                    <a:cubicBezTo>
                      <a:pt x="138" y="7"/>
                      <a:pt x="138" y="8"/>
                      <a:pt x="137" y="8"/>
                    </a:cubicBezTo>
                    <a:cubicBezTo>
                      <a:pt x="137" y="7"/>
                      <a:pt x="137" y="6"/>
                      <a:pt x="138" y="6"/>
                    </a:cubicBezTo>
                    <a:cubicBezTo>
                      <a:pt x="139" y="6"/>
                      <a:pt x="140" y="6"/>
                      <a:pt x="139" y="5"/>
                    </a:cubicBezTo>
                    <a:cubicBezTo>
                      <a:pt x="137" y="4"/>
                      <a:pt x="138" y="6"/>
                      <a:pt x="137" y="6"/>
                    </a:cubicBezTo>
                    <a:cubicBezTo>
                      <a:pt x="136" y="6"/>
                      <a:pt x="136" y="5"/>
                      <a:pt x="136" y="5"/>
                    </a:cubicBezTo>
                    <a:cubicBezTo>
                      <a:pt x="135" y="5"/>
                      <a:pt x="134" y="5"/>
                      <a:pt x="134" y="5"/>
                    </a:cubicBezTo>
                    <a:cubicBezTo>
                      <a:pt x="134" y="6"/>
                      <a:pt x="135" y="6"/>
                      <a:pt x="135" y="8"/>
                    </a:cubicBezTo>
                    <a:cubicBezTo>
                      <a:pt x="136" y="8"/>
                      <a:pt x="136" y="8"/>
                      <a:pt x="137" y="8"/>
                    </a:cubicBezTo>
                    <a:cubicBezTo>
                      <a:pt x="137" y="9"/>
                      <a:pt x="137" y="9"/>
                      <a:pt x="136" y="9"/>
                    </a:cubicBezTo>
                    <a:cubicBezTo>
                      <a:pt x="136" y="9"/>
                      <a:pt x="136" y="9"/>
                      <a:pt x="136" y="10"/>
                    </a:cubicBezTo>
                    <a:cubicBezTo>
                      <a:pt x="135" y="10"/>
                      <a:pt x="134" y="10"/>
                      <a:pt x="135" y="12"/>
                    </a:cubicBezTo>
                    <a:cubicBezTo>
                      <a:pt x="135" y="12"/>
                      <a:pt x="136" y="11"/>
                      <a:pt x="136" y="12"/>
                    </a:cubicBezTo>
                    <a:cubicBezTo>
                      <a:pt x="136" y="12"/>
                      <a:pt x="136" y="12"/>
                      <a:pt x="136" y="12"/>
                    </a:cubicBezTo>
                    <a:cubicBezTo>
                      <a:pt x="136" y="12"/>
                      <a:pt x="135" y="13"/>
                      <a:pt x="133" y="13"/>
                    </a:cubicBezTo>
                    <a:cubicBezTo>
                      <a:pt x="133" y="13"/>
                      <a:pt x="133" y="13"/>
                      <a:pt x="133" y="13"/>
                    </a:cubicBezTo>
                    <a:cubicBezTo>
                      <a:pt x="133" y="12"/>
                      <a:pt x="133" y="12"/>
                      <a:pt x="133" y="11"/>
                    </a:cubicBezTo>
                    <a:cubicBezTo>
                      <a:pt x="134" y="10"/>
                      <a:pt x="134" y="10"/>
                      <a:pt x="135" y="9"/>
                    </a:cubicBezTo>
                    <a:cubicBezTo>
                      <a:pt x="135" y="8"/>
                      <a:pt x="132" y="9"/>
                      <a:pt x="133" y="7"/>
                    </a:cubicBezTo>
                    <a:cubicBezTo>
                      <a:pt x="132" y="7"/>
                      <a:pt x="132" y="7"/>
                      <a:pt x="132" y="8"/>
                    </a:cubicBezTo>
                    <a:cubicBezTo>
                      <a:pt x="131" y="8"/>
                      <a:pt x="132" y="6"/>
                      <a:pt x="131" y="6"/>
                    </a:cubicBezTo>
                    <a:cubicBezTo>
                      <a:pt x="129" y="6"/>
                      <a:pt x="129" y="7"/>
                      <a:pt x="128" y="7"/>
                    </a:cubicBezTo>
                    <a:cubicBezTo>
                      <a:pt x="126" y="7"/>
                      <a:pt x="125" y="6"/>
                      <a:pt x="123" y="6"/>
                    </a:cubicBezTo>
                    <a:cubicBezTo>
                      <a:pt x="123" y="7"/>
                      <a:pt x="122" y="7"/>
                      <a:pt x="122" y="8"/>
                    </a:cubicBezTo>
                    <a:cubicBezTo>
                      <a:pt x="122" y="8"/>
                      <a:pt x="122" y="8"/>
                      <a:pt x="122" y="8"/>
                    </a:cubicBezTo>
                    <a:cubicBezTo>
                      <a:pt x="122" y="8"/>
                      <a:pt x="122" y="8"/>
                      <a:pt x="122" y="8"/>
                    </a:cubicBezTo>
                    <a:cubicBezTo>
                      <a:pt x="122" y="8"/>
                      <a:pt x="122" y="6"/>
                      <a:pt x="121" y="6"/>
                    </a:cubicBezTo>
                    <a:cubicBezTo>
                      <a:pt x="121" y="7"/>
                      <a:pt x="121" y="7"/>
                      <a:pt x="121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120" y="8"/>
                      <a:pt x="120" y="7"/>
                      <a:pt x="120" y="7"/>
                    </a:cubicBezTo>
                    <a:cubicBezTo>
                      <a:pt x="120" y="7"/>
                      <a:pt x="120" y="6"/>
                      <a:pt x="120" y="6"/>
                    </a:cubicBezTo>
                    <a:cubicBezTo>
                      <a:pt x="120" y="6"/>
                      <a:pt x="120" y="6"/>
                      <a:pt x="120" y="6"/>
                    </a:cubicBezTo>
                    <a:cubicBezTo>
                      <a:pt x="120" y="5"/>
                      <a:pt x="119" y="5"/>
                      <a:pt x="119" y="4"/>
                    </a:cubicBezTo>
                    <a:cubicBezTo>
                      <a:pt x="118" y="4"/>
                      <a:pt x="118" y="4"/>
                      <a:pt x="118" y="4"/>
                    </a:cubicBezTo>
                    <a:cubicBezTo>
                      <a:pt x="117" y="5"/>
                      <a:pt x="117" y="5"/>
                      <a:pt x="117" y="4"/>
                    </a:cubicBezTo>
                    <a:cubicBezTo>
                      <a:pt x="116" y="5"/>
                      <a:pt x="116" y="6"/>
                      <a:pt x="116" y="7"/>
                    </a:cubicBezTo>
                    <a:cubicBezTo>
                      <a:pt x="115" y="6"/>
                      <a:pt x="115" y="5"/>
                      <a:pt x="113" y="6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3" y="7"/>
                      <a:pt x="112" y="8"/>
                      <a:pt x="111" y="7"/>
                    </a:cubicBezTo>
                    <a:cubicBezTo>
                      <a:pt x="111" y="7"/>
                      <a:pt x="110" y="6"/>
                      <a:pt x="110" y="6"/>
                    </a:cubicBezTo>
                    <a:cubicBezTo>
                      <a:pt x="110" y="6"/>
                      <a:pt x="110" y="7"/>
                      <a:pt x="109" y="7"/>
                    </a:cubicBezTo>
                    <a:cubicBezTo>
                      <a:pt x="109" y="7"/>
                      <a:pt x="108" y="6"/>
                      <a:pt x="107" y="6"/>
                    </a:cubicBezTo>
                    <a:cubicBezTo>
                      <a:pt x="107" y="7"/>
                      <a:pt x="107" y="7"/>
                      <a:pt x="107" y="7"/>
                    </a:cubicBezTo>
                    <a:cubicBezTo>
                      <a:pt x="106" y="7"/>
                      <a:pt x="106" y="8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9"/>
                      <a:pt x="105" y="10"/>
                      <a:pt x="104" y="10"/>
                    </a:cubicBezTo>
                    <a:cubicBezTo>
                      <a:pt x="104" y="10"/>
                      <a:pt x="104" y="9"/>
                      <a:pt x="105" y="9"/>
                    </a:cubicBezTo>
                    <a:cubicBezTo>
                      <a:pt x="105" y="7"/>
                      <a:pt x="104" y="6"/>
                      <a:pt x="103" y="5"/>
                    </a:cubicBezTo>
                    <a:cubicBezTo>
                      <a:pt x="103" y="5"/>
                      <a:pt x="103" y="4"/>
                      <a:pt x="102" y="4"/>
                    </a:cubicBezTo>
                    <a:cubicBezTo>
                      <a:pt x="102" y="4"/>
                      <a:pt x="102" y="4"/>
                      <a:pt x="102" y="3"/>
                    </a:cubicBezTo>
                    <a:cubicBezTo>
                      <a:pt x="102" y="3"/>
                      <a:pt x="101" y="3"/>
                      <a:pt x="101" y="3"/>
                    </a:cubicBezTo>
                    <a:cubicBezTo>
                      <a:pt x="101" y="4"/>
                      <a:pt x="102" y="5"/>
                      <a:pt x="102" y="6"/>
                    </a:cubicBezTo>
                    <a:cubicBezTo>
                      <a:pt x="101" y="7"/>
                      <a:pt x="100" y="5"/>
                      <a:pt x="99" y="6"/>
                    </a:cubicBezTo>
                    <a:cubicBezTo>
                      <a:pt x="99" y="6"/>
                      <a:pt x="99" y="6"/>
                      <a:pt x="99" y="7"/>
                    </a:cubicBezTo>
                    <a:cubicBezTo>
                      <a:pt x="99" y="6"/>
                      <a:pt x="98" y="6"/>
                      <a:pt x="98" y="6"/>
                    </a:cubicBezTo>
                    <a:cubicBezTo>
                      <a:pt x="98" y="7"/>
                      <a:pt x="98" y="7"/>
                      <a:pt x="98" y="8"/>
                    </a:cubicBezTo>
                    <a:cubicBezTo>
                      <a:pt x="98" y="8"/>
                      <a:pt x="97" y="8"/>
                      <a:pt x="97" y="8"/>
                    </a:cubicBezTo>
                    <a:cubicBezTo>
                      <a:pt x="97" y="8"/>
                      <a:pt x="97" y="7"/>
                      <a:pt x="97" y="6"/>
                    </a:cubicBezTo>
                    <a:cubicBezTo>
                      <a:pt x="95" y="6"/>
                      <a:pt x="95" y="7"/>
                      <a:pt x="94" y="6"/>
                    </a:cubicBezTo>
                    <a:cubicBezTo>
                      <a:pt x="93" y="6"/>
                      <a:pt x="93" y="7"/>
                      <a:pt x="93" y="8"/>
                    </a:cubicBezTo>
                    <a:cubicBezTo>
                      <a:pt x="93" y="8"/>
                      <a:pt x="94" y="8"/>
                      <a:pt x="94" y="9"/>
                    </a:cubicBezTo>
                    <a:cubicBezTo>
                      <a:pt x="93" y="9"/>
                      <a:pt x="93" y="8"/>
                      <a:pt x="93" y="8"/>
                    </a:cubicBezTo>
                    <a:cubicBezTo>
                      <a:pt x="92" y="8"/>
                      <a:pt x="92" y="10"/>
                      <a:pt x="92" y="10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92" y="9"/>
                      <a:pt x="92" y="9"/>
                      <a:pt x="92" y="9"/>
                    </a:cubicBezTo>
                    <a:cubicBezTo>
                      <a:pt x="92" y="7"/>
                      <a:pt x="88" y="8"/>
                      <a:pt x="90" y="6"/>
                    </a:cubicBezTo>
                    <a:cubicBezTo>
                      <a:pt x="90" y="5"/>
                      <a:pt x="89" y="5"/>
                      <a:pt x="88" y="5"/>
                    </a:cubicBezTo>
                    <a:cubicBezTo>
                      <a:pt x="89" y="5"/>
                      <a:pt x="89" y="5"/>
                      <a:pt x="89" y="4"/>
                    </a:cubicBezTo>
                    <a:cubicBezTo>
                      <a:pt x="89" y="3"/>
                      <a:pt x="87" y="4"/>
                      <a:pt x="87" y="4"/>
                    </a:cubicBezTo>
                    <a:cubicBezTo>
                      <a:pt x="87" y="5"/>
                      <a:pt x="86" y="5"/>
                      <a:pt x="85" y="5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6" y="7"/>
                      <a:pt x="85" y="8"/>
                      <a:pt x="85" y="8"/>
                    </a:cubicBezTo>
                    <a:cubicBezTo>
                      <a:pt x="85" y="8"/>
                      <a:pt x="85" y="8"/>
                      <a:pt x="84" y="8"/>
                    </a:cubicBezTo>
                    <a:cubicBezTo>
                      <a:pt x="84" y="8"/>
                      <a:pt x="84" y="8"/>
                      <a:pt x="84" y="9"/>
                    </a:cubicBezTo>
                    <a:cubicBezTo>
                      <a:pt x="84" y="8"/>
                      <a:pt x="84" y="8"/>
                      <a:pt x="84" y="7"/>
                    </a:cubicBezTo>
                    <a:cubicBezTo>
                      <a:pt x="83" y="7"/>
                      <a:pt x="80" y="7"/>
                      <a:pt x="79" y="8"/>
                    </a:cubicBezTo>
                    <a:cubicBezTo>
                      <a:pt x="79" y="9"/>
                      <a:pt x="79" y="10"/>
                      <a:pt x="79" y="10"/>
                    </a:cubicBezTo>
                    <a:cubicBezTo>
                      <a:pt x="81" y="10"/>
                      <a:pt x="82" y="9"/>
                      <a:pt x="83" y="9"/>
                    </a:cubicBezTo>
                    <a:cubicBezTo>
                      <a:pt x="83" y="9"/>
                      <a:pt x="83" y="9"/>
                      <a:pt x="83" y="9"/>
                    </a:cubicBezTo>
                    <a:cubicBezTo>
                      <a:pt x="83" y="10"/>
                      <a:pt x="84" y="10"/>
                      <a:pt x="84" y="10"/>
                    </a:cubicBezTo>
                    <a:cubicBezTo>
                      <a:pt x="84" y="10"/>
                      <a:pt x="84" y="10"/>
                      <a:pt x="84" y="10"/>
                    </a:cubicBezTo>
                    <a:cubicBezTo>
                      <a:pt x="83" y="9"/>
                      <a:pt x="82" y="10"/>
                      <a:pt x="82" y="10"/>
                    </a:cubicBezTo>
                    <a:cubicBezTo>
                      <a:pt x="82" y="11"/>
                      <a:pt x="82" y="12"/>
                      <a:pt x="83" y="13"/>
                    </a:cubicBezTo>
                    <a:cubicBezTo>
                      <a:pt x="81" y="12"/>
                      <a:pt x="81" y="11"/>
                      <a:pt x="79" y="11"/>
                    </a:cubicBezTo>
                    <a:cubicBezTo>
                      <a:pt x="80" y="11"/>
                      <a:pt x="80" y="10"/>
                      <a:pt x="80" y="10"/>
                    </a:cubicBezTo>
                    <a:cubicBezTo>
                      <a:pt x="79" y="11"/>
                      <a:pt x="78" y="11"/>
                      <a:pt x="77" y="11"/>
                    </a:cubicBezTo>
                    <a:cubicBezTo>
                      <a:pt x="77" y="11"/>
                      <a:pt x="76" y="11"/>
                      <a:pt x="76" y="11"/>
                    </a:cubicBezTo>
                    <a:cubicBezTo>
                      <a:pt x="77" y="10"/>
                      <a:pt x="77" y="10"/>
                      <a:pt x="77" y="10"/>
                    </a:cubicBezTo>
                    <a:cubicBezTo>
                      <a:pt x="77" y="10"/>
                      <a:pt x="77" y="10"/>
                      <a:pt x="78" y="10"/>
                    </a:cubicBezTo>
                    <a:cubicBezTo>
                      <a:pt x="79" y="9"/>
                      <a:pt x="77" y="8"/>
                      <a:pt x="77" y="8"/>
                    </a:cubicBezTo>
                    <a:cubicBezTo>
                      <a:pt x="77" y="7"/>
                      <a:pt x="78" y="7"/>
                      <a:pt x="78" y="6"/>
                    </a:cubicBezTo>
                    <a:cubicBezTo>
                      <a:pt x="77" y="6"/>
                      <a:pt x="77" y="6"/>
                      <a:pt x="76" y="6"/>
                    </a:cubicBezTo>
                    <a:cubicBezTo>
                      <a:pt x="76" y="6"/>
                      <a:pt x="76" y="5"/>
                      <a:pt x="75" y="5"/>
                    </a:cubicBezTo>
                    <a:cubicBezTo>
                      <a:pt x="74" y="5"/>
                      <a:pt x="74" y="6"/>
                      <a:pt x="73" y="6"/>
                    </a:cubicBezTo>
                    <a:cubicBezTo>
                      <a:pt x="71" y="6"/>
                      <a:pt x="72" y="4"/>
                      <a:pt x="71" y="5"/>
                    </a:cubicBezTo>
                    <a:cubicBezTo>
                      <a:pt x="71" y="6"/>
                      <a:pt x="71" y="6"/>
                      <a:pt x="71" y="7"/>
                    </a:cubicBezTo>
                    <a:cubicBezTo>
                      <a:pt x="69" y="6"/>
                      <a:pt x="69" y="7"/>
                      <a:pt x="67" y="8"/>
                    </a:cubicBezTo>
                    <a:cubicBezTo>
                      <a:pt x="67" y="8"/>
                      <a:pt x="65" y="8"/>
                      <a:pt x="66" y="6"/>
                    </a:cubicBezTo>
                    <a:cubicBezTo>
                      <a:pt x="63" y="6"/>
                      <a:pt x="63" y="7"/>
                      <a:pt x="61" y="6"/>
                    </a:cubicBezTo>
                    <a:cubicBezTo>
                      <a:pt x="60" y="6"/>
                      <a:pt x="60" y="7"/>
                      <a:pt x="59" y="7"/>
                    </a:cubicBezTo>
                    <a:cubicBezTo>
                      <a:pt x="59" y="7"/>
                      <a:pt x="60" y="5"/>
                      <a:pt x="57" y="5"/>
                    </a:cubicBezTo>
                    <a:cubicBezTo>
                      <a:pt x="57" y="6"/>
                      <a:pt x="57" y="7"/>
                      <a:pt x="58" y="7"/>
                    </a:cubicBezTo>
                    <a:cubicBezTo>
                      <a:pt x="57" y="8"/>
                      <a:pt x="55" y="8"/>
                      <a:pt x="56" y="10"/>
                    </a:cubicBezTo>
                    <a:cubicBezTo>
                      <a:pt x="56" y="9"/>
                      <a:pt x="57" y="10"/>
                      <a:pt x="57" y="11"/>
                    </a:cubicBezTo>
                    <a:cubicBezTo>
                      <a:pt x="56" y="11"/>
                      <a:pt x="55" y="11"/>
                      <a:pt x="55" y="11"/>
                    </a:cubicBezTo>
                    <a:cubicBezTo>
                      <a:pt x="55" y="11"/>
                      <a:pt x="55" y="12"/>
                      <a:pt x="54" y="12"/>
                    </a:cubicBezTo>
                    <a:cubicBezTo>
                      <a:pt x="54" y="13"/>
                      <a:pt x="55" y="13"/>
                      <a:pt x="55" y="13"/>
                    </a:cubicBezTo>
                    <a:cubicBezTo>
                      <a:pt x="56" y="13"/>
                      <a:pt x="56" y="13"/>
                      <a:pt x="56" y="13"/>
                    </a:cubicBezTo>
                    <a:cubicBezTo>
                      <a:pt x="55" y="14"/>
                      <a:pt x="53" y="14"/>
                      <a:pt x="53" y="13"/>
                    </a:cubicBezTo>
                    <a:cubicBezTo>
                      <a:pt x="52" y="13"/>
                      <a:pt x="53" y="14"/>
                      <a:pt x="53" y="14"/>
                    </a:cubicBezTo>
                    <a:cubicBezTo>
                      <a:pt x="54" y="15"/>
                      <a:pt x="54" y="15"/>
                      <a:pt x="54" y="15"/>
                    </a:cubicBezTo>
                    <a:cubicBezTo>
                      <a:pt x="55" y="15"/>
                      <a:pt x="56" y="16"/>
                      <a:pt x="57" y="16"/>
                    </a:cubicBezTo>
                    <a:cubicBezTo>
                      <a:pt x="56" y="16"/>
                      <a:pt x="57" y="17"/>
                      <a:pt x="56" y="17"/>
                    </a:cubicBezTo>
                    <a:cubicBezTo>
                      <a:pt x="56" y="15"/>
                      <a:pt x="54" y="17"/>
                      <a:pt x="52" y="16"/>
                    </a:cubicBezTo>
                    <a:cubicBezTo>
                      <a:pt x="52" y="16"/>
                      <a:pt x="53" y="15"/>
                      <a:pt x="53" y="14"/>
                    </a:cubicBezTo>
                    <a:cubicBezTo>
                      <a:pt x="52" y="14"/>
                      <a:pt x="51" y="15"/>
                      <a:pt x="50" y="15"/>
                    </a:cubicBezTo>
                    <a:cubicBezTo>
                      <a:pt x="50" y="14"/>
                      <a:pt x="50" y="14"/>
                      <a:pt x="49" y="14"/>
                    </a:cubicBezTo>
                    <a:cubicBezTo>
                      <a:pt x="49" y="14"/>
                      <a:pt x="49" y="14"/>
                      <a:pt x="49" y="14"/>
                    </a:cubicBezTo>
                    <a:cubicBezTo>
                      <a:pt x="50" y="14"/>
                      <a:pt x="50" y="13"/>
                      <a:pt x="50" y="13"/>
                    </a:cubicBezTo>
                    <a:cubicBezTo>
                      <a:pt x="50" y="13"/>
                      <a:pt x="51" y="13"/>
                      <a:pt x="52" y="13"/>
                    </a:cubicBezTo>
                    <a:cubicBezTo>
                      <a:pt x="52" y="13"/>
                      <a:pt x="52" y="12"/>
                      <a:pt x="53" y="12"/>
                    </a:cubicBezTo>
                    <a:cubicBezTo>
                      <a:pt x="53" y="11"/>
                      <a:pt x="53" y="10"/>
                      <a:pt x="52" y="10"/>
                    </a:cubicBezTo>
                    <a:cubicBezTo>
                      <a:pt x="52" y="9"/>
                      <a:pt x="53" y="8"/>
                      <a:pt x="52" y="7"/>
                    </a:cubicBezTo>
                    <a:cubicBezTo>
                      <a:pt x="51" y="6"/>
                      <a:pt x="50" y="5"/>
                      <a:pt x="49" y="6"/>
                    </a:cubicBezTo>
                    <a:cubicBezTo>
                      <a:pt x="51" y="7"/>
                      <a:pt x="50" y="7"/>
                      <a:pt x="49" y="8"/>
                    </a:cubicBezTo>
                    <a:cubicBezTo>
                      <a:pt x="50" y="8"/>
                      <a:pt x="50" y="8"/>
                      <a:pt x="51" y="8"/>
                    </a:cubicBezTo>
                    <a:cubicBezTo>
                      <a:pt x="51" y="9"/>
                      <a:pt x="50" y="9"/>
                      <a:pt x="49" y="9"/>
                    </a:cubicBezTo>
                    <a:cubicBezTo>
                      <a:pt x="49" y="10"/>
                      <a:pt x="50" y="10"/>
                      <a:pt x="49" y="11"/>
                    </a:cubicBezTo>
                    <a:cubicBezTo>
                      <a:pt x="49" y="11"/>
                      <a:pt x="49" y="12"/>
                      <a:pt x="49" y="12"/>
                    </a:cubicBezTo>
                    <a:cubicBezTo>
                      <a:pt x="49" y="12"/>
                      <a:pt x="49" y="12"/>
                      <a:pt x="48" y="12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2"/>
                      <a:pt x="48" y="12"/>
                      <a:pt x="48" y="13"/>
                    </a:cubicBezTo>
                    <a:cubicBezTo>
                      <a:pt x="48" y="13"/>
                      <a:pt x="48" y="13"/>
                      <a:pt x="48" y="13"/>
                    </a:cubicBezTo>
                    <a:cubicBezTo>
                      <a:pt x="47" y="13"/>
                      <a:pt x="47" y="12"/>
                      <a:pt x="46" y="13"/>
                    </a:cubicBezTo>
                    <a:cubicBezTo>
                      <a:pt x="46" y="13"/>
                      <a:pt x="46" y="14"/>
                      <a:pt x="45" y="14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4" y="13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3" y="12"/>
                    </a:cubicBezTo>
                    <a:cubicBezTo>
                      <a:pt x="44" y="12"/>
                      <a:pt x="45" y="12"/>
                      <a:pt x="45" y="11"/>
                    </a:cubicBezTo>
                    <a:cubicBezTo>
                      <a:pt x="45" y="9"/>
                      <a:pt x="47" y="10"/>
                      <a:pt x="46" y="8"/>
                    </a:cubicBezTo>
                    <a:cubicBezTo>
                      <a:pt x="46" y="8"/>
                      <a:pt x="45" y="8"/>
                      <a:pt x="45" y="8"/>
                    </a:cubicBezTo>
                    <a:cubicBezTo>
                      <a:pt x="44" y="6"/>
                      <a:pt x="47" y="6"/>
                      <a:pt x="45" y="5"/>
                    </a:cubicBezTo>
                    <a:cubicBezTo>
                      <a:pt x="45" y="5"/>
                      <a:pt x="46" y="5"/>
                      <a:pt x="46" y="4"/>
                    </a:cubicBezTo>
                    <a:cubicBezTo>
                      <a:pt x="45" y="4"/>
                      <a:pt x="45" y="5"/>
                      <a:pt x="45" y="5"/>
                    </a:cubicBezTo>
                    <a:cubicBezTo>
                      <a:pt x="44" y="4"/>
                      <a:pt x="44" y="3"/>
                      <a:pt x="42" y="3"/>
                    </a:cubicBezTo>
                    <a:cubicBezTo>
                      <a:pt x="42" y="3"/>
                      <a:pt x="43" y="3"/>
                      <a:pt x="43" y="4"/>
                    </a:cubicBezTo>
                    <a:cubicBezTo>
                      <a:pt x="42" y="4"/>
                      <a:pt x="41" y="4"/>
                      <a:pt x="41" y="4"/>
                    </a:cubicBezTo>
                    <a:cubicBezTo>
                      <a:pt x="41" y="5"/>
                      <a:pt x="40" y="4"/>
                      <a:pt x="40" y="4"/>
                    </a:cubicBezTo>
                    <a:cubicBezTo>
                      <a:pt x="39" y="5"/>
                      <a:pt x="40" y="6"/>
                      <a:pt x="39" y="6"/>
                    </a:cubicBezTo>
                    <a:cubicBezTo>
                      <a:pt x="39" y="7"/>
                      <a:pt x="39" y="7"/>
                      <a:pt x="38" y="7"/>
                    </a:cubicBezTo>
                    <a:cubicBezTo>
                      <a:pt x="39" y="8"/>
                      <a:pt x="40" y="8"/>
                      <a:pt x="39" y="10"/>
                    </a:cubicBezTo>
                    <a:cubicBezTo>
                      <a:pt x="40" y="10"/>
                      <a:pt x="40" y="10"/>
                      <a:pt x="41" y="10"/>
                    </a:cubicBezTo>
                    <a:cubicBezTo>
                      <a:pt x="42" y="10"/>
                      <a:pt x="42" y="11"/>
                      <a:pt x="41" y="12"/>
                    </a:cubicBezTo>
                    <a:cubicBezTo>
                      <a:pt x="41" y="12"/>
                      <a:pt x="41" y="10"/>
                      <a:pt x="40" y="11"/>
                    </a:cubicBezTo>
                    <a:cubicBezTo>
                      <a:pt x="40" y="11"/>
                      <a:pt x="39" y="11"/>
                      <a:pt x="39" y="11"/>
                    </a:cubicBezTo>
                    <a:cubicBezTo>
                      <a:pt x="39" y="12"/>
                      <a:pt x="39" y="12"/>
                      <a:pt x="38" y="13"/>
                    </a:cubicBezTo>
                    <a:cubicBezTo>
                      <a:pt x="39" y="13"/>
                      <a:pt x="39" y="13"/>
                      <a:pt x="39" y="14"/>
                    </a:cubicBezTo>
                    <a:cubicBezTo>
                      <a:pt x="40" y="13"/>
                      <a:pt x="40" y="14"/>
                      <a:pt x="41" y="14"/>
                    </a:cubicBezTo>
                    <a:cubicBezTo>
                      <a:pt x="41" y="15"/>
                      <a:pt x="41" y="14"/>
                      <a:pt x="41" y="14"/>
                    </a:cubicBezTo>
                    <a:cubicBezTo>
                      <a:pt x="41" y="15"/>
                      <a:pt x="41" y="15"/>
                      <a:pt x="42" y="15"/>
                    </a:cubicBezTo>
                    <a:cubicBezTo>
                      <a:pt x="42" y="15"/>
                      <a:pt x="42" y="15"/>
                      <a:pt x="43" y="15"/>
                    </a:cubicBezTo>
                    <a:cubicBezTo>
                      <a:pt x="42" y="16"/>
                      <a:pt x="42" y="15"/>
                      <a:pt x="41" y="15"/>
                    </a:cubicBezTo>
                    <a:cubicBezTo>
                      <a:pt x="41" y="16"/>
                      <a:pt x="42" y="16"/>
                      <a:pt x="42" y="17"/>
                    </a:cubicBezTo>
                    <a:cubicBezTo>
                      <a:pt x="42" y="17"/>
                      <a:pt x="41" y="17"/>
                      <a:pt x="41" y="17"/>
                    </a:cubicBezTo>
                    <a:cubicBezTo>
                      <a:pt x="40" y="17"/>
                      <a:pt x="40" y="15"/>
                      <a:pt x="38" y="15"/>
                    </a:cubicBezTo>
                    <a:cubicBezTo>
                      <a:pt x="37" y="15"/>
                      <a:pt x="38" y="17"/>
                      <a:pt x="37" y="16"/>
                    </a:cubicBezTo>
                    <a:cubicBezTo>
                      <a:pt x="37" y="16"/>
                      <a:pt x="36" y="16"/>
                      <a:pt x="36" y="16"/>
                    </a:cubicBezTo>
                    <a:cubicBezTo>
                      <a:pt x="36" y="15"/>
                      <a:pt x="37" y="12"/>
                      <a:pt x="36" y="12"/>
                    </a:cubicBezTo>
                    <a:cubicBezTo>
                      <a:pt x="36" y="12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2" y="10"/>
                    </a:cubicBezTo>
                    <a:cubicBezTo>
                      <a:pt x="32" y="11"/>
                      <a:pt x="33" y="11"/>
                      <a:pt x="34" y="11"/>
                    </a:cubicBezTo>
                    <a:cubicBezTo>
                      <a:pt x="34" y="12"/>
                      <a:pt x="32" y="12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1" y="13"/>
                      <a:pt x="31" y="14"/>
                    </a:cubicBezTo>
                    <a:cubicBezTo>
                      <a:pt x="31" y="15"/>
                      <a:pt x="32" y="16"/>
                      <a:pt x="31" y="16"/>
                    </a:cubicBezTo>
                    <a:cubicBezTo>
                      <a:pt x="29" y="16"/>
                      <a:pt x="27" y="16"/>
                      <a:pt x="27" y="15"/>
                    </a:cubicBezTo>
                    <a:cubicBezTo>
                      <a:pt x="27" y="14"/>
                      <a:pt x="28" y="13"/>
                      <a:pt x="28" y="12"/>
                    </a:cubicBezTo>
                    <a:cubicBezTo>
                      <a:pt x="29" y="11"/>
                      <a:pt x="30" y="11"/>
                      <a:pt x="30" y="10"/>
                    </a:cubicBezTo>
                    <a:cubicBezTo>
                      <a:pt x="33" y="10"/>
                      <a:pt x="33" y="7"/>
                      <a:pt x="36" y="8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7" y="6"/>
                      <a:pt x="36" y="8"/>
                      <a:pt x="37" y="8"/>
                    </a:cubicBezTo>
                    <a:cubicBezTo>
                      <a:pt x="37" y="7"/>
                      <a:pt x="37" y="6"/>
                      <a:pt x="36" y="5"/>
                    </a:cubicBezTo>
                    <a:cubicBezTo>
                      <a:pt x="35" y="5"/>
                      <a:pt x="36" y="6"/>
                      <a:pt x="35" y="6"/>
                    </a:cubicBezTo>
                    <a:cubicBezTo>
                      <a:pt x="34" y="6"/>
                      <a:pt x="34" y="7"/>
                      <a:pt x="33" y="8"/>
                    </a:cubicBezTo>
                    <a:cubicBezTo>
                      <a:pt x="31" y="7"/>
                      <a:pt x="33" y="6"/>
                      <a:pt x="33" y="4"/>
                    </a:cubicBezTo>
                    <a:cubicBezTo>
                      <a:pt x="31" y="4"/>
                      <a:pt x="32" y="6"/>
                      <a:pt x="31" y="6"/>
                    </a:cubicBezTo>
                    <a:cubicBezTo>
                      <a:pt x="30" y="5"/>
                      <a:pt x="30" y="3"/>
                      <a:pt x="29" y="3"/>
                    </a:cubicBezTo>
                    <a:cubicBezTo>
                      <a:pt x="28" y="3"/>
                      <a:pt x="30" y="2"/>
                      <a:pt x="30" y="1"/>
                    </a:cubicBezTo>
                    <a:cubicBezTo>
                      <a:pt x="29" y="1"/>
                      <a:pt x="28" y="1"/>
                      <a:pt x="28" y="0"/>
                    </a:cubicBezTo>
                    <a:cubicBezTo>
                      <a:pt x="27" y="0"/>
                      <a:pt x="28" y="1"/>
                      <a:pt x="28" y="1"/>
                    </a:cubicBezTo>
                    <a:cubicBezTo>
                      <a:pt x="28" y="2"/>
                      <a:pt x="27" y="4"/>
                      <a:pt x="27" y="4"/>
                    </a:cubicBezTo>
                    <a:cubicBezTo>
                      <a:pt x="27" y="6"/>
                      <a:pt x="25" y="6"/>
                      <a:pt x="24" y="7"/>
                    </a:cubicBezTo>
                    <a:cubicBezTo>
                      <a:pt x="24" y="8"/>
                      <a:pt x="24" y="8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6" y="9"/>
                      <a:pt x="26" y="9"/>
                      <a:pt x="26" y="10"/>
                    </a:cubicBezTo>
                    <a:cubicBezTo>
                      <a:pt x="27" y="10"/>
                      <a:pt x="27" y="10"/>
                      <a:pt x="27" y="11"/>
                    </a:cubicBezTo>
                    <a:cubicBezTo>
                      <a:pt x="25" y="11"/>
                      <a:pt x="26" y="13"/>
                      <a:pt x="24" y="12"/>
                    </a:cubicBezTo>
                    <a:cubicBezTo>
                      <a:pt x="24" y="13"/>
                      <a:pt x="25" y="12"/>
                      <a:pt x="25" y="13"/>
                    </a:cubicBezTo>
                    <a:cubicBezTo>
                      <a:pt x="26" y="13"/>
                      <a:pt x="25" y="13"/>
                      <a:pt x="25" y="14"/>
                    </a:cubicBezTo>
                    <a:cubicBezTo>
                      <a:pt x="26" y="14"/>
                      <a:pt x="26" y="13"/>
                      <a:pt x="26" y="14"/>
                    </a:cubicBezTo>
                    <a:cubicBezTo>
                      <a:pt x="26" y="15"/>
                      <a:pt x="26" y="16"/>
                      <a:pt x="27" y="16"/>
                    </a:cubicBezTo>
                    <a:cubicBezTo>
                      <a:pt x="26" y="17"/>
                      <a:pt x="25" y="17"/>
                      <a:pt x="24" y="16"/>
                    </a:cubicBezTo>
                    <a:cubicBezTo>
                      <a:pt x="25" y="16"/>
                      <a:pt x="25" y="15"/>
                      <a:pt x="26" y="15"/>
                    </a:cubicBezTo>
                    <a:cubicBezTo>
                      <a:pt x="24" y="15"/>
                      <a:pt x="23" y="16"/>
                      <a:pt x="22" y="17"/>
                    </a:cubicBezTo>
                    <a:cubicBezTo>
                      <a:pt x="21" y="17"/>
                      <a:pt x="21" y="16"/>
                      <a:pt x="21" y="15"/>
                    </a:cubicBezTo>
                    <a:cubicBezTo>
                      <a:pt x="21" y="15"/>
                      <a:pt x="21" y="15"/>
                      <a:pt x="22" y="15"/>
                    </a:cubicBezTo>
                    <a:cubicBezTo>
                      <a:pt x="22" y="15"/>
                      <a:pt x="22" y="14"/>
                      <a:pt x="22" y="14"/>
                    </a:cubicBezTo>
                    <a:cubicBezTo>
                      <a:pt x="22" y="14"/>
                      <a:pt x="22" y="15"/>
                      <a:pt x="23" y="15"/>
                    </a:cubicBezTo>
                    <a:cubicBezTo>
                      <a:pt x="23" y="15"/>
                      <a:pt x="24" y="14"/>
                      <a:pt x="24" y="14"/>
                    </a:cubicBezTo>
                    <a:cubicBezTo>
                      <a:pt x="23" y="14"/>
                      <a:pt x="23" y="14"/>
                      <a:pt x="22" y="14"/>
                    </a:cubicBezTo>
                    <a:cubicBezTo>
                      <a:pt x="23" y="13"/>
                      <a:pt x="23" y="13"/>
                      <a:pt x="24" y="13"/>
                    </a:cubicBezTo>
                    <a:cubicBezTo>
                      <a:pt x="23" y="11"/>
                      <a:pt x="20" y="12"/>
                      <a:pt x="20" y="10"/>
                    </a:cubicBezTo>
                    <a:cubicBezTo>
                      <a:pt x="19" y="11"/>
                      <a:pt x="20" y="12"/>
                      <a:pt x="20" y="12"/>
                    </a:cubicBezTo>
                    <a:cubicBezTo>
                      <a:pt x="20" y="13"/>
                      <a:pt x="19" y="13"/>
                      <a:pt x="19" y="14"/>
                    </a:cubicBezTo>
                    <a:cubicBezTo>
                      <a:pt x="20" y="14"/>
                      <a:pt x="21" y="14"/>
                      <a:pt x="21" y="14"/>
                    </a:cubicBezTo>
                    <a:cubicBezTo>
                      <a:pt x="21" y="14"/>
                      <a:pt x="20" y="14"/>
                      <a:pt x="20" y="14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6"/>
                      <a:pt x="19" y="16"/>
                      <a:pt x="18" y="16"/>
                    </a:cubicBezTo>
                    <a:cubicBezTo>
                      <a:pt x="18" y="15"/>
                      <a:pt x="17" y="16"/>
                      <a:pt x="16" y="16"/>
                    </a:cubicBezTo>
                    <a:cubicBezTo>
                      <a:pt x="16" y="16"/>
                      <a:pt x="16" y="15"/>
                      <a:pt x="16" y="15"/>
                    </a:cubicBezTo>
                    <a:cubicBezTo>
                      <a:pt x="17" y="15"/>
                      <a:pt x="18" y="15"/>
                      <a:pt x="19" y="15"/>
                    </a:cubicBezTo>
                    <a:cubicBezTo>
                      <a:pt x="19" y="15"/>
                      <a:pt x="19" y="15"/>
                      <a:pt x="18" y="14"/>
                    </a:cubicBezTo>
                    <a:cubicBezTo>
                      <a:pt x="18" y="13"/>
                      <a:pt x="19" y="13"/>
                      <a:pt x="18" y="12"/>
                    </a:cubicBezTo>
                    <a:cubicBezTo>
                      <a:pt x="18" y="12"/>
                      <a:pt x="17" y="12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4"/>
                    </a:cubicBezTo>
                    <a:cubicBezTo>
                      <a:pt x="16" y="13"/>
                      <a:pt x="16" y="15"/>
                      <a:pt x="15" y="15"/>
                    </a:cubicBezTo>
                    <a:cubicBezTo>
                      <a:pt x="14" y="16"/>
                      <a:pt x="16" y="17"/>
                      <a:pt x="15" y="17"/>
                    </a:cubicBezTo>
                    <a:cubicBezTo>
                      <a:pt x="14" y="16"/>
                      <a:pt x="13" y="16"/>
                      <a:pt x="1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15"/>
                      <a:pt x="14" y="14"/>
                      <a:pt x="15" y="14"/>
                    </a:cubicBezTo>
                    <a:cubicBezTo>
                      <a:pt x="14" y="13"/>
                      <a:pt x="13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6"/>
                      <a:pt x="11" y="16"/>
                      <a:pt x="11" y="16"/>
                    </a:cubicBezTo>
                    <a:cubicBezTo>
                      <a:pt x="10" y="16"/>
                      <a:pt x="10" y="15"/>
                      <a:pt x="10" y="16"/>
                    </a:cubicBezTo>
                    <a:cubicBezTo>
                      <a:pt x="9" y="16"/>
                      <a:pt x="8" y="16"/>
                      <a:pt x="7" y="16"/>
                    </a:cubicBezTo>
                    <a:cubicBezTo>
                      <a:pt x="6" y="16"/>
                      <a:pt x="7" y="15"/>
                      <a:pt x="5" y="15"/>
                    </a:cubicBezTo>
                    <a:cubicBezTo>
                      <a:pt x="5" y="15"/>
                      <a:pt x="5" y="14"/>
                      <a:pt x="5" y="14"/>
                    </a:cubicBezTo>
                    <a:cubicBezTo>
                      <a:pt x="5" y="13"/>
                      <a:pt x="9" y="14"/>
                      <a:pt x="8" y="12"/>
                    </a:cubicBezTo>
                    <a:cubicBezTo>
                      <a:pt x="7" y="11"/>
                      <a:pt x="8" y="12"/>
                      <a:pt x="7" y="13"/>
                    </a:cubicBezTo>
                    <a:cubicBezTo>
                      <a:pt x="7" y="13"/>
                      <a:pt x="6" y="12"/>
                      <a:pt x="5" y="12"/>
                    </a:cubicBezTo>
                    <a:cubicBezTo>
                      <a:pt x="6" y="13"/>
                      <a:pt x="5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2" y="14"/>
                    </a:cubicBezTo>
                    <a:cubicBezTo>
                      <a:pt x="3" y="16"/>
                      <a:pt x="2" y="15"/>
                      <a:pt x="1" y="16"/>
                    </a:cubicBezTo>
                    <a:cubicBezTo>
                      <a:pt x="2" y="18"/>
                      <a:pt x="0" y="18"/>
                      <a:pt x="1" y="20"/>
                    </a:cubicBezTo>
                    <a:cubicBezTo>
                      <a:pt x="1" y="20"/>
                      <a:pt x="2" y="19"/>
                      <a:pt x="2" y="19"/>
                    </a:cubicBezTo>
                    <a:cubicBezTo>
                      <a:pt x="2" y="21"/>
                      <a:pt x="3" y="20"/>
                      <a:pt x="3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4" y="21"/>
                      <a:pt x="6" y="21"/>
                      <a:pt x="6" y="21"/>
                    </a:cubicBezTo>
                    <a:cubicBezTo>
                      <a:pt x="5" y="21"/>
                      <a:pt x="6" y="18"/>
                      <a:pt x="7" y="18"/>
                    </a:cubicBezTo>
                    <a:cubicBezTo>
                      <a:pt x="9" y="20"/>
                      <a:pt x="10" y="19"/>
                      <a:pt x="12" y="19"/>
                    </a:cubicBezTo>
                    <a:cubicBezTo>
                      <a:pt x="13" y="18"/>
                      <a:pt x="11" y="18"/>
                      <a:pt x="12" y="17"/>
                    </a:cubicBezTo>
                    <a:cubicBezTo>
                      <a:pt x="14" y="18"/>
                      <a:pt x="13" y="18"/>
                      <a:pt x="13" y="19"/>
                    </a:cubicBezTo>
                    <a:cubicBezTo>
                      <a:pt x="15" y="20"/>
                      <a:pt x="16" y="22"/>
                      <a:pt x="17" y="23"/>
                    </a:cubicBezTo>
                    <a:cubicBezTo>
                      <a:pt x="16" y="23"/>
                      <a:pt x="16" y="24"/>
                      <a:pt x="16" y="25"/>
                    </a:cubicBezTo>
                    <a:cubicBezTo>
                      <a:pt x="18" y="25"/>
                      <a:pt x="18" y="26"/>
                      <a:pt x="19" y="26"/>
                    </a:cubicBezTo>
                    <a:cubicBezTo>
                      <a:pt x="19" y="26"/>
                      <a:pt x="19" y="26"/>
                      <a:pt x="20" y="26"/>
                    </a:cubicBezTo>
                    <a:cubicBezTo>
                      <a:pt x="20" y="26"/>
                      <a:pt x="20" y="27"/>
                      <a:pt x="20" y="26"/>
                    </a:cubicBezTo>
                    <a:cubicBezTo>
                      <a:pt x="20" y="26"/>
                      <a:pt x="21" y="26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3" y="25"/>
                      <a:pt x="22" y="24"/>
                      <a:pt x="23" y="24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6" y="26"/>
                      <a:pt x="24" y="27"/>
                      <a:pt x="25" y="27"/>
                    </a:cubicBezTo>
                    <a:cubicBezTo>
                      <a:pt x="26" y="27"/>
                      <a:pt x="26" y="28"/>
                      <a:pt x="27" y="28"/>
                    </a:cubicBezTo>
                    <a:cubicBezTo>
                      <a:pt x="28" y="27"/>
                      <a:pt x="25" y="26"/>
                      <a:pt x="27" y="26"/>
                    </a:cubicBezTo>
                    <a:cubicBezTo>
                      <a:pt x="28" y="26"/>
                      <a:pt x="28" y="27"/>
                      <a:pt x="29" y="26"/>
                    </a:cubicBezTo>
                    <a:cubicBezTo>
                      <a:pt x="29" y="25"/>
                      <a:pt x="29" y="25"/>
                      <a:pt x="30" y="24"/>
                    </a:cubicBezTo>
                    <a:cubicBezTo>
                      <a:pt x="30" y="23"/>
                      <a:pt x="29" y="23"/>
                      <a:pt x="29" y="22"/>
                    </a:cubicBezTo>
                    <a:cubicBezTo>
                      <a:pt x="29" y="22"/>
                      <a:pt x="30" y="21"/>
                      <a:pt x="29" y="21"/>
                    </a:cubicBezTo>
                    <a:cubicBezTo>
                      <a:pt x="28" y="22"/>
                      <a:pt x="26" y="22"/>
                      <a:pt x="24" y="22"/>
                    </a:cubicBezTo>
                    <a:cubicBezTo>
                      <a:pt x="24" y="22"/>
                      <a:pt x="23" y="23"/>
                      <a:pt x="22" y="23"/>
                    </a:cubicBezTo>
                    <a:cubicBezTo>
                      <a:pt x="22" y="22"/>
                      <a:pt x="20" y="22"/>
                      <a:pt x="19" y="22"/>
                    </a:cubicBezTo>
                    <a:cubicBezTo>
                      <a:pt x="20" y="22"/>
                      <a:pt x="20" y="21"/>
                      <a:pt x="21" y="22"/>
                    </a:cubicBezTo>
                    <a:cubicBezTo>
                      <a:pt x="21" y="20"/>
                      <a:pt x="22" y="20"/>
                      <a:pt x="22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7"/>
                    </a:cubicBezTo>
                    <a:cubicBezTo>
                      <a:pt x="22" y="18"/>
                      <a:pt x="23" y="19"/>
                      <a:pt x="24" y="19"/>
                    </a:cubicBezTo>
                    <a:cubicBezTo>
                      <a:pt x="24" y="18"/>
                      <a:pt x="24" y="17"/>
                      <a:pt x="25" y="17"/>
                    </a:cubicBezTo>
                    <a:cubicBezTo>
                      <a:pt x="25" y="18"/>
                      <a:pt x="24" y="18"/>
                      <a:pt x="24" y="20"/>
                    </a:cubicBezTo>
                    <a:cubicBezTo>
                      <a:pt x="26" y="20"/>
                      <a:pt x="26" y="20"/>
                      <a:pt x="28" y="19"/>
                    </a:cubicBezTo>
                    <a:cubicBezTo>
                      <a:pt x="28" y="20"/>
                      <a:pt x="28" y="20"/>
                      <a:pt x="29" y="20"/>
                    </a:cubicBezTo>
                    <a:cubicBezTo>
                      <a:pt x="29" y="19"/>
                      <a:pt x="28" y="19"/>
                      <a:pt x="28" y="18"/>
                    </a:cubicBezTo>
                    <a:cubicBezTo>
                      <a:pt x="29" y="19"/>
                      <a:pt x="29" y="18"/>
                      <a:pt x="30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8"/>
                      <a:pt x="32" y="18"/>
                      <a:pt x="32" y="19"/>
                    </a:cubicBezTo>
                    <a:cubicBezTo>
                      <a:pt x="31" y="19"/>
                      <a:pt x="30" y="18"/>
                      <a:pt x="29" y="19"/>
                    </a:cubicBezTo>
                    <a:cubicBezTo>
                      <a:pt x="31" y="19"/>
                      <a:pt x="30" y="21"/>
                      <a:pt x="33" y="21"/>
                    </a:cubicBezTo>
                    <a:cubicBezTo>
                      <a:pt x="34" y="21"/>
                      <a:pt x="34" y="20"/>
                      <a:pt x="35" y="19"/>
                    </a:cubicBezTo>
                    <a:cubicBezTo>
                      <a:pt x="36" y="21"/>
                      <a:pt x="37" y="19"/>
                      <a:pt x="37" y="18"/>
                    </a:cubicBezTo>
                    <a:cubicBezTo>
                      <a:pt x="38" y="18"/>
                      <a:pt x="40" y="18"/>
                      <a:pt x="40" y="19"/>
                    </a:cubicBezTo>
                    <a:cubicBezTo>
                      <a:pt x="42" y="18"/>
                      <a:pt x="42" y="19"/>
                      <a:pt x="43" y="20"/>
                    </a:cubicBezTo>
                    <a:cubicBezTo>
                      <a:pt x="44" y="21"/>
                      <a:pt x="44" y="21"/>
                      <a:pt x="44" y="22"/>
                    </a:cubicBezTo>
                    <a:cubicBezTo>
                      <a:pt x="44" y="23"/>
                      <a:pt x="45" y="23"/>
                      <a:pt x="45" y="24"/>
                    </a:cubicBezTo>
                    <a:cubicBezTo>
                      <a:pt x="44" y="24"/>
                      <a:pt x="44" y="24"/>
                      <a:pt x="43" y="24"/>
                    </a:cubicBezTo>
                    <a:cubicBezTo>
                      <a:pt x="44" y="22"/>
                      <a:pt x="41" y="24"/>
                      <a:pt x="42" y="21"/>
                    </a:cubicBezTo>
                    <a:cubicBezTo>
                      <a:pt x="41" y="21"/>
                      <a:pt x="40" y="21"/>
                      <a:pt x="41" y="20"/>
                    </a:cubicBezTo>
                    <a:cubicBezTo>
                      <a:pt x="39" y="20"/>
                      <a:pt x="39" y="22"/>
                      <a:pt x="38" y="23"/>
                    </a:cubicBezTo>
                    <a:cubicBezTo>
                      <a:pt x="36" y="23"/>
                      <a:pt x="36" y="24"/>
                      <a:pt x="35" y="25"/>
                    </a:cubicBezTo>
                    <a:cubicBezTo>
                      <a:pt x="37" y="26"/>
                      <a:pt x="37" y="28"/>
                      <a:pt x="41" y="28"/>
                    </a:cubicBezTo>
                    <a:cubicBezTo>
                      <a:pt x="41" y="28"/>
                      <a:pt x="41" y="27"/>
                      <a:pt x="42" y="27"/>
                    </a:cubicBezTo>
                    <a:cubicBezTo>
                      <a:pt x="42" y="27"/>
                      <a:pt x="43" y="27"/>
                      <a:pt x="43" y="26"/>
                    </a:cubicBezTo>
                    <a:cubicBezTo>
                      <a:pt x="44" y="26"/>
                      <a:pt x="43" y="25"/>
                      <a:pt x="44" y="25"/>
                    </a:cubicBezTo>
                    <a:cubicBezTo>
                      <a:pt x="46" y="25"/>
                      <a:pt x="47" y="26"/>
                      <a:pt x="47" y="28"/>
                    </a:cubicBezTo>
                    <a:cubicBezTo>
                      <a:pt x="45" y="27"/>
                      <a:pt x="46" y="29"/>
                      <a:pt x="44" y="29"/>
                    </a:cubicBezTo>
                    <a:cubicBezTo>
                      <a:pt x="45" y="31"/>
                      <a:pt x="42" y="32"/>
                      <a:pt x="44" y="33"/>
                    </a:cubicBezTo>
                    <a:cubicBezTo>
                      <a:pt x="44" y="32"/>
                      <a:pt x="45" y="34"/>
                      <a:pt x="46" y="33"/>
                    </a:cubicBezTo>
                    <a:cubicBezTo>
                      <a:pt x="46" y="32"/>
                      <a:pt x="47" y="33"/>
                      <a:pt x="47" y="32"/>
                    </a:cubicBezTo>
                    <a:cubicBezTo>
                      <a:pt x="46" y="32"/>
                      <a:pt x="45" y="32"/>
                      <a:pt x="45" y="31"/>
                    </a:cubicBezTo>
                    <a:cubicBezTo>
                      <a:pt x="49" y="32"/>
                      <a:pt x="46" y="29"/>
                      <a:pt x="48" y="29"/>
                    </a:cubicBezTo>
                    <a:cubicBezTo>
                      <a:pt x="48" y="29"/>
                      <a:pt x="48" y="29"/>
                      <a:pt x="49" y="29"/>
                    </a:cubicBezTo>
                    <a:cubicBezTo>
                      <a:pt x="49" y="28"/>
                      <a:pt x="48" y="28"/>
                      <a:pt x="48" y="27"/>
                    </a:cubicBezTo>
                    <a:cubicBezTo>
                      <a:pt x="49" y="26"/>
                      <a:pt x="50" y="25"/>
                      <a:pt x="53" y="25"/>
                    </a:cubicBezTo>
                    <a:cubicBezTo>
                      <a:pt x="53" y="28"/>
                      <a:pt x="54" y="26"/>
                      <a:pt x="54" y="26"/>
                    </a:cubicBezTo>
                    <a:cubicBezTo>
                      <a:pt x="55" y="26"/>
                      <a:pt x="54" y="27"/>
                      <a:pt x="54" y="27"/>
                    </a:cubicBezTo>
                    <a:cubicBezTo>
                      <a:pt x="55" y="27"/>
                      <a:pt x="56" y="27"/>
                      <a:pt x="56" y="27"/>
                    </a:cubicBezTo>
                    <a:cubicBezTo>
                      <a:pt x="56" y="27"/>
                      <a:pt x="56" y="28"/>
                      <a:pt x="56" y="28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6" y="29"/>
                      <a:pt x="57" y="31"/>
                      <a:pt x="59" y="30"/>
                    </a:cubicBezTo>
                    <a:cubicBezTo>
                      <a:pt x="59" y="29"/>
                      <a:pt x="58" y="29"/>
                      <a:pt x="59" y="29"/>
                    </a:cubicBezTo>
                    <a:cubicBezTo>
                      <a:pt x="60" y="28"/>
                      <a:pt x="59" y="30"/>
                      <a:pt x="61" y="30"/>
                    </a:cubicBezTo>
                    <a:cubicBezTo>
                      <a:pt x="61" y="28"/>
                      <a:pt x="59" y="29"/>
                      <a:pt x="59" y="28"/>
                    </a:cubicBezTo>
                    <a:cubicBezTo>
                      <a:pt x="60" y="28"/>
                      <a:pt x="59" y="27"/>
                      <a:pt x="59" y="26"/>
                    </a:cubicBezTo>
                    <a:cubicBezTo>
                      <a:pt x="61" y="26"/>
                      <a:pt x="61" y="25"/>
                      <a:pt x="62" y="25"/>
                    </a:cubicBezTo>
                    <a:cubicBezTo>
                      <a:pt x="63" y="25"/>
                      <a:pt x="64" y="26"/>
                      <a:pt x="64" y="25"/>
                    </a:cubicBezTo>
                    <a:cubicBezTo>
                      <a:pt x="65" y="27"/>
                      <a:pt x="66" y="27"/>
                      <a:pt x="67" y="28"/>
                    </a:cubicBezTo>
                    <a:cubicBezTo>
                      <a:pt x="67" y="29"/>
                      <a:pt x="67" y="30"/>
                      <a:pt x="68" y="30"/>
                    </a:cubicBezTo>
                    <a:cubicBezTo>
                      <a:pt x="67" y="31"/>
                      <a:pt x="66" y="31"/>
                      <a:pt x="66" y="32"/>
                    </a:cubicBezTo>
                    <a:cubicBezTo>
                      <a:pt x="67" y="32"/>
                      <a:pt x="68" y="31"/>
                      <a:pt x="68" y="31"/>
                    </a:cubicBezTo>
                    <a:cubicBezTo>
                      <a:pt x="69" y="30"/>
                      <a:pt x="70" y="29"/>
                      <a:pt x="70" y="29"/>
                    </a:cubicBezTo>
                    <a:cubicBezTo>
                      <a:pt x="71" y="29"/>
                      <a:pt x="70" y="28"/>
                      <a:pt x="70" y="28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2" y="27"/>
                      <a:pt x="73" y="27"/>
                      <a:pt x="74" y="27"/>
                    </a:cubicBezTo>
                    <a:cubicBezTo>
                      <a:pt x="74" y="27"/>
                      <a:pt x="74" y="26"/>
                      <a:pt x="74" y="26"/>
                    </a:cubicBezTo>
                    <a:cubicBezTo>
                      <a:pt x="75" y="26"/>
                      <a:pt x="76" y="26"/>
                      <a:pt x="76" y="25"/>
                    </a:cubicBezTo>
                    <a:cubicBezTo>
                      <a:pt x="76" y="26"/>
                      <a:pt x="77" y="26"/>
                      <a:pt x="77" y="26"/>
                    </a:cubicBezTo>
                    <a:cubicBezTo>
                      <a:pt x="78" y="27"/>
                      <a:pt x="78" y="27"/>
                      <a:pt x="78" y="28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6" y="29"/>
                      <a:pt x="77" y="32"/>
                      <a:pt x="78" y="30"/>
                    </a:cubicBezTo>
                    <a:cubicBezTo>
                      <a:pt x="76" y="29"/>
                      <a:pt x="78" y="29"/>
                      <a:pt x="79" y="30"/>
                    </a:cubicBezTo>
                    <a:cubicBezTo>
                      <a:pt x="80" y="28"/>
                      <a:pt x="78" y="27"/>
                      <a:pt x="80" y="26"/>
                    </a:cubicBezTo>
                    <a:cubicBezTo>
                      <a:pt x="81" y="26"/>
                      <a:pt x="81" y="27"/>
                      <a:pt x="81" y="27"/>
                    </a:cubicBezTo>
                    <a:cubicBezTo>
                      <a:pt x="82" y="27"/>
                      <a:pt x="84" y="27"/>
                      <a:pt x="84" y="28"/>
                    </a:cubicBezTo>
                    <a:cubicBezTo>
                      <a:pt x="85" y="29"/>
                      <a:pt x="84" y="30"/>
                      <a:pt x="84" y="31"/>
                    </a:cubicBezTo>
                    <a:cubicBezTo>
                      <a:pt x="86" y="30"/>
                      <a:pt x="85" y="30"/>
                      <a:pt x="87" y="31"/>
                    </a:cubicBezTo>
                    <a:cubicBezTo>
                      <a:pt x="88" y="29"/>
                      <a:pt x="88" y="29"/>
                      <a:pt x="87" y="28"/>
                    </a:cubicBezTo>
                    <a:cubicBezTo>
                      <a:pt x="90" y="28"/>
                      <a:pt x="88" y="25"/>
                      <a:pt x="91" y="25"/>
                    </a:cubicBezTo>
                    <a:cubicBezTo>
                      <a:pt x="90" y="27"/>
                      <a:pt x="93" y="25"/>
                      <a:pt x="92" y="27"/>
                    </a:cubicBezTo>
                    <a:cubicBezTo>
                      <a:pt x="94" y="27"/>
                      <a:pt x="94" y="26"/>
                      <a:pt x="95" y="26"/>
                    </a:cubicBezTo>
                    <a:cubicBezTo>
                      <a:pt x="95" y="26"/>
                      <a:pt x="95" y="27"/>
                      <a:pt x="96" y="27"/>
                    </a:cubicBezTo>
                    <a:cubicBezTo>
                      <a:pt x="96" y="26"/>
                      <a:pt x="95" y="26"/>
                      <a:pt x="96" y="25"/>
                    </a:cubicBezTo>
                    <a:cubicBezTo>
                      <a:pt x="97" y="26"/>
                      <a:pt x="97" y="27"/>
                      <a:pt x="97" y="27"/>
                    </a:cubicBezTo>
                    <a:cubicBezTo>
                      <a:pt x="98" y="27"/>
                      <a:pt x="98" y="27"/>
                      <a:pt x="98" y="28"/>
                    </a:cubicBezTo>
                    <a:cubicBezTo>
                      <a:pt x="102" y="28"/>
                      <a:pt x="102" y="28"/>
                      <a:pt x="102" y="28"/>
                    </a:cubicBezTo>
                    <a:cubicBezTo>
                      <a:pt x="101" y="26"/>
                      <a:pt x="103" y="27"/>
                      <a:pt x="103" y="26"/>
                    </a:cubicBezTo>
                    <a:cubicBezTo>
                      <a:pt x="103" y="26"/>
                      <a:pt x="102" y="25"/>
                      <a:pt x="103" y="25"/>
                    </a:cubicBezTo>
                    <a:cubicBezTo>
                      <a:pt x="104" y="26"/>
                      <a:pt x="106" y="26"/>
                      <a:pt x="106" y="27"/>
                    </a:cubicBezTo>
                    <a:cubicBezTo>
                      <a:pt x="107" y="27"/>
                      <a:pt x="106" y="28"/>
                      <a:pt x="107" y="28"/>
                    </a:cubicBezTo>
                    <a:cubicBezTo>
                      <a:pt x="107" y="26"/>
                      <a:pt x="109" y="26"/>
                      <a:pt x="110" y="26"/>
                    </a:cubicBezTo>
                    <a:cubicBezTo>
                      <a:pt x="111" y="27"/>
                      <a:pt x="113" y="26"/>
                      <a:pt x="113" y="28"/>
                    </a:cubicBezTo>
                    <a:cubicBezTo>
                      <a:pt x="116" y="28"/>
                      <a:pt x="116" y="28"/>
                      <a:pt x="116" y="28"/>
                    </a:cubicBezTo>
                    <a:cubicBezTo>
                      <a:pt x="116" y="27"/>
                      <a:pt x="117" y="27"/>
                      <a:pt x="117" y="26"/>
                    </a:cubicBezTo>
                    <a:cubicBezTo>
                      <a:pt x="116" y="26"/>
                      <a:pt x="116" y="25"/>
                      <a:pt x="115" y="24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7" y="24"/>
                      <a:pt x="118" y="24"/>
                      <a:pt x="119" y="24"/>
                    </a:cubicBezTo>
                    <a:cubicBezTo>
                      <a:pt x="120" y="23"/>
                      <a:pt x="119" y="23"/>
                      <a:pt x="119" y="23"/>
                    </a:cubicBezTo>
                    <a:cubicBezTo>
                      <a:pt x="119" y="22"/>
                      <a:pt x="119" y="22"/>
                      <a:pt x="120" y="22"/>
                    </a:cubicBezTo>
                    <a:cubicBezTo>
                      <a:pt x="120" y="22"/>
                      <a:pt x="121" y="22"/>
                      <a:pt x="121" y="23"/>
                    </a:cubicBezTo>
                    <a:cubicBezTo>
                      <a:pt x="120" y="23"/>
                      <a:pt x="120" y="23"/>
                      <a:pt x="120" y="24"/>
                    </a:cubicBezTo>
                    <a:cubicBezTo>
                      <a:pt x="119" y="24"/>
                      <a:pt x="120" y="25"/>
                      <a:pt x="119" y="25"/>
                    </a:cubicBezTo>
                    <a:cubicBezTo>
                      <a:pt x="119" y="25"/>
                      <a:pt x="118" y="25"/>
                      <a:pt x="118" y="25"/>
                    </a:cubicBezTo>
                    <a:cubicBezTo>
                      <a:pt x="119" y="26"/>
                      <a:pt x="119" y="26"/>
                      <a:pt x="120" y="27"/>
                    </a:cubicBezTo>
                    <a:cubicBezTo>
                      <a:pt x="120" y="27"/>
                      <a:pt x="121" y="27"/>
                      <a:pt x="122" y="27"/>
                    </a:cubicBezTo>
                    <a:cubicBezTo>
                      <a:pt x="122" y="27"/>
                      <a:pt x="123" y="27"/>
                      <a:pt x="123" y="27"/>
                    </a:cubicBezTo>
                    <a:cubicBezTo>
                      <a:pt x="124" y="26"/>
                      <a:pt x="123" y="25"/>
                      <a:pt x="124" y="25"/>
                    </a:cubicBezTo>
                    <a:cubicBezTo>
                      <a:pt x="124" y="26"/>
                      <a:pt x="125" y="25"/>
                      <a:pt x="126" y="24"/>
                    </a:cubicBezTo>
                    <a:cubicBezTo>
                      <a:pt x="126" y="25"/>
                      <a:pt x="126" y="25"/>
                      <a:pt x="126" y="24"/>
                    </a:cubicBezTo>
                    <a:cubicBezTo>
                      <a:pt x="126" y="23"/>
                      <a:pt x="125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24" y="23"/>
                      <a:pt x="124" y="23"/>
                      <a:pt x="124" y="23"/>
                    </a:cubicBezTo>
                    <a:cubicBezTo>
                      <a:pt x="124" y="22"/>
                      <a:pt x="124" y="22"/>
                      <a:pt x="124" y="21"/>
                    </a:cubicBezTo>
                    <a:cubicBezTo>
                      <a:pt x="125" y="21"/>
                      <a:pt x="125" y="21"/>
                      <a:pt x="126" y="21"/>
                    </a:cubicBezTo>
                    <a:cubicBezTo>
                      <a:pt x="125" y="21"/>
                      <a:pt x="125" y="20"/>
                      <a:pt x="126" y="20"/>
                    </a:cubicBezTo>
                    <a:cubicBezTo>
                      <a:pt x="126" y="21"/>
                      <a:pt x="125" y="21"/>
                      <a:pt x="125" y="23"/>
                    </a:cubicBezTo>
                    <a:cubicBezTo>
                      <a:pt x="126" y="22"/>
                      <a:pt x="126" y="22"/>
                      <a:pt x="127" y="23"/>
                    </a:cubicBezTo>
                    <a:cubicBezTo>
                      <a:pt x="127" y="23"/>
                      <a:pt x="127" y="23"/>
                      <a:pt x="127" y="23"/>
                    </a:cubicBezTo>
                    <a:cubicBezTo>
                      <a:pt x="128" y="23"/>
                      <a:pt x="128" y="24"/>
                      <a:pt x="127" y="24"/>
                    </a:cubicBezTo>
                    <a:cubicBezTo>
                      <a:pt x="127" y="24"/>
                      <a:pt x="127" y="25"/>
                      <a:pt x="127" y="25"/>
                    </a:cubicBezTo>
                    <a:cubicBezTo>
                      <a:pt x="127" y="25"/>
                      <a:pt x="127" y="26"/>
                      <a:pt x="127" y="26"/>
                    </a:cubicBezTo>
                    <a:cubicBezTo>
                      <a:pt x="128" y="26"/>
                      <a:pt x="128" y="25"/>
                      <a:pt x="129" y="25"/>
                    </a:cubicBezTo>
                    <a:cubicBezTo>
                      <a:pt x="129" y="26"/>
                      <a:pt x="128" y="27"/>
                      <a:pt x="130" y="27"/>
                    </a:cubicBezTo>
                    <a:cubicBezTo>
                      <a:pt x="130" y="25"/>
                      <a:pt x="132" y="26"/>
                      <a:pt x="133" y="27"/>
                    </a:cubicBezTo>
                    <a:cubicBezTo>
                      <a:pt x="133" y="26"/>
                      <a:pt x="133" y="26"/>
                      <a:pt x="132" y="25"/>
                    </a:cubicBezTo>
                    <a:cubicBezTo>
                      <a:pt x="133" y="24"/>
                      <a:pt x="134" y="22"/>
                      <a:pt x="136" y="22"/>
                    </a:cubicBezTo>
                    <a:cubicBezTo>
                      <a:pt x="136" y="22"/>
                      <a:pt x="136" y="22"/>
                      <a:pt x="136" y="22"/>
                    </a:cubicBezTo>
                    <a:cubicBezTo>
                      <a:pt x="136" y="22"/>
                      <a:pt x="136" y="23"/>
                      <a:pt x="135" y="23"/>
                    </a:cubicBezTo>
                    <a:cubicBezTo>
                      <a:pt x="134" y="23"/>
                      <a:pt x="135" y="25"/>
                      <a:pt x="133" y="24"/>
                    </a:cubicBezTo>
                    <a:cubicBezTo>
                      <a:pt x="133" y="26"/>
                      <a:pt x="133" y="26"/>
                      <a:pt x="133" y="26"/>
                    </a:cubicBezTo>
                    <a:cubicBezTo>
                      <a:pt x="135" y="25"/>
                      <a:pt x="137" y="26"/>
                      <a:pt x="138" y="25"/>
                    </a:cubicBezTo>
                    <a:cubicBezTo>
                      <a:pt x="138" y="25"/>
                      <a:pt x="139" y="25"/>
                      <a:pt x="139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26"/>
                      <a:pt x="140" y="26"/>
                      <a:pt x="140" y="26"/>
                    </a:cubicBezTo>
                    <a:cubicBezTo>
                      <a:pt x="142" y="25"/>
                      <a:pt x="142" y="27"/>
                      <a:pt x="144" y="27"/>
                    </a:cubicBezTo>
                    <a:cubicBezTo>
                      <a:pt x="145" y="27"/>
                      <a:pt x="145" y="26"/>
                      <a:pt x="145" y="26"/>
                    </a:cubicBezTo>
                    <a:cubicBezTo>
                      <a:pt x="145" y="28"/>
                      <a:pt x="147" y="26"/>
                      <a:pt x="148" y="26"/>
                    </a:cubicBezTo>
                    <a:cubicBezTo>
                      <a:pt x="149" y="26"/>
                      <a:pt x="148" y="27"/>
                      <a:pt x="149" y="27"/>
                    </a:cubicBezTo>
                    <a:cubicBezTo>
                      <a:pt x="149" y="27"/>
                      <a:pt x="149" y="27"/>
                      <a:pt x="150" y="27"/>
                    </a:cubicBezTo>
                    <a:cubicBezTo>
                      <a:pt x="150" y="27"/>
                      <a:pt x="151" y="27"/>
                      <a:pt x="151" y="27"/>
                    </a:cubicBezTo>
                    <a:cubicBezTo>
                      <a:pt x="151" y="27"/>
                      <a:pt x="151" y="27"/>
                      <a:pt x="151" y="27"/>
                    </a:cubicBezTo>
                    <a:cubicBezTo>
                      <a:pt x="152" y="27"/>
                      <a:pt x="152" y="28"/>
                      <a:pt x="153" y="28"/>
                    </a:cubicBezTo>
                    <a:cubicBezTo>
                      <a:pt x="153" y="27"/>
                      <a:pt x="153" y="27"/>
                      <a:pt x="153" y="26"/>
                    </a:cubicBezTo>
                    <a:cubicBezTo>
                      <a:pt x="154" y="27"/>
                      <a:pt x="154" y="26"/>
                      <a:pt x="154" y="26"/>
                    </a:cubicBezTo>
                    <a:cubicBezTo>
                      <a:pt x="154" y="26"/>
                      <a:pt x="154" y="26"/>
                      <a:pt x="153" y="26"/>
                    </a:cubicBezTo>
                    <a:cubicBezTo>
                      <a:pt x="153" y="26"/>
                      <a:pt x="153" y="25"/>
                      <a:pt x="153" y="25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5" y="25"/>
                      <a:pt x="152" y="23"/>
                      <a:pt x="151" y="23"/>
                    </a:cubicBezTo>
                    <a:cubicBezTo>
                      <a:pt x="151" y="24"/>
                      <a:pt x="151" y="24"/>
                      <a:pt x="152" y="24"/>
                    </a:cubicBezTo>
                    <a:cubicBezTo>
                      <a:pt x="152" y="25"/>
                      <a:pt x="151" y="25"/>
                      <a:pt x="151" y="26"/>
                    </a:cubicBezTo>
                    <a:cubicBezTo>
                      <a:pt x="150" y="25"/>
                      <a:pt x="149" y="25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4"/>
                      <a:pt x="148" y="24"/>
                      <a:pt x="148" y="24"/>
                    </a:cubicBezTo>
                    <a:cubicBezTo>
                      <a:pt x="148" y="23"/>
                      <a:pt x="149" y="25"/>
                      <a:pt x="149" y="24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49" y="23"/>
                      <a:pt x="149" y="23"/>
                      <a:pt x="150" y="23"/>
                    </a:cubicBezTo>
                    <a:cubicBezTo>
                      <a:pt x="149" y="23"/>
                      <a:pt x="149" y="23"/>
                      <a:pt x="150" y="24"/>
                    </a:cubicBezTo>
                    <a:cubicBezTo>
                      <a:pt x="150" y="23"/>
                      <a:pt x="151" y="23"/>
                      <a:pt x="151" y="23"/>
                    </a:cubicBezTo>
                    <a:cubicBezTo>
                      <a:pt x="151" y="22"/>
                      <a:pt x="151" y="22"/>
                      <a:pt x="151" y="22"/>
                    </a:cubicBezTo>
                    <a:cubicBezTo>
                      <a:pt x="151" y="21"/>
                      <a:pt x="151" y="21"/>
                      <a:pt x="152" y="21"/>
                    </a:cubicBezTo>
                    <a:cubicBezTo>
                      <a:pt x="152" y="21"/>
                      <a:pt x="152" y="21"/>
                      <a:pt x="152" y="21"/>
                    </a:cubicBezTo>
                    <a:cubicBezTo>
                      <a:pt x="153" y="21"/>
                      <a:pt x="153" y="22"/>
                      <a:pt x="153" y="22"/>
                    </a:cubicBezTo>
                    <a:cubicBezTo>
                      <a:pt x="156" y="22"/>
                      <a:pt x="156" y="22"/>
                      <a:pt x="156" y="22"/>
                    </a:cubicBezTo>
                    <a:cubicBezTo>
                      <a:pt x="156" y="22"/>
                      <a:pt x="156" y="21"/>
                      <a:pt x="156" y="20"/>
                    </a:cubicBezTo>
                    <a:cubicBezTo>
                      <a:pt x="158" y="21"/>
                      <a:pt x="158" y="24"/>
                      <a:pt x="161" y="23"/>
                    </a:cubicBezTo>
                    <a:cubicBezTo>
                      <a:pt x="162" y="23"/>
                      <a:pt x="162" y="24"/>
                      <a:pt x="162" y="24"/>
                    </a:cubicBezTo>
                    <a:cubicBezTo>
                      <a:pt x="162" y="24"/>
                      <a:pt x="162" y="24"/>
                      <a:pt x="162" y="24"/>
                    </a:cubicBezTo>
                    <a:cubicBezTo>
                      <a:pt x="162" y="24"/>
                      <a:pt x="160" y="23"/>
                      <a:pt x="159" y="24"/>
                    </a:cubicBezTo>
                    <a:cubicBezTo>
                      <a:pt x="160" y="24"/>
                      <a:pt x="160" y="25"/>
                      <a:pt x="160" y="26"/>
                    </a:cubicBezTo>
                    <a:cubicBezTo>
                      <a:pt x="160" y="26"/>
                      <a:pt x="160" y="26"/>
                      <a:pt x="160" y="26"/>
                    </a:cubicBezTo>
                    <a:cubicBezTo>
                      <a:pt x="160" y="26"/>
                      <a:pt x="159" y="27"/>
                      <a:pt x="160" y="27"/>
                    </a:cubicBezTo>
                    <a:cubicBezTo>
                      <a:pt x="160" y="27"/>
                      <a:pt x="160" y="28"/>
                      <a:pt x="159" y="28"/>
                    </a:cubicBezTo>
                    <a:cubicBezTo>
                      <a:pt x="159" y="29"/>
                      <a:pt x="161" y="28"/>
                      <a:pt x="161" y="28"/>
                    </a:cubicBezTo>
                    <a:cubicBezTo>
                      <a:pt x="162" y="28"/>
                      <a:pt x="162" y="29"/>
                      <a:pt x="163" y="29"/>
                    </a:cubicBezTo>
                    <a:cubicBezTo>
                      <a:pt x="163" y="27"/>
                      <a:pt x="161" y="28"/>
                      <a:pt x="161" y="26"/>
                    </a:cubicBezTo>
                    <a:cubicBezTo>
                      <a:pt x="162" y="26"/>
                      <a:pt x="162" y="26"/>
                      <a:pt x="162" y="25"/>
                    </a:cubicBezTo>
                    <a:cubicBezTo>
                      <a:pt x="162" y="25"/>
                      <a:pt x="162" y="25"/>
                      <a:pt x="162" y="25"/>
                    </a:cubicBezTo>
                    <a:cubicBezTo>
                      <a:pt x="163" y="25"/>
                      <a:pt x="163" y="25"/>
                      <a:pt x="163" y="25"/>
                    </a:cubicBezTo>
                    <a:cubicBezTo>
                      <a:pt x="163" y="25"/>
                      <a:pt x="163" y="25"/>
                      <a:pt x="163" y="25"/>
                    </a:cubicBezTo>
                    <a:cubicBezTo>
                      <a:pt x="164" y="25"/>
                      <a:pt x="164" y="25"/>
                      <a:pt x="164" y="25"/>
                    </a:cubicBezTo>
                    <a:cubicBezTo>
                      <a:pt x="164" y="25"/>
                      <a:pt x="164" y="25"/>
                      <a:pt x="165" y="25"/>
                    </a:cubicBezTo>
                    <a:cubicBezTo>
                      <a:pt x="165" y="25"/>
                      <a:pt x="165" y="24"/>
                      <a:pt x="165" y="24"/>
                    </a:cubicBezTo>
                    <a:cubicBezTo>
                      <a:pt x="166" y="24"/>
                      <a:pt x="166" y="23"/>
                      <a:pt x="167" y="23"/>
                    </a:cubicBezTo>
                    <a:cubicBezTo>
                      <a:pt x="167" y="23"/>
                      <a:pt x="168" y="24"/>
                      <a:pt x="168" y="24"/>
                    </a:cubicBezTo>
                    <a:cubicBezTo>
                      <a:pt x="168" y="23"/>
                      <a:pt x="168" y="23"/>
                      <a:pt x="168" y="23"/>
                    </a:cubicBezTo>
                    <a:cubicBezTo>
                      <a:pt x="169" y="24"/>
                      <a:pt x="169" y="25"/>
                      <a:pt x="168" y="25"/>
                    </a:cubicBezTo>
                    <a:cubicBezTo>
                      <a:pt x="167" y="25"/>
                      <a:pt x="168" y="25"/>
                      <a:pt x="168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6" y="24"/>
                      <a:pt x="168" y="27"/>
                      <a:pt x="165" y="26"/>
                    </a:cubicBezTo>
                    <a:cubicBezTo>
                      <a:pt x="165" y="28"/>
                      <a:pt x="165" y="28"/>
                      <a:pt x="165" y="28"/>
                    </a:cubicBezTo>
                    <a:cubicBezTo>
                      <a:pt x="166" y="28"/>
                      <a:pt x="168" y="30"/>
                      <a:pt x="168" y="28"/>
                    </a:cubicBezTo>
                    <a:cubicBezTo>
                      <a:pt x="169" y="28"/>
                      <a:pt x="168" y="29"/>
                      <a:pt x="169" y="29"/>
                    </a:cubicBezTo>
                    <a:cubicBezTo>
                      <a:pt x="171" y="29"/>
                      <a:pt x="171" y="27"/>
                      <a:pt x="173" y="28"/>
                    </a:cubicBezTo>
                    <a:cubicBezTo>
                      <a:pt x="173" y="28"/>
                      <a:pt x="174" y="27"/>
                      <a:pt x="175" y="27"/>
                    </a:cubicBezTo>
                    <a:cubicBezTo>
                      <a:pt x="176" y="27"/>
                      <a:pt x="179" y="27"/>
                      <a:pt x="180" y="28"/>
                    </a:cubicBezTo>
                    <a:cubicBezTo>
                      <a:pt x="180" y="26"/>
                      <a:pt x="180" y="26"/>
                      <a:pt x="180" y="26"/>
                    </a:cubicBezTo>
                    <a:cubicBezTo>
                      <a:pt x="179" y="26"/>
                      <a:pt x="179" y="25"/>
                      <a:pt x="178" y="25"/>
                    </a:cubicBezTo>
                    <a:cubicBezTo>
                      <a:pt x="177" y="25"/>
                      <a:pt x="178" y="23"/>
                      <a:pt x="176" y="24"/>
                    </a:cubicBezTo>
                    <a:cubicBezTo>
                      <a:pt x="177" y="25"/>
                      <a:pt x="175" y="25"/>
                      <a:pt x="174" y="25"/>
                    </a:cubicBezTo>
                    <a:cubicBezTo>
                      <a:pt x="175" y="26"/>
                      <a:pt x="175" y="25"/>
                      <a:pt x="176" y="25"/>
                    </a:cubicBezTo>
                    <a:cubicBezTo>
                      <a:pt x="176" y="26"/>
                      <a:pt x="175" y="26"/>
                      <a:pt x="174" y="26"/>
                    </a:cubicBezTo>
                    <a:cubicBezTo>
                      <a:pt x="172" y="26"/>
                      <a:pt x="172" y="24"/>
                      <a:pt x="171" y="23"/>
                    </a:cubicBezTo>
                    <a:cubicBezTo>
                      <a:pt x="172" y="23"/>
                      <a:pt x="172" y="22"/>
                      <a:pt x="172" y="22"/>
                    </a:cubicBezTo>
                    <a:cubicBezTo>
                      <a:pt x="173" y="23"/>
                      <a:pt x="174" y="23"/>
                      <a:pt x="175" y="24"/>
                    </a:cubicBezTo>
                    <a:cubicBezTo>
                      <a:pt x="175" y="23"/>
                      <a:pt x="175" y="23"/>
                      <a:pt x="175" y="22"/>
                    </a:cubicBezTo>
                    <a:cubicBezTo>
                      <a:pt x="175" y="23"/>
                      <a:pt x="175" y="23"/>
                      <a:pt x="175" y="23"/>
                    </a:cubicBezTo>
                    <a:cubicBezTo>
                      <a:pt x="176" y="23"/>
                      <a:pt x="178" y="21"/>
                      <a:pt x="178" y="24"/>
                    </a:cubicBezTo>
                    <a:cubicBezTo>
                      <a:pt x="179" y="23"/>
                      <a:pt x="180" y="23"/>
                      <a:pt x="180" y="23"/>
                    </a:cubicBezTo>
                    <a:cubicBezTo>
                      <a:pt x="181" y="23"/>
                      <a:pt x="181" y="24"/>
                      <a:pt x="182" y="24"/>
                    </a:cubicBezTo>
                    <a:cubicBezTo>
                      <a:pt x="182" y="24"/>
                      <a:pt x="182" y="24"/>
                      <a:pt x="182" y="24"/>
                    </a:cubicBezTo>
                    <a:cubicBezTo>
                      <a:pt x="182" y="25"/>
                      <a:pt x="182" y="25"/>
                      <a:pt x="181" y="25"/>
                    </a:cubicBezTo>
                    <a:cubicBezTo>
                      <a:pt x="181" y="26"/>
                      <a:pt x="181" y="26"/>
                      <a:pt x="182" y="26"/>
                    </a:cubicBezTo>
                    <a:cubicBezTo>
                      <a:pt x="181" y="27"/>
                      <a:pt x="180" y="27"/>
                      <a:pt x="180" y="29"/>
                    </a:cubicBezTo>
                    <a:cubicBezTo>
                      <a:pt x="181" y="28"/>
                      <a:pt x="183" y="27"/>
                      <a:pt x="183" y="29"/>
                    </a:cubicBezTo>
                    <a:cubicBezTo>
                      <a:pt x="185" y="29"/>
                      <a:pt x="184" y="28"/>
                      <a:pt x="184" y="27"/>
                    </a:cubicBezTo>
                    <a:cubicBezTo>
                      <a:pt x="185" y="27"/>
                      <a:pt x="185" y="28"/>
                      <a:pt x="186" y="28"/>
                    </a:cubicBezTo>
                    <a:cubicBezTo>
                      <a:pt x="186" y="27"/>
                      <a:pt x="186" y="27"/>
                      <a:pt x="186" y="27"/>
                    </a:cubicBezTo>
                    <a:cubicBezTo>
                      <a:pt x="186" y="27"/>
                      <a:pt x="186" y="26"/>
                      <a:pt x="186" y="26"/>
                    </a:cubicBezTo>
                    <a:cubicBezTo>
                      <a:pt x="185" y="26"/>
                      <a:pt x="186" y="25"/>
                      <a:pt x="186" y="24"/>
                    </a:cubicBezTo>
                    <a:cubicBezTo>
                      <a:pt x="186" y="24"/>
                      <a:pt x="186" y="22"/>
                      <a:pt x="185" y="22"/>
                    </a:cubicBezTo>
                    <a:cubicBezTo>
                      <a:pt x="186" y="21"/>
                      <a:pt x="186" y="21"/>
                      <a:pt x="187" y="20"/>
                    </a:cubicBezTo>
                    <a:cubicBezTo>
                      <a:pt x="187" y="20"/>
                      <a:pt x="187" y="20"/>
                      <a:pt x="188" y="21"/>
                    </a:cubicBezTo>
                    <a:cubicBezTo>
                      <a:pt x="188" y="21"/>
                      <a:pt x="187" y="21"/>
                      <a:pt x="187" y="22"/>
                    </a:cubicBezTo>
                    <a:cubicBezTo>
                      <a:pt x="187" y="22"/>
                      <a:pt x="187" y="22"/>
                      <a:pt x="187" y="23"/>
                    </a:cubicBezTo>
                    <a:cubicBezTo>
                      <a:pt x="187" y="23"/>
                      <a:pt x="188" y="23"/>
                      <a:pt x="188" y="23"/>
                    </a:cubicBezTo>
                    <a:cubicBezTo>
                      <a:pt x="188" y="23"/>
                      <a:pt x="190" y="23"/>
                      <a:pt x="191" y="24"/>
                    </a:cubicBezTo>
                    <a:cubicBezTo>
                      <a:pt x="191" y="25"/>
                      <a:pt x="190" y="24"/>
                      <a:pt x="189" y="24"/>
                    </a:cubicBezTo>
                    <a:cubicBezTo>
                      <a:pt x="189" y="25"/>
                      <a:pt x="189" y="25"/>
                      <a:pt x="189" y="25"/>
                    </a:cubicBezTo>
                    <a:cubicBezTo>
                      <a:pt x="189" y="26"/>
                      <a:pt x="188" y="25"/>
                      <a:pt x="188" y="25"/>
                    </a:cubicBezTo>
                    <a:cubicBezTo>
                      <a:pt x="187" y="27"/>
                      <a:pt x="189" y="28"/>
                      <a:pt x="189" y="27"/>
                    </a:cubicBezTo>
                    <a:cubicBezTo>
                      <a:pt x="190" y="27"/>
                      <a:pt x="189" y="28"/>
                      <a:pt x="190" y="29"/>
                    </a:cubicBezTo>
                    <a:cubicBezTo>
                      <a:pt x="190" y="29"/>
                      <a:pt x="191" y="29"/>
                      <a:pt x="191" y="29"/>
                    </a:cubicBezTo>
                    <a:cubicBezTo>
                      <a:pt x="192" y="29"/>
                      <a:pt x="193" y="29"/>
                      <a:pt x="193" y="29"/>
                    </a:cubicBezTo>
                    <a:cubicBezTo>
                      <a:pt x="194" y="28"/>
                      <a:pt x="194" y="28"/>
                      <a:pt x="195" y="27"/>
                    </a:cubicBezTo>
                    <a:cubicBezTo>
                      <a:pt x="195" y="27"/>
                      <a:pt x="194" y="27"/>
                      <a:pt x="194" y="27"/>
                    </a:cubicBezTo>
                    <a:cubicBezTo>
                      <a:pt x="193" y="27"/>
                      <a:pt x="195" y="26"/>
                      <a:pt x="193" y="26"/>
                    </a:cubicBezTo>
                    <a:cubicBezTo>
                      <a:pt x="193" y="25"/>
                      <a:pt x="193" y="25"/>
                      <a:pt x="192" y="24"/>
                    </a:cubicBezTo>
                    <a:cubicBezTo>
                      <a:pt x="192" y="24"/>
                      <a:pt x="193" y="24"/>
                      <a:pt x="194" y="24"/>
                    </a:cubicBezTo>
                    <a:cubicBezTo>
                      <a:pt x="194" y="24"/>
                      <a:pt x="195" y="22"/>
                      <a:pt x="195" y="22"/>
                    </a:cubicBezTo>
                    <a:cubicBezTo>
                      <a:pt x="195" y="22"/>
                      <a:pt x="195" y="22"/>
                      <a:pt x="195" y="22"/>
                    </a:cubicBezTo>
                    <a:cubicBezTo>
                      <a:pt x="196" y="22"/>
                      <a:pt x="197" y="23"/>
                      <a:pt x="197" y="22"/>
                    </a:cubicBezTo>
                    <a:cubicBezTo>
                      <a:pt x="197" y="22"/>
                      <a:pt x="197" y="22"/>
                      <a:pt x="197" y="22"/>
                    </a:cubicBezTo>
                    <a:cubicBezTo>
                      <a:pt x="197" y="22"/>
                      <a:pt x="198" y="22"/>
                      <a:pt x="199" y="22"/>
                    </a:cubicBezTo>
                    <a:cubicBezTo>
                      <a:pt x="199" y="23"/>
                      <a:pt x="197" y="24"/>
                      <a:pt x="198" y="24"/>
                    </a:cubicBezTo>
                    <a:cubicBezTo>
                      <a:pt x="198" y="25"/>
                      <a:pt x="197" y="25"/>
                      <a:pt x="196" y="25"/>
                    </a:cubicBezTo>
                    <a:cubicBezTo>
                      <a:pt x="196" y="26"/>
                      <a:pt x="197" y="26"/>
                      <a:pt x="198" y="26"/>
                    </a:cubicBezTo>
                    <a:cubicBezTo>
                      <a:pt x="197" y="27"/>
                      <a:pt x="197" y="28"/>
                      <a:pt x="196" y="28"/>
                    </a:cubicBezTo>
                    <a:cubicBezTo>
                      <a:pt x="197" y="29"/>
                      <a:pt x="197" y="29"/>
                      <a:pt x="197" y="30"/>
                    </a:cubicBezTo>
                    <a:cubicBezTo>
                      <a:pt x="200" y="30"/>
                      <a:pt x="200" y="30"/>
                      <a:pt x="200" y="30"/>
                    </a:cubicBezTo>
                    <a:cubicBezTo>
                      <a:pt x="200" y="28"/>
                      <a:pt x="202" y="28"/>
                      <a:pt x="203" y="28"/>
                    </a:cubicBezTo>
                    <a:cubicBezTo>
                      <a:pt x="205" y="28"/>
                      <a:pt x="206" y="28"/>
                      <a:pt x="206" y="30"/>
                    </a:cubicBezTo>
                    <a:cubicBezTo>
                      <a:pt x="207" y="30"/>
                      <a:pt x="207" y="29"/>
                      <a:pt x="207" y="29"/>
                    </a:cubicBezTo>
                    <a:cubicBezTo>
                      <a:pt x="207" y="28"/>
                      <a:pt x="209" y="28"/>
                      <a:pt x="210" y="27"/>
                    </a:cubicBezTo>
                    <a:cubicBezTo>
                      <a:pt x="211" y="27"/>
                      <a:pt x="210" y="28"/>
                      <a:pt x="210" y="28"/>
                    </a:cubicBezTo>
                    <a:cubicBezTo>
                      <a:pt x="210" y="29"/>
                      <a:pt x="212" y="28"/>
                      <a:pt x="211" y="30"/>
                    </a:cubicBezTo>
                    <a:cubicBezTo>
                      <a:pt x="215" y="30"/>
                      <a:pt x="215" y="30"/>
                      <a:pt x="215" y="30"/>
                    </a:cubicBezTo>
                    <a:cubicBezTo>
                      <a:pt x="215" y="29"/>
                      <a:pt x="215" y="29"/>
                      <a:pt x="216" y="29"/>
                    </a:cubicBezTo>
                    <a:cubicBezTo>
                      <a:pt x="216" y="29"/>
                      <a:pt x="216" y="27"/>
                      <a:pt x="217" y="27"/>
                    </a:cubicBezTo>
                    <a:cubicBezTo>
                      <a:pt x="218" y="28"/>
                      <a:pt x="217" y="28"/>
                      <a:pt x="217" y="29"/>
                    </a:cubicBezTo>
                    <a:cubicBezTo>
                      <a:pt x="218" y="29"/>
                      <a:pt x="218" y="28"/>
                      <a:pt x="218" y="28"/>
                    </a:cubicBezTo>
                    <a:cubicBezTo>
                      <a:pt x="219" y="27"/>
                      <a:pt x="219" y="29"/>
                      <a:pt x="221" y="29"/>
                    </a:cubicBezTo>
                    <a:cubicBezTo>
                      <a:pt x="220" y="27"/>
                      <a:pt x="223" y="29"/>
                      <a:pt x="222" y="27"/>
                    </a:cubicBezTo>
                    <a:cubicBezTo>
                      <a:pt x="225" y="26"/>
                      <a:pt x="223" y="30"/>
                      <a:pt x="226" y="30"/>
                    </a:cubicBezTo>
                    <a:cubicBezTo>
                      <a:pt x="225" y="31"/>
                      <a:pt x="225" y="31"/>
                      <a:pt x="226" y="33"/>
                    </a:cubicBezTo>
                    <a:cubicBezTo>
                      <a:pt x="228" y="32"/>
                      <a:pt x="227" y="32"/>
                      <a:pt x="229" y="33"/>
                    </a:cubicBezTo>
                    <a:cubicBezTo>
                      <a:pt x="229" y="32"/>
                      <a:pt x="229" y="31"/>
                      <a:pt x="229" y="30"/>
                    </a:cubicBezTo>
                    <a:cubicBezTo>
                      <a:pt x="229" y="29"/>
                      <a:pt x="231" y="29"/>
                      <a:pt x="232" y="29"/>
                    </a:cubicBezTo>
                    <a:cubicBezTo>
                      <a:pt x="232" y="29"/>
                      <a:pt x="232" y="27"/>
                      <a:pt x="233" y="28"/>
                    </a:cubicBezTo>
                    <a:cubicBezTo>
                      <a:pt x="235" y="29"/>
                      <a:pt x="234" y="30"/>
                      <a:pt x="234" y="32"/>
                    </a:cubicBezTo>
                    <a:cubicBezTo>
                      <a:pt x="235" y="31"/>
                      <a:pt x="237" y="31"/>
                      <a:pt x="235" y="32"/>
                    </a:cubicBezTo>
                    <a:cubicBezTo>
                      <a:pt x="236" y="34"/>
                      <a:pt x="237" y="31"/>
                      <a:pt x="237" y="30"/>
                    </a:cubicBezTo>
                    <a:cubicBezTo>
                      <a:pt x="235" y="30"/>
                      <a:pt x="235" y="30"/>
                      <a:pt x="235" y="30"/>
                    </a:cubicBezTo>
                    <a:cubicBezTo>
                      <a:pt x="235" y="29"/>
                      <a:pt x="236" y="29"/>
                      <a:pt x="236" y="28"/>
                    </a:cubicBezTo>
                    <a:cubicBezTo>
                      <a:pt x="236" y="28"/>
                      <a:pt x="237" y="28"/>
                      <a:pt x="237" y="27"/>
                    </a:cubicBezTo>
                    <a:cubicBezTo>
                      <a:pt x="238" y="28"/>
                      <a:pt x="238" y="28"/>
                      <a:pt x="239" y="28"/>
                    </a:cubicBezTo>
                    <a:cubicBezTo>
                      <a:pt x="239" y="28"/>
                      <a:pt x="239" y="29"/>
                      <a:pt x="240" y="29"/>
                    </a:cubicBezTo>
                    <a:cubicBezTo>
                      <a:pt x="240" y="29"/>
                      <a:pt x="241" y="28"/>
                      <a:pt x="241" y="30"/>
                    </a:cubicBezTo>
                    <a:cubicBezTo>
                      <a:pt x="243" y="30"/>
                      <a:pt x="243" y="30"/>
                      <a:pt x="243" y="30"/>
                    </a:cubicBezTo>
                    <a:cubicBezTo>
                      <a:pt x="243" y="30"/>
                      <a:pt x="242" y="31"/>
                      <a:pt x="243" y="31"/>
                    </a:cubicBezTo>
                    <a:cubicBezTo>
                      <a:pt x="243" y="31"/>
                      <a:pt x="244" y="32"/>
                      <a:pt x="245" y="33"/>
                    </a:cubicBezTo>
                    <a:cubicBezTo>
                      <a:pt x="245" y="33"/>
                      <a:pt x="246" y="34"/>
                      <a:pt x="247" y="34"/>
                    </a:cubicBezTo>
                    <a:cubicBezTo>
                      <a:pt x="247" y="32"/>
                      <a:pt x="246" y="33"/>
                      <a:pt x="245" y="32"/>
                    </a:cubicBezTo>
                    <a:cubicBezTo>
                      <a:pt x="246" y="32"/>
                      <a:pt x="246" y="31"/>
                      <a:pt x="246" y="30"/>
                    </a:cubicBezTo>
                    <a:cubicBezTo>
                      <a:pt x="247" y="29"/>
                      <a:pt x="248" y="28"/>
                      <a:pt x="249" y="27"/>
                    </a:cubicBezTo>
                    <a:cubicBezTo>
                      <a:pt x="250" y="28"/>
                      <a:pt x="251" y="27"/>
                      <a:pt x="252" y="27"/>
                    </a:cubicBezTo>
                    <a:cubicBezTo>
                      <a:pt x="252" y="27"/>
                      <a:pt x="252" y="28"/>
                      <a:pt x="254" y="28"/>
                    </a:cubicBezTo>
                    <a:cubicBezTo>
                      <a:pt x="255" y="29"/>
                      <a:pt x="253" y="30"/>
                      <a:pt x="254" y="30"/>
                    </a:cubicBezTo>
                    <a:cubicBezTo>
                      <a:pt x="254" y="31"/>
                      <a:pt x="252" y="30"/>
                      <a:pt x="253" y="32"/>
                    </a:cubicBezTo>
                    <a:cubicBezTo>
                      <a:pt x="254" y="32"/>
                      <a:pt x="253" y="30"/>
                      <a:pt x="254" y="31"/>
                    </a:cubicBezTo>
                    <a:cubicBezTo>
                      <a:pt x="255" y="31"/>
                      <a:pt x="254" y="31"/>
                      <a:pt x="254" y="32"/>
                    </a:cubicBezTo>
                    <a:cubicBezTo>
                      <a:pt x="256" y="32"/>
                      <a:pt x="257" y="31"/>
                      <a:pt x="256" y="30"/>
                    </a:cubicBezTo>
                    <a:cubicBezTo>
                      <a:pt x="256" y="30"/>
                      <a:pt x="257" y="30"/>
                      <a:pt x="257" y="30"/>
                    </a:cubicBezTo>
                    <a:cubicBezTo>
                      <a:pt x="257" y="30"/>
                      <a:pt x="257" y="29"/>
                      <a:pt x="257" y="29"/>
                    </a:cubicBezTo>
                    <a:cubicBezTo>
                      <a:pt x="258" y="29"/>
                      <a:pt x="258" y="29"/>
                      <a:pt x="259" y="29"/>
                    </a:cubicBezTo>
                    <a:cubicBezTo>
                      <a:pt x="259" y="29"/>
                      <a:pt x="259" y="28"/>
                      <a:pt x="259" y="28"/>
                    </a:cubicBezTo>
                    <a:cubicBezTo>
                      <a:pt x="259" y="28"/>
                      <a:pt x="260" y="30"/>
                      <a:pt x="260" y="27"/>
                    </a:cubicBezTo>
                    <a:cubicBezTo>
                      <a:pt x="263" y="27"/>
                      <a:pt x="264" y="28"/>
                      <a:pt x="265" y="29"/>
                    </a:cubicBezTo>
                    <a:cubicBezTo>
                      <a:pt x="265" y="30"/>
                      <a:pt x="264" y="30"/>
                      <a:pt x="264" y="31"/>
                    </a:cubicBezTo>
                    <a:cubicBezTo>
                      <a:pt x="265" y="31"/>
                      <a:pt x="265" y="31"/>
                      <a:pt x="265" y="31"/>
                    </a:cubicBezTo>
                    <a:cubicBezTo>
                      <a:pt x="267" y="31"/>
                      <a:pt x="265" y="33"/>
                      <a:pt x="268" y="33"/>
                    </a:cubicBezTo>
                    <a:cubicBezTo>
                      <a:pt x="268" y="34"/>
                      <a:pt x="267" y="33"/>
                      <a:pt x="266" y="34"/>
                    </a:cubicBezTo>
                    <a:cubicBezTo>
                      <a:pt x="266" y="35"/>
                      <a:pt x="267" y="34"/>
                      <a:pt x="267" y="35"/>
                    </a:cubicBezTo>
                    <a:cubicBezTo>
                      <a:pt x="268" y="35"/>
                      <a:pt x="269" y="34"/>
                      <a:pt x="269" y="35"/>
                    </a:cubicBezTo>
                    <a:cubicBezTo>
                      <a:pt x="271" y="34"/>
                      <a:pt x="269" y="33"/>
                      <a:pt x="269" y="31"/>
                    </a:cubicBezTo>
                    <a:cubicBezTo>
                      <a:pt x="267" y="31"/>
                      <a:pt x="268" y="29"/>
                      <a:pt x="266" y="30"/>
                    </a:cubicBezTo>
                    <a:cubicBezTo>
                      <a:pt x="266" y="28"/>
                      <a:pt x="267" y="27"/>
                      <a:pt x="269" y="27"/>
                    </a:cubicBezTo>
                    <a:cubicBezTo>
                      <a:pt x="270" y="27"/>
                      <a:pt x="269" y="28"/>
                      <a:pt x="270" y="28"/>
                    </a:cubicBezTo>
                    <a:cubicBezTo>
                      <a:pt x="270" y="29"/>
                      <a:pt x="271" y="28"/>
                      <a:pt x="272" y="29"/>
                    </a:cubicBezTo>
                    <a:cubicBezTo>
                      <a:pt x="272" y="29"/>
                      <a:pt x="272" y="30"/>
                      <a:pt x="273" y="30"/>
                    </a:cubicBezTo>
                    <a:cubicBezTo>
                      <a:pt x="276" y="30"/>
                      <a:pt x="276" y="27"/>
                      <a:pt x="278" y="27"/>
                    </a:cubicBezTo>
                    <a:cubicBezTo>
                      <a:pt x="277" y="26"/>
                      <a:pt x="277" y="25"/>
                      <a:pt x="275" y="24"/>
                    </a:cubicBezTo>
                    <a:cubicBezTo>
                      <a:pt x="274" y="24"/>
                      <a:pt x="274" y="22"/>
                      <a:pt x="273" y="22"/>
                    </a:cubicBezTo>
                    <a:cubicBezTo>
                      <a:pt x="273" y="23"/>
                      <a:pt x="272" y="23"/>
                      <a:pt x="271" y="23"/>
                    </a:cubicBezTo>
                    <a:cubicBezTo>
                      <a:pt x="272" y="26"/>
                      <a:pt x="269" y="24"/>
                      <a:pt x="270" y="26"/>
                    </a:cubicBezTo>
                    <a:cubicBezTo>
                      <a:pt x="269" y="26"/>
                      <a:pt x="269" y="26"/>
                      <a:pt x="268" y="25"/>
                    </a:cubicBezTo>
                    <a:cubicBezTo>
                      <a:pt x="268" y="25"/>
                      <a:pt x="269" y="24"/>
                      <a:pt x="269" y="24"/>
                    </a:cubicBezTo>
                    <a:cubicBezTo>
                      <a:pt x="269" y="23"/>
                      <a:pt x="269" y="23"/>
                      <a:pt x="270" y="22"/>
                    </a:cubicBezTo>
                    <a:cubicBezTo>
                      <a:pt x="272" y="21"/>
                      <a:pt x="272" y="20"/>
                      <a:pt x="273" y="21"/>
                    </a:cubicBezTo>
                    <a:cubicBezTo>
                      <a:pt x="273" y="20"/>
                      <a:pt x="275" y="20"/>
                      <a:pt x="276" y="20"/>
                    </a:cubicBezTo>
                    <a:cubicBezTo>
                      <a:pt x="276" y="21"/>
                      <a:pt x="278" y="22"/>
                      <a:pt x="278" y="21"/>
                    </a:cubicBezTo>
                    <a:cubicBezTo>
                      <a:pt x="279" y="21"/>
                      <a:pt x="280" y="23"/>
                      <a:pt x="281" y="23"/>
                    </a:cubicBezTo>
                    <a:cubicBezTo>
                      <a:pt x="283" y="23"/>
                      <a:pt x="282" y="21"/>
                      <a:pt x="284" y="21"/>
                    </a:cubicBezTo>
                    <a:cubicBezTo>
                      <a:pt x="284" y="19"/>
                      <a:pt x="282" y="20"/>
                      <a:pt x="281" y="21"/>
                    </a:cubicBezTo>
                    <a:cubicBezTo>
                      <a:pt x="281" y="20"/>
                      <a:pt x="282" y="20"/>
                      <a:pt x="282" y="19"/>
                    </a:cubicBezTo>
                    <a:cubicBezTo>
                      <a:pt x="284" y="19"/>
                      <a:pt x="284" y="19"/>
                      <a:pt x="284" y="19"/>
                    </a:cubicBezTo>
                    <a:cubicBezTo>
                      <a:pt x="284" y="19"/>
                      <a:pt x="284" y="21"/>
                      <a:pt x="285" y="20"/>
                    </a:cubicBezTo>
                    <a:cubicBezTo>
                      <a:pt x="285" y="21"/>
                      <a:pt x="284" y="21"/>
                      <a:pt x="284" y="22"/>
                    </a:cubicBezTo>
                    <a:cubicBezTo>
                      <a:pt x="285" y="22"/>
                      <a:pt x="285" y="22"/>
                      <a:pt x="285" y="21"/>
                    </a:cubicBezTo>
                    <a:cubicBezTo>
                      <a:pt x="287" y="22"/>
                      <a:pt x="287" y="22"/>
                      <a:pt x="289" y="22"/>
                    </a:cubicBezTo>
                    <a:cubicBezTo>
                      <a:pt x="289" y="20"/>
                      <a:pt x="288" y="20"/>
                      <a:pt x="288" y="19"/>
                    </a:cubicBezTo>
                    <a:cubicBezTo>
                      <a:pt x="289" y="19"/>
                      <a:pt x="289" y="20"/>
                      <a:pt x="289" y="21"/>
                    </a:cubicBezTo>
                    <a:cubicBezTo>
                      <a:pt x="291" y="21"/>
                      <a:pt x="291" y="20"/>
                      <a:pt x="292" y="19"/>
                    </a:cubicBezTo>
                    <a:cubicBezTo>
                      <a:pt x="292" y="20"/>
                      <a:pt x="292" y="20"/>
                      <a:pt x="293" y="20"/>
                    </a:cubicBezTo>
                    <a:cubicBezTo>
                      <a:pt x="293" y="20"/>
                      <a:pt x="292" y="20"/>
                      <a:pt x="292" y="20"/>
                    </a:cubicBezTo>
                    <a:cubicBezTo>
                      <a:pt x="291" y="22"/>
                      <a:pt x="292" y="22"/>
                      <a:pt x="292" y="24"/>
                    </a:cubicBezTo>
                    <a:cubicBezTo>
                      <a:pt x="293" y="23"/>
                      <a:pt x="293" y="24"/>
                      <a:pt x="294" y="24"/>
                    </a:cubicBezTo>
                    <a:cubicBezTo>
                      <a:pt x="293" y="24"/>
                      <a:pt x="291" y="24"/>
                      <a:pt x="291" y="25"/>
                    </a:cubicBezTo>
                    <a:cubicBezTo>
                      <a:pt x="290" y="25"/>
                      <a:pt x="290" y="24"/>
                      <a:pt x="289" y="24"/>
                    </a:cubicBezTo>
                    <a:cubicBezTo>
                      <a:pt x="287" y="23"/>
                      <a:pt x="285" y="24"/>
                      <a:pt x="284" y="23"/>
                    </a:cubicBezTo>
                    <a:cubicBezTo>
                      <a:pt x="283" y="23"/>
                      <a:pt x="284" y="24"/>
                      <a:pt x="284" y="24"/>
                    </a:cubicBezTo>
                    <a:cubicBezTo>
                      <a:pt x="284" y="25"/>
                      <a:pt x="283" y="25"/>
                      <a:pt x="283" y="26"/>
                    </a:cubicBezTo>
                    <a:cubicBezTo>
                      <a:pt x="284" y="26"/>
                      <a:pt x="284" y="27"/>
                      <a:pt x="284" y="28"/>
                    </a:cubicBezTo>
                    <a:close/>
                    <a:moveTo>
                      <a:pt x="303" y="19"/>
                    </a:moveTo>
                    <a:cubicBezTo>
                      <a:pt x="302" y="19"/>
                      <a:pt x="304" y="19"/>
                      <a:pt x="304" y="20"/>
                    </a:cubicBezTo>
                    <a:cubicBezTo>
                      <a:pt x="303" y="20"/>
                      <a:pt x="301" y="20"/>
                      <a:pt x="303" y="19"/>
                    </a:cubicBezTo>
                    <a:close/>
                    <a:moveTo>
                      <a:pt x="280" y="11"/>
                    </a:moveTo>
                    <a:cubicBezTo>
                      <a:pt x="280" y="12"/>
                      <a:pt x="279" y="12"/>
                      <a:pt x="278" y="12"/>
                    </a:cubicBezTo>
                    <a:cubicBezTo>
                      <a:pt x="278" y="10"/>
                      <a:pt x="279" y="11"/>
                      <a:pt x="280" y="11"/>
                    </a:cubicBezTo>
                    <a:close/>
                    <a:moveTo>
                      <a:pt x="26" y="8"/>
                    </a:moveTo>
                    <a:cubicBezTo>
                      <a:pt x="25" y="9"/>
                      <a:pt x="25" y="6"/>
                      <a:pt x="26" y="7"/>
                    </a:cubicBezTo>
                    <a:cubicBezTo>
                      <a:pt x="26" y="7"/>
                      <a:pt x="26" y="8"/>
                      <a:pt x="26" y="8"/>
                    </a:cubicBezTo>
                    <a:close/>
                    <a:moveTo>
                      <a:pt x="10" y="18"/>
                    </a:moveTo>
                    <a:cubicBezTo>
                      <a:pt x="9" y="18"/>
                      <a:pt x="11" y="17"/>
                      <a:pt x="11" y="17"/>
                    </a:cubicBezTo>
                    <a:cubicBezTo>
                      <a:pt x="12" y="18"/>
                      <a:pt x="10" y="18"/>
                      <a:pt x="10" y="18"/>
                    </a:cubicBezTo>
                    <a:close/>
                    <a:moveTo>
                      <a:pt x="16" y="15"/>
                    </a:move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lose/>
                    <a:moveTo>
                      <a:pt x="35" y="14"/>
                    </a:move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13"/>
                      <a:pt x="34" y="13"/>
                      <a:pt x="34" y="13"/>
                    </a:cubicBezTo>
                    <a:cubicBezTo>
                      <a:pt x="35" y="13"/>
                      <a:pt x="35" y="13"/>
                      <a:pt x="35" y="14"/>
                    </a:cubicBezTo>
                    <a:close/>
                    <a:moveTo>
                      <a:pt x="46" y="30"/>
                    </a:moveTo>
                    <a:cubicBezTo>
                      <a:pt x="46" y="30"/>
                      <a:pt x="46" y="30"/>
                      <a:pt x="45" y="30"/>
                    </a:cubicBezTo>
                    <a:cubicBezTo>
                      <a:pt x="45" y="29"/>
                      <a:pt x="45" y="29"/>
                      <a:pt x="45" y="29"/>
                    </a:cubicBezTo>
                    <a:cubicBezTo>
                      <a:pt x="46" y="29"/>
                      <a:pt x="46" y="29"/>
                      <a:pt x="46" y="29"/>
                    </a:cubicBezTo>
                    <a:lnTo>
                      <a:pt x="46" y="30"/>
                    </a:lnTo>
                    <a:close/>
                    <a:moveTo>
                      <a:pt x="46" y="22"/>
                    </a:moveTo>
                    <a:cubicBezTo>
                      <a:pt x="46" y="20"/>
                      <a:pt x="48" y="22"/>
                      <a:pt x="47" y="20"/>
                    </a:cubicBezTo>
                    <a:cubicBezTo>
                      <a:pt x="48" y="20"/>
                      <a:pt x="48" y="21"/>
                      <a:pt x="48" y="21"/>
                    </a:cubicBezTo>
                    <a:cubicBezTo>
                      <a:pt x="48" y="22"/>
                      <a:pt x="47" y="22"/>
                      <a:pt x="46" y="22"/>
                    </a:cubicBezTo>
                    <a:close/>
                    <a:moveTo>
                      <a:pt x="52" y="22"/>
                    </a:moveTo>
                    <a:cubicBezTo>
                      <a:pt x="52" y="24"/>
                      <a:pt x="50" y="21"/>
                      <a:pt x="50" y="23"/>
                    </a:cubicBezTo>
                    <a:cubicBezTo>
                      <a:pt x="48" y="21"/>
                      <a:pt x="51" y="20"/>
                      <a:pt x="51" y="19"/>
                    </a:cubicBezTo>
                    <a:cubicBezTo>
                      <a:pt x="52" y="19"/>
                      <a:pt x="54" y="19"/>
                      <a:pt x="54" y="20"/>
                    </a:cubicBezTo>
                    <a:cubicBezTo>
                      <a:pt x="54" y="22"/>
                      <a:pt x="53" y="21"/>
                      <a:pt x="52" y="22"/>
                    </a:cubicBezTo>
                    <a:close/>
                    <a:moveTo>
                      <a:pt x="152" y="26"/>
                    </a:moveTo>
                    <a:cubicBezTo>
                      <a:pt x="152" y="26"/>
                      <a:pt x="152" y="26"/>
                      <a:pt x="152" y="26"/>
                    </a:cubicBezTo>
                    <a:cubicBezTo>
                      <a:pt x="152" y="26"/>
                      <a:pt x="151" y="26"/>
                      <a:pt x="151" y="26"/>
                    </a:cubicBezTo>
                    <a:cubicBezTo>
                      <a:pt x="151" y="26"/>
                      <a:pt x="151" y="26"/>
                      <a:pt x="151" y="26"/>
                    </a:cubicBezTo>
                    <a:cubicBezTo>
                      <a:pt x="151" y="26"/>
                      <a:pt x="152" y="26"/>
                      <a:pt x="152" y="26"/>
                    </a:cubicBezTo>
                    <a:close/>
                    <a:moveTo>
                      <a:pt x="249" y="6"/>
                    </a:moveTo>
                    <a:cubicBezTo>
                      <a:pt x="249" y="6"/>
                      <a:pt x="250" y="6"/>
                      <a:pt x="250" y="5"/>
                    </a:cubicBezTo>
                    <a:cubicBezTo>
                      <a:pt x="250" y="5"/>
                      <a:pt x="251" y="6"/>
                      <a:pt x="251" y="6"/>
                    </a:cubicBezTo>
                    <a:cubicBezTo>
                      <a:pt x="251" y="7"/>
                      <a:pt x="250" y="5"/>
                      <a:pt x="249" y="6"/>
                    </a:cubicBezTo>
                    <a:cubicBezTo>
                      <a:pt x="249" y="7"/>
                      <a:pt x="248" y="6"/>
                      <a:pt x="249" y="6"/>
                    </a:cubicBezTo>
                    <a:close/>
                    <a:moveTo>
                      <a:pt x="250" y="15"/>
                    </a:moveTo>
                    <a:cubicBezTo>
                      <a:pt x="250" y="15"/>
                      <a:pt x="250" y="15"/>
                      <a:pt x="250" y="15"/>
                    </a:cubicBezTo>
                    <a:cubicBezTo>
                      <a:pt x="249" y="16"/>
                      <a:pt x="247" y="16"/>
                      <a:pt x="246" y="16"/>
                    </a:cubicBezTo>
                    <a:cubicBezTo>
                      <a:pt x="246" y="16"/>
                      <a:pt x="246" y="16"/>
                      <a:pt x="246" y="15"/>
                    </a:cubicBezTo>
                    <a:cubicBezTo>
                      <a:pt x="247" y="16"/>
                      <a:pt x="249" y="16"/>
                      <a:pt x="250" y="15"/>
                    </a:cubicBezTo>
                    <a:close/>
                    <a:moveTo>
                      <a:pt x="242" y="11"/>
                    </a:moveTo>
                    <a:cubicBezTo>
                      <a:pt x="243" y="11"/>
                      <a:pt x="243" y="10"/>
                      <a:pt x="243" y="10"/>
                    </a:cubicBezTo>
                    <a:cubicBezTo>
                      <a:pt x="243" y="10"/>
                      <a:pt x="244" y="10"/>
                      <a:pt x="244" y="10"/>
                    </a:cubicBezTo>
                    <a:cubicBezTo>
                      <a:pt x="245" y="9"/>
                      <a:pt x="244" y="8"/>
                      <a:pt x="245" y="8"/>
                    </a:cubicBezTo>
                    <a:cubicBezTo>
                      <a:pt x="245" y="8"/>
                      <a:pt x="245" y="9"/>
                      <a:pt x="246" y="9"/>
                    </a:cubicBezTo>
                    <a:cubicBezTo>
                      <a:pt x="246" y="10"/>
                      <a:pt x="244" y="10"/>
                      <a:pt x="245" y="11"/>
                    </a:cubicBezTo>
                    <a:cubicBezTo>
                      <a:pt x="245" y="11"/>
                      <a:pt x="245" y="12"/>
                      <a:pt x="245" y="12"/>
                    </a:cubicBezTo>
                    <a:cubicBezTo>
                      <a:pt x="246" y="12"/>
                      <a:pt x="247" y="12"/>
                      <a:pt x="247" y="13"/>
                    </a:cubicBezTo>
                    <a:cubicBezTo>
                      <a:pt x="246" y="13"/>
                      <a:pt x="246" y="14"/>
                      <a:pt x="245" y="14"/>
                    </a:cubicBezTo>
                    <a:cubicBezTo>
                      <a:pt x="245" y="14"/>
                      <a:pt x="245" y="14"/>
                      <a:pt x="245" y="14"/>
                    </a:cubicBezTo>
                    <a:cubicBezTo>
                      <a:pt x="245" y="14"/>
                      <a:pt x="245" y="14"/>
                      <a:pt x="244" y="14"/>
                    </a:cubicBezTo>
                    <a:cubicBezTo>
                      <a:pt x="244" y="13"/>
                      <a:pt x="245" y="13"/>
                      <a:pt x="245" y="13"/>
                    </a:cubicBezTo>
                    <a:cubicBezTo>
                      <a:pt x="245" y="13"/>
                      <a:pt x="245" y="12"/>
                      <a:pt x="245" y="12"/>
                    </a:cubicBezTo>
                    <a:cubicBezTo>
                      <a:pt x="244" y="12"/>
                      <a:pt x="243" y="12"/>
                      <a:pt x="243" y="11"/>
                    </a:cubicBezTo>
                    <a:cubicBezTo>
                      <a:pt x="242" y="11"/>
                      <a:pt x="243" y="12"/>
                      <a:pt x="243" y="12"/>
                    </a:cubicBezTo>
                    <a:cubicBezTo>
                      <a:pt x="243" y="12"/>
                      <a:pt x="243" y="12"/>
                      <a:pt x="243" y="12"/>
                    </a:cubicBezTo>
                    <a:cubicBezTo>
                      <a:pt x="243" y="12"/>
                      <a:pt x="243" y="12"/>
                      <a:pt x="242" y="12"/>
                    </a:cubicBezTo>
                    <a:cubicBezTo>
                      <a:pt x="242" y="12"/>
                      <a:pt x="242" y="12"/>
                      <a:pt x="242" y="11"/>
                    </a:cubicBezTo>
                    <a:close/>
                    <a:moveTo>
                      <a:pt x="234" y="11"/>
                    </a:moveTo>
                    <a:cubicBezTo>
                      <a:pt x="234" y="12"/>
                      <a:pt x="234" y="12"/>
                      <a:pt x="234" y="12"/>
                    </a:cubicBezTo>
                    <a:cubicBezTo>
                      <a:pt x="234" y="12"/>
                      <a:pt x="233" y="12"/>
                      <a:pt x="233" y="12"/>
                    </a:cubicBezTo>
                    <a:cubicBezTo>
                      <a:pt x="233" y="12"/>
                      <a:pt x="233" y="13"/>
                      <a:pt x="234" y="13"/>
                    </a:cubicBezTo>
                    <a:cubicBezTo>
                      <a:pt x="233" y="13"/>
                      <a:pt x="233" y="13"/>
                      <a:pt x="233" y="13"/>
                    </a:cubicBezTo>
                    <a:cubicBezTo>
                      <a:pt x="233" y="12"/>
                      <a:pt x="232" y="12"/>
                      <a:pt x="232" y="11"/>
                    </a:cubicBezTo>
                    <a:cubicBezTo>
                      <a:pt x="233" y="11"/>
                      <a:pt x="233" y="11"/>
                      <a:pt x="234" y="11"/>
                    </a:cubicBezTo>
                    <a:close/>
                    <a:moveTo>
                      <a:pt x="226" y="17"/>
                    </a:moveTo>
                    <a:cubicBezTo>
                      <a:pt x="225" y="18"/>
                      <a:pt x="225" y="17"/>
                      <a:pt x="225" y="16"/>
                    </a:cubicBezTo>
                    <a:cubicBezTo>
                      <a:pt x="225" y="16"/>
                      <a:pt x="225" y="16"/>
                      <a:pt x="226" y="17"/>
                    </a:cubicBezTo>
                    <a:cubicBezTo>
                      <a:pt x="225" y="17"/>
                      <a:pt x="226" y="17"/>
                      <a:pt x="226" y="17"/>
                    </a:cubicBezTo>
                    <a:cubicBezTo>
                      <a:pt x="226" y="17"/>
                      <a:pt x="226" y="17"/>
                      <a:pt x="226" y="17"/>
                    </a:cubicBezTo>
                    <a:close/>
                    <a:moveTo>
                      <a:pt x="219" y="16"/>
                    </a:moveTo>
                    <a:cubicBezTo>
                      <a:pt x="219" y="16"/>
                      <a:pt x="218" y="15"/>
                      <a:pt x="219" y="15"/>
                    </a:cubicBezTo>
                    <a:cubicBezTo>
                      <a:pt x="219" y="15"/>
                      <a:pt x="219" y="15"/>
                      <a:pt x="219" y="15"/>
                    </a:cubicBezTo>
                    <a:cubicBezTo>
                      <a:pt x="220" y="16"/>
                      <a:pt x="222" y="16"/>
                      <a:pt x="222" y="15"/>
                    </a:cubicBezTo>
                    <a:cubicBezTo>
                      <a:pt x="221" y="16"/>
                      <a:pt x="222" y="13"/>
                      <a:pt x="223" y="14"/>
                    </a:cubicBezTo>
                    <a:cubicBezTo>
                      <a:pt x="223" y="16"/>
                      <a:pt x="223" y="16"/>
                      <a:pt x="223" y="16"/>
                    </a:cubicBezTo>
                    <a:cubicBezTo>
                      <a:pt x="223" y="16"/>
                      <a:pt x="224" y="17"/>
                      <a:pt x="224" y="17"/>
                    </a:cubicBezTo>
                    <a:cubicBezTo>
                      <a:pt x="224" y="18"/>
                      <a:pt x="225" y="18"/>
                      <a:pt x="226" y="18"/>
                    </a:cubicBezTo>
                    <a:cubicBezTo>
                      <a:pt x="226" y="18"/>
                      <a:pt x="225" y="18"/>
                      <a:pt x="224" y="18"/>
                    </a:cubicBezTo>
                    <a:cubicBezTo>
                      <a:pt x="224" y="18"/>
                      <a:pt x="224" y="17"/>
                      <a:pt x="223" y="18"/>
                    </a:cubicBezTo>
                    <a:cubicBezTo>
                      <a:pt x="223" y="17"/>
                      <a:pt x="223" y="17"/>
                      <a:pt x="223" y="17"/>
                    </a:cubicBezTo>
                    <a:cubicBezTo>
                      <a:pt x="223" y="17"/>
                      <a:pt x="223" y="18"/>
                      <a:pt x="223" y="18"/>
                    </a:cubicBezTo>
                    <a:cubicBezTo>
                      <a:pt x="222" y="17"/>
                      <a:pt x="222" y="17"/>
                      <a:pt x="222" y="16"/>
                    </a:cubicBezTo>
                    <a:cubicBezTo>
                      <a:pt x="221" y="16"/>
                      <a:pt x="221" y="16"/>
                      <a:pt x="221" y="16"/>
                    </a:cubicBezTo>
                    <a:cubicBezTo>
                      <a:pt x="220" y="16"/>
                      <a:pt x="220" y="15"/>
                      <a:pt x="219" y="16"/>
                    </a:cubicBezTo>
                    <a:cubicBezTo>
                      <a:pt x="219" y="16"/>
                      <a:pt x="220" y="16"/>
                      <a:pt x="220" y="16"/>
                    </a:cubicBezTo>
                    <a:cubicBezTo>
                      <a:pt x="219" y="17"/>
                      <a:pt x="218" y="17"/>
                      <a:pt x="217" y="17"/>
                    </a:cubicBezTo>
                    <a:cubicBezTo>
                      <a:pt x="216" y="17"/>
                      <a:pt x="217" y="16"/>
                      <a:pt x="216" y="16"/>
                    </a:cubicBezTo>
                    <a:cubicBezTo>
                      <a:pt x="216" y="15"/>
                      <a:pt x="216" y="15"/>
                      <a:pt x="216" y="15"/>
                    </a:cubicBezTo>
                    <a:cubicBezTo>
                      <a:pt x="217" y="15"/>
                      <a:pt x="218" y="16"/>
                      <a:pt x="219" y="16"/>
                    </a:cubicBezTo>
                    <a:close/>
                    <a:moveTo>
                      <a:pt x="211" y="15"/>
                    </a:moveTo>
                    <a:cubicBezTo>
                      <a:pt x="211" y="16"/>
                      <a:pt x="212" y="16"/>
                      <a:pt x="211" y="16"/>
                    </a:cubicBezTo>
                    <a:cubicBezTo>
                      <a:pt x="211" y="16"/>
                      <a:pt x="211" y="16"/>
                      <a:pt x="211" y="16"/>
                    </a:cubicBezTo>
                    <a:cubicBezTo>
                      <a:pt x="211" y="16"/>
                      <a:pt x="211" y="16"/>
                      <a:pt x="211" y="15"/>
                    </a:cubicBezTo>
                    <a:close/>
                    <a:moveTo>
                      <a:pt x="204" y="14"/>
                    </a:moveTo>
                    <a:cubicBezTo>
                      <a:pt x="203" y="14"/>
                      <a:pt x="203" y="14"/>
                      <a:pt x="203" y="14"/>
                    </a:cubicBezTo>
                    <a:cubicBezTo>
                      <a:pt x="203" y="13"/>
                      <a:pt x="203" y="13"/>
                      <a:pt x="203" y="13"/>
                    </a:cubicBezTo>
                    <a:cubicBezTo>
                      <a:pt x="204" y="13"/>
                      <a:pt x="204" y="13"/>
                      <a:pt x="204" y="13"/>
                    </a:cubicBezTo>
                    <a:lnTo>
                      <a:pt x="204" y="14"/>
                    </a:lnTo>
                    <a:close/>
                    <a:moveTo>
                      <a:pt x="199" y="7"/>
                    </a:moveTo>
                    <a:cubicBezTo>
                      <a:pt x="200" y="6"/>
                      <a:pt x="200" y="8"/>
                      <a:pt x="200" y="8"/>
                    </a:cubicBezTo>
                    <a:cubicBezTo>
                      <a:pt x="202" y="8"/>
                      <a:pt x="205" y="7"/>
                      <a:pt x="205" y="10"/>
                    </a:cubicBezTo>
                    <a:cubicBezTo>
                      <a:pt x="204" y="10"/>
                      <a:pt x="203" y="10"/>
                      <a:pt x="202" y="10"/>
                    </a:cubicBezTo>
                    <a:cubicBezTo>
                      <a:pt x="201" y="10"/>
                      <a:pt x="200" y="10"/>
                      <a:pt x="200" y="10"/>
                    </a:cubicBezTo>
                    <a:cubicBezTo>
                      <a:pt x="199" y="10"/>
                      <a:pt x="199" y="9"/>
                      <a:pt x="199" y="9"/>
                    </a:cubicBezTo>
                    <a:cubicBezTo>
                      <a:pt x="199" y="9"/>
                      <a:pt x="199" y="9"/>
                      <a:pt x="199" y="9"/>
                    </a:cubicBezTo>
                    <a:cubicBezTo>
                      <a:pt x="199" y="8"/>
                      <a:pt x="199" y="7"/>
                      <a:pt x="199" y="7"/>
                    </a:cubicBezTo>
                    <a:close/>
                    <a:moveTo>
                      <a:pt x="187" y="18"/>
                    </a:moveTo>
                    <a:cubicBezTo>
                      <a:pt x="186" y="18"/>
                      <a:pt x="186" y="18"/>
                      <a:pt x="186" y="18"/>
                    </a:cubicBezTo>
                    <a:cubicBezTo>
                      <a:pt x="186" y="18"/>
                      <a:pt x="186" y="18"/>
                      <a:pt x="186" y="18"/>
                    </a:cubicBezTo>
                    <a:cubicBezTo>
                      <a:pt x="184" y="18"/>
                      <a:pt x="184" y="18"/>
                      <a:pt x="182" y="18"/>
                    </a:cubicBezTo>
                    <a:cubicBezTo>
                      <a:pt x="183" y="17"/>
                      <a:pt x="183" y="16"/>
                      <a:pt x="182" y="16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1" y="16"/>
                      <a:pt x="181" y="16"/>
                      <a:pt x="181" y="16"/>
                    </a:cubicBezTo>
                    <a:cubicBezTo>
                      <a:pt x="182" y="16"/>
                      <a:pt x="183" y="16"/>
                      <a:pt x="183" y="16"/>
                    </a:cubicBezTo>
                    <a:cubicBezTo>
                      <a:pt x="184" y="17"/>
                      <a:pt x="185" y="16"/>
                      <a:pt x="185" y="16"/>
                    </a:cubicBezTo>
                    <a:cubicBezTo>
                      <a:pt x="186" y="16"/>
                      <a:pt x="187" y="15"/>
                      <a:pt x="186" y="17"/>
                    </a:cubicBezTo>
                    <a:cubicBezTo>
                      <a:pt x="187" y="17"/>
                      <a:pt x="187" y="17"/>
                      <a:pt x="188" y="17"/>
                    </a:cubicBezTo>
                    <a:cubicBezTo>
                      <a:pt x="188" y="17"/>
                      <a:pt x="187" y="18"/>
                      <a:pt x="188" y="18"/>
                    </a:cubicBezTo>
                    <a:cubicBezTo>
                      <a:pt x="187" y="18"/>
                      <a:pt x="187" y="18"/>
                      <a:pt x="187" y="18"/>
                    </a:cubicBezTo>
                    <a:cubicBezTo>
                      <a:pt x="187" y="18"/>
                      <a:pt x="187" y="18"/>
                      <a:pt x="187" y="18"/>
                    </a:cubicBezTo>
                    <a:close/>
                    <a:moveTo>
                      <a:pt x="175" y="17"/>
                    </a:moveTo>
                    <a:cubicBezTo>
                      <a:pt x="175" y="17"/>
                      <a:pt x="175" y="17"/>
                      <a:pt x="174" y="18"/>
                    </a:cubicBezTo>
                    <a:cubicBezTo>
                      <a:pt x="174" y="18"/>
                      <a:pt x="173" y="17"/>
                      <a:pt x="173" y="17"/>
                    </a:cubicBezTo>
                    <a:cubicBezTo>
                      <a:pt x="173" y="17"/>
                      <a:pt x="173" y="17"/>
                      <a:pt x="173" y="17"/>
                    </a:cubicBezTo>
                    <a:cubicBezTo>
                      <a:pt x="173" y="16"/>
                      <a:pt x="173" y="16"/>
                      <a:pt x="173" y="16"/>
                    </a:cubicBezTo>
                    <a:cubicBezTo>
                      <a:pt x="174" y="16"/>
                      <a:pt x="174" y="17"/>
                      <a:pt x="175" y="17"/>
                    </a:cubicBezTo>
                    <a:cubicBezTo>
                      <a:pt x="175" y="16"/>
                      <a:pt x="176" y="16"/>
                      <a:pt x="176" y="16"/>
                    </a:cubicBezTo>
                    <a:cubicBezTo>
                      <a:pt x="176" y="16"/>
                      <a:pt x="177" y="16"/>
                      <a:pt x="177" y="16"/>
                    </a:cubicBezTo>
                    <a:cubicBezTo>
                      <a:pt x="176" y="16"/>
                      <a:pt x="175" y="16"/>
                      <a:pt x="175" y="17"/>
                    </a:cubicBezTo>
                    <a:cubicBezTo>
                      <a:pt x="175" y="17"/>
                      <a:pt x="175" y="17"/>
                      <a:pt x="175" y="17"/>
                    </a:cubicBezTo>
                    <a:close/>
                    <a:moveTo>
                      <a:pt x="163" y="13"/>
                    </a:moveTo>
                    <a:cubicBezTo>
                      <a:pt x="163" y="13"/>
                      <a:pt x="163" y="13"/>
                      <a:pt x="163" y="13"/>
                    </a:cubicBezTo>
                    <a:cubicBezTo>
                      <a:pt x="162" y="14"/>
                      <a:pt x="162" y="13"/>
                      <a:pt x="161" y="13"/>
                    </a:cubicBezTo>
                    <a:cubicBezTo>
                      <a:pt x="161" y="13"/>
                      <a:pt x="161" y="13"/>
                      <a:pt x="162" y="12"/>
                    </a:cubicBezTo>
                    <a:cubicBezTo>
                      <a:pt x="162" y="12"/>
                      <a:pt x="162" y="12"/>
                      <a:pt x="163" y="13"/>
                    </a:cubicBezTo>
                    <a:close/>
                    <a:moveTo>
                      <a:pt x="162" y="14"/>
                    </a:moveTo>
                    <a:cubicBezTo>
                      <a:pt x="162" y="15"/>
                      <a:pt x="163" y="15"/>
                      <a:pt x="163" y="15"/>
                    </a:cubicBezTo>
                    <a:cubicBezTo>
                      <a:pt x="163" y="15"/>
                      <a:pt x="163" y="15"/>
                      <a:pt x="162" y="15"/>
                    </a:cubicBezTo>
                    <a:cubicBezTo>
                      <a:pt x="162" y="16"/>
                      <a:pt x="162" y="16"/>
                      <a:pt x="162" y="16"/>
                    </a:cubicBezTo>
                    <a:cubicBezTo>
                      <a:pt x="162" y="16"/>
                      <a:pt x="162" y="15"/>
                      <a:pt x="162" y="14"/>
                    </a:cubicBezTo>
                    <a:close/>
                    <a:moveTo>
                      <a:pt x="168" y="17"/>
                    </a:moveTo>
                    <a:cubicBezTo>
                      <a:pt x="168" y="17"/>
                      <a:pt x="168" y="17"/>
                      <a:pt x="168" y="17"/>
                    </a:cubicBezTo>
                    <a:cubicBezTo>
                      <a:pt x="168" y="17"/>
                      <a:pt x="168" y="17"/>
                      <a:pt x="168" y="17"/>
                    </a:cubicBezTo>
                    <a:cubicBezTo>
                      <a:pt x="168" y="17"/>
                      <a:pt x="168" y="17"/>
                      <a:pt x="168" y="17"/>
                    </a:cubicBezTo>
                    <a:close/>
                    <a:moveTo>
                      <a:pt x="175" y="10"/>
                    </a:moveTo>
                    <a:cubicBezTo>
                      <a:pt x="176" y="10"/>
                      <a:pt x="176" y="10"/>
                      <a:pt x="176" y="9"/>
                    </a:cubicBezTo>
                    <a:cubicBezTo>
                      <a:pt x="176" y="10"/>
                      <a:pt x="176" y="10"/>
                      <a:pt x="176" y="10"/>
                    </a:cubicBezTo>
                    <a:cubicBezTo>
                      <a:pt x="176" y="10"/>
                      <a:pt x="176" y="10"/>
                      <a:pt x="177" y="10"/>
                    </a:cubicBezTo>
                    <a:cubicBezTo>
                      <a:pt x="176" y="11"/>
                      <a:pt x="177" y="11"/>
                      <a:pt x="177" y="12"/>
                    </a:cubicBezTo>
                    <a:cubicBezTo>
                      <a:pt x="177" y="11"/>
                      <a:pt x="176" y="11"/>
                      <a:pt x="176" y="11"/>
                    </a:cubicBezTo>
                    <a:cubicBezTo>
                      <a:pt x="176" y="11"/>
                      <a:pt x="176" y="11"/>
                      <a:pt x="176" y="11"/>
                    </a:cubicBezTo>
                    <a:cubicBezTo>
                      <a:pt x="175" y="11"/>
                      <a:pt x="175" y="10"/>
                      <a:pt x="175" y="10"/>
                    </a:cubicBezTo>
                    <a:close/>
                    <a:moveTo>
                      <a:pt x="179" y="16"/>
                    </a:moveTo>
                    <a:cubicBezTo>
                      <a:pt x="179" y="16"/>
                      <a:pt x="180" y="16"/>
                      <a:pt x="180" y="16"/>
                    </a:cubicBezTo>
                    <a:cubicBezTo>
                      <a:pt x="180" y="16"/>
                      <a:pt x="179" y="16"/>
                      <a:pt x="179" y="17"/>
                    </a:cubicBezTo>
                    <a:cubicBezTo>
                      <a:pt x="179" y="16"/>
                      <a:pt x="178" y="17"/>
                      <a:pt x="178" y="16"/>
                    </a:cubicBezTo>
                    <a:cubicBezTo>
                      <a:pt x="178" y="16"/>
                      <a:pt x="178" y="15"/>
                      <a:pt x="178" y="15"/>
                    </a:cubicBezTo>
                    <a:cubicBezTo>
                      <a:pt x="178" y="15"/>
                      <a:pt x="177" y="15"/>
                      <a:pt x="177" y="14"/>
                    </a:cubicBezTo>
                    <a:cubicBezTo>
                      <a:pt x="177" y="14"/>
                      <a:pt x="177" y="14"/>
                      <a:pt x="178" y="14"/>
                    </a:cubicBezTo>
                    <a:cubicBezTo>
                      <a:pt x="178" y="15"/>
                      <a:pt x="179" y="14"/>
                      <a:pt x="179" y="15"/>
                    </a:cubicBezTo>
                    <a:cubicBezTo>
                      <a:pt x="179" y="15"/>
                      <a:pt x="179" y="16"/>
                      <a:pt x="179" y="16"/>
                    </a:cubicBezTo>
                    <a:close/>
                    <a:moveTo>
                      <a:pt x="180" y="13"/>
                    </a:moveTo>
                    <a:cubicBezTo>
                      <a:pt x="180" y="13"/>
                      <a:pt x="180" y="13"/>
                      <a:pt x="180" y="13"/>
                    </a:cubicBezTo>
                    <a:cubicBezTo>
                      <a:pt x="180" y="13"/>
                      <a:pt x="180" y="13"/>
                      <a:pt x="180" y="13"/>
                    </a:cubicBezTo>
                    <a:close/>
                    <a:moveTo>
                      <a:pt x="179" y="13"/>
                    </a:moveTo>
                    <a:cubicBezTo>
                      <a:pt x="179" y="12"/>
                      <a:pt x="178" y="12"/>
                      <a:pt x="178" y="12"/>
                    </a:cubicBezTo>
                    <a:cubicBezTo>
                      <a:pt x="178" y="12"/>
                      <a:pt x="179" y="12"/>
                      <a:pt x="179" y="13"/>
                    </a:cubicBezTo>
                    <a:cubicBezTo>
                      <a:pt x="179" y="13"/>
                      <a:pt x="179" y="13"/>
                      <a:pt x="179" y="13"/>
                    </a:cubicBezTo>
                    <a:close/>
                    <a:moveTo>
                      <a:pt x="175" y="14"/>
                    </a:moveTo>
                    <a:cubicBezTo>
                      <a:pt x="175" y="14"/>
                      <a:pt x="175" y="14"/>
                      <a:pt x="175" y="14"/>
                    </a:cubicBezTo>
                    <a:cubicBezTo>
                      <a:pt x="175" y="14"/>
                      <a:pt x="175" y="14"/>
                      <a:pt x="175" y="14"/>
                    </a:cubicBezTo>
                    <a:cubicBezTo>
                      <a:pt x="175" y="14"/>
                      <a:pt x="175" y="14"/>
                      <a:pt x="175" y="14"/>
                    </a:cubicBezTo>
                    <a:close/>
                    <a:moveTo>
                      <a:pt x="175" y="15"/>
                    </a:moveTo>
                    <a:cubicBezTo>
                      <a:pt x="175" y="15"/>
                      <a:pt x="175" y="15"/>
                      <a:pt x="175" y="15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75" y="15"/>
                      <a:pt x="175" y="15"/>
                      <a:pt x="175" y="15"/>
                    </a:cubicBezTo>
                    <a:close/>
                    <a:moveTo>
                      <a:pt x="200" y="13"/>
                    </a:moveTo>
                    <a:cubicBezTo>
                      <a:pt x="199" y="12"/>
                      <a:pt x="198" y="12"/>
                      <a:pt x="198" y="12"/>
                    </a:cubicBezTo>
                    <a:cubicBezTo>
                      <a:pt x="198" y="12"/>
                      <a:pt x="198" y="12"/>
                      <a:pt x="198" y="12"/>
                    </a:cubicBezTo>
                    <a:cubicBezTo>
                      <a:pt x="197" y="11"/>
                      <a:pt x="197" y="11"/>
                      <a:pt x="197" y="11"/>
                    </a:cubicBezTo>
                    <a:cubicBezTo>
                      <a:pt x="197" y="11"/>
                      <a:pt x="197" y="11"/>
                      <a:pt x="197" y="11"/>
                    </a:cubicBezTo>
                    <a:cubicBezTo>
                      <a:pt x="199" y="11"/>
                      <a:pt x="199" y="11"/>
                      <a:pt x="200" y="13"/>
                    </a:cubicBezTo>
                    <a:close/>
                    <a:moveTo>
                      <a:pt x="196" y="13"/>
                    </a:moveTo>
                    <a:cubicBezTo>
                      <a:pt x="196" y="12"/>
                      <a:pt x="196" y="12"/>
                      <a:pt x="196" y="12"/>
                    </a:cubicBezTo>
                    <a:cubicBezTo>
                      <a:pt x="196" y="12"/>
                      <a:pt x="196" y="12"/>
                      <a:pt x="196" y="12"/>
                    </a:cubicBezTo>
                    <a:cubicBezTo>
                      <a:pt x="196" y="12"/>
                      <a:pt x="196" y="12"/>
                      <a:pt x="196" y="13"/>
                    </a:cubicBezTo>
                    <a:close/>
                    <a:moveTo>
                      <a:pt x="194" y="15"/>
                    </a:moveTo>
                    <a:cubicBezTo>
                      <a:pt x="195" y="15"/>
                      <a:pt x="195" y="14"/>
                      <a:pt x="196" y="14"/>
                    </a:cubicBezTo>
                    <a:cubicBezTo>
                      <a:pt x="196" y="16"/>
                      <a:pt x="197" y="15"/>
                      <a:pt x="197" y="16"/>
                    </a:cubicBezTo>
                    <a:cubicBezTo>
                      <a:pt x="197" y="16"/>
                      <a:pt x="197" y="16"/>
                      <a:pt x="197" y="17"/>
                    </a:cubicBezTo>
                    <a:cubicBezTo>
                      <a:pt x="196" y="16"/>
                      <a:pt x="195" y="16"/>
                      <a:pt x="194" y="15"/>
                    </a:cubicBezTo>
                    <a:close/>
                    <a:moveTo>
                      <a:pt x="202" y="12"/>
                    </a:moveTo>
                    <a:cubicBezTo>
                      <a:pt x="202" y="12"/>
                      <a:pt x="202" y="12"/>
                      <a:pt x="202" y="12"/>
                    </a:cubicBezTo>
                    <a:cubicBezTo>
                      <a:pt x="203" y="12"/>
                      <a:pt x="203" y="12"/>
                      <a:pt x="203" y="12"/>
                    </a:cubicBezTo>
                    <a:cubicBezTo>
                      <a:pt x="202" y="12"/>
                      <a:pt x="202" y="12"/>
                      <a:pt x="202" y="12"/>
                    </a:cubicBezTo>
                    <a:close/>
                    <a:moveTo>
                      <a:pt x="198" y="9"/>
                    </a:moveTo>
                    <a:cubicBezTo>
                      <a:pt x="198" y="9"/>
                      <a:pt x="198" y="9"/>
                      <a:pt x="198" y="9"/>
                    </a:cubicBezTo>
                    <a:cubicBezTo>
                      <a:pt x="198" y="9"/>
                      <a:pt x="198" y="9"/>
                      <a:pt x="198" y="9"/>
                    </a:cubicBezTo>
                    <a:close/>
                    <a:moveTo>
                      <a:pt x="194" y="10"/>
                    </a:moveTo>
                    <a:cubicBezTo>
                      <a:pt x="194" y="10"/>
                      <a:pt x="194" y="10"/>
                      <a:pt x="194" y="11"/>
                    </a:cubicBezTo>
                    <a:cubicBezTo>
                      <a:pt x="193" y="11"/>
                      <a:pt x="193" y="10"/>
                      <a:pt x="192" y="9"/>
                    </a:cubicBezTo>
                    <a:cubicBezTo>
                      <a:pt x="193" y="9"/>
                      <a:pt x="193" y="10"/>
                      <a:pt x="194" y="10"/>
                    </a:cubicBezTo>
                    <a:close/>
                    <a:moveTo>
                      <a:pt x="179" y="10"/>
                    </a:moveTo>
                    <a:cubicBezTo>
                      <a:pt x="178" y="9"/>
                      <a:pt x="179" y="8"/>
                      <a:pt x="179" y="8"/>
                    </a:cubicBezTo>
                    <a:cubicBezTo>
                      <a:pt x="180" y="9"/>
                      <a:pt x="180" y="10"/>
                      <a:pt x="181" y="10"/>
                    </a:cubicBezTo>
                    <a:cubicBezTo>
                      <a:pt x="181" y="9"/>
                      <a:pt x="183" y="8"/>
                      <a:pt x="183" y="8"/>
                    </a:cubicBezTo>
                    <a:cubicBezTo>
                      <a:pt x="183" y="7"/>
                      <a:pt x="183" y="6"/>
                      <a:pt x="184" y="6"/>
                    </a:cubicBezTo>
                    <a:cubicBezTo>
                      <a:pt x="184" y="8"/>
                      <a:pt x="184" y="5"/>
                      <a:pt x="186" y="6"/>
                    </a:cubicBezTo>
                    <a:cubicBezTo>
                      <a:pt x="186" y="6"/>
                      <a:pt x="186" y="6"/>
                      <a:pt x="187" y="7"/>
                    </a:cubicBezTo>
                    <a:cubicBezTo>
                      <a:pt x="187" y="9"/>
                      <a:pt x="186" y="9"/>
                      <a:pt x="186" y="9"/>
                    </a:cubicBezTo>
                    <a:cubicBezTo>
                      <a:pt x="186" y="9"/>
                      <a:pt x="186" y="9"/>
                      <a:pt x="186" y="10"/>
                    </a:cubicBezTo>
                    <a:cubicBezTo>
                      <a:pt x="185" y="9"/>
                      <a:pt x="184" y="9"/>
                      <a:pt x="184" y="9"/>
                    </a:cubicBezTo>
                    <a:cubicBezTo>
                      <a:pt x="184" y="10"/>
                      <a:pt x="184" y="10"/>
                      <a:pt x="183" y="11"/>
                    </a:cubicBezTo>
                    <a:cubicBezTo>
                      <a:pt x="183" y="11"/>
                      <a:pt x="182" y="11"/>
                      <a:pt x="181" y="11"/>
                    </a:cubicBezTo>
                    <a:cubicBezTo>
                      <a:pt x="180" y="11"/>
                      <a:pt x="180" y="11"/>
                      <a:pt x="180" y="11"/>
                    </a:cubicBezTo>
                    <a:cubicBezTo>
                      <a:pt x="178" y="12"/>
                      <a:pt x="177" y="10"/>
                      <a:pt x="177" y="10"/>
                    </a:cubicBezTo>
                    <a:cubicBezTo>
                      <a:pt x="177" y="10"/>
                      <a:pt x="178" y="10"/>
                      <a:pt x="179" y="10"/>
                    </a:cubicBezTo>
                    <a:close/>
                    <a:moveTo>
                      <a:pt x="177" y="8"/>
                    </a:moveTo>
                    <a:cubicBezTo>
                      <a:pt x="177" y="8"/>
                      <a:pt x="176" y="8"/>
                      <a:pt x="176" y="8"/>
                    </a:cubicBezTo>
                    <a:cubicBezTo>
                      <a:pt x="176" y="8"/>
                      <a:pt x="176" y="8"/>
                      <a:pt x="176" y="8"/>
                    </a:cubicBezTo>
                    <a:cubicBezTo>
                      <a:pt x="176" y="8"/>
                      <a:pt x="176" y="8"/>
                      <a:pt x="177" y="8"/>
                    </a:cubicBezTo>
                    <a:close/>
                    <a:moveTo>
                      <a:pt x="170" y="5"/>
                    </a:moveTo>
                    <a:cubicBezTo>
                      <a:pt x="171" y="5"/>
                      <a:pt x="171" y="6"/>
                      <a:pt x="171" y="7"/>
                    </a:cubicBezTo>
                    <a:cubicBezTo>
                      <a:pt x="172" y="8"/>
                      <a:pt x="173" y="6"/>
                      <a:pt x="173" y="6"/>
                    </a:cubicBezTo>
                    <a:cubicBezTo>
                      <a:pt x="173" y="6"/>
                      <a:pt x="174" y="7"/>
                      <a:pt x="174" y="7"/>
                    </a:cubicBezTo>
                    <a:cubicBezTo>
                      <a:pt x="174" y="7"/>
                      <a:pt x="174" y="7"/>
                      <a:pt x="174" y="7"/>
                    </a:cubicBezTo>
                    <a:cubicBezTo>
                      <a:pt x="174" y="8"/>
                      <a:pt x="174" y="8"/>
                      <a:pt x="174" y="8"/>
                    </a:cubicBezTo>
                    <a:cubicBezTo>
                      <a:pt x="175" y="8"/>
                      <a:pt x="175" y="8"/>
                      <a:pt x="176" y="9"/>
                    </a:cubicBezTo>
                    <a:cubicBezTo>
                      <a:pt x="176" y="9"/>
                      <a:pt x="175" y="8"/>
                      <a:pt x="175" y="8"/>
                    </a:cubicBezTo>
                    <a:cubicBezTo>
                      <a:pt x="176" y="9"/>
                      <a:pt x="176" y="9"/>
                      <a:pt x="176" y="9"/>
                    </a:cubicBezTo>
                    <a:cubicBezTo>
                      <a:pt x="175" y="9"/>
                      <a:pt x="174" y="9"/>
                      <a:pt x="175" y="8"/>
                    </a:cubicBezTo>
                    <a:cubicBezTo>
                      <a:pt x="174" y="8"/>
                      <a:pt x="174" y="9"/>
                      <a:pt x="173" y="9"/>
                    </a:cubicBezTo>
                    <a:cubicBezTo>
                      <a:pt x="173" y="10"/>
                      <a:pt x="172" y="11"/>
                      <a:pt x="172" y="11"/>
                    </a:cubicBezTo>
                    <a:cubicBezTo>
                      <a:pt x="172" y="11"/>
                      <a:pt x="171" y="10"/>
                      <a:pt x="171" y="10"/>
                    </a:cubicBezTo>
                    <a:cubicBezTo>
                      <a:pt x="171" y="9"/>
                      <a:pt x="170" y="9"/>
                      <a:pt x="170" y="9"/>
                    </a:cubicBezTo>
                    <a:cubicBezTo>
                      <a:pt x="169" y="9"/>
                      <a:pt x="170" y="9"/>
                      <a:pt x="170" y="10"/>
                    </a:cubicBezTo>
                    <a:cubicBezTo>
                      <a:pt x="169" y="10"/>
                      <a:pt x="169" y="10"/>
                      <a:pt x="169" y="11"/>
                    </a:cubicBezTo>
                    <a:cubicBezTo>
                      <a:pt x="169" y="11"/>
                      <a:pt x="169" y="11"/>
                      <a:pt x="169" y="11"/>
                    </a:cubicBezTo>
                    <a:cubicBezTo>
                      <a:pt x="169" y="11"/>
                      <a:pt x="168" y="10"/>
                      <a:pt x="168" y="10"/>
                    </a:cubicBezTo>
                    <a:cubicBezTo>
                      <a:pt x="168" y="10"/>
                      <a:pt x="169" y="10"/>
                      <a:pt x="169" y="9"/>
                    </a:cubicBezTo>
                    <a:cubicBezTo>
                      <a:pt x="169" y="9"/>
                      <a:pt x="168" y="9"/>
                      <a:pt x="168" y="8"/>
                    </a:cubicBezTo>
                    <a:cubicBezTo>
                      <a:pt x="168" y="8"/>
                      <a:pt x="169" y="7"/>
                      <a:pt x="170" y="8"/>
                    </a:cubicBezTo>
                    <a:cubicBezTo>
                      <a:pt x="170" y="7"/>
                      <a:pt x="170" y="7"/>
                      <a:pt x="170" y="6"/>
                    </a:cubicBezTo>
                    <a:cubicBezTo>
                      <a:pt x="170" y="6"/>
                      <a:pt x="170" y="6"/>
                      <a:pt x="169" y="6"/>
                    </a:cubicBezTo>
                    <a:cubicBezTo>
                      <a:pt x="169" y="5"/>
                      <a:pt x="169" y="5"/>
                      <a:pt x="170" y="5"/>
                    </a:cubicBezTo>
                    <a:close/>
                    <a:moveTo>
                      <a:pt x="168" y="7"/>
                    </a:moveTo>
                    <a:cubicBezTo>
                      <a:pt x="168" y="7"/>
                      <a:pt x="168" y="7"/>
                      <a:pt x="167" y="8"/>
                    </a:cubicBezTo>
                    <a:cubicBezTo>
                      <a:pt x="167" y="8"/>
                      <a:pt x="167" y="7"/>
                      <a:pt x="167" y="7"/>
                    </a:cubicBezTo>
                    <a:cubicBezTo>
                      <a:pt x="168" y="8"/>
                      <a:pt x="168" y="7"/>
                      <a:pt x="168" y="7"/>
                    </a:cubicBezTo>
                    <a:close/>
                    <a:moveTo>
                      <a:pt x="162" y="10"/>
                    </a:moveTo>
                    <a:cubicBezTo>
                      <a:pt x="163" y="10"/>
                      <a:pt x="163" y="10"/>
                      <a:pt x="163" y="9"/>
                    </a:cubicBezTo>
                    <a:cubicBezTo>
                      <a:pt x="163" y="9"/>
                      <a:pt x="163" y="9"/>
                      <a:pt x="164" y="8"/>
                    </a:cubicBezTo>
                    <a:cubicBezTo>
                      <a:pt x="164" y="8"/>
                      <a:pt x="164" y="8"/>
                      <a:pt x="164" y="9"/>
                    </a:cubicBezTo>
                    <a:cubicBezTo>
                      <a:pt x="163" y="10"/>
                      <a:pt x="164" y="10"/>
                      <a:pt x="164" y="11"/>
                    </a:cubicBezTo>
                    <a:cubicBezTo>
                      <a:pt x="164" y="11"/>
                      <a:pt x="163" y="11"/>
                      <a:pt x="163" y="11"/>
                    </a:cubicBezTo>
                    <a:cubicBezTo>
                      <a:pt x="163" y="11"/>
                      <a:pt x="163" y="11"/>
                      <a:pt x="163" y="11"/>
                    </a:cubicBezTo>
                    <a:cubicBezTo>
                      <a:pt x="163" y="11"/>
                      <a:pt x="162" y="11"/>
                      <a:pt x="162" y="11"/>
                    </a:cubicBezTo>
                    <a:cubicBezTo>
                      <a:pt x="162" y="12"/>
                      <a:pt x="161" y="11"/>
                      <a:pt x="161" y="12"/>
                    </a:cubicBezTo>
                    <a:cubicBezTo>
                      <a:pt x="161" y="11"/>
                      <a:pt x="162" y="10"/>
                      <a:pt x="161" y="10"/>
                    </a:cubicBezTo>
                    <a:cubicBezTo>
                      <a:pt x="161" y="10"/>
                      <a:pt x="161" y="10"/>
                      <a:pt x="161" y="10"/>
                    </a:cubicBezTo>
                    <a:cubicBezTo>
                      <a:pt x="161" y="9"/>
                      <a:pt x="163" y="10"/>
                      <a:pt x="162" y="10"/>
                    </a:cubicBezTo>
                    <a:close/>
                    <a:moveTo>
                      <a:pt x="157" y="15"/>
                    </a:moveTo>
                    <a:cubicBezTo>
                      <a:pt x="157" y="14"/>
                      <a:pt x="157" y="14"/>
                      <a:pt x="157" y="13"/>
                    </a:cubicBezTo>
                    <a:cubicBezTo>
                      <a:pt x="158" y="14"/>
                      <a:pt x="158" y="14"/>
                      <a:pt x="158" y="14"/>
                    </a:cubicBezTo>
                    <a:cubicBezTo>
                      <a:pt x="158" y="14"/>
                      <a:pt x="158" y="14"/>
                      <a:pt x="159" y="14"/>
                    </a:cubicBezTo>
                    <a:cubicBezTo>
                      <a:pt x="159" y="14"/>
                      <a:pt x="159" y="14"/>
                      <a:pt x="159" y="14"/>
                    </a:cubicBezTo>
                    <a:cubicBezTo>
                      <a:pt x="159" y="15"/>
                      <a:pt x="159" y="15"/>
                      <a:pt x="160" y="14"/>
                    </a:cubicBezTo>
                    <a:cubicBezTo>
                      <a:pt x="160" y="15"/>
                      <a:pt x="160" y="15"/>
                      <a:pt x="161" y="15"/>
                    </a:cubicBezTo>
                    <a:cubicBezTo>
                      <a:pt x="161" y="16"/>
                      <a:pt x="161" y="16"/>
                      <a:pt x="161" y="17"/>
                    </a:cubicBezTo>
                    <a:cubicBezTo>
                      <a:pt x="161" y="16"/>
                      <a:pt x="160" y="16"/>
                      <a:pt x="160" y="16"/>
                    </a:cubicBezTo>
                    <a:cubicBezTo>
                      <a:pt x="160" y="16"/>
                      <a:pt x="160" y="17"/>
                      <a:pt x="159" y="17"/>
                    </a:cubicBezTo>
                    <a:cubicBezTo>
                      <a:pt x="159" y="17"/>
                      <a:pt x="159" y="16"/>
                      <a:pt x="159" y="16"/>
                    </a:cubicBezTo>
                    <a:cubicBezTo>
                      <a:pt x="158" y="17"/>
                      <a:pt x="157" y="17"/>
                      <a:pt x="156" y="18"/>
                    </a:cubicBezTo>
                    <a:cubicBezTo>
                      <a:pt x="156" y="17"/>
                      <a:pt x="156" y="17"/>
                      <a:pt x="156" y="16"/>
                    </a:cubicBezTo>
                    <a:cubicBezTo>
                      <a:pt x="155" y="17"/>
                      <a:pt x="153" y="17"/>
                      <a:pt x="153" y="16"/>
                    </a:cubicBezTo>
                    <a:cubicBezTo>
                      <a:pt x="153" y="16"/>
                      <a:pt x="153" y="15"/>
                      <a:pt x="153" y="15"/>
                    </a:cubicBezTo>
                    <a:cubicBezTo>
                      <a:pt x="153" y="15"/>
                      <a:pt x="154" y="16"/>
                      <a:pt x="153" y="16"/>
                    </a:cubicBezTo>
                    <a:cubicBezTo>
                      <a:pt x="154" y="16"/>
                      <a:pt x="154" y="16"/>
                      <a:pt x="154" y="16"/>
                    </a:cubicBezTo>
                    <a:cubicBezTo>
                      <a:pt x="154" y="16"/>
                      <a:pt x="154" y="16"/>
                      <a:pt x="155" y="16"/>
                    </a:cubicBezTo>
                    <a:cubicBezTo>
                      <a:pt x="155" y="16"/>
                      <a:pt x="156" y="15"/>
                      <a:pt x="157" y="15"/>
                    </a:cubicBezTo>
                    <a:close/>
                    <a:moveTo>
                      <a:pt x="128" y="15"/>
                    </a:moveTo>
                    <a:cubicBezTo>
                      <a:pt x="127" y="14"/>
                      <a:pt x="128" y="14"/>
                      <a:pt x="128" y="14"/>
                    </a:cubicBezTo>
                    <a:cubicBezTo>
                      <a:pt x="129" y="14"/>
                      <a:pt x="129" y="14"/>
                      <a:pt x="129" y="14"/>
                    </a:cubicBezTo>
                    <a:cubicBezTo>
                      <a:pt x="129" y="15"/>
                      <a:pt x="128" y="15"/>
                      <a:pt x="128" y="15"/>
                    </a:cubicBezTo>
                    <a:close/>
                    <a:moveTo>
                      <a:pt x="138" y="16"/>
                    </a:move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6"/>
                      <a:pt x="138" y="16"/>
                      <a:pt x="138" y="16"/>
                    </a:cubicBezTo>
                    <a:cubicBezTo>
                      <a:pt x="138" y="16"/>
                      <a:pt x="138" y="16"/>
                      <a:pt x="138" y="16"/>
                    </a:cubicBezTo>
                    <a:close/>
                    <a:moveTo>
                      <a:pt x="141" y="16"/>
                    </a:moveTo>
                    <a:cubicBezTo>
                      <a:pt x="141" y="16"/>
                      <a:pt x="140" y="16"/>
                      <a:pt x="140" y="15"/>
                    </a:cubicBezTo>
                    <a:cubicBezTo>
                      <a:pt x="140" y="15"/>
                      <a:pt x="141" y="15"/>
                      <a:pt x="141" y="15"/>
                    </a:cubicBezTo>
                    <a:cubicBezTo>
                      <a:pt x="141" y="15"/>
                      <a:pt x="141" y="15"/>
                      <a:pt x="141" y="16"/>
                    </a:cubicBezTo>
                    <a:close/>
                    <a:moveTo>
                      <a:pt x="139" y="20"/>
                    </a:move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9"/>
                      <a:pt x="139" y="18"/>
                      <a:pt x="139" y="18"/>
                    </a:cubicBezTo>
                    <a:cubicBezTo>
                      <a:pt x="139" y="18"/>
                      <a:pt x="139" y="19"/>
                      <a:pt x="139" y="19"/>
                    </a:cubicBezTo>
                    <a:cubicBezTo>
                      <a:pt x="140" y="19"/>
                      <a:pt x="140" y="19"/>
                      <a:pt x="140" y="19"/>
                    </a:cubicBezTo>
                    <a:cubicBezTo>
                      <a:pt x="140" y="20"/>
                      <a:pt x="140" y="20"/>
                      <a:pt x="139" y="20"/>
                    </a:cubicBezTo>
                    <a:cubicBezTo>
                      <a:pt x="139" y="20"/>
                      <a:pt x="139" y="20"/>
                      <a:pt x="139" y="20"/>
                    </a:cubicBezTo>
                    <a:close/>
                    <a:moveTo>
                      <a:pt x="138" y="12"/>
                    </a:moveTo>
                    <a:cubicBezTo>
                      <a:pt x="138" y="12"/>
                      <a:pt x="138" y="12"/>
                      <a:pt x="138" y="12"/>
                    </a:cubicBezTo>
                    <a:cubicBezTo>
                      <a:pt x="138" y="12"/>
                      <a:pt x="138" y="12"/>
                      <a:pt x="138" y="12"/>
                    </a:cubicBezTo>
                    <a:cubicBezTo>
                      <a:pt x="138" y="12"/>
                      <a:pt x="138" y="12"/>
                      <a:pt x="138" y="12"/>
                    </a:cubicBezTo>
                    <a:close/>
                    <a:moveTo>
                      <a:pt x="135" y="17"/>
                    </a:moveTo>
                    <a:cubicBezTo>
                      <a:pt x="134" y="17"/>
                      <a:pt x="134" y="17"/>
                      <a:pt x="134" y="17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34" y="17"/>
                      <a:pt x="135" y="17"/>
                      <a:pt x="135" y="16"/>
                    </a:cubicBezTo>
                    <a:cubicBezTo>
                      <a:pt x="135" y="17"/>
                      <a:pt x="135" y="17"/>
                      <a:pt x="135" y="17"/>
                    </a:cubicBezTo>
                    <a:close/>
                    <a:moveTo>
                      <a:pt x="144" y="7"/>
                    </a:move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8"/>
                      <a:pt x="144" y="8"/>
                    </a:cubicBezTo>
                    <a:cubicBezTo>
                      <a:pt x="144" y="8"/>
                      <a:pt x="144" y="8"/>
                      <a:pt x="144" y="7"/>
                    </a:cubicBezTo>
                    <a:close/>
                    <a:moveTo>
                      <a:pt x="146" y="14"/>
                    </a:moveTo>
                    <a:cubicBezTo>
                      <a:pt x="146" y="15"/>
                      <a:pt x="146" y="15"/>
                      <a:pt x="145" y="15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5" y="15"/>
                      <a:pt x="145" y="15"/>
                      <a:pt x="145" y="15"/>
                    </a:cubicBezTo>
                    <a:cubicBezTo>
                      <a:pt x="145" y="15"/>
                      <a:pt x="145" y="15"/>
                      <a:pt x="146" y="14"/>
                    </a:cubicBezTo>
                    <a:close/>
                    <a:moveTo>
                      <a:pt x="145" y="23"/>
                    </a:moveTo>
                    <a:cubicBezTo>
                      <a:pt x="145" y="23"/>
                      <a:pt x="145" y="23"/>
                      <a:pt x="144" y="23"/>
                    </a:cubicBezTo>
                    <a:cubicBezTo>
                      <a:pt x="145" y="23"/>
                      <a:pt x="145" y="23"/>
                      <a:pt x="145" y="23"/>
                    </a:cubicBezTo>
                    <a:close/>
                    <a:moveTo>
                      <a:pt x="149" y="17"/>
                    </a:moveTo>
                    <a:cubicBezTo>
                      <a:pt x="149" y="17"/>
                      <a:pt x="149" y="16"/>
                      <a:pt x="149" y="16"/>
                    </a:cubicBezTo>
                    <a:cubicBezTo>
                      <a:pt x="149" y="17"/>
                      <a:pt x="149" y="17"/>
                      <a:pt x="149" y="17"/>
                    </a:cubicBezTo>
                    <a:cubicBezTo>
                      <a:pt x="149" y="17"/>
                      <a:pt x="149" y="17"/>
                      <a:pt x="149" y="17"/>
                    </a:cubicBezTo>
                    <a:close/>
                    <a:moveTo>
                      <a:pt x="151" y="13"/>
                    </a:moveTo>
                    <a:cubicBezTo>
                      <a:pt x="151" y="14"/>
                      <a:pt x="151" y="15"/>
                      <a:pt x="152" y="15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5"/>
                      <a:pt x="152" y="15"/>
                      <a:pt x="152" y="15"/>
                    </a:cubicBezTo>
                    <a:cubicBezTo>
                      <a:pt x="152" y="16"/>
                      <a:pt x="152" y="16"/>
                      <a:pt x="152" y="16"/>
                    </a:cubicBezTo>
                    <a:cubicBezTo>
                      <a:pt x="151" y="17"/>
                      <a:pt x="151" y="16"/>
                      <a:pt x="150" y="15"/>
                    </a:cubicBezTo>
                    <a:cubicBezTo>
                      <a:pt x="150" y="15"/>
                      <a:pt x="150" y="15"/>
                      <a:pt x="150" y="15"/>
                    </a:cubicBezTo>
                    <a:cubicBezTo>
                      <a:pt x="150" y="15"/>
                      <a:pt x="151" y="14"/>
                      <a:pt x="150" y="14"/>
                    </a:cubicBezTo>
                    <a:cubicBezTo>
                      <a:pt x="150" y="14"/>
                      <a:pt x="150" y="14"/>
                      <a:pt x="150" y="14"/>
                    </a:cubicBezTo>
                    <a:cubicBezTo>
                      <a:pt x="151" y="13"/>
                      <a:pt x="151" y="13"/>
                      <a:pt x="151" y="13"/>
                    </a:cubicBezTo>
                    <a:close/>
                    <a:moveTo>
                      <a:pt x="147" y="9"/>
                    </a:moveTo>
                    <a:cubicBezTo>
                      <a:pt x="147" y="9"/>
                      <a:pt x="146" y="10"/>
                      <a:pt x="146" y="10"/>
                    </a:cubicBezTo>
                    <a:cubicBezTo>
                      <a:pt x="145" y="10"/>
                      <a:pt x="144" y="10"/>
                      <a:pt x="144" y="9"/>
                    </a:cubicBezTo>
                    <a:cubicBezTo>
                      <a:pt x="144" y="9"/>
                      <a:pt x="144" y="9"/>
                      <a:pt x="144" y="9"/>
                    </a:cubicBezTo>
                    <a:cubicBezTo>
                      <a:pt x="145" y="8"/>
                      <a:pt x="145" y="10"/>
                      <a:pt x="147" y="9"/>
                    </a:cubicBezTo>
                    <a:close/>
                    <a:moveTo>
                      <a:pt x="143" y="7"/>
                    </a:moveTo>
                    <a:cubicBezTo>
                      <a:pt x="143" y="7"/>
                      <a:pt x="143" y="7"/>
                      <a:pt x="144" y="7"/>
                    </a:cubicBezTo>
                    <a:cubicBezTo>
                      <a:pt x="143" y="7"/>
                      <a:pt x="143" y="7"/>
                      <a:pt x="142" y="8"/>
                    </a:cubicBezTo>
                    <a:cubicBezTo>
                      <a:pt x="143" y="7"/>
                      <a:pt x="143" y="7"/>
                      <a:pt x="143" y="7"/>
                    </a:cubicBezTo>
                    <a:close/>
                    <a:moveTo>
                      <a:pt x="139" y="10"/>
                    </a:moveTo>
                    <a:cubicBezTo>
                      <a:pt x="139" y="9"/>
                      <a:pt x="140" y="8"/>
                      <a:pt x="140" y="8"/>
                    </a:cubicBezTo>
                    <a:cubicBezTo>
                      <a:pt x="140" y="8"/>
                      <a:pt x="141" y="9"/>
                      <a:pt x="141" y="9"/>
                    </a:cubicBezTo>
                    <a:cubicBezTo>
                      <a:pt x="141" y="10"/>
                      <a:pt x="141" y="10"/>
                      <a:pt x="140" y="11"/>
                    </a:cubicBezTo>
                    <a:cubicBezTo>
                      <a:pt x="140" y="11"/>
                      <a:pt x="140" y="11"/>
                      <a:pt x="140" y="11"/>
                    </a:cubicBezTo>
                    <a:cubicBezTo>
                      <a:pt x="140" y="10"/>
                      <a:pt x="141" y="9"/>
                      <a:pt x="140" y="9"/>
                    </a:cubicBezTo>
                    <a:cubicBezTo>
                      <a:pt x="140" y="10"/>
                      <a:pt x="140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1"/>
                      <a:pt x="138" y="11"/>
                      <a:pt x="138" y="11"/>
                    </a:cubicBezTo>
                    <a:cubicBezTo>
                      <a:pt x="138" y="11"/>
                      <a:pt x="138" y="10"/>
                      <a:pt x="138" y="10"/>
                    </a:cubicBezTo>
                    <a:cubicBezTo>
                      <a:pt x="139" y="10"/>
                      <a:pt x="139" y="10"/>
                      <a:pt x="139" y="10"/>
                    </a:cubicBezTo>
                    <a:close/>
                    <a:moveTo>
                      <a:pt x="135" y="14"/>
                    </a:moveTo>
                    <a:cubicBezTo>
                      <a:pt x="135" y="14"/>
                      <a:pt x="135" y="14"/>
                      <a:pt x="135" y="14"/>
                    </a:cubicBezTo>
                    <a:cubicBezTo>
                      <a:pt x="135" y="14"/>
                      <a:pt x="135" y="14"/>
                      <a:pt x="134" y="14"/>
                    </a:cubicBezTo>
                    <a:cubicBezTo>
                      <a:pt x="134" y="14"/>
                      <a:pt x="135" y="14"/>
                      <a:pt x="135" y="14"/>
                    </a:cubicBezTo>
                    <a:close/>
                    <a:moveTo>
                      <a:pt x="133" y="16"/>
                    </a:moveTo>
                    <a:cubicBezTo>
                      <a:pt x="132" y="16"/>
                      <a:pt x="132" y="17"/>
                      <a:pt x="131" y="17"/>
                    </a:cubicBezTo>
                    <a:cubicBezTo>
                      <a:pt x="131" y="17"/>
                      <a:pt x="130" y="16"/>
                      <a:pt x="130" y="16"/>
                    </a:cubicBezTo>
                    <a:cubicBezTo>
                      <a:pt x="130" y="16"/>
                      <a:pt x="129" y="18"/>
                      <a:pt x="129" y="17"/>
                    </a:cubicBezTo>
                    <a:cubicBezTo>
                      <a:pt x="129" y="16"/>
                      <a:pt x="129" y="16"/>
                      <a:pt x="128" y="16"/>
                    </a:cubicBezTo>
                    <a:cubicBezTo>
                      <a:pt x="129" y="16"/>
                      <a:pt x="129" y="16"/>
                      <a:pt x="129" y="16"/>
                    </a:cubicBezTo>
                    <a:cubicBezTo>
                      <a:pt x="129" y="16"/>
                      <a:pt x="129" y="16"/>
                      <a:pt x="129" y="15"/>
                    </a:cubicBezTo>
                    <a:cubicBezTo>
                      <a:pt x="131" y="15"/>
                      <a:pt x="131" y="16"/>
                      <a:pt x="132" y="16"/>
                    </a:cubicBezTo>
                    <a:cubicBezTo>
                      <a:pt x="132" y="15"/>
                      <a:pt x="132" y="15"/>
                      <a:pt x="133" y="15"/>
                    </a:cubicBezTo>
                    <a:cubicBezTo>
                      <a:pt x="133" y="15"/>
                      <a:pt x="133" y="15"/>
                      <a:pt x="133" y="16"/>
                    </a:cubicBezTo>
                    <a:close/>
                    <a:moveTo>
                      <a:pt x="130" y="9"/>
                    </a:moveTo>
                    <a:cubicBezTo>
                      <a:pt x="130" y="9"/>
                      <a:pt x="130" y="9"/>
                      <a:pt x="130" y="9"/>
                    </a:cubicBezTo>
                    <a:cubicBezTo>
                      <a:pt x="130" y="9"/>
                      <a:pt x="130" y="9"/>
                      <a:pt x="129" y="8"/>
                    </a:cubicBezTo>
                    <a:cubicBezTo>
                      <a:pt x="129" y="8"/>
                      <a:pt x="129" y="8"/>
                      <a:pt x="129" y="8"/>
                    </a:cubicBezTo>
                    <a:cubicBezTo>
                      <a:pt x="130" y="8"/>
                      <a:pt x="130" y="9"/>
                      <a:pt x="130" y="9"/>
                    </a:cubicBezTo>
                    <a:close/>
                    <a:moveTo>
                      <a:pt x="128" y="8"/>
                    </a:move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8"/>
                      <a:pt x="128" y="8"/>
                      <a:pt x="128" y="8"/>
                    </a:cubicBezTo>
                    <a:cubicBezTo>
                      <a:pt x="128" y="8"/>
                      <a:pt x="128" y="8"/>
                      <a:pt x="128" y="8"/>
                    </a:cubicBezTo>
                    <a:close/>
                    <a:moveTo>
                      <a:pt x="127" y="9"/>
                    </a:moveTo>
                    <a:cubicBezTo>
                      <a:pt x="127" y="8"/>
                      <a:pt x="127" y="8"/>
                      <a:pt x="127" y="8"/>
                    </a:cubicBezTo>
                    <a:cubicBezTo>
                      <a:pt x="127" y="8"/>
                      <a:pt x="127" y="8"/>
                      <a:pt x="127" y="8"/>
                    </a:cubicBezTo>
                    <a:cubicBezTo>
                      <a:pt x="128" y="9"/>
                      <a:pt x="127" y="9"/>
                      <a:pt x="127" y="10"/>
                    </a:cubicBezTo>
                    <a:cubicBezTo>
                      <a:pt x="126" y="10"/>
                      <a:pt x="126" y="9"/>
                      <a:pt x="127" y="9"/>
                    </a:cubicBezTo>
                    <a:close/>
                    <a:moveTo>
                      <a:pt x="115" y="20"/>
                    </a:move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5" y="20"/>
                      <a:pt x="115" y="20"/>
                    </a:cubicBezTo>
                    <a:cubicBezTo>
                      <a:pt x="115" y="20"/>
                      <a:pt x="115" y="20"/>
                      <a:pt x="115" y="20"/>
                    </a:cubicBezTo>
                    <a:close/>
                    <a:moveTo>
                      <a:pt x="89" y="22"/>
                    </a:moveTo>
                    <a:cubicBezTo>
                      <a:pt x="88" y="22"/>
                      <a:pt x="88" y="22"/>
                      <a:pt x="87" y="21"/>
                    </a:cubicBezTo>
                    <a:cubicBezTo>
                      <a:pt x="88" y="21"/>
                      <a:pt x="88" y="20"/>
                      <a:pt x="87" y="20"/>
                    </a:cubicBezTo>
                    <a:cubicBezTo>
                      <a:pt x="87" y="20"/>
                      <a:pt x="87" y="20"/>
                      <a:pt x="88" y="20"/>
                    </a:cubicBezTo>
                    <a:cubicBezTo>
                      <a:pt x="88" y="20"/>
                      <a:pt x="89" y="20"/>
                      <a:pt x="89" y="20"/>
                    </a:cubicBezTo>
                    <a:cubicBezTo>
                      <a:pt x="89" y="21"/>
                      <a:pt x="89" y="21"/>
                      <a:pt x="88" y="21"/>
                    </a:cubicBezTo>
                    <a:cubicBezTo>
                      <a:pt x="88" y="22"/>
                      <a:pt x="89" y="22"/>
                      <a:pt x="89" y="22"/>
                    </a:cubicBezTo>
                    <a:close/>
                    <a:moveTo>
                      <a:pt x="85" y="16"/>
                    </a:move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4" y="16"/>
                      <a:pt x="84" y="16"/>
                      <a:pt x="85" y="16"/>
                    </a:cubicBezTo>
                    <a:close/>
                    <a:moveTo>
                      <a:pt x="86" y="21"/>
                    </a:moveTo>
                    <a:cubicBezTo>
                      <a:pt x="86" y="21"/>
                      <a:pt x="86" y="20"/>
                      <a:pt x="86" y="20"/>
                    </a:cubicBezTo>
                    <a:cubicBezTo>
                      <a:pt x="86" y="20"/>
                      <a:pt x="86" y="21"/>
                      <a:pt x="87" y="21"/>
                    </a:cubicBezTo>
                    <a:cubicBezTo>
                      <a:pt x="87" y="21"/>
                      <a:pt x="86" y="21"/>
                      <a:pt x="86" y="21"/>
                    </a:cubicBezTo>
                    <a:cubicBezTo>
                      <a:pt x="86" y="21"/>
                      <a:pt x="86" y="21"/>
                      <a:pt x="86" y="21"/>
                    </a:cubicBezTo>
                    <a:close/>
                    <a:moveTo>
                      <a:pt x="111" y="13"/>
                    </a:moveTo>
                    <a:cubicBezTo>
                      <a:pt x="112" y="13"/>
                      <a:pt x="112" y="14"/>
                      <a:pt x="113" y="15"/>
                    </a:cubicBezTo>
                    <a:cubicBezTo>
                      <a:pt x="112" y="14"/>
                      <a:pt x="111" y="14"/>
                      <a:pt x="110" y="14"/>
                    </a:cubicBezTo>
                    <a:cubicBezTo>
                      <a:pt x="111" y="14"/>
                      <a:pt x="111" y="13"/>
                      <a:pt x="111" y="13"/>
                    </a:cubicBezTo>
                    <a:close/>
                    <a:moveTo>
                      <a:pt x="114" y="10"/>
                    </a:move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0"/>
                      <a:pt x="114" y="10"/>
                      <a:pt x="114" y="9"/>
                    </a:cubicBezTo>
                    <a:cubicBezTo>
                      <a:pt x="114" y="10"/>
                      <a:pt x="114" y="10"/>
                      <a:pt x="114" y="10"/>
                    </a:cubicBezTo>
                    <a:close/>
                    <a:moveTo>
                      <a:pt x="110" y="15"/>
                    </a:moveTo>
                    <a:cubicBezTo>
                      <a:pt x="110" y="15"/>
                      <a:pt x="109" y="15"/>
                      <a:pt x="109" y="15"/>
                    </a:cubicBezTo>
                    <a:cubicBezTo>
                      <a:pt x="109" y="15"/>
                      <a:pt x="109" y="15"/>
                      <a:pt x="108" y="15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10" y="14"/>
                      <a:pt x="110" y="14"/>
                      <a:pt x="110" y="14"/>
                    </a:cubicBezTo>
                    <a:lnTo>
                      <a:pt x="110" y="15"/>
                    </a:lnTo>
                    <a:close/>
                    <a:moveTo>
                      <a:pt x="108" y="13"/>
                    </a:moveTo>
                    <a:cubicBezTo>
                      <a:pt x="107" y="13"/>
                      <a:pt x="107" y="13"/>
                      <a:pt x="107" y="13"/>
                    </a:cubicBezTo>
                    <a:cubicBezTo>
                      <a:pt x="107" y="13"/>
                      <a:pt x="107" y="12"/>
                      <a:pt x="107" y="12"/>
                    </a:cubicBezTo>
                    <a:cubicBezTo>
                      <a:pt x="107" y="12"/>
                      <a:pt x="108" y="12"/>
                      <a:pt x="108" y="12"/>
                    </a:cubicBezTo>
                    <a:cubicBezTo>
                      <a:pt x="108" y="12"/>
                      <a:pt x="108" y="12"/>
                      <a:pt x="108" y="13"/>
                    </a:cubicBezTo>
                    <a:close/>
                    <a:moveTo>
                      <a:pt x="109" y="20"/>
                    </a:moveTo>
                    <a:cubicBezTo>
                      <a:pt x="111" y="20"/>
                      <a:pt x="111" y="20"/>
                      <a:pt x="112" y="21"/>
                    </a:cubicBezTo>
                    <a:cubicBezTo>
                      <a:pt x="111" y="21"/>
                      <a:pt x="109" y="22"/>
                      <a:pt x="108" y="21"/>
                    </a:cubicBezTo>
                    <a:cubicBezTo>
                      <a:pt x="108" y="21"/>
                      <a:pt x="109" y="20"/>
                      <a:pt x="109" y="20"/>
                    </a:cubicBezTo>
                    <a:close/>
                    <a:moveTo>
                      <a:pt x="118" y="16"/>
                    </a:moveTo>
                    <a:cubicBezTo>
                      <a:pt x="118" y="16"/>
                      <a:pt x="118" y="16"/>
                      <a:pt x="118" y="15"/>
                    </a:cubicBezTo>
                    <a:cubicBezTo>
                      <a:pt x="118" y="16"/>
                      <a:pt x="119" y="16"/>
                      <a:pt x="119" y="16"/>
                    </a:cubicBezTo>
                    <a:cubicBezTo>
                      <a:pt x="118" y="16"/>
                      <a:pt x="118" y="16"/>
                      <a:pt x="118" y="16"/>
                    </a:cubicBezTo>
                    <a:close/>
                    <a:moveTo>
                      <a:pt x="118" y="14"/>
                    </a:moveTo>
                    <a:cubicBezTo>
                      <a:pt x="117" y="14"/>
                      <a:pt x="117" y="14"/>
                      <a:pt x="117" y="14"/>
                    </a:cubicBezTo>
                    <a:cubicBezTo>
                      <a:pt x="117" y="13"/>
                      <a:pt x="117" y="13"/>
                      <a:pt x="117" y="13"/>
                    </a:cubicBezTo>
                    <a:cubicBezTo>
                      <a:pt x="117" y="13"/>
                      <a:pt x="117" y="13"/>
                      <a:pt x="118" y="13"/>
                    </a:cubicBezTo>
                    <a:cubicBezTo>
                      <a:pt x="118" y="13"/>
                      <a:pt x="119" y="13"/>
                      <a:pt x="119" y="13"/>
                    </a:cubicBezTo>
                    <a:cubicBezTo>
                      <a:pt x="118" y="14"/>
                      <a:pt x="118" y="14"/>
                      <a:pt x="118" y="14"/>
                    </a:cubicBezTo>
                    <a:close/>
                    <a:moveTo>
                      <a:pt x="111" y="10"/>
                    </a:moveTo>
                    <a:cubicBezTo>
                      <a:pt x="111" y="10"/>
                      <a:pt x="112" y="10"/>
                      <a:pt x="112" y="11"/>
                    </a:cubicBezTo>
                    <a:cubicBezTo>
                      <a:pt x="112" y="11"/>
                      <a:pt x="111" y="12"/>
                      <a:pt x="111" y="12"/>
                    </a:cubicBezTo>
                    <a:cubicBezTo>
                      <a:pt x="110" y="12"/>
                      <a:pt x="110" y="12"/>
                      <a:pt x="109" y="12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0" y="10"/>
                      <a:pt x="110" y="10"/>
                      <a:pt x="111" y="10"/>
                    </a:cubicBezTo>
                    <a:close/>
                    <a:moveTo>
                      <a:pt x="107" y="9"/>
                    </a:moveTo>
                    <a:cubicBezTo>
                      <a:pt x="107" y="9"/>
                      <a:pt x="107" y="9"/>
                      <a:pt x="107" y="9"/>
                    </a:cubicBezTo>
                    <a:cubicBezTo>
                      <a:pt x="107" y="9"/>
                      <a:pt x="107" y="9"/>
                      <a:pt x="107" y="9"/>
                    </a:cubicBezTo>
                    <a:close/>
                    <a:moveTo>
                      <a:pt x="106" y="14"/>
                    </a:moveTo>
                    <a:cubicBezTo>
                      <a:pt x="106" y="14"/>
                      <a:pt x="106" y="14"/>
                      <a:pt x="106" y="14"/>
                    </a:cubicBezTo>
                    <a:cubicBezTo>
                      <a:pt x="106" y="14"/>
                      <a:pt x="105" y="14"/>
                      <a:pt x="105" y="15"/>
                    </a:cubicBezTo>
                    <a:cubicBezTo>
                      <a:pt x="105" y="14"/>
                      <a:pt x="105" y="13"/>
                      <a:pt x="104" y="13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6" y="12"/>
                      <a:pt x="105" y="13"/>
                      <a:pt x="106" y="14"/>
                    </a:cubicBezTo>
                    <a:close/>
                    <a:moveTo>
                      <a:pt x="101" y="10"/>
                    </a:moveTo>
                    <a:cubicBezTo>
                      <a:pt x="101" y="10"/>
                      <a:pt x="101" y="10"/>
                      <a:pt x="101" y="10"/>
                    </a:cubicBezTo>
                    <a:cubicBezTo>
                      <a:pt x="101" y="10"/>
                      <a:pt x="101" y="10"/>
                      <a:pt x="101" y="10"/>
                    </a:cubicBezTo>
                    <a:cubicBezTo>
                      <a:pt x="101" y="10"/>
                      <a:pt x="101" y="10"/>
                      <a:pt x="101" y="10"/>
                    </a:cubicBezTo>
                    <a:cubicBezTo>
                      <a:pt x="101" y="10"/>
                      <a:pt x="101" y="10"/>
                      <a:pt x="101" y="10"/>
                    </a:cubicBezTo>
                    <a:close/>
                    <a:moveTo>
                      <a:pt x="96" y="9"/>
                    </a:moveTo>
                    <a:cubicBezTo>
                      <a:pt x="96" y="10"/>
                      <a:pt x="96" y="10"/>
                      <a:pt x="95" y="11"/>
                    </a:cubicBezTo>
                    <a:cubicBezTo>
                      <a:pt x="97" y="10"/>
                      <a:pt x="96" y="12"/>
                      <a:pt x="96" y="13"/>
                    </a:cubicBezTo>
                    <a:cubicBezTo>
                      <a:pt x="97" y="13"/>
                      <a:pt x="97" y="13"/>
                      <a:pt x="97" y="14"/>
                    </a:cubicBezTo>
                    <a:cubicBezTo>
                      <a:pt x="97" y="15"/>
                      <a:pt x="96" y="13"/>
                      <a:pt x="95" y="14"/>
                    </a:cubicBezTo>
                    <a:cubicBezTo>
                      <a:pt x="95" y="12"/>
                      <a:pt x="96" y="12"/>
                      <a:pt x="96" y="11"/>
                    </a:cubicBezTo>
                    <a:cubicBezTo>
                      <a:pt x="95" y="11"/>
                      <a:pt x="95" y="11"/>
                      <a:pt x="95" y="11"/>
                    </a:cubicBezTo>
                    <a:cubicBezTo>
                      <a:pt x="94" y="11"/>
                      <a:pt x="94" y="11"/>
                      <a:pt x="94" y="11"/>
                    </a:cubicBezTo>
                    <a:cubicBezTo>
                      <a:pt x="95" y="10"/>
                      <a:pt x="95" y="10"/>
                      <a:pt x="95" y="9"/>
                    </a:cubicBezTo>
                    <a:cubicBezTo>
                      <a:pt x="95" y="9"/>
                      <a:pt x="96" y="9"/>
                      <a:pt x="96" y="9"/>
                    </a:cubicBezTo>
                    <a:close/>
                    <a:moveTo>
                      <a:pt x="95" y="9"/>
                    </a:moveTo>
                    <a:cubicBezTo>
                      <a:pt x="95" y="9"/>
                      <a:pt x="95" y="9"/>
                      <a:pt x="94" y="9"/>
                    </a:cubicBezTo>
                    <a:cubicBezTo>
                      <a:pt x="95" y="9"/>
                      <a:pt x="95" y="9"/>
                      <a:pt x="95" y="9"/>
                    </a:cubicBezTo>
                    <a:close/>
                    <a:moveTo>
                      <a:pt x="94" y="11"/>
                    </a:moveTo>
                    <a:cubicBezTo>
                      <a:pt x="93" y="11"/>
                      <a:pt x="92" y="11"/>
                      <a:pt x="92" y="12"/>
                    </a:cubicBezTo>
                    <a:cubicBezTo>
                      <a:pt x="92" y="12"/>
                      <a:pt x="93" y="12"/>
                      <a:pt x="93" y="12"/>
                    </a:cubicBezTo>
                    <a:cubicBezTo>
                      <a:pt x="94" y="14"/>
                      <a:pt x="92" y="13"/>
                      <a:pt x="91" y="14"/>
                    </a:cubicBezTo>
                    <a:cubicBezTo>
                      <a:pt x="91" y="14"/>
                      <a:pt x="91" y="14"/>
                      <a:pt x="91" y="14"/>
                    </a:cubicBezTo>
                    <a:cubicBezTo>
                      <a:pt x="91" y="14"/>
                      <a:pt x="91" y="14"/>
                      <a:pt x="91" y="14"/>
                    </a:cubicBezTo>
                    <a:cubicBezTo>
                      <a:pt x="91" y="14"/>
                      <a:pt x="90" y="14"/>
                      <a:pt x="90" y="14"/>
                    </a:cubicBezTo>
                    <a:cubicBezTo>
                      <a:pt x="90" y="13"/>
                      <a:pt x="91" y="13"/>
                      <a:pt x="91" y="11"/>
                    </a:cubicBezTo>
                    <a:cubicBezTo>
                      <a:pt x="91" y="11"/>
                      <a:pt x="92" y="11"/>
                      <a:pt x="92" y="11"/>
                    </a:cubicBezTo>
                    <a:cubicBezTo>
                      <a:pt x="93" y="11"/>
                      <a:pt x="94" y="10"/>
                      <a:pt x="94" y="11"/>
                    </a:cubicBezTo>
                    <a:close/>
                    <a:moveTo>
                      <a:pt x="84" y="14"/>
                    </a:moveTo>
                    <a:cubicBezTo>
                      <a:pt x="84" y="14"/>
                      <a:pt x="84" y="14"/>
                      <a:pt x="83" y="14"/>
                    </a:cubicBezTo>
                    <a:cubicBezTo>
                      <a:pt x="82" y="14"/>
                      <a:pt x="83" y="14"/>
                      <a:pt x="83" y="14"/>
                    </a:cubicBezTo>
                    <a:cubicBezTo>
                      <a:pt x="83" y="14"/>
                      <a:pt x="84" y="14"/>
                      <a:pt x="84" y="14"/>
                    </a:cubicBezTo>
                    <a:close/>
                    <a:moveTo>
                      <a:pt x="63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6"/>
                      <a:pt x="63" y="16"/>
                      <a:pt x="63" y="16"/>
                    </a:cubicBezTo>
                    <a:close/>
                    <a:moveTo>
                      <a:pt x="68" y="15"/>
                    </a:moveTo>
                    <a:cubicBezTo>
                      <a:pt x="68" y="15"/>
                      <a:pt x="68" y="15"/>
                      <a:pt x="69" y="15"/>
                    </a:cubicBezTo>
                    <a:cubicBezTo>
                      <a:pt x="69" y="15"/>
                      <a:pt x="69" y="16"/>
                      <a:pt x="69" y="16"/>
                    </a:cubicBezTo>
                    <a:cubicBezTo>
                      <a:pt x="69" y="16"/>
                      <a:pt x="68" y="16"/>
                      <a:pt x="68" y="16"/>
                    </a:cubicBezTo>
                    <a:cubicBezTo>
                      <a:pt x="68" y="16"/>
                      <a:pt x="68" y="16"/>
                      <a:pt x="68" y="15"/>
                    </a:cubicBezTo>
                    <a:cubicBezTo>
                      <a:pt x="68" y="15"/>
                      <a:pt x="68" y="15"/>
                      <a:pt x="68" y="15"/>
                    </a:cubicBezTo>
                    <a:close/>
                    <a:moveTo>
                      <a:pt x="69" y="15"/>
                    </a:moveTo>
                    <a:cubicBezTo>
                      <a:pt x="69" y="15"/>
                      <a:pt x="69" y="15"/>
                      <a:pt x="69" y="15"/>
                    </a:cubicBezTo>
                    <a:cubicBezTo>
                      <a:pt x="69" y="15"/>
                      <a:pt x="69" y="15"/>
                      <a:pt x="69" y="14"/>
                    </a:cubicBezTo>
                    <a:cubicBezTo>
                      <a:pt x="69" y="14"/>
                      <a:pt x="69" y="15"/>
                      <a:pt x="69" y="15"/>
                    </a:cubicBezTo>
                    <a:close/>
                    <a:moveTo>
                      <a:pt x="80" y="15"/>
                    </a:moveTo>
                    <a:cubicBezTo>
                      <a:pt x="79" y="15"/>
                      <a:pt x="79" y="14"/>
                      <a:pt x="79" y="13"/>
                    </a:cubicBezTo>
                    <a:cubicBezTo>
                      <a:pt x="80" y="13"/>
                      <a:pt x="80" y="13"/>
                      <a:pt x="81" y="13"/>
                    </a:cubicBezTo>
                    <a:cubicBezTo>
                      <a:pt x="81" y="14"/>
                      <a:pt x="80" y="14"/>
                      <a:pt x="80" y="15"/>
                    </a:cubicBezTo>
                    <a:close/>
                    <a:moveTo>
                      <a:pt x="75" y="11"/>
                    </a:move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3"/>
                      <a:pt x="78" y="11"/>
                      <a:pt x="77" y="13"/>
                    </a:cubicBezTo>
                    <a:cubicBezTo>
                      <a:pt x="77" y="13"/>
                      <a:pt x="76" y="13"/>
                      <a:pt x="75" y="13"/>
                    </a:cubicBezTo>
                    <a:cubicBezTo>
                      <a:pt x="75" y="13"/>
                      <a:pt x="75" y="15"/>
                      <a:pt x="74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3" y="13"/>
                      <a:pt x="74" y="12"/>
                      <a:pt x="74" y="12"/>
                    </a:cubicBezTo>
                    <a:cubicBezTo>
                      <a:pt x="74" y="12"/>
                      <a:pt x="74" y="12"/>
                      <a:pt x="75" y="12"/>
                    </a:cubicBezTo>
                    <a:cubicBezTo>
                      <a:pt x="75" y="11"/>
                      <a:pt x="74" y="11"/>
                      <a:pt x="75" y="11"/>
                    </a:cubicBezTo>
                    <a:close/>
                    <a:moveTo>
                      <a:pt x="68" y="10"/>
                    </a:moveTo>
                    <a:cubicBezTo>
                      <a:pt x="68" y="11"/>
                      <a:pt x="68" y="11"/>
                      <a:pt x="68" y="11"/>
                    </a:cubicBezTo>
                    <a:cubicBezTo>
                      <a:pt x="68" y="11"/>
                      <a:pt x="69" y="11"/>
                      <a:pt x="69" y="12"/>
                    </a:cubicBezTo>
                    <a:cubicBezTo>
                      <a:pt x="69" y="12"/>
                      <a:pt x="68" y="12"/>
                      <a:pt x="68" y="12"/>
                    </a:cubicBezTo>
                    <a:cubicBezTo>
                      <a:pt x="68" y="12"/>
                      <a:pt x="67" y="12"/>
                      <a:pt x="67" y="11"/>
                    </a:cubicBezTo>
                    <a:cubicBezTo>
                      <a:pt x="68" y="11"/>
                      <a:pt x="68" y="10"/>
                      <a:pt x="68" y="10"/>
                    </a:cubicBezTo>
                    <a:close/>
                    <a:moveTo>
                      <a:pt x="67" y="14"/>
                    </a:move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7" y="14"/>
                      <a:pt x="66" y="14"/>
                    </a:cubicBezTo>
                    <a:cubicBezTo>
                      <a:pt x="67" y="14"/>
                      <a:pt x="67" y="14"/>
                      <a:pt x="67" y="14"/>
                    </a:cubicBezTo>
                    <a:close/>
                    <a:moveTo>
                      <a:pt x="64" y="7"/>
                    </a:moveTo>
                    <a:cubicBezTo>
                      <a:pt x="64" y="7"/>
                      <a:pt x="64" y="8"/>
                      <a:pt x="64" y="8"/>
                    </a:cubicBezTo>
                    <a:cubicBezTo>
                      <a:pt x="65" y="8"/>
                      <a:pt x="64" y="9"/>
                      <a:pt x="64" y="8"/>
                    </a:cubicBezTo>
                    <a:cubicBezTo>
                      <a:pt x="63" y="7"/>
                      <a:pt x="62" y="9"/>
                      <a:pt x="62" y="8"/>
                    </a:cubicBezTo>
                    <a:cubicBezTo>
                      <a:pt x="62" y="8"/>
                      <a:pt x="63" y="7"/>
                      <a:pt x="64" y="7"/>
                    </a:cubicBezTo>
                    <a:close/>
                    <a:moveTo>
                      <a:pt x="62" y="10"/>
                    </a:moveTo>
                    <a:cubicBezTo>
                      <a:pt x="63" y="10"/>
                      <a:pt x="62" y="12"/>
                      <a:pt x="62" y="13"/>
                    </a:cubicBezTo>
                    <a:cubicBezTo>
                      <a:pt x="61" y="13"/>
                      <a:pt x="61" y="14"/>
                      <a:pt x="60" y="14"/>
                    </a:cubicBezTo>
                    <a:cubicBezTo>
                      <a:pt x="60" y="13"/>
                      <a:pt x="60" y="13"/>
                      <a:pt x="60" y="13"/>
                    </a:cubicBezTo>
                    <a:cubicBezTo>
                      <a:pt x="60" y="13"/>
                      <a:pt x="60" y="13"/>
                      <a:pt x="59" y="13"/>
                    </a:cubicBezTo>
                    <a:cubicBezTo>
                      <a:pt x="60" y="13"/>
                      <a:pt x="60" y="12"/>
                      <a:pt x="59" y="12"/>
                    </a:cubicBezTo>
                    <a:cubicBezTo>
                      <a:pt x="60" y="12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0" y="11"/>
                      <a:pt x="61" y="11"/>
                      <a:pt x="61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1" y="11"/>
                      <a:pt x="62" y="10"/>
                      <a:pt x="62" y="10"/>
                    </a:cubicBezTo>
                    <a:close/>
                    <a:moveTo>
                      <a:pt x="59" y="15"/>
                    </a:moveTo>
                    <a:cubicBezTo>
                      <a:pt x="59" y="15"/>
                      <a:pt x="59" y="15"/>
                      <a:pt x="60" y="14"/>
                    </a:cubicBezTo>
                    <a:cubicBezTo>
                      <a:pt x="60" y="15"/>
                      <a:pt x="59" y="15"/>
                      <a:pt x="59" y="15"/>
                    </a:cubicBezTo>
                    <a:close/>
                    <a:moveTo>
                      <a:pt x="58" y="15"/>
                    </a:move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8" y="15"/>
                      <a:pt x="58" y="15"/>
                      <a:pt x="58" y="15"/>
                    </a:cubicBezTo>
                    <a:close/>
                    <a:moveTo>
                      <a:pt x="58" y="24"/>
                    </a:moveTo>
                    <a:cubicBezTo>
                      <a:pt x="58" y="23"/>
                      <a:pt x="59" y="23"/>
                      <a:pt x="59" y="23"/>
                    </a:cubicBezTo>
                    <a:cubicBezTo>
                      <a:pt x="61" y="23"/>
                      <a:pt x="59" y="24"/>
                      <a:pt x="58" y="24"/>
                    </a:cubicBezTo>
                    <a:close/>
                    <a:moveTo>
                      <a:pt x="61" y="24"/>
                    </a:moveTo>
                    <a:cubicBezTo>
                      <a:pt x="60" y="22"/>
                      <a:pt x="57" y="21"/>
                      <a:pt x="58" y="19"/>
                    </a:cubicBezTo>
                    <a:cubicBezTo>
                      <a:pt x="58" y="18"/>
                      <a:pt x="57" y="18"/>
                      <a:pt x="57" y="19"/>
                    </a:cubicBezTo>
                    <a:cubicBezTo>
                      <a:pt x="56" y="19"/>
                      <a:pt x="57" y="18"/>
                      <a:pt x="57" y="17"/>
                    </a:cubicBezTo>
                    <a:cubicBezTo>
                      <a:pt x="57" y="18"/>
                      <a:pt x="58" y="18"/>
                      <a:pt x="58" y="18"/>
                    </a:cubicBezTo>
                    <a:cubicBezTo>
                      <a:pt x="58" y="18"/>
                      <a:pt x="59" y="18"/>
                      <a:pt x="59" y="18"/>
                    </a:cubicBezTo>
                    <a:cubicBezTo>
                      <a:pt x="59" y="18"/>
                      <a:pt x="59" y="18"/>
                      <a:pt x="58" y="18"/>
                    </a:cubicBezTo>
                    <a:cubicBezTo>
                      <a:pt x="59" y="20"/>
                      <a:pt x="60" y="18"/>
                      <a:pt x="59" y="18"/>
                    </a:cubicBezTo>
                    <a:cubicBezTo>
                      <a:pt x="60" y="18"/>
                      <a:pt x="60" y="18"/>
                      <a:pt x="61" y="17"/>
                    </a:cubicBezTo>
                    <a:cubicBezTo>
                      <a:pt x="62" y="17"/>
                      <a:pt x="60" y="18"/>
                      <a:pt x="61" y="19"/>
                    </a:cubicBezTo>
                    <a:cubicBezTo>
                      <a:pt x="61" y="21"/>
                      <a:pt x="62" y="21"/>
                      <a:pt x="61" y="24"/>
                    </a:cubicBezTo>
                    <a:close/>
                    <a:moveTo>
                      <a:pt x="67" y="20"/>
                    </a:moveTo>
                    <a:cubicBezTo>
                      <a:pt x="66" y="21"/>
                      <a:pt x="67" y="24"/>
                      <a:pt x="64" y="24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64" y="19"/>
                      <a:pt x="67" y="19"/>
                      <a:pt x="69" y="20"/>
                    </a:cubicBezTo>
                    <a:cubicBezTo>
                      <a:pt x="69" y="20"/>
                      <a:pt x="68" y="20"/>
                      <a:pt x="67" y="20"/>
                    </a:cubicBezTo>
                    <a:close/>
                    <a:moveTo>
                      <a:pt x="70" y="16"/>
                    </a:moveTo>
                    <a:cubicBezTo>
                      <a:pt x="70" y="16"/>
                      <a:pt x="70" y="16"/>
                      <a:pt x="71" y="16"/>
                    </a:cubicBezTo>
                    <a:cubicBezTo>
                      <a:pt x="71" y="16"/>
                      <a:pt x="70" y="16"/>
                      <a:pt x="70" y="16"/>
                    </a:cubicBezTo>
                    <a:close/>
                    <a:moveTo>
                      <a:pt x="83" y="23"/>
                    </a:moveTo>
                    <a:cubicBezTo>
                      <a:pt x="83" y="23"/>
                      <a:pt x="82" y="24"/>
                      <a:pt x="81" y="24"/>
                    </a:cubicBezTo>
                    <a:cubicBezTo>
                      <a:pt x="81" y="23"/>
                      <a:pt x="80" y="24"/>
                      <a:pt x="79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2"/>
                      <a:pt x="76" y="23"/>
                      <a:pt x="77" y="22"/>
                    </a:cubicBezTo>
                    <a:cubicBezTo>
                      <a:pt x="75" y="22"/>
                      <a:pt x="75" y="24"/>
                      <a:pt x="73" y="23"/>
                    </a:cubicBezTo>
                    <a:cubicBezTo>
                      <a:pt x="74" y="21"/>
                      <a:pt x="72" y="22"/>
                      <a:pt x="72" y="21"/>
                    </a:cubicBezTo>
                    <a:cubicBezTo>
                      <a:pt x="72" y="21"/>
                      <a:pt x="71" y="21"/>
                      <a:pt x="71" y="20"/>
                    </a:cubicBezTo>
                    <a:cubicBezTo>
                      <a:pt x="71" y="20"/>
                      <a:pt x="71" y="19"/>
                      <a:pt x="71" y="19"/>
                    </a:cubicBezTo>
                    <a:cubicBezTo>
                      <a:pt x="73" y="19"/>
                      <a:pt x="73" y="19"/>
                      <a:pt x="74" y="19"/>
                    </a:cubicBezTo>
                    <a:cubicBezTo>
                      <a:pt x="74" y="20"/>
                      <a:pt x="75" y="20"/>
                      <a:pt x="75" y="20"/>
                    </a:cubicBezTo>
                    <a:cubicBezTo>
                      <a:pt x="76" y="21"/>
                      <a:pt x="76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21"/>
                      <a:pt x="77" y="21"/>
                      <a:pt x="77" y="21"/>
                    </a:cubicBezTo>
                    <a:cubicBezTo>
                      <a:pt x="77" y="21"/>
                      <a:pt x="78" y="21"/>
                      <a:pt x="78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9" y="20"/>
                      <a:pt x="80" y="20"/>
                      <a:pt x="81" y="20"/>
                    </a:cubicBezTo>
                    <a:cubicBezTo>
                      <a:pt x="81" y="19"/>
                      <a:pt x="81" y="18"/>
                      <a:pt x="81" y="17"/>
                    </a:cubicBezTo>
                    <a:cubicBezTo>
                      <a:pt x="81" y="18"/>
                      <a:pt x="81" y="18"/>
                      <a:pt x="82" y="17"/>
                    </a:cubicBezTo>
                    <a:cubicBezTo>
                      <a:pt x="82" y="16"/>
                      <a:pt x="82" y="16"/>
                      <a:pt x="82" y="15"/>
                    </a:cubicBezTo>
                    <a:cubicBezTo>
                      <a:pt x="82" y="15"/>
                      <a:pt x="83" y="16"/>
                      <a:pt x="83" y="16"/>
                    </a:cubicBezTo>
                    <a:cubicBezTo>
                      <a:pt x="83" y="16"/>
                      <a:pt x="83" y="16"/>
                      <a:pt x="83" y="16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2" y="19"/>
                      <a:pt x="82" y="19"/>
                      <a:pt x="82" y="20"/>
                    </a:cubicBezTo>
                    <a:cubicBezTo>
                      <a:pt x="82" y="21"/>
                      <a:pt x="84" y="20"/>
                      <a:pt x="84" y="2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4" y="21"/>
                      <a:pt x="84" y="21"/>
                      <a:pt x="84" y="21"/>
                    </a:cubicBezTo>
                    <a:cubicBezTo>
                      <a:pt x="84" y="22"/>
                      <a:pt x="83" y="22"/>
                      <a:pt x="83" y="23"/>
                    </a:cubicBezTo>
                    <a:close/>
                    <a:moveTo>
                      <a:pt x="97" y="24"/>
                    </a:moveTo>
                    <a:cubicBezTo>
                      <a:pt x="97" y="22"/>
                      <a:pt x="99" y="23"/>
                      <a:pt x="99" y="24"/>
                    </a:cubicBezTo>
                    <a:cubicBezTo>
                      <a:pt x="99" y="25"/>
                      <a:pt x="97" y="24"/>
                      <a:pt x="97" y="24"/>
                    </a:cubicBezTo>
                    <a:close/>
                    <a:moveTo>
                      <a:pt x="97" y="21"/>
                    </a:moveTo>
                    <a:cubicBezTo>
                      <a:pt x="97" y="21"/>
                      <a:pt x="97" y="21"/>
                      <a:pt x="96" y="21"/>
                    </a:cubicBezTo>
                    <a:cubicBezTo>
                      <a:pt x="96" y="21"/>
                      <a:pt x="96" y="21"/>
                      <a:pt x="96" y="21"/>
                    </a:cubicBezTo>
                    <a:cubicBezTo>
                      <a:pt x="95" y="22"/>
                      <a:pt x="96" y="23"/>
                      <a:pt x="95" y="24"/>
                    </a:cubicBezTo>
                    <a:cubicBezTo>
                      <a:pt x="95" y="24"/>
                      <a:pt x="95" y="23"/>
                      <a:pt x="95" y="23"/>
                    </a:cubicBezTo>
                    <a:cubicBezTo>
                      <a:pt x="94" y="23"/>
                      <a:pt x="94" y="22"/>
                      <a:pt x="94" y="22"/>
                    </a:cubicBezTo>
                    <a:cubicBezTo>
                      <a:pt x="92" y="22"/>
                      <a:pt x="92" y="22"/>
                      <a:pt x="92" y="22"/>
                    </a:cubicBezTo>
                    <a:cubicBezTo>
                      <a:pt x="91" y="23"/>
                      <a:pt x="90" y="23"/>
                      <a:pt x="90" y="24"/>
                    </a:cubicBezTo>
                    <a:cubicBezTo>
                      <a:pt x="89" y="25"/>
                      <a:pt x="89" y="24"/>
                      <a:pt x="89" y="23"/>
                    </a:cubicBezTo>
                    <a:cubicBezTo>
                      <a:pt x="89" y="23"/>
                      <a:pt x="89" y="23"/>
                      <a:pt x="89" y="23"/>
                    </a:cubicBezTo>
                    <a:cubicBezTo>
                      <a:pt x="89" y="22"/>
                      <a:pt x="90" y="22"/>
                      <a:pt x="90" y="22"/>
                    </a:cubicBezTo>
                    <a:cubicBezTo>
                      <a:pt x="91" y="22"/>
                      <a:pt x="91" y="21"/>
                      <a:pt x="91" y="21"/>
                    </a:cubicBezTo>
                    <a:cubicBezTo>
                      <a:pt x="92" y="21"/>
                      <a:pt x="93" y="21"/>
                      <a:pt x="94" y="22"/>
                    </a:cubicBezTo>
                    <a:cubicBezTo>
                      <a:pt x="94" y="22"/>
                      <a:pt x="94" y="20"/>
                      <a:pt x="95" y="20"/>
                    </a:cubicBezTo>
                    <a:cubicBezTo>
                      <a:pt x="96" y="21"/>
                      <a:pt x="96" y="19"/>
                      <a:pt x="98" y="19"/>
                    </a:cubicBezTo>
                    <a:cubicBezTo>
                      <a:pt x="98" y="20"/>
                      <a:pt x="99" y="20"/>
                      <a:pt x="99" y="21"/>
                    </a:cubicBezTo>
                    <a:cubicBezTo>
                      <a:pt x="98" y="22"/>
                      <a:pt x="98" y="21"/>
                      <a:pt x="97" y="21"/>
                    </a:cubicBezTo>
                    <a:close/>
                    <a:moveTo>
                      <a:pt x="102" y="23"/>
                    </a:moveTo>
                    <a:cubicBezTo>
                      <a:pt x="102" y="23"/>
                      <a:pt x="102" y="22"/>
                      <a:pt x="102" y="22"/>
                    </a:cubicBezTo>
                    <a:cubicBezTo>
                      <a:pt x="102" y="22"/>
                      <a:pt x="102" y="22"/>
                      <a:pt x="102" y="22"/>
                    </a:cubicBezTo>
                    <a:cubicBezTo>
                      <a:pt x="101" y="22"/>
                      <a:pt x="101" y="22"/>
                      <a:pt x="101" y="22"/>
                    </a:cubicBezTo>
                    <a:cubicBezTo>
                      <a:pt x="100" y="22"/>
                      <a:pt x="100" y="22"/>
                      <a:pt x="99" y="22"/>
                    </a:cubicBezTo>
                    <a:cubicBezTo>
                      <a:pt x="100" y="20"/>
                      <a:pt x="100" y="20"/>
                      <a:pt x="101" y="19"/>
                    </a:cubicBezTo>
                    <a:cubicBezTo>
                      <a:pt x="102" y="19"/>
                      <a:pt x="102" y="20"/>
                      <a:pt x="102" y="20"/>
                    </a:cubicBezTo>
                    <a:cubicBezTo>
                      <a:pt x="102" y="20"/>
                      <a:pt x="102" y="20"/>
                      <a:pt x="102" y="20"/>
                    </a:cubicBezTo>
                    <a:cubicBezTo>
                      <a:pt x="102" y="20"/>
                      <a:pt x="102" y="21"/>
                      <a:pt x="101" y="21"/>
                    </a:cubicBezTo>
                    <a:cubicBezTo>
                      <a:pt x="102" y="22"/>
                      <a:pt x="103" y="21"/>
                      <a:pt x="102" y="23"/>
                    </a:cubicBezTo>
                    <a:cubicBezTo>
                      <a:pt x="104" y="23"/>
                      <a:pt x="104" y="21"/>
                      <a:pt x="103" y="20"/>
                    </a:cubicBezTo>
                    <a:cubicBezTo>
                      <a:pt x="103" y="20"/>
                      <a:pt x="103" y="20"/>
                      <a:pt x="104" y="21"/>
                    </a:cubicBezTo>
                    <a:cubicBezTo>
                      <a:pt x="104" y="21"/>
                      <a:pt x="105" y="22"/>
                      <a:pt x="105" y="23"/>
                    </a:cubicBezTo>
                    <a:cubicBezTo>
                      <a:pt x="104" y="23"/>
                      <a:pt x="103" y="23"/>
                      <a:pt x="102" y="23"/>
                    </a:cubicBezTo>
                    <a:close/>
                    <a:moveTo>
                      <a:pt x="111" y="24"/>
                    </a:moveTo>
                    <a:cubicBezTo>
                      <a:pt x="110" y="25"/>
                      <a:pt x="110" y="24"/>
                      <a:pt x="110" y="24"/>
                    </a:cubicBezTo>
                    <a:cubicBezTo>
                      <a:pt x="109" y="23"/>
                      <a:pt x="108" y="24"/>
                      <a:pt x="108" y="23"/>
                    </a:cubicBezTo>
                    <a:cubicBezTo>
                      <a:pt x="107" y="23"/>
                      <a:pt x="107" y="25"/>
                      <a:pt x="105" y="24"/>
                    </a:cubicBezTo>
                    <a:cubicBezTo>
                      <a:pt x="105" y="23"/>
                      <a:pt x="106" y="23"/>
                      <a:pt x="106" y="23"/>
                    </a:cubicBezTo>
                    <a:cubicBezTo>
                      <a:pt x="107" y="23"/>
                      <a:pt x="107" y="22"/>
                      <a:pt x="107" y="22"/>
                    </a:cubicBezTo>
                    <a:cubicBezTo>
                      <a:pt x="107" y="23"/>
                      <a:pt x="107" y="23"/>
                      <a:pt x="108" y="23"/>
                    </a:cubicBezTo>
                    <a:cubicBezTo>
                      <a:pt x="108" y="23"/>
                      <a:pt x="108" y="23"/>
                      <a:pt x="107" y="23"/>
                    </a:cubicBezTo>
                    <a:cubicBezTo>
                      <a:pt x="108" y="20"/>
                      <a:pt x="112" y="24"/>
                      <a:pt x="112" y="21"/>
                    </a:cubicBezTo>
                    <a:cubicBezTo>
                      <a:pt x="112" y="21"/>
                      <a:pt x="112" y="21"/>
                      <a:pt x="112" y="21"/>
                    </a:cubicBezTo>
                    <a:cubicBezTo>
                      <a:pt x="112" y="23"/>
                      <a:pt x="110" y="22"/>
                      <a:pt x="111" y="24"/>
                    </a:cubicBezTo>
                    <a:close/>
                    <a:moveTo>
                      <a:pt x="115" y="21"/>
                    </a:moveTo>
                    <a:cubicBezTo>
                      <a:pt x="115" y="21"/>
                      <a:pt x="115" y="21"/>
                      <a:pt x="116" y="21"/>
                    </a:cubicBezTo>
                    <a:cubicBezTo>
                      <a:pt x="116" y="22"/>
                      <a:pt x="116" y="22"/>
                      <a:pt x="115" y="23"/>
                    </a:cubicBezTo>
                    <a:cubicBezTo>
                      <a:pt x="115" y="23"/>
                      <a:pt x="115" y="23"/>
                      <a:pt x="115" y="23"/>
                    </a:cubicBezTo>
                    <a:cubicBezTo>
                      <a:pt x="116" y="22"/>
                      <a:pt x="115" y="22"/>
                      <a:pt x="115" y="21"/>
                    </a:cubicBezTo>
                    <a:close/>
                    <a:moveTo>
                      <a:pt x="117" y="24"/>
                    </a:moveTo>
                    <a:cubicBezTo>
                      <a:pt x="116" y="23"/>
                      <a:pt x="116" y="23"/>
                      <a:pt x="116" y="23"/>
                    </a:cubicBezTo>
                    <a:cubicBezTo>
                      <a:pt x="117" y="23"/>
                      <a:pt x="117" y="22"/>
                      <a:pt x="118" y="22"/>
                    </a:cubicBezTo>
                    <a:cubicBezTo>
                      <a:pt x="118" y="23"/>
                      <a:pt x="117" y="23"/>
                      <a:pt x="117" y="24"/>
                    </a:cubicBezTo>
                    <a:close/>
                    <a:moveTo>
                      <a:pt x="121" y="26"/>
                    </a:moveTo>
                    <a:cubicBezTo>
                      <a:pt x="120" y="26"/>
                      <a:pt x="120" y="26"/>
                      <a:pt x="120" y="25"/>
                    </a:cubicBezTo>
                    <a:cubicBezTo>
                      <a:pt x="120" y="25"/>
                      <a:pt x="120" y="25"/>
                      <a:pt x="121" y="24"/>
                    </a:cubicBezTo>
                    <a:cubicBezTo>
                      <a:pt x="121" y="24"/>
                      <a:pt x="121" y="24"/>
                      <a:pt x="121" y="24"/>
                    </a:cubicBezTo>
                    <a:cubicBezTo>
                      <a:pt x="123" y="24"/>
                      <a:pt x="120" y="26"/>
                      <a:pt x="121" y="26"/>
                    </a:cubicBezTo>
                    <a:close/>
                    <a:moveTo>
                      <a:pt x="124" y="24"/>
                    </a:moveTo>
                    <a:cubicBezTo>
                      <a:pt x="124" y="24"/>
                      <a:pt x="124" y="24"/>
                      <a:pt x="124" y="24"/>
                    </a:cubicBezTo>
                    <a:cubicBezTo>
                      <a:pt x="124" y="24"/>
                      <a:pt x="124" y="24"/>
                      <a:pt x="124" y="24"/>
                    </a:cubicBezTo>
                    <a:cubicBezTo>
                      <a:pt x="124" y="24"/>
                      <a:pt x="124" y="24"/>
                      <a:pt x="124" y="24"/>
                    </a:cubicBezTo>
                    <a:close/>
                    <a:moveTo>
                      <a:pt x="123" y="22"/>
                    </a:moveTo>
                    <a:cubicBezTo>
                      <a:pt x="123" y="22"/>
                      <a:pt x="123" y="22"/>
                      <a:pt x="123" y="22"/>
                    </a:cubicBezTo>
                    <a:cubicBezTo>
                      <a:pt x="123" y="22"/>
                      <a:pt x="123" y="22"/>
                      <a:pt x="123" y="22"/>
                    </a:cubicBezTo>
                    <a:cubicBezTo>
                      <a:pt x="123" y="22"/>
                      <a:pt x="123" y="22"/>
                      <a:pt x="123" y="22"/>
                    </a:cubicBezTo>
                    <a:close/>
                    <a:moveTo>
                      <a:pt x="126" y="20"/>
                    </a:moveTo>
                    <a:cubicBezTo>
                      <a:pt x="126" y="20"/>
                      <a:pt x="126" y="19"/>
                      <a:pt x="126" y="19"/>
                    </a:cubicBezTo>
                    <a:cubicBezTo>
                      <a:pt x="126" y="19"/>
                      <a:pt x="126" y="19"/>
                      <a:pt x="127" y="19"/>
                    </a:cubicBezTo>
                    <a:cubicBezTo>
                      <a:pt x="127" y="19"/>
                      <a:pt x="128" y="20"/>
                      <a:pt x="128" y="20"/>
                    </a:cubicBezTo>
                    <a:cubicBezTo>
                      <a:pt x="127" y="20"/>
                      <a:pt x="127" y="20"/>
                      <a:pt x="126" y="20"/>
                    </a:cubicBezTo>
                    <a:close/>
                    <a:moveTo>
                      <a:pt x="137" y="24"/>
                    </a:moveTo>
                    <a:cubicBezTo>
                      <a:pt x="137" y="24"/>
                      <a:pt x="138" y="24"/>
                      <a:pt x="138" y="24"/>
                    </a:cubicBezTo>
                    <a:cubicBezTo>
                      <a:pt x="138" y="24"/>
                      <a:pt x="137" y="24"/>
                      <a:pt x="137" y="24"/>
                    </a:cubicBezTo>
                    <a:close/>
                    <a:moveTo>
                      <a:pt x="141" y="23"/>
                    </a:moveTo>
                    <a:cubicBezTo>
                      <a:pt x="141" y="23"/>
                      <a:pt x="141" y="23"/>
                      <a:pt x="141" y="23"/>
                    </a:cubicBezTo>
                    <a:cubicBezTo>
                      <a:pt x="141" y="23"/>
                      <a:pt x="141" y="23"/>
                      <a:pt x="142" y="23"/>
                    </a:cubicBezTo>
                    <a:cubicBezTo>
                      <a:pt x="142" y="23"/>
                      <a:pt x="142" y="23"/>
                      <a:pt x="142" y="23"/>
                    </a:cubicBezTo>
                    <a:cubicBezTo>
                      <a:pt x="143" y="24"/>
                      <a:pt x="143" y="24"/>
                      <a:pt x="143" y="24"/>
                    </a:cubicBezTo>
                    <a:cubicBezTo>
                      <a:pt x="142" y="25"/>
                      <a:pt x="141" y="24"/>
                      <a:pt x="141" y="23"/>
                    </a:cubicBezTo>
                    <a:close/>
                    <a:moveTo>
                      <a:pt x="156" y="19"/>
                    </a:moveTo>
                    <a:cubicBezTo>
                      <a:pt x="156" y="19"/>
                      <a:pt x="156" y="18"/>
                      <a:pt x="157" y="18"/>
                    </a:cubicBezTo>
                    <a:cubicBezTo>
                      <a:pt x="157" y="19"/>
                      <a:pt x="157" y="19"/>
                      <a:pt x="157" y="20"/>
                    </a:cubicBezTo>
                    <a:cubicBezTo>
                      <a:pt x="157" y="19"/>
                      <a:pt x="156" y="19"/>
                      <a:pt x="156" y="19"/>
                    </a:cubicBezTo>
                    <a:close/>
                    <a:moveTo>
                      <a:pt x="172" y="25"/>
                    </a:moveTo>
                    <a:cubicBezTo>
                      <a:pt x="172" y="26"/>
                      <a:pt x="172" y="26"/>
                      <a:pt x="170" y="26"/>
                    </a:cubicBezTo>
                    <a:cubicBezTo>
                      <a:pt x="170" y="25"/>
                      <a:pt x="171" y="25"/>
                      <a:pt x="172" y="25"/>
                    </a:cubicBezTo>
                    <a:close/>
                    <a:moveTo>
                      <a:pt x="188" y="22"/>
                    </a:moveTo>
                    <a:cubicBezTo>
                      <a:pt x="188" y="22"/>
                      <a:pt x="188" y="22"/>
                      <a:pt x="188" y="22"/>
                    </a:cubicBezTo>
                    <a:cubicBezTo>
                      <a:pt x="188" y="22"/>
                      <a:pt x="188" y="22"/>
                      <a:pt x="188" y="22"/>
                    </a:cubicBezTo>
                    <a:close/>
                    <a:moveTo>
                      <a:pt x="193" y="27"/>
                    </a:moveTo>
                    <a:cubicBezTo>
                      <a:pt x="193" y="28"/>
                      <a:pt x="193" y="28"/>
                      <a:pt x="193" y="28"/>
                    </a:cubicBezTo>
                    <a:cubicBezTo>
                      <a:pt x="193" y="28"/>
                      <a:pt x="190" y="26"/>
                      <a:pt x="192" y="26"/>
                    </a:cubicBezTo>
                    <a:cubicBezTo>
                      <a:pt x="192" y="26"/>
                      <a:pt x="192" y="26"/>
                      <a:pt x="192" y="26"/>
                    </a:cubicBezTo>
                    <a:cubicBezTo>
                      <a:pt x="193" y="27"/>
                      <a:pt x="193" y="27"/>
                      <a:pt x="193" y="27"/>
                    </a:cubicBezTo>
                    <a:close/>
                    <a:moveTo>
                      <a:pt x="202" y="15"/>
                    </a:moveTo>
                    <a:cubicBezTo>
                      <a:pt x="203" y="16"/>
                      <a:pt x="204" y="16"/>
                      <a:pt x="205" y="16"/>
                    </a:cubicBezTo>
                    <a:cubicBezTo>
                      <a:pt x="206" y="16"/>
                      <a:pt x="206" y="16"/>
                      <a:pt x="206" y="16"/>
                    </a:cubicBezTo>
                    <a:cubicBezTo>
                      <a:pt x="206" y="17"/>
                      <a:pt x="204" y="16"/>
                      <a:pt x="204" y="17"/>
                    </a:cubicBezTo>
                    <a:cubicBezTo>
                      <a:pt x="203" y="17"/>
                      <a:pt x="203" y="17"/>
                      <a:pt x="201" y="17"/>
                    </a:cubicBezTo>
                    <a:cubicBezTo>
                      <a:pt x="201" y="17"/>
                      <a:pt x="201" y="17"/>
                      <a:pt x="201" y="17"/>
                    </a:cubicBezTo>
                    <a:cubicBezTo>
                      <a:pt x="201" y="15"/>
                      <a:pt x="201" y="15"/>
                      <a:pt x="202" y="15"/>
                    </a:cubicBezTo>
                    <a:close/>
                    <a:moveTo>
                      <a:pt x="205" y="25"/>
                    </a:moveTo>
                    <a:cubicBezTo>
                      <a:pt x="205" y="26"/>
                      <a:pt x="204" y="25"/>
                      <a:pt x="203" y="25"/>
                    </a:cubicBezTo>
                    <a:cubicBezTo>
                      <a:pt x="203" y="26"/>
                      <a:pt x="203" y="27"/>
                      <a:pt x="202" y="26"/>
                    </a:cubicBezTo>
                    <a:cubicBezTo>
                      <a:pt x="203" y="24"/>
                      <a:pt x="201" y="25"/>
                      <a:pt x="201" y="23"/>
                    </a:cubicBezTo>
                    <a:cubicBezTo>
                      <a:pt x="202" y="22"/>
                      <a:pt x="202" y="21"/>
                      <a:pt x="204" y="22"/>
                    </a:cubicBezTo>
                    <a:cubicBezTo>
                      <a:pt x="205" y="22"/>
                      <a:pt x="205" y="23"/>
                      <a:pt x="205" y="23"/>
                    </a:cubicBezTo>
                    <a:cubicBezTo>
                      <a:pt x="206" y="23"/>
                      <a:pt x="206" y="23"/>
                      <a:pt x="206" y="23"/>
                    </a:cubicBezTo>
                    <a:cubicBezTo>
                      <a:pt x="207" y="23"/>
                      <a:pt x="206" y="25"/>
                      <a:pt x="207" y="25"/>
                    </a:cubicBezTo>
                    <a:cubicBezTo>
                      <a:pt x="207" y="25"/>
                      <a:pt x="208" y="25"/>
                      <a:pt x="208" y="26"/>
                    </a:cubicBezTo>
                    <a:cubicBezTo>
                      <a:pt x="207" y="27"/>
                      <a:pt x="206" y="25"/>
                      <a:pt x="205" y="25"/>
                    </a:cubicBezTo>
                    <a:close/>
                    <a:moveTo>
                      <a:pt x="207" y="15"/>
                    </a:moveTo>
                    <a:cubicBezTo>
                      <a:pt x="208" y="16"/>
                      <a:pt x="208" y="15"/>
                      <a:pt x="208" y="15"/>
                    </a:cubicBezTo>
                    <a:cubicBezTo>
                      <a:pt x="209" y="15"/>
                      <a:pt x="209" y="17"/>
                      <a:pt x="211" y="16"/>
                    </a:cubicBezTo>
                    <a:cubicBezTo>
                      <a:pt x="211" y="17"/>
                      <a:pt x="211" y="18"/>
                      <a:pt x="211" y="18"/>
                    </a:cubicBezTo>
                    <a:cubicBezTo>
                      <a:pt x="211" y="18"/>
                      <a:pt x="211" y="18"/>
                      <a:pt x="211" y="18"/>
                    </a:cubicBezTo>
                    <a:cubicBezTo>
                      <a:pt x="209" y="18"/>
                      <a:pt x="208" y="17"/>
                      <a:pt x="207" y="15"/>
                    </a:cubicBezTo>
                    <a:close/>
                    <a:moveTo>
                      <a:pt x="212" y="24"/>
                    </a:moveTo>
                    <a:cubicBezTo>
                      <a:pt x="212" y="24"/>
                      <a:pt x="211" y="24"/>
                      <a:pt x="211" y="24"/>
                    </a:cubicBezTo>
                    <a:cubicBezTo>
                      <a:pt x="210" y="25"/>
                      <a:pt x="209" y="25"/>
                      <a:pt x="209" y="24"/>
                    </a:cubicBezTo>
                    <a:cubicBezTo>
                      <a:pt x="208" y="24"/>
                      <a:pt x="209" y="23"/>
                      <a:pt x="210" y="23"/>
                    </a:cubicBezTo>
                    <a:cubicBezTo>
                      <a:pt x="210" y="22"/>
                      <a:pt x="210" y="22"/>
                      <a:pt x="211" y="22"/>
                    </a:cubicBezTo>
                    <a:cubicBezTo>
                      <a:pt x="211" y="22"/>
                      <a:pt x="211" y="21"/>
                      <a:pt x="212" y="21"/>
                    </a:cubicBezTo>
                    <a:cubicBezTo>
                      <a:pt x="212" y="21"/>
                      <a:pt x="212" y="21"/>
                      <a:pt x="212" y="21"/>
                    </a:cubicBezTo>
                    <a:cubicBezTo>
                      <a:pt x="213" y="22"/>
                      <a:pt x="214" y="22"/>
                      <a:pt x="214" y="24"/>
                    </a:cubicBezTo>
                    <a:cubicBezTo>
                      <a:pt x="212" y="23"/>
                      <a:pt x="213" y="25"/>
                      <a:pt x="212" y="24"/>
                    </a:cubicBezTo>
                    <a:close/>
                    <a:moveTo>
                      <a:pt x="214" y="25"/>
                    </a:moveTo>
                    <a:cubicBezTo>
                      <a:pt x="215" y="25"/>
                      <a:pt x="216" y="24"/>
                      <a:pt x="216" y="25"/>
                    </a:cubicBezTo>
                    <a:cubicBezTo>
                      <a:pt x="216" y="26"/>
                      <a:pt x="214" y="27"/>
                      <a:pt x="214" y="25"/>
                    </a:cubicBezTo>
                    <a:close/>
                    <a:moveTo>
                      <a:pt x="227" y="23"/>
                    </a:moveTo>
                    <a:cubicBezTo>
                      <a:pt x="226" y="23"/>
                      <a:pt x="225" y="23"/>
                      <a:pt x="224" y="24"/>
                    </a:cubicBezTo>
                    <a:cubicBezTo>
                      <a:pt x="225" y="26"/>
                      <a:pt x="224" y="27"/>
                      <a:pt x="223" y="26"/>
                    </a:cubicBezTo>
                    <a:cubicBezTo>
                      <a:pt x="223" y="25"/>
                      <a:pt x="222" y="24"/>
                      <a:pt x="222" y="24"/>
                    </a:cubicBezTo>
                    <a:cubicBezTo>
                      <a:pt x="219" y="24"/>
                      <a:pt x="219" y="24"/>
                      <a:pt x="219" y="24"/>
                    </a:cubicBezTo>
                    <a:cubicBezTo>
                      <a:pt x="219" y="24"/>
                      <a:pt x="219" y="25"/>
                      <a:pt x="219" y="25"/>
                    </a:cubicBezTo>
                    <a:cubicBezTo>
                      <a:pt x="218" y="25"/>
                      <a:pt x="218" y="26"/>
                      <a:pt x="218" y="26"/>
                    </a:cubicBezTo>
                    <a:cubicBezTo>
                      <a:pt x="217" y="24"/>
                      <a:pt x="218" y="24"/>
                      <a:pt x="217" y="23"/>
                    </a:cubicBezTo>
                    <a:cubicBezTo>
                      <a:pt x="215" y="23"/>
                      <a:pt x="215" y="24"/>
                      <a:pt x="214" y="23"/>
                    </a:cubicBezTo>
                    <a:cubicBezTo>
                      <a:pt x="214" y="22"/>
                      <a:pt x="215" y="22"/>
                      <a:pt x="215" y="21"/>
                    </a:cubicBezTo>
                    <a:cubicBezTo>
                      <a:pt x="217" y="21"/>
                      <a:pt x="217" y="23"/>
                      <a:pt x="219" y="22"/>
                    </a:cubicBezTo>
                    <a:cubicBezTo>
                      <a:pt x="219" y="22"/>
                      <a:pt x="219" y="23"/>
                      <a:pt x="220" y="24"/>
                    </a:cubicBezTo>
                    <a:cubicBezTo>
                      <a:pt x="222" y="23"/>
                      <a:pt x="224" y="22"/>
                      <a:pt x="227" y="21"/>
                    </a:cubicBezTo>
                    <a:cubicBezTo>
                      <a:pt x="227" y="22"/>
                      <a:pt x="227" y="22"/>
                      <a:pt x="227" y="23"/>
                    </a:cubicBezTo>
                    <a:close/>
                    <a:moveTo>
                      <a:pt x="242" y="23"/>
                    </a:moveTo>
                    <a:cubicBezTo>
                      <a:pt x="242" y="24"/>
                      <a:pt x="239" y="23"/>
                      <a:pt x="240" y="25"/>
                    </a:cubicBezTo>
                    <a:cubicBezTo>
                      <a:pt x="238" y="26"/>
                      <a:pt x="238" y="23"/>
                      <a:pt x="236" y="24"/>
                    </a:cubicBezTo>
                    <a:cubicBezTo>
                      <a:pt x="237" y="25"/>
                      <a:pt x="235" y="24"/>
                      <a:pt x="234" y="24"/>
                    </a:cubicBezTo>
                    <a:cubicBezTo>
                      <a:pt x="234" y="25"/>
                      <a:pt x="234" y="25"/>
                      <a:pt x="234" y="25"/>
                    </a:cubicBezTo>
                    <a:cubicBezTo>
                      <a:pt x="234" y="26"/>
                      <a:pt x="232" y="25"/>
                      <a:pt x="232" y="26"/>
                    </a:cubicBezTo>
                    <a:cubicBezTo>
                      <a:pt x="232" y="26"/>
                      <a:pt x="231" y="25"/>
                      <a:pt x="231" y="24"/>
                    </a:cubicBezTo>
                    <a:cubicBezTo>
                      <a:pt x="231" y="24"/>
                      <a:pt x="229" y="24"/>
                      <a:pt x="229" y="23"/>
                    </a:cubicBezTo>
                    <a:cubicBezTo>
                      <a:pt x="229" y="22"/>
                      <a:pt x="231" y="22"/>
                      <a:pt x="232" y="22"/>
                    </a:cubicBezTo>
                    <a:cubicBezTo>
                      <a:pt x="232" y="21"/>
                      <a:pt x="231" y="21"/>
                      <a:pt x="231" y="21"/>
                    </a:cubicBezTo>
                    <a:cubicBezTo>
                      <a:pt x="231" y="18"/>
                      <a:pt x="231" y="18"/>
                      <a:pt x="231" y="18"/>
                    </a:cubicBezTo>
                    <a:cubicBezTo>
                      <a:pt x="230" y="18"/>
                      <a:pt x="229" y="18"/>
                      <a:pt x="229" y="18"/>
                    </a:cubicBezTo>
                    <a:cubicBezTo>
                      <a:pt x="229" y="18"/>
                      <a:pt x="229" y="17"/>
                      <a:pt x="228" y="17"/>
                    </a:cubicBezTo>
                    <a:cubicBezTo>
                      <a:pt x="228" y="16"/>
                      <a:pt x="229" y="15"/>
                      <a:pt x="231" y="15"/>
                    </a:cubicBezTo>
                    <a:cubicBezTo>
                      <a:pt x="230" y="15"/>
                      <a:pt x="231" y="14"/>
                      <a:pt x="231" y="14"/>
                    </a:cubicBezTo>
                    <a:cubicBezTo>
                      <a:pt x="231" y="13"/>
                      <a:pt x="231" y="13"/>
                      <a:pt x="231" y="14"/>
                    </a:cubicBezTo>
                    <a:cubicBezTo>
                      <a:pt x="231" y="14"/>
                      <a:pt x="231" y="14"/>
                      <a:pt x="231" y="15"/>
                    </a:cubicBezTo>
                    <a:cubicBezTo>
                      <a:pt x="233" y="16"/>
                      <a:pt x="232" y="15"/>
                      <a:pt x="234" y="15"/>
                    </a:cubicBezTo>
                    <a:cubicBezTo>
                      <a:pt x="234" y="15"/>
                      <a:pt x="234" y="16"/>
                      <a:pt x="234" y="16"/>
                    </a:cubicBezTo>
                    <a:cubicBezTo>
                      <a:pt x="234" y="17"/>
                      <a:pt x="234" y="17"/>
                      <a:pt x="234" y="18"/>
                    </a:cubicBezTo>
                    <a:cubicBezTo>
                      <a:pt x="233" y="18"/>
                      <a:pt x="233" y="17"/>
                      <a:pt x="232" y="18"/>
                    </a:cubicBezTo>
                    <a:cubicBezTo>
                      <a:pt x="232" y="19"/>
                      <a:pt x="233" y="20"/>
                      <a:pt x="232" y="22"/>
                    </a:cubicBezTo>
                    <a:cubicBezTo>
                      <a:pt x="234" y="22"/>
                      <a:pt x="235" y="23"/>
                      <a:pt x="236" y="23"/>
                    </a:cubicBezTo>
                    <a:cubicBezTo>
                      <a:pt x="237" y="22"/>
                      <a:pt x="239" y="23"/>
                      <a:pt x="239" y="21"/>
                    </a:cubicBezTo>
                    <a:cubicBezTo>
                      <a:pt x="241" y="21"/>
                      <a:pt x="241" y="21"/>
                      <a:pt x="242" y="21"/>
                    </a:cubicBezTo>
                    <a:cubicBezTo>
                      <a:pt x="243" y="21"/>
                      <a:pt x="242" y="22"/>
                      <a:pt x="242" y="22"/>
                    </a:cubicBezTo>
                    <a:cubicBezTo>
                      <a:pt x="242" y="23"/>
                      <a:pt x="242" y="22"/>
                      <a:pt x="242" y="23"/>
                    </a:cubicBezTo>
                    <a:close/>
                    <a:moveTo>
                      <a:pt x="242" y="17"/>
                    </a:moveTo>
                    <a:cubicBezTo>
                      <a:pt x="243" y="16"/>
                      <a:pt x="243" y="17"/>
                      <a:pt x="244" y="16"/>
                    </a:cubicBezTo>
                    <a:cubicBezTo>
                      <a:pt x="244" y="18"/>
                      <a:pt x="246" y="17"/>
                      <a:pt x="246" y="18"/>
                    </a:cubicBezTo>
                    <a:cubicBezTo>
                      <a:pt x="245" y="19"/>
                      <a:pt x="244" y="18"/>
                      <a:pt x="243" y="18"/>
                    </a:cubicBezTo>
                    <a:cubicBezTo>
                      <a:pt x="243" y="18"/>
                      <a:pt x="242" y="17"/>
                      <a:pt x="242" y="17"/>
                    </a:cubicBezTo>
                    <a:close/>
                    <a:moveTo>
                      <a:pt x="249" y="24"/>
                    </a:moveTo>
                    <a:cubicBezTo>
                      <a:pt x="249" y="26"/>
                      <a:pt x="249" y="26"/>
                      <a:pt x="249" y="26"/>
                    </a:cubicBezTo>
                    <a:cubicBezTo>
                      <a:pt x="247" y="26"/>
                      <a:pt x="247" y="23"/>
                      <a:pt x="246" y="22"/>
                    </a:cubicBezTo>
                    <a:cubicBezTo>
                      <a:pt x="245" y="22"/>
                      <a:pt x="244" y="22"/>
                      <a:pt x="244" y="22"/>
                    </a:cubicBezTo>
                    <a:cubicBezTo>
                      <a:pt x="246" y="20"/>
                      <a:pt x="249" y="21"/>
                      <a:pt x="250" y="24"/>
                    </a:cubicBezTo>
                    <a:cubicBezTo>
                      <a:pt x="250" y="24"/>
                      <a:pt x="249" y="24"/>
                      <a:pt x="249" y="24"/>
                    </a:cubicBezTo>
                    <a:close/>
                    <a:moveTo>
                      <a:pt x="251" y="18"/>
                    </a:moveTo>
                    <a:cubicBezTo>
                      <a:pt x="250" y="18"/>
                      <a:pt x="250" y="18"/>
                      <a:pt x="250" y="18"/>
                    </a:cubicBezTo>
                    <a:cubicBezTo>
                      <a:pt x="250" y="18"/>
                      <a:pt x="250" y="17"/>
                      <a:pt x="250" y="17"/>
                    </a:cubicBezTo>
                    <a:cubicBezTo>
                      <a:pt x="250" y="17"/>
                      <a:pt x="251" y="17"/>
                      <a:pt x="251" y="17"/>
                    </a:cubicBezTo>
                    <a:cubicBezTo>
                      <a:pt x="251" y="18"/>
                      <a:pt x="251" y="18"/>
                      <a:pt x="251" y="18"/>
                    </a:cubicBezTo>
                    <a:close/>
                    <a:moveTo>
                      <a:pt x="250" y="14"/>
                    </a:moveTo>
                    <a:cubicBezTo>
                      <a:pt x="250" y="14"/>
                      <a:pt x="250" y="14"/>
                      <a:pt x="250" y="14"/>
                    </a:cubicBezTo>
                    <a:cubicBezTo>
                      <a:pt x="251" y="14"/>
                      <a:pt x="252" y="15"/>
                      <a:pt x="252" y="14"/>
                    </a:cubicBezTo>
                    <a:cubicBezTo>
                      <a:pt x="252" y="12"/>
                      <a:pt x="250" y="13"/>
                      <a:pt x="250" y="12"/>
                    </a:cubicBezTo>
                    <a:cubicBezTo>
                      <a:pt x="252" y="11"/>
                      <a:pt x="250" y="9"/>
                      <a:pt x="251" y="8"/>
                    </a:cubicBezTo>
                    <a:cubicBezTo>
                      <a:pt x="252" y="9"/>
                      <a:pt x="255" y="8"/>
                      <a:pt x="254" y="11"/>
                    </a:cubicBezTo>
                    <a:cubicBezTo>
                      <a:pt x="255" y="11"/>
                      <a:pt x="253" y="11"/>
                      <a:pt x="253" y="11"/>
                    </a:cubicBezTo>
                    <a:cubicBezTo>
                      <a:pt x="253" y="11"/>
                      <a:pt x="253" y="12"/>
                      <a:pt x="253" y="12"/>
                    </a:cubicBezTo>
                    <a:cubicBezTo>
                      <a:pt x="253" y="12"/>
                      <a:pt x="253" y="12"/>
                      <a:pt x="253" y="12"/>
                    </a:cubicBezTo>
                    <a:cubicBezTo>
                      <a:pt x="253" y="11"/>
                      <a:pt x="252" y="12"/>
                      <a:pt x="253" y="13"/>
                    </a:cubicBezTo>
                    <a:cubicBezTo>
                      <a:pt x="253" y="13"/>
                      <a:pt x="253" y="12"/>
                      <a:pt x="253" y="13"/>
                    </a:cubicBezTo>
                    <a:cubicBezTo>
                      <a:pt x="254" y="13"/>
                      <a:pt x="253" y="14"/>
                      <a:pt x="254" y="14"/>
                    </a:cubicBezTo>
                    <a:cubicBezTo>
                      <a:pt x="254" y="14"/>
                      <a:pt x="254" y="14"/>
                      <a:pt x="254" y="14"/>
                    </a:cubicBezTo>
                    <a:cubicBezTo>
                      <a:pt x="254" y="14"/>
                      <a:pt x="253" y="14"/>
                      <a:pt x="253" y="14"/>
                    </a:cubicBezTo>
                    <a:cubicBezTo>
                      <a:pt x="253" y="14"/>
                      <a:pt x="253" y="14"/>
                      <a:pt x="254" y="14"/>
                    </a:cubicBezTo>
                    <a:cubicBezTo>
                      <a:pt x="254" y="15"/>
                      <a:pt x="254" y="15"/>
                      <a:pt x="254" y="16"/>
                    </a:cubicBezTo>
                    <a:cubicBezTo>
                      <a:pt x="254" y="16"/>
                      <a:pt x="254" y="16"/>
                      <a:pt x="253" y="16"/>
                    </a:cubicBezTo>
                    <a:cubicBezTo>
                      <a:pt x="253" y="16"/>
                      <a:pt x="253" y="16"/>
                      <a:pt x="253" y="15"/>
                    </a:cubicBezTo>
                    <a:cubicBezTo>
                      <a:pt x="252" y="16"/>
                      <a:pt x="252" y="15"/>
                      <a:pt x="250" y="14"/>
                    </a:cubicBezTo>
                    <a:close/>
                    <a:moveTo>
                      <a:pt x="254" y="24"/>
                    </a:moveTo>
                    <a:cubicBezTo>
                      <a:pt x="254" y="25"/>
                      <a:pt x="255" y="25"/>
                      <a:pt x="255" y="25"/>
                    </a:cubicBezTo>
                    <a:cubicBezTo>
                      <a:pt x="255" y="26"/>
                      <a:pt x="252" y="25"/>
                      <a:pt x="254" y="24"/>
                    </a:cubicBezTo>
                    <a:close/>
                    <a:moveTo>
                      <a:pt x="256" y="21"/>
                    </a:moveTo>
                    <a:cubicBezTo>
                      <a:pt x="256" y="20"/>
                      <a:pt x="255" y="20"/>
                      <a:pt x="255" y="21"/>
                    </a:cubicBezTo>
                    <a:cubicBezTo>
                      <a:pt x="257" y="23"/>
                      <a:pt x="253" y="24"/>
                      <a:pt x="252" y="25"/>
                    </a:cubicBezTo>
                    <a:cubicBezTo>
                      <a:pt x="252" y="22"/>
                      <a:pt x="252" y="23"/>
                      <a:pt x="253" y="21"/>
                    </a:cubicBezTo>
                    <a:cubicBezTo>
                      <a:pt x="253" y="20"/>
                      <a:pt x="251" y="19"/>
                      <a:pt x="253" y="19"/>
                    </a:cubicBezTo>
                    <a:cubicBezTo>
                      <a:pt x="253" y="20"/>
                      <a:pt x="255" y="20"/>
                      <a:pt x="255" y="20"/>
                    </a:cubicBezTo>
                    <a:cubicBezTo>
                      <a:pt x="255" y="20"/>
                      <a:pt x="256" y="19"/>
                      <a:pt x="256" y="19"/>
                    </a:cubicBezTo>
                    <a:cubicBezTo>
                      <a:pt x="256" y="20"/>
                      <a:pt x="257" y="20"/>
                      <a:pt x="256" y="21"/>
                    </a:cubicBezTo>
                    <a:close/>
                    <a:moveTo>
                      <a:pt x="263" y="24"/>
                    </a:moveTo>
                    <a:cubicBezTo>
                      <a:pt x="263" y="23"/>
                      <a:pt x="261" y="26"/>
                      <a:pt x="261" y="24"/>
                    </a:cubicBezTo>
                    <a:cubicBezTo>
                      <a:pt x="261" y="23"/>
                      <a:pt x="259" y="23"/>
                      <a:pt x="259" y="22"/>
                    </a:cubicBezTo>
                    <a:cubicBezTo>
                      <a:pt x="260" y="21"/>
                      <a:pt x="261" y="21"/>
                      <a:pt x="262" y="21"/>
                    </a:cubicBezTo>
                    <a:cubicBezTo>
                      <a:pt x="262" y="22"/>
                      <a:pt x="265" y="23"/>
                      <a:pt x="263" y="24"/>
                    </a:cubicBezTo>
                    <a:close/>
                    <a:moveTo>
                      <a:pt x="267" y="31"/>
                    </a:moveTo>
                    <a:cubicBezTo>
                      <a:pt x="268" y="31"/>
                      <a:pt x="268" y="31"/>
                      <a:pt x="268" y="31"/>
                    </a:cubicBezTo>
                    <a:cubicBezTo>
                      <a:pt x="268" y="31"/>
                      <a:pt x="268" y="31"/>
                      <a:pt x="268" y="32"/>
                    </a:cubicBezTo>
                    <a:cubicBezTo>
                      <a:pt x="268" y="32"/>
                      <a:pt x="267" y="32"/>
                      <a:pt x="267" y="32"/>
                    </a:cubicBezTo>
                    <a:lnTo>
                      <a:pt x="267" y="31"/>
                    </a:lnTo>
                    <a:close/>
                    <a:moveTo>
                      <a:pt x="271" y="13"/>
                    </a:moveTo>
                    <a:cubicBezTo>
                      <a:pt x="271" y="13"/>
                      <a:pt x="271" y="14"/>
                      <a:pt x="271" y="14"/>
                    </a:cubicBezTo>
                    <a:cubicBezTo>
                      <a:pt x="271" y="14"/>
                      <a:pt x="271" y="14"/>
                      <a:pt x="271" y="13"/>
                    </a:cubicBezTo>
                    <a:cubicBezTo>
                      <a:pt x="271" y="13"/>
                      <a:pt x="271" y="13"/>
                      <a:pt x="271" y="13"/>
                    </a:cubicBezTo>
                    <a:close/>
                    <a:moveTo>
                      <a:pt x="264" y="14"/>
                    </a:moveTo>
                    <a:cubicBezTo>
                      <a:pt x="264" y="14"/>
                      <a:pt x="264" y="14"/>
                      <a:pt x="264" y="14"/>
                    </a:cubicBezTo>
                    <a:cubicBezTo>
                      <a:pt x="264" y="14"/>
                      <a:pt x="264" y="15"/>
                      <a:pt x="263" y="15"/>
                    </a:cubicBezTo>
                    <a:cubicBezTo>
                      <a:pt x="263" y="15"/>
                      <a:pt x="263" y="14"/>
                      <a:pt x="264" y="14"/>
                    </a:cubicBezTo>
                    <a:close/>
                    <a:moveTo>
                      <a:pt x="267" y="24"/>
                    </a:moveTo>
                    <a:cubicBezTo>
                      <a:pt x="266" y="24"/>
                      <a:pt x="265" y="24"/>
                      <a:pt x="265" y="23"/>
                    </a:cubicBezTo>
                    <a:cubicBezTo>
                      <a:pt x="266" y="23"/>
                      <a:pt x="265" y="22"/>
                      <a:pt x="266" y="22"/>
                    </a:cubicBezTo>
                    <a:cubicBezTo>
                      <a:pt x="266" y="24"/>
                      <a:pt x="267" y="21"/>
                      <a:pt x="267" y="24"/>
                    </a:cubicBezTo>
                    <a:close/>
                    <a:moveTo>
                      <a:pt x="267" y="15"/>
                    </a:moveTo>
                    <a:cubicBezTo>
                      <a:pt x="267" y="15"/>
                      <a:pt x="268" y="15"/>
                      <a:pt x="268" y="15"/>
                    </a:cubicBezTo>
                    <a:cubicBezTo>
                      <a:pt x="268" y="15"/>
                      <a:pt x="268" y="15"/>
                      <a:pt x="268" y="15"/>
                    </a:cubicBezTo>
                    <a:cubicBezTo>
                      <a:pt x="268" y="15"/>
                      <a:pt x="267" y="15"/>
                      <a:pt x="267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3276"/>
              <p:cNvSpPr/>
              <p:nvPr/>
            </p:nvSpPr>
            <p:spPr bwMode="auto">
              <a:xfrm>
                <a:off x="9077326" y="4721225"/>
                <a:ext cx="9525" cy="6350"/>
              </a:xfrm>
              <a:custGeom>
                <a:avLst/>
                <a:gdLst>
                  <a:gd name="T0" fmla="*/ 3 w 3"/>
                  <a:gd name="T1" fmla="*/ 2 h 2"/>
                  <a:gd name="T2" fmla="*/ 3 w 3"/>
                  <a:gd name="T3" fmla="*/ 1 h 2"/>
                  <a:gd name="T4" fmla="*/ 2 w 3"/>
                  <a:gd name="T5" fmla="*/ 1 h 2"/>
                  <a:gd name="T6" fmla="*/ 0 w 3"/>
                  <a:gd name="T7" fmla="*/ 0 h 2"/>
                  <a:gd name="T8" fmla="*/ 2 w 3"/>
                  <a:gd name="T9" fmla="*/ 2 h 2"/>
                  <a:gd name="T10" fmla="*/ 2 w 3"/>
                  <a:gd name="T11" fmla="*/ 1 h 2"/>
                  <a:gd name="T12" fmla="*/ 2 w 3"/>
                  <a:gd name="T13" fmla="*/ 2 h 2"/>
                  <a:gd name="T14" fmla="*/ 3 w 3"/>
                  <a:gd name="T1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" h="2">
                    <a:moveTo>
                      <a:pt x="3" y="2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1" y="2"/>
                      <a:pt x="2" y="2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1"/>
                      <a:pt x="2" y="2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3277"/>
              <p:cNvSpPr/>
              <p:nvPr/>
            </p:nvSpPr>
            <p:spPr bwMode="auto">
              <a:xfrm>
                <a:off x="9529763" y="4662488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3278"/>
              <p:cNvSpPr/>
              <p:nvPr/>
            </p:nvSpPr>
            <p:spPr bwMode="auto">
              <a:xfrm>
                <a:off x="9647238" y="4735513"/>
                <a:ext cx="6350" cy="6350"/>
              </a:xfrm>
              <a:custGeom>
                <a:avLst/>
                <a:gdLst>
                  <a:gd name="T0" fmla="*/ 0 w 2"/>
                  <a:gd name="T1" fmla="*/ 2 h 2"/>
                  <a:gd name="T2" fmla="*/ 1 w 2"/>
                  <a:gd name="T3" fmla="*/ 0 h 2"/>
                  <a:gd name="T4" fmla="*/ 0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2" y="1"/>
                      <a:pt x="1" y="0"/>
                    </a:cubicBezTo>
                    <a:cubicBezTo>
                      <a:pt x="0" y="1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3279"/>
              <p:cNvSpPr/>
              <p:nvPr/>
            </p:nvSpPr>
            <p:spPr bwMode="auto">
              <a:xfrm>
                <a:off x="9856788" y="4741863"/>
                <a:ext cx="9525" cy="9525"/>
              </a:xfrm>
              <a:custGeom>
                <a:avLst/>
                <a:gdLst>
                  <a:gd name="T0" fmla="*/ 2 w 3"/>
                  <a:gd name="T1" fmla="*/ 2 h 3"/>
                  <a:gd name="T2" fmla="*/ 2 w 3"/>
                  <a:gd name="T3" fmla="*/ 3 h 3"/>
                  <a:gd name="T4" fmla="*/ 0 w 3"/>
                  <a:gd name="T5" fmla="*/ 0 h 3"/>
                  <a:gd name="T6" fmla="*/ 1 w 3"/>
                  <a:gd name="T7" fmla="*/ 1 h 3"/>
                  <a:gd name="T8" fmla="*/ 1 w 3"/>
                  <a:gd name="T9" fmla="*/ 2 h 3"/>
                  <a:gd name="T10" fmla="*/ 2 w 3"/>
                  <a:gd name="T11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3">
                    <a:moveTo>
                      <a:pt x="2" y="2"/>
                    </a:moveTo>
                    <a:cubicBezTo>
                      <a:pt x="2" y="3"/>
                      <a:pt x="2" y="3"/>
                      <a:pt x="2" y="3"/>
                    </a:cubicBezTo>
                    <a:cubicBezTo>
                      <a:pt x="3" y="1"/>
                      <a:pt x="2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3280"/>
              <p:cNvSpPr>
                <a:spLocks noEditPoints="1"/>
              </p:cNvSpPr>
              <p:nvPr/>
            </p:nvSpPr>
            <p:spPr bwMode="auto">
              <a:xfrm>
                <a:off x="9729788" y="4630738"/>
                <a:ext cx="34925" cy="22225"/>
              </a:xfrm>
              <a:custGeom>
                <a:avLst/>
                <a:gdLst>
                  <a:gd name="T0" fmla="*/ 9 w 11"/>
                  <a:gd name="T1" fmla="*/ 3 h 7"/>
                  <a:gd name="T2" fmla="*/ 11 w 11"/>
                  <a:gd name="T3" fmla="*/ 2 h 7"/>
                  <a:gd name="T4" fmla="*/ 8 w 11"/>
                  <a:gd name="T5" fmla="*/ 3 h 7"/>
                  <a:gd name="T6" fmla="*/ 6 w 11"/>
                  <a:gd name="T7" fmla="*/ 0 h 7"/>
                  <a:gd name="T8" fmla="*/ 5 w 11"/>
                  <a:gd name="T9" fmla="*/ 1 h 7"/>
                  <a:gd name="T10" fmla="*/ 5 w 11"/>
                  <a:gd name="T11" fmla="*/ 2 h 7"/>
                  <a:gd name="T12" fmla="*/ 1 w 11"/>
                  <a:gd name="T13" fmla="*/ 2 h 7"/>
                  <a:gd name="T14" fmla="*/ 2 w 11"/>
                  <a:gd name="T15" fmla="*/ 2 h 7"/>
                  <a:gd name="T16" fmla="*/ 3 w 11"/>
                  <a:gd name="T17" fmla="*/ 4 h 7"/>
                  <a:gd name="T18" fmla="*/ 1 w 11"/>
                  <a:gd name="T19" fmla="*/ 3 h 7"/>
                  <a:gd name="T20" fmla="*/ 0 w 11"/>
                  <a:gd name="T21" fmla="*/ 6 h 7"/>
                  <a:gd name="T22" fmla="*/ 2 w 11"/>
                  <a:gd name="T23" fmla="*/ 5 h 7"/>
                  <a:gd name="T24" fmla="*/ 3 w 11"/>
                  <a:gd name="T25" fmla="*/ 7 h 7"/>
                  <a:gd name="T26" fmla="*/ 7 w 11"/>
                  <a:gd name="T27" fmla="*/ 6 h 7"/>
                  <a:gd name="T28" fmla="*/ 9 w 11"/>
                  <a:gd name="T29" fmla="*/ 3 h 7"/>
                  <a:gd name="T30" fmla="*/ 3 w 11"/>
                  <a:gd name="T31" fmla="*/ 2 h 7"/>
                  <a:gd name="T32" fmla="*/ 5 w 11"/>
                  <a:gd name="T33" fmla="*/ 3 h 7"/>
                  <a:gd name="T34" fmla="*/ 3 w 11"/>
                  <a:gd name="T35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" h="7">
                    <a:moveTo>
                      <a:pt x="9" y="3"/>
                    </a:moveTo>
                    <a:cubicBezTo>
                      <a:pt x="10" y="4"/>
                      <a:pt x="10" y="3"/>
                      <a:pt x="11" y="2"/>
                    </a:cubicBezTo>
                    <a:cubicBezTo>
                      <a:pt x="11" y="2"/>
                      <a:pt x="8" y="2"/>
                      <a:pt x="8" y="3"/>
                    </a:cubicBezTo>
                    <a:cubicBezTo>
                      <a:pt x="7" y="3"/>
                      <a:pt x="7" y="1"/>
                      <a:pt x="6" y="0"/>
                    </a:cubicBezTo>
                    <a:cubicBezTo>
                      <a:pt x="6" y="0"/>
                      <a:pt x="6" y="1"/>
                      <a:pt x="5" y="1"/>
                    </a:cubicBezTo>
                    <a:cubicBezTo>
                      <a:pt x="5" y="1"/>
                      <a:pt x="5" y="1"/>
                      <a:pt x="5" y="2"/>
                    </a:cubicBezTo>
                    <a:cubicBezTo>
                      <a:pt x="4" y="1"/>
                      <a:pt x="1" y="1"/>
                      <a:pt x="1" y="2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2" y="2"/>
                      <a:pt x="2" y="4"/>
                      <a:pt x="3" y="4"/>
                    </a:cubicBezTo>
                    <a:cubicBezTo>
                      <a:pt x="2" y="4"/>
                      <a:pt x="2" y="3"/>
                      <a:pt x="1" y="3"/>
                    </a:cubicBezTo>
                    <a:cubicBezTo>
                      <a:pt x="0" y="3"/>
                      <a:pt x="0" y="5"/>
                      <a:pt x="0" y="6"/>
                    </a:cubicBezTo>
                    <a:cubicBezTo>
                      <a:pt x="1" y="6"/>
                      <a:pt x="2" y="6"/>
                      <a:pt x="2" y="5"/>
                    </a:cubicBezTo>
                    <a:cubicBezTo>
                      <a:pt x="3" y="5"/>
                      <a:pt x="2" y="7"/>
                      <a:pt x="3" y="7"/>
                    </a:cubicBezTo>
                    <a:cubicBezTo>
                      <a:pt x="5" y="7"/>
                      <a:pt x="5" y="6"/>
                      <a:pt x="7" y="6"/>
                    </a:cubicBezTo>
                    <a:cubicBezTo>
                      <a:pt x="7" y="5"/>
                      <a:pt x="10" y="5"/>
                      <a:pt x="9" y="3"/>
                    </a:cubicBezTo>
                    <a:close/>
                    <a:moveTo>
                      <a:pt x="3" y="2"/>
                    </a:moveTo>
                    <a:cubicBezTo>
                      <a:pt x="4" y="2"/>
                      <a:pt x="5" y="2"/>
                      <a:pt x="5" y="3"/>
                    </a:cubicBezTo>
                    <a:cubicBezTo>
                      <a:pt x="4" y="4"/>
                      <a:pt x="3" y="3"/>
                      <a:pt x="3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3281"/>
              <p:cNvSpPr/>
              <p:nvPr/>
            </p:nvSpPr>
            <p:spPr bwMode="auto">
              <a:xfrm>
                <a:off x="9859963" y="4735513"/>
                <a:ext cx="12700" cy="9525"/>
              </a:xfrm>
              <a:custGeom>
                <a:avLst/>
                <a:gdLst>
                  <a:gd name="T0" fmla="*/ 3 w 4"/>
                  <a:gd name="T1" fmla="*/ 1 h 3"/>
                  <a:gd name="T2" fmla="*/ 2 w 4"/>
                  <a:gd name="T3" fmla="*/ 1 h 3"/>
                  <a:gd name="T4" fmla="*/ 0 w 4"/>
                  <a:gd name="T5" fmla="*/ 2 h 3"/>
                  <a:gd name="T6" fmla="*/ 3 w 4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3" y="1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1" y="2"/>
                      <a:pt x="0" y="2"/>
                    </a:cubicBezTo>
                    <a:cubicBezTo>
                      <a:pt x="1" y="3"/>
                      <a:pt x="4" y="2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3282"/>
              <p:cNvSpPr/>
              <p:nvPr/>
            </p:nvSpPr>
            <p:spPr bwMode="auto">
              <a:xfrm>
                <a:off x="9547226" y="4662488"/>
                <a:ext cx="3175" cy="3175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3283"/>
              <p:cNvSpPr>
                <a:spLocks noEditPoints="1"/>
              </p:cNvSpPr>
              <p:nvPr/>
            </p:nvSpPr>
            <p:spPr bwMode="auto">
              <a:xfrm>
                <a:off x="9661526" y="4652963"/>
                <a:ext cx="25400" cy="23812"/>
              </a:xfrm>
              <a:custGeom>
                <a:avLst/>
                <a:gdLst>
                  <a:gd name="T0" fmla="*/ 7 w 8"/>
                  <a:gd name="T1" fmla="*/ 4 h 7"/>
                  <a:gd name="T2" fmla="*/ 5 w 8"/>
                  <a:gd name="T3" fmla="*/ 4 h 7"/>
                  <a:gd name="T4" fmla="*/ 2 w 8"/>
                  <a:gd name="T5" fmla="*/ 2 h 7"/>
                  <a:gd name="T6" fmla="*/ 4 w 8"/>
                  <a:gd name="T7" fmla="*/ 0 h 7"/>
                  <a:gd name="T8" fmla="*/ 2 w 8"/>
                  <a:gd name="T9" fmla="*/ 1 h 7"/>
                  <a:gd name="T10" fmla="*/ 1 w 8"/>
                  <a:gd name="T11" fmla="*/ 3 h 7"/>
                  <a:gd name="T12" fmla="*/ 0 w 8"/>
                  <a:gd name="T13" fmla="*/ 5 h 7"/>
                  <a:gd name="T14" fmla="*/ 4 w 8"/>
                  <a:gd name="T15" fmla="*/ 5 h 7"/>
                  <a:gd name="T16" fmla="*/ 6 w 8"/>
                  <a:gd name="T17" fmla="*/ 6 h 7"/>
                  <a:gd name="T18" fmla="*/ 7 w 8"/>
                  <a:gd name="T19" fmla="*/ 4 h 7"/>
                  <a:gd name="T20" fmla="*/ 3 w 8"/>
                  <a:gd name="T21" fmla="*/ 5 h 7"/>
                  <a:gd name="T22" fmla="*/ 4 w 8"/>
                  <a:gd name="T23" fmla="*/ 4 h 7"/>
                  <a:gd name="T24" fmla="*/ 3 w 8"/>
                  <a:gd name="T25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" h="7">
                    <a:moveTo>
                      <a:pt x="7" y="4"/>
                    </a:moveTo>
                    <a:cubicBezTo>
                      <a:pt x="8" y="3"/>
                      <a:pt x="5" y="4"/>
                      <a:pt x="5" y="4"/>
                    </a:cubicBezTo>
                    <a:cubicBezTo>
                      <a:pt x="6" y="1"/>
                      <a:pt x="3" y="3"/>
                      <a:pt x="2" y="2"/>
                    </a:cubicBezTo>
                    <a:cubicBezTo>
                      <a:pt x="2" y="1"/>
                      <a:pt x="4" y="2"/>
                      <a:pt x="4" y="0"/>
                    </a:cubicBezTo>
                    <a:cubicBezTo>
                      <a:pt x="2" y="0"/>
                      <a:pt x="3" y="1"/>
                      <a:pt x="2" y="1"/>
                    </a:cubicBezTo>
                    <a:cubicBezTo>
                      <a:pt x="1" y="1"/>
                      <a:pt x="1" y="2"/>
                      <a:pt x="1" y="3"/>
                    </a:cubicBezTo>
                    <a:cubicBezTo>
                      <a:pt x="1" y="4"/>
                      <a:pt x="0" y="4"/>
                      <a:pt x="0" y="5"/>
                    </a:cubicBezTo>
                    <a:cubicBezTo>
                      <a:pt x="1" y="5"/>
                      <a:pt x="3" y="6"/>
                      <a:pt x="4" y="5"/>
                    </a:cubicBezTo>
                    <a:cubicBezTo>
                      <a:pt x="5" y="5"/>
                      <a:pt x="4" y="7"/>
                      <a:pt x="6" y="6"/>
                    </a:cubicBezTo>
                    <a:cubicBezTo>
                      <a:pt x="5" y="5"/>
                      <a:pt x="6" y="4"/>
                      <a:pt x="7" y="4"/>
                    </a:cubicBezTo>
                    <a:close/>
                    <a:moveTo>
                      <a:pt x="3" y="5"/>
                    </a:moveTo>
                    <a:cubicBezTo>
                      <a:pt x="2" y="5"/>
                      <a:pt x="3" y="2"/>
                      <a:pt x="4" y="4"/>
                    </a:cubicBezTo>
                    <a:cubicBezTo>
                      <a:pt x="3" y="4"/>
                      <a:pt x="3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3284"/>
              <p:cNvSpPr>
                <a:spLocks noEditPoints="1"/>
              </p:cNvSpPr>
              <p:nvPr/>
            </p:nvSpPr>
            <p:spPr bwMode="auto">
              <a:xfrm>
                <a:off x="9686926" y="4649788"/>
                <a:ext cx="68263" cy="26987"/>
              </a:xfrm>
              <a:custGeom>
                <a:avLst/>
                <a:gdLst>
                  <a:gd name="T0" fmla="*/ 20 w 21"/>
                  <a:gd name="T1" fmla="*/ 4 h 8"/>
                  <a:gd name="T2" fmla="*/ 18 w 21"/>
                  <a:gd name="T3" fmla="*/ 3 h 8"/>
                  <a:gd name="T4" fmla="*/ 16 w 21"/>
                  <a:gd name="T5" fmla="*/ 2 h 8"/>
                  <a:gd name="T6" fmla="*/ 16 w 21"/>
                  <a:gd name="T7" fmla="*/ 4 h 8"/>
                  <a:gd name="T8" fmla="*/ 16 w 21"/>
                  <a:gd name="T9" fmla="*/ 2 h 8"/>
                  <a:gd name="T10" fmla="*/ 14 w 21"/>
                  <a:gd name="T11" fmla="*/ 3 h 8"/>
                  <a:gd name="T12" fmla="*/ 13 w 21"/>
                  <a:gd name="T13" fmla="*/ 2 h 8"/>
                  <a:gd name="T14" fmla="*/ 12 w 21"/>
                  <a:gd name="T15" fmla="*/ 1 h 8"/>
                  <a:gd name="T16" fmla="*/ 10 w 21"/>
                  <a:gd name="T17" fmla="*/ 1 h 8"/>
                  <a:gd name="T18" fmla="*/ 9 w 21"/>
                  <a:gd name="T19" fmla="*/ 1 h 8"/>
                  <a:gd name="T20" fmla="*/ 7 w 21"/>
                  <a:gd name="T21" fmla="*/ 0 h 8"/>
                  <a:gd name="T22" fmla="*/ 8 w 21"/>
                  <a:gd name="T23" fmla="*/ 4 h 8"/>
                  <a:gd name="T24" fmla="*/ 7 w 21"/>
                  <a:gd name="T25" fmla="*/ 3 h 8"/>
                  <a:gd name="T26" fmla="*/ 6 w 21"/>
                  <a:gd name="T27" fmla="*/ 4 h 8"/>
                  <a:gd name="T28" fmla="*/ 4 w 21"/>
                  <a:gd name="T29" fmla="*/ 3 h 8"/>
                  <a:gd name="T30" fmla="*/ 2 w 21"/>
                  <a:gd name="T31" fmla="*/ 2 h 8"/>
                  <a:gd name="T32" fmla="*/ 0 w 21"/>
                  <a:gd name="T33" fmla="*/ 4 h 8"/>
                  <a:gd name="T34" fmla="*/ 1 w 21"/>
                  <a:gd name="T35" fmla="*/ 7 h 8"/>
                  <a:gd name="T36" fmla="*/ 5 w 21"/>
                  <a:gd name="T37" fmla="*/ 6 h 8"/>
                  <a:gd name="T38" fmla="*/ 5 w 21"/>
                  <a:gd name="T39" fmla="*/ 4 h 8"/>
                  <a:gd name="T40" fmla="*/ 6 w 21"/>
                  <a:gd name="T41" fmla="*/ 6 h 8"/>
                  <a:gd name="T42" fmla="*/ 8 w 21"/>
                  <a:gd name="T43" fmla="*/ 5 h 8"/>
                  <a:gd name="T44" fmla="*/ 14 w 21"/>
                  <a:gd name="T45" fmla="*/ 7 h 8"/>
                  <a:gd name="T46" fmla="*/ 15 w 21"/>
                  <a:gd name="T47" fmla="*/ 5 h 8"/>
                  <a:gd name="T48" fmla="*/ 17 w 21"/>
                  <a:gd name="T49" fmla="*/ 4 h 8"/>
                  <a:gd name="T50" fmla="*/ 18 w 21"/>
                  <a:gd name="T51" fmla="*/ 5 h 8"/>
                  <a:gd name="T52" fmla="*/ 15 w 21"/>
                  <a:gd name="T53" fmla="*/ 7 h 8"/>
                  <a:gd name="T54" fmla="*/ 17 w 21"/>
                  <a:gd name="T55" fmla="*/ 6 h 8"/>
                  <a:gd name="T56" fmla="*/ 17 w 21"/>
                  <a:gd name="T57" fmla="*/ 7 h 8"/>
                  <a:gd name="T58" fmla="*/ 19 w 21"/>
                  <a:gd name="T59" fmla="*/ 7 h 8"/>
                  <a:gd name="T60" fmla="*/ 20 w 21"/>
                  <a:gd name="T61" fmla="*/ 4 h 8"/>
                  <a:gd name="T62" fmla="*/ 11 w 21"/>
                  <a:gd name="T63" fmla="*/ 6 h 8"/>
                  <a:gd name="T64" fmla="*/ 9 w 21"/>
                  <a:gd name="T65" fmla="*/ 6 h 8"/>
                  <a:gd name="T66" fmla="*/ 10 w 21"/>
                  <a:gd name="T67" fmla="*/ 5 h 8"/>
                  <a:gd name="T68" fmla="*/ 11 w 21"/>
                  <a:gd name="T69" fmla="*/ 4 h 8"/>
                  <a:gd name="T70" fmla="*/ 11 w 21"/>
                  <a:gd name="T71" fmla="*/ 6 h 8"/>
                  <a:gd name="T72" fmla="*/ 13 w 21"/>
                  <a:gd name="T73" fmla="*/ 5 h 8"/>
                  <a:gd name="T74" fmla="*/ 13 w 21"/>
                  <a:gd name="T75" fmla="*/ 4 h 8"/>
                  <a:gd name="T76" fmla="*/ 12 w 21"/>
                  <a:gd name="T77" fmla="*/ 2 h 8"/>
                  <a:gd name="T78" fmla="*/ 14 w 21"/>
                  <a:gd name="T79" fmla="*/ 4 h 8"/>
                  <a:gd name="T80" fmla="*/ 13 w 21"/>
                  <a:gd name="T81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1" h="8">
                    <a:moveTo>
                      <a:pt x="20" y="4"/>
                    </a:moveTo>
                    <a:cubicBezTo>
                      <a:pt x="21" y="2"/>
                      <a:pt x="19" y="3"/>
                      <a:pt x="18" y="3"/>
                    </a:cubicBezTo>
                    <a:cubicBezTo>
                      <a:pt x="17" y="3"/>
                      <a:pt x="17" y="2"/>
                      <a:pt x="16" y="2"/>
                    </a:cubicBezTo>
                    <a:cubicBezTo>
                      <a:pt x="16" y="3"/>
                      <a:pt x="16" y="4"/>
                      <a:pt x="16" y="4"/>
                    </a:cubicBezTo>
                    <a:cubicBezTo>
                      <a:pt x="15" y="3"/>
                      <a:pt x="16" y="3"/>
                      <a:pt x="16" y="2"/>
                    </a:cubicBezTo>
                    <a:cubicBezTo>
                      <a:pt x="15" y="3"/>
                      <a:pt x="15" y="3"/>
                      <a:pt x="14" y="3"/>
                    </a:cubicBezTo>
                    <a:cubicBezTo>
                      <a:pt x="13" y="3"/>
                      <a:pt x="14" y="2"/>
                      <a:pt x="13" y="2"/>
                    </a:cubicBezTo>
                    <a:cubicBezTo>
                      <a:pt x="13" y="1"/>
                      <a:pt x="12" y="2"/>
                      <a:pt x="12" y="1"/>
                    </a:cubicBezTo>
                    <a:cubicBezTo>
                      <a:pt x="11" y="1"/>
                      <a:pt x="12" y="2"/>
                      <a:pt x="10" y="1"/>
                    </a:cubicBezTo>
                    <a:cubicBezTo>
                      <a:pt x="10" y="1"/>
                      <a:pt x="9" y="1"/>
                      <a:pt x="9" y="1"/>
                    </a:cubicBezTo>
                    <a:cubicBezTo>
                      <a:pt x="9" y="1"/>
                      <a:pt x="8" y="2"/>
                      <a:pt x="7" y="0"/>
                    </a:cubicBezTo>
                    <a:cubicBezTo>
                      <a:pt x="6" y="1"/>
                      <a:pt x="8" y="2"/>
                      <a:pt x="8" y="4"/>
                    </a:cubicBezTo>
                    <a:cubicBezTo>
                      <a:pt x="7" y="4"/>
                      <a:pt x="7" y="3"/>
                      <a:pt x="7" y="3"/>
                    </a:cubicBezTo>
                    <a:cubicBezTo>
                      <a:pt x="6" y="3"/>
                      <a:pt x="6" y="4"/>
                      <a:pt x="6" y="4"/>
                    </a:cubicBezTo>
                    <a:cubicBezTo>
                      <a:pt x="5" y="3"/>
                      <a:pt x="5" y="3"/>
                      <a:pt x="4" y="3"/>
                    </a:cubicBezTo>
                    <a:cubicBezTo>
                      <a:pt x="4" y="3"/>
                      <a:pt x="2" y="4"/>
                      <a:pt x="2" y="2"/>
                    </a:cubicBezTo>
                    <a:cubicBezTo>
                      <a:pt x="1" y="3"/>
                      <a:pt x="3" y="5"/>
                      <a:pt x="0" y="4"/>
                    </a:cubicBezTo>
                    <a:cubicBezTo>
                      <a:pt x="0" y="6"/>
                      <a:pt x="1" y="5"/>
                      <a:pt x="1" y="7"/>
                    </a:cubicBezTo>
                    <a:cubicBezTo>
                      <a:pt x="2" y="7"/>
                      <a:pt x="3" y="6"/>
                      <a:pt x="5" y="6"/>
                    </a:cubicBezTo>
                    <a:cubicBezTo>
                      <a:pt x="5" y="5"/>
                      <a:pt x="4" y="4"/>
                      <a:pt x="5" y="4"/>
                    </a:cubicBezTo>
                    <a:cubicBezTo>
                      <a:pt x="7" y="5"/>
                      <a:pt x="4" y="5"/>
                      <a:pt x="6" y="6"/>
                    </a:cubicBezTo>
                    <a:cubicBezTo>
                      <a:pt x="6" y="6"/>
                      <a:pt x="7" y="5"/>
                      <a:pt x="8" y="5"/>
                    </a:cubicBezTo>
                    <a:cubicBezTo>
                      <a:pt x="6" y="8"/>
                      <a:pt x="12" y="8"/>
                      <a:pt x="14" y="7"/>
                    </a:cubicBezTo>
                    <a:cubicBezTo>
                      <a:pt x="12" y="6"/>
                      <a:pt x="15" y="6"/>
                      <a:pt x="15" y="5"/>
                    </a:cubicBezTo>
                    <a:cubicBezTo>
                      <a:pt x="15" y="4"/>
                      <a:pt x="17" y="6"/>
                      <a:pt x="17" y="4"/>
                    </a:cubicBezTo>
                    <a:cubicBezTo>
                      <a:pt x="17" y="4"/>
                      <a:pt x="17" y="5"/>
                      <a:pt x="18" y="5"/>
                    </a:cubicBezTo>
                    <a:cubicBezTo>
                      <a:pt x="17" y="6"/>
                      <a:pt x="14" y="5"/>
                      <a:pt x="15" y="7"/>
                    </a:cubicBezTo>
                    <a:cubicBezTo>
                      <a:pt x="15" y="8"/>
                      <a:pt x="17" y="8"/>
                      <a:pt x="17" y="6"/>
                    </a:cubicBezTo>
                    <a:cubicBezTo>
                      <a:pt x="17" y="6"/>
                      <a:pt x="17" y="7"/>
                      <a:pt x="17" y="7"/>
                    </a:cubicBezTo>
                    <a:cubicBezTo>
                      <a:pt x="18" y="8"/>
                      <a:pt x="19" y="7"/>
                      <a:pt x="19" y="7"/>
                    </a:cubicBezTo>
                    <a:cubicBezTo>
                      <a:pt x="19" y="6"/>
                      <a:pt x="18" y="3"/>
                      <a:pt x="20" y="4"/>
                    </a:cubicBezTo>
                    <a:close/>
                    <a:moveTo>
                      <a:pt x="11" y="6"/>
                    </a:moveTo>
                    <a:cubicBezTo>
                      <a:pt x="11" y="6"/>
                      <a:pt x="10" y="6"/>
                      <a:pt x="9" y="6"/>
                    </a:cubicBezTo>
                    <a:cubicBezTo>
                      <a:pt x="9" y="5"/>
                      <a:pt x="9" y="4"/>
                      <a:pt x="10" y="5"/>
                    </a:cubicBezTo>
                    <a:cubicBezTo>
                      <a:pt x="10" y="4"/>
                      <a:pt x="11" y="3"/>
                      <a:pt x="11" y="4"/>
                    </a:cubicBezTo>
                    <a:cubicBezTo>
                      <a:pt x="11" y="4"/>
                      <a:pt x="11" y="5"/>
                      <a:pt x="11" y="6"/>
                    </a:cubicBezTo>
                    <a:close/>
                    <a:moveTo>
                      <a:pt x="13" y="5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12" y="4"/>
                      <a:pt x="11" y="2"/>
                      <a:pt x="12" y="2"/>
                    </a:cubicBezTo>
                    <a:cubicBezTo>
                      <a:pt x="13" y="3"/>
                      <a:pt x="14" y="3"/>
                      <a:pt x="14" y="4"/>
                    </a:cubicBezTo>
                    <a:cubicBezTo>
                      <a:pt x="14" y="4"/>
                      <a:pt x="13" y="5"/>
                      <a:pt x="1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3285"/>
              <p:cNvSpPr/>
              <p:nvPr/>
            </p:nvSpPr>
            <p:spPr bwMode="auto">
              <a:xfrm>
                <a:off x="9748838" y="4665663"/>
                <a:ext cx="6350" cy="6350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1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1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3286"/>
              <p:cNvSpPr/>
              <p:nvPr/>
            </p:nvSpPr>
            <p:spPr bwMode="auto">
              <a:xfrm>
                <a:off x="9650413" y="4773613"/>
                <a:ext cx="6350" cy="9525"/>
              </a:xfrm>
              <a:custGeom>
                <a:avLst/>
                <a:gdLst>
                  <a:gd name="T0" fmla="*/ 0 w 2"/>
                  <a:gd name="T1" fmla="*/ 3 h 3"/>
                  <a:gd name="T2" fmla="*/ 1 w 2"/>
                  <a:gd name="T3" fmla="*/ 1 h 3"/>
                  <a:gd name="T4" fmla="*/ 0 w 2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0" y="3"/>
                    </a:moveTo>
                    <a:cubicBezTo>
                      <a:pt x="1" y="3"/>
                      <a:pt x="2" y="2"/>
                      <a:pt x="1" y="1"/>
                    </a:cubicBezTo>
                    <a:cubicBezTo>
                      <a:pt x="0" y="0"/>
                      <a:pt x="1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3287"/>
              <p:cNvSpPr/>
              <p:nvPr/>
            </p:nvSpPr>
            <p:spPr bwMode="auto">
              <a:xfrm>
                <a:off x="9612313" y="4656138"/>
                <a:ext cx="9525" cy="12700"/>
              </a:xfrm>
              <a:custGeom>
                <a:avLst/>
                <a:gdLst>
                  <a:gd name="T0" fmla="*/ 1 w 3"/>
                  <a:gd name="T1" fmla="*/ 4 h 4"/>
                  <a:gd name="T2" fmla="*/ 3 w 3"/>
                  <a:gd name="T3" fmla="*/ 4 h 4"/>
                  <a:gd name="T4" fmla="*/ 2 w 3"/>
                  <a:gd name="T5" fmla="*/ 2 h 4"/>
                  <a:gd name="T6" fmla="*/ 2 w 3"/>
                  <a:gd name="T7" fmla="*/ 4 h 4"/>
                  <a:gd name="T8" fmla="*/ 1 w 3"/>
                  <a:gd name="T9" fmla="*/ 2 h 4"/>
                  <a:gd name="T10" fmla="*/ 1 w 3"/>
                  <a:gd name="T1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1" y="4"/>
                    </a:moveTo>
                    <a:cubicBezTo>
                      <a:pt x="2" y="3"/>
                      <a:pt x="1" y="4"/>
                      <a:pt x="3" y="4"/>
                    </a:cubicBezTo>
                    <a:cubicBezTo>
                      <a:pt x="3" y="3"/>
                      <a:pt x="3" y="2"/>
                      <a:pt x="2" y="2"/>
                    </a:cubicBezTo>
                    <a:cubicBezTo>
                      <a:pt x="2" y="2"/>
                      <a:pt x="2" y="3"/>
                      <a:pt x="2" y="4"/>
                    </a:cubicBezTo>
                    <a:cubicBezTo>
                      <a:pt x="2" y="3"/>
                      <a:pt x="0" y="2"/>
                      <a:pt x="1" y="2"/>
                    </a:cubicBezTo>
                    <a:cubicBezTo>
                      <a:pt x="0" y="0"/>
                      <a:pt x="0" y="3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3288"/>
              <p:cNvSpPr/>
              <p:nvPr/>
            </p:nvSpPr>
            <p:spPr bwMode="auto">
              <a:xfrm>
                <a:off x="9566276" y="4652963"/>
                <a:ext cx="15875" cy="19050"/>
              </a:xfrm>
              <a:custGeom>
                <a:avLst/>
                <a:gdLst>
                  <a:gd name="T0" fmla="*/ 5 w 5"/>
                  <a:gd name="T1" fmla="*/ 3 h 6"/>
                  <a:gd name="T2" fmla="*/ 4 w 5"/>
                  <a:gd name="T3" fmla="*/ 4 h 6"/>
                  <a:gd name="T4" fmla="*/ 4 w 5"/>
                  <a:gd name="T5" fmla="*/ 0 h 6"/>
                  <a:gd name="T6" fmla="*/ 2 w 5"/>
                  <a:gd name="T7" fmla="*/ 1 h 6"/>
                  <a:gd name="T8" fmla="*/ 1 w 5"/>
                  <a:gd name="T9" fmla="*/ 2 h 6"/>
                  <a:gd name="T10" fmla="*/ 0 w 5"/>
                  <a:gd name="T11" fmla="*/ 4 h 6"/>
                  <a:gd name="T12" fmla="*/ 2 w 5"/>
                  <a:gd name="T13" fmla="*/ 5 h 6"/>
                  <a:gd name="T14" fmla="*/ 2 w 5"/>
                  <a:gd name="T15" fmla="*/ 3 h 6"/>
                  <a:gd name="T16" fmla="*/ 3 w 5"/>
                  <a:gd name="T17" fmla="*/ 5 h 6"/>
                  <a:gd name="T18" fmla="*/ 4 w 5"/>
                  <a:gd name="T19" fmla="*/ 5 h 6"/>
                  <a:gd name="T20" fmla="*/ 5 w 5"/>
                  <a:gd name="T21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6">
                    <a:moveTo>
                      <a:pt x="5" y="3"/>
                    </a:moveTo>
                    <a:cubicBezTo>
                      <a:pt x="4" y="3"/>
                      <a:pt x="4" y="4"/>
                      <a:pt x="4" y="4"/>
                    </a:cubicBezTo>
                    <a:cubicBezTo>
                      <a:pt x="3" y="3"/>
                      <a:pt x="4" y="2"/>
                      <a:pt x="4" y="0"/>
                    </a:cubicBezTo>
                    <a:cubicBezTo>
                      <a:pt x="3" y="1"/>
                      <a:pt x="2" y="0"/>
                      <a:pt x="2" y="1"/>
                    </a:cubicBezTo>
                    <a:cubicBezTo>
                      <a:pt x="2" y="1"/>
                      <a:pt x="1" y="2"/>
                      <a:pt x="1" y="2"/>
                    </a:cubicBezTo>
                    <a:cubicBezTo>
                      <a:pt x="1" y="2"/>
                      <a:pt x="2" y="4"/>
                      <a:pt x="0" y="4"/>
                    </a:cubicBezTo>
                    <a:cubicBezTo>
                      <a:pt x="0" y="5"/>
                      <a:pt x="1" y="4"/>
                      <a:pt x="2" y="5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3" y="3"/>
                      <a:pt x="3" y="4"/>
                      <a:pt x="3" y="5"/>
                    </a:cubicBezTo>
                    <a:cubicBezTo>
                      <a:pt x="4" y="4"/>
                      <a:pt x="4" y="5"/>
                      <a:pt x="4" y="5"/>
                    </a:cubicBezTo>
                    <a:cubicBezTo>
                      <a:pt x="5" y="6"/>
                      <a:pt x="5" y="3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3289"/>
              <p:cNvSpPr/>
              <p:nvPr/>
            </p:nvSpPr>
            <p:spPr bwMode="auto">
              <a:xfrm>
                <a:off x="9644063" y="4659313"/>
                <a:ext cx="12700" cy="12700"/>
              </a:xfrm>
              <a:custGeom>
                <a:avLst/>
                <a:gdLst>
                  <a:gd name="T0" fmla="*/ 4 w 4"/>
                  <a:gd name="T1" fmla="*/ 2 h 4"/>
                  <a:gd name="T2" fmla="*/ 3 w 4"/>
                  <a:gd name="T3" fmla="*/ 3 h 4"/>
                  <a:gd name="T4" fmla="*/ 2 w 4"/>
                  <a:gd name="T5" fmla="*/ 1 h 4"/>
                  <a:gd name="T6" fmla="*/ 1 w 4"/>
                  <a:gd name="T7" fmla="*/ 4 h 4"/>
                  <a:gd name="T8" fmla="*/ 3 w 4"/>
                  <a:gd name="T9" fmla="*/ 3 h 4"/>
                  <a:gd name="T10" fmla="*/ 4 w 4"/>
                  <a:gd name="T11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4" y="2"/>
                    </a:moveTo>
                    <a:cubicBezTo>
                      <a:pt x="4" y="0"/>
                      <a:pt x="3" y="1"/>
                      <a:pt x="3" y="3"/>
                    </a:cubicBezTo>
                    <a:cubicBezTo>
                      <a:pt x="2" y="2"/>
                      <a:pt x="3" y="1"/>
                      <a:pt x="2" y="1"/>
                    </a:cubicBezTo>
                    <a:cubicBezTo>
                      <a:pt x="0" y="1"/>
                      <a:pt x="0" y="3"/>
                      <a:pt x="1" y="4"/>
                    </a:cubicBezTo>
                    <a:cubicBezTo>
                      <a:pt x="2" y="4"/>
                      <a:pt x="2" y="3"/>
                      <a:pt x="3" y="3"/>
                    </a:cubicBezTo>
                    <a:cubicBezTo>
                      <a:pt x="4" y="3"/>
                      <a:pt x="3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3290"/>
              <p:cNvSpPr/>
              <p:nvPr/>
            </p:nvSpPr>
            <p:spPr bwMode="auto">
              <a:xfrm>
                <a:off x="9667876" y="4637088"/>
                <a:ext cx="12700" cy="15875"/>
              </a:xfrm>
              <a:custGeom>
                <a:avLst/>
                <a:gdLst>
                  <a:gd name="T0" fmla="*/ 3 w 4"/>
                  <a:gd name="T1" fmla="*/ 3 h 5"/>
                  <a:gd name="T2" fmla="*/ 2 w 4"/>
                  <a:gd name="T3" fmla="*/ 1 h 5"/>
                  <a:gd name="T4" fmla="*/ 0 w 4"/>
                  <a:gd name="T5" fmla="*/ 1 h 5"/>
                  <a:gd name="T6" fmla="*/ 0 w 4"/>
                  <a:gd name="T7" fmla="*/ 5 h 5"/>
                  <a:gd name="T8" fmla="*/ 2 w 4"/>
                  <a:gd name="T9" fmla="*/ 5 h 5"/>
                  <a:gd name="T10" fmla="*/ 1 w 4"/>
                  <a:gd name="T11" fmla="*/ 3 h 5"/>
                  <a:gd name="T12" fmla="*/ 3 w 4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">
                    <a:moveTo>
                      <a:pt x="3" y="3"/>
                    </a:moveTo>
                    <a:cubicBezTo>
                      <a:pt x="4" y="1"/>
                      <a:pt x="2" y="2"/>
                      <a:pt x="2" y="1"/>
                    </a:cubicBezTo>
                    <a:cubicBezTo>
                      <a:pt x="1" y="1"/>
                      <a:pt x="0" y="0"/>
                      <a:pt x="0" y="1"/>
                    </a:cubicBezTo>
                    <a:cubicBezTo>
                      <a:pt x="0" y="3"/>
                      <a:pt x="0" y="3"/>
                      <a:pt x="0" y="5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1" y="2"/>
                      <a:pt x="2" y="3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3291"/>
              <p:cNvSpPr/>
              <p:nvPr/>
            </p:nvSpPr>
            <p:spPr bwMode="auto">
              <a:xfrm>
                <a:off x="9813926" y="4797425"/>
                <a:ext cx="12700" cy="12700"/>
              </a:xfrm>
              <a:custGeom>
                <a:avLst/>
                <a:gdLst>
                  <a:gd name="T0" fmla="*/ 3 w 4"/>
                  <a:gd name="T1" fmla="*/ 3 h 4"/>
                  <a:gd name="T2" fmla="*/ 1 w 4"/>
                  <a:gd name="T3" fmla="*/ 2 h 4"/>
                  <a:gd name="T4" fmla="*/ 0 w 4"/>
                  <a:gd name="T5" fmla="*/ 1 h 4"/>
                  <a:gd name="T6" fmla="*/ 1 w 4"/>
                  <a:gd name="T7" fmla="*/ 2 h 4"/>
                  <a:gd name="T8" fmla="*/ 1 w 4"/>
                  <a:gd name="T9" fmla="*/ 3 h 4"/>
                  <a:gd name="T10" fmla="*/ 3 w 4"/>
                  <a:gd name="T1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" h="4">
                    <a:moveTo>
                      <a:pt x="3" y="3"/>
                    </a:moveTo>
                    <a:cubicBezTo>
                      <a:pt x="4" y="1"/>
                      <a:pt x="2" y="1"/>
                      <a:pt x="1" y="2"/>
                    </a:cubicBezTo>
                    <a:cubicBezTo>
                      <a:pt x="1" y="1"/>
                      <a:pt x="1" y="0"/>
                      <a:pt x="0" y="1"/>
                    </a:cubicBezTo>
                    <a:cubicBezTo>
                      <a:pt x="0" y="1"/>
                      <a:pt x="0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1" y="4"/>
                      <a:pt x="2" y="2"/>
                      <a:pt x="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3292"/>
              <p:cNvSpPr/>
              <p:nvPr/>
            </p:nvSpPr>
            <p:spPr bwMode="auto">
              <a:xfrm>
                <a:off x="9263063" y="4724400"/>
                <a:ext cx="6350" cy="6350"/>
              </a:xfrm>
              <a:custGeom>
                <a:avLst/>
                <a:gdLst>
                  <a:gd name="T0" fmla="*/ 1 w 2"/>
                  <a:gd name="T1" fmla="*/ 1 h 2"/>
                  <a:gd name="T2" fmla="*/ 2 w 2"/>
                  <a:gd name="T3" fmla="*/ 1 h 2"/>
                  <a:gd name="T4" fmla="*/ 2 w 2"/>
                  <a:gd name="T5" fmla="*/ 0 h 2"/>
                  <a:gd name="T6" fmla="*/ 0 w 2"/>
                  <a:gd name="T7" fmla="*/ 0 h 2"/>
                  <a:gd name="T8" fmla="*/ 0 w 2"/>
                  <a:gd name="T9" fmla="*/ 2 h 2"/>
                  <a:gd name="T10" fmla="*/ 1 w 2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1" y="2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3293"/>
              <p:cNvSpPr/>
              <p:nvPr/>
            </p:nvSpPr>
            <p:spPr bwMode="auto">
              <a:xfrm>
                <a:off x="8653463" y="4724400"/>
                <a:ext cx="6350" cy="3175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3294"/>
              <p:cNvSpPr/>
              <p:nvPr/>
            </p:nvSpPr>
            <p:spPr bwMode="auto">
              <a:xfrm>
                <a:off x="8747126" y="4578350"/>
                <a:ext cx="3175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3295"/>
              <p:cNvSpPr/>
              <p:nvPr/>
            </p:nvSpPr>
            <p:spPr bwMode="auto">
              <a:xfrm>
                <a:off x="8829676" y="4859338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2 h 2"/>
                  <a:gd name="T4" fmla="*/ 1 w 1"/>
                  <a:gd name="T5" fmla="*/ 1 h 2"/>
                  <a:gd name="T6" fmla="*/ 1 w 1"/>
                  <a:gd name="T7" fmla="*/ 1 h 2"/>
                  <a:gd name="T8" fmla="*/ 1 w 1"/>
                  <a:gd name="T9" fmla="*/ 0 h 2"/>
                  <a:gd name="T10" fmla="*/ 0 w 1"/>
                  <a:gd name="T11" fmla="*/ 0 h 2"/>
                  <a:gd name="T12" fmla="*/ 1 w 1"/>
                  <a:gd name="T13" fmla="*/ 1 h 2"/>
                  <a:gd name="T14" fmla="*/ 0 w 1"/>
                  <a:gd name="T15" fmla="*/ 1 h 2"/>
                  <a:gd name="T16" fmla="*/ 0 w 1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3296"/>
              <p:cNvSpPr/>
              <p:nvPr/>
            </p:nvSpPr>
            <p:spPr bwMode="auto">
              <a:xfrm>
                <a:off x="8777288" y="4845050"/>
                <a:ext cx="12700" cy="6350"/>
              </a:xfrm>
              <a:custGeom>
                <a:avLst/>
                <a:gdLst>
                  <a:gd name="T0" fmla="*/ 1 w 4"/>
                  <a:gd name="T1" fmla="*/ 2 h 2"/>
                  <a:gd name="T2" fmla="*/ 4 w 4"/>
                  <a:gd name="T3" fmla="*/ 1 h 2"/>
                  <a:gd name="T4" fmla="*/ 1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1" y="2"/>
                    </a:moveTo>
                    <a:cubicBezTo>
                      <a:pt x="2" y="2"/>
                      <a:pt x="3" y="2"/>
                      <a:pt x="4" y="1"/>
                    </a:cubicBezTo>
                    <a:cubicBezTo>
                      <a:pt x="4" y="1"/>
                      <a:pt x="0" y="0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3297"/>
              <p:cNvSpPr/>
              <p:nvPr/>
            </p:nvSpPr>
            <p:spPr bwMode="auto">
              <a:xfrm>
                <a:off x="8743951" y="4851400"/>
                <a:ext cx="11113" cy="7937"/>
              </a:xfrm>
              <a:custGeom>
                <a:avLst/>
                <a:gdLst>
                  <a:gd name="T0" fmla="*/ 3 w 3"/>
                  <a:gd name="T1" fmla="*/ 0 h 2"/>
                  <a:gd name="T2" fmla="*/ 0 w 3"/>
                  <a:gd name="T3" fmla="*/ 2 h 2"/>
                  <a:gd name="T4" fmla="*/ 2 w 3"/>
                  <a:gd name="T5" fmla="*/ 2 h 2"/>
                  <a:gd name="T6" fmla="*/ 3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3" y="0"/>
                    </a:moveTo>
                    <a:cubicBezTo>
                      <a:pt x="1" y="0"/>
                      <a:pt x="1" y="1"/>
                      <a:pt x="0" y="2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1" y="1"/>
                      <a:pt x="3" y="1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3298"/>
              <p:cNvSpPr/>
              <p:nvPr/>
            </p:nvSpPr>
            <p:spPr bwMode="auto">
              <a:xfrm>
                <a:off x="8755063" y="4600575"/>
                <a:ext cx="6350" cy="6350"/>
              </a:xfrm>
              <a:custGeom>
                <a:avLst/>
                <a:gdLst>
                  <a:gd name="T0" fmla="*/ 2 w 2"/>
                  <a:gd name="T1" fmla="*/ 1 h 2"/>
                  <a:gd name="T2" fmla="*/ 0 w 2"/>
                  <a:gd name="T3" fmla="*/ 1 h 2"/>
                  <a:gd name="T4" fmla="*/ 2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1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2" y="2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3299"/>
              <p:cNvSpPr/>
              <p:nvPr/>
            </p:nvSpPr>
            <p:spPr bwMode="auto">
              <a:xfrm>
                <a:off x="8764588" y="4575175"/>
                <a:ext cx="15875" cy="9525"/>
              </a:xfrm>
              <a:custGeom>
                <a:avLst/>
                <a:gdLst>
                  <a:gd name="T0" fmla="*/ 1 w 5"/>
                  <a:gd name="T1" fmla="*/ 0 h 3"/>
                  <a:gd name="T2" fmla="*/ 1 w 5"/>
                  <a:gd name="T3" fmla="*/ 2 h 3"/>
                  <a:gd name="T4" fmla="*/ 5 w 5"/>
                  <a:gd name="T5" fmla="*/ 3 h 3"/>
                  <a:gd name="T6" fmla="*/ 4 w 5"/>
                  <a:gd name="T7" fmla="*/ 1 h 3"/>
                  <a:gd name="T8" fmla="*/ 1 w 5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0" y="2"/>
                      <a:pt x="2" y="2"/>
                      <a:pt x="1" y="2"/>
                    </a:cubicBezTo>
                    <a:cubicBezTo>
                      <a:pt x="2" y="3"/>
                      <a:pt x="4" y="2"/>
                      <a:pt x="5" y="3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3300"/>
              <p:cNvSpPr/>
              <p:nvPr/>
            </p:nvSpPr>
            <p:spPr bwMode="auto">
              <a:xfrm>
                <a:off x="8737601" y="4578350"/>
                <a:ext cx="26988" cy="12700"/>
              </a:xfrm>
              <a:custGeom>
                <a:avLst/>
                <a:gdLst>
                  <a:gd name="T0" fmla="*/ 1 w 8"/>
                  <a:gd name="T1" fmla="*/ 4 h 4"/>
                  <a:gd name="T2" fmla="*/ 7 w 8"/>
                  <a:gd name="T3" fmla="*/ 4 h 4"/>
                  <a:gd name="T4" fmla="*/ 8 w 8"/>
                  <a:gd name="T5" fmla="*/ 3 h 4"/>
                  <a:gd name="T6" fmla="*/ 8 w 8"/>
                  <a:gd name="T7" fmla="*/ 0 h 4"/>
                  <a:gd name="T8" fmla="*/ 7 w 8"/>
                  <a:gd name="T9" fmla="*/ 0 h 4"/>
                  <a:gd name="T10" fmla="*/ 6 w 8"/>
                  <a:gd name="T11" fmla="*/ 1 h 4"/>
                  <a:gd name="T12" fmla="*/ 6 w 8"/>
                  <a:gd name="T13" fmla="*/ 0 h 4"/>
                  <a:gd name="T14" fmla="*/ 4 w 8"/>
                  <a:gd name="T15" fmla="*/ 1 h 4"/>
                  <a:gd name="T16" fmla="*/ 2 w 8"/>
                  <a:gd name="T17" fmla="*/ 0 h 4"/>
                  <a:gd name="T18" fmla="*/ 0 w 8"/>
                  <a:gd name="T19" fmla="*/ 2 h 4"/>
                  <a:gd name="T20" fmla="*/ 1 w 8"/>
                  <a:gd name="T21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1" y="4"/>
                    </a:moveTo>
                    <a:cubicBezTo>
                      <a:pt x="4" y="3"/>
                      <a:pt x="4" y="4"/>
                      <a:pt x="7" y="4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7" y="1"/>
                      <a:pt x="7" y="2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7" y="0"/>
                      <a:pt x="6" y="1"/>
                      <a:pt x="6" y="1"/>
                    </a:cubicBezTo>
                    <a:cubicBezTo>
                      <a:pt x="6" y="1"/>
                      <a:pt x="6" y="0"/>
                      <a:pt x="6" y="0"/>
                    </a:cubicBezTo>
                    <a:cubicBezTo>
                      <a:pt x="6" y="0"/>
                      <a:pt x="4" y="1"/>
                      <a:pt x="4" y="1"/>
                    </a:cubicBezTo>
                    <a:cubicBezTo>
                      <a:pt x="3" y="2"/>
                      <a:pt x="1" y="2"/>
                      <a:pt x="2" y="0"/>
                    </a:cubicBezTo>
                    <a:cubicBezTo>
                      <a:pt x="0" y="0"/>
                      <a:pt x="2" y="3"/>
                      <a:pt x="0" y="2"/>
                    </a:cubicBezTo>
                    <a:cubicBezTo>
                      <a:pt x="0" y="3"/>
                      <a:pt x="2" y="2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3301"/>
              <p:cNvSpPr/>
              <p:nvPr/>
            </p:nvSpPr>
            <p:spPr bwMode="auto">
              <a:xfrm>
                <a:off x="8832851" y="4848225"/>
                <a:ext cx="6350" cy="14287"/>
              </a:xfrm>
              <a:custGeom>
                <a:avLst/>
                <a:gdLst>
                  <a:gd name="T0" fmla="*/ 2 w 2"/>
                  <a:gd name="T1" fmla="*/ 2 h 4"/>
                  <a:gd name="T2" fmla="*/ 2 w 2"/>
                  <a:gd name="T3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4">
                    <a:moveTo>
                      <a:pt x="2" y="2"/>
                    </a:moveTo>
                    <a:cubicBezTo>
                      <a:pt x="1" y="0"/>
                      <a:pt x="0" y="4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3302"/>
              <p:cNvSpPr/>
              <p:nvPr/>
            </p:nvSpPr>
            <p:spPr bwMode="auto">
              <a:xfrm>
                <a:off x="8870951" y="4845050"/>
                <a:ext cx="7938" cy="11112"/>
              </a:xfrm>
              <a:custGeom>
                <a:avLst/>
                <a:gdLst>
                  <a:gd name="T0" fmla="*/ 2 w 2"/>
                  <a:gd name="T1" fmla="*/ 0 h 3"/>
                  <a:gd name="T2" fmla="*/ 1 w 2"/>
                  <a:gd name="T3" fmla="*/ 0 h 3"/>
                  <a:gd name="T4" fmla="*/ 1 w 2"/>
                  <a:gd name="T5" fmla="*/ 1 h 3"/>
                  <a:gd name="T6" fmla="*/ 2 w 2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3">
                    <a:moveTo>
                      <a:pt x="2" y="0"/>
                    </a:moveTo>
                    <a:cubicBezTo>
                      <a:pt x="2" y="0"/>
                      <a:pt x="1" y="0"/>
                      <a:pt x="1" y="0"/>
                    </a:cubicBezTo>
                    <a:cubicBezTo>
                      <a:pt x="1" y="1"/>
                      <a:pt x="0" y="1"/>
                      <a:pt x="1" y="1"/>
                    </a:cubicBezTo>
                    <a:cubicBezTo>
                      <a:pt x="1" y="3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3303"/>
              <p:cNvSpPr/>
              <p:nvPr/>
            </p:nvSpPr>
            <p:spPr bwMode="auto">
              <a:xfrm>
                <a:off x="8988426" y="427196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3304"/>
              <p:cNvSpPr/>
              <p:nvPr/>
            </p:nvSpPr>
            <p:spPr bwMode="auto">
              <a:xfrm>
                <a:off x="8959851" y="4568825"/>
                <a:ext cx="9525" cy="6350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2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2"/>
                      <a:pt x="1" y="2"/>
                      <a:pt x="3" y="2"/>
                    </a:cubicBezTo>
                    <a:cubicBezTo>
                      <a:pt x="2" y="1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3305"/>
              <p:cNvSpPr/>
              <p:nvPr/>
            </p:nvSpPr>
            <p:spPr bwMode="auto">
              <a:xfrm>
                <a:off x="8943976" y="4562475"/>
                <a:ext cx="9525" cy="6350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0 h 2"/>
                  <a:gd name="T4" fmla="*/ 2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3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3306"/>
              <p:cNvSpPr/>
              <p:nvPr/>
            </p:nvSpPr>
            <p:spPr bwMode="auto">
              <a:xfrm>
                <a:off x="8932863" y="4581525"/>
                <a:ext cx="4763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3307"/>
              <p:cNvSpPr/>
              <p:nvPr/>
            </p:nvSpPr>
            <p:spPr bwMode="auto">
              <a:xfrm>
                <a:off x="9070976" y="4062413"/>
                <a:ext cx="6350" cy="6350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  <a:gd name="T8" fmla="*/ 2 w 2"/>
                  <a:gd name="T9" fmla="*/ 0 h 2"/>
                  <a:gd name="T10" fmla="*/ 1 w 2"/>
                  <a:gd name="T1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2"/>
                      <a:pt x="2" y="2"/>
                    </a:cubicBezTo>
                    <a:cubicBezTo>
                      <a:pt x="2" y="1"/>
                      <a:pt x="1" y="1"/>
                      <a:pt x="2" y="0"/>
                    </a:cubicBezTo>
                    <a:cubicBezTo>
                      <a:pt x="1" y="0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3308"/>
              <p:cNvSpPr/>
              <p:nvPr/>
            </p:nvSpPr>
            <p:spPr bwMode="auto">
              <a:xfrm>
                <a:off x="9080501" y="3960813"/>
                <a:ext cx="9525" cy="11112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1 h 3"/>
                  <a:gd name="T4" fmla="*/ 3 w 3"/>
                  <a:gd name="T5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1" y="3"/>
                      <a:pt x="3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3309"/>
              <p:cNvSpPr/>
              <p:nvPr/>
            </p:nvSpPr>
            <p:spPr bwMode="auto">
              <a:xfrm>
                <a:off x="8996363" y="4724400"/>
                <a:ext cx="9525" cy="3175"/>
              </a:xfrm>
              <a:custGeom>
                <a:avLst/>
                <a:gdLst>
                  <a:gd name="T0" fmla="*/ 2 w 3"/>
                  <a:gd name="T1" fmla="*/ 0 h 1"/>
                  <a:gd name="T2" fmla="*/ 3 w 3"/>
                  <a:gd name="T3" fmla="*/ 1 h 1"/>
                  <a:gd name="T4" fmla="*/ 2 w 3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1">
                    <a:moveTo>
                      <a:pt x="2" y="0"/>
                    </a:moveTo>
                    <a:cubicBezTo>
                      <a:pt x="0" y="1"/>
                      <a:pt x="2" y="1"/>
                      <a:pt x="3" y="1"/>
                    </a:cubicBezTo>
                    <a:cubicBezTo>
                      <a:pt x="3" y="0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3310"/>
              <p:cNvSpPr/>
              <p:nvPr/>
            </p:nvSpPr>
            <p:spPr bwMode="auto">
              <a:xfrm>
                <a:off x="9191626" y="4473575"/>
                <a:ext cx="3175" cy="3175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3311"/>
              <p:cNvSpPr/>
              <p:nvPr/>
            </p:nvSpPr>
            <p:spPr bwMode="auto">
              <a:xfrm>
                <a:off x="9213851" y="3567113"/>
                <a:ext cx="3175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3312"/>
              <p:cNvSpPr/>
              <p:nvPr/>
            </p:nvSpPr>
            <p:spPr bwMode="auto">
              <a:xfrm>
                <a:off x="9478963" y="3916363"/>
                <a:ext cx="6350" cy="6350"/>
              </a:xfrm>
              <a:custGeom>
                <a:avLst/>
                <a:gdLst>
                  <a:gd name="T0" fmla="*/ 1 w 2"/>
                  <a:gd name="T1" fmla="*/ 0 h 2"/>
                  <a:gd name="T2" fmla="*/ 0 w 2"/>
                  <a:gd name="T3" fmla="*/ 1 h 2"/>
                  <a:gd name="T4" fmla="*/ 1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3313"/>
              <p:cNvSpPr/>
              <p:nvPr/>
            </p:nvSpPr>
            <p:spPr bwMode="auto">
              <a:xfrm>
                <a:off x="9302751" y="3948113"/>
                <a:ext cx="15875" cy="9525"/>
              </a:xfrm>
              <a:custGeom>
                <a:avLst/>
                <a:gdLst>
                  <a:gd name="T0" fmla="*/ 0 w 5"/>
                  <a:gd name="T1" fmla="*/ 3 h 3"/>
                  <a:gd name="T2" fmla="*/ 1 w 5"/>
                  <a:gd name="T3" fmla="*/ 3 h 3"/>
                  <a:gd name="T4" fmla="*/ 0 w 5"/>
                  <a:gd name="T5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cubicBezTo>
                      <a:pt x="1" y="3"/>
                      <a:pt x="1" y="3"/>
                      <a:pt x="1" y="3"/>
                    </a:cubicBezTo>
                    <a:cubicBezTo>
                      <a:pt x="5" y="3"/>
                      <a:pt x="0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3314"/>
              <p:cNvSpPr/>
              <p:nvPr/>
            </p:nvSpPr>
            <p:spPr bwMode="auto">
              <a:xfrm>
                <a:off x="9315451" y="3957638"/>
                <a:ext cx="6350" cy="3175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1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3315"/>
              <p:cNvSpPr/>
              <p:nvPr/>
            </p:nvSpPr>
            <p:spPr bwMode="auto">
              <a:xfrm>
                <a:off x="9223376" y="3954463"/>
                <a:ext cx="6350" cy="9525"/>
              </a:xfrm>
              <a:custGeom>
                <a:avLst/>
                <a:gdLst>
                  <a:gd name="T0" fmla="*/ 0 w 2"/>
                  <a:gd name="T1" fmla="*/ 2 h 3"/>
                  <a:gd name="T2" fmla="*/ 0 w 2"/>
                  <a:gd name="T3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cubicBezTo>
                      <a:pt x="1" y="3"/>
                      <a:pt x="2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3316"/>
              <p:cNvSpPr/>
              <p:nvPr/>
            </p:nvSpPr>
            <p:spPr bwMode="auto">
              <a:xfrm>
                <a:off x="9142413" y="4186238"/>
                <a:ext cx="3175" cy="9525"/>
              </a:xfrm>
              <a:custGeom>
                <a:avLst/>
                <a:gdLst>
                  <a:gd name="T0" fmla="*/ 0 w 1"/>
                  <a:gd name="T1" fmla="*/ 1 h 3"/>
                  <a:gd name="T2" fmla="*/ 1 w 1"/>
                  <a:gd name="T3" fmla="*/ 3 h 3"/>
                  <a:gd name="T4" fmla="*/ 0 w 1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0" y="1"/>
                    </a:moveTo>
                    <a:cubicBezTo>
                      <a:pt x="0" y="2"/>
                      <a:pt x="0" y="3"/>
                      <a:pt x="1" y="3"/>
                    </a:cubicBezTo>
                    <a:cubicBezTo>
                      <a:pt x="1" y="2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3317"/>
              <p:cNvSpPr/>
              <p:nvPr/>
            </p:nvSpPr>
            <p:spPr bwMode="auto">
              <a:xfrm>
                <a:off x="9244013" y="4195763"/>
                <a:ext cx="6350" cy="3175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0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0" y="0"/>
                      <a:pt x="2" y="1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3318"/>
              <p:cNvSpPr/>
              <p:nvPr/>
            </p:nvSpPr>
            <p:spPr bwMode="auto">
              <a:xfrm>
                <a:off x="9371013" y="3954463"/>
                <a:ext cx="6350" cy="6350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0 w 2"/>
                  <a:gd name="T5" fmla="*/ 1 h 2"/>
                  <a:gd name="T6" fmla="*/ 2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1" y="1"/>
                      <a:pt x="1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3319"/>
              <p:cNvSpPr/>
              <p:nvPr/>
            </p:nvSpPr>
            <p:spPr bwMode="auto">
              <a:xfrm>
                <a:off x="9513888" y="4065588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  <a:gd name="T8" fmla="*/ 1 w 1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3320"/>
              <p:cNvSpPr/>
              <p:nvPr/>
            </p:nvSpPr>
            <p:spPr bwMode="auto">
              <a:xfrm>
                <a:off x="9386888" y="4084638"/>
                <a:ext cx="19050" cy="17462"/>
              </a:xfrm>
              <a:custGeom>
                <a:avLst/>
                <a:gdLst>
                  <a:gd name="T0" fmla="*/ 4 w 6"/>
                  <a:gd name="T1" fmla="*/ 1 h 5"/>
                  <a:gd name="T2" fmla="*/ 4 w 6"/>
                  <a:gd name="T3" fmla="*/ 2 h 5"/>
                  <a:gd name="T4" fmla="*/ 6 w 6"/>
                  <a:gd name="T5" fmla="*/ 1 h 5"/>
                  <a:gd name="T6" fmla="*/ 4 w 6"/>
                  <a:gd name="T7" fmla="*/ 0 h 5"/>
                  <a:gd name="T8" fmla="*/ 3 w 6"/>
                  <a:gd name="T9" fmla="*/ 1 h 5"/>
                  <a:gd name="T10" fmla="*/ 2 w 6"/>
                  <a:gd name="T11" fmla="*/ 2 h 5"/>
                  <a:gd name="T12" fmla="*/ 2 w 6"/>
                  <a:gd name="T13" fmla="*/ 2 h 5"/>
                  <a:gd name="T14" fmla="*/ 0 w 6"/>
                  <a:gd name="T15" fmla="*/ 3 h 5"/>
                  <a:gd name="T16" fmla="*/ 2 w 6"/>
                  <a:gd name="T17" fmla="*/ 4 h 5"/>
                  <a:gd name="T18" fmla="*/ 2 w 6"/>
                  <a:gd name="T19" fmla="*/ 3 h 5"/>
                  <a:gd name="T20" fmla="*/ 3 w 6"/>
                  <a:gd name="T21" fmla="*/ 4 h 5"/>
                  <a:gd name="T22" fmla="*/ 3 w 6"/>
                  <a:gd name="T23" fmla="*/ 2 h 5"/>
                  <a:gd name="T24" fmla="*/ 4 w 6"/>
                  <a:gd name="T25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" h="5">
                    <a:moveTo>
                      <a:pt x="4" y="1"/>
                    </a:moveTo>
                    <a:cubicBezTo>
                      <a:pt x="4" y="1"/>
                      <a:pt x="4" y="2"/>
                      <a:pt x="4" y="2"/>
                    </a:cubicBezTo>
                    <a:cubicBezTo>
                      <a:pt x="5" y="2"/>
                      <a:pt x="5" y="1"/>
                      <a:pt x="6" y="1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3" y="0"/>
                      <a:pt x="4" y="1"/>
                      <a:pt x="3" y="1"/>
                    </a:cubicBezTo>
                    <a:cubicBezTo>
                      <a:pt x="3" y="1"/>
                      <a:pt x="1" y="1"/>
                      <a:pt x="2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2"/>
                      <a:pt x="1" y="3"/>
                      <a:pt x="0" y="3"/>
                    </a:cubicBezTo>
                    <a:cubicBezTo>
                      <a:pt x="0" y="4"/>
                      <a:pt x="2" y="4"/>
                      <a:pt x="2" y="4"/>
                    </a:cubicBezTo>
                    <a:cubicBezTo>
                      <a:pt x="2" y="4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4" y="5"/>
                      <a:pt x="4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3321"/>
              <p:cNvSpPr/>
              <p:nvPr/>
            </p:nvSpPr>
            <p:spPr bwMode="auto">
              <a:xfrm>
                <a:off x="9628188" y="4173538"/>
                <a:ext cx="6350" cy="6350"/>
              </a:xfrm>
              <a:custGeom>
                <a:avLst/>
                <a:gdLst>
                  <a:gd name="T0" fmla="*/ 0 w 2"/>
                  <a:gd name="T1" fmla="*/ 1 h 2"/>
                  <a:gd name="T2" fmla="*/ 2 w 2"/>
                  <a:gd name="T3" fmla="*/ 0 h 2"/>
                  <a:gd name="T4" fmla="*/ 0 w 2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2"/>
                      <a:pt x="2" y="1"/>
                      <a:pt x="2" y="0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3322"/>
              <p:cNvSpPr/>
              <p:nvPr/>
            </p:nvSpPr>
            <p:spPr bwMode="auto">
              <a:xfrm>
                <a:off x="9099551" y="4186238"/>
                <a:ext cx="6350" cy="6350"/>
              </a:xfrm>
              <a:custGeom>
                <a:avLst/>
                <a:gdLst>
                  <a:gd name="T0" fmla="*/ 0 w 2"/>
                  <a:gd name="T1" fmla="*/ 0 h 2"/>
                  <a:gd name="T2" fmla="*/ 0 w 2"/>
                  <a:gd name="T3" fmla="*/ 1 h 2"/>
                  <a:gd name="T4" fmla="*/ 2 w 2"/>
                  <a:gd name="T5" fmla="*/ 2 h 2"/>
                  <a:gd name="T6" fmla="*/ 0 w 2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1" y="2"/>
                      <a:pt x="2" y="2"/>
                    </a:cubicBezTo>
                    <a:cubicBezTo>
                      <a:pt x="2" y="0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3323"/>
              <p:cNvSpPr/>
              <p:nvPr/>
            </p:nvSpPr>
            <p:spPr bwMode="auto">
              <a:xfrm>
                <a:off x="9544051" y="4102100"/>
                <a:ext cx="3175" cy="3175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3324"/>
              <p:cNvSpPr/>
              <p:nvPr/>
            </p:nvSpPr>
            <p:spPr bwMode="auto">
              <a:xfrm>
                <a:off x="9517063" y="3957638"/>
                <a:ext cx="6350" cy="3175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1 w 2"/>
                  <a:gd name="T5" fmla="*/ 0 h 1"/>
                  <a:gd name="T6" fmla="*/ 0 w 2"/>
                  <a:gd name="T7" fmla="*/ 0 h 1"/>
                  <a:gd name="T8" fmla="*/ 1 w 2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1" y="1"/>
                      <a:pt x="2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3325"/>
              <p:cNvSpPr/>
              <p:nvPr/>
            </p:nvSpPr>
            <p:spPr bwMode="auto">
              <a:xfrm>
                <a:off x="8812213" y="4559300"/>
                <a:ext cx="20638" cy="19050"/>
              </a:xfrm>
              <a:custGeom>
                <a:avLst/>
                <a:gdLst>
                  <a:gd name="T0" fmla="*/ 0 w 6"/>
                  <a:gd name="T1" fmla="*/ 3 h 6"/>
                  <a:gd name="T2" fmla="*/ 1 w 6"/>
                  <a:gd name="T3" fmla="*/ 3 h 6"/>
                  <a:gd name="T4" fmla="*/ 0 w 6"/>
                  <a:gd name="T5" fmla="*/ 4 h 6"/>
                  <a:gd name="T6" fmla="*/ 2 w 6"/>
                  <a:gd name="T7" fmla="*/ 6 h 6"/>
                  <a:gd name="T8" fmla="*/ 6 w 6"/>
                  <a:gd name="T9" fmla="*/ 4 h 6"/>
                  <a:gd name="T10" fmla="*/ 5 w 6"/>
                  <a:gd name="T11" fmla="*/ 2 h 6"/>
                  <a:gd name="T12" fmla="*/ 4 w 6"/>
                  <a:gd name="T13" fmla="*/ 3 h 6"/>
                  <a:gd name="T14" fmla="*/ 4 w 6"/>
                  <a:gd name="T15" fmla="*/ 2 h 6"/>
                  <a:gd name="T16" fmla="*/ 5 w 6"/>
                  <a:gd name="T17" fmla="*/ 1 h 6"/>
                  <a:gd name="T18" fmla="*/ 3 w 6"/>
                  <a:gd name="T19" fmla="*/ 0 h 6"/>
                  <a:gd name="T20" fmla="*/ 4 w 6"/>
                  <a:gd name="T21" fmla="*/ 1 h 6"/>
                  <a:gd name="T22" fmla="*/ 2 w 6"/>
                  <a:gd name="T23" fmla="*/ 1 h 6"/>
                  <a:gd name="T24" fmla="*/ 1 w 6"/>
                  <a:gd name="T25" fmla="*/ 2 h 6"/>
                  <a:gd name="T26" fmla="*/ 0 w 6"/>
                  <a:gd name="T27" fmla="*/ 2 h 6"/>
                  <a:gd name="T28" fmla="*/ 0 w 6"/>
                  <a:gd name="T2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4"/>
                      <a:pt x="1" y="3"/>
                      <a:pt x="1" y="3"/>
                    </a:cubicBezTo>
                    <a:cubicBezTo>
                      <a:pt x="1" y="4"/>
                      <a:pt x="0" y="4"/>
                      <a:pt x="0" y="4"/>
                    </a:cubicBezTo>
                    <a:cubicBezTo>
                      <a:pt x="1" y="5"/>
                      <a:pt x="2" y="4"/>
                      <a:pt x="2" y="6"/>
                    </a:cubicBezTo>
                    <a:cubicBezTo>
                      <a:pt x="4" y="6"/>
                      <a:pt x="4" y="4"/>
                      <a:pt x="6" y="4"/>
                    </a:cubicBezTo>
                    <a:cubicBezTo>
                      <a:pt x="6" y="3"/>
                      <a:pt x="5" y="3"/>
                      <a:pt x="5" y="2"/>
                    </a:cubicBezTo>
                    <a:cubicBezTo>
                      <a:pt x="5" y="2"/>
                      <a:pt x="4" y="2"/>
                      <a:pt x="4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3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3" y="2"/>
                      <a:pt x="2" y="1"/>
                      <a:pt x="2" y="1"/>
                    </a:cubicBezTo>
                    <a:cubicBezTo>
                      <a:pt x="1" y="1"/>
                      <a:pt x="2" y="2"/>
                      <a:pt x="1" y="2"/>
                    </a:cubicBezTo>
                    <a:cubicBezTo>
                      <a:pt x="1" y="2"/>
                      <a:pt x="0" y="1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3326"/>
              <p:cNvSpPr/>
              <p:nvPr/>
            </p:nvSpPr>
            <p:spPr bwMode="auto">
              <a:xfrm>
                <a:off x="8882063" y="4316413"/>
                <a:ext cx="3175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3327"/>
              <p:cNvSpPr/>
              <p:nvPr/>
            </p:nvSpPr>
            <p:spPr bwMode="auto">
              <a:xfrm>
                <a:off x="8823326" y="4578350"/>
                <a:ext cx="9525" cy="9525"/>
              </a:xfrm>
              <a:custGeom>
                <a:avLst/>
                <a:gdLst>
                  <a:gd name="T0" fmla="*/ 0 w 3"/>
                  <a:gd name="T1" fmla="*/ 3 h 3"/>
                  <a:gd name="T2" fmla="*/ 3 w 3"/>
                  <a:gd name="T3" fmla="*/ 1 h 3"/>
                  <a:gd name="T4" fmla="*/ 1 w 3"/>
                  <a:gd name="T5" fmla="*/ 0 h 3"/>
                  <a:gd name="T6" fmla="*/ 0 w 3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3"/>
                    </a:moveTo>
                    <a:cubicBezTo>
                      <a:pt x="1" y="2"/>
                      <a:pt x="3" y="2"/>
                      <a:pt x="3" y="1"/>
                    </a:cubicBezTo>
                    <a:cubicBezTo>
                      <a:pt x="2" y="1"/>
                      <a:pt x="1" y="2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3328"/>
              <p:cNvSpPr/>
              <p:nvPr/>
            </p:nvSpPr>
            <p:spPr bwMode="auto">
              <a:xfrm>
                <a:off x="8894763" y="4430713"/>
                <a:ext cx="6350" cy="3175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  <a:gd name="T8" fmla="*/ 1 w 2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3329"/>
              <p:cNvSpPr/>
              <p:nvPr/>
            </p:nvSpPr>
            <p:spPr bwMode="auto">
              <a:xfrm>
                <a:off x="8901113" y="4562475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1 h 2"/>
                  <a:gd name="T4" fmla="*/ 1 w 1"/>
                  <a:gd name="T5" fmla="*/ 0 h 2"/>
                  <a:gd name="T6" fmla="*/ 1 w 1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3330"/>
              <p:cNvSpPr/>
              <p:nvPr/>
            </p:nvSpPr>
            <p:spPr bwMode="auto">
              <a:xfrm>
                <a:off x="8836026" y="4457700"/>
                <a:ext cx="6350" cy="9525"/>
              </a:xfrm>
              <a:custGeom>
                <a:avLst/>
                <a:gdLst>
                  <a:gd name="T0" fmla="*/ 2 w 2"/>
                  <a:gd name="T1" fmla="*/ 2 h 3"/>
                  <a:gd name="T2" fmla="*/ 1 w 2"/>
                  <a:gd name="T3" fmla="*/ 3 h 3"/>
                  <a:gd name="T4" fmla="*/ 2 w 2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3">
                    <a:moveTo>
                      <a:pt x="2" y="2"/>
                    </a:moveTo>
                    <a:cubicBezTo>
                      <a:pt x="2" y="0"/>
                      <a:pt x="0" y="1"/>
                      <a:pt x="1" y="3"/>
                    </a:cubicBezTo>
                    <a:cubicBezTo>
                      <a:pt x="1" y="3"/>
                      <a:pt x="2" y="1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3331"/>
              <p:cNvSpPr/>
              <p:nvPr/>
            </p:nvSpPr>
            <p:spPr bwMode="auto">
              <a:xfrm>
                <a:off x="8780463" y="4454525"/>
                <a:ext cx="3175" cy="9525"/>
              </a:xfrm>
              <a:custGeom>
                <a:avLst/>
                <a:gdLst>
                  <a:gd name="T0" fmla="*/ 1 w 1"/>
                  <a:gd name="T1" fmla="*/ 2 h 3"/>
                  <a:gd name="T2" fmla="*/ 1 w 1"/>
                  <a:gd name="T3" fmla="*/ 1 h 3"/>
                  <a:gd name="T4" fmla="*/ 1 w 1"/>
                  <a:gd name="T5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3">
                    <a:moveTo>
                      <a:pt x="1" y="2"/>
                    </a:moveTo>
                    <a:cubicBezTo>
                      <a:pt x="1" y="2"/>
                      <a:pt x="1" y="1"/>
                      <a:pt x="1" y="1"/>
                    </a:cubicBezTo>
                    <a:cubicBezTo>
                      <a:pt x="0" y="0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3332"/>
              <p:cNvSpPr/>
              <p:nvPr/>
            </p:nvSpPr>
            <p:spPr bwMode="auto">
              <a:xfrm>
                <a:off x="9005888" y="4043363"/>
                <a:ext cx="6350" cy="6350"/>
              </a:xfrm>
              <a:custGeom>
                <a:avLst/>
                <a:gdLst>
                  <a:gd name="T0" fmla="*/ 2 w 2"/>
                  <a:gd name="T1" fmla="*/ 0 h 2"/>
                  <a:gd name="T2" fmla="*/ 0 w 2"/>
                  <a:gd name="T3" fmla="*/ 0 h 2"/>
                  <a:gd name="T4" fmla="*/ 2 w 2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2"/>
                      <a:pt x="2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3333"/>
              <p:cNvSpPr/>
              <p:nvPr/>
            </p:nvSpPr>
            <p:spPr bwMode="auto">
              <a:xfrm>
                <a:off x="8999538" y="4133850"/>
                <a:ext cx="12700" cy="6350"/>
              </a:xfrm>
              <a:custGeom>
                <a:avLst/>
                <a:gdLst>
                  <a:gd name="T0" fmla="*/ 0 w 4"/>
                  <a:gd name="T1" fmla="*/ 0 h 2"/>
                  <a:gd name="T2" fmla="*/ 1 w 4"/>
                  <a:gd name="T3" fmla="*/ 0 h 2"/>
                  <a:gd name="T4" fmla="*/ 0 w 4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0" y="0"/>
                    </a:moveTo>
                    <a:cubicBezTo>
                      <a:pt x="0" y="2"/>
                      <a:pt x="4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3334"/>
              <p:cNvSpPr/>
              <p:nvPr/>
            </p:nvSpPr>
            <p:spPr bwMode="auto">
              <a:xfrm>
                <a:off x="9061451" y="3938588"/>
                <a:ext cx="3175" cy="6350"/>
              </a:xfrm>
              <a:custGeom>
                <a:avLst/>
                <a:gdLst>
                  <a:gd name="T0" fmla="*/ 0 w 1"/>
                  <a:gd name="T1" fmla="*/ 2 h 2"/>
                  <a:gd name="T2" fmla="*/ 1 w 1"/>
                  <a:gd name="T3" fmla="*/ 1 h 2"/>
                  <a:gd name="T4" fmla="*/ 0 w 1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2">
                    <a:moveTo>
                      <a:pt x="0" y="2"/>
                    </a:moveTo>
                    <a:cubicBezTo>
                      <a:pt x="1" y="2"/>
                      <a:pt x="1" y="2"/>
                      <a:pt x="1" y="1"/>
                    </a:cubicBezTo>
                    <a:cubicBezTo>
                      <a:pt x="0" y="0"/>
                      <a:pt x="0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3335"/>
              <p:cNvSpPr>
                <a:spLocks noEditPoints="1"/>
              </p:cNvSpPr>
              <p:nvPr/>
            </p:nvSpPr>
            <p:spPr bwMode="auto">
              <a:xfrm>
                <a:off x="9015413" y="3905250"/>
                <a:ext cx="504825" cy="66675"/>
              </a:xfrm>
              <a:custGeom>
                <a:avLst/>
                <a:gdLst>
                  <a:gd name="T0" fmla="*/ 11 w 155"/>
                  <a:gd name="T1" fmla="*/ 16 h 20"/>
                  <a:gd name="T2" fmla="*/ 15 w 155"/>
                  <a:gd name="T3" fmla="*/ 14 h 20"/>
                  <a:gd name="T4" fmla="*/ 21 w 155"/>
                  <a:gd name="T5" fmla="*/ 14 h 20"/>
                  <a:gd name="T6" fmla="*/ 28 w 155"/>
                  <a:gd name="T7" fmla="*/ 14 h 20"/>
                  <a:gd name="T8" fmla="*/ 34 w 155"/>
                  <a:gd name="T9" fmla="*/ 16 h 20"/>
                  <a:gd name="T10" fmla="*/ 39 w 155"/>
                  <a:gd name="T11" fmla="*/ 13 h 20"/>
                  <a:gd name="T12" fmla="*/ 48 w 155"/>
                  <a:gd name="T13" fmla="*/ 14 h 20"/>
                  <a:gd name="T14" fmla="*/ 62 w 155"/>
                  <a:gd name="T15" fmla="*/ 12 h 20"/>
                  <a:gd name="T16" fmla="*/ 70 w 155"/>
                  <a:gd name="T17" fmla="*/ 11 h 20"/>
                  <a:gd name="T18" fmla="*/ 82 w 155"/>
                  <a:gd name="T19" fmla="*/ 16 h 20"/>
                  <a:gd name="T20" fmla="*/ 90 w 155"/>
                  <a:gd name="T21" fmla="*/ 12 h 20"/>
                  <a:gd name="T22" fmla="*/ 99 w 155"/>
                  <a:gd name="T23" fmla="*/ 16 h 20"/>
                  <a:gd name="T24" fmla="*/ 108 w 155"/>
                  <a:gd name="T25" fmla="*/ 11 h 20"/>
                  <a:gd name="T26" fmla="*/ 114 w 155"/>
                  <a:gd name="T27" fmla="*/ 16 h 20"/>
                  <a:gd name="T28" fmla="*/ 128 w 155"/>
                  <a:gd name="T29" fmla="*/ 15 h 20"/>
                  <a:gd name="T30" fmla="*/ 134 w 155"/>
                  <a:gd name="T31" fmla="*/ 16 h 20"/>
                  <a:gd name="T32" fmla="*/ 127 w 155"/>
                  <a:gd name="T33" fmla="*/ 12 h 20"/>
                  <a:gd name="T34" fmla="*/ 133 w 155"/>
                  <a:gd name="T35" fmla="*/ 10 h 20"/>
                  <a:gd name="T36" fmla="*/ 141 w 155"/>
                  <a:gd name="T37" fmla="*/ 10 h 20"/>
                  <a:gd name="T38" fmla="*/ 139 w 155"/>
                  <a:gd name="T39" fmla="*/ 17 h 20"/>
                  <a:gd name="T40" fmla="*/ 152 w 155"/>
                  <a:gd name="T41" fmla="*/ 16 h 20"/>
                  <a:gd name="T42" fmla="*/ 151 w 155"/>
                  <a:gd name="T43" fmla="*/ 7 h 20"/>
                  <a:gd name="T44" fmla="*/ 133 w 155"/>
                  <a:gd name="T45" fmla="*/ 5 h 20"/>
                  <a:gd name="T46" fmla="*/ 129 w 155"/>
                  <a:gd name="T47" fmla="*/ 1 h 20"/>
                  <a:gd name="T48" fmla="*/ 122 w 155"/>
                  <a:gd name="T49" fmla="*/ 2 h 20"/>
                  <a:gd name="T50" fmla="*/ 112 w 155"/>
                  <a:gd name="T51" fmla="*/ 0 h 20"/>
                  <a:gd name="T52" fmla="*/ 103 w 155"/>
                  <a:gd name="T53" fmla="*/ 5 h 20"/>
                  <a:gd name="T54" fmla="*/ 95 w 155"/>
                  <a:gd name="T55" fmla="*/ 2 h 20"/>
                  <a:gd name="T56" fmla="*/ 89 w 155"/>
                  <a:gd name="T57" fmla="*/ 1 h 20"/>
                  <a:gd name="T58" fmla="*/ 78 w 155"/>
                  <a:gd name="T59" fmla="*/ 3 h 20"/>
                  <a:gd name="T60" fmla="*/ 68 w 155"/>
                  <a:gd name="T61" fmla="*/ 5 h 20"/>
                  <a:gd name="T62" fmla="*/ 57 w 155"/>
                  <a:gd name="T63" fmla="*/ 2 h 20"/>
                  <a:gd name="T64" fmla="*/ 43 w 155"/>
                  <a:gd name="T65" fmla="*/ 1 h 20"/>
                  <a:gd name="T66" fmla="*/ 32 w 155"/>
                  <a:gd name="T67" fmla="*/ 1 h 20"/>
                  <a:gd name="T68" fmla="*/ 27 w 155"/>
                  <a:gd name="T69" fmla="*/ 1 h 20"/>
                  <a:gd name="T70" fmla="*/ 23 w 155"/>
                  <a:gd name="T71" fmla="*/ 3 h 20"/>
                  <a:gd name="T72" fmla="*/ 4 w 155"/>
                  <a:gd name="T73" fmla="*/ 5 h 20"/>
                  <a:gd name="T74" fmla="*/ 143 w 155"/>
                  <a:gd name="T75" fmla="*/ 15 h 20"/>
                  <a:gd name="T76" fmla="*/ 10 w 155"/>
                  <a:gd name="T77" fmla="*/ 10 h 20"/>
                  <a:gd name="T78" fmla="*/ 14 w 155"/>
                  <a:gd name="T79" fmla="*/ 10 h 20"/>
                  <a:gd name="T80" fmla="*/ 20 w 155"/>
                  <a:gd name="T81" fmla="*/ 12 h 20"/>
                  <a:gd name="T82" fmla="*/ 32 w 155"/>
                  <a:gd name="T83" fmla="*/ 10 h 20"/>
                  <a:gd name="T84" fmla="*/ 56 w 155"/>
                  <a:gd name="T85" fmla="*/ 14 h 20"/>
                  <a:gd name="T86" fmla="*/ 51 w 155"/>
                  <a:gd name="T87" fmla="*/ 11 h 20"/>
                  <a:gd name="T88" fmla="*/ 42 w 155"/>
                  <a:gd name="T89" fmla="*/ 9 h 20"/>
                  <a:gd name="T90" fmla="*/ 49 w 155"/>
                  <a:gd name="T91" fmla="*/ 13 h 20"/>
                  <a:gd name="T92" fmla="*/ 73 w 155"/>
                  <a:gd name="T93" fmla="*/ 11 h 20"/>
                  <a:gd name="T94" fmla="*/ 82 w 155"/>
                  <a:gd name="T95" fmla="*/ 13 h 20"/>
                  <a:gd name="T96" fmla="*/ 87 w 155"/>
                  <a:gd name="T97" fmla="*/ 10 h 20"/>
                  <a:gd name="T98" fmla="*/ 103 w 155"/>
                  <a:gd name="T99" fmla="*/ 12 h 20"/>
                  <a:gd name="T100" fmla="*/ 122 w 155"/>
                  <a:gd name="T101" fmla="*/ 11 h 20"/>
                  <a:gd name="T102" fmla="*/ 123 w 155"/>
                  <a:gd name="T103" fmla="*/ 13 h 20"/>
                  <a:gd name="T104" fmla="*/ 132 w 155"/>
                  <a:gd name="T105" fmla="*/ 7 h 20"/>
                  <a:gd name="T106" fmla="*/ 118 w 155"/>
                  <a:gd name="T107" fmla="*/ 3 h 20"/>
                  <a:gd name="T108" fmla="*/ 98 w 155"/>
                  <a:gd name="T109" fmla="*/ 7 h 20"/>
                  <a:gd name="T110" fmla="*/ 62 w 155"/>
                  <a:gd name="T111" fmla="*/ 11 h 20"/>
                  <a:gd name="T112" fmla="*/ 60 w 155"/>
                  <a:gd name="T113" fmla="*/ 11 h 20"/>
                  <a:gd name="T114" fmla="*/ 24 w 155"/>
                  <a:gd name="T115" fmla="*/ 6 h 20"/>
                  <a:gd name="T116" fmla="*/ 5 w 155"/>
                  <a:gd name="T117" fmla="*/ 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55" h="20">
                    <a:moveTo>
                      <a:pt x="3" y="13"/>
                    </a:moveTo>
                    <a:cubicBezTo>
                      <a:pt x="4" y="12"/>
                      <a:pt x="4" y="13"/>
                      <a:pt x="5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3"/>
                      <a:pt x="5" y="13"/>
                      <a:pt x="4" y="14"/>
                    </a:cubicBezTo>
                    <a:cubicBezTo>
                      <a:pt x="4" y="13"/>
                      <a:pt x="4" y="12"/>
                      <a:pt x="3" y="13"/>
                    </a:cubicBezTo>
                    <a:cubicBezTo>
                      <a:pt x="3" y="13"/>
                      <a:pt x="3" y="14"/>
                      <a:pt x="4" y="14"/>
                    </a:cubicBezTo>
                    <a:cubicBezTo>
                      <a:pt x="4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9" y="15"/>
                      <a:pt x="7" y="15"/>
                      <a:pt x="8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5"/>
                      <a:pt x="10" y="14"/>
                      <a:pt x="12" y="13"/>
                    </a:cubicBezTo>
                    <a:cubicBezTo>
                      <a:pt x="13" y="13"/>
                      <a:pt x="12" y="15"/>
                      <a:pt x="12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1" y="19"/>
                      <a:pt x="10" y="17"/>
                    </a:cubicBezTo>
                    <a:cubicBezTo>
                      <a:pt x="8" y="18"/>
                      <a:pt x="10" y="19"/>
                      <a:pt x="10" y="19"/>
                    </a:cubicBezTo>
                    <a:cubicBezTo>
                      <a:pt x="12" y="19"/>
                      <a:pt x="11" y="17"/>
                      <a:pt x="12" y="17"/>
                    </a:cubicBezTo>
                    <a:cubicBezTo>
                      <a:pt x="13" y="17"/>
                      <a:pt x="12" y="18"/>
                      <a:pt x="11" y="18"/>
                    </a:cubicBezTo>
                    <a:cubicBezTo>
                      <a:pt x="12" y="20"/>
                      <a:pt x="13" y="18"/>
                      <a:pt x="13" y="17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5" y="16"/>
                      <a:pt x="14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5"/>
                      <a:pt x="14" y="14"/>
                      <a:pt x="15" y="14"/>
                    </a:cubicBezTo>
                    <a:cubicBezTo>
                      <a:pt x="16" y="14"/>
                      <a:pt x="15" y="16"/>
                      <a:pt x="16" y="16"/>
                    </a:cubicBezTo>
                    <a:cubicBezTo>
                      <a:pt x="17" y="15"/>
                      <a:pt x="17" y="14"/>
                      <a:pt x="17" y="14"/>
                    </a:cubicBezTo>
                    <a:cubicBezTo>
                      <a:pt x="17" y="14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8" y="12"/>
                      <a:pt x="18" y="13"/>
                      <a:pt x="18" y="13"/>
                    </a:cubicBezTo>
                    <a:cubicBezTo>
                      <a:pt x="18" y="14"/>
                      <a:pt x="18" y="14"/>
                      <a:pt x="17" y="14"/>
                    </a:cubicBezTo>
                    <a:cubicBezTo>
                      <a:pt x="18" y="14"/>
                      <a:pt x="17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5"/>
                      <a:pt x="20" y="15"/>
                      <a:pt x="20" y="16"/>
                    </a:cubicBezTo>
                    <a:cubicBezTo>
                      <a:pt x="21" y="16"/>
                      <a:pt x="21" y="15"/>
                      <a:pt x="21" y="15"/>
                    </a:cubicBezTo>
                    <a:cubicBezTo>
                      <a:pt x="21" y="15"/>
                      <a:pt x="21" y="15"/>
                      <a:pt x="21" y="16"/>
                    </a:cubicBezTo>
                    <a:cubicBezTo>
                      <a:pt x="22" y="16"/>
                      <a:pt x="22" y="14"/>
                      <a:pt x="21" y="14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22" y="14"/>
                      <a:pt x="23" y="15"/>
                      <a:pt x="24" y="16"/>
                    </a:cubicBezTo>
                    <a:cubicBezTo>
                      <a:pt x="24" y="14"/>
                      <a:pt x="25" y="15"/>
                      <a:pt x="26" y="15"/>
                    </a:cubicBezTo>
                    <a:cubicBezTo>
                      <a:pt x="25" y="15"/>
                      <a:pt x="24" y="15"/>
                      <a:pt x="24" y="17"/>
                    </a:cubicBezTo>
                    <a:cubicBezTo>
                      <a:pt x="25" y="17"/>
                      <a:pt x="25" y="16"/>
                      <a:pt x="25" y="16"/>
                    </a:cubicBezTo>
                    <a:cubicBezTo>
                      <a:pt x="26" y="16"/>
                      <a:pt x="26" y="17"/>
                      <a:pt x="25" y="17"/>
                    </a:cubicBezTo>
                    <a:cubicBezTo>
                      <a:pt x="25" y="18"/>
                      <a:pt x="26" y="17"/>
                      <a:pt x="26" y="18"/>
                    </a:cubicBezTo>
                    <a:cubicBezTo>
                      <a:pt x="27" y="18"/>
                      <a:pt x="27" y="17"/>
                      <a:pt x="27" y="17"/>
                    </a:cubicBezTo>
                    <a:cubicBezTo>
                      <a:pt x="28" y="17"/>
                      <a:pt x="29" y="18"/>
                      <a:pt x="30" y="17"/>
                    </a:cubicBezTo>
                    <a:cubicBezTo>
                      <a:pt x="31" y="15"/>
                      <a:pt x="27" y="17"/>
                      <a:pt x="27" y="16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7" y="14"/>
                      <a:pt x="28" y="15"/>
                      <a:pt x="28" y="14"/>
                    </a:cubicBezTo>
                    <a:cubicBezTo>
                      <a:pt x="27" y="14"/>
                      <a:pt x="27" y="12"/>
                      <a:pt x="26" y="13"/>
                    </a:cubicBezTo>
                    <a:cubicBezTo>
                      <a:pt x="26" y="12"/>
                      <a:pt x="26" y="12"/>
                      <a:pt x="25" y="11"/>
                    </a:cubicBezTo>
                    <a:cubicBezTo>
                      <a:pt x="26" y="12"/>
                      <a:pt x="28" y="11"/>
                      <a:pt x="28" y="13"/>
                    </a:cubicBezTo>
                    <a:cubicBezTo>
                      <a:pt x="28" y="14"/>
                      <a:pt x="29" y="12"/>
                      <a:pt x="29" y="12"/>
                    </a:cubicBezTo>
                    <a:cubicBezTo>
                      <a:pt x="29" y="12"/>
                      <a:pt x="30" y="13"/>
                      <a:pt x="30" y="13"/>
                    </a:cubicBezTo>
                    <a:cubicBezTo>
                      <a:pt x="30" y="13"/>
                      <a:pt x="29" y="13"/>
                      <a:pt x="29" y="14"/>
                    </a:cubicBezTo>
                    <a:cubicBezTo>
                      <a:pt x="30" y="14"/>
                      <a:pt x="31" y="14"/>
                      <a:pt x="31" y="14"/>
                    </a:cubicBezTo>
                    <a:cubicBezTo>
                      <a:pt x="31" y="14"/>
                      <a:pt x="30" y="14"/>
                      <a:pt x="30" y="14"/>
                    </a:cubicBezTo>
                    <a:cubicBezTo>
                      <a:pt x="30" y="15"/>
                      <a:pt x="31" y="15"/>
                      <a:pt x="32" y="16"/>
                    </a:cubicBezTo>
                    <a:cubicBezTo>
                      <a:pt x="32" y="16"/>
                      <a:pt x="32" y="17"/>
                      <a:pt x="33" y="17"/>
                    </a:cubicBezTo>
                    <a:cubicBezTo>
                      <a:pt x="33" y="17"/>
                      <a:pt x="33" y="17"/>
                      <a:pt x="32" y="17"/>
                    </a:cubicBezTo>
                    <a:cubicBezTo>
                      <a:pt x="32" y="16"/>
                      <a:pt x="34" y="16"/>
                      <a:pt x="34" y="16"/>
                    </a:cubicBezTo>
                    <a:cubicBezTo>
                      <a:pt x="34" y="13"/>
                      <a:pt x="33" y="16"/>
                      <a:pt x="32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3" y="15"/>
                      <a:pt x="33" y="15"/>
                      <a:pt x="34" y="15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5" y="15"/>
                      <a:pt x="35" y="15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6" y="15"/>
                      <a:pt x="37" y="15"/>
                      <a:pt x="37" y="15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7" y="14"/>
                      <a:pt x="37" y="13"/>
                      <a:pt x="38" y="12"/>
                    </a:cubicBezTo>
                    <a:cubicBezTo>
                      <a:pt x="38" y="12"/>
                      <a:pt x="38" y="12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2"/>
                      <a:pt x="38" y="13"/>
                      <a:pt x="39" y="13"/>
                    </a:cubicBezTo>
                    <a:cubicBezTo>
                      <a:pt x="39" y="13"/>
                      <a:pt x="39" y="13"/>
                      <a:pt x="39" y="13"/>
                    </a:cubicBezTo>
                    <a:cubicBezTo>
                      <a:pt x="39" y="14"/>
                      <a:pt x="39" y="14"/>
                      <a:pt x="39" y="15"/>
                    </a:cubicBezTo>
                    <a:cubicBezTo>
                      <a:pt x="40" y="15"/>
                      <a:pt x="41" y="15"/>
                      <a:pt x="42" y="15"/>
                    </a:cubicBezTo>
                    <a:cubicBezTo>
                      <a:pt x="42" y="16"/>
                      <a:pt x="42" y="16"/>
                      <a:pt x="43" y="16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43" y="15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4" y="15"/>
                      <a:pt x="44" y="15"/>
                      <a:pt x="44" y="15"/>
                    </a:cubicBezTo>
                    <a:cubicBezTo>
                      <a:pt x="45" y="15"/>
                      <a:pt x="45" y="15"/>
                      <a:pt x="46" y="15"/>
                    </a:cubicBezTo>
                    <a:cubicBezTo>
                      <a:pt x="46" y="14"/>
                      <a:pt x="47" y="14"/>
                      <a:pt x="47" y="12"/>
                    </a:cubicBezTo>
                    <a:cubicBezTo>
                      <a:pt x="47" y="12"/>
                      <a:pt x="47" y="12"/>
                      <a:pt x="48" y="12"/>
                    </a:cubicBezTo>
                    <a:cubicBezTo>
                      <a:pt x="48" y="13"/>
                      <a:pt x="47" y="14"/>
                      <a:pt x="48" y="14"/>
                    </a:cubicBezTo>
                    <a:cubicBezTo>
                      <a:pt x="48" y="14"/>
                      <a:pt x="48" y="15"/>
                      <a:pt x="49" y="15"/>
                    </a:cubicBezTo>
                    <a:cubicBezTo>
                      <a:pt x="50" y="15"/>
                      <a:pt x="50" y="15"/>
                      <a:pt x="50" y="16"/>
                    </a:cubicBezTo>
                    <a:cubicBezTo>
                      <a:pt x="50" y="17"/>
                      <a:pt x="52" y="15"/>
                      <a:pt x="52" y="17"/>
                    </a:cubicBezTo>
                    <a:cubicBezTo>
                      <a:pt x="53" y="17"/>
                      <a:pt x="53" y="16"/>
                      <a:pt x="54" y="16"/>
                    </a:cubicBezTo>
                    <a:cubicBezTo>
                      <a:pt x="55" y="16"/>
                      <a:pt x="57" y="17"/>
                      <a:pt x="57" y="15"/>
                    </a:cubicBezTo>
                    <a:cubicBezTo>
                      <a:pt x="58" y="16"/>
                      <a:pt x="59" y="17"/>
                      <a:pt x="60" y="15"/>
                    </a:cubicBezTo>
                    <a:cubicBezTo>
                      <a:pt x="61" y="15"/>
                      <a:pt x="59" y="16"/>
                      <a:pt x="60" y="17"/>
                    </a:cubicBezTo>
                    <a:cubicBezTo>
                      <a:pt x="61" y="17"/>
                      <a:pt x="61" y="17"/>
                      <a:pt x="61" y="16"/>
                    </a:cubicBezTo>
                    <a:cubicBezTo>
                      <a:pt x="61" y="15"/>
                      <a:pt x="61" y="15"/>
                      <a:pt x="61" y="15"/>
                    </a:cubicBezTo>
                    <a:cubicBezTo>
                      <a:pt x="62" y="14"/>
                      <a:pt x="59" y="13"/>
                      <a:pt x="61" y="13"/>
                    </a:cubicBezTo>
                    <a:cubicBezTo>
                      <a:pt x="61" y="13"/>
                      <a:pt x="61" y="13"/>
                      <a:pt x="61" y="13"/>
                    </a:cubicBezTo>
                    <a:cubicBezTo>
                      <a:pt x="61" y="12"/>
                      <a:pt x="61" y="12"/>
                      <a:pt x="62" y="12"/>
                    </a:cubicBezTo>
                    <a:cubicBezTo>
                      <a:pt x="62" y="13"/>
                      <a:pt x="63" y="13"/>
                      <a:pt x="64" y="14"/>
                    </a:cubicBezTo>
                    <a:cubicBezTo>
                      <a:pt x="64" y="14"/>
                      <a:pt x="65" y="14"/>
                      <a:pt x="65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6" y="14"/>
                      <a:pt x="66" y="15"/>
                      <a:pt x="67" y="15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3"/>
                      <a:pt x="67" y="13"/>
                      <a:pt x="68" y="13"/>
                    </a:cubicBezTo>
                    <a:cubicBezTo>
                      <a:pt x="68" y="14"/>
                      <a:pt x="67" y="14"/>
                      <a:pt x="67" y="14"/>
                    </a:cubicBezTo>
                    <a:cubicBezTo>
                      <a:pt x="68" y="14"/>
                      <a:pt x="69" y="14"/>
                      <a:pt x="69" y="14"/>
                    </a:cubicBezTo>
                    <a:cubicBezTo>
                      <a:pt x="69" y="13"/>
                      <a:pt x="69" y="12"/>
                      <a:pt x="69" y="12"/>
                    </a:cubicBezTo>
                    <a:cubicBezTo>
                      <a:pt x="69" y="12"/>
                      <a:pt x="70" y="12"/>
                      <a:pt x="70" y="11"/>
                    </a:cubicBezTo>
                    <a:cubicBezTo>
                      <a:pt x="70" y="11"/>
                      <a:pt x="70" y="11"/>
                      <a:pt x="70" y="11"/>
                    </a:cubicBezTo>
                    <a:cubicBezTo>
                      <a:pt x="69" y="10"/>
                      <a:pt x="70" y="10"/>
                      <a:pt x="70" y="9"/>
                    </a:cubicBezTo>
                    <a:cubicBezTo>
                      <a:pt x="72" y="10"/>
                      <a:pt x="69" y="12"/>
                      <a:pt x="71" y="13"/>
                    </a:cubicBezTo>
                    <a:cubicBezTo>
                      <a:pt x="71" y="15"/>
                      <a:pt x="70" y="15"/>
                      <a:pt x="70" y="17"/>
                    </a:cubicBezTo>
                    <a:cubicBezTo>
                      <a:pt x="71" y="16"/>
                      <a:pt x="71" y="15"/>
                      <a:pt x="73" y="16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5" y="15"/>
                      <a:pt x="74" y="13"/>
                      <a:pt x="75" y="13"/>
                    </a:cubicBezTo>
                    <a:cubicBezTo>
                      <a:pt x="76" y="13"/>
                      <a:pt x="76" y="14"/>
                      <a:pt x="76" y="14"/>
                    </a:cubicBezTo>
                    <a:cubicBezTo>
                      <a:pt x="76" y="14"/>
                      <a:pt x="76" y="14"/>
                      <a:pt x="76" y="14"/>
                    </a:cubicBezTo>
                    <a:cubicBezTo>
                      <a:pt x="77" y="15"/>
                      <a:pt x="78" y="15"/>
                      <a:pt x="79" y="16"/>
                    </a:cubicBezTo>
                    <a:cubicBezTo>
                      <a:pt x="80" y="16"/>
                      <a:pt x="79" y="14"/>
                      <a:pt x="80" y="15"/>
                    </a:cubicBezTo>
                    <a:cubicBezTo>
                      <a:pt x="81" y="15"/>
                      <a:pt x="80" y="17"/>
                      <a:pt x="82" y="16"/>
                    </a:cubicBezTo>
                    <a:cubicBezTo>
                      <a:pt x="82" y="16"/>
                      <a:pt x="82" y="14"/>
                      <a:pt x="82" y="14"/>
                    </a:cubicBezTo>
                    <a:cubicBezTo>
                      <a:pt x="82" y="14"/>
                      <a:pt x="82" y="14"/>
                      <a:pt x="82" y="14"/>
                    </a:cubicBezTo>
                    <a:cubicBezTo>
                      <a:pt x="84" y="14"/>
                      <a:pt x="84" y="14"/>
                      <a:pt x="86" y="15"/>
                    </a:cubicBezTo>
                    <a:cubicBezTo>
                      <a:pt x="86" y="13"/>
                      <a:pt x="84" y="13"/>
                      <a:pt x="84" y="11"/>
                    </a:cubicBezTo>
                    <a:cubicBezTo>
                      <a:pt x="85" y="11"/>
                      <a:pt x="85" y="10"/>
                      <a:pt x="85" y="10"/>
                    </a:cubicBezTo>
                    <a:cubicBezTo>
                      <a:pt x="85" y="10"/>
                      <a:pt x="85" y="9"/>
                      <a:pt x="85" y="9"/>
                    </a:cubicBezTo>
                    <a:cubicBezTo>
                      <a:pt x="86" y="9"/>
                      <a:pt x="85" y="12"/>
                      <a:pt x="87" y="12"/>
                    </a:cubicBezTo>
                    <a:cubicBezTo>
                      <a:pt x="87" y="13"/>
                      <a:pt x="87" y="15"/>
                      <a:pt x="86" y="16"/>
                    </a:cubicBezTo>
                    <a:cubicBezTo>
                      <a:pt x="86" y="16"/>
                      <a:pt x="87" y="16"/>
                      <a:pt x="88" y="16"/>
                    </a:cubicBezTo>
                    <a:cubicBezTo>
                      <a:pt x="88" y="15"/>
                      <a:pt x="87" y="15"/>
                      <a:pt x="87" y="15"/>
                    </a:cubicBezTo>
                    <a:cubicBezTo>
                      <a:pt x="87" y="14"/>
                      <a:pt x="89" y="14"/>
                      <a:pt x="90" y="14"/>
                    </a:cubicBezTo>
                    <a:cubicBezTo>
                      <a:pt x="90" y="14"/>
                      <a:pt x="90" y="13"/>
                      <a:pt x="90" y="12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1" y="12"/>
                      <a:pt x="91" y="13"/>
                      <a:pt x="91" y="13"/>
                    </a:cubicBezTo>
                    <a:cubicBezTo>
                      <a:pt x="92" y="13"/>
                      <a:pt x="93" y="13"/>
                      <a:pt x="93" y="13"/>
                    </a:cubicBezTo>
                    <a:cubicBezTo>
                      <a:pt x="93" y="13"/>
                      <a:pt x="94" y="14"/>
                      <a:pt x="94" y="14"/>
                    </a:cubicBezTo>
                    <a:cubicBezTo>
                      <a:pt x="94" y="15"/>
                      <a:pt x="94" y="15"/>
                      <a:pt x="96" y="15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6" y="15"/>
                      <a:pt x="96" y="14"/>
                      <a:pt x="96" y="14"/>
                    </a:cubicBezTo>
                    <a:cubicBezTo>
                      <a:pt x="96" y="14"/>
                      <a:pt x="96" y="14"/>
                      <a:pt x="95" y="14"/>
                    </a:cubicBezTo>
                    <a:cubicBezTo>
                      <a:pt x="95" y="14"/>
                      <a:pt x="95" y="13"/>
                      <a:pt x="96" y="13"/>
                    </a:cubicBezTo>
                    <a:cubicBezTo>
                      <a:pt x="96" y="15"/>
                      <a:pt x="97" y="14"/>
                      <a:pt x="98" y="13"/>
                    </a:cubicBezTo>
                    <a:cubicBezTo>
                      <a:pt x="99" y="14"/>
                      <a:pt x="99" y="14"/>
                      <a:pt x="100" y="14"/>
                    </a:cubicBezTo>
                    <a:cubicBezTo>
                      <a:pt x="100" y="14"/>
                      <a:pt x="99" y="15"/>
                      <a:pt x="99" y="16"/>
                    </a:cubicBezTo>
                    <a:cubicBezTo>
                      <a:pt x="98" y="15"/>
                      <a:pt x="98" y="15"/>
                      <a:pt x="97" y="16"/>
                    </a:cubicBezTo>
                    <a:cubicBezTo>
                      <a:pt x="98" y="17"/>
                      <a:pt x="101" y="16"/>
                      <a:pt x="102" y="15"/>
                    </a:cubicBezTo>
                    <a:cubicBezTo>
                      <a:pt x="102" y="15"/>
                      <a:pt x="102" y="15"/>
                      <a:pt x="103" y="1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3" y="15"/>
                      <a:pt x="103" y="16"/>
                      <a:pt x="103" y="16"/>
                    </a:cubicBezTo>
                    <a:cubicBezTo>
                      <a:pt x="103" y="16"/>
                      <a:pt x="103" y="16"/>
                      <a:pt x="102" y="17"/>
                    </a:cubicBezTo>
                    <a:cubicBezTo>
                      <a:pt x="103" y="18"/>
                      <a:pt x="103" y="16"/>
                      <a:pt x="104" y="16"/>
                    </a:cubicBezTo>
                    <a:cubicBezTo>
                      <a:pt x="104" y="16"/>
                      <a:pt x="104" y="15"/>
                      <a:pt x="104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5" y="13"/>
                      <a:pt x="106" y="13"/>
                      <a:pt x="106" y="13"/>
                    </a:cubicBezTo>
                    <a:cubicBezTo>
                      <a:pt x="107" y="13"/>
                      <a:pt x="107" y="12"/>
                      <a:pt x="108" y="12"/>
                    </a:cubicBezTo>
                    <a:cubicBezTo>
                      <a:pt x="108" y="12"/>
                      <a:pt x="108" y="12"/>
                      <a:pt x="108" y="11"/>
                    </a:cubicBezTo>
                    <a:cubicBezTo>
                      <a:pt x="108" y="11"/>
                      <a:pt x="108" y="11"/>
                      <a:pt x="108" y="11"/>
                    </a:cubicBezTo>
                    <a:cubicBezTo>
                      <a:pt x="108" y="13"/>
                      <a:pt x="107" y="13"/>
                      <a:pt x="107" y="14"/>
                    </a:cubicBezTo>
                    <a:cubicBezTo>
                      <a:pt x="107" y="14"/>
                      <a:pt x="108" y="14"/>
                      <a:pt x="108" y="14"/>
                    </a:cubicBezTo>
                    <a:cubicBezTo>
                      <a:pt x="108" y="14"/>
                      <a:pt x="108" y="15"/>
                      <a:pt x="109" y="15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10" y="14"/>
                      <a:pt x="110" y="14"/>
                      <a:pt x="112" y="14"/>
                    </a:cubicBezTo>
                    <a:cubicBezTo>
                      <a:pt x="111" y="13"/>
                      <a:pt x="112" y="13"/>
                      <a:pt x="112" y="13"/>
                    </a:cubicBezTo>
                    <a:cubicBezTo>
                      <a:pt x="113" y="13"/>
                      <a:pt x="113" y="13"/>
                      <a:pt x="114" y="13"/>
                    </a:cubicBezTo>
                    <a:cubicBezTo>
                      <a:pt x="114" y="14"/>
                      <a:pt x="114" y="14"/>
                      <a:pt x="114" y="14"/>
                    </a:cubicBezTo>
                    <a:cubicBezTo>
                      <a:pt x="114" y="15"/>
                      <a:pt x="114" y="15"/>
                      <a:pt x="112" y="15"/>
                    </a:cubicBezTo>
                    <a:cubicBezTo>
                      <a:pt x="112" y="17"/>
                      <a:pt x="112" y="17"/>
                      <a:pt x="112" y="17"/>
                    </a:cubicBezTo>
                    <a:cubicBezTo>
                      <a:pt x="114" y="18"/>
                      <a:pt x="114" y="16"/>
                      <a:pt x="114" y="16"/>
                    </a:cubicBezTo>
                    <a:cubicBezTo>
                      <a:pt x="114" y="16"/>
                      <a:pt x="115" y="16"/>
                      <a:pt x="115" y="16"/>
                    </a:cubicBezTo>
                    <a:cubicBezTo>
                      <a:pt x="115" y="16"/>
                      <a:pt x="115" y="15"/>
                      <a:pt x="115" y="15"/>
                    </a:cubicBezTo>
                    <a:cubicBezTo>
                      <a:pt x="115" y="15"/>
                      <a:pt x="116" y="15"/>
                      <a:pt x="116" y="15"/>
                    </a:cubicBezTo>
                    <a:cubicBezTo>
                      <a:pt x="117" y="15"/>
                      <a:pt x="117" y="14"/>
                      <a:pt x="117" y="13"/>
                    </a:cubicBezTo>
                    <a:cubicBezTo>
                      <a:pt x="118" y="13"/>
                      <a:pt x="118" y="14"/>
                      <a:pt x="120" y="14"/>
                    </a:cubicBezTo>
                    <a:cubicBezTo>
                      <a:pt x="118" y="15"/>
                      <a:pt x="118" y="14"/>
                      <a:pt x="119" y="16"/>
                    </a:cubicBezTo>
                    <a:cubicBezTo>
                      <a:pt x="119" y="16"/>
                      <a:pt x="118" y="16"/>
                      <a:pt x="118" y="17"/>
                    </a:cubicBezTo>
                    <a:cubicBezTo>
                      <a:pt x="118" y="17"/>
                      <a:pt x="119" y="17"/>
                      <a:pt x="119" y="17"/>
                    </a:cubicBezTo>
                    <a:cubicBezTo>
                      <a:pt x="120" y="16"/>
                      <a:pt x="122" y="17"/>
                      <a:pt x="124" y="17"/>
                    </a:cubicBezTo>
                    <a:cubicBezTo>
                      <a:pt x="124" y="16"/>
                      <a:pt x="125" y="15"/>
                      <a:pt x="126" y="16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127" y="16"/>
                      <a:pt x="128" y="15"/>
                      <a:pt x="128" y="15"/>
                    </a:cubicBezTo>
                    <a:cubicBezTo>
                      <a:pt x="128" y="15"/>
                      <a:pt x="128" y="15"/>
                      <a:pt x="128" y="15"/>
                    </a:cubicBezTo>
                    <a:cubicBezTo>
                      <a:pt x="128" y="15"/>
                      <a:pt x="128" y="16"/>
                      <a:pt x="127" y="16"/>
                    </a:cubicBezTo>
                    <a:cubicBezTo>
                      <a:pt x="127" y="16"/>
                      <a:pt x="129" y="16"/>
                      <a:pt x="128" y="17"/>
                    </a:cubicBezTo>
                    <a:cubicBezTo>
                      <a:pt x="129" y="17"/>
                      <a:pt x="131" y="15"/>
                      <a:pt x="132" y="17"/>
                    </a:cubicBezTo>
                    <a:cubicBezTo>
                      <a:pt x="132" y="17"/>
                      <a:pt x="132" y="17"/>
                      <a:pt x="133" y="16"/>
                    </a:cubicBezTo>
                    <a:cubicBezTo>
                      <a:pt x="133" y="17"/>
                      <a:pt x="133" y="17"/>
                      <a:pt x="133" y="17"/>
                    </a:cubicBezTo>
                    <a:cubicBezTo>
                      <a:pt x="133" y="17"/>
                      <a:pt x="134" y="18"/>
                      <a:pt x="134" y="17"/>
                    </a:cubicBezTo>
                    <a:cubicBezTo>
                      <a:pt x="134" y="17"/>
                      <a:pt x="134" y="17"/>
                      <a:pt x="134" y="17"/>
                    </a:cubicBezTo>
                    <a:cubicBezTo>
                      <a:pt x="135" y="17"/>
                      <a:pt x="135" y="17"/>
                      <a:pt x="135" y="17"/>
                    </a:cubicBezTo>
                    <a:cubicBezTo>
                      <a:pt x="135" y="16"/>
                      <a:pt x="135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6"/>
                      <a:pt x="134" y="16"/>
                      <a:pt x="134" y="16"/>
                    </a:cubicBezTo>
                    <a:cubicBezTo>
                      <a:pt x="134" y="15"/>
                      <a:pt x="135" y="15"/>
                      <a:pt x="135" y="15"/>
                    </a:cubicBezTo>
                    <a:cubicBezTo>
                      <a:pt x="135" y="14"/>
                      <a:pt x="134" y="13"/>
                      <a:pt x="132" y="13"/>
                    </a:cubicBezTo>
                    <a:cubicBezTo>
                      <a:pt x="133" y="12"/>
                      <a:pt x="132" y="13"/>
                      <a:pt x="130" y="12"/>
                    </a:cubicBezTo>
                    <a:cubicBezTo>
                      <a:pt x="130" y="13"/>
                      <a:pt x="130" y="13"/>
                      <a:pt x="130" y="13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9" y="15"/>
                      <a:pt x="126" y="14"/>
                      <a:pt x="125" y="14"/>
                    </a:cubicBezTo>
                    <a:cubicBezTo>
                      <a:pt x="125" y="14"/>
                      <a:pt x="125" y="14"/>
                      <a:pt x="125" y="14"/>
                    </a:cubicBezTo>
                    <a:cubicBezTo>
                      <a:pt x="124" y="14"/>
                      <a:pt x="124" y="14"/>
                      <a:pt x="124" y="14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26" y="13"/>
                      <a:pt x="126" y="13"/>
                      <a:pt x="126" y="13"/>
                    </a:cubicBezTo>
                    <a:cubicBezTo>
                      <a:pt x="126" y="13"/>
                      <a:pt x="126" y="12"/>
                      <a:pt x="127" y="12"/>
                    </a:cubicBezTo>
                    <a:cubicBezTo>
                      <a:pt x="127" y="12"/>
                      <a:pt x="128" y="11"/>
                      <a:pt x="128" y="11"/>
                    </a:cubicBezTo>
                    <a:cubicBezTo>
                      <a:pt x="128" y="11"/>
                      <a:pt x="128" y="10"/>
                      <a:pt x="128" y="10"/>
                    </a:cubicBezTo>
                    <a:cubicBezTo>
                      <a:pt x="128" y="10"/>
                      <a:pt x="128" y="10"/>
                      <a:pt x="128" y="10"/>
                    </a:cubicBezTo>
                    <a:cubicBezTo>
                      <a:pt x="128" y="10"/>
                      <a:pt x="129" y="10"/>
                      <a:pt x="129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29" y="10"/>
                      <a:pt x="129" y="10"/>
                      <a:pt x="129" y="10"/>
                    </a:cubicBezTo>
                    <a:cubicBezTo>
                      <a:pt x="130" y="10"/>
                      <a:pt x="130" y="10"/>
                      <a:pt x="130" y="9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30" y="10"/>
                      <a:pt x="129" y="10"/>
                      <a:pt x="130" y="10"/>
                    </a:cubicBezTo>
                    <a:cubicBezTo>
                      <a:pt x="130" y="10"/>
                      <a:pt x="130" y="10"/>
                      <a:pt x="130" y="10"/>
                    </a:cubicBezTo>
                    <a:cubicBezTo>
                      <a:pt x="131" y="11"/>
                      <a:pt x="132" y="11"/>
                      <a:pt x="132" y="12"/>
                    </a:cubicBezTo>
                    <a:cubicBezTo>
                      <a:pt x="133" y="11"/>
                      <a:pt x="134" y="11"/>
                      <a:pt x="133" y="10"/>
                    </a:cubicBezTo>
                    <a:cubicBezTo>
                      <a:pt x="133" y="10"/>
                      <a:pt x="134" y="10"/>
                      <a:pt x="134" y="10"/>
                    </a:cubicBezTo>
                    <a:cubicBezTo>
                      <a:pt x="134" y="10"/>
                      <a:pt x="134" y="10"/>
                      <a:pt x="133" y="10"/>
                    </a:cubicBezTo>
                    <a:cubicBezTo>
                      <a:pt x="133" y="11"/>
                      <a:pt x="133" y="12"/>
                      <a:pt x="134" y="12"/>
                    </a:cubicBezTo>
                    <a:cubicBezTo>
                      <a:pt x="135" y="12"/>
                      <a:pt x="134" y="14"/>
                      <a:pt x="135" y="14"/>
                    </a:cubicBezTo>
                    <a:cubicBezTo>
                      <a:pt x="135" y="13"/>
                      <a:pt x="136" y="13"/>
                      <a:pt x="137" y="13"/>
                    </a:cubicBezTo>
                    <a:cubicBezTo>
                      <a:pt x="137" y="13"/>
                      <a:pt x="137" y="12"/>
                      <a:pt x="137" y="11"/>
                    </a:cubicBezTo>
                    <a:cubicBezTo>
                      <a:pt x="138" y="11"/>
                      <a:pt x="138" y="11"/>
                      <a:pt x="138" y="11"/>
                    </a:cubicBezTo>
                    <a:cubicBezTo>
                      <a:pt x="138" y="12"/>
                      <a:pt x="138" y="12"/>
                      <a:pt x="139" y="12"/>
                    </a:cubicBezTo>
                    <a:cubicBezTo>
                      <a:pt x="138" y="13"/>
                      <a:pt x="138" y="13"/>
                      <a:pt x="138" y="14"/>
                    </a:cubicBezTo>
                    <a:cubicBezTo>
                      <a:pt x="139" y="13"/>
                      <a:pt x="141" y="13"/>
                      <a:pt x="141" y="11"/>
                    </a:cubicBezTo>
                    <a:cubicBezTo>
                      <a:pt x="141" y="10"/>
                      <a:pt x="141" y="10"/>
                      <a:pt x="140" y="10"/>
                    </a:cubicBezTo>
                    <a:cubicBezTo>
                      <a:pt x="140" y="10"/>
                      <a:pt x="140" y="10"/>
                      <a:pt x="141" y="10"/>
                    </a:cubicBezTo>
                    <a:cubicBezTo>
                      <a:pt x="141" y="10"/>
                      <a:pt x="141" y="10"/>
                      <a:pt x="141" y="10"/>
                    </a:cubicBezTo>
                    <a:cubicBezTo>
                      <a:pt x="141" y="10"/>
                      <a:pt x="141" y="10"/>
                      <a:pt x="141" y="10"/>
                    </a:cubicBezTo>
                    <a:cubicBezTo>
                      <a:pt x="141" y="10"/>
                      <a:pt x="141" y="9"/>
                      <a:pt x="142" y="9"/>
                    </a:cubicBezTo>
                    <a:cubicBezTo>
                      <a:pt x="144" y="10"/>
                      <a:pt x="142" y="12"/>
                      <a:pt x="145" y="11"/>
                    </a:cubicBezTo>
                    <a:cubicBezTo>
                      <a:pt x="145" y="13"/>
                      <a:pt x="144" y="13"/>
                      <a:pt x="142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13"/>
                      <a:pt x="142" y="13"/>
                      <a:pt x="142" y="13"/>
                    </a:cubicBezTo>
                    <a:cubicBezTo>
                      <a:pt x="142" y="14"/>
                      <a:pt x="141" y="14"/>
                      <a:pt x="140" y="15"/>
                    </a:cubicBezTo>
                    <a:cubicBezTo>
                      <a:pt x="140" y="15"/>
                      <a:pt x="140" y="15"/>
                      <a:pt x="140" y="15"/>
                    </a:cubicBezTo>
                    <a:cubicBezTo>
                      <a:pt x="140" y="16"/>
                      <a:pt x="139" y="15"/>
                      <a:pt x="139" y="15"/>
                    </a:cubicBezTo>
                    <a:cubicBezTo>
                      <a:pt x="138" y="15"/>
                      <a:pt x="138" y="16"/>
                      <a:pt x="138" y="16"/>
                    </a:cubicBezTo>
                    <a:cubicBezTo>
                      <a:pt x="139" y="16"/>
                      <a:pt x="138" y="17"/>
                      <a:pt x="139" y="17"/>
                    </a:cubicBezTo>
                    <a:cubicBezTo>
                      <a:pt x="140" y="18"/>
                      <a:pt x="139" y="16"/>
                      <a:pt x="141" y="16"/>
                    </a:cubicBezTo>
                    <a:cubicBezTo>
                      <a:pt x="141" y="16"/>
                      <a:pt x="141" y="17"/>
                      <a:pt x="141" y="18"/>
                    </a:cubicBezTo>
                    <a:cubicBezTo>
                      <a:pt x="142" y="18"/>
                      <a:pt x="142" y="17"/>
                      <a:pt x="143" y="17"/>
                    </a:cubicBezTo>
                    <a:cubicBezTo>
                      <a:pt x="143" y="17"/>
                      <a:pt x="143" y="17"/>
                      <a:pt x="143" y="17"/>
                    </a:cubicBezTo>
                    <a:cubicBezTo>
                      <a:pt x="143" y="17"/>
                      <a:pt x="144" y="17"/>
                      <a:pt x="144" y="17"/>
                    </a:cubicBezTo>
                    <a:cubicBezTo>
                      <a:pt x="144" y="17"/>
                      <a:pt x="144" y="17"/>
                      <a:pt x="144" y="17"/>
                    </a:cubicBezTo>
                    <a:cubicBezTo>
                      <a:pt x="144" y="17"/>
                      <a:pt x="144" y="17"/>
                      <a:pt x="144" y="17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45" y="17"/>
                      <a:pt x="145" y="17"/>
                      <a:pt x="145" y="17"/>
                    </a:cubicBezTo>
                    <a:cubicBezTo>
                      <a:pt x="146" y="17"/>
                      <a:pt x="147" y="16"/>
                      <a:pt x="147" y="16"/>
                    </a:cubicBezTo>
                    <a:cubicBezTo>
                      <a:pt x="148" y="17"/>
                      <a:pt x="146" y="17"/>
                      <a:pt x="149" y="17"/>
                    </a:cubicBezTo>
                    <a:cubicBezTo>
                      <a:pt x="150" y="17"/>
                      <a:pt x="151" y="17"/>
                      <a:pt x="152" y="16"/>
                    </a:cubicBezTo>
                    <a:cubicBezTo>
                      <a:pt x="152" y="16"/>
                      <a:pt x="152" y="15"/>
                      <a:pt x="152" y="15"/>
                    </a:cubicBezTo>
                    <a:cubicBezTo>
                      <a:pt x="151" y="14"/>
                      <a:pt x="151" y="16"/>
                      <a:pt x="150" y="16"/>
                    </a:cubicBezTo>
                    <a:cubicBezTo>
                      <a:pt x="149" y="15"/>
                      <a:pt x="149" y="15"/>
                      <a:pt x="149" y="15"/>
                    </a:cubicBezTo>
                    <a:cubicBezTo>
                      <a:pt x="149" y="14"/>
                      <a:pt x="150" y="14"/>
                      <a:pt x="150" y="14"/>
                    </a:cubicBezTo>
                    <a:cubicBezTo>
                      <a:pt x="150" y="13"/>
                      <a:pt x="149" y="13"/>
                      <a:pt x="149" y="13"/>
                    </a:cubicBezTo>
                    <a:cubicBezTo>
                      <a:pt x="148" y="11"/>
                      <a:pt x="151" y="11"/>
                      <a:pt x="150" y="9"/>
                    </a:cubicBezTo>
                    <a:cubicBezTo>
                      <a:pt x="151" y="9"/>
                      <a:pt x="151" y="11"/>
                      <a:pt x="152" y="11"/>
                    </a:cubicBezTo>
                    <a:cubicBezTo>
                      <a:pt x="151" y="13"/>
                      <a:pt x="153" y="13"/>
                      <a:pt x="155" y="13"/>
                    </a:cubicBezTo>
                    <a:cubicBezTo>
                      <a:pt x="154" y="12"/>
                      <a:pt x="153" y="11"/>
                      <a:pt x="153" y="9"/>
                    </a:cubicBezTo>
                    <a:cubicBezTo>
                      <a:pt x="152" y="9"/>
                      <a:pt x="152" y="9"/>
                      <a:pt x="152" y="9"/>
                    </a:cubicBezTo>
                    <a:cubicBezTo>
                      <a:pt x="152" y="8"/>
                      <a:pt x="152" y="8"/>
                      <a:pt x="152" y="8"/>
                    </a:cubicBezTo>
                    <a:cubicBezTo>
                      <a:pt x="152" y="8"/>
                      <a:pt x="151" y="7"/>
                      <a:pt x="151" y="7"/>
                    </a:cubicBezTo>
                    <a:cubicBezTo>
                      <a:pt x="150" y="7"/>
                      <a:pt x="149" y="7"/>
                      <a:pt x="147" y="7"/>
                    </a:cubicBezTo>
                    <a:cubicBezTo>
                      <a:pt x="147" y="6"/>
                      <a:pt x="147" y="6"/>
                      <a:pt x="147" y="5"/>
                    </a:cubicBezTo>
                    <a:cubicBezTo>
                      <a:pt x="146" y="6"/>
                      <a:pt x="146" y="5"/>
                      <a:pt x="144" y="5"/>
                    </a:cubicBezTo>
                    <a:cubicBezTo>
                      <a:pt x="144" y="5"/>
                      <a:pt x="146" y="4"/>
                      <a:pt x="146" y="5"/>
                    </a:cubicBezTo>
                    <a:cubicBezTo>
                      <a:pt x="147" y="4"/>
                      <a:pt x="145" y="3"/>
                      <a:pt x="144" y="4"/>
                    </a:cubicBezTo>
                    <a:cubicBezTo>
                      <a:pt x="144" y="5"/>
                      <a:pt x="143" y="5"/>
                      <a:pt x="143" y="6"/>
                    </a:cubicBezTo>
                    <a:cubicBezTo>
                      <a:pt x="142" y="5"/>
                      <a:pt x="142" y="5"/>
                      <a:pt x="141" y="4"/>
                    </a:cubicBezTo>
                    <a:cubicBezTo>
                      <a:pt x="140" y="4"/>
                      <a:pt x="141" y="6"/>
                      <a:pt x="140" y="6"/>
                    </a:cubicBezTo>
                    <a:cubicBezTo>
                      <a:pt x="139" y="5"/>
                      <a:pt x="137" y="5"/>
                      <a:pt x="136" y="6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6" y="6"/>
                      <a:pt x="137" y="5"/>
                      <a:pt x="137" y="5"/>
                    </a:cubicBezTo>
                    <a:cubicBezTo>
                      <a:pt x="135" y="4"/>
                      <a:pt x="134" y="5"/>
                      <a:pt x="133" y="5"/>
                    </a:cubicBezTo>
                    <a:cubicBezTo>
                      <a:pt x="133" y="5"/>
                      <a:pt x="133" y="5"/>
                      <a:pt x="132" y="5"/>
                    </a:cubicBezTo>
                    <a:cubicBezTo>
                      <a:pt x="132" y="5"/>
                      <a:pt x="132" y="6"/>
                      <a:pt x="131" y="6"/>
                    </a:cubicBezTo>
                    <a:cubicBezTo>
                      <a:pt x="131" y="6"/>
                      <a:pt x="131" y="6"/>
                      <a:pt x="131" y="6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1" y="5"/>
                      <a:pt x="131" y="5"/>
                      <a:pt x="131" y="5"/>
                    </a:cubicBezTo>
                    <a:cubicBezTo>
                      <a:pt x="132" y="5"/>
                      <a:pt x="132" y="4"/>
                      <a:pt x="132" y="4"/>
                    </a:cubicBezTo>
                    <a:cubicBezTo>
                      <a:pt x="133" y="4"/>
                      <a:pt x="134" y="4"/>
                      <a:pt x="135" y="4"/>
                    </a:cubicBezTo>
                    <a:cubicBezTo>
                      <a:pt x="135" y="3"/>
                      <a:pt x="133" y="4"/>
                      <a:pt x="133" y="2"/>
                    </a:cubicBezTo>
                    <a:cubicBezTo>
                      <a:pt x="132" y="2"/>
                      <a:pt x="131" y="2"/>
                      <a:pt x="130" y="2"/>
                    </a:cubicBezTo>
                    <a:cubicBezTo>
                      <a:pt x="130" y="2"/>
                      <a:pt x="130" y="2"/>
                      <a:pt x="130" y="2"/>
                    </a:cubicBezTo>
                    <a:cubicBezTo>
                      <a:pt x="130" y="2"/>
                      <a:pt x="129" y="1"/>
                      <a:pt x="129" y="0"/>
                    </a:cubicBezTo>
                    <a:cubicBezTo>
                      <a:pt x="129" y="0"/>
                      <a:pt x="129" y="1"/>
                      <a:pt x="129" y="1"/>
                    </a:cubicBezTo>
                    <a:cubicBezTo>
                      <a:pt x="128" y="1"/>
                      <a:pt x="128" y="1"/>
                      <a:pt x="128" y="1"/>
                    </a:cubicBezTo>
                    <a:cubicBezTo>
                      <a:pt x="127" y="2"/>
                      <a:pt x="128" y="2"/>
                      <a:pt x="128" y="3"/>
                    </a:cubicBezTo>
                    <a:cubicBezTo>
                      <a:pt x="127" y="3"/>
                      <a:pt x="127" y="3"/>
                      <a:pt x="127" y="3"/>
                    </a:cubicBezTo>
                    <a:cubicBezTo>
                      <a:pt x="126" y="3"/>
                      <a:pt x="126" y="4"/>
                      <a:pt x="126" y="5"/>
                    </a:cubicBezTo>
                    <a:cubicBezTo>
                      <a:pt x="125" y="5"/>
                      <a:pt x="125" y="5"/>
                      <a:pt x="124" y="5"/>
                    </a:cubicBezTo>
                    <a:cubicBezTo>
                      <a:pt x="124" y="5"/>
                      <a:pt x="124" y="5"/>
                      <a:pt x="124" y="6"/>
                    </a:cubicBezTo>
                    <a:cubicBezTo>
                      <a:pt x="124" y="6"/>
                      <a:pt x="124" y="6"/>
                      <a:pt x="124" y="6"/>
                    </a:cubicBezTo>
                    <a:cubicBezTo>
                      <a:pt x="124" y="4"/>
                      <a:pt x="122" y="5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4"/>
                      <a:pt x="121" y="4"/>
                      <a:pt x="121" y="4"/>
                    </a:cubicBezTo>
                    <a:cubicBezTo>
                      <a:pt x="121" y="3"/>
                      <a:pt x="122" y="3"/>
                      <a:pt x="123" y="3"/>
                    </a:cubicBezTo>
                    <a:cubicBezTo>
                      <a:pt x="123" y="2"/>
                      <a:pt x="123" y="2"/>
                      <a:pt x="122" y="2"/>
                    </a:cubicBezTo>
                    <a:cubicBezTo>
                      <a:pt x="121" y="2"/>
                      <a:pt x="121" y="2"/>
                      <a:pt x="120" y="2"/>
                    </a:cubicBezTo>
                    <a:cubicBezTo>
                      <a:pt x="120" y="2"/>
                      <a:pt x="120" y="2"/>
                      <a:pt x="120" y="2"/>
                    </a:cubicBezTo>
                    <a:cubicBezTo>
                      <a:pt x="120" y="2"/>
                      <a:pt x="119" y="2"/>
                      <a:pt x="119" y="2"/>
                    </a:cubicBezTo>
                    <a:cubicBezTo>
                      <a:pt x="119" y="2"/>
                      <a:pt x="118" y="2"/>
                      <a:pt x="118" y="2"/>
                    </a:cubicBezTo>
                    <a:cubicBezTo>
                      <a:pt x="118" y="2"/>
                      <a:pt x="118" y="2"/>
                      <a:pt x="117" y="2"/>
                    </a:cubicBezTo>
                    <a:cubicBezTo>
                      <a:pt x="117" y="2"/>
                      <a:pt x="117" y="2"/>
                      <a:pt x="117" y="2"/>
                    </a:cubicBezTo>
                    <a:cubicBezTo>
                      <a:pt x="116" y="2"/>
                      <a:pt x="116" y="2"/>
                      <a:pt x="116" y="2"/>
                    </a:cubicBezTo>
                    <a:cubicBezTo>
                      <a:pt x="116" y="3"/>
                      <a:pt x="116" y="3"/>
                      <a:pt x="114" y="2"/>
                    </a:cubicBezTo>
                    <a:cubicBezTo>
                      <a:pt x="114" y="2"/>
                      <a:pt x="114" y="2"/>
                      <a:pt x="114" y="2"/>
                    </a:cubicBezTo>
                    <a:cubicBezTo>
                      <a:pt x="114" y="2"/>
                      <a:pt x="113" y="2"/>
                      <a:pt x="112" y="2"/>
                    </a:cubicBezTo>
                    <a:cubicBezTo>
                      <a:pt x="112" y="2"/>
                      <a:pt x="112" y="2"/>
                      <a:pt x="112" y="2"/>
                    </a:cubicBezTo>
                    <a:cubicBezTo>
                      <a:pt x="112" y="2"/>
                      <a:pt x="113" y="0"/>
                      <a:pt x="112" y="0"/>
                    </a:cubicBezTo>
                    <a:cubicBezTo>
                      <a:pt x="112" y="1"/>
                      <a:pt x="111" y="1"/>
                      <a:pt x="111" y="2"/>
                    </a:cubicBezTo>
                    <a:cubicBezTo>
                      <a:pt x="110" y="2"/>
                      <a:pt x="112" y="3"/>
                      <a:pt x="111" y="3"/>
                    </a:cubicBezTo>
                    <a:cubicBezTo>
                      <a:pt x="111" y="2"/>
                      <a:pt x="110" y="2"/>
                      <a:pt x="110" y="2"/>
                    </a:cubicBezTo>
                    <a:cubicBezTo>
                      <a:pt x="110" y="3"/>
                      <a:pt x="110" y="3"/>
                      <a:pt x="110" y="4"/>
                    </a:cubicBezTo>
                    <a:cubicBezTo>
                      <a:pt x="109" y="4"/>
                      <a:pt x="109" y="5"/>
                      <a:pt x="109" y="6"/>
                    </a:cubicBezTo>
                    <a:cubicBezTo>
                      <a:pt x="109" y="5"/>
                      <a:pt x="109" y="5"/>
                      <a:pt x="108" y="6"/>
                    </a:cubicBezTo>
                    <a:cubicBezTo>
                      <a:pt x="108" y="5"/>
                      <a:pt x="108" y="5"/>
                      <a:pt x="108" y="5"/>
                    </a:cubicBezTo>
                    <a:cubicBezTo>
                      <a:pt x="108" y="5"/>
                      <a:pt x="107" y="6"/>
                      <a:pt x="107" y="7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05" y="6"/>
                      <a:pt x="106" y="3"/>
                      <a:pt x="103" y="4"/>
                    </a:cubicBezTo>
                    <a:cubicBezTo>
                      <a:pt x="103" y="4"/>
                      <a:pt x="103" y="5"/>
                      <a:pt x="103" y="5"/>
                    </a:cubicBezTo>
                    <a:cubicBezTo>
                      <a:pt x="103" y="4"/>
                      <a:pt x="102" y="4"/>
                      <a:pt x="101" y="5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4"/>
                      <a:pt x="101" y="4"/>
                    </a:cubicBezTo>
                    <a:cubicBezTo>
                      <a:pt x="101" y="4"/>
                      <a:pt x="101" y="3"/>
                      <a:pt x="101" y="3"/>
                    </a:cubicBezTo>
                    <a:cubicBezTo>
                      <a:pt x="102" y="3"/>
                      <a:pt x="102" y="3"/>
                      <a:pt x="102" y="3"/>
                    </a:cubicBezTo>
                    <a:cubicBezTo>
                      <a:pt x="103" y="3"/>
                      <a:pt x="102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2"/>
                      <a:pt x="102" y="2"/>
                      <a:pt x="102" y="2"/>
                    </a:cubicBezTo>
                    <a:cubicBezTo>
                      <a:pt x="102" y="2"/>
                      <a:pt x="102" y="1"/>
                      <a:pt x="101" y="1"/>
                    </a:cubicBezTo>
                    <a:cubicBezTo>
                      <a:pt x="100" y="1"/>
                      <a:pt x="97" y="0"/>
                      <a:pt x="95" y="2"/>
                    </a:cubicBezTo>
                    <a:cubicBezTo>
                      <a:pt x="95" y="3"/>
                      <a:pt x="96" y="3"/>
                      <a:pt x="96" y="4"/>
                    </a:cubicBezTo>
                    <a:cubicBezTo>
                      <a:pt x="95" y="4"/>
                      <a:pt x="95" y="4"/>
                      <a:pt x="95" y="5"/>
                    </a:cubicBezTo>
                    <a:cubicBezTo>
                      <a:pt x="95" y="5"/>
                      <a:pt x="94" y="5"/>
                      <a:pt x="94" y="6"/>
                    </a:cubicBezTo>
                    <a:cubicBezTo>
                      <a:pt x="94" y="6"/>
                      <a:pt x="94" y="6"/>
                      <a:pt x="94" y="6"/>
                    </a:cubicBezTo>
                    <a:cubicBezTo>
                      <a:pt x="94" y="6"/>
                      <a:pt x="94" y="7"/>
                      <a:pt x="94" y="7"/>
                    </a:cubicBezTo>
                    <a:cubicBezTo>
                      <a:pt x="94" y="7"/>
                      <a:pt x="93" y="7"/>
                      <a:pt x="93" y="7"/>
                    </a:cubicBezTo>
                    <a:cubicBezTo>
                      <a:pt x="92" y="6"/>
                      <a:pt x="92" y="6"/>
                      <a:pt x="92" y="6"/>
                    </a:cubicBezTo>
                    <a:cubicBezTo>
                      <a:pt x="92" y="5"/>
                      <a:pt x="93" y="5"/>
                      <a:pt x="92" y="5"/>
                    </a:cubicBezTo>
                    <a:cubicBezTo>
                      <a:pt x="92" y="5"/>
                      <a:pt x="92" y="5"/>
                      <a:pt x="91" y="5"/>
                    </a:cubicBezTo>
                    <a:cubicBezTo>
                      <a:pt x="92" y="4"/>
                      <a:pt x="91" y="4"/>
                      <a:pt x="91" y="3"/>
                    </a:cubicBezTo>
                    <a:cubicBezTo>
                      <a:pt x="91" y="3"/>
                      <a:pt x="91" y="2"/>
                      <a:pt x="91" y="1"/>
                    </a:cubicBezTo>
                    <a:cubicBezTo>
                      <a:pt x="89" y="1"/>
                      <a:pt x="89" y="1"/>
                      <a:pt x="89" y="1"/>
                    </a:cubicBezTo>
                    <a:cubicBezTo>
                      <a:pt x="89" y="2"/>
                      <a:pt x="91" y="1"/>
                      <a:pt x="90" y="3"/>
                    </a:cubicBezTo>
                    <a:cubicBezTo>
                      <a:pt x="89" y="2"/>
                      <a:pt x="90" y="4"/>
                      <a:pt x="89" y="4"/>
                    </a:cubicBezTo>
                    <a:cubicBezTo>
                      <a:pt x="88" y="4"/>
                      <a:pt x="89" y="2"/>
                      <a:pt x="88" y="3"/>
                    </a:cubicBezTo>
                    <a:cubicBezTo>
                      <a:pt x="88" y="3"/>
                      <a:pt x="88" y="4"/>
                      <a:pt x="88" y="4"/>
                    </a:cubicBezTo>
                    <a:cubicBezTo>
                      <a:pt x="86" y="4"/>
                      <a:pt x="86" y="5"/>
                      <a:pt x="85" y="6"/>
                    </a:cubicBezTo>
                    <a:cubicBezTo>
                      <a:pt x="84" y="5"/>
                      <a:pt x="84" y="5"/>
                      <a:pt x="83" y="5"/>
                    </a:cubicBezTo>
                    <a:cubicBezTo>
                      <a:pt x="83" y="5"/>
                      <a:pt x="83" y="5"/>
                      <a:pt x="82" y="5"/>
                    </a:cubicBezTo>
                    <a:cubicBezTo>
                      <a:pt x="81" y="5"/>
                      <a:pt x="81" y="5"/>
                      <a:pt x="80" y="4"/>
                    </a:cubicBezTo>
                    <a:cubicBezTo>
                      <a:pt x="80" y="3"/>
                      <a:pt x="81" y="3"/>
                      <a:pt x="81" y="2"/>
                    </a:cubicBezTo>
                    <a:cubicBezTo>
                      <a:pt x="81" y="2"/>
                      <a:pt x="80" y="2"/>
                      <a:pt x="80" y="2"/>
                    </a:cubicBezTo>
                    <a:cubicBezTo>
                      <a:pt x="80" y="2"/>
                      <a:pt x="80" y="3"/>
                      <a:pt x="80" y="3"/>
                    </a:cubicBezTo>
                    <a:cubicBezTo>
                      <a:pt x="78" y="3"/>
                      <a:pt x="78" y="3"/>
                      <a:pt x="78" y="3"/>
                    </a:cubicBezTo>
                    <a:cubicBezTo>
                      <a:pt x="78" y="2"/>
                      <a:pt x="78" y="2"/>
                      <a:pt x="78" y="1"/>
                    </a:cubicBezTo>
                    <a:cubicBezTo>
                      <a:pt x="75" y="1"/>
                      <a:pt x="75" y="1"/>
                      <a:pt x="75" y="1"/>
                    </a:cubicBezTo>
                    <a:cubicBezTo>
                      <a:pt x="75" y="1"/>
                      <a:pt x="75" y="1"/>
                      <a:pt x="75" y="0"/>
                    </a:cubicBezTo>
                    <a:cubicBezTo>
                      <a:pt x="75" y="0"/>
                      <a:pt x="75" y="0"/>
                      <a:pt x="74" y="0"/>
                    </a:cubicBezTo>
                    <a:cubicBezTo>
                      <a:pt x="74" y="1"/>
                      <a:pt x="75" y="1"/>
                      <a:pt x="75" y="2"/>
                    </a:cubicBezTo>
                    <a:cubicBezTo>
                      <a:pt x="75" y="3"/>
                      <a:pt x="74" y="3"/>
                      <a:pt x="73" y="3"/>
                    </a:cubicBezTo>
                    <a:cubicBezTo>
                      <a:pt x="73" y="3"/>
                      <a:pt x="72" y="4"/>
                      <a:pt x="71" y="4"/>
                    </a:cubicBezTo>
                    <a:cubicBezTo>
                      <a:pt x="71" y="5"/>
                      <a:pt x="71" y="6"/>
                      <a:pt x="69" y="6"/>
                    </a:cubicBezTo>
                    <a:cubicBezTo>
                      <a:pt x="69" y="5"/>
                      <a:pt x="70" y="5"/>
                      <a:pt x="69" y="5"/>
                    </a:cubicBezTo>
                    <a:cubicBezTo>
                      <a:pt x="68" y="4"/>
                      <a:pt x="69" y="6"/>
                      <a:pt x="67" y="6"/>
                    </a:cubicBezTo>
                    <a:cubicBezTo>
                      <a:pt x="67" y="6"/>
                      <a:pt x="67" y="5"/>
                      <a:pt x="67" y="5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7" y="4"/>
                      <a:pt x="67" y="4"/>
                      <a:pt x="67" y="5"/>
                    </a:cubicBezTo>
                    <a:cubicBezTo>
                      <a:pt x="67" y="4"/>
                      <a:pt x="66" y="5"/>
                      <a:pt x="66" y="5"/>
                    </a:cubicBezTo>
                    <a:cubicBezTo>
                      <a:pt x="66" y="4"/>
                      <a:pt x="65" y="4"/>
                      <a:pt x="65" y="5"/>
                    </a:cubicBezTo>
                    <a:cubicBezTo>
                      <a:pt x="64" y="3"/>
                      <a:pt x="66" y="4"/>
                      <a:pt x="66" y="3"/>
                    </a:cubicBezTo>
                    <a:cubicBezTo>
                      <a:pt x="64" y="3"/>
                      <a:pt x="64" y="3"/>
                      <a:pt x="64" y="3"/>
                    </a:cubicBezTo>
                    <a:cubicBezTo>
                      <a:pt x="64" y="4"/>
                      <a:pt x="64" y="5"/>
                      <a:pt x="64" y="5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3" y="5"/>
                      <a:pt x="62" y="4"/>
                      <a:pt x="61" y="5"/>
                    </a:cubicBezTo>
                    <a:cubicBezTo>
                      <a:pt x="61" y="4"/>
                      <a:pt x="61" y="3"/>
                      <a:pt x="59" y="3"/>
                    </a:cubicBezTo>
                    <a:cubicBezTo>
                      <a:pt x="59" y="3"/>
                      <a:pt x="59" y="3"/>
                      <a:pt x="59" y="3"/>
                    </a:cubicBezTo>
                    <a:cubicBezTo>
                      <a:pt x="58" y="3"/>
                      <a:pt x="57" y="3"/>
                      <a:pt x="56" y="3"/>
                    </a:cubicBezTo>
                    <a:cubicBezTo>
                      <a:pt x="56" y="3"/>
                      <a:pt x="56" y="2"/>
                      <a:pt x="57" y="2"/>
                    </a:cubicBezTo>
                    <a:cubicBezTo>
                      <a:pt x="57" y="1"/>
                      <a:pt x="56" y="1"/>
                      <a:pt x="56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5" y="0"/>
                      <a:pt x="54" y="0"/>
                      <a:pt x="53" y="0"/>
                    </a:cubicBezTo>
                    <a:cubicBezTo>
                      <a:pt x="53" y="0"/>
                      <a:pt x="53" y="1"/>
                      <a:pt x="53" y="1"/>
                    </a:cubicBezTo>
                    <a:cubicBezTo>
                      <a:pt x="53" y="1"/>
                      <a:pt x="54" y="1"/>
                      <a:pt x="54" y="1"/>
                    </a:cubicBezTo>
                    <a:cubicBezTo>
                      <a:pt x="54" y="2"/>
                      <a:pt x="54" y="2"/>
                      <a:pt x="54" y="3"/>
                    </a:cubicBezTo>
                    <a:cubicBezTo>
                      <a:pt x="52" y="1"/>
                      <a:pt x="52" y="4"/>
                      <a:pt x="50" y="5"/>
                    </a:cubicBezTo>
                    <a:cubicBezTo>
                      <a:pt x="50" y="4"/>
                      <a:pt x="49" y="4"/>
                      <a:pt x="48" y="5"/>
                    </a:cubicBezTo>
                    <a:cubicBezTo>
                      <a:pt x="48" y="4"/>
                      <a:pt x="47" y="4"/>
                      <a:pt x="47" y="3"/>
                    </a:cubicBezTo>
                    <a:cubicBezTo>
                      <a:pt x="47" y="4"/>
                      <a:pt x="46" y="4"/>
                      <a:pt x="46" y="5"/>
                    </a:cubicBezTo>
                    <a:cubicBezTo>
                      <a:pt x="46" y="4"/>
                      <a:pt x="45" y="4"/>
                      <a:pt x="45" y="4"/>
                    </a:cubicBezTo>
                    <a:cubicBezTo>
                      <a:pt x="45" y="2"/>
                      <a:pt x="43" y="2"/>
                      <a:pt x="43" y="1"/>
                    </a:cubicBezTo>
                    <a:cubicBezTo>
                      <a:pt x="43" y="1"/>
                      <a:pt x="44" y="1"/>
                      <a:pt x="44" y="0"/>
                    </a:cubicBezTo>
                    <a:cubicBezTo>
                      <a:pt x="43" y="0"/>
                      <a:pt x="42" y="0"/>
                      <a:pt x="4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0" y="1"/>
                      <a:pt x="40" y="1"/>
                      <a:pt x="39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7" y="0"/>
                      <a:pt x="37" y="0"/>
                    </a:cubicBezTo>
                    <a:cubicBezTo>
                      <a:pt x="37" y="0"/>
                      <a:pt x="36" y="0"/>
                      <a:pt x="36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5" y="0"/>
                    </a:cubicBezTo>
                    <a:cubicBezTo>
                      <a:pt x="35" y="0"/>
                      <a:pt x="34" y="0"/>
                      <a:pt x="33" y="0"/>
                    </a:cubicBezTo>
                    <a:cubicBezTo>
                      <a:pt x="33" y="0"/>
                      <a:pt x="32" y="1"/>
                      <a:pt x="32" y="1"/>
                    </a:cubicBezTo>
                    <a:cubicBezTo>
                      <a:pt x="33" y="1"/>
                      <a:pt x="34" y="1"/>
                      <a:pt x="35" y="2"/>
                    </a:cubicBezTo>
                    <a:cubicBezTo>
                      <a:pt x="34" y="1"/>
                      <a:pt x="37" y="0"/>
                      <a:pt x="37" y="1"/>
                    </a:cubicBezTo>
                    <a:cubicBezTo>
                      <a:pt x="37" y="2"/>
                      <a:pt x="35" y="3"/>
                      <a:pt x="36" y="3"/>
                    </a:cubicBezTo>
                    <a:cubicBezTo>
                      <a:pt x="36" y="2"/>
                      <a:pt x="38" y="1"/>
                      <a:pt x="39" y="2"/>
                    </a:cubicBezTo>
                    <a:cubicBezTo>
                      <a:pt x="38" y="3"/>
                      <a:pt x="38" y="3"/>
                      <a:pt x="39" y="4"/>
                    </a:cubicBezTo>
                    <a:cubicBezTo>
                      <a:pt x="38" y="4"/>
                      <a:pt x="38" y="5"/>
                      <a:pt x="37" y="5"/>
                    </a:cubicBezTo>
                    <a:cubicBezTo>
                      <a:pt x="37" y="5"/>
                      <a:pt x="36" y="4"/>
                      <a:pt x="36" y="4"/>
                    </a:cubicBezTo>
                    <a:cubicBezTo>
                      <a:pt x="35" y="4"/>
                      <a:pt x="35" y="6"/>
                      <a:pt x="33" y="6"/>
                    </a:cubicBezTo>
                    <a:cubicBezTo>
                      <a:pt x="33" y="4"/>
                      <a:pt x="32" y="4"/>
                      <a:pt x="31" y="5"/>
                    </a:cubicBezTo>
                    <a:cubicBezTo>
                      <a:pt x="31" y="4"/>
                      <a:pt x="32" y="3"/>
                      <a:pt x="31" y="3"/>
                    </a:cubicBezTo>
                    <a:cubicBezTo>
                      <a:pt x="30" y="3"/>
                      <a:pt x="29" y="3"/>
                      <a:pt x="28" y="2"/>
                    </a:cubicBezTo>
                    <a:cubicBezTo>
                      <a:pt x="28" y="1"/>
                      <a:pt x="28" y="1"/>
                      <a:pt x="27" y="1"/>
                    </a:cubicBezTo>
                    <a:cubicBezTo>
                      <a:pt x="27" y="1"/>
                      <a:pt x="28" y="3"/>
                      <a:pt x="26" y="2"/>
                    </a:cubicBezTo>
                    <a:cubicBezTo>
                      <a:pt x="26" y="1"/>
                      <a:pt x="27" y="0"/>
                      <a:pt x="27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5" y="2"/>
                      <a:pt x="26" y="2"/>
                      <a:pt x="26" y="2"/>
                    </a:cubicBezTo>
                    <a:cubicBezTo>
                      <a:pt x="26" y="2"/>
                      <a:pt x="25" y="2"/>
                      <a:pt x="25" y="1"/>
                    </a:cubicBezTo>
                    <a:cubicBezTo>
                      <a:pt x="25" y="1"/>
                      <a:pt x="25" y="0"/>
                      <a:pt x="25" y="0"/>
                    </a:cubicBezTo>
                    <a:cubicBezTo>
                      <a:pt x="24" y="0"/>
                      <a:pt x="23" y="0"/>
                      <a:pt x="22" y="0"/>
                    </a:cubicBezTo>
                    <a:cubicBezTo>
                      <a:pt x="22" y="2"/>
                      <a:pt x="20" y="1"/>
                      <a:pt x="20" y="2"/>
                    </a:cubicBezTo>
                    <a:cubicBezTo>
                      <a:pt x="22" y="2"/>
                      <a:pt x="22" y="2"/>
                      <a:pt x="24" y="2"/>
                    </a:cubicBezTo>
                    <a:cubicBezTo>
                      <a:pt x="23" y="3"/>
                      <a:pt x="25" y="3"/>
                      <a:pt x="24" y="4"/>
                    </a:cubicBezTo>
                    <a:cubicBezTo>
                      <a:pt x="23" y="4"/>
                      <a:pt x="23" y="3"/>
                      <a:pt x="23" y="3"/>
                    </a:cubicBezTo>
                    <a:cubicBezTo>
                      <a:pt x="22" y="3"/>
                      <a:pt x="23" y="5"/>
                      <a:pt x="22" y="5"/>
                    </a:cubicBezTo>
                    <a:cubicBezTo>
                      <a:pt x="22" y="4"/>
                      <a:pt x="21" y="4"/>
                      <a:pt x="20" y="4"/>
                    </a:cubicBezTo>
                    <a:cubicBezTo>
                      <a:pt x="20" y="5"/>
                      <a:pt x="20" y="5"/>
                      <a:pt x="19" y="6"/>
                    </a:cubicBezTo>
                    <a:cubicBezTo>
                      <a:pt x="20" y="3"/>
                      <a:pt x="17" y="3"/>
                      <a:pt x="16" y="4"/>
                    </a:cubicBezTo>
                    <a:cubicBezTo>
                      <a:pt x="14" y="4"/>
                      <a:pt x="15" y="2"/>
                      <a:pt x="14" y="2"/>
                    </a:cubicBezTo>
                    <a:cubicBezTo>
                      <a:pt x="14" y="3"/>
                      <a:pt x="13" y="3"/>
                      <a:pt x="13" y="4"/>
                    </a:cubicBezTo>
                    <a:cubicBezTo>
                      <a:pt x="12" y="3"/>
                      <a:pt x="11" y="3"/>
                      <a:pt x="11" y="2"/>
                    </a:cubicBezTo>
                    <a:cubicBezTo>
                      <a:pt x="10" y="1"/>
                      <a:pt x="8" y="2"/>
                      <a:pt x="9" y="3"/>
                    </a:cubicBezTo>
                    <a:cubicBezTo>
                      <a:pt x="9" y="2"/>
                      <a:pt x="11" y="3"/>
                      <a:pt x="11" y="3"/>
                    </a:cubicBezTo>
                    <a:cubicBezTo>
                      <a:pt x="10" y="3"/>
                      <a:pt x="9" y="4"/>
                      <a:pt x="8" y="3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6" y="5"/>
                      <a:pt x="5" y="5"/>
                      <a:pt x="4" y="5"/>
                    </a:cubicBezTo>
                    <a:cubicBezTo>
                      <a:pt x="4" y="5"/>
                      <a:pt x="3" y="6"/>
                      <a:pt x="3" y="6"/>
                    </a:cubicBezTo>
                    <a:cubicBezTo>
                      <a:pt x="3" y="6"/>
                      <a:pt x="3" y="7"/>
                      <a:pt x="4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2" y="9"/>
                      <a:pt x="1" y="10"/>
                      <a:pt x="0" y="12"/>
                    </a:cubicBezTo>
                    <a:cubicBezTo>
                      <a:pt x="1" y="12"/>
                      <a:pt x="1" y="11"/>
                      <a:pt x="2" y="11"/>
                    </a:cubicBezTo>
                    <a:cubicBezTo>
                      <a:pt x="2" y="11"/>
                      <a:pt x="3" y="12"/>
                      <a:pt x="3" y="13"/>
                    </a:cubicBezTo>
                    <a:close/>
                    <a:moveTo>
                      <a:pt x="132" y="15"/>
                    </a:moveTo>
                    <a:cubicBezTo>
                      <a:pt x="132" y="14"/>
                      <a:pt x="132" y="14"/>
                      <a:pt x="132" y="14"/>
                    </a:cubicBezTo>
                    <a:cubicBezTo>
                      <a:pt x="133" y="15"/>
                      <a:pt x="132" y="15"/>
                      <a:pt x="132" y="16"/>
                    </a:cubicBezTo>
                    <a:cubicBezTo>
                      <a:pt x="132" y="16"/>
                      <a:pt x="131" y="16"/>
                      <a:pt x="131" y="16"/>
                    </a:cubicBezTo>
                    <a:cubicBezTo>
                      <a:pt x="130" y="14"/>
                      <a:pt x="132" y="16"/>
                      <a:pt x="132" y="15"/>
                    </a:cubicBezTo>
                    <a:close/>
                    <a:moveTo>
                      <a:pt x="143" y="15"/>
                    </a:moveTo>
                    <a:cubicBezTo>
                      <a:pt x="143" y="15"/>
                      <a:pt x="143" y="15"/>
                      <a:pt x="143" y="15"/>
                    </a:cubicBezTo>
                    <a:cubicBezTo>
                      <a:pt x="144" y="15"/>
                      <a:pt x="144" y="16"/>
                      <a:pt x="144" y="16"/>
                    </a:cubicBezTo>
                    <a:cubicBezTo>
                      <a:pt x="144" y="16"/>
                      <a:pt x="144" y="16"/>
                      <a:pt x="144" y="16"/>
                    </a:cubicBezTo>
                    <a:cubicBezTo>
                      <a:pt x="143" y="16"/>
                      <a:pt x="143" y="16"/>
                      <a:pt x="143" y="15"/>
                    </a:cubicBezTo>
                    <a:close/>
                    <a:moveTo>
                      <a:pt x="6" y="11"/>
                    </a:moveTo>
                    <a:cubicBezTo>
                      <a:pt x="6" y="11"/>
                      <a:pt x="6" y="11"/>
                      <a:pt x="7" y="11"/>
                    </a:cubicBezTo>
                    <a:cubicBezTo>
                      <a:pt x="7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lose/>
                    <a:moveTo>
                      <a:pt x="10" y="10"/>
                    </a:moveTo>
                    <a:cubicBezTo>
                      <a:pt x="11" y="10"/>
                      <a:pt x="11" y="11"/>
                      <a:pt x="11" y="11"/>
                    </a:cubicBezTo>
                    <a:cubicBezTo>
                      <a:pt x="11" y="11"/>
                      <a:pt x="10" y="11"/>
                      <a:pt x="10" y="10"/>
                    </a:cubicBezTo>
                    <a:close/>
                    <a:moveTo>
                      <a:pt x="13" y="8"/>
                    </a:moveTo>
                    <a:cubicBezTo>
                      <a:pt x="14" y="8"/>
                      <a:pt x="14" y="8"/>
                      <a:pt x="14" y="8"/>
                    </a:cubicBezTo>
                    <a:cubicBezTo>
                      <a:pt x="14" y="9"/>
                      <a:pt x="14" y="9"/>
                      <a:pt x="13" y="10"/>
                    </a:cubicBezTo>
                    <a:cubicBezTo>
                      <a:pt x="13" y="10"/>
                      <a:pt x="13" y="9"/>
                      <a:pt x="12" y="9"/>
                    </a:cubicBezTo>
                    <a:cubicBezTo>
                      <a:pt x="12" y="9"/>
                      <a:pt x="13" y="8"/>
                      <a:pt x="13" y="8"/>
                    </a:cubicBezTo>
                    <a:close/>
                    <a:moveTo>
                      <a:pt x="15" y="13"/>
                    </a:moveTo>
                    <a:cubicBezTo>
                      <a:pt x="15" y="13"/>
                      <a:pt x="14" y="13"/>
                      <a:pt x="14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2"/>
                      <a:pt x="14" y="12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0"/>
                    </a:cubicBezTo>
                    <a:cubicBezTo>
                      <a:pt x="14" y="11"/>
                      <a:pt x="14" y="10"/>
                      <a:pt x="14" y="10"/>
                    </a:cubicBezTo>
                    <a:cubicBezTo>
                      <a:pt x="15" y="11"/>
                      <a:pt x="16" y="11"/>
                      <a:pt x="17" y="12"/>
                    </a:cubicBezTo>
                    <a:cubicBezTo>
                      <a:pt x="16" y="12"/>
                      <a:pt x="16" y="13"/>
                      <a:pt x="16" y="13"/>
                    </a:cubicBezTo>
                    <a:cubicBezTo>
                      <a:pt x="16" y="14"/>
                      <a:pt x="16" y="14"/>
                      <a:pt x="15" y="13"/>
                    </a:cubicBezTo>
                    <a:close/>
                    <a:moveTo>
                      <a:pt x="24" y="10"/>
                    </a:moveTo>
                    <a:cubicBezTo>
                      <a:pt x="23" y="10"/>
                      <a:pt x="23" y="10"/>
                      <a:pt x="23" y="9"/>
                    </a:cubicBezTo>
                    <a:cubicBezTo>
                      <a:pt x="23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10"/>
                    </a:cubicBezTo>
                    <a:close/>
                    <a:moveTo>
                      <a:pt x="23" y="10"/>
                    </a:move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4" y="10"/>
                      <a:pt x="23" y="10"/>
                      <a:pt x="23" y="10"/>
                    </a:cubicBezTo>
                    <a:close/>
                    <a:moveTo>
                      <a:pt x="20" y="12"/>
                    </a:moveTo>
                    <a:cubicBezTo>
                      <a:pt x="21" y="11"/>
                      <a:pt x="21" y="11"/>
                      <a:pt x="21" y="12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1" y="12"/>
                      <a:pt x="20" y="12"/>
                      <a:pt x="20" y="12"/>
                    </a:cubicBezTo>
                    <a:close/>
                    <a:moveTo>
                      <a:pt x="25" y="14"/>
                    </a:moveTo>
                    <a:cubicBezTo>
                      <a:pt x="24" y="14"/>
                      <a:pt x="24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3" y="12"/>
                      <a:pt x="23" y="12"/>
                      <a:pt x="23" y="13"/>
                    </a:cubicBezTo>
                    <a:cubicBezTo>
                      <a:pt x="23" y="14"/>
                      <a:pt x="25" y="12"/>
                      <a:pt x="25" y="14"/>
                    </a:cubicBezTo>
                    <a:close/>
                    <a:moveTo>
                      <a:pt x="32" y="10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2" y="10"/>
                    </a:cubicBezTo>
                    <a:close/>
                    <a:moveTo>
                      <a:pt x="27" y="8"/>
                    </a:move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7" y="8"/>
                      <a:pt x="27" y="8"/>
                      <a:pt x="27" y="8"/>
                    </a:cubicBezTo>
                    <a:close/>
                    <a:moveTo>
                      <a:pt x="57" y="9"/>
                    </a:moveTo>
                    <a:cubicBezTo>
                      <a:pt x="57" y="9"/>
                      <a:pt x="57" y="9"/>
                      <a:pt x="57" y="9"/>
                    </a:cubicBezTo>
                    <a:cubicBezTo>
                      <a:pt x="57" y="9"/>
                      <a:pt x="57" y="9"/>
                      <a:pt x="57" y="9"/>
                    </a:cubicBezTo>
                    <a:close/>
                    <a:moveTo>
                      <a:pt x="56" y="11"/>
                    </a:moveTo>
                    <a:cubicBezTo>
                      <a:pt x="56" y="13"/>
                      <a:pt x="57" y="12"/>
                      <a:pt x="58" y="12"/>
                    </a:cubicBezTo>
                    <a:cubicBezTo>
                      <a:pt x="58" y="12"/>
                      <a:pt x="58" y="12"/>
                      <a:pt x="58" y="13"/>
                    </a:cubicBezTo>
                    <a:cubicBezTo>
                      <a:pt x="57" y="13"/>
                      <a:pt x="57" y="14"/>
                      <a:pt x="56" y="14"/>
                    </a:cubicBezTo>
                    <a:cubicBezTo>
                      <a:pt x="56" y="12"/>
                      <a:pt x="55" y="13"/>
                      <a:pt x="55" y="12"/>
                    </a:cubicBezTo>
                    <a:cubicBezTo>
                      <a:pt x="55" y="12"/>
                      <a:pt x="55" y="11"/>
                      <a:pt x="55" y="11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6" y="11"/>
                      <a:pt x="56" y="11"/>
                      <a:pt x="56" y="11"/>
                    </a:cubicBezTo>
                    <a:close/>
                    <a:moveTo>
                      <a:pt x="52" y="14"/>
                    </a:moveTo>
                    <a:cubicBezTo>
                      <a:pt x="52" y="14"/>
                      <a:pt x="52" y="14"/>
                      <a:pt x="52" y="14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2" y="14"/>
                      <a:pt x="52" y="14"/>
                      <a:pt x="52" y="14"/>
                    </a:cubicBezTo>
                    <a:close/>
                    <a:moveTo>
                      <a:pt x="51" y="11"/>
                    </a:moveTo>
                    <a:cubicBezTo>
                      <a:pt x="51" y="11"/>
                      <a:pt x="51" y="11"/>
                      <a:pt x="51" y="11"/>
                    </a:cubicBezTo>
                    <a:cubicBezTo>
                      <a:pt x="51" y="10"/>
                      <a:pt x="52" y="10"/>
                      <a:pt x="52" y="10"/>
                    </a:cubicBezTo>
                    <a:cubicBezTo>
                      <a:pt x="52" y="10"/>
                      <a:pt x="52" y="11"/>
                      <a:pt x="51" y="11"/>
                    </a:cubicBezTo>
                    <a:close/>
                    <a:moveTo>
                      <a:pt x="41" y="12"/>
                    </a:move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2"/>
                      <a:pt x="41" y="12"/>
                      <a:pt x="41" y="13"/>
                    </a:cubicBezTo>
                    <a:cubicBezTo>
                      <a:pt x="41" y="12"/>
                      <a:pt x="41" y="12"/>
                      <a:pt x="41" y="12"/>
                    </a:cubicBezTo>
                    <a:close/>
                    <a:moveTo>
                      <a:pt x="42" y="9"/>
                    </a:moveTo>
                    <a:cubicBezTo>
                      <a:pt x="41" y="9"/>
                      <a:pt x="41" y="9"/>
                      <a:pt x="41" y="9"/>
                    </a:cubicBezTo>
                    <a:cubicBezTo>
                      <a:pt x="41" y="9"/>
                      <a:pt x="40" y="8"/>
                      <a:pt x="40" y="8"/>
                    </a:cubicBezTo>
                    <a:cubicBezTo>
                      <a:pt x="41" y="9"/>
                      <a:pt x="41" y="9"/>
                      <a:pt x="41" y="8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8"/>
                      <a:pt x="42" y="8"/>
                      <a:pt x="42" y="9"/>
                    </a:cubicBezTo>
                    <a:close/>
                    <a:moveTo>
                      <a:pt x="40" y="8"/>
                    </a:moveTo>
                    <a:cubicBezTo>
                      <a:pt x="40" y="8"/>
                      <a:pt x="40" y="8"/>
                      <a:pt x="39" y="8"/>
                    </a:cubicBezTo>
                    <a:cubicBezTo>
                      <a:pt x="39" y="8"/>
                      <a:pt x="39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lose/>
                    <a:moveTo>
                      <a:pt x="46" y="13"/>
                    </a:moveTo>
                    <a:cubicBezTo>
                      <a:pt x="46" y="13"/>
                      <a:pt x="45" y="13"/>
                      <a:pt x="45" y="12"/>
                    </a:cubicBezTo>
                    <a:cubicBezTo>
                      <a:pt x="45" y="12"/>
                      <a:pt x="46" y="12"/>
                      <a:pt x="46" y="12"/>
                    </a:cubicBezTo>
                    <a:cubicBezTo>
                      <a:pt x="46" y="13"/>
                      <a:pt x="46" y="13"/>
                      <a:pt x="46" y="13"/>
                    </a:cubicBezTo>
                    <a:close/>
                    <a:moveTo>
                      <a:pt x="49" y="13"/>
                    </a:moveTo>
                    <a:cubicBezTo>
                      <a:pt x="49" y="14"/>
                      <a:pt x="50" y="13"/>
                      <a:pt x="51" y="13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0" y="14"/>
                      <a:pt x="49" y="14"/>
                      <a:pt x="49" y="13"/>
                    </a:cubicBezTo>
                    <a:close/>
                    <a:moveTo>
                      <a:pt x="65" y="13"/>
                    </a:move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5" y="13"/>
                      <a:pt x="65" y="13"/>
                      <a:pt x="65" y="13"/>
                    </a:cubicBezTo>
                    <a:close/>
                    <a:moveTo>
                      <a:pt x="68" y="13"/>
                    </a:move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68" y="13"/>
                      <a:pt x="68" y="13"/>
                    </a:cubicBezTo>
                    <a:close/>
                    <a:moveTo>
                      <a:pt x="73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3" y="11"/>
                      <a:pt x="73" y="11"/>
                      <a:pt x="73" y="11"/>
                    </a:cubicBezTo>
                    <a:close/>
                    <a:moveTo>
                      <a:pt x="73" y="12"/>
                    </a:moveTo>
                    <a:cubicBezTo>
                      <a:pt x="73" y="12"/>
                      <a:pt x="73" y="13"/>
                      <a:pt x="73" y="14"/>
                    </a:cubicBezTo>
                    <a:cubicBezTo>
                      <a:pt x="72" y="14"/>
                      <a:pt x="72" y="14"/>
                      <a:pt x="72" y="14"/>
                    </a:cubicBezTo>
                    <a:cubicBezTo>
                      <a:pt x="72" y="13"/>
                      <a:pt x="73" y="13"/>
                      <a:pt x="73" y="11"/>
                    </a:cubicBezTo>
                    <a:cubicBezTo>
                      <a:pt x="73" y="12"/>
                      <a:pt x="74" y="12"/>
                      <a:pt x="73" y="12"/>
                    </a:cubicBezTo>
                    <a:close/>
                    <a:moveTo>
                      <a:pt x="81" y="10"/>
                    </a:moveTo>
                    <a:cubicBezTo>
                      <a:pt x="81" y="10"/>
                      <a:pt x="82" y="10"/>
                      <a:pt x="82" y="10"/>
                    </a:cubicBezTo>
                    <a:cubicBezTo>
                      <a:pt x="82" y="10"/>
                      <a:pt x="82" y="11"/>
                      <a:pt x="83" y="11"/>
                    </a:cubicBezTo>
                    <a:cubicBezTo>
                      <a:pt x="83" y="11"/>
                      <a:pt x="82" y="12"/>
                      <a:pt x="82" y="12"/>
                    </a:cubicBezTo>
                    <a:cubicBezTo>
                      <a:pt x="82" y="11"/>
                      <a:pt x="81" y="11"/>
                      <a:pt x="81" y="10"/>
                    </a:cubicBezTo>
                    <a:close/>
                    <a:moveTo>
                      <a:pt x="82" y="12"/>
                    </a:moveTo>
                    <a:cubicBezTo>
                      <a:pt x="82" y="13"/>
                      <a:pt x="82" y="13"/>
                      <a:pt x="82" y="13"/>
                    </a:cubicBezTo>
                    <a:cubicBezTo>
                      <a:pt x="82" y="13"/>
                      <a:pt x="82" y="13"/>
                      <a:pt x="81" y="13"/>
                    </a:cubicBezTo>
                    <a:cubicBezTo>
                      <a:pt x="81" y="13"/>
                      <a:pt x="82" y="12"/>
                      <a:pt x="82" y="12"/>
                    </a:cubicBezTo>
                    <a:close/>
                    <a:moveTo>
                      <a:pt x="82" y="14"/>
                    </a:moveTo>
                    <a:cubicBezTo>
                      <a:pt x="82" y="14"/>
                      <a:pt x="82" y="14"/>
                      <a:pt x="82" y="14"/>
                    </a:cubicBezTo>
                    <a:cubicBezTo>
                      <a:pt x="82" y="14"/>
                      <a:pt x="82" y="14"/>
                      <a:pt x="82" y="14"/>
                    </a:cubicBezTo>
                    <a:close/>
                    <a:moveTo>
                      <a:pt x="83" y="12"/>
                    </a:moveTo>
                    <a:cubicBezTo>
                      <a:pt x="83" y="12"/>
                      <a:pt x="83" y="12"/>
                      <a:pt x="83" y="12"/>
                    </a:cubicBezTo>
                    <a:cubicBezTo>
                      <a:pt x="83" y="12"/>
                      <a:pt x="83" y="12"/>
                      <a:pt x="83" y="12"/>
                    </a:cubicBezTo>
                    <a:close/>
                    <a:moveTo>
                      <a:pt x="87" y="10"/>
                    </a:moveTo>
                    <a:cubicBezTo>
                      <a:pt x="87" y="10"/>
                      <a:pt x="87" y="10"/>
                      <a:pt x="87" y="10"/>
                    </a:cubicBezTo>
                    <a:cubicBezTo>
                      <a:pt x="87" y="10"/>
                      <a:pt x="87" y="10"/>
                      <a:pt x="87" y="11"/>
                    </a:cubicBezTo>
                    <a:cubicBezTo>
                      <a:pt x="87" y="10"/>
                      <a:pt x="87" y="10"/>
                      <a:pt x="87" y="10"/>
                    </a:cubicBezTo>
                    <a:close/>
                    <a:moveTo>
                      <a:pt x="88" y="11"/>
                    </a:move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1"/>
                    </a:cubicBezTo>
                    <a:close/>
                    <a:moveTo>
                      <a:pt x="94" y="13"/>
                    </a:moveTo>
                    <a:cubicBezTo>
                      <a:pt x="94" y="13"/>
                      <a:pt x="94" y="13"/>
                      <a:pt x="94" y="13"/>
                    </a:cubicBezTo>
                    <a:cubicBezTo>
                      <a:pt x="94" y="13"/>
                      <a:pt x="94" y="13"/>
                      <a:pt x="93" y="13"/>
                    </a:cubicBezTo>
                    <a:cubicBezTo>
                      <a:pt x="93" y="12"/>
                      <a:pt x="94" y="12"/>
                      <a:pt x="94" y="13"/>
                    </a:cubicBezTo>
                    <a:close/>
                    <a:moveTo>
                      <a:pt x="98" y="11"/>
                    </a:moveTo>
                    <a:cubicBezTo>
                      <a:pt x="98" y="11"/>
                      <a:pt x="98" y="11"/>
                      <a:pt x="99" y="11"/>
                    </a:cubicBezTo>
                    <a:cubicBezTo>
                      <a:pt x="99" y="11"/>
                      <a:pt x="99" y="11"/>
                      <a:pt x="99" y="12"/>
                    </a:cubicBezTo>
                    <a:cubicBezTo>
                      <a:pt x="99" y="12"/>
                      <a:pt x="98" y="12"/>
                      <a:pt x="98" y="11"/>
                    </a:cubicBezTo>
                    <a:close/>
                    <a:moveTo>
                      <a:pt x="103" y="12"/>
                    </a:moveTo>
                    <a:cubicBezTo>
                      <a:pt x="104" y="12"/>
                      <a:pt x="104" y="11"/>
                      <a:pt x="105" y="11"/>
                    </a:cubicBezTo>
                    <a:cubicBezTo>
                      <a:pt x="105" y="12"/>
                      <a:pt x="106" y="12"/>
                      <a:pt x="106" y="12"/>
                    </a:cubicBezTo>
                    <a:cubicBezTo>
                      <a:pt x="106" y="12"/>
                      <a:pt x="106" y="12"/>
                      <a:pt x="107" y="12"/>
                    </a:cubicBezTo>
                    <a:cubicBezTo>
                      <a:pt x="106" y="13"/>
                      <a:pt x="104" y="12"/>
                      <a:pt x="103" y="12"/>
                    </a:cubicBezTo>
                    <a:close/>
                    <a:moveTo>
                      <a:pt x="128" y="3"/>
                    </a:moveTo>
                    <a:cubicBezTo>
                      <a:pt x="128" y="3"/>
                      <a:pt x="128" y="3"/>
                      <a:pt x="129" y="3"/>
                    </a:cubicBezTo>
                    <a:cubicBezTo>
                      <a:pt x="129" y="3"/>
                      <a:pt x="129" y="3"/>
                      <a:pt x="129" y="4"/>
                    </a:cubicBezTo>
                    <a:cubicBezTo>
                      <a:pt x="128" y="4"/>
                      <a:pt x="128" y="4"/>
                      <a:pt x="128" y="3"/>
                    </a:cubicBezTo>
                    <a:close/>
                    <a:moveTo>
                      <a:pt x="122" y="11"/>
                    </a:moveTo>
                    <a:cubicBezTo>
                      <a:pt x="122" y="11"/>
                      <a:pt x="122" y="11"/>
                      <a:pt x="123" y="11"/>
                    </a:cubicBezTo>
                    <a:cubicBezTo>
                      <a:pt x="122" y="11"/>
                      <a:pt x="122" y="11"/>
                      <a:pt x="122" y="11"/>
                    </a:cubicBezTo>
                    <a:cubicBezTo>
                      <a:pt x="122" y="11"/>
                      <a:pt x="122" y="11"/>
                      <a:pt x="122" y="11"/>
                    </a:cubicBezTo>
                    <a:close/>
                    <a:moveTo>
                      <a:pt x="118" y="7"/>
                    </a:moveTo>
                    <a:cubicBezTo>
                      <a:pt x="118" y="7"/>
                      <a:pt x="118" y="7"/>
                      <a:pt x="118" y="7"/>
                    </a:cubicBezTo>
                    <a:cubicBezTo>
                      <a:pt x="118" y="7"/>
                      <a:pt x="118" y="7"/>
                      <a:pt x="117" y="6"/>
                    </a:cubicBezTo>
                    <a:cubicBezTo>
                      <a:pt x="118" y="6"/>
                      <a:pt x="118" y="7"/>
                      <a:pt x="118" y="7"/>
                    </a:cubicBezTo>
                    <a:close/>
                    <a:moveTo>
                      <a:pt x="116" y="10"/>
                    </a:moveTo>
                    <a:cubicBezTo>
                      <a:pt x="115" y="10"/>
                      <a:pt x="115" y="11"/>
                      <a:pt x="114" y="11"/>
                    </a:cubicBezTo>
                    <a:cubicBezTo>
                      <a:pt x="114" y="11"/>
                      <a:pt x="114" y="11"/>
                      <a:pt x="114" y="11"/>
                    </a:cubicBezTo>
                    <a:cubicBezTo>
                      <a:pt x="114" y="10"/>
                      <a:pt x="114" y="10"/>
                      <a:pt x="114" y="9"/>
                    </a:cubicBezTo>
                    <a:cubicBezTo>
                      <a:pt x="115" y="9"/>
                      <a:pt x="115" y="9"/>
                      <a:pt x="115" y="9"/>
                    </a:cubicBezTo>
                    <a:cubicBezTo>
                      <a:pt x="115" y="10"/>
                      <a:pt x="116" y="10"/>
                      <a:pt x="116" y="10"/>
                    </a:cubicBezTo>
                    <a:cubicBezTo>
                      <a:pt x="116" y="10"/>
                      <a:pt x="116" y="10"/>
                      <a:pt x="116" y="10"/>
                    </a:cubicBezTo>
                    <a:close/>
                    <a:moveTo>
                      <a:pt x="123" y="13"/>
                    </a:moveTo>
                    <a:cubicBezTo>
                      <a:pt x="123" y="13"/>
                      <a:pt x="123" y="13"/>
                      <a:pt x="123" y="13"/>
                    </a:cubicBezTo>
                    <a:cubicBezTo>
                      <a:pt x="123" y="13"/>
                      <a:pt x="123" y="13"/>
                      <a:pt x="122" y="13"/>
                    </a:cubicBezTo>
                    <a:cubicBezTo>
                      <a:pt x="122" y="13"/>
                      <a:pt x="122" y="13"/>
                      <a:pt x="122" y="12"/>
                    </a:cubicBezTo>
                    <a:cubicBezTo>
                      <a:pt x="122" y="13"/>
                      <a:pt x="122" y="13"/>
                      <a:pt x="123" y="13"/>
                    </a:cubicBezTo>
                    <a:cubicBezTo>
                      <a:pt x="123" y="12"/>
                      <a:pt x="123" y="12"/>
                      <a:pt x="123" y="12"/>
                    </a:cubicBezTo>
                    <a:cubicBezTo>
                      <a:pt x="123" y="12"/>
                      <a:pt x="123" y="13"/>
                      <a:pt x="123" y="13"/>
                    </a:cubicBezTo>
                    <a:cubicBezTo>
                      <a:pt x="123" y="13"/>
                      <a:pt x="124" y="13"/>
                      <a:pt x="124" y="13"/>
                    </a:cubicBezTo>
                    <a:cubicBezTo>
                      <a:pt x="124" y="13"/>
                      <a:pt x="124" y="13"/>
                      <a:pt x="123" y="13"/>
                    </a:cubicBezTo>
                    <a:close/>
                    <a:moveTo>
                      <a:pt x="131" y="8"/>
                    </a:moveTo>
                    <a:cubicBezTo>
                      <a:pt x="131" y="8"/>
                      <a:pt x="131" y="8"/>
                      <a:pt x="131" y="8"/>
                    </a:cubicBezTo>
                    <a:cubicBezTo>
                      <a:pt x="131" y="8"/>
                      <a:pt x="131" y="8"/>
                      <a:pt x="131" y="7"/>
                    </a:cubicBezTo>
                    <a:cubicBezTo>
                      <a:pt x="131" y="7"/>
                      <a:pt x="131" y="7"/>
                      <a:pt x="132" y="7"/>
                    </a:cubicBezTo>
                    <a:cubicBezTo>
                      <a:pt x="132" y="8"/>
                      <a:pt x="131" y="8"/>
                      <a:pt x="131" y="8"/>
                    </a:cubicBezTo>
                    <a:close/>
                    <a:moveTo>
                      <a:pt x="130" y="3"/>
                    </a:moveTo>
                    <a:cubicBezTo>
                      <a:pt x="130" y="3"/>
                      <a:pt x="130" y="3"/>
                      <a:pt x="130" y="3"/>
                    </a:cubicBezTo>
                    <a:cubicBezTo>
                      <a:pt x="130" y="3"/>
                      <a:pt x="131" y="3"/>
                      <a:pt x="131" y="3"/>
                    </a:cubicBezTo>
                    <a:cubicBezTo>
                      <a:pt x="130" y="4"/>
                      <a:pt x="130" y="4"/>
                      <a:pt x="130" y="4"/>
                    </a:cubicBezTo>
                    <a:cubicBezTo>
                      <a:pt x="130" y="4"/>
                      <a:pt x="130" y="4"/>
                      <a:pt x="129" y="4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29" y="4"/>
                      <a:pt x="129" y="4"/>
                      <a:pt x="130" y="3"/>
                    </a:cubicBezTo>
                    <a:cubicBezTo>
                      <a:pt x="130" y="4"/>
                      <a:pt x="130" y="4"/>
                      <a:pt x="130" y="3"/>
                    </a:cubicBezTo>
                    <a:close/>
                    <a:moveTo>
                      <a:pt x="121" y="3"/>
                    </a:moveTo>
                    <a:cubicBezTo>
                      <a:pt x="120" y="3"/>
                      <a:pt x="119" y="3"/>
                      <a:pt x="118" y="3"/>
                    </a:cubicBezTo>
                    <a:cubicBezTo>
                      <a:pt x="118" y="3"/>
                      <a:pt x="118" y="3"/>
                      <a:pt x="118" y="3"/>
                    </a:cubicBezTo>
                    <a:cubicBezTo>
                      <a:pt x="118" y="2"/>
                      <a:pt x="120" y="3"/>
                      <a:pt x="121" y="3"/>
                    </a:cubicBezTo>
                    <a:close/>
                    <a:moveTo>
                      <a:pt x="118" y="4"/>
                    </a:moveTo>
                    <a:cubicBezTo>
                      <a:pt x="117" y="4"/>
                      <a:pt x="117" y="4"/>
                      <a:pt x="117" y="4"/>
                    </a:cubicBezTo>
                    <a:cubicBezTo>
                      <a:pt x="117" y="4"/>
                      <a:pt x="117" y="4"/>
                      <a:pt x="118" y="4"/>
                    </a:cubicBezTo>
                    <a:close/>
                    <a:moveTo>
                      <a:pt x="111" y="5"/>
                    </a:moveTo>
                    <a:cubicBezTo>
                      <a:pt x="111" y="5"/>
                      <a:pt x="111" y="5"/>
                      <a:pt x="111" y="6"/>
                    </a:cubicBezTo>
                    <a:cubicBezTo>
                      <a:pt x="111" y="6"/>
                      <a:pt x="111" y="6"/>
                      <a:pt x="110" y="6"/>
                    </a:cubicBezTo>
                    <a:cubicBezTo>
                      <a:pt x="111" y="5"/>
                      <a:pt x="111" y="5"/>
                      <a:pt x="111" y="5"/>
                    </a:cubicBezTo>
                    <a:close/>
                    <a:moveTo>
                      <a:pt x="98" y="7"/>
                    </a:moveTo>
                    <a:cubicBezTo>
                      <a:pt x="99" y="7"/>
                      <a:pt x="99" y="7"/>
                      <a:pt x="99" y="7"/>
                    </a:cubicBezTo>
                    <a:cubicBezTo>
                      <a:pt x="99" y="7"/>
                      <a:pt x="99" y="7"/>
                      <a:pt x="99" y="7"/>
                    </a:cubicBezTo>
                    <a:cubicBezTo>
                      <a:pt x="98" y="7"/>
                      <a:pt x="98" y="7"/>
                      <a:pt x="98" y="7"/>
                    </a:cubicBezTo>
                    <a:cubicBezTo>
                      <a:pt x="98" y="7"/>
                      <a:pt x="98" y="7"/>
                      <a:pt x="98" y="7"/>
                    </a:cubicBezTo>
                    <a:close/>
                    <a:moveTo>
                      <a:pt x="86" y="7"/>
                    </a:moveTo>
                    <a:cubicBezTo>
                      <a:pt x="85" y="8"/>
                      <a:pt x="85" y="8"/>
                      <a:pt x="85" y="8"/>
                    </a:cubicBezTo>
                    <a:cubicBezTo>
                      <a:pt x="85" y="8"/>
                      <a:pt x="85" y="8"/>
                      <a:pt x="85" y="8"/>
                    </a:cubicBezTo>
                    <a:cubicBezTo>
                      <a:pt x="85" y="8"/>
                      <a:pt x="85" y="8"/>
                      <a:pt x="86" y="7"/>
                    </a:cubicBezTo>
                    <a:close/>
                    <a:moveTo>
                      <a:pt x="74" y="7"/>
                    </a:moveTo>
                    <a:cubicBezTo>
                      <a:pt x="74" y="8"/>
                      <a:pt x="73" y="8"/>
                      <a:pt x="73" y="6"/>
                    </a:cubicBezTo>
                    <a:cubicBezTo>
                      <a:pt x="73" y="6"/>
                      <a:pt x="74" y="7"/>
                      <a:pt x="74" y="7"/>
                    </a:cubicBezTo>
                    <a:close/>
                    <a:moveTo>
                      <a:pt x="66" y="6"/>
                    </a:moveTo>
                    <a:cubicBezTo>
                      <a:pt x="66" y="6"/>
                      <a:pt x="66" y="6"/>
                      <a:pt x="66" y="6"/>
                    </a:cubicBezTo>
                    <a:cubicBezTo>
                      <a:pt x="66" y="6"/>
                      <a:pt x="66" y="6"/>
                      <a:pt x="66" y="6"/>
                    </a:cubicBezTo>
                    <a:close/>
                    <a:moveTo>
                      <a:pt x="62" y="11"/>
                    </a:moveTo>
                    <a:cubicBezTo>
                      <a:pt x="62" y="11"/>
                      <a:pt x="62" y="11"/>
                      <a:pt x="62" y="11"/>
                    </a:cubicBezTo>
                    <a:cubicBezTo>
                      <a:pt x="61" y="11"/>
                      <a:pt x="61" y="12"/>
                      <a:pt x="60" y="12"/>
                    </a:cubicBezTo>
                    <a:cubicBezTo>
                      <a:pt x="60" y="12"/>
                      <a:pt x="60" y="12"/>
                      <a:pt x="60" y="12"/>
                    </a:cubicBezTo>
                    <a:cubicBezTo>
                      <a:pt x="59" y="11"/>
                      <a:pt x="57" y="11"/>
                      <a:pt x="56" y="11"/>
                    </a:cubicBezTo>
                    <a:cubicBezTo>
                      <a:pt x="56" y="11"/>
                      <a:pt x="56" y="10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6" y="9"/>
                      <a:pt x="56" y="9"/>
                      <a:pt x="57" y="9"/>
                    </a:cubicBezTo>
                    <a:cubicBezTo>
                      <a:pt x="57" y="9"/>
                      <a:pt x="57" y="9"/>
                      <a:pt x="57" y="9"/>
                    </a:cubicBezTo>
                    <a:cubicBezTo>
                      <a:pt x="57" y="10"/>
                      <a:pt x="58" y="11"/>
                      <a:pt x="58" y="10"/>
                    </a:cubicBezTo>
                    <a:cubicBezTo>
                      <a:pt x="58" y="10"/>
                      <a:pt x="59" y="10"/>
                      <a:pt x="59" y="10"/>
                    </a:cubicBezTo>
                    <a:cubicBezTo>
                      <a:pt x="59" y="10"/>
                      <a:pt x="59" y="10"/>
                      <a:pt x="59" y="11"/>
                    </a:cubicBezTo>
                    <a:cubicBezTo>
                      <a:pt x="59" y="11"/>
                      <a:pt x="60" y="11"/>
                      <a:pt x="60" y="11"/>
                    </a:cubicBezTo>
                    <a:cubicBezTo>
                      <a:pt x="60" y="11"/>
                      <a:pt x="60" y="11"/>
                      <a:pt x="60" y="11"/>
                    </a:cubicBezTo>
                    <a:cubicBezTo>
                      <a:pt x="61" y="11"/>
                      <a:pt x="62" y="10"/>
                      <a:pt x="62" y="11"/>
                    </a:cubicBezTo>
                    <a:close/>
                    <a:moveTo>
                      <a:pt x="55" y="3"/>
                    </a:move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3"/>
                      <a:pt x="55" y="3"/>
                    </a:cubicBezTo>
                    <a:cubicBezTo>
                      <a:pt x="55" y="3"/>
                      <a:pt x="55" y="3"/>
                      <a:pt x="55" y="3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5" y="6"/>
                      <a:pt x="25" y="6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7"/>
                      <a:pt x="24" y="7"/>
                      <a:pt x="24" y="6"/>
                    </a:cubicBezTo>
                    <a:cubicBezTo>
                      <a:pt x="24" y="6"/>
                      <a:pt x="24" y="6"/>
                      <a:pt x="24" y="6"/>
                    </a:cubicBezTo>
                    <a:cubicBezTo>
                      <a:pt x="24" y="6"/>
                      <a:pt x="25" y="5"/>
                      <a:pt x="25" y="6"/>
                    </a:cubicBezTo>
                    <a:close/>
                    <a:moveTo>
                      <a:pt x="17" y="9"/>
                    </a:moveTo>
                    <a:cubicBezTo>
                      <a:pt x="16" y="10"/>
                      <a:pt x="18" y="10"/>
                      <a:pt x="18" y="10"/>
                    </a:cubicBezTo>
                    <a:cubicBezTo>
                      <a:pt x="18" y="10"/>
                      <a:pt x="17" y="11"/>
                      <a:pt x="17" y="11"/>
                    </a:cubicBezTo>
                    <a:cubicBezTo>
                      <a:pt x="17" y="11"/>
                      <a:pt x="16" y="10"/>
                      <a:pt x="16" y="9"/>
                    </a:cubicBezTo>
                    <a:cubicBezTo>
                      <a:pt x="17" y="9"/>
                      <a:pt x="17" y="9"/>
                      <a:pt x="17" y="9"/>
                    </a:cubicBezTo>
                    <a:close/>
                    <a:moveTo>
                      <a:pt x="12" y="10"/>
                    </a:move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1" y="10"/>
                      <a:pt x="10" y="9"/>
                    </a:cubicBezTo>
                    <a:cubicBezTo>
                      <a:pt x="11" y="10"/>
                      <a:pt x="12" y="10"/>
                      <a:pt x="12" y="10"/>
                    </a:cubicBezTo>
                    <a:close/>
                    <a:moveTo>
                      <a:pt x="5" y="7"/>
                    </a:moveTo>
                    <a:cubicBezTo>
                      <a:pt x="5" y="8"/>
                      <a:pt x="5" y="9"/>
                      <a:pt x="6" y="9"/>
                    </a:cubicBezTo>
                    <a:cubicBezTo>
                      <a:pt x="6" y="10"/>
                      <a:pt x="5" y="11"/>
                      <a:pt x="5" y="12"/>
                    </a:cubicBezTo>
                    <a:cubicBezTo>
                      <a:pt x="4" y="12"/>
                      <a:pt x="4" y="11"/>
                      <a:pt x="4" y="11"/>
                    </a:cubicBezTo>
                    <a:cubicBezTo>
                      <a:pt x="3" y="10"/>
                      <a:pt x="5" y="10"/>
                      <a:pt x="5" y="10"/>
                    </a:cubicBezTo>
                    <a:cubicBezTo>
                      <a:pt x="5" y="9"/>
                      <a:pt x="4" y="9"/>
                      <a:pt x="3" y="10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9"/>
                      <a:pt x="4" y="7"/>
                      <a:pt x="5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3336"/>
              <p:cNvSpPr/>
              <p:nvPr/>
            </p:nvSpPr>
            <p:spPr bwMode="auto">
              <a:xfrm>
                <a:off x="9194801" y="4924425"/>
                <a:ext cx="6350" cy="6350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1 h 2"/>
                  <a:gd name="T4" fmla="*/ 1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3337"/>
              <p:cNvSpPr/>
              <p:nvPr/>
            </p:nvSpPr>
            <p:spPr bwMode="auto">
              <a:xfrm>
                <a:off x="9217026" y="4914900"/>
                <a:ext cx="20638" cy="15875"/>
              </a:xfrm>
              <a:custGeom>
                <a:avLst/>
                <a:gdLst>
                  <a:gd name="T0" fmla="*/ 5 w 6"/>
                  <a:gd name="T1" fmla="*/ 1 h 5"/>
                  <a:gd name="T2" fmla="*/ 5 w 6"/>
                  <a:gd name="T3" fmla="*/ 0 h 5"/>
                  <a:gd name="T4" fmla="*/ 4 w 6"/>
                  <a:gd name="T5" fmla="*/ 1 h 5"/>
                  <a:gd name="T6" fmla="*/ 3 w 6"/>
                  <a:gd name="T7" fmla="*/ 0 h 5"/>
                  <a:gd name="T8" fmla="*/ 3 w 6"/>
                  <a:gd name="T9" fmla="*/ 1 h 5"/>
                  <a:gd name="T10" fmla="*/ 0 w 6"/>
                  <a:gd name="T11" fmla="*/ 3 h 5"/>
                  <a:gd name="T12" fmla="*/ 2 w 6"/>
                  <a:gd name="T13" fmla="*/ 5 h 5"/>
                  <a:gd name="T14" fmla="*/ 1 w 6"/>
                  <a:gd name="T15" fmla="*/ 3 h 5"/>
                  <a:gd name="T16" fmla="*/ 3 w 6"/>
                  <a:gd name="T17" fmla="*/ 2 h 5"/>
                  <a:gd name="T18" fmla="*/ 6 w 6"/>
                  <a:gd name="T19" fmla="*/ 5 h 5"/>
                  <a:gd name="T20" fmla="*/ 5 w 6"/>
                  <a:gd name="T21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" h="5">
                    <a:moveTo>
                      <a:pt x="5" y="1"/>
                    </a:moveTo>
                    <a:cubicBezTo>
                      <a:pt x="5" y="1"/>
                      <a:pt x="6" y="1"/>
                      <a:pt x="5" y="0"/>
                    </a:cubicBezTo>
                    <a:cubicBezTo>
                      <a:pt x="5" y="0"/>
                      <a:pt x="4" y="0"/>
                      <a:pt x="4" y="1"/>
                    </a:cubicBezTo>
                    <a:cubicBezTo>
                      <a:pt x="3" y="1"/>
                      <a:pt x="3" y="1"/>
                      <a:pt x="3" y="0"/>
                    </a:cubicBezTo>
                    <a:cubicBezTo>
                      <a:pt x="2" y="0"/>
                      <a:pt x="3" y="1"/>
                      <a:pt x="3" y="1"/>
                    </a:cubicBezTo>
                    <a:cubicBezTo>
                      <a:pt x="3" y="2"/>
                      <a:pt x="1" y="2"/>
                      <a:pt x="0" y="3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2" y="4"/>
                      <a:pt x="1" y="4"/>
                      <a:pt x="1" y="3"/>
                    </a:cubicBezTo>
                    <a:cubicBezTo>
                      <a:pt x="1" y="3"/>
                      <a:pt x="2" y="2"/>
                      <a:pt x="3" y="2"/>
                    </a:cubicBezTo>
                    <a:cubicBezTo>
                      <a:pt x="4" y="3"/>
                      <a:pt x="4" y="5"/>
                      <a:pt x="6" y="5"/>
                    </a:cubicBezTo>
                    <a:cubicBezTo>
                      <a:pt x="5" y="4"/>
                      <a:pt x="4" y="3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3338"/>
              <p:cNvSpPr/>
              <p:nvPr/>
            </p:nvSpPr>
            <p:spPr bwMode="auto">
              <a:xfrm>
                <a:off x="9086851" y="4927600"/>
                <a:ext cx="6350" cy="3175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3339"/>
              <p:cNvSpPr/>
              <p:nvPr/>
            </p:nvSpPr>
            <p:spPr bwMode="auto">
              <a:xfrm>
                <a:off x="8731251" y="4856163"/>
                <a:ext cx="6350" cy="6350"/>
              </a:xfrm>
              <a:custGeom>
                <a:avLst/>
                <a:gdLst>
                  <a:gd name="T0" fmla="*/ 2 w 2"/>
                  <a:gd name="T1" fmla="*/ 2 h 2"/>
                  <a:gd name="T2" fmla="*/ 2 w 2"/>
                  <a:gd name="T3" fmla="*/ 0 h 2"/>
                  <a:gd name="T4" fmla="*/ 2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2" y="2"/>
                    </a:moveTo>
                    <a:cubicBezTo>
                      <a:pt x="2" y="1"/>
                      <a:pt x="2" y="1"/>
                      <a:pt x="2" y="0"/>
                    </a:cubicBezTo>
                    <a:cubicBezTo>
                      <a:pt x="0" y="0"/>
                      <a:pt x="0" y="2"/>
                      <a:pt x="2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3340"/>
              <p:cNvSpPr/>
              <p:nvPr/>
            </p:nvSpPr>
            <p:spPr bwMode="auto">
              <a:xfrm>
                <a:off x="8696326" y="4845050"/>
                <a:ext cx="9525" cy="6350"/>
              </a:xfrm>
              <a:custGeom>
                <a:avLst/>
                <a:gdLst>
                  <a:gd name="T0" fmla="*/ 1 w 3"/>
                  <a:gd name="T1" fmla="*/ 0 h 2"/>
                  <a:gd name="T2" fmla="*/ 2 w 3"/>
                  <a:gd name="T3" fmla="*/ 2 h 2"/>
                  <a:gd name="T4" fmla="*/ 1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0"/>
                    </a:moveTo>
                    <a:cubicBezTo>
                      <a:pt x="0" y="1"/>
                      <a:pt x="2" y="1"/>
                      <a:pt x="2" y="2"/>
                    </a:cubicBezTo>
                    <a:cubicBezTo>
                      <a:pt x="3" y="2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3341"/>
              <p:cNvSpPr/>
              <p:nvPr/>
            </p:nvSpPr>
            <p:spPr bwMode="auto">
              <a:xfrm>
                <a:off x="8728076" y="4848225"/>
                <a:ext cx="9525" cy="7937"/>
              </a:xfrm>
              <a:custGeom>
                <a:avLst/>
                <a:gdLst>
                  <a:gd name="T0" fmla="*/ 0 w 3"/>
                  <a:gd name="T1" fmla="*/ 0 h 2"/>
                  <a:gd name="T2" fmla="*/ 1 w 3"/>
                  <a:gd name="T3" fmla="*/ 2 h 2"/>
                  <a:gd name="T4" fmla="*/ 3 w 3"/>
                  <a:gd name="T5" fmla="*/ 2 h 2"/>
                  <a:gd name="T6" fmla="*/ 0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2" y="0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3342"/>
              <p:cNvSpPr/>
              <p:nvPr/>
            </p:nvSpPr>
            <p:spPr bwMode="auto">
              <a:xfrm>
                <a:off x="8943976" y="4845050"/>
                <a:ext cx="6350" cy="11112"/>
              </a:xfrm>
              <a:custGeom>
                <a:avLst/>
                <a:gdLst>
                  <a:gd name="T0" fmla="*/ 0 w 2"/>
                  <a:gd name="T1" fmla="*/ 2 h 3"/>
                  <a:gd name="T2" fmla="*/ 1 w 2"/>
                  <a:gd name="T3" fmla="*/ 3 h 3"/>
                  <a:gd name="T4" fmla="*/ 2 w 2"/>
                  <a:gd name="T5" fmla="*/ 3 h 3"/>
                  <a:gd name="T6" fmla="*/ 2 w 2"/>
                  <a:gd name="T7" fmla="*/ 1 h 3"/>
                  <a:gd name="T8" fmla="*/ 0 w 2"/>
                  <a:gd name="T9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2"/>
                    </a:moveTo>
                    <a:cubicBezTo>
                      <a:pt x="1" y="2"/>
                      <a:pt x="1" y="2"/>
                      <a:pt x="1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2"/>
                      <a:pt x="2" y="1"/>
                      <a:pt x="2" y="1"/>
                    </a:cubicBezTo>
                    <a:cubicBezTo>
                      <a:pt x="2" y="0"/>
                      <a:pt x="2" y="2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3343"/>
              <p:cNvSpPr/>
              <p:nvPr/>
            </p:nvSpPr>
            <p:spPr bwMode="auto">
              <a:xfrm>
                <a:off x="9021763" y="4797425"/>
                <a:ext cx="6350" cy="6350"/>
              </a:xfrm>
              <a:custGeom>
                <a:avLst/>
                <a:gdLst>
                  <a:gd name="T0" fmla="*/ 0 w 2"/>
                  <a:gd name="T1" fmla="*/ 2 h 2"/>
                  <a:gd name="T2" fmla="*/ 2 w 2"/>
                  <a:gd name="T3" fmla="*/ 2 h 2"/>
                  <a:gd name="T4" fmla="*/ 1 w 2"/>
                  <a:gd name="T5" fmla="*/ 0 h 2"/>
                  <a:gd name="T6" fmla="*/ 0 w 2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2">
                    <a:moveTo>
                      <a:pt x="0" y="2"/>
                    </a:moveTo>
                    <a:cubicBezTo>
                      <a:pt x="1" y="2"/>
                      <a:pt x="1" y="2"/>
                      <a:pt x="2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3344"/>
              <p:cNvSpPr/>
              <p:nvPr/>
            </p:nvSpPr>
            <p:spPr bwMode="auto">
              <a:xfrm>
                <a:off x="9232901" y="4914900"/>
                <a:ext cx="11113" cy="9525"/>
              </a:xfrm>
              <a:custGeom>
                <a:avLst/>
                <a:gdLst>
                  <a:gd name="T0" fmla="*/ 0 w 3"/>
                  <a:gd name="T1" fmla="*/ 1 h 3"/>
                  <a:gd name="T2" fmla="*/ 2 w 3"/>
                  <a:gd name="T3" fmla="*/ 3 h 3"/>
                  <a:gd name="T4" fmla="*/ 0 w 3"/>
                  <a:gd name="T5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2"/>
                      <a:pt x="2" y="1"/>
                      <a:pt x="2" y="3"/>
                    </a:cubicBezTo>
                    <a:cubicBezTo>
                      <a:pt x="3" y="2"/>
                      <a:pt x="1" y="0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3345"/>
              <p:cNvSpPr/>
              <p:nvPr/>
            </p:nvSpPr>
            <p:spPr bwMode="auto">
              <a:xfrm>
                <a:off x="9240838" y="4924425"/>
                <a:ext cx="3175" cy="6350"/>
              </a:xfrm>
              <a:custGeom>
                <a:avLst/>
                <a:gdLst>
                  <a:gd name="T0" fmla="*/ 1 w 1"/>
                  <a:gd name="T1" fmla="*/ 2 h 2"/>
                  <a:gd name="T2" fmla="*/ 1 w 1"/>
                  <a:gd name="T3" fmla="*/ 2 h 2"/>
                  <a:gd name="T4" fmla="*/ 1 w 1"/>
                  <a:gd name="T5" fmla="*/ 0 h 2"/>
                  <a:gd name="T6" fmla="*/ 0 w 1"/>
                  <a:gd name="T7" fmla="*/ 1 h 2"/>
                  <a:gd name="T8" fmla="*/ 1 w 1"/>
                  <a:gd name="T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3346"/>
              <p:cNvSpPr/>
              <p:nvPr/>
            </p:nvSpPr>
            <p:spPr bwMode="auto">
              <a:xfrm>
                <a:off x="9263063" y="4797425"/>
                <a:ext cx="12700" cy="6350"/>
              </a:xfrm>
              <a:custGeom>
                <a:avLst/>
                <a:gdLst>
                  <a:gd name="T0" fmla="*/ 3 w 4"/>
                  <a:gd name="T1" fmla="*/ 0 h 2"/>
                  <a:gd name="T2" fmla="*/ 3 w 4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" h="2">
                    <a:moveTo>
                      <a:pt x="3" y="0"/>
                    </a:moveTo>
                    <a:cubicBezTo>
                      <a:pt x="0" y="0"/>
                      <a:pt x="4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3347"/>
              <p:cNvSpPr/>
              <p:nvPr/>
            </p:nvSpPr>
            <p:spPr bwMode="auto">
              <a:xfrm>
                <a:off x="9282113" y="4786313"/>
                <a:ext cx="9525" cy="14287"/>
              </a:xfrm>
              <a:custGeom>
                <a:avLst/>
                <a:gdLst>
                  <a:gd name="T0" fmla="*/ 1 w 3"/>
                  <a:gd name="T1" fmla="*/ 0 h 4"/>
                  <a:gd name="T2" fmla="*/ 1 w 3"/>
                  <a:gd name="T3" fmla="*/ 4 h 4"/>
                  <a:gd name="T4" fmla="*/ 3 w 3"/>
                  <a:gd name="T5" fmla="*/ 2 h 4"/>
                  <a:gd name="T6" fmla="*/ 1 w 3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1" y="0"/>
                    </a:moveTo>
                    <a:cubicBezTo>
                      <a:pt x="0" y="1"/>
                      <a:pt x="0" y="2"/>
                      <a:pt x="1" y="4"/>
                    </a:cubicBezTo>
                    <a:cubicBezTo>
                      <a:pt x="2" y="3"/>
                      <a:pt x="3" y="3"/>
                      <a:pt x="3" y="2"/>
                    </a:cubicBezTo>
                    <a:cubicBezTo>
                      <a:pt x="2" y="2"/>
                      <a:pt x="2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3348"/>
              <p:cNvSpPr/>
              <p:nvPr/>
            </p:nvSpPr>
            <p:spPr bwMode="auto">
              <a:xfrm>
                <a:off x="9253538" y="4783138"/>
                <a:ext cx="12700" cy="20637"/>
              </a:xfrm>
              <a:custGeom>
                <a:avLst/>
                <a:gdLst>
                  <a:gd name="T0" fmla="*/ 1 w 4"/>
                  <a:gd name="T1" fmla="*/ 0 h 6"/>
                  <a:gd name="T2" fmla="*/ 1 w 4"/>
                  <a:gd name="T3" fmla="*/ 1 h 6"/>
                  <a:gd name="T4" fmla="*/ 1 w 4"/>
                  <a:gd name="T5" fmla="*/ 1 h 6"/>
                  <a:gd name="T6" fmla="*/ 1 w 4"/>
                  <a:gd name="T7" fmla="*/ 1 h 6"/>
                  <a:gd name="T8" fmla="*/ 0 w 4"/>
                  <a:gd name="T9" fmla="*/ 2 h 6"/>
                  <a:gd name="T10" fmla="*/ 0 w 4"/>
                  <a:gd name="T11" fmla="*/ 6 h 6"/>
                  <a:gd name="T12" fmla="*/ 2 w 4"/>
                  <a:gd name="T13" fmla="*/ 6 h 6"/>
                  <a:gd name="T14" fmla="*/ 3 w 4"/>
                  <a:gd name="T15" fmla="*/ 0 h 6"/>
                  <a:gd name="T16" fmla="*/ 1 w 4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6">
                    <a:moveTo>
                      <a:pt x="1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1" y="4"/>
                      <a:pt x="0" y="6"/>
                    </a:cubicBezTo>
                    <a:cubicBezTo>
                      <a:pt x="1" y="5"/>
                      <a:pt x="2" y="3"/>
                      <a:pt x="2" y="6"/>
                    </a:cubicBezTo>
                    <a:cubicBezTo>
                      <a:pt x="4" y="4"/>
                      <a:pt x="2" y="2"/>
                      <a:pt x="3" y="0"/>
                    </a:cubicBezTo>
                    <a:cubicBezTo>
                      <a:pt x="2" y="0"/>
                      <a:pt x="2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3349"/>
              <p:cNvSpPr/>
              <p:nvPr/>
            </p:nvSpPr>
            <p:spPr bwMode="auto">
              <a:xfrm>
                <a:off x="9240838" y="4786313"/>
                <a:ext cx="3175" cy="3175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3350"/>
              <p:cNvSpPr/>
              <p:nvPr/>
            </p:nvSpPr>
            <p:spPr bwMode="auto">
              <a:xfrm>
                <a:off x="9090026" y="4792663"/>
                <a:ext cx="6350" cy="7937"/>
              </a:xfrm>
              <a:custGeom>
                <a:avLst/>
                <a:gdLst>
                  <a:gd name="T0" fmla="*/ 0 w 2"/>
                  <a:gd name="T1" fmla="*/ 1 h 2"/>
                  <a:gd name="T2" fmla="*/ 1 w 2"/>
                  <a:gd name="T3" fmla="*/ 2 h 2"/>
                  <a:gd name="T4" fmla="*/ 2 w 2"/>
                  <a:gd name="T5" fmla="*/ 2 h 2"/>
                  <a:gd name="T6" fmla="*/ 1 w 2"/>
                  <a:gd name="T7" fmla="*/ 0 h 2"/>
                  <a:gd name="T8" fmla="*/ 0 w 2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">
                    <a:moveTo>
                      <a:pt x="0" y="1"/>
                    </a:moveTo>
                    <a:cubicBezTo>
                      <a:pt x="0" y="2"/>
                      <a:pt x="0" y="2"/>
                      <a:pt x="1" y="2"/>
                    </a:cubicBezTo>
                    <a:cubicBezTo>
                      <a:pt x="1" y="2"/>
                      <a:pt x="1" y="2"/>
                      <a:pt x="2" y="2"/>
                    </a:cubicBezTo>
                    <a:cubicBezTo>
                      <a:pt x="2" y="1"/>
                      <a:pt x="1" y="0"/>
                      <a:pt x="1" y="0"/>
                    </a:cubicBezTo>
                    <a:cubicBezTo>
                      <a:pt x="1" y="0"/>
                      <a:pt x="1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Freeform 3351"/>
              <p:cNvSpPr/>
              <p:nvPr/>
            </p:nvSpPr>
            <p:spPr bwMode="auto">
              <a:xfrm>
                <a:off x="9197976" y="4792663"/>
                <a:ext cx="3175" cy="4762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3352"/>
              <p:cNvSpPr/>
              <p:nvPr/>
            </p:nvSpPr>
            <p:spPr bwMode="auto">
              <a:xfrm>
                <a:off x="9132888" y="4786313"/>
                <a:ext cx="12700" cy="3175"/>
              </a:xfrm>
              <a:custGeom>
                <a:avLst/>
                <a:gdLst>
                  <a:gd name="T0" fmla="*/ 0 w 4"/>
                  <a:gd name="T1" fmla="*/ 0 h 1"/>
                  <a:gd name="T2" fmla="*/ 1 w 4"/>
                  <a:gd name="T3" fmla="*/ 0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0" y="1"/>
                      <a:pt x="4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3353"/>
              <p:cNvSpPr/>
              <p:nvPr/>
            </p:nvSpPr>
            <p:spPr bwMode="auto">
              <a:xfrm>
                <a:off x="9464676" y="4927600"/>
                <a:ext cx="9525" cy="6350"/>
              </a:xfrm>
              <a:custGeom>
                <a:avLst/>
                <a:gdLst>
                  <a:gd name="T0" fmla="*/ 0 w 3"/>
                  <a:gd name="T1" fmla="*/ 0 h 2"/>
                  <a:gd name="T2" fmla="*/ 3 w 3"/>
                  <a:gd name="T3" fmla="*/ 0 h 2"/>
                  <a:gd name="T4" fmla="*/ 0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cubicBezTo>
                      <a:pt x="0" y="1"/>
                      <a:pt x="3" y="2"/>
                      <a:pt x="3" y="0"/>
                    </a:cubicBezTo>
                    <a:cubicBezTo>
                      <a:pt x="2" y="1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3354"/>
              <p:cNvSpPr/>
              <p:nvPr/>
            </p:nvSpPr>
            <p:spPr bwMode="auto">
              <a:xfrm>
                <a:off x="9482138" y="4786313"/>
                <a:ext cx="6350" cy="3175"/>
              </a:xfrm>
              <a:custGeom>
                <a:avLst/>
                <a:gdLst>
                  <a:gd name="T0" fmla="*/ 1 w 2"/>
                  <a:gd name="T1" fmla="*/ 0 h 1"/>
                  <a:gd name="T2" fmla="*/ 0 w 2"/>
                  <a:gd name="T3" fmla="*/ 0 h 1"/>
                  <a:gd name="T4" fmla="*/ 2 w 2"/>
                  <a:gd name="T5" fmla="*/ 1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2" y="1"/>
                      <a:pt x="1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Freeform 3355"/>
              <p:cNvSpPr/>
              <p:nvPr/>
            </p:nvSpPr>
            <p:spPr bwMode="auto">
              <a:xfrm>
                <a:off x="9390063" y="4797425"/>
                <a:ext cx="15875" cy="6350"/>
              </a:xfrm>
              <a:custGeom>
                <a:avLst/>
                <a:gdLst>
                  <a:gd name="T0" fmla="*/ 3 w 5"/>
                  <a:gd name="T1" fmla="*/ 0 h 2"/>
                  <a:gd name="T2" fmla="*/ 3 w 5"/>
                  <a:gd name="T3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5" h="2">
                    <a:moveTo>
                      <a:pt x="3" y="0"/>
                    </a:moveTo>
                    <a:cubicBezTo>
                      <a:pt x="0" y="0"/>
                      <a:pt x="5" y="2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Freeform 3356"/>
              <p:cNvSpPr/>
              <p:nvPr/>
            </p:nvSpPr>
            <p:spPr bwMode="auto">
              <a:xfrm>
                <a:off x="9683751" y="4284663"/>
                <a:ext cx="9525" cy="6350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1 h 2"/>
                  <a:gd name="T4" fmla="*/ 2 w 3"/>
                  <a:gd name="T5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3" y="2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3357"/>
              <p:cNvSpPr>
                <a:spLocks noEditPoints="1"/>
              </p:cNvSpPr>
              <p:nvPr/>
            </p:nvSpPr>
            <p:spPr bwMode="auto">
              <a:xfrm>
                <a:off x="9755188" y="4603750"/>
                <a:ext cx="101600" cy="79375"/>
              </a:xfrm>
              <a:custGeom>
                <a:avLst/>
                <a:gdLst>
                  <a:gd name="T0" fmla="*/ 8 w 31"/>
                  <a:gd name="T1" fmla="*/ 1 h 24"/>
                  <a:gd name="T2" fmla="*/ 9 w 31"/>
                  <a:gd name="T3" fmla="*/ 6 h 24"/>
                  <a:gd name="T4" fmla="*/ 11 w 31"/>
                  <a:gd name="T5" fmla="*/ 10 h 24"/>
                  <a:gd name="T6" fmla="*/ 7 w 31"/>
                  <a:gd name="T7" fmla="*/ 10 h 24"/>
                  <a:gd name="T8" fmla="*/ 3 w 31"/>
                  <a:gd name="T9" fmla="*/ 13 h 24"/>
                  <a:gd name="T10" fmla="*/ 2 w 31"/>
                  <a:gd name="T11" fmla="*/ 16 h 24"/>
                  <a:gd name="T12" fmla="*/ 1 w 31"/>
                  <a:gd name="T13" fmla="*/ 19 h 24"/>
                  <a:gd name="T14" fmla="*/ 5 w 31"/>
                  <a:gd name="T15" fmla="*/ 22 h 24"/>
                  <a:gd name="T16" fmla="*/ 5 w 31"/>
                  <a:gd name="T17" fmla="*/ 19 h 24"/>
                  <a:gd name="T18" fmla="*/ 5 w 31"/>
                  <a:gd name="T19" fmla="*/ 16 h 24"/>
                  <a:gd name="T20" fmla="*/ 8 w 31"/>
                  <a:gd name="T21" fmla="*/ 14 h 24"/>
                  <a:gd name="T22" fmla="*/ 8 w 31"/>
                  <a:gd name="T23" fmla="*/ 20 h 24"/>
                  <a:gd name="T24" fmla="*/ 9 w 31"/>
                  <a:gd name="T25" fmla="*/ 21 h 24"/>
                  <a:gd name="T26" fmla="*/ 14 w 31"/>
                  <a:gd name="T27" fmla="*/ 18 h 24"/>
                  <a:gd name="T28" fmla="*/ 11 w 31"/>
                  <a:gd name="T29" fmla="*/ 16 h 24"/>
                  <a:gd name="T30" fmla="*/ 14 w 31"/>
                  <a:gd name="T31" fmla="*/ 13 h 24"/>
                  <a:gd name="T32" fmla="*/ 18 w 31"/>
                  <a:gd name="T33" fmla="*/ 11 h 24"/>
                  <a:gd name="T34" fmla="*/ 19 w 31"/>
                  <a:gd name="T35" fmla="*/ 17 h 24"/>
                  <a:gd name="T36" fmla="*/ 15 w 31"/>
                  <a:gd name="T37" fmla="*/ 18 h 24"/>
                  <a:gd name="T38" fmla="*/ 16 w 31"/>
                  <a:gd name="T39" fmla="*/ 21 h 24"/>
                  <a:gd name="T40" fmla="*/ 22 w 31"/>
                  <a:gd name="T41" fmla="*/ 19 h 24"/>
                  <a:gd name="T42" fmla="*/ 24 w 31"/>
                  <a:gd name="T43" fmla="*/ 21 h 24"/>
                  <a:gd name="T44" fmla="*/ 26 w 31"/>
                  <a:gd name="T45" fmla="*/ 23 h 24"/>
                  <a:gd name="T46" fmla="*/ 29 w 31"/>
                  <a:gd name="T47" fmla="*/ 20 h 24"/>
                  <a:gd name="T48" fmla="*/ 27 w 31"/>
                  <a:gd name="T49" fmla="*/ 19 h 24"/>
                  <a:gd name="T50" fmla="*/ 28 w 31"/>
                  <a:gd name="T51" fmla="*/ 16 h 24"/>
                  <a:gd name="T52" fmla="*/ 30 w 31"/>
                  <a:gd name="T53" fmla="*/ 12 h 24"/>
                  <a:gd name="T54" fmla="*/ 28 w 31"/>
                  <a:gd name="T55" fmla="*/ 7 h 24"/>
                  <a:gd name="T56" fmla="*/ 27 w 31"/>
                  <a:gd name="T57" fmla="*/ 7 h 24"/>
                  <a:gd name="T58" fmla="*/ 24 w 31"/>
                  <a:gd name="T59" fmla="*/ 10 h 24"/>
                  <a:gd name="T60" fmla="*/ 26 w 31"/>
                  <a:gd name="T61" fmla="*/ 13 h 24"/>
                  <a:gd name="T62" fmla="*/ 24 w 31"/>
                  <a:gd name="T63" fmla="*/ 18 h 24"/>
                  <a:gd name="T64" fmla="*/ 21 w 31"/>
                  <a:gd name="T65" fmla="*/ 15 h 24"/>
                  <a:gd name="T66" fmla="*/ 22 w 31"/>
                  <a:gd name="T67" fmla="*/ 11 h 24"/>
                  <a:gd name="T68" fmla="*/ 21 w 31"/>
                  <a:gd name="T69" fmla="*/ 5 h 24"/>
                  <a:gd name="T70" fmla="*/ 20 w 31"/>
                  <a:gd name="T71" fmla="*/ 5 h 24"/>
                  <a:gd name="T72" fmla="*/ 19 w 31"/>
                  <a:gd name="T73" fmla="*/ 3 h 24"/>
                  <a:gd name="T74" fmla="*/ 17 w 31"/>
                  <a:gd name="T75" fmla="*/ 3 h 24"/>
                  <a:gd name="T76" fmla="*/ 17 w 31"/>
                  <a:gd name="T77" fmla="*/ 9 h 24"/>
                  <a:gd name="T78" fmla="*/ 14 w 31"/>
                  <a:gd name="T79" fmla="*/ 6 h 24"/>
                  <a:gd name="T80" fmla="*/ 22 w 31"/>
                  <a:gd name="T81" fmla="*/ 19 h 24"/>
                  <a:gd name="T82" fmla="*/ 17 w 31"/>
                  <a:gd name="T83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1" h="24">
                    <a:moveTo>
                      <a:pt x="12" y="4"/>
                    </a:moveTo>
                    <a:cubicBezTo>
                      <a:pt x="12" y="3"/>
                      <a:pt x="11" y="2"/>
                      <a:pt x="11" y="0"/>
                    </a:cubicBezTo>
                    <a:cubicBezTo>
                      <a:pt x="10" y="0"/>
                      <a:pt x="9" y="0"/>
                      <a:pt x="8" y="1"/>
                    </a:cubicBezTo>
                    <a:cubicBezTo>
                      <a:pt x="8" y="2"/>
                      <a:pt x="10" y="1"/>
                      <a:pt x="10" y="1"/>
                    </a:cubicBezTo>
                    <a:cubicBezTo>
                      <a:pt x="10" y="2"/>
                      <a:pt x="9" y="4"/>
                      <a:pt x="10" y="4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8" y="6"/>
                      <a:pt x="8" y="7"/>
                      <a:pt x="7" y="7"/>
                    </a:cubicBezTo>
                    <a:cubicBezTo>
                      <a:pt x="7" y="8"/>
                      <a:pt x="9" y="7"/>
                      <a:pt x="10" y="7"/>
                    </a:cubicBezTo>
                    <a:cubicBezTo>
                      <a:pt x="10" y="9"/>
                      <a:pt x="11" y="9"/>
                      <a:pt x="11" y="10"/>
                    </a:cubicBezTo>
                    <a:cubicBezTo>
                      <a:pt x="10" y="10"/>
                      <a:pt x="10" y="9"/>
                      <a:pt x="10" y="9"/>
                    </a:cubicBezTo>
                    <a:cubicBezTo>
                      <a:pt x="10" y="10"/>
                      <a:pt x="8" y="9"/>
                      <a:pt x="8" y="11"/>
                    </a:cubicBezTo>
                    <a:cubicBezTo>
                      <a:pt x="7" y="11"/>
                      <a:pt x="7" y="10"/>
                      <a:pt x="7" y="10"/>
                    </a:cubicBezTo>
                    <a:cubicBezTo>
                      <a:pt x="6" y="10"/>
                      <a:pt x="4" y="11"/>
                      <a:pt x="4" y="9"/>
                    </a:cubicBezTo>
                    <a:cubicBezTo>
                      <a:pt x="3" y="9"/>
                      <a:pt x="4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2" y="12"/>
                      <a:pt x="2" y="12"/>
                      <a:pt x="1" y="13"/>
                    </a:cubicBezTo>
                    <a:cubicBezTo>
                      <a:pt x="1" y="14"/>
                      <a:pt x="2" y="14"/>
                      <a:pt x="3" y="15"/>
                    </a:cubicBezTo>
                    <a:cubicBezTo>
                      <a:pt x="3" y="15"/>
                      <a:pt x="2" y="15"/>
                      <a:pt x="2" y="16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3" y="18"/>
                      <a:pt x="1" y="18"/>
                      <a:pt x="2" y="18"/>
                    </a:cubicBezTo>
                    <a:cubicBezTo>
                      <a:pt x="2" y="19"/>
                      <a:pt x="1" y="19"/>
                      <a:pt x="1" y="19"/>
                    </a:cubicBezTo>
                    <a:cubicBezTo>
                      <a:pt x="1" y="20"/>
                      <a:pt x="2" y="20"/>
                      <a:pt x="0" y="20"/>
                    </a:cubicBezTo>
                    <a:cubicBezTo>
                      <a:pt x="0" y="21"/>
                      <a:pt x="1" y="20"/>
                      <a:pt x="1" y="20"/>
                    </a:cubicBezTo>
                    <a:cubicBezTo>
                      <a:pt x="2" y="21"/>
                      <a:pt x="3" y="22"/>
                      <a:pt x="5" y="22"/>
                    </a:cubicBezTo>
                    <a:cubicBezTo>
                      <a:pt x="5" y="21"/>
                      <a:pt x="5" y="22"/>
                      <a:pt x="6" y="21"/>
                    </a:cubicBezTo>
                    <a:cubicBezTo>
                      <a:pt x="6" y="21"/>
                      <a:pt x="6" y="21"/>
                      <a:pt x="6" y="20"/>
                    </a:cubicBezTo>
                    <a:cubicBezTo>
                      <a:pt x="6" y="19"/>
                      <a:pt x="5" y="20"/>
                      <a:pt x="5" y="19"/>
                    </a:cubicBezTo>
                    <a:cubicBezTo>
                      <a:pt x="5" y="18"/>
                      <a:pt x="7" y="19"/>
                      <a:pt x="7" y="19"/>
                    </a:cubicBezTo>
                    <a:cubicBezTo>
                      <a:pt x="8" y="19"/>
                      <a:pt x="7" y="18"/>
                      <a:pt x="6" y="18"/>
                    </a:cubicBezTo>
                    <a:cubicBezTo>
                      <a:pt x="6" y="17"/>
                      <a:pt x="6" y="16"/>
                      <a:pt x="5" y="16"/>
                    </a:cubicBezTo>
                    <a:cubicBezTo>
                      <a:pt x="6" y="15"/>
                      <a:pt x="6" y="14"/>
                      <a:pt x="6" y="13"/>
                    </a:cubicBezTo>
                    <a:cubicBezTo>
                      <a:pt x="7" y="12"/>
                      <a:pt x="6" y="13"/>
                      <a:pt x="7" y="14"/>
                    </a:cubicBezTo>
                    <a:cubicBezTo>
                      <a:pt x="7" y="14"/>
                      <a:pt x="7" y="14"/>
                      <a:pt x="8" y="14"/>
                    </a:cubicBezTo>
                    <a:cubicBezTo>
                      <a:pt x="8" y="14"/>
                      <a:pt x="7" y="15"/>
                      <a:pt x="8" y="15"/>
                    </a:cubicBezTo>
                    <a:cubicBezTo>
                      <a:pt x="8" y="15"/>
                      <a:pt x="9" y="15"/>
                      <a:pt x="9" y="15"/>
                    </a:cubicBezTo>
                    <a:cubicBezTo>
                      <a:pt x="8" y="17"/>
                      <a:pt x="8" y="18"/>
                      <a:pt x="8" y="20"/>
                    </a:cubicBezTo>
                    <a:cubicBezTo>
                      <a:pt x="8" y="20"/>
                      <a:pt x="9" y="20"/>
                      <a:pt x="9" y="19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9" y="19"/>
                      <a:pt x="9" y="21"/>
                    </a:cubicBezTo>
                    <a:cubicBezTo>
                      <a:pt x="11" y="20"/>
                      <a:pt x="11" y="22"/>
                      <a:pt x="12" y="22"/>
                    </a:cubicBezTo>
                    <a:cubicBezTo>
                      <a:pt x="13" y="21"/>
                      <a:pt x="13" y="21"/>
                      <a:pt x="14" y="20"/>
                    </a:cubicBezTo>
                    <a:cubicBezTo>
                      <a:pt x="14" y="19"/>
                      <a:pt x="13" y="18"/>
                      <a:pt x="14" y="18"/>
                    </a:cubicBezTo>
                    <a:cubicBezTo>
                      <a:pt x="14" y="16"/>
                      <a:pt x="12" y="18"/>
                      <a:pt x="11" y="18"/>
                    </a:cubicBezTo>
                    <a:cubicBezTo>
                      <a:pt x="10" y="18"/>
                      <a:pt x="11" y="16"/>
                      <a:pt x="9" y="17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1" y="15"/>
                      <a:pt x="11" y="14"/>
                      <a:pt x="13" y="14"/>
                    </a:cubicBezTo>
                    <a:cubicBezTo>
                      <a:pt x="13" y="13"/>
                      <a:pt x="13" y="12"/>
                      <a:pt x="13" y="11"/>
                    </a:cubicBezTo>
                    <a:cubicBezTo>
                      <a:pt x="14" y="11"/>
                      <a:pt x="13" y="13"/>
                      <a:pt x="14" y="13"/>
                    </a:cubicBezTo>
                    <a:cubicBezTo>
                      <a:pt x="14" y="13"/>
                      <a:pt x="15" y="13"/>
                      <a:pt x="15" y="12"/>
                    </a:cubicBezTo>
                    <a:cubicBezTo>
                      <a:pt x="15" y="13"/>
                      <a:pt x="16" y="14"/>
                      <a:pt x="18" y="13"/>
                    </a:cubicBezTo>
                    <a:cubicBezTo>
                      <a:pt x="17" y="12"/>
                      <a:pt x="18" y="12"/>
                      <a:pt x="18" y="11"/>
                    </a:cubicBezTo>
                    <a:cubicBezTo>
                      <a:pt x="20" y="13"/>
                      <a:pt x="16" y="14"/>
                      <a:pt x="18" y="15"/>
                    </a:cubicBezTo>
                    <a:cubicBezTo>
                      <a:pt x="18" y="16"/>
                      <a:pt x="17" y="16"/>
                      <a:pt x="17" y="16"/>
                    </a:cubicBezTo>
                    <a:cubicBezTo>
                      <a:pt x="17" y="16"/>
                      <a:pt x="18" y="17"/>
                      <a:pt x="19" y="17"/>
                    </a:cubicBezTo>
                    <a:cubicBezTo>
                      <a:pt x="18" y="18"/>
                      <a:pt x="18" y="18"/>
                      <a:pt x="18" y="19"/>
                    </a:cubicBezTo>
                    <a:cubicBezTo>
                      <a:pt x="17" y="18"/>
                      <a:pt x="17" y="18"/>
                      <a:pt x="17" y="16"/>
                    </a:cubicBezTo>
                    <a:cubicBezTo>
                      <a:pt x="17" y="16"/>
                      <a:pt x="15" y="17"/>
                      <a:pt x="15" y="18"/>
                    </a:cubicBezTo>
                    <a:cubicBezTo>
                      <a:pt x="15" y="18"/>
                      <a:pt x="16" y="18"/>
                      <a:pt x="16" y="19"/>
                    </a:cubicBezTo>
                    <a:cubicBezTo>
                      <a:pt x="16" y="19"/>
                      <a:pt x="15" y="19"/>
                      <a:pt x="14" y="19"/>
                    </a:cubicBezTo>
                    <a:cubicBezTo>
                      <a:pt x="14" y="20"/>
                      <a:pt x="16" y="20"/>
                      <a:pt x="16" y="21"/>
                    </a:cubicBezTo>
                    <a:cubicBezTo>
                      <a:pt x="16" y="21"/>
                      <a:pt x="18" y="22"/>
                      <a:pt x="19" y="22"/>
                    </a:cubicBezTo>
                    <a:cubicBezTo>
                      <a:pt x="20" y="23"/>
                      <a:pt x="21" y="21"/>
                      <a:pt x="21" y="20"/>
                    </a:cubicBezTo>
                    <a:cubicBezTo>
                      <a:pt x="22" y="20"/>
                      <a:pt x="22" y="20"/>
                      <a:pt x="22" y="19"/>
                    </a:cubicBezTo>
                    <a:cubicBezTo>
                      <a:pt x="23" y="19"/>
                      <a:pt x="24" y="19"/>
                      <a:pt x="24" y="20"/>
                    </a:cubicBezTo>
                    <a:cubicBezTo>
                      <a:pt x="25" y="20"/>
                      <a:pt x="25" y="19"/>
                      <a:pt x="27" y="20"/>
                    </a:cubicBezTo>
                    <a:cubicBezTo>
                      <a:pt x="26" y="21"/>
                      <a:pt x="25" y="20"/>
                      <a:pt x="24" y="21"/>
                    </a:cubicBezTo>
                    <a:cubicBezTo>
                      <a:pt x="25" y="21"/>
                      <a:pt x="25" y="21"/>
                      <a:pt x="25" y="22"/>
                    </a:cubicBezTo>
                    <a:cubicBezTo>
                      <a:pt x="26" y="22"/>
                      <a:pt x="26" y="22"/>
                      <a:pt x="27" y="22"/>
                    </a:cubicBezTo>
                    <a:cubicBezTo>
                      <a:pt x="27" y="23"/>
                      <a:pt x="27" y="23"/>
                      <a:pt x="26" y="23"/>
                    </a:cubicBezTo>
                    <a:cubicBezTo>
                      <a:pt x="27" y="24"/>
                      <a:pt x="28" y="23"/>
                      <a:pt x="29" y="23"/>
                    </a:cubicBezTo>
                    <a:cubicBezTo>
                      <a:pt x="29" y="22"/>
                      <a:pt x="29" y="21"/>
                      <a:pt x="28" y="21"/>
                    </a:cubicBezTo>
                    <a:cubicBezTo>
                      <a:pt x="28" y="20"/>
                      <a:pt x="29" y="20"/>
                      <a:pt x="29" y="20"/>
                    </a:cubicBezTo>
                    <a:cubicBezTo>
                      <a:pt x="30" y="19"/>
                      <a:pt x="30" y="18"/>
                      <a:pt x="30" y="17"/>
                    </a:cubicBezTo>
                    <a:cubicBezTo>
                      <a:pt x="29" y="17"/>
                      <a:pt x="29" y="17"/>
                      <a:pt x="28" y="17"/>
                    </a:cubicBezTo>
                    <a:cubicBezTo>
                      <a:pt x="28" y="18"/>
                      <a:pt x="27" y="18"/>
                      <a:pt x="27" y="19"/>
                    </a:cubicBezTo>
                    <a:cubicBezTo>
                      <a:pt x="27" y="18"/>
                      <a:pt x="26" y="18"/>
                      <a:pt x="26" y="18"/>
                    </a:cubicBezTo>
                    <a:cubicBezTo>
                      <a:pt x="26" y="17"/>
                      <a:pt x="27" y="17"/>
                      <a:pt x="28" y="17"/>
                    </a:cubicBezTo>
                    <a:cubicBezTo>
                      <a:pt x="28" y="17"/>
                      <a:pt x="28" y="16"/>
                      <a:pt x="28" y="16"/>
                    </a:cubicBezTo>
                    <a:cubicBezTo>
                      <a:pt x="28" y="15"/>
                      <a:pt x="29" y="15"/>
                      <a:pt x="29" y="14"/>
                    </a:cubicBezTo>
                    <a:cubicBezTo>
                      <a:pt x="30" y="15"/>
                      <a:pt x="30" y="14"/>
                      <a:pt x="31" y="13"/>
                    </a:cubicBezTo>
                    <a:cubicBezTo>
                      <a:pt x="31" y="13"/>
                      <a:pt x="30" y="13"/>
                      <a:pt x="30" y="12"/>
                    </a:cubicBezTo>
                    <a:cubicBezTo>
                      <a:pt x="30" y="11"/>
                      <a:pt x="31" y="11"/>
                      <a:pt x="30" y="9"/>
                    </a:cubicBezTo>
                    <a:cubicBezTo>
                      <a:pt x="30" y="9"/>
                      <a:pt x="30" y="9"/>
                      <a:pt x="29" y="8"/>
                    </a:cubicBezTo>
                    <a:cubicBezTo>
                      <a:pt x="28" y="9"/>
                      <a:pt x="27" y="9"/>
                      <a:pt x="28" y="7"/>
                    </a:cubicBezTo>
                    <a:cubicBezTo>
                      <a:pt x="27" y="6"/>
                      <a:pt x="30" y="7"/>
                      <a:pt x="29" y="5"/>
                    </a:cubicBezTo>
                    <a:cubicBezTo>
                      <a:pt x="27" y="6"/>
                      <a:pt x="27" y="4"/>
                      <a:pt x="25" y="4"/>
                    </a:cubicBezTo>
                    <a:cubicBezTo>
                      <a:pt x="25" y="6"/>
                      <a:pt x="26" y="6"/>
                      <a:pt x="27" y="7"/>
                    </a:cubicBezTo>
                    <a:cubicBezTo>
                      <a:pt x="27" y="7"/>
                      <a:pt x="26" y="7"/>
                      <a:pt x="26" y="8"/>
                    </a:cubicBezTo>
                    <a:cubicBezTo>
                      <a:pt x="25" y="8"/>
                      <a:pt x="24" y="8"/>
                      <a:pt x="23" y="9"/>
                    </a:cubicBezTo>
                    <a:cubicBezTo>
                      <a:pt x="23" y="10"/>
                      <a:pt x="24" y="9"/>
                      <a:pt x="24" y="10"/>
                    </a:cubicBezTo>
                    <a:cubicBezTo>
                      <a:pt x="24" y="12"/>
                      <a:pt x="22" y="11"/>
                      <a:pt x="22" y="13"/>
                    </a:cubicBezTo>
                    <a:cubicBezTo>
                      <a:pt x="23" y="14"/>
                      <a:pt x="23" y="12"/>
                      <a:pt x="24" y="12"/>
                    </a:cubicBezTo>
                    <a:cubicBezTo>
                      <a:pt x="24" y="13"/>
                      <a:pt x="26" y="12"/>
                      <a:pt x="26" y="13"/>
                    </a:cubicBezTo>
                    <a:cubicBezTo>
                      <a:pt x="26" y="14"/>
                      <a:pt x="25" y="14"/>
                      <a:pt x="25" y="13"/>
                    </a:cubicBezTo>
                    <a:cubicBezTo>
                      <a:pt x="25" y="13"/>
                      <a:pt x="25" y="15"/>
                      <a:pt x="25" y="15"/>
                    </a:cubicBezTo>
                    <a:cubicBezTo>
                      <a:pt x="25" y="16"/>
                      <a:pt x="24" y="16"/>
                      <a:pt x="24" y="18"/>
                    </a:cubicBezTo>
                    <a:cubicBezTo>
                      <a:pt x="22" y="19"/>
                      <a:pt x="23" y="17"/>
                      <a:pt x="23" y="16"/>
                    </a:cubicBezTo>
                    <a:cubicBezTo>
                      <a:pt x="23" y="16"/>
                      <a:pt x="22" y="17"/>
                      <a:pt x="21" y="17"/>
                    </a:cubicBezTo>
                    <a:cubicBezTo>
                      <a:pt x="21" y="16"/>
                      <a:pt x="21" y="16"/>
                      <a:pt x="21" y="15"/>
                    </a:cubicBezTo>
                    <a:cubicBezTo>
                      <a:pt x="21" y="15"/>
                      <a:pt x="20" y="15"/>
                      <a:pt x="20" y="15"/>
                    </a:cubicBezTo>
                    <a:cubicBezTo>
                      <a:pt x="19" y="14"/>
                      <a:pt x="20" y="12"/>
                      <a:pt x="20" y="11"/>
                    </a:cubicBezTo>
                    <a:cubicBezTo>
                      <a:pt x="22" y="11"/>
                      <a:pt x="21" y="12"/>
                      <a:pt x="22" y="11"/>
                    </a:cubicBezTo>
                    <a:cubicBezTo>
                      <a:pt x="22" y="10"/>
                      <a:pt x="21" y="11"/>
                      <a:pt x="21" y="10"/>
                    </a:cubicBezTo>
                    <a:cubicBezTo>
                      <a:pt x="21" y="9"/>
                      <a:pt x="19" y="7"/>
                      <a:pt x="22" y="7"/>
                    </a:cubicBezTo>
                    <a:cubicBezTo>
                      <a:pt x="21" y="7"/>
                      <a:pt x="21" y="6"/>
                      <a:pt x="21" y="5"/>
                    </a:cubicBezTo>
                    <a:cubicBezTo>
                      <a:pt x="20" y="5"/>
                      <a:pt x="19" y="5"/>
                      <a:pt x="19" y="4"/>
                    </a:cubicBezTo>
                    <a:cubicBezTo>
                      <a:pt x="19" y="4"/>
                      <a:pt x="20" y="4"/>
                      <a:pt x="20" y="4"/>
                    </a:cubicBezTo>
                    <a:cubicBezTo>
                      <a:pt x="20" y="4"/>
                      <a:pt x="20" y="5"/>
                      <a:pt x="20" y="5"/>
                    </a:cubicBezTo>
                    <a:cubicBezTo>
                      <a:pt x="21" y="5"/>
                      <a:pt x="21" y="3"/>
                      <a:pt x="23" y="4"/>
                    </a:cubicBezTo>
                    <a:cubicBezTo>
                      <a:pt x="23" y="2"/>
                      <a:pt x="21" y="3"/>
                      <a:pt x="20" y="1"/>
                    </a:cubicBezTo>
                    <a:cubicBezTo>
                      <a:pt x="19" y="1"/>
                      <a:pt x="20" y="3"/>
                      <a:pt x="19" y="3"/>
                    </a:cubicBezTo>
                    <a:cubicBezTo>
                      <a:pt x="18" y="2"/>
                      <a:pt x="20" y="2"/>
                      <a:pt x="19" y="1"/>
                    </a:cubicBezTo>
                    <a:cubicBezTo>
                      <a:pt x="18" y="1"/>
                      <a:pt x="19" y="2"/>
                      <a:pt x="18" y="2"/>
                    </a:cubicBezTo>
                    <a:cubicBezTo>
                      <a:pt x="17" y="2"/>
                      <a:pt x="17" y="2"/>
                      <a:pt x="17" y="3"/>
                    </a:cubicBezTo>
                    <a:cubicBezTo>
                      <a:pt x="16" y="4"/>
                      <a:pt x="14" y="4"/>
                      <a:pt x="15" y="5"/>
                    </a:cubicBezTo>
                    <a:cubicBezTo>
                      <a:pt x="15" y="5"/>
                      <a:pt x="16" y="5"/>
                      <a:pt x="16" y="5"/>
                    </a:cubicBezTo>
                    <a:cubicBezTo>
                      <a:pt x="16" y="7"/>
                      <a:pt x="16" y="8"/>
                      <a:pt x="17" y="9"/>
                    </a:cubicBezTo>
                    <a:cubicBezTo>
                      <a:pt x="17" y="10"/>
                      <a:pt x="15" y="10"/>
                      <a:pt x="15" y="10"/>
                    </a:cubicBezTo>
                    <a:cubicBezTo>
                      <a:pt x="14" y="10"/>
                      <a:pt x="14" y="9"/>
                      <a:pt x="12" y="9"/>
                    </a:cubicBezTo>
                    <a:cubicBezTo>
                      <a:pt x="12" y="7"/>
                      <a:pt x="13" y="6"/>
                      <a:pt x="14" y="6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4"/>
                      <a:pt x="12" y="4"/>
                    </a:cubicBezTo>
                    <a:close/>
                    <a:moveTo>
                      <a:pt x="22" y="19"/>
                    </a:moveTo>
                    <a:cubicBezTo>
                      <a:pt x="21" y="18"/>
                      <a:pt x="19" y="19"/>
                      <a:pt x="19" y="18"/>
                    </a:cubicBezTo>
                    <a:cubicBezTo>
                      <a:pt x="20" y="17"/>
                      <a:pt x="22" y="17"/>
                      <a:pt x="22" y="19"/>
                    </a:cubicBezTo>
                    <a:close/>
                    <a:moveTo>
                      <a:pt x="17" y="6"/>
                    </a:moveTo>
                    <a:cubicBezTo>
                      <a:pt x="17" y="6"/>
                      <a:pt x="18" y="6"/>
                      <a:pt x="19" y="7"/>
                    </a:cubicBezTo>
                    <a:cubicBezTo>
                      <a:pt x="18" y="7"/>
                      <a:pt x="17" y="7"/>
                      <a:pt x="1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3358"/>
              <p:cNvSpPr/>
              <p:nvPr/>
            </p:nvSpPr>
            <p:spPr bwMode="auto">
              <a:xfrm>
                <a:off x="9429751" y="3805238"/>
                <a:ext cx="31750" cy="41275"/>
              </a:xfrm>
              <a:custGeom>
                <a:avLst/>
                <a:gdLst>
                  <a:gd name="T0" fmla="*/ 1 w 10"/>
                  <a:gd name="T1" fmla="*/ 5 h 13"/>
                  <a:gd name="T2" fmla="*/ 3 w 10"/>
                  <a:gd name="T3" fmla="*/ 5 h 13"/>
                  <a:gd name="T4" fmla="*/ 3 w 10"/>
                  <a:gd name="T5" fmla="*/ 6 h 13"/>
                  <a:gd name="T6" fmla="*/ 1 w 10"/>
                  <a:gd name="T7" fmla="*/ 6 h 13"/>
                  <a:gd name="T8" fmla="*/ 2 w 10"/>
                  <a:gd name="T9" fmla="*/ 7 h 13"/>
                  <a:gd name="T10" fmla="*/ 0 w 10"/>
                  <a:gd name="T11" fmla="*/ 11 h 13"/>
                  <a:gd name="T12" fmla="*/ 3 w 10"/>
                  <a:gd name="T13" fmla="*/ 10 h 13"/>
                  <a:gd name="T14" fmla="*/ 5 w 10"/>
                  <a:gd name="T15" fmla="*/ 11 h 13"/>
                  <a:gd name="T16" fmla="*/ 7 w 10"/>
                  <a:gd name="T17" fmla="*/ 11 h 13"/>
                  <a:gd name="T18" fmla="*/ 8 w 10"/>
                  <a:gd name="T19" fmla="*/ 9 h 13"/>
                  <a:gd name="T20" fmla="*/ 7 w 10"/>
                  <a:gd name="T21" fmla="*/ 11 h 13"/>
                  <a:gd name="T22" fmla="*/ 9 w 10"/>
                  <a:gd name="T23" fmla="*/ 12 h 13"/>
                  <a:gd name="T24" fmla="*/ 9 w 10"/>
                  <a:gd name="T25" fmla="*/ 13 h 13"/>
                  <a:gd name="T26" fmla="*/ 10 w 10"/>
                  <a:gd name="T27" fmla="*/ 12 h 13"/>
                  <a:gd name="T28" fmla="*/ 10 w 10"/>
                  <a:gd name="T29" fmla="*/ 12 h 13"/>
                  <a:gd name="T30" fmla="*/ 8 w 10"/>
                  <a:gd name="T31" fmla="*/ 8 h 13"/>
                  <a:gd name="T32" fmla="*/ 5 w 10"/>
                  <a:gd name="T33" fmla="*/ 9 h 13"/>
                  <a:gd name="T34" fmla="*/ 5 w 10"/>
                  <a:gd name="T35" fmla="*/ 7 h 13"/>
                  <a:gd name="T36" fmla="*/ 6 w 10"/>
                  <a:gd name="T37" fmla="*/ 6 h 13"/>
                  <a:gd name="T38" fmla="*/ 5 w 10"/>
                  <a:gd name="T39" fmla="*/ 2 h 13"/>
                  <a:gd name="T40" fmla="*/ 4 w 10"/>
                  <a:gd name="T41" fmla="*/ 3 h 13"/>
                  <a:gd name="T42" fmla="*/ 4 w 10"/>
                  <a:gd name="T43" fmla="*/ 2 h 13"/>
                  <a:gd name="T44" fmla="*/ 3 w 10"/>
                  <a:gd name="T45" fmla="*/ 3 h 13"/>
                  <a:gd name="T46" fmla="*/ 4 w 10"/>
                  <a:gd name="T47" fmla="*/ 2 h 13"/>
                  <a:gd name="T48" fmla="*/ 0 w 10"/>
                  <a:gd name="T49" fmla="*/ 2 h 13"/>
                  <a:gd name="T50" fmla="*/ 1 w 10"/>
                  <a:gd name="T51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" h="13">
                    <a:moveTo>
                      <a:pt x="1" y="5"/>
                    </a:moveTo>
                    <a:cubicBezTo>
                      <a:pt x="1" y="5"/>
                      <a:pt x="2" y="5"/>
                      <a:pt x="3" y="5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3" y="7"/>
                      <a:pt x="2" y="5"/>
                      <a:pt x="1" y="6"/>
                    </a:cubicBezTo>
                    <a:cubicBezTo>
                      <a:pt x="1" y="7"/>
                      <a:pt x="1" y="7"/>
                      <a:pt x="2" y="7"/>
                    </a:cubicBezTo>
                    <a:cubicBezTo>
                      <a:pt x="2" y="9"/>
                      <a:pt x="1" y="10"/>
                      <a:pt x="0" y="11"/>
                    </a:cubicBezTo>
                    <a:cubicBezTo>
                      <a:pt x="0" y="12"/>
                      <a:pt x="3" y="11"/>
                      <a:pt x="3" y="10"/>
                    </a:cubicBezTo>
                    <a:cubicBezTo>
                      <a:pt x="4" y="10"/>
                      <a:pt x="4" y="11"/>
                      <a:pt x="5" y="11"/>
                    </a:cubicBezTo>
                    <a:cubicBezTo>
                      <a:pt x="5" y="10"/>
                      <a:pt x="7" y="11"/>
                      <a:pt x="7" y="11"/>
                    </a:cubicBezTo>
                    <a:cubicBezTo>
                      <a:pt x="8" y="11"/>
                      <a:pt x="7" y="9"/>
                      <a:pt x="8" y="9"/>
                    </a:cubicBezTo>
                    <a:cubicBezTo>
                      <a:pt x="9" y="9"/>
                      <a:pt x="8" y="11"/>
                      <a:pt x="7" y="11"/>
                    </a:cubicBezTo>
                    <a:cubicBezTo>
                      <a:pt x="7" y="12"/>
                      <a:pt x="8" y="11"/>
                      <a:pt x="9" y="12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9" y="13"/>
                      <a:pt x="10" y="12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9" y="11"/>
                      <a:pt x="9" y="10"/>
                      <a:pt x="8" y="8"/>
                    </a:cubicBezTo>
                    <a:cubicBezTo>
                      <a:pt x="7" y="8"/>
                      <a:pt x="6" y="9"/>
                      <a:pt x="5" y="9"/>
                    </a:cubicBezTo>
                    <a:cubicBezTo>
                      <a:pt x="5" y="8"/>
                      <a:pt x="4" y="8"/>
                      <a:pt x="5" y="7"/>
                    </a:cubicBezTo>
                    <a:cubicBezTo>
                      <a:pt x="5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2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3" y="2"/>
                      <a:pt x="3" y="3"/>
                      <a:pt x="3" y="3"/>
                    </a:cubicBezTo>
                    <a:cubicBezTo>
                      <a:pt x="2" y="3"/>
                      <a:pt x="2" y="1"/>
                      <a:pt x="4" y="2"/>
                    </a:cubicBezTo>
                    <a:cubicBezTo>
                      <a:pt x="2" y="0"/>
                      <a:pt x="1" y="2"/>
                      <a:pt x="0" y="2"/>
                    </a:cubicBezTo>
                    <a:cubicBezTo>
                      <a:pt x="0" y="4"/>
                      <a:pt x="2" y="3"/>
                      <a:pt x="1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3359"/>
              <p:cNvSpPr/>
              <p:nvPr/>
            </p:nvSpPr>
            <p:spPr bwMode="auto">
              <a:xfrm>
                <a:off x="9445626" y="3840163"/>
                <a:ext cx="3175" cy="3175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1" y="0"/>
                      <a:pt x="0" y="0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Freeform 3360"/>
              <p:cNvSpPr>
                <a:spLocks noEditPoints="1"/>
              </p:cNvSpPr>
              <p:nvPr/>
            </p:nvSpPr>
            <p:spPr bwMode="auto">
              <a:xfrm>
                <a:off x="9174163" y="3602038"/>
                <a:ext cx="179388" cy="49212"/>
              </a:xfrm>
              <a:custGeom>
                <a:avLst/>
                <a:gdLst>
                  <a:gd name="T0" fmla="*/ 4 w 55"/>
                  <a:gd name="T1" fmla="*/ 11 h 15"/>
                  <a:gd name="T2" fmla="*/ 8 w 55"/>
                  <a:gd name="T3" fmla="*/ 12 h 15"/>
                  <a:gd name="T4" fmla="*/ 18 w 55"/>
                  <a:gd name="T5" fmla="*/ 12 h 15"/>
                  <a:gd name="T6" fmla="*/ 19 w 55"/>
                  <a:gd name="T7" fmla="*/ 12 h 15"/>
                  <a:gd name="T8" fmla="*/ 22 w 55"/>
                  <a:gd name="T9" fmla="*/ 11 h 15"/>
                  <a:gd name="T10" fmla="*/ 24 w 55"/>
                  <a:gd name="T11" fmla="*/ 11 h 15"/>
                  <a:gd name="T12" fmla="*/ 25 w 55"/>
                  <a:gd name="T13" fmla="*/ 11 h 15"/>
                  <a:gd name="T14" fmla="*/ 27 w 55"/>
                  <a:gd name="T15" fmla="*/ 12 h 15"/>
                  <a:gd name="T16" fmla="*/ 30 w 55"/>
                  <a:gd name="T17" fmla="*/ 10 h 15"/>
                  <a:gd name="T18" fmla="*/ 35 w 55"/>
                  <a:gd name="T19" fmla="*/ 12 h 15"/>
                  <a:gd name="T20" fmla="*/ 41 w 55"/>
                  <a:gd name="T21" fmla="*/ 12 h 15"/>
                  <a:gd name="T22" fmla="*/ 49 w 55"/>
                  <a:gd name="T23" fmla="*/ 14 h 15"/>
                  <a:gd name="T24" fmla="*/ 53 w 55"/>
                  <a:gd name="T25" fmla="*/ 13 h 15"/>
                  <a:gd name="T26" fmla="*/ 52 w 55"/>
                  <a:gd name="T27" fmla="*/ 8 h 15"/>
                  <a:gd name="T28" fmla="*/ 49 w 55"/>
                  <a:gd name="T29" fmla="*/ 4 h 15"/>
                  <a:gd name="T30" fmla="*/ 44 w 55"/>
                  <a:gd name="T31" fmla="*/ 3 h 15"/>
                  <a:gd name="T32" fmla="*/ 40 w 55"/>
                  <a:gd name="T33" fmla="*/ 2 h 15"/>
                  <a:gd name="T34" fmla="*/ 31 w 55"/>
                  <a:gd name="T35" fmla="*/ 3 h 15"/>
                  <a:gd name="T36" fmla="*/ 29 w 55"/>
                  <a:gd name="T37" fmla="*/ 1 h 15"/>
                  <a:gd name="T38" fmla="*/ 28 w 55"/>
                  <a:gd name="T39" fmla="*/ 2 h 15"/>
                  <a:gd name="T40" fmla="*/ 24 w 55"/>
                  <a:gd name="T41" fmla="*/ 1 h 15"/>
                  <a:gd name="T42" fmla="*/ 18 w 55"/>
                  <a:gd name="T43" fmla="*/ 2 h 15"/>
                  <a:gd name="T44" fmla="*/ 13 w 55"/>
                  <a:gd name="T45" fmla="*/ 3 h 15"/>
                  <a:gd name="T46" fmla="*/ 8 w 55"/>
                  <a:gd name="T47" fmla="*/ 3 h 15"/>
                  <a:gd name="T48" fmla="*/ 5 w 55"/>
                  <a:gd name="T49" fmla="*/ 6 h 15"/>
                  <a:gd name="T50" fmla="*/ 2 w 55"/>
                  <a:gd name="T51" fmla="*/ 7 h 15"/>
                  <a:gd name="T52" fmla="*/ 5 w 55"/>
                  <a:gd name="T53" fmla="*/ 8 h 15"/>
                  <a:gd name="T54" fmla="*/ 5 w 55"/>
                  <a:gd name="T55" fmla="*/ 11 h 15"/>
                  <a:gd name="T56" fmla="*/ 18 w 55"/>
                  <a:gd name="T57" fmla="*/ 5 h 15"/>
                  <a:gd name="T58" fmla="*/ 16 w 55"/>
                  <a:gd name="T59" fmla="*/ 6 h 15"/>
                  <a:gd name="T60" fmla="*/ 28 w 55"/>
                  <a:gd name="T61" fmla="*/ 3 h 15"/>
                  <a:gd name="T62" fmla="*/ 23 w 55"/>
                  <a:gd name="T63" fmla="*/ 8 h 15"/>
                  <a:gd name="T64" fmla="*/ 16 w 55"/>
                  <a:gd name="T65" fmla="*/ 8 h 15"/>
                  <a:gd name="T66" fmla="*/ 18 w 55"/>
                  <a:gd name="T67" fmla="*/ 10 h 15"/>
                  <a:gd name="T68" fmla="*/ 27 w 55"/>
                  <a:gd name="T69" fmla="*/ 10 h 15"/>
                  <a:gd name="T70" fmla="*/ 42 w 55"/>
                  <a:gd name="T71" fmla="*/ 7 h 15"/>
                  <a:gd name="T72" fmla="*/ 41 w 55"/>
                  <a:gd name="T73" fmla="*/ 6 h 15"/>
                  <a:gd name="T74" fmla="*/ 40 w 55"/>
                  <a:gd name="T75" fmla="*/ 7 h 15"/>
                  <a:gd name="T76" fmla="*/ 33 w 55"/>
                  <a:gd name="T77" fmla="*/ 9 h 15"/>
                  <a:gd name="T78" fmla="*/ 34 w 55"/>
                  <a:gd name="T79" fmla="*/ 10 h 15"/>
                  <a:gd name="T80" fmla="*/ 37 w 55"/>
                  <a:gd name="T81" fmla="*/ 10 h 15"/>
                  <a:gd name="T82" fmla="*/ 38 w 55"/>
                  <a:gd name="T83" fmla="*/ 9 h 15"/>
                  <a:gd name="T84" fmla="*/ 39 w 55"/>
                  <a:gd name="T85" fmla="*/ 10 h 15"/>
                  <a:gd name="T86" fmla="*/ 44 w 55"/>
                  <a:gd name="T87" fmla="*/ 8 h 15"/>
                  <a:gd name="T88" fmla="*/ 44 w 55"/>
                  <a:gd name="T89" fmla="*/ 8 h 15"/>
                  <a:gd name="T90" fmla="*/ 52 w 55"/>
                  <a:gd name="T91" fmla="*/ 13 h 15"/>
                  <a:gd name="T92" fmla="*/ 48 w 55"/>
                  <a:gd name="T93" fmla="*/ 9 h 15"/>
                  <a:gd name="T94" fmla="*/ 50 w 55"/>
                  <a:gd name="T95" fmla="*/ 8 h 15"/>
                  <a:gd name="T96" fmla="*/ 47 w 55"/>
                  <a:gd name="T97" fmla="*/ 4 h 15"/>
                  <a:gd name="T98" fmla="*/ 46 w 55"/>
                  <a:gd name="T99" fmla="*/ 4 h 15"/>
                  <a:gd name="T100" fmla="*/ 45 w 55"/>
                  <a:gd name="T101" fmla="*/ 7 h 15"/>
                  <a:gd name="T102" fmla="*/ 40 w 55"/>
                  <a:gd name="T103" fmla="*/ 4 h 15"/>
                  <a:gd name="T104" fmla="*/ 33 w 55"/>
                  <a:gd name="T105" fmla="*/ 4 h 15"/>
                  <a:gd name="T106" fmla="*/ 33 w 55"/>
                  <a:gd name="T107" fmla="*/ 4 h 15"/>
                  <a:gd name="T108" fmla="*/ 33 w 55"/>
                  <a:gd name="T109" fmla="*/ 3 h 15"/>
                  <a:gd name="T110" fmla="*/ 17 w 55"/>
                  <a:gd name="T111" fmla="*/ 4 h 15"/>
                  <a:gd name="T112" fmla="*/ 16 w 55"/>
                  <a:gd name="T113" fmla="*/ 4 h 15"/>
                  <a:gd name="T114" fmla="*/ 13 w 55"/>
                  <a:gd name="T115" fmla="*/ 5 h 15"/>
                  <a:gd name="T116" fmla="*/ 7 w 55"/>
                  <a:gd name="T117" fmla="*/ 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55" h="15">
                    <a:moveTo>
                      <a:pt x="1" y="8"/>
                    </a:moveTo>
                    <a:cubicBezTo>
                      <a:pt x="2" y="8"/>
                      <a:pt x="3" y="8"/>
                      <a:pt x="4" y="8"/>
                    </a:cubicBezTo>
                    <a:cubicBezTo>
                      <a:pt x="3" y="9"/>
                      <a:pt x="3" y="10"/>
                      <a:pt x="2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5" y="11"/>
                      <a:pt x="4" y="13"/>
                      <a:pt x="5" y="13"/>
                    </a:cubicBezTo>
                    <a:cubicBezTo>
                      <a:pt x="5" y="12"/>
                      <a:pt x="7" y="13"/>
                      <a:pt x="7" y="13"/>
                    </a:cubicBezTo>
                    <a:cubicBezTo>
                      <a:pt x="7" y="13"/>
                      <a:pt x="6" y="11"/>
                      <a:pt x="8" y="11"/>
                    </a:cubicBezTo>
                    <a:cubicBezTo>
                      <a:pt x="8" y="10"/>
                      <a:pt x="8" y="12"/>
                      <a:pt x="8" y="12"/>
                    </a:cubicBezTo>
                    <a:cubicBezTo>
                      <a:pt x="10" y="12"/>
                      <a:pt x="10" y="12"/>
                      <a:pt x="11" y="12"/>
                    </a:cubicBezTo>
                    <a:cubicBezTo>
                      <a:pt x="11" y="13"/>
                      <a:pt x="13" y="12"/>
                      <a:pt x="13" y="12"/>
                    </a:cubicBezTo>
                    <a:cubicBezTo>
                      <a:pt x="14" y="11"/>
                      <a:pt x="15" y="11"/>
                      <a:pt x="15" y="11"/>
                    </a:cubicBezTo>
                    <a:cubicBezTo>
                      <a:pt x="17" y="11"/>
                      <a:pt x="17" y="10"/>
                      <a:pt x="18" y="12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1"/>
                      <a:pt x="20" y="10"/>
                      <a:pt x="21" y="10"/>
                    </a:cubicBezTo>
                    <a:cubicBezTo>
                      <a:pt x="21" y="10"/>
                      <a:pt x="21" y="10"/>
                      <a:pt x="21" y="11"/>
                    </a:cubicBezTo>
                    <a:cubicBezTo>
                      <a:pt x="21" y="11"/>
                      <a:pt x="21" y="11"/>
                      <a:pt x="22" y="11"/>
                    </a:cubicBezTo>
                    <a:cubicBezTo>
                      <a:pt x="22" y="11"/>
                      <a:pt x="22" y="11"/>
                      <a:pt x="22" y="11"/>
                    </a:cubicBezTo>
                    <a:cubicBezTo>
                      <a:pt x="23" y="11"/>
                      <a:pt x="23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25" y="11"/>
                      <a:pt x="26" y="11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11"/>
                      <a:pt x="27" y="11"/>
                      <a:pt x="27" y="12"/>
                    </a:cubicBezTo>
                    <a:cubicBezTo>
                      <a:pt x="29" y="12"/>
                      <a:pt x="28" y="12"/>
                      <a:pt x="30" y="12"/>
                    </a:cubicBezTo>
                    <a:cubicBezTo>
                      <a:pt x="31" y="12"/>
                      <a:pt x="30" y="12"/>
                      <a:pt x="30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1" y="12"/>
                      <a:pt x="31" y="11"/>
                      <a:pt x="30" y="10"/>
                    </a:cubicBezTo>
                    <a:cubicBezTo>
                      <a:pt x="30" y="9"/>
                      <a:pt x="32" y="10"/>
                      <a:pt x="32" y="9"/>
                    </a:cubicBezTo>
                    <a:cubicBezTo>
                      <a:pt x="33" y="11"/>
                      <a:pt x="32" y="11"/>
                      <a:pt x="32" y="13"/>
                    </a:cubicBezTo>
                    <a:cubicBezTo>
                      <a:pt x="33" y="13"/>
                      <a:pt x="34" y="13"/>
                      <a:pt x="35" y="13"/>
                    </a:cubicBezTo>
                    <a:cubicBezTo>
                      <a:pt x="35" y="13"/>
                      <a:pt x="35" y="12"/>
                      <a:pt x="35" y="12"/>
                    </a:cubicBezTo>
                    <a:cubicBezTo>
                      <a:pt x="35" y="12"/>
                      <a:pt x="36" y="13"/>
                      <a:pt x="36" y="12"/>
                    </a:cubicBezTo>
                    <a:cubicBezTo>
                      <a:pt x="37" y="12"/>
                      <a:pt x="37" y="13"/>
                      <a:pt x="37" y="13"/>
                    </a:cubicBezTo>
                    <a:cubicBezTo>
                      <a:pt x="38" y="13"/>
                      <a:pt x="38" y="14"/>
                      <a:pt x="39" y="14"/>
                    </a:cubicBezTo>
                    <a:cubicBezTo>
                      <a:pt x="38" y="12"/>
                      <a:pt x="39" y="12"/>
                      <a:pt x="41" y="12"/>
                    </a:cubicBezTo>
                    <a:cubicBezTo>
                      <a:pt x="42" y="12"/>
                      <a:pt x="42" y="13"/>
                      <a:pt x="42" y="13"/>
                    </a:cubicBezTo>
                    <a:cubicBezTo>
                      <a:pt x="42" y="13"/>
                      <a:pt x="43" y="13"/>
                      <a:pt x="44" y="14"/>
                    </a:cubicBezTo>
                    <a:cubicBezTo>
                      <a:pt x="44" y="14"/>
                      <a:pt x="46" y="15"/>
                      <a:pt x="46" y="14"/>
                    </a:cubicBezTo>
                    <a:cubicBezTo>
                      <a:pt x="47" y="13"/>
                      <a:pt x="47" y="14"/>
                      <a:pt x="49" y="14"/>
                    </a:cubicBezTo>
                    <a:cubicBezTo>
                      <a:pt x="49" y="14"/>
                      <a:pt x="49" y="12"/>
                      <a:pt x="50" y="13"/>
                    </a:cubicBezTo>
                    <a:cubicBezTo>
                      <a:pt x="51" y="13"/>
                      <a:pt x="50" y="14"/>
                      <a:pt x="50" y="15"/>
                    </a:cubicBezTo>
                    <a:cubicBezTo>
                      <a:pt x="50" y="15"/>
                      <a:pt x="52" y="14"/>
                      <a:pt x="52" y="15"/>
                    </a:cubicBezTo>
                    <a:cubicBezTo>
                      <a:pt x="53" y="15"/>
                      <a:pt x="53" y="13"/>
                      <a:pt x="53" y="13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4" y="11"/>
                      <a:pt x="54" y="10"/>
                      <a:pt x="53" y="9"/>
                    </a:cubicBezTo>
                    <a:cubicBezTo>
                      <a:pt x="52" y="9"/>
                      <a:pt x="52" y="9"/>
                      <a:pt x="52" y="8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52" y="7"/>
                      <a:pt x="51" y="5"/>
                      <a:pt x="51" y="4"/>
                    </a:cubicBezTo>
                    <a:cubicBezTo>
                      <a:pt x="51" y="4"/>
                      <a:pt x="51" y="4"/>
                      <a:pt x="51" y="4"/>
                    </a:cubicBezTo>
                    <a:cubicBezTo>
                      <a:pt x="50" y="4"/>
                      <a:pt x="50" y="4"/>
                      <a:pt x="50" y="5"/>
                    </a:cubicBezTo>
                    <a:cubicBezTo>
                      <a:pt x="50" y="4"/>
                      <a:pt x="49" y="4"/>
                      <a:pt x="49" y="4"/>
                    </a:cubicBezTo>
                    <a:cubicBezTo>
                      <a:pt x="49" y="4"/>
                      <a:pt x="49" y="3"/>
                      <a:pt x="49" y="3"/>
                    </a:cubicBezTo>
                    <a:cubicBezTo>
                      <a:pt x="49" y="3"/>
                      <a:pt x="49" y="2"/>
                      <a:pt x="48" y="2"/>
                    </a:cubicBezTo>
                    <a:cubicBezTo>
                      <a:pt x="49" y="4"/>
                      <a:pt x="46" y="4"/>
                      <a:pt x="46" y="2"/>
                    </a:cubicBezTo>
                    <a:cubicBezTo>
                      <a:pt x="45" y="2"/>
                      <a:pt x="46" y="4"/>
                      <a:pt x="44" y="3"/>
                    </a:cubicBezTo>
                    <a:cubicBezTo>
                      <a:pt x="44" y="1"/>
                      <a:pt x="43" y="3"/>
                      <a:pt x="41" y="3"/>
                    </a:cubicBezTo>
                    <a:cubicBezTo>
                      <a:pt x="41" y="3"/>
                      <a:pt x="41" y="2"/>
                      <a:pt x="41" y="2"/>
                    </a:cubicBezTo>
                    <a:cubicBezTo>
                      <a:pt x="41" y="2"/>
                      <a:pt x="41" y="3"/>
                      <a:pt x="40" y="3"/>
                    </a:cubicBezTo>
                    <a:cubicBezTo>
                      <a:pt x="40" y="3"/>
                      <a:pt x="40" y="2"/>
                      <a:pt x="40" y="2"/>
                    </a:cubicBezTo>
                    <a:cubicBezTo>
                      <a:pt x="38" y="2"/>
                      <a:pt x="38" y="3"/>
                      <a:pt x="37" y="3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4" y="1"/>
                      <a:pt x="35" y="3"/>
                      <a:pt x="33" y="3"/>
                    </a:cubicBezTo>
                    <a:cubicBezTo>
                      <a:pt x="33" y="2"/>
                      <a:pt x="32" y="3"/>
                      <a:pt x="31" y="3"/>
                    </a:cubicBezTo>
                    <a:cubicBezTo>
                      <a:pt x="31" y="5"/>
                      <a:pt x="30" y="3"/>
                      <a:pt x="29" y="3"/>
                    </a:cubicBezTo>
                    <a:cubicBezTo>
                      <a:pt x="30" y="3"/>
                      <a:pt x="29" y="3"/>
                      <a:pt x="29" y="3"/>
                    </a:cubicBezTo>
                    <a:cubicBezTo>
                      <a:pt x="29" y="3"/>
                      <a:pt x="29" y="2"/>
                      <a:pt x="28" y="2"/>
                    </a:cubicBezTo>
                    <a:cubicBezTo>
                      <a:pt x="29" y="2"/>
                      <a:pt x="29" y="2"/>
                      <a:pt x="29" y="1"/>
                    </a:cubicBezTo>
                    <a:cubicBezTo>
                      <a:pt x="30" y="1"/>
                      <a:pt x="30" y="3"/>
                      <a:pt x="31" y="2"/>
                    </a:cubicBezTo>
                    <a:cubicBezTo>
                      <a:pt x="32" y="1"/>
                      <a:pt x="31" y="2"/>
                      <a:pt x="30" y="1"/>
                    </a:cubicBezTo>
                    <a:cubicBezTo>
                      <a:pt x="30" y="1"/>
                      <a:pt x="30" y="0"/>
                      <a:pt x="29" y="0"/>
                    </a:cubicBezTo>
                    <a:cubicBezTo>
                      <a:pt x="28" y="1"/>
                      <a:pt x="28" y="1"/>
                      <a:pt x="28" y="2"/>
                    </a:cubicBezTo>
                    <a:cubicBezTo>
                      <a:pt x="27" y="2"/>
                      <a:pt x="27" y="2"/>
                      <a:pt x="27" y="3"/>
                    </a:cubicBezTo>
                    <a:cubicBezTo>
                      <a:pt x="27" y="3"/>
                      <a:pt x="27" y="3"/>
                      <a:pt x="26" y="3"/>
                    </a:cubicBezTo>
                    <a:cubicBezTo>
                      <a:pt x="26" y="3"/>
                      <a:pt x="26" y="3"/>
                      <a:pt x="26" y="2"/>
                    </a:cubicBezTo>
                    <a:cubicBezTo>
                      <a:pt x="25" y="2"/>
                      <a:pt x="25" y="2"/>
                      <a:pt x="24" y="1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3"/>
                      <a:pt x="25" y="3"/>
                      <a:pt x="24" y="3"/>
                    </a:cubicBezTo>
                    <a:cubicBezTo>
                      <a:pt x="23" y="3"/>
                      <a:pt x="22" y="3"/>
                      <a:pt x="22" y="2"/>
                    </a:cubicBezTo>
                    <a:cubicBezTo>
                      <a:pt x="20" y="2"/>
                      <a:pt x="20" y="3"/>
                      <a:pt x="18" y="2"/>
                    </a:cubicBezTo>
                    <a:cubicBezTo>
                      <a:pt x="17" y="2"/>
                      <a:pt x="17" y="4"/>
                      <a:pt x="16" y="4"/>
                    </a:cubicBezTo>
                    <a:cubicBezTo>
                      <a:pt x="16" y="2"/>
                      <a:pt x="16" y="2"/>
                      <a:pt x="15" y="1"/>
                    </a:cubicBezTo>
                    <a:cubicBezTo>
                      <a:pt x="14" y="3"/>
                      <a:pt x="16" y="2"/>
                      <a:pt x="16" y="3"/>
                    </a:cubicBezTo>
                    <a:cubicBezTo>
                      <a:pt x="15" y="3"/>
                      <a:pt x="14" y="2"/>
                      <a:pt x="13" y="3"/>
                    </a:cubicBezTo>
                    <a:cubicBezTo>
                      <a:pt x="12" y="3"/>
                      <a:pt x="14" y="4"/>
                      <a:pt x="12" y="5"/>
                    </a:cubicBezTo>
                    <a:cubicBezTo>
                      <a:pt x="12" y="5"/>
                      <a:pt x="12" y="4"/>
                      <a:pt x="12" y="3"/>
                    </a:cubicBezTo>
                    <a:cubicBezTo>
                      <a:pt x="10" y="3"/>
                      <a:pt x="11" y="5"/>
                      <a:pt x="10" y="5"/>
                    </a:cubicBezTo>
                    <a:cubicBezTo>
                      <a:pt x="10" y="3"/>
                      <a:pt x="9" y="3"/>
                      <a:pt x="8" y="3"/>
                    </a:cubicBezTo>
                    <a:cubicBezTo>
                      <a:pt x="8" y="3"/>
                      <a:pt x="8" y="2"/>
                      <a:pt x="7" y="2"/>
                    </a:cubicBezTo>
                    <a:cubicBezTo>
                      <a:pt x="7" y="2"/>
                      <a:pt x="6" y="2"/>
                      <a:pt x="6" y="2"/>
                    </a:cubicBezTo>
                    <a:cubicBezTo>
                      <a:pt x="6" y="3"/>
                      <a:pt x="5" y="5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3" y="6"/>
                      <a:pt x="4" y="5"/>
                      <a:pt x="2" y="5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8"/>
                      <a:pt x="1" y="9"/>
                      <a:pt x="0" y="10"/>
                    </a:cubicBezTo>
                    <a:cubicBezTo>
                      <a:pt x="1" y="10"/>
                      <a:pt x="2" y="10"/>
                      <a:pt x="1" y="8"/>
                    </a:cubicBezTo>
                    <a:close/>
                    <a:moveTo>
                      <a:pt x="6" y="9"/>
                    </a:moveTo>
                    <a:cubicBezTo>
                      <a:pt x="6" y="9"/>
                      <a:pt x="6" y="9"/>
                      <a:pt x="5" y="8"/>
                    </a:cubicBezTo>
                    <a:cubicBezTo>
                      <a:pt x="5" y="8"/>
                      <a:pt x="6" y="8"/>
                      <a:pt x="6" y="8"/>
                    </a:cubicBezTo>
                    <a:cubicBezTo>
                      <a:pt x="6" y="8"/>
                      <a:pt x="6" y="8"/>
                      <a:pt x="6" y="9"/>
                    </a:cubicBezTo>
                    <a:close/>
                    <a:moveTo>
                      <a:pt x="7" y="9"/>
                    </a:moveTo>
                    <a:cubicBezTo>
                      <a:pt x="6" y="10"/>
                      <a:pt x="6" y="12"/>
                      <a:pt x="5" y="11"/>
                    </a:cubicBezTo>
                    <a:cubicBezTo>
                      <a:pt x="5" y="10"/>
                      <a:pt x="7" y="10"/>
                      <a:pt x="7" y="9"/>
                    </a:cubicBezTo>
                    <a:cubicBezTo>
                      <a:pt x="7" y="9"/>
                      <a:pt x="7" y="9"/>
                      <a:pt x="8" y="9"/>
                    </a:cubicBezTo>
                    <a:cubicBezTo>
                      <a:pt x="7" y="9"/>
                      <a:pt x="7" y="9"/>
                      <a:pt x="7" y="9"/>
                    </a:cubicBezTo>
                    <a:close/>
                    <a:moveTo>
                      <a:pt x="18" y="5"/>
                    </a:move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6"/>
                      <a:pt x="18" y="6"/>
                      <a:pt x="18" y="7"/>
                    </a:cubicBezTo>
                    <a:cubicBezTo>
                      <a:pt x="17" y="6"/>
                      <a:pt x="17" y="6"/>
                      <a:pt x="16" y="6"/>
                    </a:cubicBezTo>
                    <a:cubicBezTo>
                      <a:pt x="17" y="5"/>
                      <a:pt x="17" y="5"/>
                      <a:pt x="18" y="5"/>
                    </a:cubicBezTo>
                    <a:close/>
                    <a:moveTo>
                      <a:pt x="28" y="3"/>
                    </a:move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8" y="3"/>
                      <a:pt x="28" y="3"/>
                    </a:cubicBezTo>
                    <a:close/>
                    <a:moveTo>
                      <a:pt x="23" y="8"/>
                    </a:move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8"/>
                      <a:pt x="23" y="8"/>
                      <a:pt x="23" y="8"/>
                    </a:cubicBezTo>
                    <a:close/>
                    <a:moveTo>
                      <a:pt x="16" y="9"/>
                    </a:move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6" y="8"/>
                      <a:pt x="16" y="8"/>
                      <a:pt x="16" y="9"/>
                    </a:cubicBezTo>
                    <a:close/>
                    <a:moveTo>
                      <a:pt x="18" y="10"/>
                    </a:move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10"/>
                      <a:pt x="18" y="10"/>
                    </a:cubicBezTo>
                    <a:close/>
                    <a:moveTo>
                      <a:pt x="27" y="10"/>
                    </a:move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7" y="10"/>
                      <a:pt x="27" y="10"/>
                      <a:pt x="27" y="10"/>
                    </a:cubicBezTo>
                    <a:close/>
                    <a:moveTo>
                      <a:pt x="42" y="7"/>
                    </a:moveTo>
                    <a:cubicBezTo>
                      <a:pt x="42" y="7"/>
                      <a:pt x="43" y="6"/>
                      <a:pt x="43" y="6"/>
                    </a:cubicBezTo>
                    <a:cubicBezTo>
                      <a:pt x="43" y="6"/>
                      <a:pt x="44" y="6"/>
                      <a:pt x="44" y="6"/>
                    </a:cubicBezTo>
                    <a:cubicBezTo>
                      <a:pt x="43" y="7"/>
                      <a:pt x="42" y="7"/>
                      <a:pt x="42" y="7"/>
                    </a:cubicBezTo>
                    <a:close/>
                    <a:moveTo>
                      <a:pt x="41" y="6"/>
                    </a:move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1" y="6"/>
                      <a:pt x="41" y="6"/>
                      <a:pt x="41" y="6"/>
                    </a:cubicBezTo>
                    <a:close/>
                    <a:moveTo>
                      <a:pt x="39" y="8"/>
                    </a:moveTo>
                    <a:cubicBezTo>
                      <a:pt x="40" y="8"/>
                      <a:pt x="40" y="8"/>
                      <a:pt x="40" y="8"/>
                    </a:cubicBezTo>
                    <a:cubicBezTo>
                      <a:pt x="39" y="8"/>
                      <a:pt x="39" y="7"/>
                      <a:pt x="39" y="7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40" y="8"/>
                      <a:pt x="40" y="8"/>
                      <a:pt x="39" y="8"/>
                    </a:cubicBezTo>
                    <a:cubicBezTo>
                      <a:pt x="39" y="8"/>
                      <a:pt x="39" y="8"/>
                      <a:pt x="39" y="8"/>
                    </a:cubicBezTo>
                    <a:close/>
                    <a:moveTo>
                      <a:pt x="35" y="8"/>
                    </a:moveTo>
                    <a:cubicBezTo>
                      <a:pt x="34" y="9"/>
                      <a:pt x="34" y="9"/>
                      <a:pt x="33" y="9"/>
                    </a:cubicBezTo>
                    <a:cubicBezTo>
                      <a:pt x="33" y="9"/>
                      <a:pt x="33" y="8"/>
                      <a:pt x="33" y="8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4" y="8"/>
                      <a:pt x="34" y="8"/>
                      <a:pt x="35" y="8"/>
                    </a:cubicBezTo>
                    <a:close/>
                    <a:moveTo>
                      <a:pt x="34" y="10"/>
                    </a:moveTo>
                    <a:cubicBezTo>
                      <a:pt x="34" y="10"/>
                      <a:pt x="34" y="10"/>
                      <a:pt x="34" y="10"/>
                    </a:cubicBezTo>
                    <a:cubicBezTo>
                      <a:pt x="35" y="10"/>
                      <a:pt x="35" y="9"/>
                      <a:pt x="35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7" y="9"/>
                      <a:pt x="37" y="9"/>
                      <a:pt x="37" y="10"/>
                    </a:cubicBezTo>
                    <a:cubicBezTo>
                      <a:pt x="37" y="11"/>
                      <a:pt x="35" y="10"/>
                      <a:pt x="34" y="10"/>
                    </a:cubicBezTo>
                    <a:close/>
                    <a:moveTo>
                      <a:pt x="37" y="8"/>
                    </a:moveTo>
                    <a:cubicBezTo>
                      <a:pt x="38" y="8"/>
                      <a:pt x="38" y="8"/>
                      <a:pt x="38" y="8"/>
                    </a:cubicBezTo>
                    <a:cubicBezTo>
                      <a:pt x="38" y="8"/>
                      <a:pt x="38" y="9"/>
                      <a:pt x="38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8" y="9"/>
                      <a:pt x="37" y="9"/>
                      <a:pt x="37" y="8"/>
                    </a:cubicBezTo>
                    <a:close/>
                    <a:moveTo>
                      <a:pt x="38" y="10"/>
                    </a:moveTo>
                    <a:cubicBezTo>
                      <a:pt x="39" y="10"/>
                      <a:pt x="39" y="10"/>
                      <a:pt x="39" y="10"/>
                    </a:cubicBezTo>
                    <a:cubicBezTo>
                      <a:pt x="40" y="9"/>
                      <a:pt x="40" y="9"/>
                      <a:pt x="42" y="9"/>
                    </a:cubicBezTo>
                    <a:cubicBezTo>
                      <a:pt x="42" y="11"/>
                      <a:pt x="42" y="11"/>
                      <a:pt x="42" y="11"/>
                    </a:cubicBezTo>
                    <a:cubicBezTo>
                      <a:pt x="40" y="11"/>
                      <a:pt x="39" y="10"/>
                      <a:pt x="38" y="10"/>
                    </a:cubicBezTo>
                    <a:close/>
                    <a:moveTo>
                      <a:pt x="44" y="8"/>
                    </a:moveTo>
                    <a:cubicBezTo>
                      <a:pt x="44" y="8"/>
                      <a:pt x="44" y="7"/>
                      <a:pt x="44" y="7"/>
                    </a:cubicBezTo>
                    <a:cubicBezTo>
                      <a:pt x="44" y="7"/>
                      <a:pt x="44" y="7"/>
                      <a:pt x="44" y="7"/>
                    </a:cubicBezTo>
                    <a:cubicBezTo>
                      <a:pt x="45" y="7"/>
                      <a:pt x="45" y="7"/>
                      <a:pt x="45" y="8"/>
                    </a:cubicBezTo>
                    <a:lnTo>
                      <a:pt x="44" y="8"/>
                    </a:lnTo>
                    <a:close/>
                    <a:moveTo>
                      <a:pt x="51" y="10"/>
                    </a:moveTo>
                    <a:cubicBezTo>
                      <a:pt x="51" y="10"/>
                      <a:pt x="52" y="10"/>
                      <a:pt x="52" y="10"/>
                    </a:cubicBezTo>
                    <a:cubicBezTo>
                      <a:pt x="51" y="11"/>
                      <a:pt x="51" y="10"/>
                      <a:pt x="51" y="11"/>
                    </a:cubicBezTo>
                    <a:cubicBezTo>
                      <a:pt x="50" y="12"/>
                      <a:pt x="52" y="12"/>
                      <a:pt x="52" y="13"/>
                    </a:cubicBezTo>
                    <a:cubicBezTo>
                      <a:pt x="51" y="14"/>
                      <a:pt x="51" y="12"/>
                      <a:pt x="50" y="11"/>
                    </a:cubicBezTo>
                    <a:cubicBezTo>
                      <a:pt x="50" y="11"/>
                      <a:pt x="49" y="11"/>
                      <a:pt x="49" y="11"/>
                    </a:cubicBezTo>
                    <a:cubicBezTo>
                      <a:pt x="49" y="11"/>
                      <a:pt x="49" y="10"/>
                      <a:pt x="49" y="10"/>
                    </a:cubicBezTo>
                    <a:cubicBezTo>
                      <a:pt x="49" y="10"/>
                      <a:pt x="48" y="9"/>
                      <a:pt x="48" y="9"/>
                    </a:cubicBezTo>
                    <a:cubicBezTo>
                      <a:pt x="48" y="8"/>
                      <a:pt x="48" y="8"/>
                      <a:pt x="48" y="7"/>
                    </a:cubicBezTo>
                    <a:cubicBezTo>
                      <a:pt x="48" y="7"/>
                      <a:pt x="48" y="7"/>
                      <a:pt x="49" y="7"/>
                    </a:cubicBezTo>
                    <a:cubicBezTo>
                      <a:pt x="49" y="7"/>
                      <a:pt x="49" y="8"/>
                      <a:pt x="49" y="8"/>
                    </a:cubicBezTo>
                    <a:cubicBezTo>
                      <a:pt x="49" y="8"/>
                      <a:pt x="50" y="8"/>
                      <a:pt x="50" y="8"/>
                    </a:cubicBezTo>
                    <a:cubicBezTo>
                      <a:pt x="50" y="8"/>
                      <a:pt x="50" y="8"/>
                      <a:pt x="51" y="8"/>
                    </a:cubicBezTo>
                    <a:cubicBezTo>
                      <a:pt x="51" y="8"/>
                      <a:pt x="51" y="8"/>
                      <a:pt x="51" y="8"/>
                    </a:cubicBezTo>
                    <a:cubicBezTo>
                      <a:pt x="51" y="7"/>
                      <a:pt x="51" y="10"/>
                      <a:pt x="51" y="10"/>
                    </a:cubicBezTo>
                    <a:close/>
                    <a:moveTo>
                      <a:pt x="47" y="4"/>
                    </a:moveTo>
                    <a:cubicBezTo>
                      <a:pt x="47" y="4"/>
                      <a:pt x="47" y="5"/>
                      <a:pt x="47" y="5"/>
                    </a:cubicBezTo>
                    <a:cubicBezTo>
                      <a:pt x="47" y="5"/>
                      <a:pt x="47" y="6"/>
                      <a:pt x="47" y="7"/>
                    </a:cubicBezTo>
                    <a:cubicBezTo>
                      <a:pt x="46" y="7"/>
                      <a:pt x="47" y="5"/>
                      <a:pt x="46" y="5"/>
                    </a:cubicBezTo>
                    <a:cubicBezTo>
                      <a:pt x="46" y="5"/>
                      <a:pt x="46" y="5"/>
                      <a:pt x="46" y="4"/>
                    </a:cubicBezTo>
                    <a:cubicBezTo>
                      <a:pt x="46" y="4"/>
                      <a:pt x="47" y="4"/>
                      <a:pt x="47" y="4"/>
                    </a:cubicBezTo>
                    <a:close/>
                    <a:moveTo>
                      <a:pt x="45" y="5"/>
                    </a:moveTo>
                    <a:cubicBezTo>
                      <a:pt x="45" y="5"/>
                      <a:pt x="45" y="5"/>
                      <a:pt x="45" y="5"/>
                    </a:cubicBezTo>
                    <a:cubicBezTo>
                      <a:pt x="45" y="6"/>
                      <a:pt x="45" y="6"/>
                      <a:pt x="45" y="7"/>
                    </a:cubicBezTo>
                    <a:cubicBezTo>
                      <a:pt x="44" y="6"/>
                      <a:pt x="45" y="6"/>
                      <a:pt x="45" y="5"/>
                    </a:cubicBezTo>
                    <a:cubicBezTo>
                      <a:pt x="45" y="5"/>
                      <a:pt x="45" y="5"/>
                      <a:pt x="45" y="5"/>
                    </a:cubicBezTo>
                    <a:close/>
                    <a:moveTo>
                      <a:pt x="41" y="4"/>
                    </a:moveTo>
                    <a:cubicBezTo>
                      <a:pt x="41" y="4"/>
                      <a:pt x="40" y="4"/>
                      <a:pt x="40" y="4"/>
                    </a:cubicBezTo>
                    <a:cubicBezTo>
                      <a:pt x="40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40" y="3"/>
                      <a:pt x="41" y="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3" y="4"/>
                      <a:pt x="33" y="5"/>
                    </a:cubicBezTo>
                    <a:cubicBezTo>
                      <a:pt x="33" y="5"/>
                      <a:pt x="33" y="4"/>
                      <a:pt x="33" y="4"/>
                    </a:cubicBezTo>
                    <a:close/>
                    <a:moveTo>
                      <a:pt x="33" y="3"/>
                    </a:moveTo>
                    <a:cubicBezTo>
                      <a:pt x="32" y="3"/>
                      <a:pt x="32" y="4"/>
                      <a:pt x="32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3"/>
                      <a:pt x="33" y="3"/>
                    </a:cubicBezTo>
                    <a:close/>
                    <a:moveTo>
                      <a:pt x="17" y="4"/>
                    </a:moveTo>
                    <a:cubicBezTo>
                      <a:pt x="17" y="5"/>
                      <a:pt x="17" y="5"/>
                      <a:pt x="17" y="5"/>
                    </a:cubicBezTo>
                    <a:cubicBezTo>
                      <a:pt x="16" y="5"/>
                      <a:pt x="16" y="4"/>
                      <a:pt x="16" y="4"/>
                    </a:cubicBezTo>
                    <a:cubicBezTo>
                      <a:pt x="16" y="4"/>
                      <a:pt x="17" y="4"/>
                      <a:pt x="17" y="4"/>
                    </a:cubicBezTo>
                    <a:close/>
                    <a:moveTo>
                      <a:pt x="16" y="4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lose/>
                    <a:moveTo>
                      <a:pt x="13" y="5"/>
                    </a:move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5"/>
                      <a:pt x="13" y="5"/>
                    </a:cubicBezTo>
                    <a:close/>
                    <a:moveTo>
                      <a:pt x="8" y="5"/>
                    </a:moveTo>
                    <a:cubicBezTo>
                      <a:pt x="8" y="5"/>
                      <a:pt x="8" y="5"/>
                      <a:pt x="8" y="5"/>
                    </a:cubicBezTo>
                    <a:cubicBezTo>
                      <a:pt x="8" y="5"/>
                      <a:pt x="8" y="5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8" y="4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Freeform 3361"/>
              <p:cNvSpPr/>
              <p:nvPr/>
            </p:nvSpPr>
            <p:spPr bwMode="auto">
              <a:xfrm>
                <a:off x="9455151" y="3951288"/>
                <a:ext cx="9525" cy="12700"/>
              </a:xfrm>
              <a:custGeom>
                <a:avLst/>
                <a:gdLst>
                  <a:gd name="T0" fmla="*/ 0 w 3"/>
                  <a:gd name="T1" fmla="*/ 2 h 4"/>
                  <a:gd name="T2" fmla="*/ 1 w 3"/>
                  <a:gd name="T3" fmla="*/ 2 h 4"/>
                  <a:gd name="T4" fmla="*/ 1 w 3"/>
                  <a:gd name="T5" fmla="*/ 3 h 4"/>
                  <a:gd name="T6" fmla="*/ 3 w 3"/>
                  <a:gd name="T7" fmla="*/ 2 h 4"/>
                  <a:gd name="T8" fmla="*/ 0 w 3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" h="4">
                    <a:moveTo>
                      <a:pt x="0" y="2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3"/>
                      <a:pt x="1" y="3"/>
                    </a:cubicBezTo>
                    <a:cubicBezTo>
                      <a:pt x="3" y="4"/>
                      <a:pt x="2" y="2"/>
                      <a:pt x="3" y="2"/>
                    </a:cubicBezTo>
                    <a:cubicBezTo>
                      <a:pt x="2" y="2"/>
                      <a:pt x="1" y="0"/>
                      <a:pt x="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Freeform 3362"/>
              <p:cNvSpPr/>
              <p:nvPr/>
            </p:nvSpPr>
            <p:spPr bwMode="auto">
              <a:xfrm>
                <a:off x="9559926" y="4056063"/>
                <a:ext cx="9525" cy="9525"/>
              </a:xfrm>
              <a:custGeom>
                <a:avLst/>
                <a:gdLst>
                  <a:gd name="T0" fmla="*/ 0 w 3"/>
                  <a:gd name="T1" fmla="*/ 1 h 3"/>
                  <a:gd name="T2" fmla="*/ 3 w 3"/>
                  <a:gd name="T3" fmla="*/ 0 h 3"/>
                  <a:gd name="T4" fmla="*/ 1 w 3"/>
                  <a:gd name="T5" fmla="*/ 0 h 3"/>
                  <a:gd name="T6" fmla="*/ 0 w 3"/>
                  <a:gd name="T7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0" y="1"/>
                    </a:moveTo>
                    <a:cubicBezTo>
                      <a:pt x="0" y="3"/>
                      <a:pt x="3" y="2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2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3363"/>
              <p:cNvSpPr>
                <a:spLocks noEditPoints="1"/>
              </p:cNvSpPr>
              <p:nvPr/>
            </p:nvSpPr>
            <p:spPr bwMode="auto">
              <a:xfrm>
                <a:off x="9894888" y="4845050"/>
                <a:ext cx="39688" cy="52387"/>
              </a:xfrm>
              <a:custGeom>
                <a:avLst/>
                <a:gdLst>
                  <a:gd name="T0" fmla="*/ 7 w 12"/>
                  <a:gd name="T1" fmla="*/ 12 h 16"/>
                  <a:gd name="T2" fmla="*/ 6 w 12"/>
                  <a:gd name="T3" fmla="*/ 11 h 16"/>
                  <a:gd name="T4" fmla="*/ 6 w 12"/>
                  <a:gd name="T5" fmla="*/ 11 h 16"/>
                  <a:gd name="T6" fmla="*/ 6 w 12"/>
                  <a:gd name="T7" fmla="*/ 9 h 16"/>
                  <a:gd name="T8" fmla="*/ 7 w 12"/>
                  <a:gd name="T9" fmla="*/ 8 h 16"/>
                  <a:gd name="T10" fmla="*/ 7 w 12"/>
                  <a:gd name="T11" fmla="*/ 8 h 16"/>
                  <a:gd name="T12" fmla="*/ 6 w 12"/>
                  <a:gd name="T13" fmla="*/ 10 h 16"/>
                  <a:gd name="T14" fmla="*/ 8 w 12"/>
                  <a:gd name="T15" fmla="*/ 9 h 16"/>
                  <a:gd name="T16" fmla="*/ 8 w 12"/>
                  <a:gd name="T17" fmla="*/ 10 h 16"/>
                  <a:gd name="T18" fmla="*/ 11 w 12"/>
                  <a:gd name="T19" fmla="*/ 10 h 16"/>
                  <a:gd name="T20" fmla="*/ 11 w 12"/>
                  <a:gd name="T21" fmla="*/ 7 h 16"/>
                  <a:gd name="T22" fmla="*/ 11 w 12"/>
                  <a:gd name="T23" fmla="*/ 7 h 16"/>
                  <a:gd name="T24" fmla="*/ 12 w 12"/>
                  <a:gd name="T25" fmla="*/ 7 h 16"/>
                  <a:gd name="T26" fmla="*/ 12 w 12"/>
                  <a:gd name="T27" fmla="*/ 6 h 16"/>
                  <a:gd name="T28" fmla="*/ 10 w 12"/>
                  <a:gd name="T29" fmla="*/ 6 h 16"/>
                  <a:gd name="T30" fmla="*/ 10 w 12"/>
                  <a:gd name="T31" fmla="*/ 7 h 16"/>
                  <a:gd name="T32" fmla="*/ 8 w 12"/>
                  <a:gd name="T33" fmla="*/ 8 h 16"/>
                  <a:gd name="T34" fmla="*/ 8 w 12"/>
                  <a:gd name="T35" fmla="*/ 7 h 16"/>
                  <a:gd name="T36" fmla="*/ 9 w 12"/>
                  <a:gd name="T37" fmla="*/ 6 h 16"/>
                  <a:gd name="T38" fmla="*/ 10 w 12"/>
                  <a:gd name="T39" fmla="*/ 5 h 16"/>
                  <a:gd name="T40" fmla="*/ 7 w 12"/>
                  <a:gd name="T41" fmla="*/ 7 h 16"/>
                  <a:gd name="T42" fmla="*/ 6 w 12"/>
                  <a:gd name="T43" fmla="*/ 6 h 16"/>
                  <a:gd name="T44" fmla="*/ 7 w 12"/>
                  <a:gd name="T45" fmla="*/ 6 h 16"/>
                  <a:gd name="T46" fmla="*/ 6 w 12"/>
                  <a:gd name="T47" fmla="*/ 5 h 16"/>
                  <a:gd name="T48" fmla="*/ 5 w 12"/>
                  <a:gd name="T49" fmla="*/ 6 h 16"/>
                  <a:gd name="T50" fmla="*/ 4 w 12"/>
                  <a:gd name="T51" fmla="*/ 5 h 16"/>
                  <a:gd name="T52" fmla="*/ 4 w 12"/>
                  <a:gd name="T53" fmla="*/ 4 h 16"/>
                  <a:gd name="T54" fmla="*/ 4 w 12"/>
                  <a:gd name="T55" fmla="*/ 3 h 16"/>
                  <a:gd name="T56" fmla="*/ 3 w 12"/>
                  <a:gd name="T57" fmla="*/ 2 h 16"/>
                  <a:gd name="T58" fmla="*/ 3 w 12"/>
                  <a:gd name="T59" fmla="*/ 0 h 16"/>
                  <a:gd name="T60" fmla="*/ 3 w 12"/>
                  <a:gd name="T61" fmla="*/ 1 h 16"/>
                  <a:gd name="T62" fmla="*/ 1 w 12"/>
                  <a:gd name="T63" fmla="*/ 2 h 16"/>
                  <a:gd name="T64" fmla="*/ 2 w 12"/>
                  <a:gd name="T65" fmla="*/ 3 h 16"/>
                  <a:gd name="T66" fmla="*/ 1 w 12"/>
                  <a:gd name="T67" fmla="*/ 7 h 16"/>
                  <a:gd name="T68" fmla="*/ 2 w 12"/>
                  <a:gd name="T69" fmla="*/ 6 h 16"/>
                  <a:gd name="T70" fmla="*/ 3 w 12"/>
                  <a:gd name="T71" fmla="*/ 7 h 16"/>
                  <a:gd name="T72" fmla="*/ 4 w 12"/>
                  <a:gd name="T73" fmla="*/ 7 h 16"/>
                  <a:gd name="T74" fmla="*/ 4 w 12"/>
                  <a:gd name="T75" fmla="*/ 9 h 16"/>
                  <a:gd name="T76" fmla="*/ 2 w 12"/>
                  <a:gd name="T77" fmla="*/ 9 h 16"/>
                  <a:gd name="T78" fmla="*/ 3 w 12"/>
                  <a:gd name="T79" fmla="*/ 9 h 16"/>
                  <a:gd name="T80" fmla="*/ 3 w 12"/>
                  <a:gd name="T81" fmla="*/ 10 h 16"/>
                  <a:gd name="T82" fmla="*/ 3 w 12"/>
                  <a:gd name="T83" fmla="*/ 10 h 16"/>
                  <a:gd name="T84" fmla="*/ 3 w 12"/>
                  <a:gd name="T85" fmla="*/ 14 h 16"/>
                  <a:gd name="T86" fmla="*/ 3 w 12"/>
                  <a:gd name="T87" fmla="*/ 14 h 16"/>
                  <a:gd name="T88" fmla="*/ 2 w 12"/>
                  <a:gd name="T89" fmla="*/ 14 h 16"/>
                  <a:gd name="T90" fmla="*/ 3 w 12"/>
                  <a:gd name="T91" fmla="*/ 16 h 16"/>
                  <a:gd name="T92" fmla="*/ 3 w 12"/>
                  <a:gd name="T93" fmla="*/ 15 h 16"/>
                  <a:gd name="T94" fmla="*/ 5 w 12"/>
                  <a:gd name="T95" fmla="*/ 14 h 16"/>
                  <a:gd name="T96" fmla="*/ 5 w 12"/>
                  <a:gd name="T97" fmla="*/ 15 h 16"/>
                  <a:gd name="T98" fmla="*/ 7 w 12"/>
                  <a:gd name="T99" fmla="*/ 16 h 16"/>
                  <a:gd name="T100" fmla="*/ 8 w 12"/>
                  <a:gd name="T101" fmla="*/ 14 h 16"/>
                  <a:gd name="T102" fmla="*/ 7 w 12"/>
                  <a:gd name="T103" fmla="*/ 12 h 16"/>
                  <a:gd name="T104" fmla="*/ 4 w 12"/>
                  <a:gd name="T105" fmla="*/ 10 h 16"/>
                  <a:gd name="T106" fmla="*/ 4 w 12"/>
                  <a:gd name="T107" fmla="*/ 9 h 16"/>
                  <a:gd name="T108" fmla="*/ 6 w 12"/>
                  <a:gd name="T109" fmla="*/ 10 h 16"/>
                  <a:gd name="T110" fmla="*/ 4 w 12"/>
                  <a:gd name="T111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" h="16">
                    <a:moveTo>
                      <a:pt x="7" y="12"/>
                    </a:moveTo>
                    <a:cubicBezTo>
                      <a:pt x="7" y="12"/>
                      <a:pt x="5" y="12"/>
                      <a:pt x="6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7" y="11"/>
                      <a:pt x="6" y="10"/>
                      <a:pt x="6" y="9"/>
                    </a:cubicBezTo>
                    <a:cubicBezTo>
                      <a:pt x="6" y="8"/>
                      <a:pt x="7" y="9"/>
                      <a:pt x="7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9"/>
                      <a:pt x="6" y="9"/>
                      <a:pt x="6" y="10"/>
                    </a:cubicBezTo>
                    <a:cubicBezTo>
                      <a:pt x="8" y="10"/>
                      <a:pt x="7" y="9"/>
                      <a:pt x="8" y="9"/>
                    </a:cubicBezTo>
                    <a:cubicBezTo>
                      <a:pt x="8" y="9"/>
                      <a:pt x="8" y="10"/>
                      <a:pt x="8" y="10"/>
                    </a:cubicBezTo>
                    <a:cubicBezTo>
                      <a:pt x="9" y="9"/>
                      <a:pt x="10" y="11"/>
                      <a:pt x="11" y="10"/>
                    </a:cubicBezTo>
                    <a:cubicBezTo>
                      <a:pt x="9" y="9"/>
                      <a:pt x="11" y="8"/>
                      <a:pt x="11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7"/>
                      <a:pt x="11" y="7"/>
                      <a:pt x="12" y="7"/>
                    </a:cubicBezTo>
                    <a:cubicBezTo>
                      <a:pt x="12" y="7"/>
                      <a:pt x="12" y="6"/>
                      <a:pt x="12" y="6"/>
                    </a:cubicBezTo>
                    <a:cubicBezTo>
                      <a:pt x="11" y="6"/>
                      <a:pt x="11" y="6"/>
                      <a:pt x="10" y="6"/>
                    </a:cubicBezTo>
                    <a:cubicBezTo>
                      <a:pt x="10" y="6"/>
                      <a:pt x="10" y="7"/>
                      <a:pt x="10" y="7"/>
                    </a:cubicBezTo>
                    <a:cubicBezTo>
                      <a:pt x="9" y="7"/>
                      <a:pt x="9" y="8"/>
                      <a:pt x="8" y="8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9" y="6"/>
                      <a:pt x="9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8" y="5"/>
                      <a:pt x="8" y="6"/>
                      <a:pt x="7" y="7"/>
                    </a:cubicBezTo>
                    <a:cubicBezTo>
                      <a:pt x="7" y="6"/>
                      <a:pt x="7" y="6"/>
                      <a:pt x="6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5"/>
                      <a:pt x="6" y="5"/>
                      <a:pt x="6" y="5"/>
                    </a:cubicBezTo>
                    <a:cubicBezTo>
                      <a:pt x="5" y="5"/>
                      <a:pt x="5" y="5"/>
                      <a:pt x="5" y="6"/>
                    </a:cubicBezTo>
                    <a:cubicBezTo>
                      <a:pt x="5" y="6"/>
                      <a:pt x="4" y="5"/>
                      <a:pt x="4" y="5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3"/>
                      <a:pt x="4" y="3"/>
                    </a:cubicBezTo>
                    <a:cubicBezTo>
                      <a:pt x="3" y="3"/>
                      <a:pt x="3" y="3"/>
                      <a:pt x="3" y="2"/>
                    </a:cubicBezTo>
                    <a:cubicBezTo>
                      <a:pt x="3" y="2"/>
                      <a:pt x="4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1" y="0"/>
                      <a:pt x="2" y="2"/>
                      <a:pt x="1" y="2"/>
                    </a:cubicBezTo>
                    <a:cubicBezTo>
                      <a:pt x="1" y="3"/>
                      <a:pt x="1" y="3"/>
                      <a:pt x="2" y="3"/>
                    </a:cubicBezTo>
                    <a:cubicBezTo>
                      <a:pt x="1" y="4"/>
                      <a:pt x="0" y="5"/>
                      <a:pt x="1" y="7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9"/>
                    </a:cubicBezTo>
                    <a:cubicBezTo>
                      <a:pt x="3" y="8"/>
                      <a:pt x="1" y="9"/>
                      <a:pt x="2" y="9"/>
                    </a:cubicBezTo>
                    <a:cubicBezTo>
                      <a:pt x="2" y="9"/>
                      <a:pt x="2" y="9"/>
                      <a:pt x="3" y="9"/>
                    </a:cubicBezTo>
                    <a:cubicBezTo>
                      <a:pt x="3" y="9"/>
                      <a:pt x="3" y="10"/>
                      <a:pt x="3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2"/>
                      <a:pt x="5" y="14"/>
                      <a:pt x="3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14"/>
                      <a:pt x="2" y="14"/>
                      <a:pt x="2" y="14"/>
                    </a:cubicBezTo>
                    <a:cubicBezTo>
                      <a:pt x="2" y="15"/>
                      <a:pt x="2" y="15"/>
                      <a:pt x="3" y="16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5" y="14"/>
                      <a:pt x="5" y="14"/>
                    </a:cubicBezTo>
                    <a:cubicBezTo>
                      <a:pt x="6" y="14"/>
                      <a:pt x="5" y="15"/>
                      <a:pt x="5" y="15"/>
                    </a:cubicBezTo>
                    <a:cubicBezTo>
                      <a:pt x="5" y="16"/>
                      <a:pt x="5" y="15"/>
                      <a:pt x="7" y="16"/>
                    </a:cubicBezTo>
                    <a:cubicBezTo>
                      <a:pt x="7" y="15"/>
                      <a:pt x="8" y="15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lose/>
                    <a:moveTo>
                      <a:pt x="4" y="10"/>
                    </a:moveTo>
                    <a:cubicBezTo>
                      <a:pt x="4" y="10"/>
                      <a:pt x="4" y="10"/>
                      <a:pt x="4" y="9"/>
                    </a:cubicBezTo>
                    <a:cubicBezTo>
                      <a:pt x="5" y="10"/>
                      <a:pt x="5" y="9"/>
                      <a:pt x="6" y="10"/>
                    </a:cubicBezTo>
                    <a:cubicBezTo>
                      <a:pt x="5" y="11"/>
                      <a:pt x="4" y="10"/>
                      <a:pt x="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Freeform 3364"/>
              <p:cNvSpPr>
                <a:spLocks noEditPoints="1"/>
              </p:cNvSpPr>
              <p:nvPr/>
            </p:nvSpPr>
            <p:spPr bwMode="auto">
              <a:xfrm>
                <a:off x="8545513" y="4838700"/>
                <a:ext cx="1444625" cy="101600"/>
              </a:xfrm>
              <a:custGeom>
                <a:avLst/>
                <a:gdLst>
                  <a:gd name="T0" fmla="*/ 418 w 443"/>
                  <a:gd name="T1" fmla="*/ 19 h 31"/>
                  <a:gd name="T2" fmla="*/ 407 w 443"/>
                  <a:gd name="T3" fmla="*/ 17 h 31"/>
                  <a:gd name="T4" fmla="*/ 389 w 443"/>
                  <a:gd name="T5" fmla="*/ 8 h 31"/>
                  <a:gd name="T6" fmla="*/ 355 w 443"/>
                  <a:gd name="T7" fmla="*/ 8 h 31"/>
                  <a:gd name="T8" fmla="*/ 342 w 443"/>
                  <a:gd name="T9" fmla="*/ 8 h 31"/>
                  <a:gd name="T10" fmla="*/ 313 w 443"/>
                  <a:gd name="T11" fmla="*/ 7 h 31"/>
                  <a:gd name="T12" fmla="*/ 281 w 443"/>
                  <a:gd name="T13" fmla="*/ 9 h 31"/>
                  <a:gd name="T14" fmla="*/ 245 w 443"/>
                  <a:gd name="T15" fmla="*/ 2 h 31"/>
                  <a:gd name="T16" fmla="*/ 192 w 443"/>
                  <a:gd name="T17" fmla="*/ 6 h 31"/>
                  <a:gd name="T18" fmla="*/ 144 w 443"/>
                  <a:gd name="T19" fmla="*/ 2 h 31"/>
                  <a:gd name="T20" fmla="*/ 103 w 443"/>
                  <a:gd name="T21" fmla="*/ 4 h 31"/>
                  <a:gd name="T22" fmla="*/ 70 w 443"/>
                  <a:gd name="T23" fmla="*/ 6 h 31"/>
                  <a:gd name="T24" fmla="*/ 52 w 443"/>
                  <a:gd name="T25" fmla="*/ 6 h 31"/>
                  <a:gd name="T26" fmla="*/ 34 w 443"/>
                  <a:gd name="T27" fmla="*/ 14 h 31"/>
                  <a:gd name="T28" fmla="*/ 26 w 443"/>
                  <a:gd name="T29" fmla="*/ 23 h 31"/>
                  <a:gd name="T30" fmla="*/ 24 w 443"/>
                  <a:gd name="T31" fmla="*/ 5 h 31"/>
                  <a:gd name="T32" fmla="*/ 3 w 443"/>
                  <a:gd name="T33" fmla="*/ 13 h 31"/>
                  <a:gd name="T34" fmla="*/ 16 w 443"/>
                  <a:gd name="T35" fmla="*/ 28 h 31"/>
                  <a:gd name="T36" fmla="*/ 77 w 443"/>
                  <a:gd name="T37" fmla="*/ 24 h 31"/>
                  <a:gd name="T38" fmla="*/ 112 w 443"/>
                  <a:gd name="T39" fmla="*/ 18 h 31"/>
                  <a:gd name="T40" fmla="*/ 133 w 443"/>
                  <a:gd name="T41" fmla="*/ 25 h 31"/>
                  <a:gd name="T42" fmla="*/ 165 w 443"/>
                  <a:gd name="T43" fmla="*/ 24 h 31"/>
                  <a:gd name="T44" fmla="*/ 198 w 443"/>
                  <a:gd name="T45" fmla="*/ 21 h 31"/>
                  <a:gd name="T46" fmla="*/ 224 w 443"/>
                  <a:gd name="T47" fmla="*/ 25 h 31"/>
                  <a:gd name="T48" fmla="*/ 240 w 443"/>
                  <a:gd name="T49" fmla="*/ 26 h 31"/>
                  <a:gd name="T50" fmla="*/ 280 w 443"/>
                  <a:gd name="T51" fmla="*/ 23 h 31"/>
                  <a:gd name="T52" fmla="*/ 314 w 443"/>
                  <a:gd name="T53" fmla="*/ 22 h 31"/>
                  <a:gd name="T54" fmla="*/ 325 w 443"/>
                  <a:gd name="T55" fmla="*/ 21 h 31"/>
                  <a:gd name="T56" fmla="*/ 354 w 443"/>
                  <a:gd name="T57" fmla="*/ 22 h 31"/>
                  <a:gd name="T58" fmla="*/ 405 w 443"/>
                  <a:gd name="T59" fmla="*/ 28 h 31"/>
                  <a:gd name="T60" fmla="*/ 434 w 443"/>
                  <a:gd name="T61" fmla="*/ 19 h 31"/>
                  <a:gd name="T62" fmla="*/ 304 w 443"/>
                  <a:gd name="T63" fmla="*/ 24 h 31"/>
                  <a:gd name="T64" fmla="*/ 324 w 443"/>
                  <a:gd name="T65" fmla="*/ 14 h 31"/>
                  <a:gd name="T66" fmla="*/ 310 w 443"/>
                  <a:gd name="T67" fmla="*/ 9 h 31"/>
                  <a:gd name="T68" fmla="*/ 295 w 443"/>
                  <a:gd name="T69" fmla="*/ 12 h 31"/>
                  <a:gd name="T70" fmla="*/ 238 w 443"/>
                  <a:gd name="T71" fmla="*/ 11 h 31"/>
                  <a:gd name="T72" fmla="*/ 241 w 443"/>
                  <a:gd name="T73" fmla="*/ 14 h 31"/>
                  <a:gd name="T74" fmla="*/ 223 w 443"/>
                  <a:gd name="T75" fmla="*/ 9 h 31"/>
                  <a:gd name="T76" fmla="*/ 151 w 443"/>
                  <a:gd name="T77" fmla="*/ 18 h 31"/>
                  <a:gd name="T78" fmla="*/ 132 w 443"/>
                  <a:gd name="T79" fmla="*/ 10 h 31"/>
                  <a:gd name="T80" fmla="*/ 143 w 443"/>
                  <a:gd name="T81" fmla="*/ 16 h 31"/>
                  <a:gd name="T82" fmla="*/ 169 w 443"/>
                  <a:gd name="T83" fmla="*/ 15 h 31"/>
                  <a:gd name="T84" fmla="*/ 172 w 443"/>
                  <a:gd name="T85" fmla="*/ 17 h 31"/>
                  <a:gd name="T86" fmla="*/ 203 w 443"/>
                  <a:gd name="T87" fmla="*/ 8 h 31"/>
                  <a:gd name="T88" fmla="*/ 152 w 443"/>
                  <a:gd name="T89" fmla="*/ 9 h 31"/>
                  <a:gd name="T90" fmla="*/ 112 w 443"/>
                  <a:gd name="T91" fmla="*/ 6 h 31"/>
                  <a:gd name="T92" fmla="*/ 90 w 443"/>
                  <a:gd name="T93" fmla="*/ 17 h 31"/>
                  <a:gd name="T94" fmla="*/ 86 w 443"/>
                  <a:gd name="T95" fmla="*/ 6 h 31"/>
                  <a:gd name="T96" fmla="*/ 59 w 443"/>
                  <a:gd name="T97" fmla="*/ 12 h 31"/>
                  <a:gd name="T98" fmla="*/ 58 w 443"/>
                  <a:gd name="T99" fmla="*/ 19 h 31"/>
                  <a:gd name="T100" fmla="*/ 82 w 443"/>
                  <a:gd name="T101" fmla="*/ 19 h 31"/>
                  <a:gd name="T102" fmla="*/ 108 w 443"/>
                  <a:gd name="T103" fmla="*/ 9 h 31"/>
                  <a:gd name="T104" fmla="*/ 134 w 443"/>
                  <a:gd name="T105" fmla="*/ 21 h 31"/>
                  <a:gd name="T106" fmla="*/ 184 w 443"/>
                  <a:gd name="T107" fmla="*/ 18 h 31"/>
                  <a:gd name="T108" fmla="*/ 258 w 443"/>
                  <a:gd name="T109" fmla="*/ 20 h 31"/>
                  <a:gd name="T110" fmla="*/ 292 w 443"/>
                  <a:gd name="T111" fmla="*/ 22 h 31"/>
                  <a:gd name="T112" fmla="*/ 334 w 443"/>
                  <a:gd name="T113" fmla="*/ 14 h 31"/>
                  <a:gd name="T114" fmla="*/ 357 w 443"/>
                  <a:gd name="T115" fmla="*/ 21 h 31"/>
                  <a:gd name="T116" fmla="*/ 401 w 443"/>
                  <a:gd name="T117" fmla="*/ 12 h 31"/>
                  <a:gd name="T118" fmla="*/ 359 w 443"/>
                  <a:gd name="T119" fmla="*/ 8 h 31"/>
                  <a:gd name="T120" fmla="*/ 371 w 443"/>
                  <a:gd name="T121" fmla="*/ 20 h 31"/>
                  <a:gd name="T122" fmla="*/ 386 w 443"/>
                  <a:gd name="T123" fmla="*/ 13 h 31"/>
                  <a:gd name="T124" fmla="*/ 427 w 443"/>
                  <a:gd name="T125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3" h="31">
                    <a:moveTo>
                      <a:pt x="442" y="24"/>
                    </a:moveTo>
                    <a:cubicBezTo>
                      <a:pt x="442" y="22"/>
                      <a:pt x="443" y="23"/>
                      <a:pt x="443" y="21"/>
                    </a:cubicBezTo>
                    <a:cubicBezTo>
                      <a:pt x="442" y="20"/>
                      <a:pt x="441" y="22"/>
                      <a:pt x="440" y="22"/>
                    </a:cubicBezTo>
                    <a:cubicBezTo>
                      <a:pt x="439" y="22"/>
                      <a:pt x="439" y="21"/>
                      <a:pt x="439" y="20"/>
                    </a:cubicBezTo>
                    <a:cubicBezTo>
                      <a:pt x="439" y="19"/>
                      <a:pt x="440" y="20"/>
                      <a:pt x="440" y="20"/>
                    </a:cubicBezTo>
                    <a:cubicBezTo>
                      <a:pt x="441" y="19"/>
                      <a:pt x="441" y="17"/>
                      <a:pt x="442" y="17"/>
                    </a:cubicBezTo>
                    <a:cubicBezTo>
                      <a:pt x="442" y="17"/>
                      <a:pt x="442" y="17"/>
                      <a:pt x="442" y="17"/>
                    </a:cubicBezTo>
                    <a:cubicBezTo>
                      <a:pt x="441" y="16"/>
                      <a:pt x="441" y="16"/>
                      <a:pt x="440" y="15"/>
                    </a:cubicBezTo>
                    <a:cubicBezTo>
                      <a:pt x="440" y="14"/>
                      <a:pt x="440" y="14"/>
                      <a:pt x="439" y="14"/>
                    </a:cubicBezTo>
                    <a:cubicBezTo>
                      <a:pt x="440" y="13"/>
                      <a:pt x="439" y="12"/>
                      <a:pt x="437" y="12"/>
                    </a:cubicBezTo>
                    <a:cubicBezTo>
                      <a:pt x="437" y="13"/>
                      <a:pt x="437" y="13"/>
                      <a:pt x="437" y="14"/>
                    </a:cubicBezTo>
                    <a:cubicBezTo>
                      <a:pt x="437" y="13"/>
                      <a:pt x="435" y="14"/>
                      <a:pt x="436" y="12"/>
                    </a:cubicBezTo>
                    <a:cubicBezTo>
                      <a:pt x="434" y="12"/>
                      <a:pt x="434" y="14"/>
                      <a:pt x="431" y="13"/>
                    </a:cubicBezTo>
                    <a:cubicBezTo>
                      <a:pt x="431" y="12"/>
                      <a:pt x="430" y="11"/>
                      <a:pt x="429" y="10"/>
                    </a:cubicBezTo>
                    <a:cubicBezTo>
                      <a:pt x="429" y="10"/>
                      <a:pt x="429" y="10"/>
                      <a:pt x="429" y="10"/>
                    </a:cubicBezTo>
                    <a:cubicBezTo>
                      <a:pt x="429" y="10"/>
                      <a:pt x="429" y="10"/>
                      <a:pt x="429" y="10"/>
                    </a:cubicBezTo>
                    <a:cubicBezTo>
                      <a:pt x="429" y="9"/>
                      <a:pt x="429" y="9"/>
                      <a:pt x="429" y="9"/>
                    </a:cubicBezTo>
                    <a:cubicBezTo>
                      <a:pt x="429" y="9"/>
                      <a:pt x="430" y="9"/>
                      <a:pt x="430" y="8"/>
                    </a:cubicBezTo>
                    <a:cubicBezTo>
                      <a:pt x="430" y="9"/>
                      <a:pt x="430" y="9"/>
                      <a:pt x="430" y="9"/>
                    </a:cubicBezTo>
                    <a:cubicBezTo>
                      <a:pt x="432" y="9"/>
                      <a:pt x="431" y="8"/>
                      <a:pt x="432" y="9"/>
                    </a:cubicBezTo>
                    <a:cubicBezTo>
                      <a:pt x="432" y="8"/>
                      <a:pt x="432" y="7"/>
                      <a:pt x="431" y="7"/>
                    </a:cubicBezTo>
                    <a:cubicBezTo>
                      <a:pt x="432" y="7"/>
                      <a:pt x="431" y="8"/>
                      <a:pt x="431" y="8"/>
                    </a:cubicBezTo>
                    <a:cubicBezTo>
                      <a:pt x="431" y="8"/>
                      <a:pt x="431" y="7"/>
                      <a:pt x="431" y="7"/>
                    </a:cubicBezTo>
                    <a:cubicBezTo>
                      <a:pt x="430" y="7"/>
                      <a:pt x="430" y="7"/>
                      <a:pt x="430" y="7"/>
                    </a:cubicBezTo>
                    <a:cubicBezTo>
                      <a:pt x="428" y="7"/>
                      <a:pt x="428" y="8"/>
                      <a:pt x="427" y="8"/>
                    </a:cubicBezTo>
                    <a:cubicBezTo>
                      <a:pt x="427" y="8"/>
                      <a:pt x="427" y="9"/>
                      <a:pt x="427" y="9"/>
                    </a:cubicBezTo>
                    <a:cubicBezTo>
                      <a:pt x="427" y="9"/>
                      <a:pt x="426" y="9"/>
                      <a:pt x="426" y="10"/>
                    </a:cubicBezTo>
                    <a:cubicBezTo>
                      <a:pt x="427" y="9"/>
                      <a:pt x="427" y="9"/>
                      <a:pt x="427" y="9"/>
                    </a:cubicBezTo>
                    <a:cubicBezTo>
                      <a:pt x="427" y="10"/>
                      <a:pt x="426" y="10"/>
                      <a:pt x="425" y="10"/>
                    </a:cubicBezTo>
                    <a:cubicBezTo>
                      <a:pt x="426" y="11"/>
                      <a:pt x="426" y="11"/>
                      <a:pt x="427" y="10"/>
                    </a:cubicBezTo>
                    <a:cubicBezTo>
                      <a:pt x="426" y="11"/>
                      <a:pt x="426" y="11"/>
                      <a:pt x="426" y="12"/>
                    </a:cubicBezTo>
                    <a:cubicBezTo>
                      <a:pt x="427" y="12"/>
                      <a:pt x="427" y="12"/>
                      <a:pt x="427" y="12"/>
                    </a:cubicBezTo>
                    <a:cubicBezTo>
                      <a:pt x="428" y="14"/>
                      <a:pt x="426" y="13"/>
                      <a:pt x="426" y="14"/>
                    </a:cubicBezTo>
                    <a:cubicBezTo>
                      <a:pt x="427" y="14"/>
                      <a:pt x="427" y="14"/>
                      <a:pt x="427" y="14"/>
                    </a:cubicBezTo>
                    <a:cubicBezTo>
                      <a:pt x="428" y="15"/>
                      <a:pt x="426" y="15"/>
                      <a:pt x="426" y="14"/>
                    </a:cubicBezTo>
                    <a:cubicBezTo>
                      <a:pt x="425" y="14"/>
                      <a:pt x="425" y="13"/>
                      <a:pt x="424" y="13"/>
                    </a:cubicBezTo>
                    <a:cubicBezTo>
                      <a:pt x="425" y="15"/>
                      <a:pt x="423" y="16"/>
                      <a:pt x="423" y="14"/>
                    </a:cubicBezTo>
                    <a:cubicBezTo>
                      <a:pt x="423" y="14"/>
                      <a:pt x="422" y="15"/>
                      <a:pt x="422" y="16"/>
                    </a:cubicBezTo>
                    <a:cubicBezTo>
                      <a:pt x="423" y="16"/>
                      <a:pt x="423" y="15"/>
                      <a:pt x="424" y="15"/>
                    </a:cubicBezTo>
                    <a:cubicBezTo>
                      <a:pt x="425" y="15"/>
                      <a:pt x="424" y="16"/>
                      <a:pt x="424" y="16"/>
                    </a:cubicBezTo>
                    <a:cubicBezTo>
                      <a:pt x="424" y="17"/>
                      <a:pt x="426" y="17"/>
                      <a:pt x="425" y="19"/>
                    </a:cubicBezTo>
                    <a:cubicBezTo>
                      <a:pt x="426" y="19"/>
                      <a:pt x="427" y="19"/>
                      <a:pt x="427" y="20"/>
                    </a:cubicBezTo>
                    <a:cubicBezTo>
                      <a:pt x="428" y="22"/>
                      <a:pt x="425" y="20"/>
                      <a:pt x="426" y="22"/>
                    </a:cubicBezTo>
                    <a:cubicBezTo>
                      <a:pt x="426" y="22"/>
                      <a:pt x="425" y="21"/>
                      <a:pt x="425" y="21"/>
                    </a:cubicBezTo>
                    <a:cubicBezTo>
                      <a:pt x="425" y="21"/>
                      <a:pt x="425" y="22"/>
                      <a:pt x="424" y="22"/>
                    </a:cubicBezTo>
                    <a:cubicBezTo>
                      <a:pt x="423" y="22"/>
                      <a:pt x="423" y="22"/>
                      <a:pt x="422" y="21"/>
                    </a:cubicBezTo>
                    <a:cubicBezTo>
                      <a:pt x="422" y="21"/>
                      <a:pt x="422" y="22"/>
                      <a:pt x="422" y="22"/>
                    </a:cubicBezTo>
                    <a:cubicBezTo>
                      <a:pt x="422" y="22"/>
                      <a:pt x="420" y="22"/>
                      <a:pt x="421" y="22"/>
                    </a:cubicBezTo>
                    <a:cubicBezTo>
                      <a:pt x="419" y="22"/>
                      <a:pt x="420" y="20"/>
                      <a:pt x="421" y="20"/>
                    </a:cubicBezTo>
                    <a:cubicBezTo>
                      <a:pt x="422" y="19"/>
                      <a:pt x="421" y="18"/>
                      <a:pt x="419" y="18"/>
                    </a:cubicBezTo>
                    <a:cubicBezTo>
                      <a:pt x="419" y="20"/>
                      <a:pt x="421" y="19"/>
                      <a:pt x="420" y="20"/>
                    </a:cubicBezTo>
                    <a:cubicBezTo>
                      <a:pt x="419" y="20"/>
                      <a:pt x="418" y="20"/>
                      <a:pt x="418" y="19"/>
                    </a:cubicBezTo>
                    <a:cubicBezTo>
                      <a:pt x="417" y="19"/>
                      <a:pt x="419" y="22"/>
                      <a:pt x="417" y="21"/>
                    </a:cubicBezTo>
                    <a:cubicBezTo>
                      <a:pt x="416" y="22"/>
                      <a:pt x="417" y="22"/>
                      <a:pt x="417" y="22"/>
                    </a:cubicBezTo>
                    <a:cubicBezTo>
                      <a:pt x="417" y="23"/>
                      <a:pt x="415" y="23"/>
                      <a:pt x="417" y="24"/>
                    </a:cubicBezTo>
                    <a:cubicBezTo>
                      <a:pt x="417" y="24"/>
                      <a:pt x="416" y="24"/>
                      <a:pt x="416" y="25"/>
                    </a:cubicBezTo>
                    <a:cubicBezTo>
                      <a:pt x="417" y="25"/>
                      <a:pt x="417" y="25"/>
                      <a:pt x="417" y="25"/>
                    </a:cubicBezTo>
                    <a:cubicBezTo>
                      <a:pt x="417" y="25"/>
                      <a:pt x="417" y="26"/>
                      <a:pt x="418" y="26"/>
                    </a:cubicBezTo>
                    <a:cubicBezTo>
                      <a:pt x="418" y="26"/>
                      <a:pt x="418" y="27"/>
                      <a:pt x="419" y="27"/>
                    </a:cubicBezTo>
                    <a:cubicBezTo>
                      <a:pt x="418" y="27"/>
                      <a:pt x="417" y="27"/>
                      <a:pt x="418" y="29"/>
                    </a:cubicBezTo>
                    <a:cubicBezTo>
                      <a:pt x="416" y="29"/>
                      <a:pt x="416" y="28"/>
                      <a:pt x="417" y="29"/>
                    </a:cubicBezTo>
                    <a:cubicBezTo>
                      <a:pt x="416" y="29"/>
                      <a:pt x="416" y="29"/>
                      <a:pt x="416" y="29"/>
                    </a:cubicBezTo>
                    <a:cubicBezTo>
                      <a:pt x="415" y="28"/>
                      <a:pt x="416" y="28"/>
                      <a:pt x="415" y="28"/>
                    </a:cubicBezTo>
                    <a:cubicBezTo>
                      <a:pt x="415" y="28"/>
                      <a:pt x="414" y="28"/>
                      <a:pt x="414" y="28"/>
                    </a:cubicBezTo>
                    <a:cubicBezTo>
                      <a:pt x="414" y="27"/>
                      <a:pt x="413" y="26"/>
                      <a:pt x="413" y="24"/>
                    </a:cubicBezTo>
                    <a:cubicBezTo>
                      <a:pt x="413" y="23"/>
                      <a:pt x="414" y="25"/>
                      <a:pt x="415" y="25"/>
                    </a:cubicBezTo>
                    <a:cubicBezTo>
                      <a:pt x="415" y="24"/>
                      <a:pt x="414" y="24"/>
                      <a:pt x="414" y="23"/>
                    </a:cubicBezTo>
                    <a:cubicBezTo>
                      <a:pt x="414" y="23"/>
                      <a:pt x="415" y="23"/>
                      <a:pt x="415" y="22"/>
                    </a:cubicBezTo>
                    <a:cubicBezTo>
                      <a:pt x="415" y="21"/>
                      <a:pt x="413" y="21"/>
                      <a:pt x="412" y="21"/>
                    </a:cubicBezTo>
                    <a:cubicBezTo>
                      <a:pt x="413" y="22"/>
                      <a:pt x="413" y="22"/>
                      <a:pt x="412" y="24"/>
                    </a:cubicBezTo>
                    <a:cubicBezTo>
                      <a:pt x="411" y="24"/>
                      <a:pt x="412" y="22"/>
                      <a:pt x="411" y="22"/>
                    </a:cubicBezTo>
                    <a:cubicBezTo>
                      <a:pt x="411" y="22"/>
                      <a:pt x="410" y="22"/>
                      <a:pt x="410" y="21"/>
                    </a:cubicBezTo>
                    <a:cubicBezTo>
                      <a:pt x="410" y="21"/>
                      <a:pt x="410" y="20"/>
                      <a:pt x="409" y="20"/>
                    </a:cubicBezTo>
                    <a:cubicBezTo>
                      <a:pt x="408" y="20"/>
                      <a:pt x="408" y="21"/>
                      <a:pt x="407" y="21"/>
                    </a:cubicBezTo>
                    <a:cubicBezTo>
                      <a:pt x="406" y="21"/>
                      <a:pt x="408" y="20"/>
                      <a:pt x="407" y="19"/>
                    </a:cubicBezTo>
                    <a:cubicBezTo>
                      <a:pt x="406" y="20"/>
                      <a:pt x="407" y="18"/>
                      <a:pt x="405" y="18"/>
                    </a:cubicBezTo>
                    <a:cubicBezTo>
                      <a:pt x="406" y="19"/>
                      <a:pt x="404" y="19"/>
                      <a:pt x="404" y="20"/>
                    </a:cubicBezTo>
                    <a:cubicBezTo>
                      <a:pt x="404" y="21"/>
                      <a:pt x="405" y="20"/>
                      <a:pt x="405" y="20"/>
                    </a:cubicBezTo>
                    <a:cubicBezTo>
                      <a:pt x="405" y="21"/>
                      <a:pt x="404" y="22"/>
                      <a:pt x="404" y="23"/>
                    </a:cubicBezTo>
                    <a:cubicBezTo>
                      <a:pt x="405" y="23"/>
                      <a:pt x="406" y="23"/>
                      <a:pt x="406" y="22"/>
                    </a:cubicBezTo>
                    <a:cubicBezTo>
                      <a:pt x="406" y="22"/>
                      <a:pt x="406" y="23"/>
                      <a:pt x="407" y="23"/>
                    </a:cubicBezTo>
                    <a:cubicBezTo>
                      <a:pt x="407" y="23"/>
                      <a:pt x="407" y="24"/>
                      <a:pt x="407" y="25"/>
                    </a:cubicBezTo>
                    <a:cubicBezTo>
                      <a:pt x="406" y="25"/>
                      <a:pt x="406" y="24"/>
                      <a:pt x="406" y="24"/>
                    </a:cubicBezTo>
                    <a:cubicBezTo>
                      <a:pt x="404" y="24"/>
                      <a:pt x="404" y="23"/>
                      <a:pt x="402" y="22"/>
                    </a:cubicBezTo>
                    <a:cubicBezTo>
                      <a:pt x="402" y="22"/>
                      <a:pt x="403" y="22"/>
                      <a:pt x="403" y="21"/>
                    </a:cubicBezTo>
                    <a:cubicBezTo>
                      <a:pt x="402" y="20"/>
                      <a:pt x="400" y="23"/>
                      <a:pt x="400" y="20"/>
                    </a:cubicBezTo>
                    <a:cubicBezTo>
                      <a:pt x="398" y="20"/>
                      <a:pt x="398" y="21"/>
                      <a:pt x="397" y="20"/>
                    </a:cubicBezTo>
                    <a:cubicBezTo>
                      <a:pt x="397" y="19"/>
                      <a:pt x="398" y="19"/>
                      <a:pt x="398" y="19"/>
                    </a:cubicBezTo>
                    <a:cubicBezTo>
                      <a:pt x="398" y="18"/>
                      <a:pt x="398" y="18"/>
                      <a:pt x="399" y="18"/>
                    </a:cubicBezTo>
                    <a:cubicBezTo>
                      <a:pt x="399" y="18"/>
                      <a:pt x="398" y="17"/>
                      <a:pt x="399" y="17"/>
                    </a:cubicBezTo>
                    <a:cubicBezTo>
                      <a:pt x="399" y="17"/>
                      <a:pt x="399" y="17"/>
                      <a:pt x="399" y="17"/>
                    </a:cubicBezTo>
                    <a:cubicBezTo>
                      <a:pt x="399" y="17"/>
                      <a:pt x="399" y="17"/>
                      <a:pt x="399" y="17"/>
                    </a:cubicBezTo>
                    <a:cubicBezTo>
                      <a:pt x="400" y="17"/>
                      <a:pt x="400" y="17"/>
                      <a:pt x="400" y="18"/>
                    </a:cubicBezTo>
                    <a:cubicBezTo>
                      <a:pt x="401" y="19"/>
                      <a:pt x="401" y="17"/>
                      <a:pt x="401" y="16"/>
                    </a:cubicBezTo>
                    <a:cubicBezTo>
                      <a:pt x="401" y="16"/>
                      <a:pt x="400" y="16"/>
                      <a:pt x="400" y="16"/>
                    </a:cubicBezTo>
                    <a:cubicBezTo>
                      <a:pt x="400" y="16"/>
                      <a:pt x="401" y="16"/>
                      <a:pt x="401" y="15"/>
                    </a:cubicBezTo>
                    <a:cubicBezTo>
                      <a:pt x="402" y="16"/>
                      <a:pt x="403" y="16"/>
                      <a:pt x="404" y="16"/>
                    </a:cubicBezTo>
                    <a:cubicBezTo>
                      <a:pt x="404" y="16"/>
                      <a:pt x="404" y="16"/>
                      <a:pt x="404" y="16"/>
                    </a:cubicBezTo>
                    <a:cubicBezTo>
                      <a:pt x="404" y="18"/>
                      <a:pt x="405" y="19"/>
                      <a:pt x="406" y="18"/>
                    </a:cubicBezTo>
                    <a:cubicBezTo>
                      <a:pt x="405" y="18"/>
                      <a:pt x="405" y="17"/>
                      <a:pt x="405" y="17"/>
                    </a:cubicBezTo>
                    <a:cubicBezTo>
                      <a:pt x="406" y="17"/>
                      <a:pt x="406" y="17"/>
                      <a:pt x="406" y="17"/>
                    </a:cubicBezTo>
                    <a:cubicBezTo>
                      <a:pt x="406" y="17"/>
                      <a:pt x="406" y="18"/>
                      <a:pt x="407" y="18"/>
                    </a:cubicBezTo>
                    <a:cubicBezTo>
                      <a:pt x="407" y="17"/>
                      <a:pt x="407" y="17"/>
                      <a:pt x="407" y="17"/>
                    </a:cubicBezTo>
                    <a:cubicBezTo>
                      <a:pt x="407" y="17"/>
                      <a:pt x="407" y="17"/>
                      <a:pt x="407" y="17"/>
                    </a:cubicBezTo>
                    <a:cubicBezTo>
                      <a:pt x="407" y="17"/>
                      <a:pt x="407" y="17"/>
                      <a:pt x="407" y="17"/>
                    </a:cubicBezTo>
                    <a:cubicBezTo>
                      <a:pt x="408" y="16"/>
                      <a:pt x="408" y="16"/>
                      <a:pt x="408" y="16"/>
                    </a:cubicBezTo>
                    <a:cubicBezTo>
                      <a:pt x="408" y="18"/>
                      <a:pt x="410" y="18"/>
                      <a:pt x="410" y="19"/>
                    </a:cubicBezTo>
                    <a:cubicBezTo>
                      <a:pt x="411" y="19"/>
                      <a:pt x="411" y="18"/>
                      <a:pt x="410" y="18"/>
                    </a:cubicBezTo>
                    <a:cubicBezTo>
                      <a:pt x="411" y="18"/>
                      <a:pt x="412" y="19"/>
                      <a:pt x="413" y="18"/>
                    </a:cubicBezTo>
                    <a:cubicBezTo>
                      <a:pt x="413" y="17"/>
                      <a:pt x="414" y="17"/>
                      <a:pt x="414" y="17"/>
                    </a:cubicBezTo>
                    <a:cubicBezTo>
                      <a:pt x="414" y="16"/>
                      <a:pt x="415" y="15"/>
                      <a:pt x="415" y="15"/>
                    </a:cubicBezTo>
                    <a:cubicBezTo>
                      <a:pt x="415" y="14"/>
                      <a:pt x="413" y="14"/>
                      <a:pt x="415" y="13"/>
                    </a:cubicBezTo>
                    <a:cubicBezTo>
                      <a:pt x="415" y="12"/>
                      <a:pt x="414" y="12"/>
                      <a:pt x="413" y="12"/>
                    </a:cubicBezTo>
                    <a:cubicBezTo>
                      <a:pt x="412" y="12"/>
                      <a:pt x="412" y="12"/>
                      <a:pt x="412" y="11"/>
                    </a:cubicBezTo>
                    <a:cubicBezTo>
                      <a:pt x="413" y="11"/>
                      <a:pt x="413" y="12"/>
                      <a:pt x="414" y="11"/>
                    </a:cubicBezTo>
                    <a:cubicBezTo>
                      <a:pt x="414" y="11"/>
                      <a:pt x="414" y="10"/>
                      <a:pt x="413" y="10"/>
                    </a:cubicBezTo>
                    <a:cubicBezTo>
                      <a:pt x="414" y="9"/>
                      <a:pt x="414" y="10"/>
                      <a:pt x="414" y="9"/>
                    </a:cubicBezTo>
                    <a:cubicBezTo>
                      <a:pt x="414" y="9"/>
                      <a:pt x="414" y="9"/>
                      <a:pt x="413" y="9"/>
                    </a:cubicBezTo>
                    <a:cubicBezTo>
                      <a:pt x="414" y="8"/>
                      <a:pt x="414" y="8"/>
                      <a:pt x="414" y="8"/>
                    </a:cubicBezTo>
                    <a:cubicBezTo>
                      <a:pt x="413" y="8"/>
                      <a:pt x="413" y="8"/>
                      <a:pt x="413" y="8"/>
                    </a:cubicBezTo>
                    <a:cubicBezTo>
                      <a:pt x="413" y="8"/>
                      <a:pt x="413" y="7"/>
                      <a:pt x="413" y="7"/>
                    </a:cubicBezTo>
                    <a:cubicBezTo>
                      <a:pt x="413" y="7"/>
                      <a:pt x="413" y="8"/>
                      <a:pt x="412" y="8"/>
                    </a:cubicBezTo>
                    <a:cubicBezTo>
                      <a:pt x="411" y="8"/>
                      <a:pt x="411" y="8"/>
                      <a:pt x="411" y="8"/>
                    </a:cubicBezTo>
                    <a:cubicBezTo>
                      <a:pt x="412" y="8"/>
                      <a:pt x="411" y="8"/>
                      <a:pt x="411" y="9"/>
                    </a:cubicBezTo>
                    <a:cubicBezTo>
                      <a:pt x="411" y="9"/>
                      <a:pt x="410" y="9"/>
                      <a:pt x="410" y="9"/>
                    </a:cubicBezTo>
                    <a:cubicBezTo>
                      <a:pt x="410" y="8"/>
                      <a:pt x="411" y="6"/>
                      <a:pt x="409" y="7"/>
                    </a:cubicBezTo>
                    <a:cubicBezTo>
                      <a:pt x="409" y="7"/>
                      <a:pt x="409" y="7"/>
                      <a:pt x="410" y="7"/>
                    </a:cubicBezTo>
                    <a:cubicBezTo>
                      <a:pt x="409" y="8"/>
                      <a:pt x="409" y="8"/>
                      <a:pt x="409" y="9"/>
                    </a:cubicBezTo>
                    <a:cubicBezTo>
                      <a:pt x="409" y="9"/>
                      <a:pt x="408" y="10"/>
                      <a:pt x="407" y="10"/>
                    </a:cubicBezTo>
                    <a:cubicBezTo>
                      <a:pt x="407" y="9"/>
                      <a:pt x="407" y="9"/>
                      <a:pt x="408" y="9"/>
                    </a:cubicBezTo>
                    <a:cubicBezTo>
                      <a:pt x="407" y="8"/>
                      <a:pt x="407" y="8"/>
                      <a:pt x="407" y="8"/>
                    </a:cubicBezTo>
                    <a:cubicBezTo>
                      <a:pt x="407" y="8"/>
                      <a:pt x="406" y="7"/>
                      <a:pt x="406" y="7"/>
                    </a:cubicBezTo>
                    <a:cubicBezTo>
                      <a:pt x="406" y="7"/>
                      <a:pt x="406" y="7"/>
                      <a:pt x="406" y="7"/>
                    </a:cubicBezTo>
                    <a:cubicBezTo>
                      <a:pt x="406" y="7"/>
                      <a:pt x="405" y="7"/>
                      <a:pt x="405" y="7"/>
                    </a:cubicBezTo>
                    <a:cubicBezTo>
                      <a:pt x="404" y="7"/>
                      <a:pt x="404" y="7"/>
                      <a:pt x="404" y="7"/>
                    </a:cubicBezTo>
                    <a:cubicBezTo>
                      <a:pt x="403" y="7"/>
                      <a:pt x="403" y="7"/>
                      <a:pt x="402" y="7"/>
                    </a:cubicBezTo>
                    <a:cubicBezTo>
                      <a:pt x="402" y="7"/>
                      <a:pt x="402" y="7"/>
                      <a:pt x="402" y="7"/>
                    </a:cubicBezTo>
                    <a:cubicBezTo>
                      <a:pt x="402" y="7"/>
                      <a:pt x="402" y="7"/>
                      <a:pt x="402" y="7"/>
                    </a:cubicBezTo>
                    <a:cubicBezTo>
                      <a:pt x="401" y="7"/>
                      <a:pt x="400" y="8"/>
                      <a:pt x="398" y="8"/>
                    </a:cubicBezTo>
                    <a:cubicBezTo>
                      <a:pt x="398" y="8"/>
                      <a:pt x="398" y="8"/>
                      <a:pt x="398" y="8"/>
                    </a:cubicBezTo>
                    <a:cubicBezTo>
                      <a:pt x="398" y="8"/>
                      <a:pt x="398" y="8"/>
                      <a:pt x="398" y="8"/>
                    </a:cubicBezTo>
                    <a:cubicBezTo>
                      <a:pt x="398" y="7"/>
                      <a:pt x="397" y="8"/>
                      <a:pt x="397" y="8"/>
                    </a:cubicBezTo>
                    <a:cubicBezTo>
                      <a:pt x="396" y="7"/>
                      <a:pt x="397" y="6"/>
                      <a:pt x="396" y="7"/>
                    </a:cubicBezTo>
                    <a:cubicBezTo>
                      <a:pt x="395" y="7"/>
                      <a:pt x="396" y="8"/>
                      <a:pt x="396" y="8"/>
                    </a:cubicBezTo>
                    <a:cubicBezTo>
                      <a:pt x="396" y="8"/>
                      <a:pt x="395" y="9"/>
                      <a:pt x="395" y="9"/>
                    </a:cubicBezTo>
                    <a:cubicBezTo>
                      <a:pt x="395" y="9"/>
                      <a:pt x="395" y="9"/>
                      <a:pt x="394" y="9"/>
                    </a:cubicBezTo>
                    <a:cubicBezTo>
                      <a:pt x="393" y="10"/>
                      <a:pt x="392" y="10"/>
                      <a:pt x="391" y="10"/>
                    </a:cubicBezTo>
                    <a:cubicBezTo>
                      <a:pt x="391" y="10"/>
                      <a:pt x="391" y="10"/>
                      <a:pt x="391" y="10"/>
                    </a:cubicBezTo>
                    <a:cubicBezTo>
                      <a:pt x="391" y="9"/>
                      <a:pt x="392" y="9"/>
                      <a:pt x="391" y="8"/>
                    </a:cubicBezTo>
                    <a:cubicBezTo>
                      <a:pt x="391" y="8"/>
                      <a:pt x="392" y="8"/>
                      <a:pt x="392" y="8"/>
                    </a:cubicBezTo>
                    <a:cubicBezTo>
                      <a:pt x="392" y="8"/>
                      <a:pt x="392" y="8"/>
                      <a:pt x="392" y="9"/>
                    </a:cubicBezTo>
                    <a:cubicBezTo>
                      <a:pt x="392" y="10"/>
                      <a:pt x="392" y="9"/>
                      <a:pt x="393" y="9"/>
                    </a:cubicBezTo>
                    <a:cubicBezTo>
                      <a:pt x="393" y="8"/>
                      <a:pt x="393" y="7"/>
                      <a:pt x="392" y="7"/>
                    </a:cubicBezTo>
                    <a:cubicBezTo>
                      <a:pt x="391" y="6"/>
                      <a:pt x="391" y="7"/>
                      <a:pt x="391" y="8"/>
                    </a:cubicBezTo>
                    <a:cubicBezTo>
                      <a:pt x="391" y="8"/>
                      <a:pt x="390" y="8"/>
                      <a:pt x="390" y="8"/>
                    </a:cubicBezTo>
                    <a:cubicBezTo>
                      <a:pt x="390" y="8"/>
                      <a:pt x="389" y="8"/>
                      <a:pt x="389" y="8"/>
                    </a:cubicBezTo>
                    <a:cubicBezTo>
                      <a:pt x="389" y="8"/>
                      <a:pt x="388" y="8"/>
                      <a:pt x="388" y="8"/>
                    </a:cubicBezTo>
                    <a:cubicBezTo>
                      <a:pt x="387" y="8"/>
                      <a:pt x="388" y="7"/>
                      <a:pt x="388" y="7"/>
                    </a:cubicBezTo>
                    <a:cubicBezTo>
                      <a:pt x="388" y="7"/>
                      <a:pt x="388" y="6"/>
                      <a:pt x="388" y="6"/>
                    </a:cubicBezTo>
                    <a:cubicBezTo>
                      <a:pt x="387" y="6"/>
                      <a:pt x="387" y="8"/>
                      <a:pt x="386" y="7"/>
                    </a:cubicBezTo>
                    <a:cubicBezTo>
                      <a:pt x="385" y="7"/>
                      <a:pt x="386" y="7"/>
                      <a:pt x="387" y="8"/>
                    </a:cubicBezTo>
                    <a:cubicBezTo>
                      <a:pt x="386" y="8"/>
                      <a:pt x="385" y="9"/>
                      <a:pt x="384" y="9"/>
                    </a:cubicBezTo>
                    <a:cubicBezTo>
                      <a:pt x="384" y="11"/>
                      <a:pt x="387" y="10"/>
                      <a:pt x="387" y="12"/>
                    </a:cubicBezTo>
                    <a:cubicBezTo>
                      <a:pt x="387" y="12"/>
                      <a:pt x="387" y="12"/>
                      <a:pt x="387" y="12"/>
                    </a:cubicBezTo>
                    <a:cubicBezTo>
                      <a:pt x="386" y="13"/>
                      <a:pt x="386" y="13"/>
                      <a:pt x="386" y="12"/>
                    </a:cubicBezTo>
                    <a:cubicBezTo>
                      <a:pt x="384" y="13"/>
                      <a:pt x="384" y="14"/>
                      <a:pt x="383" y="14"/>
                    </a:cubicBezTo>
                    <a:cubicBezTo>
                      <a:pt x="382" y="14"/>
                      <a:pt x="384" y="13"/>
                      <a:pt x="384" y="12"/>
                    </a:cubicBezTo>
                    <a:cubicBezTo>
                      <a:pt x="383" y="11"/>
                      <a:pt x="382" y="11"/>
                      <a:pt x="381" y="11"/>
                    </a:cubicBezTo>
                    <a:cubicBezTo>
                      <a:pt x="381" y="11"/>
                      <a:pt x="381" y="11"/>
                      <a:pt x="381" y="11"/>
                    </a:cubicBezTo>
                    <a:cubicBezTo>
                      <a:pt x="381" y="11"/>
                      <a:pt x="381" y="10"/>
                      <a:pt x="381" y="10"/>
                    </a:cubicBezTo>
                    <a:cubicBezTo>
                      <a:pt x="382" y="9"/>
                      <a:pt x="382" y="9"/>
                      <a:pt x="381" y="9"/>
                    </a:cubicBezTo>
                    <a:cubicBezTo>
                      <a:pt x="380" y="8"/>
                      <a:pt x="381" y="7"/>
                      <a:pt x="381" y="6"/>
                    </a:cubicBezTo>
                    <a:cubicBezTo>
                      <a:pt x="380" y="6"/>
                      <a:pt x="381" y="8"/>
                      <a:pt x="379" y="7"/>
                    </a:cubicBezTo>
                    <a:cubicBezTo>
                      <a:pt x="380" y="5"/>
                      <a:pt x="378" y="6"/>
                      <a:pt x="378" y="5"/>
                    </a:cubicBezTo>
                    <a:cubicBezTo>
                      <a:pt x="377" y="5"/>
                      <a:pt x="377" y="7"/>
                      <a:pt x="377" y="7"/>
                    </a:cubicBezTo>
                    <a:cubicBezTo>
                      <a:pt x="376" y="7"/>
                      <a:pt x="376" y="7"/>
                      <a:pt x="376" y="7"/>
                    </a:cubicBezTo>
                    <a:cubicBezTo>
                      <a:pt x="376" y="7"/>
                      <a:pt x="375" y="7"/>
                      <a:pt x="375" y="7"/>
                    </a:cubicBezTo>
                    <a:cubicBezTo>
                      <a:pt x="375" y="7"/>
                      <a:pt x="375" y="7"/>
                      <a:pt x="375" y="7"/>
                    </a:cubicBezTo>
                    <a:cubicBezTo>
                      <a:pt x="375" y="7"/>
                      <a:pt x="375" y="7"/>
                      <a:pt x="375" y="7"/>
                    </a:cubicBezTo>
                    <a:cubicBezTo>
                      <a:pt x="375" y="7"/>
                      <a:pt x="375" y="7"/>
                      <a:pt x="375" y="7"/>
                    </a:cubicBezTo>
                    <a:cubicBezTo>
                      <a:pt x="374" y="7"/>
                      <a:pt x="374" y="6"/>
                      <a:pt x="373" y="6"/>
                    </a:cubicBezTo>
                    <a:cubicBezTo>
                      <a:pt x="373" y="8"/>
                      <a:pt x="373" y="8"/>
                      <a:pt x="373" y="8"/>
                    </a:cubicBezTo>
                    <a:cubicBezTo>
                      <a:pt x="373" y="8"/>
                      <a:pt x="373" y="7"/>
                      <a:pt x="373" y="7"/>
                    </a:cubicBezTo>
                    <a:cubicBezTo>
                      <a:pt x="372" y="6"/>
                      <a:pt x="370" y="7"/>
                      <a:pt x="369" y="6"/>
                    </a:cubicBezTo>
                    <a:cubicBezTo>
                      <a:pt x="370" y="6"/>
                      <a:pt x="370" y="7"/>
                      <a:pt x="371" y="7"/>
                    </a:cubicBezTo>
                    <a:cubicBezTo>
                      <a:pt x="370" y="5"/>
                      <a:pt x="372" y="6"/>
                      <a:pt x="373" y="6"/>
                    </a:cubicBezTo>
                    <a:cubicBezTo>
                      <a:pt x="373" y="5"/>
                      <a:pt x="373" y="4"/>
                      <a:pt x="372" y="3"/>
                    </a:cubicBezTo>
                    <a:cubicBezTo>
                      <a:pt x="372" y="3"/>
                      <a:pt x="370" y="3"/>
                      <a:pt x="370" y="3"/>
                    </a:cubicBezTo>
                    <a:cubicBezTo>
                      <a:pt x="370" y="3"/>
                      <a:pt x="370" y="4"/>
                      <a:pt x="369" y="4"/>
                    </a:cubicBezTo>
                    <a:cubicBezTo>
                      <a:pt x="369" y="4"/>
                      <a:pt x="369" y="2"/>
                      <a:pt x="368" y="2"/>
                    </a:cubicBezTo>
                    <a:cubicBezTo>
                      <a:pt x="368" y="3"/>
                      <a:pt x="369" y="3"/>
                      <a:pt x="369" y="4"/>
                    </a:cubicBezTo>
                    <a:cubicBezTo>
                      <a:pt x="369" y="5"/>
                      <a:pt x="369" y="5"/>
                      <a:pt x="369" y="6"/>
                    </a:cubicBezTo>
                    <a:cubicBezTo>
                      <a:pt x="369" y="6"/>
                      <a:pt x="369" y="6"/>
                      <a:pt x="369" y="6"/>
                    </a:cubicBezTo>
                    <a:cubicBezTo>
                      <a:pt x="368" y="6"/>
                      <a:pt x="367" y="6"/>
                      <a:pt x="368" y="6"/>
                    </a:cubicBezTo>
                    <a:cubicBezTo>
                      <a:pt x="368" y="6"/>
                      <a:pt x="368" y="7"/>
                      <a:pt x="368" y="7"/>
                    </a:cubicBezTo>
                    <a:cubicBezTo>
                      <a:pt x="367" y="6"/>
                      <a:pt x="366" y="5"/>
                      <a:pt x="364" y="6"/>
                    </a:cubicBezTo>
                    <a:cubicBezTo>
                      <a:pt x="364" y="7"/>
                      <a:pt x="363" y="6"/>
                      <a:pt x="363" y="7"/>
                    </a:cubicBezTo>
                    <a:cubicBezTo>
                      <a:pt x="362" y="7"/>
                      <a:pt x="362" y="6"/>
                      <a:pt x="361" y="6"/>
                    </a:cubicBezTo>
                    <a:cubicBezTo>
                      <a:pt x="360" y="4"/>
                      <a:pt x="359" y="4"/>
                      <a:pt x="359" y="2"/>
                    </a:cubicBezTo>
                    <a:cubicBezTo>
                      <a:pt x="358" y="2"/>
                      <a:pt x="357" y="3"/>
                      <a:pt x="356" y="5"/>
                    </a:cubicBezTo>
                    <a:cubicBezTo>
                      <a:pt x="359" y="5"/>
                      <a:pt x="356" y="4"/>
                      <a:pt x="358" y="4"/>
                    </a:cubicBezTo>
                    <a:cubicBezTo>
                      <a:pt x="359" y="5"/>
                      <a:pt x="357" y="5"/>
                      <a:pt x="357" y="6"/>
                    </a:cubicBezTo>
                    <a:cubicBezTo>
                      <a:pt x="357" y="6"/>
                      <a:pt x="357" y="6"/>
                      <a:pt x="357" y="6"/>
                    </a:cubicBezTo>
                    <a:cubicBezTo>
                      <a:pt x="357" y="6"/>
                      <a:pt x="357" y="7"/>
                      <a:pt x="357" y="7"/>
                    </a:cubicBezTo>
                    <a:cubicBezTo>
                      <a:pt x="357" y="7"/>
                      <a:pt x="357" y="7"/>
                      <a:pt x="356" y="7"/>
                    </a:cubicBezTo>
                    <a:cubicBezTo>
                      <a:pt x="356" y="7"/>
                      <a:pt x="356" y="7"/>
                      <a:pt x="356" y="7"/>
                    </a:cubicBezTo>
                    <a:cubicBezTo>
                      <a:pt x="355" y="7"/>
                      <a:pt x="355" y="7"/>
                      <a:pt x="356" y="8"/>
                    </a:cubicBezTo>
                    <a:cubicBezTo>
                      <a:pt x="355" y="8"/>
                      <a:pt x="355" y="8"/>
                      <a:pt x="355" y="8"/>
                    </a:cubicBezTo>
                    <a:cubicBezTo>
                      <a:pt x="355" y="8"/>
                      <a:pt x="355" y="9"/>
                      <a:pt x="355" y="9"/>
                    </a:cubicBezTo>
                    <a:cubicBezTo>
                      <a:pt x="355" y="9"/>
                      <a:pt x="355" y="9"/>
                      <a:pt x="356" y="8"/>
                    </a:cubicBezTo>
                    <a:cubicBezTo>
                      <a:pt x="356" y="9"/>
                      <a:pt x="356" y="9"/>
                      <a:pt x="357" y="10"/>
                    </a:cubicBezTo>
                    <a:cubicBezTo>
                      <a:pt x="357" y="10"/>
                      <a:pt x="357" y="10"/>
                      <a:pt x="357" y="10"/>
                    </a:cubicBezTo>
                    <a:cubicBezTo>
                      <a:pt x="357" y="10"/>
                      <a:pt x="357" y="10"/>
                      <a:pt x="357" y="10"/>
                    </a:cubicBezTo>
                    <a:cubicBezTo>
                      <a:pt x="357" y="10"/>
                      <a:pt x="357" y="10"/>
                      <a:pt x="357" y="10"/>
                    </a:cubicBezTo>
                    <a:cubicBezTo>
                      <a:pt x="356" y="9"/>
                      <a:pt x="354" y="11"/>
                      <a:pt x="355" y="10"/>
                    </a:cubicBezTo>
                    <a:cubicBezTo>
                      <a:pt x="352" y="10"/>
                      <a:pt x="355" y="12"/>
                      <a:pt x="355" y="13"/>
                    </a:cubicBezTo>
                    <a:cubicBezTo>
                      <a:pt x="356" y="13"/>
                      <a:pt x="357" y="13"/>
                      <a:pt x="357" y="13"/>
                    </a:cubicBezTo>
                    <a:cubicBezTo>
                      <a:pt x="358" y="13"/>
                      <a:pt x="357" y="12"/>
                      <a:pt x="358" y="11"/>
                    </a:cubicBezTo>
                    <a:cubicBezTo>
                      <a:pt x="358" y="12"/>
                      <a:pt x="359" y="12"/>
                      <a:pt x="359" y="11"/>
                    </a:cubicBezTo>
                    <a:cubicBezTo>
                      <a:pt x="359" y="11"/>
                      <a:pt x="359" y="12"/>
                      <a:pt x="359" y="12"/>
                    </a:cubicBezTo>
                    <a:cubicBezTo>
                      <a:pt x="359" y="12"/>
                      <a:pt x="360" y="12"/>
                      <a:pt x="360" y="12"/>
                    </a:cubicBezTo>
                    <a:cubicBezTo>
                      <a:pt x="360" y="12"/>
                      <a:pt x="360" y="12"/>
                      <a:pt x="360" y="13"/>
                    </a:cubicBezTo>
                    <a:cubicBezTo>
                      <a:pt x="360" y="13"/>
                      <a:pt x="361" y="14"/>
                      <a:pt x="361" y="14"/>
                    </a:cubicBezTo>
                    <a:cubicBezTo>
                      <a:pt x="359" y="14"/>
                      <a:pt x="359" y="14"/>
                      <a:pt x="359" y="14"/>
                    </a:cubicBezTo>
                    <a:cubicBezTo>
                      <a:pt x="358" y="14"/>
                      <a:pt x="360" y="14"/>
                      <a:pt x="360" y="13"/>
                    </a:cubicBezTo>
                    <a:cubicBezTo>
                      <a:pt x="360" y="13"/>
                      <a:pt x="359" y="13"/>
                      <a:pt x="359" y="12"/>
                    </a:cubicBezTo>
                    <a:cubicBezTo>
                      <a:pt x="359" y="13"/>
                      <a:pt x="358" y="13"/>
                      <a:pt x="358" y="12"/>
                    </a:cubicBezTo>
                    <a:cubicBezTo>
                      <a:pt x="357" y="12"/>
                      <a:pt x="358" y="13"/>
                      <a:pt x="358" y="13"/>
                    </a:cubicBezTo>
                    <a:cubicBezTo>
                      <a:pt x="357" y="14"/>
                      <a:pt x="356" y="13"/>
                      <a:pt x="356" y="14"/>
                    </a:cubicBezTo>
                    <a:cubicBezTo>
                      <a:pt x="355" y="14"/>
                      <a:pt x="355" y="14"/>
                      <a:pt x="355" y="14"/>
                    </a:cubicBezTo>
                    <a:cubicBezTo>
                      <a:pt x="355" y="14"/>
                      <a:pt x="355" y="13"/>
                      <a:pt x="355" y="13"/>
                    </a:cubicBezTo>
                    <a:cubicBezTo>
                      <a:pt x="354" y="13"/>
                      <a:pt x="354" y="14"/>
                      <a:pt x="353" y="14"/>
                    </a:cubicBezTo>
                    <a:cubicBezTo>
                      <a:pt x="353" y="14"/>
                      <a:pt x="353" y="14"/>
                      <a:pt x="353" y="14"/>
                    </a:cubicBezTo>
                    <a:cubicBezTo>
                      <a:pt x="353" y="13"/>
                      <a:pt x="354" y="13"/>
                      <a:pt x="354" y="13"/>
                    </a:cubicBezTo>
                    <a:cubicBezTo>
                      <a:pt x="354" y="11"/>
                      <a:pt x="353" y="10"/>
                      <a:pt x="352" y="10"/>
                    </a:cubicBezTo>
                    <a:cubicBezTo>
                      <a:pt x="352" y="10"/>
                      <a:pt x="352" y="10"/>
                      <a:pt x="352" y="10"/>
                    </a:cubicBezTo>
                    <a:cubicBezTo>
                      <a:pt x="352" y="10"/>
                      <a:pt x="353" y="10"/>
                      <a:pt x="353" y="10"/>
                    </a:cubicBezTo>
                    <a:cubicBezTo>
                      <a:pt x="353" y="9"/>
                      <a:pt x="353" y="9"/>
                      <a:pt x="354" y="9"/>
                    </a:cubicBezTo>
                    <a:cubicBezTo>
                      <a:pt x="353" y="8"/>
                      <a:pt x="352" y="7"/>
                      <a:pt x="352" y="6"/>
                    </a:cubicBezTo>
                    <a:cubicBezTo>
                      <a:pt x="352" y="6"/>
                      <a:pt x="352" y="6"/>
                      <a:pt x="352" y="6"/>
                    </a:cubicBezTo>
                    <a:cubicBezTo>
                      <a:pt x="352" y="5"/>
                      <a:pt x="352" y="5"/>
                      <a:pt x="352" y="5"/>
                    </a:cubicBezTo>
                    <a:cubicBezTo>
                      <a:pt x="351" y="5"/>
                      <a:pt x="351" y="5"/>
                      <a:pt x="351" y="5"/>
                    </a:cubicBezTo>
                    <a:cubicBezTo>
                      <a:pt x="351" y="5"/>
                      <a:pt x="351" y="5"/>
                      <a:pt x="351" y="6"/>
                    </a:cubicBezTo>
                    <a:cubicBezTo>
                      <a:pt x="351" y="6"/>
                      <a:pt x="351" y="6"/>
                      <a:pt x="351" y="6"/>
                    </a:cubicBezTo>
                    <a:cubicBezTo>
                      <a:pt x="351" y="6"/>
                      <a:pt x="350" y="6"/>
                      <a:pt x="350" y="6"/>
                    </a:cubicBezTo>
                    <a:cubicBezTo>
                      <a:pt x="350" y="6"/>
                      <a:pt x="350" y="6"/>
                      <a:pt x="350" y="6"/>
                    </a:cubicBezTo>
                    <a:cubicBezTo>
                      <a:pt x="350" y="6"/>
                      <a:pt x="350" y="5"/>
                      <a:pt x="350" y="5"/>
                    </a:cubicBezTo>
                    <a:cubicBezTo>
                      <a:pt x="349" y="5"/>
                      <a:pt x="349" y="5"/>
                      <a:pt x="348" y="5"/>
                    </a:cubicBezTo>
                    <a:cubicBezTo>
                      <a:pt x="348" y="5"/>
                      <a:pt x="348" y="5"/>
                      <a:pt x="349" y="6"/>
                    </a:cubicBezTo>
                    <a:cubicBezTo>
                      <a:pt x="348" y="6"/>
                      <a:pt x="348" y="6"/>
                      <a:pt x="348" y="5"/>
                    </a:cubicBezTo>
                    <a:cubicBezTo>
                      <a:pt x="346" y="5"/>
                      <a:pt x="347" y="7"/>
                      <a:pt x="346" y="7"/>
                    </a:cubicBezTo>
                    <a:cubicBezTo>
                      <a:pt x="346" y="7"/>
                      <a:pt x="346" y="6"/>
                      <a:pt x="345" y="6"/>
                    </a:cubicBezTo>
                    <a:cubicBezTo>
                      <a:pt x="345" y="6"/>
                      <a:pt x="346" y="6"/>
                      <a:pt x="347" y="6"/>
                    </a:cubicBezTo>
                    <a:cubicBezTo>
                      <a:pt x="346" y="3"/>
                      <a:pt x="345" y="7"/>
                      <a:pt x="343" y="6"/>
                    </a:cubicBezTo>
                    <a:cubicBezTo>
                      <a:pt x="343" y="7"/>
                      <a:pt x="344" y="7"/>
                      <a:pt x="344" y="7"/>
                    </a:cubicBezTo>
                    <a:cubicBezTo>
                      <a:pt x="344" y="7"/>
                      <a:pt x="344" y="8"/>
                      <a:pt x="343" y="8"/>
                    </a:cubicBezTo>
                    <a:cubicBezTo>
                      <a:pt x="343" y="8"/>
                      <a:pt x="343" y="8"/>
                      <a:pt x="343" y="8"/>
                    </a:cubicBezTo>
                    <a:cubicBezTo>
                      <a:pt x="343" y="8"/>
                      <a:pt x="343" y="7"/>
                      <a:pt x="343" y="7"/>
                    </a:cubicBezTo>
                    <a:cubicBezTo>
                      <a:pt x="342" y="7"/>
                      <a:pt x="342" y="7"/>
                      <a:pt x="342" y="8"/>
                    </a:cubicBezTo>
                    <a:cubicBezTo>
                      <a:pt x="342" y="8"/>
                      <a:pt x="342" y="8"/>
                      <a:pt x="342" y="8"/>
                    </a:cubicBezTo>
                    <a:cubicBezTo>
                      <a:pt x="342" y="9"/>
                      <a:pt x="341" y="10"/>
                      <a:pt x="341" y="11"/>
                    </a:cubicBezTo>
                    <a:cubicBezTo>
                      <a:pt x="343" y="12"/>
                      <a:pt x="343" y="11"/>
                      <a:pt x="344" y="11"/>
                    </a:cubicBezTo>
                    <a:cubicBezTo>
                      <a:pt x="344" y="11"/>
                      <a:pt x="344" y="12"/>
                      <a:pt x="344" y="13"/>
                    </a:cubicBezTo>
                    <a:cubicBezTo>
                      <a:pt x="344" y="13"/>
                      <a:pt x="344" y="13"/>
                      <a:pt x="344" y="12"/>
                    </a:cubicBezTo>
                    <a:cubicBezTo>
                      <a:pt x="344" y="13"/>
                      <a:pt x="343" y="13"/>
                      <a:pt x="342" y="13"/>
                    </a:cubicBezTo>
                    <a:cubicBezTo>
                      <a:pt x="342" y="13"/>
                      <a:pt x="342" y="13"/>
                      <a:pt x="342" y="14"/>
                    </a:cubicBezTo>
                    <a:cubicBezTo>
                      <a:pt x="342" y="14"/>
                      <a:pt x="341" y="14"/>
                      <a:pt x="341" y="13"/>
                    </a:cubicBezTo>
                    <a:cubicBezTo>
                      <a:pt x="341" y="14"/>
                      <a:pt x="340" y="14"/>
                      <a:pt x="340" y="13"/>
                    </a:cubicBezTo>
                    <a:cubicBezTo>
                      <a:pt x="340" y="14"/>
                      <a:pt x="339" y="14"/>
                      <a:pt x="339" y="15"/>
                    </a:cubicBezTo>
                    <a:cubicBezTo>
                      <a:pt x="339" y="14"/>
                      <a:pt x="339" y="13"/>
                      <a:pt x="338" y="13"/>
                    </a:cubicBezTo>
                    <a:cubicBezTo>
                      <a:pt x="338" y="13"/>
                      <a:pt x="338" y="13"/>
                      <a:pt x="338" y="12"/>
                    </a:cubicBezTo>
                    <a:cubicBezTo>
                      <a:pt x="338" y="12"/>
                      <a:pt x="339" y="13"/>
                      <a:pt x="339" y="13"/>
                    </a:cubicBezTo>
                    <a:cubicBezTo>
                      <a:pt x="340" y="13"/>
                      <a:pt x="340" y="13"/>
                      <a:pt x="340" y="11"/>
                    </a:cubicBezTo>
                    <a:cubicBezTo>
                      <a:pt x="339" y="12"/>
                      <a:pt x="338" y="11"/>
                      <a:pt x="337" y="11"/>
                    </a:cubicBezTo>
                    <a:cubicBezTo>
                      <a:pt x="338" y="11"/>
                      <a:pt x="338" y="11"/>
                      <a:pt x="338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39" y="10"/>
                      <a:pt x="339" y="10"/>
                      <a:pt x="339" y="9"/>
                    </a:cubicBezTo>
                    <a:cubicBezTo>
                      <a:pt x="340" y="10"/>
                      <a:pt x="340" y="10"/>
                      <a:pt x="340" y="9"/>
                    </a:cubicBezTo>
                    <a:cubicBezTo>
                      <a:pt x="340" y="9"/>
                      <a:pt x="340" y="9"/>
                      <a:pt x="340" y="9"/>
                    </a:cubicBezTo>
                    <a:cubicBezTo>
                      <a:pt x="341" y="9"/>
                      <a:pt x="341" y="8"/>
                      <a:pt x="342" y="8"/>
                    </a:cubicBezTo>
                    <a:cubicBezTo>
                      <a:pt x="342" y="7"/>
                      <a:pt x="340" y="7"/>
                      <a:pt x="340" y="6"/>
                    </a:cubicBezTo>
                    <a:cubicBezTo>
                      <a:pt x="338" y="6"/>
                      <a:pt x="339" y="6"/>
                      <a:pt x="337" y="6"/>
                    </a:cubicBezTo>
                    <a:cubicBezTo>
                      <a:pt x="337" y="6"/>
                      <a:pt x="337" y="8"/>
                      <a:pt x="338" y="7"/>
                    </a:cubicBezTo>
                    <a:cubicBezTo>
                      <a:pt x="338" y="8"/>
                      <a:pt x="336" y="7"/>
                      <a:pt x="337" y="9"/>
                    </a:cubicBezTo>
                    <a:cubicBezTo>
                      <a:pt x="335" y="9"/>
                      <a:pt x="335" y="7"/>
                      <a:pt x="335" y="5"/>
                    </a:cubicBezTo>
                    <a:cubicBezTo>
                      <a:pt x="334" y="6"/>
                      <a:pt x="333" y="5"/>
                      <a:pt x="333" y="7"/>
                    </a:cubicBezTo>
                    <a:cubicBezTo>
                      <a:pt x="332" y="6"/>
                      <a:pt x="331" y="6"/>
                      <a:pt x="331" y="6"/>
                    </a:cubicBezTo>
                    <a:cubicBezTo>
                      <a:pt x="331" y="6"/>
                      <a:pt x="330" y="6"/>
                      <a:pt x="330" y="6"/>
                    </a:cubicBezTo>
                    <a:cubicBezTo>
                      <a:pt x="330" y="5"/>
                      <a:pt x="330" y="5"/>
                      <a:pt x="330" y="4"/>
                    </a:cubicBezTo>
                    <a:cubicBezTo>
                      <a:pt x="330" y="4"/>
                      <a:pt x="330" y="4"/>
                      <a:pt x="330" y="4"/>
                    </a:cubicBezTo>
                    <a:cubicBezTo>
                      <a:pt x="328" y="4"/>
                      <a:pt x="330" y="3"/>
                      <a:pt x="330" y="2"/>
                    </a:cubicBezTo>
                    <a:cubicBezTo>
                      <a:pt x="329" y="2"/>
                      <a:pt x="329" y="1"/>
                      <a:pt x="328" y="1"/>
                    </a:cubicBezTo>
                    <a:cubicBezTo>
                      <a:pt x="328" y="2"/>
                      <a:pt x="328" y="2"/>
                      <a:pt x="328" y="3"/>
                    </a:cubicBezTo>
                    <a:cubicBezTo>
                      <a:pt x="328" y="3"/>
                      <a:pt x="328" y="3"/>
                      <a:pt x="327" y="3"/>
                    </a:cubicBezTo>
                    <a:cubicBezTo>
                      <a:pt x="327" y="3"/>
                      <a:pt x="327" y="2"/>
                      <a:pt x="327" y="2"/>
                    </a:cubicBezTo>
                    <a:cubicBezTo>
                      <a:pt x="326" y="2"/>
                      <a:pt x="325" y="2"/>
                      <a:pt x="325" y="3"/>
                    </a:cubicBezTo>
                    <a:cubicBezTo>
                      <a:pt x="325" y="3"/>
                      <a:pt x="326" y="4"/>
                      <a:pt x="326" y="5"/>
                    </a:cubicBezTo>
                    <a:cubicBezTo>
                      <a:pt x="326" y="5"/>
                      <a:pt x="326" y="6"/>
                      <a:pt x="326" y="6"/>
                    </a:cubicBezTo>
                    <a:cubicBezTo>
                      <a:pt x="327" y="6"/>
                      <a:pt x="328" y="6"/>
                      <a:pt x="328" y="6"/>
                    </a:cubicBezTo>
                    <a:cubicBezTo>
                      <a:pt x="328" y="6"/>
                      <a:pt x="328" y="7"/>
                      <a:pt x="328" y="7"/>
                    </a:cubicBezTo>
                    <a:cubicBezTo>
                      <a:pt x="327" y="7"/>
                      <a:pt x="327" y="7"/>
                      <a:pt x="327" y="8"/>
                    </a:cubicBezTo>
                    <a:cubicBezTo>
                      <a:pt x="327" y="7"/>
                      <a:pt x="326" y="7"/>
                      <a:pt x="326" y="7"/>
                    </a:cubicBezTo>
                    <a:cubicBezTo>
                      <a:pt x="325" y="7"/>
                      <a:pt x="325" y="8"/>
                      <a:pt x="324" y="8"/>
                    </a:cubicBezTo>
                    <a:cubicBezTo>
                      <a:pt x="324" y="8"/>
                      <a:pt x="323" y="8"/>
                      <a:pt x="323" y="8"/>
                    </a:cubicBezTo>
                    <a:cubicBezTo>
                      <a:pt x="323" y="6"/>
                      <a:pt x="320" y="7"/>
                      <a:pt x="320" y="5"/>
                    </a:cubicBezTo>
                    <a:cubicBezTo>
                      <a:pt x="317" y="5"/>
                      <a:pt x="317" y="5"/>
                      <a:pt x="317" y="5"/>
                    </a:cubicBezTo>
                    <a:cubicBezTo>
                      <a:pt x="318" y="6"/>
                      <a:pt x="316" y="6"/>
                      <a:pt x="316" y="6"/>
                    </a:cubicBezTo>
                    <a:cubicBezTo>
                      <a:pt x="316" y="6"/>
                      <a:pt x="315" y="6"/>
                      <a:pt x="315" y="6"/>
                    </a:cubicBezTo>
                    <a:cubicBezTo>
                      <a:pt x="315" y="6"/>
                      <a:pt x="315" y="7"/>
                      <a:pt x="315" y="8"/>
                    </a:cubicBezTo>
                    <a:cubicBezTo>
                      <a:pt x="315" y="8"/>
                      <a:pt x="315" y="8"/>
                      <a:pt x="315" y="8"/>
                    </a:cubicBezTo>
                    <a:cubicBezTo>
                      <a:pt x="315" y="7"/>
                      <a:pt x="315" y="7"/>
                      <a:pt x="315" y="7"/>
                    </a:cubicBezTo>
                    <a:cubicBezTo>
                      <a:pt x="314" y="7"/>
                      <a:pt x="314" y="7"/>
                      <a:pt x="313" y="7"/>
                    </a:cubicBezTo>
                    <a:cubicBezTo>
                      <a:pt x="313" y="7"/>
                      <a:pt x="313" y="7"/>
                      <a:pt x="313" y="7"/>
                    </a:cubicBezTo>
                    <a:cubicBezTo>
                      <a:pt x="313" y="7"/>
                      <a:pt x="313" y="7"/>
                      <a:pt x="312" y="7"/>
                    </a:cubicBezTo>
                    <a:cubicBezTo>
                      <a:pt x="312" y="7"/>
                      <a:pt x="312" y="7"/>
                      <a:pt x="312" y="7"/>
                    </a:cubicBezTo>
                    <a:cubicBezTo>
                      <a:pt x="312" y="7"/>
                      <a:pt x="312" y="7"/>
                      <a:pt x="312" y="7"/>
                    </a:cubicBezTo>
                    <a:cubicBezTo>
                      <a:pt x="312" y="8"/>
                      <a:pt x="311" y="8"/>
                      <a:pt x="310" y="8"/>
                    </a:cubicBezTo>
                    <a:cubicBezTo>
                      <a:pt x="309" y="7"/>
                      <a:pt x="309" y="6"/>
                      <a:pt x="308" y="5"/>
                    </a:cubicBezTo>
                    <a:cubicBezTo>
                      <a:pt x="308" y="5"/>
                      <a:pt x="307" y="5"/>
                      <a:pt x="307" y="6"/>
                    </a:cubicBezTo>
                    <a:cubicBezTo>
                      <a:pt x="306" y="5"/>
                      <a:pt x="306" y="5"/>
                      <a:pt x="305" y="6"/>
                    </a:cubicBezTo>
                    <a:cubicBezTo>
                      <a:pt x="305" y="5"/>
                      <a:pt x="305" y="5"/>
                      <a:pt x="304" y="4"/>
                    </a:cubicBezTo>
                    <a:cubicBezTo>
                      <a:pt x="303" y="5"/>
                      <a:pt x="303" y="5"/>
                      <a:pt x="304" y="6"/>
                    </a:cubicBezTo>
                    <a:cubicBezTo>
                      <a:pt x="303" y="7"/>
                      <a:pt x="302" y="7"/>
                      <a:pt x="301" y="7"/>
                    </a:cubicBezTo>
                    <a:cubicBezTo>
                      <a:pt x="301" y="8"/>
                      <a:pt x="301" y="8"/>
                      <a:pt x="301" y="8"/>
                    </a:cubicBezTo>
                    <a:cubicBezTo>
                      <a:pt x="300" y="8"/>
                      <a:pt x="300" y="8"/>
                      <a:pt x="300" y="7"/>
                    </a:cubicBezTo>
                    <a:cubicBezTo>
                      <a:pt x="299" y="7"/>
                      <a:pt x="299" y="8"/>
                      <a:pt x="298" y="8"/>
                    </a:cubicBezTo>
                    <a:cubicBezTo>
                      <a:pt x="298" y="8"/>
                      <a:pt x="298" y="8"/>
                      <a:pt x="298" y="8"/>
                    </a:cubicBezTo>
                    <a:cubicBezTo>
                      <a:pt x="297" y="8"/>
                      <a:pt x="297" y="8"/>
                      <a:pt x="297" y="7"/>
                    </a:cubicBezTo>
                    <a:cubicBezTo>
                      <a:pt x="297" y="7"/>
                      <a:pt x="297" y="7"/>
                      <a:pt x="297" y="7"/>
                    </a:cubicBezTo>
                    <a:cubicBezTo>
                      <a:pt x="296" y="7"/>
                      <a:pt x="296" y="7"/>
                      <a:pt x="296" y="7"/>
                    </a:cubicBezTo>
                    <a:cubicBezTo>
                      <a:pt x="296" y="6"/>
                      <a:pt x="296" y="6"/>
                      <a:pt x="296" y="6"/>
                    </a:cubicBezTo>
                    <a:cubicBezTo>
                      <a:pt x="299" y="6"/>
                      <a:pt x="298" y="4"/>
                      <a:pt x="299" y="3"/>
                    </a:cubicBezTo>
                    <a:cubicBezTo>
                      <a:pt x="300" y="4"/>
                      <a:pt x="300" y="5"/>
                      <a:pt x="301" y="4"/>
                    </a:cubicBezTo>
                    <a:cubicBezTo>
                      <a:pt x="302" y="3"/>
                      <a:pt x="300" y="3"/>
                      <a:pt x="300" y="3"/>
                    </a:cubicBezTo>
                    <a:cubicBezTo>
                      <a:pt x="300" y="3"/>
                      <a:pt x="300" y="2"/>
                      <a:pt x="300" y="2"/>
                    </a:cubicBezTo>
                    <a:cubicBezTo>
                      <a:pt x="300" y="2"/>
                      <a:pt x="299" y="2"/>
                      <a:pt x="299" y="1"/>
                    </a:cubicBezTo>
                    <a:cubicBezTo>
                      <a:pt x="299" y="1"/>
                      <a:pt x="299" y="0"/>
                      <a:pt x="299" y="0"/>
                    </a:cubicBezTo>
                    <a:cubicBezTo>
                      <a:pt x="298" y="4"/>
                      <a:pt x="295" y="0"/>
                      <a:pt x="294" y="1"/>
                    </a:cubicBezTo>
                    <a:cubicBezTo>
                      <a:pt x="293" y="2"/>
                      <a:pt x="294" y="3"/>
                      <a:pt x="294" y="4"/>
                    </a:cubicBezTo>
                    <a:cubicBezTo>
                      <a:pt x="295" y="5"/>
                      <a:pt x="295" y="5"/>
                      <a:pt x="295" y="6"/>
                    </a:cubicBezTo>
                    <a:cubicBezTo>
                      <a:pt x="293" y="5"/>
                      <a:pt x="293" y="6"/>
                      <a:pt x="292" y="6"/>
                    </a:cubicBezTo>
                    <a:cubicBezTo>
                      <a:pt x="292" y="7"/>
                      <a:pt x="293" y="7"/>
                      <a:pt x="293" y="8"/>
                    </a:cubicBezTo>
                    <a:cubicBezTo>
                      <a:pt x="293" y="8"/>
                      <a:pt x="292" y="8"/>
                      <a:pt x="292" y="8"/>
                    </a:cubicBezTo>
                    <a:cubicBezTo>
                      <a:pt x="292" y="7"/>
                      <a:pt x="292" y="6"/>
                      <a:pt x="292" y="6"/>
                    </a:cubicBezTo>
                    <a:cubicBezTo>
                      <a:pt x="291" y="7"/>
                      <a:pt x="291" y="7"/>
                      <a:pt x="291" y="7"/>
                    </a:cubicBezTo>
                    <a:cubicBezTo>
                      <a:pt x="291" y="7"/>
                      <a:pt x="290" y="7"/>
                      <a:pt x="290" y="7"/>
                    </a:cubicBezTo>
                    <a:cubicBezTo>
                      <a:pt x="290" y="7"/>
                      <a:pt x="290" y="7"/>
                      <a:pt x="290" y="7"/>
                    </a:cubicBezTo>
                    <a:cubicBezTo>
                      <a:pt x="290" y="7"/>
                      <a:pt x="289" y="7"/>
                      <a:pt x="289" y="7"/>
                    </a:cubicBezTo>
                    <a:cubicBezTo>
                      <a:pt x="289" y="7"/>
                      <a:pt x="289" y="7"/>
                      <a:pt x="289" y="7"/>
                    </a:cubicBezTo>
                    <a:cubicBezTo>
                      <a:pt x="288" y="7"/>
                      <a:pt x="288" y="7"/>
                      <a:pt x="288" y="6"/>
                    </a:cubicBezTo>
                    <a:cubicBezTo>
                      <a:pt x="288" y="6"/>
                      <a:pt x="286" y="5"/>
                      <a:pt x="286" y="5"/>
                    </a:cubicBezTo>
                    <a:cubicBezTo>
                      <a:pt x="285" y="5"/>
                      <a:pt x="285" y="5"/>
                      <a:pt x="285" y="5"/>
                    </a:cubicBezTo>
                    <a:cubicBezTo>
                      <a:pt x="285" y="4"/>
                      <a:pt x="285" y="3"/>
                      <a:pt x="286" y="4"/>
                    </a:cubicBezTo>
                    <a:cubicBezTo>
                      <a:pt x="286" y="3"/>
                      <a:pt x="286" y="3"/>
                      <a:pt x="286" y="2"/>
                    </a:cubicBezTo>
                    <a:cubicBezTo>
                      <a:pt x="285" y="2"/>
                      <a:pt x="285" y="3"/>
                      <a:pt x="284" y="2"/>
                    </a:cubicBezTo>
                    <a:cubicBezTo>
                      <a:pt x="284" y="2"/>
                      <a:pt x="284" y="2"/>
                      <a:pt x="284" y="1"/>
                    </a:cubicBezTo>
                    <a:cubicBezTo>
                      <a:pt x="283" y="1"/>
                      <a:pt x="282" y="3"/>
                      <a:pt x="282" y="1"/>
                    </a:cubicBezTo>
                    <a:cubicBezTo>
                      <a:pt x="280" y="1"/>
                      <a:pt x="280" y="3"/>
                      <a:pt x="281" y="4"/>
                    </a:cubicBezTo>
                    <a:cubicBezTo>
                      <a:pt x="282" y="4"/>
                      <a:pt x="283" y="4"/>
                      <a:pt x="284" y="4"/>
                    </a:cubicBezTo>
                    <a:cubicBezTo>
                      <a:pt x="284" y="4"/>
                      <a:pt x="284" y="5"/>
                      <a:pt x="284" y="5"/>
                    </a:cubicBezTo>
                    <a:cubicBezTo>
                      <a:pt x="284" y="5"/>
                      <a:pt x="283" y="5"/>
                      <a:pt x="282" y="6"/>
                    </a:cubicBezTo>
                    <a:cubicBezTo>
                      <a:pt x="282" y="7"/>
                      <a:pt x="282" y="8"/>
                      <a:pt x="283" y="8"/>
                    </a:cubicBezTo>
                    <a:cubicBezTo>
                      <a:pt x="283" y="9"/>
                      <a:pt x="282" y="9"/>
                      <a:pt x="282" y="8"/>
                    </a:cubicBezTo>
                    <a:cubicBezTo>
                      <a:pt x="282" y="8"/>
                      <a:pt x="281" y="9"/>
                      <a:pt x="281" y="9"/>
                    </a:cubicBezTo>
                    <a:cubicBezTo>
                      <a:pt x="281" y="9"/>
                      <a:pt x="281" y="9"/>
                      <a:pt x="281" y="9"/>
                    </a:cubicBezTo>
                    <a:cubicBezTo>
                      <a:pt x="280" y="8"/>
                      <a:pt x="280" y="8"/>
                      <a:pt x="280" y="8"/>
                    </a:cubicBezTo>
                    <a:cubicBezTo>
                      <a:pt x="280" y="8"/>
                      <a:pt x="282" y="8"/>
                      <a:pt x="281" y="7"/>
                    </a:cubicBezTo>
                    <a:cubicBezTo>
                      <a:pt x="281" y="7"/>
                      <a:pt x="281" y="7"/>
                      <a:pt x="281" y="7"/>
                    </a:cubicBezTo>
                    <a:cubicBezTo>
                      <a:pt x="280" y="6"/>
                      <a:pt x="281" y="6"/>
                      <a:pt x="281" y="5"/>
                    </a:cubicBezTo>
                    <a:cubicBezTo>
                      <a:pt x="280" y="5"/>
                      <a:pt x="280" y="5"/>
                      <a:pt x="280" y="5"/>
                    </a:cubicBezTo>
                    <a:cubicBezTo>
                      <a:pt x="279" y="5"/>
                      <a:pt x="279" y="5"/>
                      <a:pt x="279" y="5"/>
                    </a:cubicBezTo>
                    <a:cubicBezTo>
                      <a:pt x="280" y="5"/>
                      <a:pt x="279" y="6"/>
                      <a:pt x="279" y="6"/>
                    </a:cubicBezTo>
                    <a:cubicBezTo>
                      <a:pt x="279" y="6"/>
                      <a:pt x="279" y="6"/>
                      <a:pt x="279" y="6"/>
                    </a:cubicBezTo>
                    <a:cubicBezTo>
                      <a:pt x="278" y="6"/>
                      <a:pt x="277" y="6"/>
                      <a:pt x="277" y="6"/>
                    </a:cubicBezTo>
                    <a:cubicBezTo>
                      <a:pt x="276" y="6"/>
                      <a:pt x="276" y="6"/>
                      <a:pt x="276" y="6"/>
                    </a:cubicBezTo>
                    <a:cubicBezTo>
                      <a:pt x="276" y="6"/>
                      <a:pt x="276" y="5"/>
                      <a:pt x="275" y="5"/>
                    </a:cubicBezTo>
                    <a:cubicBezTo>
                      <a:pt x="275" y="6"/>
                      <a:pt x="275" y="6"/>
                      <a:pt x="274" y="6"/>
                    </a:cubicBezTo>
                    <a:cubicBezTo>
                      <a:pt x="274" y="6"/>
                      <a:pt x="274" y="7"/>
                      <a:pt x="274" y="7"/>
                    </a:cubicBezTo>
                    <a:cubicBezTo>
                      <a:pt x="274" y="7"/>
                      <a:pt x="274" y="6"/>
                      <a:pt x="274" y="6"/>
                    </a:cubicBezTo>
                    <a:cubicBezTo>
                      <a:pt x="274" y="5"/>
                      <a:pt x="275" y="5"/>
                      <a:pt x="275" y="4"/>
                    </a:cubicBezTo>
                    <a:cubicBezTo>
                      <a:pt x="275" y="4"/>
                      <a:pt x="274" y="4"/>
                      <a:pt x="274" y="3"/>
                    </a:cubicBezTo>
                    <a:cubicBezTo>
                      <a:pt x="274" y="3"/>
                      <a:pt x="275" y="3"/>
                      <a:pt x="275" y="2"/>
                    </a:cubicBezTo>
                    <a:cubicBezTo>
                      <a:pt x="275" y="2"/>
                      <a:pt x="275" y="1"/>
                      <a:pt x="275" y="1"/>
                    </a:cubicBezTo>
                    <a:cubicBezTo>
                      <a:pt x="274" y="3"/>
                      <a:pt x="272" y="2"/>
                      <a:pt x="270" y="2"/>
                    </a:cubicBezTo>
                    <a:cubicBezTo>
                      <a:pt x="270" y="2"/>
                      <a:pt x="270" y="3"/>
                      <a:pt x="270" y="3"/>
                    </a:cubicBezTo>
                    <a:cubicBezTo>
                      <a:pt x="269" y="3"/>
                      <a:pt x="269" y="3"/>
                      <a:pt x="268" y="3"/>
                    </a:cubicBezTo>
                    <a:cubicBezTo>
                      <a:pt x="268" y="2"/>
                      <a:pt x="270" y="2"/>
                      <a:pt x="268" y="2"/>
                    </a:cubicBezTo>
                    <a:cubicBezTo>
                      <a:pt x="267" y="2"/>
                      <a:pt x="268" y="3"/>
                      <a:pt x="268" y="4"/>
                    </a:cubicBezTo>
                    <a:cubicBezTo>
                      <a:pt x="268" y="5"/>
                      <a:pt x="268" y="5"/>
                      <a:pt x="268" y="6"/>
                    </a:cubicBezTo>
                    <a:cubicBezTo>
                      <a:pt x="269" y="6"/>
                      <a:pt x="269" y="6"/>
                      <a:pt x="269" y="7"/>
                    </a:cubicBezTo>
                    <a:cubicBezTo>
                      <a:pt x="267" y="7"/>
                      <a:pt x="265" y="9"/>
                      <a:pt x="264" y="7"/>
                    </a:cubicBezTo>
                    <a:cubicBezTo>
                      <a:pt x="263" y="7"/>
                      <a:pt x="263" y="8"/>
                      <a:pt x="262" y="8"/>
                    </a:cubicBezTo>
                    <a:cubicBezTo>
                      <a:pt x="261" y="7"/>
                      <a:pt x="262" y="6"/>
                      <a:pt x="262" y="5"/>
                    </a:cubicBezTo>
                    <a:cubicBezTo>
                      <a:pt x="262" y="5"/>
                      <a:pt x="262" y="5"/>
                      <a:pt x="262" y="5"/>
                    </a:cubicBezTo>
                    <a:cubicBezTo>
                      <a:pt x="262" y="5"/>
                      <a:pt x="262" y="5"/>
                      <a:pt x="262" y="5"/>
                    </a:cubicBezTo>
                    <a:cubicBezTo>
                      <a:pt x="262" y="6"/>
                      <a:pt x="261" y="5"/>
                      <a:pt x="260" y="5"/>
                    </a:cubicBezTo>
                    <a:cubicBezTo>
                      <a:pt x="260" y="5"/>
                      <a:pt x="260" y="4"/>
                      <a:pt x="260" y="4"/>
                    </a:cubicBezTo>
                    <a:cubicBezTo>
                      <a:pt x="259" y="4"/>
                      <a:pt x="259" y="4"/>
                      <a:pt x="259" y="5"/>
                    </a:cubicBezTo>
                    <a:cubicBezTo>
                      <a:pt x="258" y="5"/>
                      <a:pt x="258" y="5"/>
                      <a:pt x="258" y="5"/>
                    </a:cubicBezTo>
                    <a:cubicBezTo>
                      <a:pt x="257" y="5"/>
                      <a:pt x="257" y="5"/>
                      <a:pt x="256" y="5"/>
                    </a:cubicBezTo>
                    <a:cubicBezTo>
                      <a:pt x="256" y="6"/>
                      <a:pt x="256" y="6"/>
                      <a:pt x="256" y="7"/>
                    </a:cubicBezTo>
                    <a:cubicBezTo>
                      <a:pt x="256" y="7"/>
                      <a:pt x="256" y="7"/>
                      <a:pt x="255" y="7"/>
                    </a:cubicBezTo>
                    <a:cubicBezTo>
                      <a:pt x="255" y="6"/>
                      <a:pt x="255" y="6"/>
                      <a:pt x="255" y="6"/>
                    </a:cubicBezTo>
                    <a:cubicBezTo>
                      <a:pt x="255" y="6"/>
                      <a:pt x="255" y="6"/>
                      <a:pt x="255" y="6"/>
                    </a:cubicBezTo>
                    <a:cubicBezTo>
                      <a:pt x="255" y="6"/>
                      <a:pt x="255" y="6"/>
                      <a:pt x="255" y="6"/>
                    </a:cubicBezTo>
                    <a:cubicBezTo>
                      <a:pt x="253" y="6"/>
                      <a:pt x="253" y="5"/>
                      <a:pt x="253" y="5"/>
                    </a:cubicBezTo>
                    <a:cubicBezTo>
                      <a:pt x="252" y="6"/>
                      <a:pt x="253" y="6"/>
                      <a:pt x="253" y="6"/>
                    </a:cubicBezTo>
                    <a:cubicBezTo>
                      <a:pt x="253" y="7"/>
                      <a:pt x="253" y="7"/>
                      <a:pt x="253" y="7"/>
                    </a:cubicBezTo>
                    <a:cubicBezTo>
                      <a:pt x="253" y="7"/>
                      <a:pt x="253" y="8"/>
                      <a:pt x="253" y="8"/>
                    </a:cubicBezTo>
                    <a:cubicBezTo>
                      <a:pt x="253" y="7"/>
                      <a:pt x="253" y="7"/>
                      <a:pt x="252" y="7"/>
                    </a:cubicBezTo>
                    <a:cubicBezTo>
                      <a:pt x="252" y="6"/>
                      <a:pt x="252" y="5"/>
                      <a:pt x="251" y="5"/>
                    </a:cubicBezTo>
                    <a:cubicBezTo>
                      <a:pt x="250" y="6"/>
                      <a:pt x="249" y="6"/>
                      <a:pt x="248" y="7"/>
                    </a:cubicBezTo>
                    <a:cubicBezTo>
                      <a:pt x="247" y="6"/>
                      <a:pt x="247" y="6"/>
                      <a:pt x="246" y="5"/>
                    </a:cubicBezTo>
                    <a:cubicBezTo>
                      <a:pt x="246" y="6"/>
                      <a:pt x="246" y="6"/>
                      <a:pt x="246" y="5"/>
                    </a:cubicBezTo>
                    <a:cubicBezTo>
                      <a:pt x="247" y="4"/>
                      <a:pt x="246" y="3"/>
                      <a:pt x="245" y="2"/>
                    </a:cubicBezTo>
                    <a:cubicBezTo>
                      <a:pt x="245" y="2"/>
                      <a:pt x="245" y="2"/>
                      <a:pt x="245" y="2"/>
                    </a:cubicBezTo>
                    <a:cubicBezTo>
                      <a:pt x="245" y="3"/>
                      <a:pt x="243" y="3"/>
                      <a:pt x="243" y="4"/>
                    </a:cubicBezTo>
                    <a:cubicBezTo>
                      <a:pt x="243" y="4"/>
                      <a:pt x="243" y="5"/>
                      <a:pt x="242" y="5"/>
                    </a:cubicBezTo>
                    <a:cubicBezTo>
                      <a:pt x="242" y="5"/>
                      <a:pt x="242" y="6"/>
                      <a:pt x="242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1" y="6"/>
                      <a:pt x="241" y="6"/>
                    </a:cubicBezTo>
                    <a:cubicBezTo>
                      <a:pt x="241" y="6"/>
                      <a:pt x="240" y="7"/>
                      <a:pt x="240" y="7"/>
                    </a:cubicBezTo>
                    <a:cubicBezTo>
                      <a:pt x="240" y="7"/>
                      <a:pt x="240" y="8"/>
                      <a:pt x="239" y="8"/>
                    </a:cubicBezTo>
                    <a:cubicBezTo>
                      <a:pt x="239" y="8"/>
                      <a:pt x="239" y="7"/>
                      <a:pt x="239" y="7"/>
                    </a:cubicBezTo>
                    <a:cubicBezTo>
                      <a:pt x="239" y="7"/>
                      <a:pt x="238" y="7"/>
                      <a:pt x="238" y="7"/>
                    </a:cubicBezTo>
                    <a:cubicBezTo>
                      <a:pt x="238" y="7"/>
                      <a:pt x="239" y="5"/>
                      <a:pt x="238" y="5"/>
                    </a:cubicBezTo>
                    <a:cubicBezTo>
                      <a:pt x="238" y="6"/>
                      <a:pt x="237" y="6"/>
                      <a:pt x="237" y="6"/>
                    </a:cubicBezTo>
                    <a:cubicBezTo>
                      <a:pt x="237" y="7"/>
                      <a:pt x="236" y="7"/>
                      <a:pt x="236" y="8"/>
                    </a:cubicBezTo>
                    <a:cubicBezTo>
                      <a:pt x="236" y="7"/>
                      <a:pt x="236" y="7"/>
                      <a:pt x="235" y="7"/>
                    </a:cubicBezTo>
                    <a:cubicBezTo>
                      <a:pt x="235" y="7"/>
                      <a:pt x="235" y="8"/>
                      <a:pt x="235" y="8"/>
                    </a:cubicBezTo>
                    <a:cubicBezTo>
                      <a:pt x="234" y="8"/>
                      <a:pt x="234" y="8"/>
                      <a:pt x="234" y="8"/>
                    </a:cubicBezTo>
                    <a:cubicBezTo>
                      <a:pt x="234" y="8"/>
                      <a:pt x="234" y="7"/>
                      <a:pt x="234" y="7"/>
                    </a:cubicBezTo>
                    <a:cubicBezTo>
                      <a:pt x="234" y="7"/>
                      <a:pt x="234" y="7"/>
                      <a:pt x="234" y="7"/>
                    </a:cubicBezTo>
                    <a:cubicBezTo>
                      <a:pt x="234" y="6"/>
                      <a:pt x="234" y="6"/>
                      <a:pt x="234" y="6"/>
                    </a:cubicBezTo>
                    <a:cubicBezTo>
                      <a:pt x="232" y="6"/>
                      <a:pt x="232" y="6"/>
                      <a:pt x="232" y="6"/>
                    </a:cubicBezTo>
                    <a:cubicBezTo>
                      <a:pt x="232" y="4"/>
                      <a:pt x="230" y="3"/>
                      <a:pt x="230" y="3"/>
                    </a:cubicBezTo>
                    <a:cubicBezTo>
                      <a:pt x="231" y="4"/>
                      <a:pt x="228" y="4"/>
                      <a:pt x="229" y="6"/>
                    </a:cubicBezTo>
                    <a:cubicBezTo>
                      <a:pt x="228" y="6"/>
                      <a:pt x="228" y="6"/>
                      <a:pt x="228" y="6"/>
                    </a:cubicBezTo>
                    <a:cubicBezTo>
                      <a:pt x="228" y="6"/>
                      <a:pt x="227" y="6"/>
                      <a:pt x="227" y="5"/>
                    </a:cubicBezTo>
                    <a:cubicBezTo>
                      <a:pt x="226" y="5"/>
                      <a:pt x="226" y="6"/>
                      <a:pt x="225" y="6"/>
                    </a:cubicBezTo>
                    <a:cubicBezTo>
                      <a:pt x="225" y="6"/>
                      <a:pt x="225" y="6"/>
                      <a:pt x="225" y="6"/>
                    </a:cubicBezTo>
                    <a:cubicBezTo>
                      <a:pt x="223" y="6"/>
                      <a:pt x="223" y="8"/>
                      <a:pt x="222" y="8"/>
                    </a:cubicBezTo>
                    <a:cubicBezTo>
                      <a:pt x="222" y="8"/>
                      <a:pt x="222" y="7"/>
                      <a:pt x="222" y="8"/>
                    </a:cubicBezTo>
                    <a:cubicBezTo>
                      <a:pt x="221" y="7"/>
                      <a:pt x="222" y="6"/>
                      <a:pt x="222" y="6"/>
                    </a:cubicBezTo>
                    <a:cubicBezTo>
                      <a:pt x="220" y="5"/>
                      <a:pt x="221" y="7"/>
                      <a:pt x="220" y="7"/>
                    </a:cubicBezTo>
                    <a:cubicBezTo>
                      <a:pt x="221" y="5"/>
                      <a:pt x="219" y="5"/>
                      <a:pt x="218" y="6"/>
                    </a:cubicBezTo>
                    <a:cubicBezTo>
                      <a:pt x="218" y="5"/>
                      <a:pt x="218" y="5"/>
                      <a:pt x="219" y="4"/>
                    </a:cubicBezTo>
                    <a:cubicBezTo>
                      <a:pt x="218" y="4"/>
                      <a:pt x="217" y="3"/>
                      <a:pt x="216" y="3"/>
                    </a:cubicBezTo>
                    <a:cubicBezTo>
                      <a:pt x="215" y="5"/>
                      <a:pt x="215" y="6"/>
                      <a:pt x="213" y="4"/>
                    </a:cubicBezTo>
                    <a:cubicBezTo>
                      <a:pt x="213" y="5"/>
                      <a:pt x="213" y="5"/>
                      <a:pt x="213" y="5"/>
                    </a:cubicBezTo>
                    <a:cubicBezTo>
                      <a:pt x="213" y="5"/>
                      <a:pt x="212" y="5"/>
                      <a:pt x="211" y="6"/>
                    </a:cubicBezTo>
                    <a:cubicBezTo>
                      <a:pt x="211" y="5"/>
                      <a:pt x="214" y="5"/>
                      <a:pt x="212" y="4"/>
                    </a:cubicBezTo>
                    <a:cubicBezTo>
                      <a:pt x="212" y="6"/>
                      <a:pt x="210" y="4"/>
                      <a:pt x="210" y="5"/>
                    </a:cubicBezTo>
                    <a:cubicBezTo>
                      <a:pt x="210" y="5"/>
                      <a:pt x="209" y="6"/>
                      <a:pt x="209" y="6"/>
                    </a:cubicBezTo>
                    <a:cubicBezTo>
                      <a:pt x="208" y="7"/>
                      <a:pt x="202" y="7"/>
                      <a:pt x="202" y="4"/>
                    </a:cubicBezTo>
                    <a:cubicBezTo>
                      <a:pt x="201" y="4"/>
                      <a:pt x="201" y="3"/>
                      <a:pt x="199" y="3"/>
                    </a:cubicBezTo>
                    <a:cubicBezTo>
                      <a:pt x="199" y="4"/>
                      <a:pt x="199" y="4"/>
                      <a:pt x="198" y="4"/>
                    </a:cubicBezTo>
                    <a:cubicBezTo>
                      <a:pt x="198" y="4"/>
                      <a:pt x="198" y="4"/>
                      <a:pt x="198" y="4"/>
                    </a:cubicBezTo>
                    <a:cubicBezTo>
                      <a:pt x="198" y="4"/>
                      <a:pt x="198" y="4"/>
                      <a:pt x="198" y="4"/>
                    </a:cubicBezTo>
                    <a:cubicBezTo>
                      <a:pt x="197" y="4"/>
                      <a:pt x="197" y="6"/>
                      <a:pt x="197" y="7"/>
                    </a:cubicBezTo>
                    <a:cubicBezTo>
                      <a:pt x="196" y="7"/>
                      <a:pt x="197" y="5"/>
                      <a:pt x="195" y="6"/>
                    </a:cubicBezTo>
                    <a:cubicBezTo>
                      <a:pt x="194" y="6"/>
                      <a:pt x="195" y="8"/>
                      <a:pt x="193" y="7"/>
                    </a:cubicBezTo>
                    <a:cubicBezTo>
                      <a:pt x="193" y="6"/>
                      <a:pt x="195" y="7"/>
                      <a:pt x="194" y="5"/>
                    </a:cubicBezTo>
                    <a:cubicBezTo>
                      <a:pt x="193" y="5"/>
                      <a:pt x="193" y="6"/>
                      <a:pt x="193" y="7"/>
                    </a:cubicBezTo>
                    <a:cubicBezTo>
                      <a:pt x="193" y="7"/>
                      <a:pt x="193" y="7"/>
                      <a:pt x="193" y="7"/>
                    </a:cubicBezTo>
                    <a:cubicBezTo>
                      <a:pt x="192" y="7"/>
                      <a:pt x="192" y="7"/>
                      <a:pt x="191" y="8"/>
                    </a:cubicBezTo>
                    <a:cubicBezTo>
                      <a:pt x="191" y="7"/>
                      <a:pt x="193" y="7"/>
                      <a:pt x="192" y="6"/>
                    </a:cubicBezTo>
                    <a:cubicBezTo>
                      <a:pt x="190" y="5"/>
                      <a:pt x="190" y="7"/>
                      <a:pt x="188" y="6"/>
                    </a:cubicBezTo>
                    <a:cubicBezTo>
                      <a:pt x="188" y="6"/>
                      <a:pt x="189" y="4"/>
                      <a:pt x="188" y="4"/>
                    </a:cubicBezTo>
                    <a:cubicBezTo>
                      <a:pt x="188" y="5"/>
                      <a:pt x="188" y="5"/>
                      <a:pt x="188" y="6"/>
                    </a:cubicBezTo>
                    <a:cubicBezTo>
                      <a:pt x="188" y="6"/>
                      <a:pt x="187" y="6"/>
                      <a:pt x="187" y="6"/>
                    </a:cubicBezTo>
                    <a:cubicBezTo>
                      <a:pt x="186" y="6"/>
                      <a:pt x="187" y="7"/>
                      <a:pt x="186" y="7"/>
                    </a:cubicBezTo>
                    <a:cubicBezTo>
                      <a:pt x="186" y="7"/>
                      <a:pt x="186" y="7"/>
                      <a:pt x="185" y="7"/>
                    </a:cubicBezTo>
                    <a:cubicBezTo>
                      <a:pt x="185" y="7"/>
                      <a:pt x="185" y="7"/>
                      <a:pt x="185" y="7"/>
                    </a:cubicBezTo>
                    <a:cubicBezTo>
                      <a:pt x="185" y="6"/>
                      <a:pt x="184" y="6"/>
                      <a:pt x="184" y="5"/>
                    </a:cubicBezTo>
                    <a:cubicBezTo>
                      <a:pt x="185" y="5"/>
                      <a:pt x="185" y="5"/>
                      <a:pt x="185" y="5"/>
                    </a:cubicBezTo>
                    <a:cubicBezTo>
                      <a:pt x="184" y="6"/>
                      <a:pt x="185" y="6"/>
                      <a:pt x="186" y="7"/>
                    </a:cubicBezTo>
                    <a:cubicBezTo>
                      <a:pt x="185" y="5"/>
                      <a:pt x="188" y="6"/>
                      <a:pt x="187" y="3"/>
                    </a:cubicBezTo>
                    <a:cubicBezTo>
                      <a:pt x="186" y="3"/>
                      <a:pt x="185" y="4"/>
                      <a:pt x="184" y="4"/>
                    </a:cubicBezTo>
                    <a:cubicBezTo>
                      <a:pt x="183" y="3"/>
                      <a:pt x="182" y="4"/>
                      <a:pt x="181" y="3"/>
                    </a:cubicBezTo>
                    <a:cubicBezTo>
                      <a:pt x="181" y="3"/>
                      <a:pt x="181" y="3"/>
                      <a:pt x="181" y="3"/>
                    </a:cubicBezTo>
                    <a:cubicBezTo>
                      <a:pt x="181" y="3"/>
                      <a:pt x="181" y="3"/>
                      <a:pt x="181" y="3"/>
                    </a:cubicBezTo>
                    <a:cubicBezTo>
                      <a:pt x="181" y="4"/>
                      <a:pt x="182" y="5"/>
                      <a:pt x="181" y="6"/>
                    </a:cubicBezTo>
                    <a:cubicBezTo>
                      <a:pt x="180" y="6"/>
                      <a:pt x="180" y="5"/>
                      <a:pt x="180" y="5"/>
                    </a:cubicBezTo>
                    <a:cubicBezTo>
                      <a:pt x="179" y="6"/>
                      <a:pt x="177" y="6"/>
                      <a:pt x="176" y="5"/>
                    </a:cubicBezTo>
                    <a:cubicBezTo>
                      <a:pt x="176" y="5"/>
                      <a:pt x="176" y="4"/>
                      <a:pt x="175" y="4"/>
                    </a:cubicBezTo>
                    <a:cubicBezTo>
                      <a:pt x="174" y="4"/>
                      <a:pt x="175" y="4"/>
                      <a:pt x="175" y="5"/>
                    </a:cubicBezTo>
                    <a:cubicBezTo>
                      <a:pt x="175" y="5"/>
                      <a:pt x="175" y="5"/>
                      <a:pt x="175" y="5"/>
                    </a:cubicBezTo>
                    <a:cubicBezTo>
                      <a:pt x="174" y="5"/>
                      <a:pt x="174" y="5"/>
                      <a:pt x="173" y="5"/>
                    </a:cubicBezTo>
                    <a:cubicBezTo>
                      <a:pt x="173" y="5"/>
                      <a:pt x="173" y="5"/>
                      <a:pt x="173" y="5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73" y="4"/>
                      <a:pt x="173" y="4"/>
                      <a:pt x="173" y="4"/>
                    </a:cubicBezTo>
                    <a:cubicBezTo>
                      <a:pt x="173" y="4"/>
                      <a:pt x="172" y="4"/>
                      <a:pt x="172" y="3"/>
                    </a:cubicBezTo>
                    <a:cubicBezTo>
                      <a:pt x="172" y="3"/>
                      <a:pt x="171" y="3"/>
                      <a:pt x="171" y="3"/>
                    </a:cubicBezTo>
                    <a:cubicBezTo>
                      <a:pt x="171" y="3"/>
                      <a:pt x="170" y="4"/>
                      <a:pt x="170" y="4"/>
                    </a:cubicBezTo>
                    <a:cubicBezTo>
                      <a:pt x="169" y="4"/>
                      <a:pt x="169" y="4"/>
                      <a:pt x="168" y="3"/>
                    </a:cubicBezTo>
                    <a:cubicBezTo>
                      <a:pt x="168" y="3"/>
                      <a:pt x="168" y="4"/>
                      <a:pt x="168" y="4"/>
                    </a:cubicBezTo>
                    <a:cubicBezTo>
                      <a:pt x="168" y="4"/>
                      <a:pt x="168" y="4"/>
                      <a:pt x="168" y="4"/>
                    </a:cubicBezTo>
                    <a:cubicBezTo>
                      <a:pt x="167" y="4"/>
                      <a:pt x="166" y="5"/>
                      <a:pt x="165" y="5"/>
                    </a:cubicBezTo>
                    <a:cubicBezTo>
                      <a:pt x="165" y="4"/>
                      <a:pt x="165" y="4"/>
                      <a:pt x="165" y="4"/>
                    </a:cubicBezTo>
                    <a:cubicBezTo>
                      <a:pt x="165" y="4"/>
                      <a:pt x="165" y="4"/>
                      <a:pt x="164" y="4"/>
                    </a:cubicBezTo>
                    <a:cubicBezTo>
                      <a:pt x="164" y="4"/>
                      <a:pt x="164" y="4"/>
                      <a:pt x="164" y="4"/>
                    </a:cubicBezTo>
                    <a:cubicBezTo>
                      <a:pt x="163" y="4"/>
                      <a:pt x="163" y="5"/>
                      <a:pt x="163" y="5"/>
                    </a:cubicBezTo>
                    <a:cubicBezTo>
                      <a:pt x="163" y="4"/>
                      <a:pt x="163" y="3"/>
                      <a:pt x="161" y="3"/>
                    </a:cubicBezTo>
                    <a:cubicBezTo>
                      <a:pt x="161" y="3"/>
                      <a:pt x="161" y="4"/>
                      <a:pt x="161" y="4"/>
                    </a:cubicBezTo>
                    <a:cubicBezTo>
                      <a:pt x="161" y="4"/>
                      <a:pt x="161" y="4"/>
                      <a:pt x="160" y="4"/>
                    </a:cubicBezTo>
                    <a:cubicBezTo>
                      <a:pt x="160" y="3"/>
                      <a:pt x="160" y="3"/>
                      <a:pt x="159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9" y="3"/>
                      <a:pt x="159" y="3"/>
                      <a:pt x="159" y="3"/>
                    </a:cubicBezTo>
                    <a:cubicBezTo>
                      <a:pt x="158" y="3"/>
                      <a:pt x="158" y="3"/>
                      <a:pt x="158" y="3"/>
                    </a:cubicBezTo>
                    <a:cubicBezTo>
                      <a:pt x="157" y="4"/>
                      <a:pt x="155" y="4"/>
                      <a:pt x="155" y="4"/>
                    </a:cubicBezTo>
                    <a:cubicBezTo>
                      <a:pt x="155" y="5"/>
                      <a:pt x="153" y="5"/>
                      <a:pt x="153" y="5"/>
                    </a:cubicBezTo>
                    <a:cubicBezTo>
                      <a:pt x="152" y="5"/>
                      <a:pt x="152" y="6"/>
                      <a:pt x="151" y="6"/>
                    </a:cubicBezTo>
                    <a:cubicBezTo>
                      <a:pt x="151" y="6"/>
                      <a:pt x="151" y="6"/>
                      <a:pt x="150" y="6"/>
                    </a:cubicBezTo>
                    <a:cubicBezTo>
                      <a:pt x="150" y="5"/>
                      <a:pt x="151" y="5"/>
                      <a:pt x="151" y="4"/>
                    </a:cubicBezTo>
                    <a:cubicBezTo>
                      <a:pt x="150" y="4"/>
                      <a:pt x="150" y="4"/>
                      <a:pt x="150" y="4"/>
                    </a:cubicBezTo>
                    <a:cubicBezTo>
                      <a:pt x="150" y="4"/>
                      <a:pt x="150" y="4"/>
                      <a:pt x="150" y="3"/>
                    </a:cubicBezTo>
                    <a:cubicBezTo>
                      <a:pt x="148" y="2"/>
                      <a:pt x="145" y="6"/>
                      <a:pt x="144" y="2"/>
                    </a:cubicBezTo>
                    <a:cubicBezTo>
                      <a:pt x="144" y="2"/>
                      <a:pt x="144" y="3"/>
                      <a:pt x="144" y="3"/>
                    </a:cubicBezTo>
                    <a:cubicBezTo>
                      <a:pt x="144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4"/>
                    </a:cubicBezTo>
                    <a:cubicBezTo>
                      <a:pt x="143" y="4"/>
                      <a:pt x="143" y="4"/>
                      <a:pt x="143" y="5"/>
                    </a:cubicBezTo>
                    <a:cubicBezTo>
                      <a:pt x="143" y="5"/>
                      <a:pt x="143" y="5"/>
                      <a:pt x="143" y="5"/>
                    </a:cubicBezTo>
                    <a:cubicBezTo>
                      <a:pt x="143" y="5"/>
                      <a:pt x="142" y="5"/>
                      <a:pt x="142" y="6"/>
                    </a:cubicBezTo>
                    <a:cubicBezTo>
                      <a:pt x="142" y="6"/>
                      <a:pt x="143" y="6"/>
                      <a:pt x="143" y="6"/>
                    </a:cubicBezTo>
                    <a:cubicBezTo>
                      <a:pt x="143" y="7"/>
                      <a:pt x="142" y="7"/>
                      <a:pt x="141" y="8"/>
                    </a:cubicBezTo>
                    <a:cubicBezTo>
                      <a:pt x="142" y="6"/>
                      <a:pt x="140" y="7"/>
                      <a:pt x="139" y="6"/>
                    </a:cubicBezTo>
                    <a:cubicBezTo>
                      <a:pt x="139" y="6"/>
                      <a:pt x="140" y="5"/>
                      <a:pt x="140" y="5"/>
                    </a:cubicBezTo>
                    <a:cubicBezTo>
                      <a:pt x="139" y="5"/>
                      <a:pt x="139" y="5"/>
                      <a:pt x="138" y="5"/>
                    </a:cubicBezTo>
                    <a:cubicBezTo>
                      <a:pt x="139" y="5"/>
                      <a:pt x="140" y="5"/>
                      <a:pt x="141" y="4"/>
                    </a:cubicBezTo>
                    <a:cubicBezTo>
                      <a:pt x="141" y="3"/>
                      <a:pt x="139" y="4"/>
                      <a:pt x="139" y="2"/>
                    </a:cubicBezTo>
                    <a:cubicBezTo>
                      <a:pt x="139" y="2"/>
                      <a:pt x="139" y="3"/>
                      <a:pt x="139" y="3"/>
                    </a:cubicBezTo>
                    <a:cubicBezTo>
                      <a:pt x="139" y="4"/>
                      <a:pt x="138" y="3"/>
                      <a:pt x="138" y="3"/>
                    </a:cubicBezTo>
                    <a:cubicBezTo>
                      <a:pt x="138" y="3"/>
                      <a:pt x="137" y="4"/>
                      <a:pt x="137" y="4"/>
                    </a:cubicBezTo>
                    <a:cubicBezTo>
                      <a:pt x="137" y="4"/>
                      <a:pt x="136" y="3"/>
                      <a:pt x="135" y="3"/>
                    </a:cubicBezTo>
                    <a:cubicBezTo>
                      <a:pt x="134" y="4"/>
                      <a:pt x="134" y="5"/>
                      <a:pt x="133" y="6"/>
                    </a:cubicBezTo>
                    <a:cubicBezTo>
                      <a:pt x="133" y="6"/>
                      <a:pt x="133" y="6"/>
                      <a:pt x="133" y="6"/>
                    </a:cubicBezTo>
                    <a:cubicBezTo>
                      <a:pt x="132" y="5"/>
                      <a:pt x="131" y="5"/>
                      <a:pt x="131" y="4"/>
                    </a:cubicBezTo>
                    <a:cubicBezTo>
                      <a:pt x="130" y="4"/>
                      <a:pt x="129" y="5"/>
                      <a:pt x="129" y="5"/>
                    </a:cubicBezTo>
                    <a:cubicBezTo>
                      <a:pt x="129" y="4"/>
                      <a:pt x="129" y="4"/>
                      <a:pt x="129" y="4"/>
                    </a:cubicBezTo>
                    <a:cubicBezTo>
                      <a:pt x="127" y="4"/>
                      <a:pt x="127" y="5"/>
                      <a:pt x="126" y="4"/>
                    </a:cubicBezTo>
                    <a:cubicBezTo>
                      <a:pt x="125" y="5"/>
                      <a:pt x="127" y="7"/>
                      <a:pt x="125" y="7"/>
                    </a:cubicBezTo>
                    <a:cubicBezTo>
                      <a:pt x="125" y="7"/>
                      <a:pt x="125" y="7"/>
                      <a:pt x="125" y="7"/>
                    </a:cubicBezTo>
                    <a:cubicBezTo>
                      <a:pt x="125" y="6"/>
                      <a:pt x="125" y="5"/>
                      <a:pt x="124" y="5"/>
                    </a:cubicBezTo>
                    <a:cubicBezTo>
                      <a:pt x="124" y="5"/>
                      <a:pt x="123" y="6"/>
                      <a:pt x="122" y="6"/>
                    </a:cubicBezTo>
                    <a:cubicBezTo>
                      <a:pt x="122" y="6"/>
                      <a:pt x="122" y="7"/>
                      <a:pt x="122" y="7"/>
                    </a:cubicBezTo>
                    <a:cubicBezTo>
                      <a:pt x="122" y="6"/>
                      <a:pt x="121" y="6"/>
                      <a:pt x="121" y="7"/>
                    </a:cubicBezTo>
                    <a:cubicBezTo>
                      <a:pt x="120" y="6"/>
                      <a:pt x="119" y="7"/>
                      <a:pt x="118" y="6"/>
                    </a:cubicBezTo>
                    <a:cubicBezTo>
                      <a:pt x="118" y="6"/>
                      <a:pt x="118" y="7"/>
                      <a:pt x="117" y="7"/>
                    </a:cubicBezTo>
                    <a:cubicBezTo>
                      <a:pt x="117" y="7"/>
                      <a:pt x="117" y="7"/>
                      <a:pt x="117" y="7"/>
                    </a:cubicBezTo>
                    <a:cubicBezTo>
                      <a:pt x="117" y="6"/>
                      <a:pt x="118" y="5"/>
                      <a:pt x="119" y="5"/>
                    </a:cubicBezTo>
                    <a:cubicBezTo>
                      <a:pt x="118" y="4"/>
                      <a:pt x="117" y="4"/>
                      <a:pt x="116" y="4"/>
                    </a:cubicBezTo>
                    <a:cubicBezTo>
                      <a:pt x="116" y="4"/>
                      <a:pt x="116" y="5"/>
                      <a:pt x="116" y="5"/>
                    </a:cubicBezTo>
                    <a:cubicBezTo>
                      <a:pt x="116" y="5"/>
                      <a:pt x="116" y="5"/>
                      <a:pt x="115" y="5"/>
                    </a:cubicBezTo>
                    <a:cubicBezTo>
                      <a:pt x="115" y="5"/>
                      <a:pt x="115" y="4"/>
                      <a:pt x="115" y="4"/>
                    </a:cubicBezTo>
                    <a:cubicBezTo>
                      <a:pt x="115" y="4"/>
                      <a:pt x="115" y="4"/>
                      <a:pt x="115" y="3"/>
                    </a:cubicBezTo>
                    <a:cubicBezTo>
                      <a:pt x="115" y="3"/>
                      <a:pt x="115" y="3"/>
                      <a:pt x="114" y="4"/>
                    </a:cubicBezTo>
                    <a:cubicBezTo>
                      <a:pt x="114" y="3"/>
                      <a:pt x="114" y="2"/>
                      <a:pt x="113" y="2"/>
                    </a:cubicBezTo>
                    <a:cubicBezTo>
                      <a:pt x="112" y="3"/>
                      <a:pt x="113" y="5"/>
                      <a:pt x="112" y="5"/>
                    </a:cubicBezTo>
                    <a:cubicBezTo>
                      <a:pt x="112" y="3"/>
                      <a:pt x="111" y="5"/>
                      <a:pt x="110" y="5"/>
                    </a:cubicBezTo>
                    <a:cubicBezTo>
                      <a:pt x="111" y="3"/>
                      <a:pt x="109" y="4"/>
                      <a:pt x="108" y="3"/>
                    </a:cubicBezTo>
                    <a:cubicBezTo>
                      <a:pt x="109" y="5"/>
                      <a:pt x="109" y="7"/>
                      <a:pt x="107" y="7"/>
                    </a:cubicBezTo>
                    <a:cubicBezTo>
                      <a:pt x="107" y="5"/>
                      <a:pt x="105" y="7"/>
                      <a:pt x="105" y="5"/>
                    </a:cubicBezTo>
                    <a:cubicBezTo>
                      <a:pt x="106" y="6"/>
                      <a:pt x="106" y="5"/>
                      <a:pt x="107" y="4"/>
                    </a:cubicBezTo>
                    <a:cubicBezTo>
                      <a:pt x="105" y="4"/>
                      <a:pt x="105" y="4"/>
                      <a:pt x="104" y="4"/>
                    </a:cubicBezTo>
                    <a:cubicBezTo>
                      <a:pt x="104" y="4"/>
                      <a:pt x="104" y="3"/>
                      <a:pt x="104" y="3"/>
                    </a:cubicBezTo>
                    <a:cubicBezTo>
                      <a:pt x="104" y="3"/>
                      <a:pt x="103" y="3"/>
                      <a:pt x="103" y="3"/>
                    </a:cubicBezTo>
                    <a:cubicBezTo>
                      <a:pt x="103" y="4"/>
                      <a:pt x="103" y="4"/>
                      <a:pt x="104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3" y="4"/>
                      <a:pt x="103" y="4"/>
                      <a:pt x="103" y="4"/>
                    </a:cubicBezTo>
                    <a:cubicBezTo>
                      <a:pt x="102" y="4"/>
                      <a:pt x="101" y="4"/>
                      <a:pt x="100" y="4"/>
                    </a:cubicBezTo>
                    <a:cubicBezTo>
                      <a:pt x="100" y="4"/>
                      <a:pt x="100" y="4"/>
                      <a:pt x="100" y="4"/>
                    </a:cubicBezTo>
                    <a:cubicBezTo>
                      <a:pt x="98" y="5"/>
                      <a:pt x="98" y="1"/>
                      <a:pt x="97" y="4"/>
                    </a:cubicBezTo>
                    <a:cubicBezTo>
                      <a:pt x="97" y="4"/>
                      <a:pt x="98" y="4"/>
                      <a:pt x="98" y="4"/>
                    </a:cubicBezTo>
                    <a:cubicBezTo>
                      <a:pt x="98" y="4"/>
                      <a:pt x="98" y="4"/>
                      <a:pt x="98" y="4"/>
                    </a:cubicBezTo>
                    <a:cubicBezTo>
                      <a:pt x="98" y="4"/>
                      <a:pt x="97" y="4"/>
                      <a:pt x="97" y="4"/>
                    </a:cubicBezTo>
                    <a:cubicBezTo>
                      <a:pt x="97" y="4"/>
                      <a:pt x="97" y="4"/>
                      <a:pt x="97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7" y="3"/>
                      <a:pt x="96" y="3"/>
                    </a:cubicBezTo>
                    <a:cubicBezTo>
                      <a:pt x="95" y="4"/>
                      <a:pt x="94" y="3"/>
                      <a:pt x="93" y="4"/>
                    </a:cubicBezTo>
                    <a:cubicBezTo>
                      <a:pt x="93" y="4"/>
                      <a:pt x="92" y="4"/>
                      <a:pt x="91" y="4"/>
                    </a:cubicBezTo>
                    <a:cubicBezTo>
                      <a:pt x="91" y="5"/>
                      <a:pt x="90" y="6"/>
                      <a:pt x="89" y="7"/>
                    </a:cubicBezTo>
                    <a:cubicBezTo>
                      <a:pt x="90" y="7"/>
                      <a:pt x="90" y="7"/>
                      <a:pt x="90" y="8"/>
                    </a:cubicBezTo>
                    <a:cubicBezTo>
                      <a:pt x="90" y="8"/>
                      <a:pt x="91" y="8"/>
                      <a:pt x="91" y="8"/>
                    </a:cubicBezTo>
                    <a:cubicBezTo>
                      <a:pt x="90" y="9"/>
                      <a:pt x="89" y="9"/>
                      <a:pt x="89" y="11"/>
                    </a:cubicBezTo>
                    <a:cubicBezTo>
                      <a:pt x="89" y="12"/>
                      <a:pt x="90" y="11"/>
                      <a:pt x="90" y="12"/>
                    </a:cubicBezTo>
                    <a:cubicBezTo>
                      <a:pt x="90" y="12"/>
                      <a:pt x="90" y="12"/>
                      <a:pt x="90" y="12"/>
                    </a:cubicBezTo>
                    <a:cubicBezTo>
                      <a:pt x="90" y="12"/>
                      <a:pt x="89" y="12"/>
                      <a:pt x="89" y="12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89" y="11"/>
                      <a:pt x="89" y="11"/>
                      <a:pt x="88" y="11"/>
                    </a:cubicBezTo>
                    <a:cubicBezTo>
                      <a:pt x="88" y="11"/>
                      <a:pt x="88" y="11"/>
                      <a:pt x="88" y="11"/>
                    </a:cubicBezTo>
                    <a:cubicBezTo>
                      <a:pt x="88" y="11"/>
                      <a:pt x="88" y="11"/>
                      <a:pt x="88" y="11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8" y="12"/>
                    </a:cubicBezTo>
                    <a:cubicBezTo>
                      <a:pt x="88" y="12"/>
                      <a:pt x="88" y="12"/>
                      <a:pt x="87" y="12"/>
                    </a:cubicBezTo>
                    <a:cubicBezTo>
                      <a:pt x="87" y="12"/>
                      <a:pt x="87" y="12"/>
                      <a:pt x="87" y="12"/>
                    </a:cubicBezTo>
                    <a:cubicBezTo>
                      <a:pt x="87" y="11"/>
                      <a:pt x="88" y="10"/>
                      <a:pt x="88" y="9"/>
                    </a:cubicBezTo>
                    <a:cubicBezTo>
                      <a:pt x="87" y="9"/>
                      <a:pt x="87" y="9"/>
                      <a:pt x="87" y="9"/>
                    </a:cubicBezTo>
                    <a:cubicBezTo>
                      <a:pt x="86" y="9"/>
                      <a:pt x="86" y="8"/>
                      <a:pt x="86" y="8"/>
                    </a:cubicBezTo>
                    <a:cubicBezTo>
                      <a:pt x="86" y="8"/>
                      <a:pt x="86" y="8"/>
                      <a:pt x="87" y="8"/>
                    </a:cubicBezTo>
                    <a:cubicBezTo>
                      <a:pt x="87" y="7"/>
                      <a:pt x="87" y="7"/>
                      <a:pt x="86" y="7"/>
                    </a:cubicBezTo>
                    <a:cubicBezTo>
                      <a:pt x="86" y="7"/>
                      <a:pt x="87" y="7"/>
                      <a:pt x="87" y="7"/>
                    </a:cubicBezTo>
                    <a:cubicBezTo>
                      <a:pt x="87" y="6"/>
                      <a:pt x="86" y="6"/>
                      <a:pt x="86" y="5"/>
                    </a:cubicBezTo>
                    <a:cubicBezTo>
                      <a:pt x="86" y="5"/>
                      <a:pt x="86" y="5"/>
                      <a:pt x="87" y="5"/>
                    </a:cubicBezTo>
                    <a:cubicBezTo>
                      <a:pt x="87" y="4"/>
                      <a:pt x="86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4" y="4"/>
                      <a:pt x="84" y="4"/>
                      <a:pt x="84" y="4"/>
                    </a:cubicBezTo>
                    <a:cubicBezTo>
                      <a:pt x="84" y="4"/>
                      <a:pt x="84" y="5"/>
                      <a:pt x="84" y="5"/>
                    </a:cubicBezTo>
                    <a:cubicBezTo>
                      <a:pt x="84" y="5"/>
                      <a:pt x="83" y="4"/>
                      <a:pt x="84" y="4"/>
                    </a:cubicBezTo>
                    <a:cubicBezTo>
                      <a:pt x="82" y="3"/>
                      <a:pt x="81" y="5"/>
                      <a:pt x="80" y="5"/>
                    </a:cubicBezTo>
                    <a:cubicBezTo>
                      <a:pt x="80" y="4"/>
                      <a:pt x="79" y="5"/>
                      <a:pt x="79" y="4"/>
                    </a:cubicBezTo>
                    <a:cubicBezTo>
                      <a:pt x="77" y="3"/>
                      <a:pt x="76" y="4"/>
                      <a:pt x="76" y="5"/>
                    </a:cubicBezTo>
                    <a:cubicBezTo>
                      <a:pt x="75" y="5"/>
                      <a:pt x="75" y="5"/>
                      <a:pt x="75" y="5"/>
                    </a:cubicBezTo>
                    <a:cubicBezTo>
                      <a:pt x="75" y="5"/>
                      <a:pt x="75" y="4"/>
                      <a:pt x="75" y="4"/>
                    </a:cubicBezTo>
                    <a:cubicBezTo>
                      <a:pt x="76" y="4"/>
                      <a:pt x="75" y="4"/>
                      <a:pt x="75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4"/>
                      <a:pt x="74" y="4"/>
                    </a:cubicBezTo>
                    <a:cubicBezTo>
                      <a:pt x="74" y="4"/>
                      <a:pt x="74" y="5"/>
                      <a:pt x="73" y="5"/>
                    </a:cubicBezTo>
                    <a:cubicBezTo>
                      <a:pt x="73" y="5"/>
                      <a:pt x="73" y="5"/>
                      <a:pt x="73" y="5"/>
                    </a:cubicBezTo>
                    <a:cubicBezTo>
                      <a:pt x="72" y="5"/>
                      <a:pt x="71" y="5"/>
                      <a:pt x="70" y="5"/>
                    </a:cubicBezTo>
                    <a:cubicBezTo>
                      <a:pt x="70" y="5"/>
                      <a:pt x="70" y="6"/>
                      <a:pt x="70" y="6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70" y="4"/>
                      <a:pt x="70" y="4"/>
                      <a:pt x="70" y="4"/>
                    </a:cubicBezTo>
                    <a:cubicBezTo>
                      <a:pt x="68" y="4"/>
                      <a:pt x="68" y="5"/>
                      <a:pt x="68" y="5"/>
                    </a:cubicBezTo>
                    <a:cubicBezTo>
                      <a:pt x="68" y="5"/>
                      <a:pt x="68" y="5"/>
                      <a:pt x="68" y="5"/>
                    </a:cubicBezTo>
                    <a:cubicBezTo>
                      <a:pt x="68" y="5"/>
                      <a:pt x="67" y="5"/>
                      <a:pt x="67" y="5"/>
                    </a:cubicBezTo>
                    <a:cubicBezTo>
                      <a:pt x="66" y="6"/>
                      <a:pt x="67" y="6"/>
                      <a:pt x="67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5" y="7"/>
                      <a:pt x="65" y="7"/>
                    </a:cubicBezTo>
                    <a:cubicBezTo>
                      <a:pt x="65" y="8"/>
                      <a:pt x="63" y="7"/>
                      <a:pt x="64" y="9"/>
                    </a:cubicBezTo>
                    <a:cubicBezTo>
                      <a:pt x="62" y="10"/>
                      <a:pt x="63" y="8"/>
                      <a:pt x="62" y="8"/>
                    </a:cubicBezTo>
                    <a:cubicBezTo>
                      <a:pt x="62" y="8"/>
                      <a:pt x="62" y="9"/>
                      <a:pt x="62" y="9"/>
                    </a:cubicBezTo>
                    <a:cubicBezTo>
                      <a:pt x="61" y="9"/>
                      <a:pt x="61" y="9"/>
                      <a:pt x="59" y="10"/>
                    </a:cubicBezTo>
                    <a:cubicBezTo>
                      <a:pt x="59" y="11"/>
                      <a:pt x="62" y="12"/>
                      <a:pt x="60" y="12"/>
                    </a:cubicBezTo>
                    <a:cubicBezTo>
                      <a:pt x="60" y="12"/>
                      <a:pt x="59" y="12"/>
                      <a:pt x="59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58" y="11"/>
                      <a:pt x="57" y="10"/>
                      <a:pt x="56" y="10"/>
                    </a:cubicBezTo>
                    <a:cubicBezTo>
                      <a:pt x="56" y="10"/>
                      <a:pt x="56" y="10"/>
                      <a:pt x="56" y="10"/>
                    </a:cubicBezTo>
                    <a:cubicBezTo>
                      <a:pt x="55" y="10"/>
                      <a:pt x="55" y="9"/>
                      <a:pt x="53" y="10"/>
                    </a:cubicBezTo>
                    <a:cubicBezTo>
                      <a:pt x="53" y="10"/>
                      <a:pt x="53" y="10"/>
                      <a:pt x="53" y="11"/>
                    </a:cubicBezTo>
                    <a:cubicBezTo>
                      <a:pt x="53" y="11"/>
                      <a:pt x="52" y="11"/>
                      <a:pt x="53" y="11"/>
                    </a:cubicBezTo>
                    <a:cubicBezTo>
                      <a:pt x="53" y="11"/>
                      <a:pt x="53" y="10"/>
                      <a:pt x="52" y="10"/>
                    </a:cubicBezTo>
                    <a:cubicBezTo>
                      <a:pt x="52" y="11"/>
                      <a:pt x="52" y="12"/>
                      <a:pt x="51" y="12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50" y="12"/>
                      <a:pt x="50" y="11"/>
                      <a:pt x="50" y="11"/>
                    </a:cubicBezTo>
                    <a:cubicBezTo>
                      <a:pt x="50" y="11"/>
                      <a:pt x="50" y="11"/>
                      <a:pt x="49" y="10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49" y="10"/>
                      <a:pt x="49" y="9"/>
                      <a:pt x="49" y="9"/>
                    </a:cubicBezTo>
                    <a:cubicBezTo>
                      <a:pt x="49" y="9"/>
                      <a:pt x="50" y="9"/>
                      <a:pt x="50" y="9"/>
                    </a:cubicBezTo>
                    <a:cubicBezTo>
                      <a:pt x="50" y="8"/>
                      <a:pt x="49" y="7"/>
                      <a:pt x="48" y="7"/>
                    </a:cubicBezTo>
                    <a:cubicBezTo>
                      <a:pt x="48" y="6"/>
                      <a:pt x="49" y="6"/>
                      <a:pt x="49" y="6"/>
                    </a:cubicBezTo>
                    <a:cubicBezTo>
                      <a:pt x="50" y="6"/>
                      <a:pt x="49" y="8"/>
                      <a:pt x="50" y="8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51" y="7"/>
                      <a:pt x="51" y="8"/>
                      <a:pt x="51" y="7"/>
                    </a:cubicBezTo>
                    <a:cubicBezTo>
                      <a:pt x="51" y="7"/>
                      <a:pt x="51" y="6"/>
                      <a:pt x="51" y="6"/>
                    </a:cubicBezTo>
                    <a:cubicBezTo>
                      <a:pt x="52" y="6"/>
                      <a:pt x="52" y="6"/>
                      <a:pt x="52" y="6"/>
                    </a:cubicBezTo>
                    <a:cubicBezTo>
                      <a:pt x="51" y="7"/>
                      <a:pt x="52" y="7"/>
                      <a:pt x="52" y="9"/>
                    </a:cubicBezTo>
                    <a:cubicBezTo>
                      <a:pt x="54" y="9"/>
                      <a:pt x="53" y="7"/>
                      <a:pt x="53" y="7"/>
                    </a:cubicBezTo>
                    <a:cubicBezTo>
                      <a:pt x="53" y="7"/>
                      <a:pt x="54" y="7"/>
                      <a:pt x="54" y="7"/>
                    </a:cubicBezTo>
                    <a:cubicBezTo>
                      <a:pt x="54" y="8"/>
                      <a:pt x="54" y="9"/>
                      <a:pt x="55" y="9"/>
                    </a:cubicBezTo>
                    <a:cubicBezTo>
                      <a:pt x="55" y="8"/>
                      <a:pt x="55" y="6"/>
                      <a:pt x="56" y="8"/>
                    </a:cubicBezTo>
                    <a:cubicBezTo>
                      <a:pt x="56" y="7"/>
                      <a:pt x="56" y="7"/>
                      <a:pt x="57" y="6"/>
                    </a:cubicBezTo>
                    <a:cubicBezTo>
                      <a:pt x="57" y="6"/>
                      <a:pt x="57" y="7"/>
                      <a:pt x="57" y="7"/>
                    </a:cubicBezTo>
                    <a:cubicBezTo>
                      <a:pt x="57" y="6"/>
                      <a:pt x="57" y="6"/>
                      <a:pt x="57" y="6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7" y="5"/>
                      <a:pt x="57" y="5"/>
                      <a:pt x="57" y="5"/>
                    </a:cubicBezTo>
                    <a:cubicBezTo>
                      <a:pt x="56" y="5"/>
                      <a:pt x="56" y="4"/>
                      <a:pt x="56" y="4"/>
                    </a:cubicBezTo>
                    <a:cubicBezTo>
                      <a:pt x="56" y="4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5"/>
                    </a:cubicBezTo>
                    <a:cubicBezTo>
                      <a:pt x="55" y="5"/>
                      <a:pt x="55" y="5"/>
                      <a:pt x="55" y="6"/>
                    </a:cubicBezTo>
                    <a:cubicBezTo>
                      <a:pt x="54" y="6"/>
                      <a:pt x="53" y="6"/>
                      <a:pt x="52" y="6"/>
                    </a:cubicBezTo>
                    <a:cubicBezTo>
                      <a:pt x="52" y="5"/>
                      <a:pt x="52" y="5"/>
                      <a:pt x="51" y="5"/>
                    </a:cubicBezTo>
                    <a:cubicBezTo>
                      <a:pt x="51" y="5"/>
                      <a:pt x="50" y="6"/>
                      <a:pt x="50" y="7"/>
                    </a:cubicBezTo>
                    <a:cubicBezTo>
                      <a:pt x="50" y="7"/>
                      <a:pt x="50" y="7"/>
                      <a:pt x="49" y="7"/>
                    </a:cubicBezTo>
                    <a:cubicBezTo>
                      <a:pt x="50" y="6"/>
                      <a:pt x="49" y="5"/>
                      <a:pt x="49" y="4"/>
                    </a:cubicBezTo>
                    <a:cubicBezTo>
                      <a:pt x="48" y="4"/>
                      <a:pt x="48" y="5"/>
                      <a:pt x="47" y="5"/>
                    </a:cubicBezTo>
                    <a:cubicBezTo>
                      <a:pt x="47" y="5"/>
                      <a:pt x="47" y="6"/>
                      <a:pt x="47" y="6"/>
                    </a:cubicBezTo>
                    <a:cubicBezTo>
                      <a:pt x="47" y="6"/>
                      <a:pt x="47" y="6"/>
                      <a:pt x="46" y="6"/>
                    </a:cubicBezTo>
                    <a:cubicBezTo>
                      <a:pt x="47" y="7"/>
                      <a:pt x="46" y="7"/>
                      <a:pt x="46" y="8"/>
                    </a:cubicBezTo>
                    <a:cubicBezTo>
                      <a:pt x="46" y="7"/>
                      <a:pt x="46" y="6"/>
                      <a:pt x="45" y="6"/>
                    </a:cubicBezTo>
                    <a:cubicBezTo>
                      <a:pt x="45" y="6"/>
                      <a:pt x="44" y="7"/>
                      <a:pt x="45" y="8"/>
                    </a:cubicBezTo>
                    <a:cubicBezTo>
                      <a:pt x="45" y="8"/>
                      <a:pt x="46" y="8"/>
                      <a:pt x="46" y="9"/>
                    </a:cubicBezTo>
                    <a:cubicBezTo>
                      <a:pt x="45" y="9"/>
                      <a:pt x="45" y="9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4" y="10"/>
                    </a:cubicBezTo>
                    <a:cubicBezTo>
                      <a:pt x="44" y="9"/>
                      <a:pt x="44" y="8"/>
                      <a:pt x="43" y="8"/>
                    </a:cubicBezTo>
                    <a:cubicBezTo>
                      <a:pt x="42" y="8"/>
                      <a:pt x="42" y="9"/>
                      <a:pt x="42" y="9"/>
                    </a:cubicBezTo>
                    <a:cubicBezTo>
                      <a:pt x="42" y="9"/>
                      <a:pt x="42" y="9"/>
                      <a:pt x="41" y="9"/>
                    </a:cubicBezTo>
                    <a:cubicBezTo>
                      <a:pt x="40" y="9"/>
                      <a:pt x="40" y="8"/>
                      <a:pt x="38" y="9"/>
                    </a:cubicBezTo>
                    <a:cubicBezTo>
                      <a:pt x="37" y="10"/>
                      <a:pt x="36" y="9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4" y="11"/>
                      <a:pt x="34" y="11"/>
                      <a:pt x="34" y="10"/>
                    </a:cubicBezTo>
                    <a:cubicBezTo>
                      <a:pt x="34" y="11"/>
                      <a:pt x="34" y="11"/>
                      <a:pt x="34" y="11"/>
                    </a:cubicBezTo>
                    <a:cubicBezTo>
                      <a:pt x="34" y="10"/>
                      <a:pt x="35" y="9"/>
                      <a:pt x="36" y="10"/>
                    </a:cubicBezTo>
                    <a:cubicBezTo>
                      <a:pt x="36" y="9"/>
                      <a:pt x="35" y="8"/>
                      <a:pt x="35" y="8"/>
                    </a:cubicBezTo>
                    <a:cubicBezTo>
                      <a:pt x="34" y="7"/>
                      <a:pt x="34" y="6"/>
                      <a:pt x="34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32" y="4"/>
                      <a:pt x="34" y="8"/>
                      <a:pt x="33" y="8"/>
                    </a:cubicBezTo>
                    <a:cubicBezTo>
                      <a:pt x="33" y="7"/>
                      <a:pt x="31" y="7"/>
                      <a:pt x="32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7"/>
                      <a:pt x="30" y="7"/>
                      <a:pt x="30" y="7"/>
                    </a:cubicBezTo>
                    <a:cubicBezTo>
                      <a:pt x="31" y="8"/>
                      <a:pt x="31" y="8"/>
                      <a:pt x="31" y="9"/>
                    </a:cubicBezTo>
                    <a:cubicBezTo>
                      <a:pt x="31" y="9"/>
                      <a:pt x="31" y="9"/>
                      <a:pt x="31" y="10"/>
                    </a:cubicBezTo>
                    <a:cubicBezTo>
                      <a:pt x="31" y="9"/>
                      <a:pt x="31" y="9"/>
                      <a:pt x="30" y="9"/>
                    </a:cubicBezTo>
                    <a:cubicBezTo>
                      <a:pt x="30" y="9"/>
                      <a:pt x="30" y="10"/>
                      <a:pt x="30" y="10"/>
                    </a:cubicBezTo>
                    <a:cubicBezTo>
                      <a:pt x="31" y="10"/>
                      <a:pt x="30" y="10"/>
                      <a:pt x="30" y="11"/>
                    </a:cubicBezTo>
                    <a:cubicBezTo>
                      <a:pt x="29" y="11"/>
                      <a:pt x="28" y="10"/>
                      <a:pt x="28" y="11"/>
                    </a:cubicBezTo>
                    <a:cubicBezTo>
                      <a:pt x="30" y="12"/>
                      <a:pt x="28" y="13"/>
                      <a:pt x="28" y="13"/>
                    </a:cubicBezTo>
                    <a:cubicBezTo>
                      <a:pt x="28" y="13"/>
                      <a:pt x="29" y="14"/>
                      <a:pt x="29" y="15"/>
                    </a:cubicBezTo>
                    <a:cubicBezTo>
                      <a:pt x="30" y="15"/>
                      <a:pt x="30" y="16"/>
                      <a:pt x="30" y="16"/>
                    </a:cubicBezTo>
                    <a:cubicBezTo>
                      <a:pt x="31" y="17"/>
                      <a:pt x="32" y="16"/>
                      <a:pt x="33" y="16"/>
                    </a:cubicBezTo>
                    <a:cubicBezTo>
                      <a:pt x="33" y="16"/>
                      <a:pt x="33" y="17"/>
                      <a:pt x="33" y="17"/>
                    </a:cubicBezTo>
                    <a:cubicBezTo>
                      <a:pt x="33" y="17"/>
                      <a:pt x="33" y="18"/>
                      <a:pt x="33" y="18"/>
                    </a:cubicBezTo>
                    <a:cubicBezTo>
                      <a:pt x="33" y="18"/>
                      <a:pt x="34" y="17"/>
                      <a:pt x="34" y="16"/>
                    </a:cubicBezTo>
                    <a:cubicBezTo>
                      <a:pt x="35" y="16"/>
                      <a:pt x="35" y="16"/>
                      <a:pt x="35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5" y="15"/>
                      <a:pt x="35" y="15"/>
                      <a:pt x="35" y="14"/>
                    </a:cubicBezTo>
                    <a:cubicBezTo>
                      <a:pt x="33" y="14"/>
                      <a:pt x="33" y="17"/>
                      <a:pt x="32" y="15"/>
                    </a:cubicBezTo>
                    <a:cubicBezTo>
                      <a:pt x="32" y="14"/>
                      <a:pt x="33" y="14"/>
                      <a:pt x="33" y="14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4" y="14"/>
                      <a:pt x="34" y="14"/>
                      <a:pt x="34" y="14"/>
                    </a:cubicBezTo>
                    <a:cubicBezTo>
                      <a:pt x="35" y="14"/>
                      <a:pt x="36" y="14"/>
                      <a:pt x="36" y="15"/>
                    </a:cubicBezTo>
                    <a:cubicBezTo>
                      <a:pt x="37" y="15"/>
                      <a:pt x="37" y="15"/>
                      <a:pt x="38" y="15"/>
                    </a:cubicBezTo>
                    <a:cubicBezTo>
                      <a:pt x="38" y="15"/>
                      <a:pt x="39" y="15"/>
                      <a:pt x="39" y="14"/>
                    </a:cubicBezTo>
                    <a:cubicBezTo>
                      <a:pt x="39" y="14"/>
                      <a:pt x="39" y="14"/>
                      <a:pt x="39" y="14"/>
                    </a:cubicBezTo>
                    <a:cubicBezTo>
                      <a:pt x="39" y="15"/>
                      <a:pt x="40" y="15"/>
                      <a:pt x="40" y="15"/>
                    </a:cubicBezTo>
                    <a:cubicBezTo>
                      <a:pt x="41" y="15"/>
                      <a:pt x="41" y="16"/>
                      <a:pt x="41" y="16"/>
                    </a:cubicBezTo>
                    <a:cubicBezTo>
                      <a:pt x="42" y="16"/>
                      <a:pt x="42" y="15"/>
                      <a:pt x="42" y="14"/>
                    </a:cubicBezTo>
                    <a:cubicBezTo>
                      <a:pt x="42" y="14"/>
                      <a:pt x="43" y="14"/>
                      <a:pt x="43" y="14"/>
                    </a:cubicBezTo>
                    <a:cubicBezTo>
                      <a:pt x="43" y="15"/>
                      <a:pt x="44" y="15"/>
                      <a:pt x="45" y="15"/>
                    </a:cubicBezTo>
                    <a:cubicBezTo>
                      <a:pt x="45" y="15"/>
                      <a:pt x="44" y="16"/>
                      <a:pt x="45" y="16"/>
                    </a:cubicBezTo>
                    <a:cubicBezTo>
                      <a:pt x="45" y="16"/>
                      <a:pt x="46" y="16"/>
                      <a:pt x="46" y="17"/>
                    </a:cubicBezTo>
                    <a:cubicBezTo>
                      <a:pt x="46" y="17"/>
                      <a:pt x="46" y="17"/>
                      <a:pt x="46" y="18"/>
                    </a:cubicBezTo>
                    <a:cubicBezTo>
                      <a:pt x="45" y="19"/>
                      <a:pt x="45" y="18"/>
                      <a:pt x="44" y="18"/>
                    </a:cubicBezTo>
                    <a:cubicBezTo>
                      <a:pt x="44" y="18"/>
                      <a:pt x="44" y="18"/>
                      <a:pt x="44" y="18"/>
                    </a:cubicBezTo>
                    <a:cubicBezTo>
                      <a:pt x="43" y="18"/>
                      <a:pt x="42" y="18"/>
                      <a:pt x="42" y="18"/>
                    </a:cubicBezTo>
                    <a:cubicBezTo>
                      <a:pt x="42" y="19"/>
                      <a:pt x="42" y="19"/>
                      <a:pt x="42" y="19"/>
                    </a:cubicBezTo>
                    <a:cubicBezTo>
                      <a:pt x="41" y="19"/>
                      <a:pt x="41" y="19"/>
                      <a:pt x="40" y="20"/>
                    </a:cubicBezTo>
                    <a:cubicBezTo>
                      <a:pt x="41" y="20"/>
                      <a:pt x="41" y="20"/>
                      <a:pt x="41" y="21"/>
                    </a:cubicBezTo>
                    <a:cubicBezTo>
                      <a:pt x="39" y="21"/>
                      <a:pt x="39" y="22"/>
                      <a:pt x="37" y="22"/>
                    </a:cubicBezTo>
                    <a:cubicBezTo>
                      <a:pt x="37" y="23"/>
                      <a:pt x="37" y="23"/>
                      <a:pt x="36" y="23"/>
                    </a:cubicBezTo>
                    <a:cubicBezTo>
                      <a:pt x="37" y="22"/>
                      <a:pt x="36" y="22"/>
                      <a:pt x="36" y="21"/>
                    </a:cubicBezTo>
                    <a:cubicBezTo>
                      <a:pt x="37" y="21"/>
                      <a:pt x="37" y="20"/>
                      <a:pt x="37" y="20"/>
                    </a:cubicBezTo>
                    <a:cubicBezTo>
                      <a:pt x="37" y="21"/>
                      <a:pt x="38" y="21"/>
                      <a:pt x="39" y="21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39" y="19"/>
                      <a:pt x="39" y="19"/>
                      <a:pt x="39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7" y="17"/>
                      <a:pt x="38" y="16"/>
                    </a:cubicBezTo>
                    <a:cubicBezTo>
                      <a:pt x="36" y="16"/>
                      <a:pt x="37" y="18"/>
                      <a:pt x="36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5" y="17"/>
                      <a:pt x="34" y="17"/>
                      <a:pt x="34" y="19"/>
                    </a:cubicBezTo>
                    <a:cubicBezTo>
                      <a:pt x="35" y="18"/>
                      <a:pt x="36" y="18"/>
                      <a:pt x="36" y="19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5" y="19"/>
                      <a:pt x="35" y="19"/>
                      <a:pt x="34" y="19"/>
                    </a:cubicBezTo>
                    <a:cubicBezTo>
                      <a:pt x="33" y="19"/>
                      <a:pt x="33" y="19"/>
                      <a:pt x="33" y="20"/>
                    </a:cubicBezTo>
                    <a:cubicBezTo>
                      <a:pt x="33" y="20"/>
                      <a:pt x="32" y="20"/>
                      <a:pt x="32" y="20"/>
                    </a:cubicBezTo>
                    <a:cubicBezTo>
                      <a:pt x="31" y="20"/>
                      <a:pt x="32" y="22"/>
                      <a:pt x="31" y="22"/>
                    </a:cubicBezTo>
                    <a:cubicBezTo>
                      <a:pt x="30" y="20"/>
                      <a:pt x="30" y="20"/>
                      <a:pt x="31" y="19"/>
                    </a:cubicBezTo>
                    <a:cubicBezTo>
                      <a:pt x="30" y="19"/>
                      <a:pt x="28" y="19"/>
                      <a:pt x="28" y="21"/>
                    </a:cubicBezTo>
                    <a:cubicBezTo>
                      <a:pt x="28" y="21"/>
                      <a:pt x="29" y="21"/>
                      <a:pt x="29" y="21"/>
                    </a:cubicBezTo>
                    <a:cubicBezTo>
                      <a:pt x="29" y="22"/>
                      <a:pt x="29" y="22"/>
                      <a:pt x="28" y="23"/>
                    </a:cubicBezTo>
                    <a:cubicBezTo>
                      <a:pt x="30" y="24"/>
                      <a:pt x="30" y="21"/>
                      <a:pt x="30" y="22"/>
                    </a:cubicBezTo>
                    <a:cubicBezTo>
                      <a:pt x="30" y="24"/>
                      <a:pt x="29" y="25"/>
                      <a:pt x="29" y="26"/>
                    </a:cubicBezTo>
                    <a:cubicBezTo>
                      <a:pt x="29" y="26"/>
                      <a:pt x="28" y="26"/>
                      <a:pt x="28" y="26"/>
                    </a:cubicBezTo>
                    <a:cubicBezTo>
                      <a:pt x="28" y="26"/>
                      <a:pt x="28" y="26"/>
                      <a:pt x="27" y="27"/>
                    </a:cubicBezTo>
                    <a:cubicBezTo>
                      <a:pt x="27" y="27"/>
                      <a:pt x="27" y="27"/>
                      <a:pt x="26" y="27"/>
                    </a:cubicBezTo>
                    <a:cubicBezTo>
                      <a:pt x="27" y="26"/>
                      <a:pt x="27" y="27"/>
                      <a:pt x="25" y="27"/>
                    </a:cubicBezTo>
                    <a:cubicBezTo>
                      <a:pt x="26" y="25"/>
                      <a:pt x="25" y="26"/>
                      <a:pt x="25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6" y="24"/>
                      <a:pt x="26" y="23"/>
                      <a:pt x="26" y="23"/>
                    </a:cubicBezTo>
                    <a:cubicBezTo>
                      <a:pt x="26" y="23"/>
                      <a:pt x="27" y="23"/>
                      <a:pt x="27" y="23"/>
                    </a:cubicBezTo>
                    <a:cubicBezTo>
                      <a:pt x="27" y="22"/>
                      <a:pt x="26" y="22"/>
                      <a:pt x="26" y="22"/>
                    </a:cubicBezTo>
                    <a:cubicBezTo>
                      <a:pt x="28" y="21"/>
                      <a:pt x="26" y="21"/>
                      <a:pt x="26" y="21"/>
                    </a:cubicBezTo>
                    <a:cubicBezTo>
                      <a:pt x="26" y="21"/>
                      <a:pt x="27" y="20"/>
                      <a:pt x="26" y="19"/>
                    </a:cubicBezTo>
                    <a:cubicBezTo>
                      <a:pt x="27" y="19"/>
                      <a:pt x="27" y="19"/>
                      <a:pt x="27" y="18"/>
                    </a:cubicBezTo>
                    <a:cubicBezTo>
                      <a:pt x="27" y="18"/>
                      <a:pt x="26" y="18"/>
                      <a:pt x="26" y="18"/>
                    </a:cubicBezTo>
                    <a:cubicBezTo>
                      <a:pt x="26" y="18"/>
                      <a:pt x="26" y="19"/>
                      <a:pt x="26" y="19"/>
                    </a:cubicBezTo>
                    <a:cubicBezTo>
                      <a:pt x="25" y="19"/>
                      <a:pt x="26" y="17"/>
                      <a:pt x="25" y="17"/>
                    </a:cubicBezTo>
                    <a:cubicBezTo>
                      <a:pt x="25" y="18"/>
                      <a:pt x="24" y="18"/>
                      <a:pt x="24" y="18"/>
                    </a:cubicBezTo>
                    <a:cubicBezTo>
                      <a:pt x="22" y="17"/>
                      <a:pt x="24" y="18"/>
                      <a:pt x="24" y="16"/>
                    </a:cubicBezTo>
                    <a:cubicBezTo>
                      <a:pt x="22" y="16"/>
                      <a:pt x="22" y="17"/>
                      <a:pt x="22" y="19"/>
                    </a:cubicBezTo>
                    <a:cubicBezTo>
                      <a:pt x="23" y="18"/>
                      <a:pt x="24" y="20"/>
                      <a:pt x="23" y="21"/>
                    </a:cubicBezTo>
                    <a:cubicBezTo>
                      <a:pt x="23" y="20"/>
                      <a:pt x="22" y="20"/>
                      <a:pt x="21" y="20"/>
                    </a:cubicBezTo>
                    <a:cubicBezTo>
                      <a:pt x="21" y="20"/>
                      <a:pt x="21" y="19"/>
                      <a:pt x="21" y="19"/>
                    </a:cubicBezTo>
                    <a:cubicBezTo>
                      <a:pt x="20" y="20"/>
                      <a:pt x="20" y="20"/>
                      <a:pt x="19" y="20"/>
                    </a:cubicBezTo>
                    <a:cubicBezTo>
                      <a:pt x="18" y="20"/>
                      <a:pt x="18" y="19"/>
                      <a:pt x="18" y="19"/>
                    </a:cubicBezTo>
                    <a:cubicBezTo>
                      <a:pt x="18" y="19"/>
                      <a:pt x="17" y="20"/>
                      <a:pt x="17" y="20"/>
                    </a:cubicBezTo>
                    <a:cubicBezTo>
                      <a:pt x="18" y="19"/>
                      <a:pt x="15" y="20"/>
                      <a:pt x="16" y="18"/>
                    </a:cubicBezTo>
                    <a:cubicBezTo>
                      <a:pt x="16" y="17"/>
                      <a:pt x="17" y="17"/>
                      <a:pt x="18" y="17"/>
                    </a:cubicBezTo>
                    <a:cubicBezTo>
                      <a:pt x="18" y="15"/>
                      <a:pt x="19" y="16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0" y="14"/>
                      <a:pt x="20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2" y="13"/>
                    </a:cubicBezTo>
                    <a:cubicBezTo>
                      <a:pt x="22" y="14"/>
                      <a:pt x="21" y="14"/>
                      <a:pt x="21" y="14"/>
                    </a:cubicBezTo>
                    <a:cubicBezTo>
                      <a:pt x="21" y="15"/>
                      <a:pt x="22" y="15"/>
                      <a:pt x="23" y="16"/>
                    </a:cubicBezTo>
                    <a:cubicBezTo>
                      <a:pt x="24" y="15"/>
                      <a:pt x="24" y="16"/>
                      <a:pt x="25" y="15"/>
                    </a:cubicBezTo>
                    <a:cubicBezTo>
                      <a:pt x="24" y="15"/>
                      <a:pt x="23" y="14"/>
                      <a:pt x="24" y="14"/>
                    </a:cubicBezTo>
                    <a:cubicBezTo>
                      <a:pt x="25" y="14"/>
                      <a:pt x="26" y="16"/>
                      <a:pt x="26" y="14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26" y="14"/>
                      <a:pt x="27" y="14"/>
                      <a:pt x="27" y="14"/>
                    </a:cubicBezTo>
                    <a:cubicBezTo>
                      <a:pt x="27" y="14"/>
                      <a:pt x="27" y="13"/>
                      <a:pt x="27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8" y="13"/>
                      <a:pt x="27" y="12"/>
                      <a:pt x="26" y="12"/>
                    </a:cubicBezTo>
                    <a:cubicBezTo>
                      <a:pt x="26" y="12"/>
                      <a:pt x="26" y="11"/>
                      <a:pt x="26" y="11"/>
                    </a:cubicBezTo>
                    <a:cubicBezTo>
                      <a:pt x="27" y="10"/>
                      <a:pt x="28" y="10"/>
                      <a:pt x="29" y="10"/>
                    </a:cubicBezTo>
                    <a:cubicBezTo>
                      <a:pt x="29" y="9"/>
                      <a:pt x="28" y="8"/>
                      <a:pt x="28" y="7"/>
                    </a:cubicBezTo>
                    <a:cubicBezTo>
                      <a:pt x="28" y="7"/>
                      <a:pt x="29" y="7"/>
                      <a:pt x="29" y="6"/>
                    </a:cubicBezTo>
                    <a:cubicBezTo>
                      <a:pt x="27" y="6"/>
                      <a:pt x="28" y="4"/>
                      <a:pt x="26" y="5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5" y="4"/>
                      <a:pt x="26" y="5"/>
                      <a:pt x="27" y="6"/>
                    </a:cubicBezTo>
                    <a:cubicBezTo>
                      <a:pt x="26" y="6"/>
                      <a:pt x="26" y="5"/>
                      <a:pt x="25" y="5"/>
                    </a:cubicBezTo>
                    <a:cubicBezTo>
                      <a:pt x="26" y="6"/>
                      <a:pt x="25" y="6"/>
                      <a:pt x="25" y="7"/>
                    </a:cubicBezTo>
                    <a:cubicBezTo>
                      <a:pt x="25" y="7"/>
                      <a:pt x="26" y="7"/>
                      <a:pt x="26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5" y="7"/>
                      <a:pt x="25" y="8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4" y="6"/>
                      <a:pt x="24" y="5"/>
                      <a:pt x="24" y="5"/>
                    </a:cubicBezTo>
                    <a:cubicBezTo>
                      <a:pt x="24" y="6"/>
                      <a:pt x="22" y="5"/>
                      <a:pt x="22" y="6"/>
                    </a:cubicBezTo>
                    <a:cubicBezTo>
                      <a:pt x="23" y="6"/>
                      <a:pt x="23" y="7"/>
                      <a:pt x="24" y="7"/>
                    </a:cubicBezTo>
                    <a:cubicBezTo>
                      <a:pt x="22" y="7"/>
                      <a:pt x="21" y="5"/>
                      <a:pt x="19" y="5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1" y="7"/>
                      <a:pt x="21" y="7"/>
                      <a:pt x="21" y="8"/>
                    </a:cubicBezTo>
                    <a:cubicBezTo>
                      <a:pt x="22" y="8"/>
                      <a:pt x="22" y="8"/>
                      <a:pt x="23" y="8"/>
                    </a:cubicBezTo>
                    <a:cubicBezTo>
                      <a:pt x="22" y="9"/>
                      <a:pt x="24" y="9"/>
                      <a:pt x="24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2" y="10"/>
                    </a:cubicBezTo>
                    <a:cubicBezTo>
                      <a:pt x="22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4" y="12"/>
                      <a:pt x="23" y="12"/>
                      <a:pt x="22" y="12"/>
                    </a:cubicBezTo>
                    <a:cubicBezTo>
                      <a:pt x="22" y="12"/>
                      <a:pt x="22" y="12"/>
                      <a:pt x="22" y="10"/>
                    </a:cubicBezTo>
                    <a:cubicBezTo>
                      <a:pt x="21" y="10"/>
                      <a:pt x="21" y="11"/>
                      <a:pt x="21" y="11"/>
                    </a:cubicBezTo>
                    <a:cubicBezTo>
                      <a:pt x="20" y="12"/>
                      <a:pt x="20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2"/>
                      <a:pt x="18" y="12"/>
                      <a:pt x="17" y="12"/>
                    </a:cubicBezTo>
                    <a:cubicBezTo>
                      <a:pt x="18" y="13"/>
                      <a:pt x="15" y="13"/>
                      <a:pt x="16" y="12"/>
                    </a:cubicBezTo>
                    <a:cubicBezTo>
                      <a:pt x="16" y="12"/>
                      <a:pt x="17" y="12"/>
                      <a:pt x="17" y="12"/>
                    </a:cubicBezTo>
                    <a:cubicBezTo>
                      <a:pt x="17" y="11"/>
                      <a:pt x="16" y="12"/>
                      <a:pt x="16" y="11"/>
                    </a:cubicBezTo>
                    <a:cubicBezTo>
                      <a:pt x="16" y="11"/>
                      <a:pt x="16" y="11"/>
                      <a:pt x="17" y="11"/>
                    </a:cubicBezTo>
                    <a:cubicBezTo>
                      <a:pt x="17" y="11"/>
                      <a:pt x="16" y="11"/>
                      <a:pt x="16" y="11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6" y="10"/>
                      <a:pt x="16" y="10"/>
                      <a:pt x="17" y="10"/>
                    </a:cubicBezTo>
                    <a:cubicBezTo>
                      <a:pt x="17" y="9"/>
                      <a:pt x="17" y="9"/>
                      <a:pt x="16" y="9"/>
                    </a:cubicBezTo>
                    <a:cubicBezTo>
                      <a:pt x="17" y="9"/>
                      <a:pt x="18" y="9"/>
                      <a:pt x="18" y="8"/>
                    </a:cubicBezTo>
                    <a:cubicBezTo>
                      <a:pt x="16" y="9"/>
                      <a:pt x="15" y="7"/>
                      <a:pt x="16" y="6"/>
                    </a:cubicBezTo>
                    <a:cubicBezTo>
                      <a:pt x="15" y="6"/>
                      <a:pt x="15" y="5"/>
                      <a:pt x="14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2" y="5"/>
                      <a:pt x="11" y="5"/>
                      <a:pt x="11" y="4"/>
                    </a:cubicBezTo>
                    <a:cubicBezTo>
                      <a:pt x="10" y="5"/>
                      <a:pt x="11" y="5"/>
                      <a:pt x="11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7"/>
                      <a:pt x="14" y="7"/>
                      <a:pt x="15" y="8"/>
                    </a:cubicBezTo>
                    <a:cubicBezTo>
                      <a:pt x="14" y="9"/>
                      <a:pt x="13" y="10"/>
                      <a:pt x="13" y="10"/>
                    </a:cubicBezTo>
                    <a:cubicBezTo>
                      <a:pt x="12" y="10"/>
                      <a:pt x="12" y="10"/>
                      <a:pt x="12" y="9"/>
                    </a:cubicBezTo>
                    <a:cubicBezTo>
                      <a:pt x="11" y="9"/>
                      <a:pt x="11" y="10"/>
                      <a:pt x="11" y="11"/>
                    </a:cubicBezTo>
                    <a:cubicBezTo>
                      <a:pt x="12" y="10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1" y="12"/>
                      <a:pt x="10" y="11"/>
                      <a:pt x="10" y="11"/>
                    </a:cubicBezTo>
                    <a:cubicBezTo>
                      <a:pt x="10" y="10"/>
                      <a:pt x="8" y="10"/>
                      <a:pt x="9" y="10"/>
                    </a:cubicBezTo>
                    <a:cubicBezTo>
                      <a:pt x="9" y="8"/>
                      <a:pt x="8" y="10"/>
                      <a:pt x="8" y="11"/>
                    </a:cubicBezTo>
                    <a:cubicBezTo>
                      <a:pt x="8" y="11"/>
                      <a:pt x="8" y="10"/>
                      <a:pt x="7" y="10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6" y="11"/>
                      <a:pt x="6" y="11"/>
                      <a:pt x="6" y="10"/>
                    </a:cubicBezTo>
                    <a:cubicBezTo>
                      <a:pt x="5" y="10"/>
                      <a:pt x="3" y="11"/>
                      <a:pt x="4" y="12"/>
                    </a:cubicBezTo>
                    <a:cubicBezTo>
                      <a:pt x="3" y="12"/>
                      <a:pt x="3" y="13"/>
                      <a:pt x="3" y="13"/>
                    </a:cubicBezTo>
                    <a:cubicBezTo>
                      <a:pt x="2" y="14"/>
                      <a:pt x="2" y="14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7"/>
                      <a:pt x="3" y="18"/>
                    </a:cubicBezTo>
                    <a:cubicBezTo>
                      <a:pt x="3" y="18"/>
                      <a:pt x="5" y="17"/>
                      <a:pt x="5" y="18"/>
                    </a:cubicBezTo>
                    <a:cubicBezTo>
                      <a:pt x="4" y="19"/>
                      <a:pt x="4" y="20"/>
                      <a:pt x="4" y="21"/>
                    </a:cubicBezTo>
                    <a:cubicBezTo>
                      <a:pt x="3" y="20"/>
                      <a:pt x="1" y="18"/>
                      <a:pt x="0" y="20"/>
                    </a:cubicBezTo>
                    <a:cubicBezTo>
                      <a:pt x="0" y="21"/>
                      <a:pt x="2" y="20"/>
                      <a:pt x="1" y="22"/>
                    </a:cubicBezTo>
                    <a:cubicBezTo>
                      <a:pt x="1" y="23"/>
                      <a:pt x="0" y="22"/>
                      <a:pt x="0" y="23"/>
                    </a:cubicBezTo>
                    <a:cubicBezTo>
                      <a:pt x="1" y="23"/>
                      <a:pt x="1" y="23"/>
                      <a:pt x="1" y="24"/>
                    </a:cubicBezTo>
                    <a:cubicBezTo>
                      <a:pt x="2" y="23"/>
                      <a:pt x="3" y="24"/>
                      <a:pt x="5" y="23"/>
                    </a:cubicBezTo>
                    <a:cubicBezTo>
                      <a:pt x="5" y="25"/>
                      <a:pt x="8" y="23"/>
                      <a:pt x="7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4"/>
                      <a:pt x="10" y="24"/>
                      <a:pt x="9" y="23"/>
                    </a:cubicBezTo>
                    <a:cubicBezTo>
                      <a:pt x="9" y="24"/>
                      <a:pt x="9" y="24"/>
                      <a:pt x="9" y="23"/>
                    </a:cubicBezTo>
                    <a:cubicBezTo>
                      <a:pt x="10" y="23"/>
                      <a:pt x="10" y="22"/>
                      <a:pt x="11" y="21"/>
                    </a:cubicBezTo>
                    <a:cubicBezTo>
                      <a:pt x="9" y="20"/>
                      <a:pt x="9" y="23"/>
                      <a:pt x="8" y="21"/>
                    </a:cubicBezTo>
                    <a:cubicBezTo>
                      <a:pt x="8" y="21"/>
                      <a:pt x="9" y="22"/>
                      <a:pt x="9" y="21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9" y="18"/>
                      <a:pt x="9" y="17"/>
                    </a:cubicBezTo>
                    <a:cubicBezTo>
                      <a:pt x="7" y="17"/>
                      <a:pt x="6" y="18"/>
                      <a:pt x="5" y="17"/>
                    </a:cubicBezTo>
                    <a:cubicBezTo>
                      <a:pt x="5" y="16"/>
                      <a:pt x="7" y="15"/>
                      <a:pt x="8" y="16"/>
                    </a:cubicBezTo>
                    <a:cubicBezTo>
                      <a:pt x="8" y="13"/>
                      <a:pt x="10" y="16"/>
                      <a:pt x="11" y="14"/>
                    </a:cubicBezTo>
                    <a:cubicBezTo>
                      <a:pt x="10" y="14"/>
                      <a:pt x="10" y="13"/>
                      <a:pt x="11" y="13"/>
                    </a:cubicBezTo>
                    <a:cubicBezTo>
                      <a:pt x="11" y="13"/>
                      <a:pt x="11" y="14"/>
                      <a:pt x="11" y="14"/>
                    </a:cubicBezTo>
                    <a:cubicBezTo>
                      <a:pt x="12" y="15"/>
                      <a:pt x="13" y="14"/>
                      <a:pt x="13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6"/>
                      <a:pt x="15" y="18"/>
                      <a:pt x="15" y="18"/>
                    </a:cubicBezTo>
                    <a:cubicBezTo>
                      <a:pt x="14" y="18"/>
                      <a:pt x="14" y="18"/>
                      <a:pt x="14" y="18"/>
                    </a:cubicBezTo>
                    <a:cubicBezTo>
                      <a:pt x="14" y="18"/>
                      <a:pt x="14" y="18"/>
                      <a:pt x="13" y="18"/>
                    </a:cubicBezTo>
                    <a:cubicBezTo>
                      <a:pt x="13" y="19"/>
                      <a:pt x="14" y="19"/>
                      <a:pt x="15" y="19"/>
                    </a:cubicBezTo>
                    <a:cubicBezTo>
                      <a:pt x="14" y="19"/>
                      <a:pt x="14" y="19"/>
                      <a:pt x="13" y="18"/>
                    </a:cubicBezTo>
                    <a:cubicBezTo>
                      <a:pt x="13" y="19"/>
                      <a:pt x="13" y="21"/>
                      <a:pt x="12" y="21"/>
                    </a:cubicBezTo>
                    <a:cubicBezTo>
                      <a:pt x="12" y="21"/>
                      <a:pt x="12" y="20"/>
                      <a:pt x="12" y="20"/>
                    </a:cubicBezTo>
                    <a:cubicBezTo>
                      <a:pt x="12" y="20"/>
                      <a:pt x="11" y="20"/>
                      <a:pt x="11" y="21"/>
                    </a:cubicBezTo>
                    <a:cubicBezTo>
                      <a:pt x="11" y="21"/>
                      <a:pt x="12" y="21"/>
                      <a:pt x="12" y="21"/>
                    </a:cubicBezTo>
                    <a:cubicBezTo>
                      <a:pt x="12" y="23"/>
                      <a:pt x="13" y="24"/>
                      <a:pt x="13" y="24"/>
                    </a:cubicBezTo>
                    <a:cubicBezTo>
                      <a:pt x="11" y="23"/>
                      <a:pt x="13" y="25"/>
                      <a:pt x="13" y="25"/>
                    </a:cubicBezTo>
                    <a:cubicBezTo>
                      <a:pt x="12" y="26"/>
                      <a:pt x="11" y="25"/>
                      <a:pt x="11" y="26"/>
                    </a:cubicBezTo>
                    <a:cubicBezTo>
                      <a:pt x="11" y="26"/>
                      <a:pt x="11" y="28"/>
                      <a:pt x="10" y="28"/>
                    </a:cubicBezTo>
                    <a:cubicBezTo>
                      <a:pt x="10" y="27"/>
                      <a:pt x="7" y="26"/>
                      <a:pt x="7" y="28"/>
                    </a:cubicBezTo>
                    <a:cubicBezTo>
                      <a:pt x="8" y="27"/>
                      <a:pt x="9" y="28"/>
                      <a:pt x="9" y="28"/>
                    </a:cubicBezTo>
                    <a:cubicBezTo>
                      <a:pt x="9" y="28"/>
                      <a:pt x="9" y="27"/>
                      <a:pt x="10" y="28"/>
                    </a:cubicBezTo>
                    <a:cubicBezTo>
                      <a:pt x="10" y="28"/>
                      <a:pt x="10" y="28"/>
                      <a:pt x="10" y="29"/>
                    </a:cubicBezTo>
                    <a:cubicBezTo>
                      <a:pt x="10" y="29"/>
                      <a:pt x="11" y="29"/>
                      <a:pt x="11" y="29"/>
                    </a:cubicBezTo>
                    <a:cubicBezTo>
                      <a:pt x="11" y="28"/>
                      <a:pt x="11" y="28"/>
                      <a:pt x="12" y="28"/>
                    </a:cubicBezTo>
                    <a:cubicBezTo>
                      <a:pt x="11" y="28"/>
                      <a:pt x="13" y="29"/>
                      <a:pt x="13" y="28"/>
                    </a:cubicBezTo>
                    <a:cubicBezTo>
                      <a:pt x="13" y="28"/>
                      <a:pt x="12" y="27"/>
                      <a:pt x="12" y="27"/>
                    </a:cubicBezTo>
                    <a:cubicBezTo>
                      <a:pt x="14" y="26"/>
                      <a:pt x="14" y="27"/>
                      <a:pt x="15" y="28"/>
                    </a:cubicBezTo>
                    <a:cubicBezTo>
                      <a:pt x="15" y="28"/>
                      <a:pt x="13" y="27"/>
                      <a:pt x="14" y="28"/>
                    </a:cubicBezTo>
                    <a:cubicBezTo>
                      <a:pt x="14" y="28"/>
                      <a:pt x="15" y="28"/>
                      <a:pt x="15" y="28"/>
                    </a:cubicBezTo>
                    <a:cubicBezTo>
                      <a:pt x="15" y="28"/>
                      <a:pt x="16" y="28"/>
                      <a:pt x="16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7" y="28"/>
                      <a:pt x="17" y="28"/>
                      <a:pt x="18" y="28"/>
                    </a:cubicBezTo>
                    <a:cubicBezTo>
                      <a:pt x="18" y="28"/>
                      <a:pt x="19" y="28"/>
                      <a:pt x="19" y="28"/>
                    </a:cubicBezTo>
                    <a:cubicBezTo>
                      <a:pt x="19" y="26"/>
                      <a:pt x="17" y="26"/>
                      <a:pt x="17" y="25"/>
                    </a:cubicBezTo>
                    <a:cubicBezTo>
                      <a:pt x="18" y="25"/>
                      <a:pt x="18" y="24"/>
                      <a:pt x="18" y="24"/>
                    </a:cubicBezTo>
                    <a:cubicBezTo>
                      <a:pt x="18" y="24"/>
                      <a:pt x="19" y="24"/>
                      <a:pt x="19" y="24"/>
                    </a:cubicBezTo>
                    <a:cubicBezTo>
                      <a:pt x="20" y="23"/>
                      <a:pt x="21" y="23"/>
                      <a:pt x="22" y="23"/>
                    </a:cubicBezTo>
                    <a:cubicBezTo>
                      <a:pt x="21" y="25"/>
                      <a:pt x="23" y="24"/>
                      <a:pt x="23" y="25"/>
                    </a:cubicBezTo>
                    <a:cubicBezTo>
                      <a:pt x="22" y="25"/>
                      <a:pt x="22" y="26"/>
                      <a:pt x="22" y="26"/>
                    </a:cubicBezTo>
                    <a:cubicBezTo>
                      <a:pt x="21" y="27"/>
                      <a:pt x="22" y="28"/>
                      <a:pt x="23" y="29"/>
                    </a:cubicBezTo>
                    <a:cubicBezTo>
                      <a:pt x="25" y="29"/>
                      <a:pt x="28" y="28"/>
                      <a:pt x="29" y="27"/>
                    </a:cubicBezTo>
                    <a:cubicBezTo>
                      <a:pt x="30" y="27"/>
                      <a:pt x="30" y="28"/>
                      <a:pt x="32" y="28"/>
                    </a:cubicBezTo>
                    <a:cubicBezTo>
                      <a:pt x="32" y="26"/>
                      <a:pt x="34" y="27"/>
                      <a:pt x="33" y="25"/>
                    </a:cubicBezTo>
                    <a:cubicBezTo>
                      <a:pt x="33" y="25"/>
                      <a:pt x="32" y="25"/>
                      <a:pt x="32" y="24"/>
                    </a:cubicBezTo>
                    <a:cubicBezTo>
                      <a:pt x="34" y="25"/>
                      <a:pt x="32" y="24"/>
                      <a:pt x="33" y="23"/>
                    </a:cubicBezTo>
                    <a:cubicBezTo>
                      <a:pt x="33" y="23"/>
                      <a:pt x="33" y="21"/>
                      <a:pt x="34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3" y="22"/>
                      <a:pt x="36" y="22"/>
                      <a:pt x="36" y="24"/>
                    </a:cubicBezTo>
                    <a:cubicBezTo>
                      <a:pt x="36" y="24"/>
                      <a:pt x="37" y="24"/>
                      <a:pt x="37" y="24"/>
                    </a:cubicBezTo>
                    <a:cubicBezTo>
                      <a:pt x="37" y="24"/>
                      <a:pt x="37" y="25"/>
                      <a:pt x="37" y="25"/>
                    </a:cubicBezTo>
                    <a:cubicBezTo>
                      <a:pt x="37" y="25"/>
                      <a:pt x="38" y="25"/>
                      <a:pt x="38" y="25"/>
                    </a:cubicBezTo>
                    <a:cubicBezTo>
                      <a:pt x="38" y="25"/>
                      <a:pt x="38" y="26"/>
                      <a:pt x="38" y="26"/>
                    </a:cubicBezTo>
                    <a:cubicBezTo>
                      <a:pt x="39" y="26"/>
                      <a:pt x="40" y="26"/>
                      <a:pt x="40" y="27"/>
                    </a:cubicBezTo>
                    <a:cubicBezTo>
                      <a:pt x="39" y="28"/>
                      <a:pt x="39" y="27"/>
                      <a:pt x="38" y="26"/>
                    </a:cubicBezTo>
                    <a:cubicBezTo>
                      <a:pt x="38" y="27"/>
                      <a:pt x="36" y="28"/>
                      <a:pt x="37" y="29"/>
                    </a:cubicBezTo>
                    <a:cubicBezTo>
                      <a:pt x="38" y="28"/>
                      <a:pt x="37" y="28"/>
                      <a:pt x="38" y="28"/>
                    </a:cubicBezTo>
                    <a:cubicBezTo>
                      <a:pt x="40" y="28"/>
                      <a:pt x="41" y="28"/>
                      <a:pt x="42" y="28"/>
                    </a:cubicBezTo>
                    <a:cubicBezTo>
                      <a:pt x="42" y="28"/>
                      <a:pt x="42" y="27"/>
                      <a:pt x="43" y="27"/>
                    </a:cubicBezTo>
                    <a:cubicBezTo>
                      <a:pt x="45" y="27"/>
                      <a:pt x="46" y="28"/>
                      <a:pt x="47" y="26"/>
                    </a:cubicBezTo>
                    <a:cubicBezTo>
                      <a:pt x="47" y="24"/>
                      <a:pt x="47" y="22"/>
                      <a:pt x="50" y="23"/>
                    </a:cubicBezTo>
                    <a:cubicBezTo>
                      <a:pt x="50" y="24"/>
                      <a:pt x="50" y="24"/>
                      <a:pt x="50" y="25"/>
                    </a:cubicBezTo>
                    <a:cubicBezTo>
                      <a:pt x="52" y="25"/>
                      <a:pt x="53" y="25"/>
                      <a:pt x="54" y="25"/>
                    </a:cubicBezTo>
                    <a:cubicBezTo>
                      <a:pt x="54" y="25"/>
                      <a:pt x="55" y="24"/>
                      <a:pt x="55" y="24"/>
                    </a:cubicBezTo>
                    <a:cubicBezTo>
                      <a:pt x="56" y="23"/>
                      <a:pt x="56" y="21"/>
                      <a:pt x="57" y="21"/>
                    </a:cubicBezTo>
                    <a:cubicBezTo>
                      <a:pt x="59" y="22"/>
                      <a:pt x="59" y="24"/>
                      <a:pt x="60" y="22"/>
                    </a:cubicBezTo>
                    <a:cubicBezTo>
                      <a:pt x="61" y="25"/>
                      <a:pt x="60" y="25"/>
                      <a:pt x="60" y="27"/>
                    </a:cubicBezTo>
                    <a:cubicBezTo>
                      <a:pt x="61" y="27"/>
                      <a:pt x="61" y="28"/>
                      <a:pt x="62" y="27"/>
                    </a:cubicBezTo>
                    <a:cubicBezTo>
                      <a:pt x="62" y="26"/>
                      <a:pt x="63" y="26"/>
                      <a:pt x="63" y="25"/>
                    </a:cubicBezTo>
                    <a:cubicBezTo>
                      <a:pt x="63" y="25"/>
                      <a:pt x="63" y="24"/>
                      <a:pt x="63" y="24"/>
                    </a:cubicBezTo>
                    <a:cubicBezTo>
                      <a:pt x="63" y="24"/>
                      <a:pt x="63" y="24"/>
                      <a:pt x="63" y="23"/>
                    </a:cubicBezTo>
                    <a:cubicBezTo>
                      <a:pt x="63" y="22"/>
                      <a:pt x="64" y="22"/>
                      <a:pt x="64" y="21"/>
                    </a:cubicBezTo>
                    <a:cubicBezTo>
                      <a:pt x="64" y="22"/>
                      <a:pt x="65" y="23"/>
                      <a:pt x="66" y="25"/>
                    </a:cubicBezTo>
                    <a:cubicBezTo>
                      <a:pt x="67" y="25"/>
                      <a:pt x="68" y="25"/>
                      <a:pt x="69" y="25"/>
                    </a:cubicBezTo>
                    <a:cubicBezTo>
                      <a:pt x="70" y="25"/>
                      <a:pt x="69" y="24"/>
                      <a:pt x="70" y="24"/>
                    </a:cubicBezTo>
                    <a:cubicBezTo>
                      <a:pt x="70" y="24"/>
                      <a:pt x="71" y="24"/>
                      <a:pt x="71" y="24"/>
                    </a:cubicBezTo>
                    <a:cubicBezTo>
                      <a:pt x="71" y="23"/>
                      <a:pt x="72" y="23"/>
                      <a:pt x="72" y="23"/>
                    </a:cubicBezTo>
                    <a:cubicBezTo>
                      <a:pt x="72" y="23"/>
                      <a:pt x="72" y="22"/>
                      <a:pt x="72" y="22"/>
                    </a:cubicBezTo>
                    <a:cubicBezTo>
                      <a:pt x="73" y="22"/>
                      <a:pt x="73" y="22"/>
                      <a:pt x="73" y="21"/>
                    </a:cubicBezTo>
                    <a:cubicBezTo>
                      <a:pt x="73" y="21"/>
                      <a:pt x="73" y="21"/>
                      <a:pt x="73" y="21"/>
                    </a:cubicBezTo>
                    <a:cubicBezTo>
                      <a:pt x="73" y="24"/>
                      <a:pt x="73" y="24"/>
                      <a:pt x="73" y="24"/>
                    </a:cubicBezTo>
                    <a:cubicBezTo>
                      <a:pt x="74" y="24"/>
                      <a:pt x="75" y="24"/>
                      <a:pt x="75" y="25"/>
                    </a:cubicBezTo>
                    <a:cubicBezTo>
                      <a:pt x="75" y="26"/>
                      <a:pt x="75" y="27"/>
                      <a:pt x="76" y="27"/>
                    </a:cubicBezTo>
                    <a:cubicBezTo>
                      <a:pt x="76" y="26"/>
                      <a:pt x="77" y="25"/>
                      <a:pt x="77" y="24"/>
                    </a:cubicBezTo>
                    <a:cubicBezTo>
                      <a:pt x="77" y="24"/>
                      <a:pt x="76" y="24"/>
                      <a:pt x="76" y="24"/>
                    </a:cubicBezTo>
                    <a:cubicBezTo>
                      <a:pt x="77" y="24"/>
                      <a:pt x="76" y="22"/>
                      <a:pt x="77" y="22"/>
                    </a:cubicBezTo>
                    <a:cubicBezTo>
                      <a:pt x="77" y="23"/>
                      <a:pt x="78" y="23"/>
                      <a:pt x="78" y="23"/>
                    </a:cubicBezTo>
                    <a:cubicBezTo>
                      <a:pt x="78" y="23"/>
                      <a:pt x="77" y="24"/>
                      <a:pt x="77" y="24"/>
                    </a:cubicBezTo>
                    <a:cubicBezTo>
                      <a:pt x="79" y="24"/>
                      <a:pt x="79" y="24"/>
                      <a:pt x="81" y="24"/>
                    </a:cubicBezTo>
                    <a:cubicBezTo>
                      <a:pt x="81" y="26"/>
                      <a:pt x="81" y="26"/>
                      <a:pt x="83" y="26"/>
                    </a:cubicBezTo>
                    <a:cubicBezTo>
                      <a:pt x="83" y="24"/>
                      <a:pt x="84" y="24"/>
                      <a:pt x="86" y="24"/>
                    </a:cubicBezTo>
                    <a:cubicBezTo>
                      <a:pt x="86" y="24"/>
                      <a:pt x="85" y="23"/>
                      <a:pt x="86" y="22"/>
                    </a:cubicBezTo>
                    <a:cubicBezTo>
                      <a:pt x="86" y="23"/>
                      <a:pt x="86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7" y="23"/>
                      <a:pt x="87" y="23"/>
                      <a:pt x="87" y="23"/>
                    </a:cubicBezTo>
                    <a:cubicBezTo>
                      <a:pt x="88" y="23"/>
                      <a:pt x="89" y="23"/>
                      <a:pt x="88" y="24"/>
                    </a:cubicBezTo>
                    <a:cubicBezTo>
                      <a:pt x="90" y="24"/>
                      <a:pt x="90" y="22"/>
                      <a:pt x="90" y="23"/>
                    </a:cubicBezTo>
                    <a:cubicBezTo>
                      <a:pt x="89" y="23"/>
                      <a:pt x="90" y="24"/>
                      <a:pt x="90" y="24"/>
                    </a:cubicBezTo>
                    <a:cubicBezTo>
                      <a:pt x="90" y="24"/>
                      <a:pt x="89" y="25"/>
                      <a:pt x="89" y="25"/>
                    </a:cubicBezTo>
                    <a:cubicBezTo>
                      <a:pt x="89" y="26"/>
                      <a:pt x="90" y="26"/>
                      <a:pt x="90" y="27"/>
                    </a:cubicBezTo>
                    <a:cubicBezTo>
                      <a:pt x="89" y="27"/>
                      <a:pt x="89" y="25"/>
                      <a:pt x="89" y="27"/>
                    </a:cubicBezTo>
                    <a:cubicBezTo>
                      <a:pt x="90" y="28"/>
                      <a:pt x="90" y="27"/>
                      <a:pt x="91" y="27"/>
                    </a:cubicBezTo>
                    <a:cubicBezTo>
                      <a:pt x="92" y="27"/>
                      <a:pt x="93" y="26"/>
                      <a:pt x="93" y="26"/>
                    </a:cubicBezTo>
                    <a:cubicBezTo>
                      <a:pt x="92" y="26"/>
                      <a:pt x="92" y="25"/>
                      <a:pt x="92" y="25"/>
                    </a:cubicBezTo>
                    <a:cubicBezTo>
                      <a:pt x="93" y="24"/>
                      <a:pt x="92" y="23"/>
                      <a:pt x="92" y="22"/>
                    </a:cubicBezTo>
                    <a:cubicBezTo>
                      <a:pt x="91" y="22"/>
                      <a:pt x="91" y="22"/>
                      <a:pt x="89" y="22"/>
                    </a:cubicBezTo>
                    <a:cubicBezTo>
                      <a:pt x="90" y="21"/>
                      <a:pt x="90" y="21"/>
                      <a:pt x="90" y="20"/>
                    </a:cubicBezTo>
                    <a:cubicBezTo>
                      <a:pt x="90" y="21"/>
                      <a:pt x="91" y="21"/>
                      <a:pt x="91" y="21"/>
                    </a:cubicBezTo>
                    <a:cubicBezTo>
                      <a:pt x="91" y="21"/>
                      <a:pt x="91" y="21"/>
                      <a:pt x="92" y="21"/>
                    </a:cubicBezTo>
                    <a:cubicBezTo>
                      <a:pt x="92" y="21"/>
                      <a:pt x="92" y="20"/>
                      <a:pt x="92" y="20"/>
                    </a:cubicBezTo>
                    <a:cubicBezTo>
                      <a:pt x="92" y="21"/>
                      <a:pt x="94" y="19"/>
                      <a:pt x="94" y="20"/>
                    </a:cubicBezTo>
                    <a:cubicBezTo>
                      <a:pt x="94" y="20"/>
                      <a:pt x="94" y="20"/>
                      <a:pt x="94" y="21"/>
                    </a:cubicBezTo>
                    <a:cubicBezTo>
                      <a:pt x="94" y="21"/>
                      <a:pt x="93" y="21"/>
                      <a:pt x="93" y="21"/>
                    </a:cubicBezTo>
                    <a:cubicBezTo>
                      <a:pt x="93" y="22"/>
                      <a:pt x="93" y="23"/>
                      <a:pt x="93" y="23"/>
                    </a:cubicBezTo>
                    <a:cubicBezTo>
                      <a:pt x="95" y="23"/>
                      <a:pt x="96" y="22"/>
                      <a:pt x="96" y="25"/>
                    </a:cubicBezTo>
                    <a:cubicBezTo>
                      <a:pt x="97" y="25"/>
                      <a:pt x="97" y="24"/>
                      <a:pt x="99" y="25"/>
                    </a:cubicBezTo>
                    <a:cubicBezTo>
                      <a:pt x="99" y="24"/>
                      <a:pt x="99" y="24"/>
                      <a:pt x="100" y="24"/>
                    </a:cubicBezTo>
                    <a:cubicBezTo>
                      <a:pt x="100" y="23"/>
                      <a:pt x="100" y="23"/>
                      <a:pt x="100" y="23"/>
                    </a:cubicBezTo>
                    <a:cubicBezTo>
                      <a:pt x="101" y="23"/>
                      <a:pt x="101" y="23"/>
                      <a:pt x="102" y="23"/>
                    </a:cubicBezTo>
                    <a:cubicBezTo>
                      <a:pt x="102" y="24"/>
                      <a:pt x="104" y="23"/>
                      <a:pt x="104" y="22"/>
                    </a:cubicBezTo>
                    <a:cubicBezTo>
                      <a:pt x="104" y="22"/>
                      <a:pt x="104" y="22"/>
                      <a:pt x="104" y="22"/>
                    </a:cubicBezTo>
                    <a:cubicBezTo>
                      <a:pt x="104" y="22"/>
                      <a:pt x="104" y="22"/>
                      <a:pt x="104" y="21"/>
                    </a:cubicBezTo>
                    <a:cubicBezTo>
                      <a:pt x="104" y="22"/>
                      <a:pt x="104" y="22"/>
                      <a:pt x="105" y="22"/>
                    </a:cubicBezTo>
                    <a:cubicBezTo>
                      <a:pt x="105" y="21"/>
                      <a:pt x="105" y="21"/>
                      <a:pt x="105" y="20"/>
                    </a:cubicBezTo>
                    <a:cubicBezTo>
                      <a:pt x="105" y="20"/>
                      <a:pt x="106" y="20"/>
                      <a:pt x="106" y="20"/>
                    </a:cubicBezTo>
                    <a:cubicBezTo>
                      <a:pt x="106" y="19"/>
                      <a:pt x="105" y="19"/>
                      <a:pt x="105" y="19"/>
                    </a:cubicBezTo>
                    <a:cubicBezTo>
                      <a:pt x="105" y="19"/>
                      <a:pt x="105" y="18"/>
                      <a:pt x="105" y="18"/>
                    </a:cubicBezTo>
                    <a:cubicBezTo>
                      <a:pt x="104" y="18"/>
                      <a:pt x="104" y="19"/>
                      <a:pt x="103" y="19"/>
                    </a:cubicBezTo>
                    <a:cubicBezTo>
                      <a:pt x="102" y="18"/>
                      <a:pt x="104" y="17"/>
                      <a:pt x="103" y="17"/>
                    </a:cubicBezTo>
                    <a:cubicBezTo>
                      <a:pt x="105" y="17"/>
                      <a:pt x="105" y="16"/>
                      <a:pt x="108" y="16"/>
                    </a:cubicBezTo>
                    <a:cubicBezTo>
                      <a:pt x="108" y="16"/>
                      <a:pt x="108" y="16"/>
                      <a:pt x="108" y="16"/>
                    </a:cubicBezTo>
                    <a:cubicBezTo>
                      <a:pt x="110" y="16"/>
                      <a:pt x="110" y="16"/>
                      <a:pt x="112" y="15"/>
                    </a:cubicBezTo>
                    <a:cubicBezTo>
                      <a:pt x="112" y="15"/>
                      <a:pt x="112" y="15"/>
                      <a:pt x="112" y="15"/>
                    </a:cubicBezTo>
                    <a:cubicBezTo>
                      <a:pt x="113" y="15"/>
                      <a:pt x="113" y="16"/>
                      <a:pt x="113" y="16"/>
                    </a:cubicBezTo>
                    <a:cubicBezTo>
                      <a:pt x="112" y="16"/>
                      <a:pt x="112" y="17"/>
                      <a:pt x="112" y="18"/>
                    </a:cubicBezTo>
                    <a:cubicBezTo>
                      <a:pt x="112" y="18"/>
                      <a:pt x="112" y="18"/>
                      <a:pt x="112" y="18"/>
                    </a:cubicBezTo>
                    <a:cubicBezTo>
                      <a:pt x="112" y="19"/>
                      <a:pt x="112" y="19"/>
                      <a:pt x="112" y="20"/>
                    </a:cubicBezTo>
                    <a:cubicBezTo>
                      <a:pt x="111" y="19"/>
                      <a:pt x="111" y="17"/>
                      <a:pt x="109" y="17"/>
                    </a:cubicBezTo>
                    <a:cubicBezTo>
                      <a:pt x="109" y="18"/>
                      <a:pt x="109" y="18"/>
                      <a:pt x="109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9" y="19"/>
                      <a:pt x="109" y="19"/>
                      <a:pt x="109" y="19"/>
                    </a:cubicBezTo>
                    <a:cubicBezTo>
                      <a:pt x="108" y="19"/>
                      <a:pt x="108" y="19"/>
                      <a:pt x="107" y="19"/>
                    </a:cubicBezTo>
                    <a:cubicBezTo>
                      <a:pt x="106" y="21"/>
                      <a:pt x="109" y="19"/>
                      <a:pt x="108" y="21"/>
                    </a:cubicBezTo>
                    <a:cubicBezTo>
                      <a:pt x="107" y="22"/>
                      <a:pt x="109" y="20"/>
                      <a:pt x="109" y="22"/>
                    </a:cubicBezTo>
                    <a:cubicBezTo>
                      <a:pt x="107" y="23"/>
                      <a:pt x="107" y="22"/>
                      <a:pt x="106" y="21"/>
                    </a:cubicBezTo>
                    <a:cubicBezTo>
                      <a:pt x="106" y="24"/>
                      <a:pt x="103" y="23"/>
                      <a:pt x="103" y="25"/>
                    </a:cubicBezTo>
                    <a:cubicBezTo>
                      <a:pt x="104" y="26"/>
                      <a:pt x="105" y="28"/>
                      <a:pt x="106" y="26"/>
                    </a:cubicBezTo>
                    <a:cubicBezTo>
                      <a:pt x="106" y="26"/>
                      <a:pt x="106" y="25"/>
                      <a:pt x="106" y="25"/>
                    </a:cubicBezTo>
                    <a:cubicBezTo>
                      <a:pt x="108" y="26"/>
                      <a:pt x="107" y="24"/>
                      <a:pt x="108" y="24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25"/>
                      <a:pt x="108" y="25"/>
                      <a:pt x="109" y="25"/>
                    </a:cubicBezTo>
                    <a:cubicBezTo>
                      <a:pt x="110" y="25"/>
                      <a:pt x="111" y="25"/>
                      <a:pt x="111" y="26"/>
                    </a:cubicBezTo>
                    <a:cubicBezTo>
                      <a:pt x="112" y="26"/>
                      <a:pt x="112" y="26"/>
                      <a:pt x="112" y="26"/>
                    </a:cubicBezTo>
                    <a:cubicBezTo>
                      <a:pt x="112" y="26"/>
                      <a:pt x="112" y="27"/>
                      <a:pt x="112" y="28"/>
                    </a:cubicBezTo>
                    <a:cubicBezTo>
                      <a:pt x="113" y="28"/>
                      <a:pt x="113" y="27"/>
                      <a:pt x="113" y="26"/>
                    </a:cubicBezTo>
                    <a:cubicBezTo>
                      <a:pt x="113" y="27"/>
                      <a:pt x="114" y="27"/>
                      <a:pt x="114" y="27"/>
                    </a:cubicBezTo>
                    <a:cubicBezTo>
                      <a:pt x="114" y="27"/>
                      <a:pt x="114" y="26"/>
                      <a:pt x="114" y="26"/>
                    </a:cubicBezTo>
                    <a:cubicBezTo>
                      <a:pt x="114" y="26"/>
                      <a:pt x="114" y="26"/>
                      <a:pt x="114" y="27"/>
                    </a:cubicBezTo>
                    <a:cubicBezTo>
                      <a:pt x="115" y="27"/>
                      <a:pt x="115" y="26"/>
                      <a:pt x="115" y="26"/>
                    </a:cubicBezTo>
                    <a:cubicBezTo>
                      <a:pt x="116" y="26"/>
                      <a:pt x="116" y="25"/>
                      <a:pt x="117" y="25"/>
                    </a:cubicBezTo>
                    <a:cubicBezTo>
                      <a:pt x="117" y="25"/>
                      <a:pt x="118" y="25"/>
                      <a:pt x="118" y="24"/>
                    </a:cubicBezTo>
                    <a:cubicBezTo>
                      <a:pt x="118" y="24"/>
                      <a:pt x="117" y="23"/>
                      <a:pt x="117" y="23"/>
                    </a:cubicBezTo>
                    <a:cubicBezTo>
                      <a:pt x="118" y="23"/>
                      <a:pt x="118" y="24"/>
                      <a:pt x="119" y="23"/>
                    </a:cubicBezTo>
                    <a:cubicBezTo>
                      <a:pt x="119" y="24"/>
                      <a:pt x="119" y="24"/>
                      <a:pt x="119" y="25"/>
                    </a:cubicBezTo>
                    <a:cubicBezTo>
                      <a:pt x="120" y="26"/>
                      <a:pt x="120" y="25"/>
                      <a:pt x="121" y="27"/>
                    </a:cubicBezTo>
                    <a:cubicBezTo>
                      <a:pt x="122" y="26"/>
                      <a:pt x="124" y="26"/>
                      <a:pt x="126" y="26"/>
                    </a:cubicBezTo>
                    <a:cubicBezTo>
                      <a:pt x="126" y="26"/>
                      <a:pt x="126" y="27"/>
                      <a:pt x="126" y="27"/>
                    </a:cubicBezTo>
                    <a:cubicBezTo>
                      <a:pt x="127" y="27"/>
                      <a:pt x="126" y="26"/>
                      <a:pt x="127" y="26"/>
                    </a:cubicBezTo>
                    <a:cubicBezTo>
                      <a:pt x="128" y="26"/>
                      <a:pt x="128" y="26"/>
                      <a:pt x="127" y="26"/>
                    </a:cubicBezTo>
                    <a:cubicBezTo>
                      <a:pt x="128" y="26"/>
                      <a:pt x="128" y="26"/>
                      <a:pt x="128" y="25"/>
                    </a:cubicBezTo>
                    <a:cubicBezTo>
                      <a:pt x="128" y="25"/>
                      <a:pt x="127" y="25"/>
                      <a:pt x="128" y="25"/>
                    </a:cubicBezTo>
                    <a:cubicBezTo>
                      <a:pt x="128" y="25"/>
                      <a:pt x="129" y="25"/>
                      <a:pt x="130" y="25"/>
                    </a:cubicBezTo>
                    <a:cubicBezTo>
                      <a:pt x="130" y="25"/>
                      <a:pt x="130" y="25"/>
                      <a:pt x="130" y="25"/>
                    </a:cubicBezTo>
                    <a:cubicBezTo>
                      <a:pt x="130" y="25"/>
                      <a:pt x="130" y="25"/>
                      <a:pt x="131" y="25"/>
                    </a:cubicBezTo>
                    <a:cubicBezTo>
                      <a:pt x="131" y="25"/>
                      <a:pt x="131" y="25"/>
                      <a:pt x="131" y="24"/>
                    </a:cubicBezTo>
                    <a:cubicBezTo>
                      <a:pt x="130" y="24"/>
                      <a:pt x="130" y="24"/>
                      <a:pt x="130" y="24"/>
                    </a:cubicBezTo>
                    <a:cubicBezTo>
                      <a:pt x="131" y="24"/>
                      <a:pt x="131" y="23"/>
                      <a:pt x="130" y="23"/>
                    </a:cubicBezTo>
                    <a:cubicBezTo>
                      <a:pt x="129" y="23"/>
                      <a:pt x="129" y="22"/>
                      <a:pt x="129" y="23"/>
                    </a:cubicBezTo>
                    <a:cubicBezTo>
                      <a:pt x="128" y="23"/>
                      <a:pt x="128" y="22"/>
                      <a:pt x="128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7" y="22"/>
                      <a:pt x="127" y="22"/>
                      <a:pt x="127" y="22"/>
                    </a:cubicBezTo>
                    <a:cubicBezTo>
                      <a:pt x="128" y="22"/>
                      <a:pt x="128" y="21"/>
                      <a:pt x="129" y="21"/>
                    </a:cubicBezTo>
                    <a:cubicBezTo>
                      <a:pt x="129" y="21"/>
                      <a:pt x="129" y="21"/>
                      <a:pt x="129" y="21"/>
                    </a:cubicBezTo>
                    <a:cubicBezTo>
                      <a:pt x="129" y="22"/>
                      <a:pt x="129" y="22"/>
                      <a:pt x="129" y="22"/>
                    </a:cubicBezTo>
                    <a:cubicBezTo>
                      <a:pt x="130" y="23"/>
                      <a:pt x="130" y="23"/>
                      <a:pt x="131" y="22"/>
                    </a:cubicBezTo>
                    <a:cubicBezTo>
                      <a:pt x="132" y="23"/>
                      <a:pt x="131" y="24"/>
                      <a:pt x="132" y="24"/>
                    </a:cubicBezTo>
                    <a:cubicBezTo>
                      <a:pt x="132" y="25"/>
                      <a:pt x="134" y="24"/>
                      <a:pt x="133" y="25"/>
                    </a:cubicBezTo>
                    <a:cubicBezTo>
                      <a:pt x="134" y="25"/>
                      <a:pt x="135" y="25"/>
                      <a:pt x="136" y="26"/>
                    </a:cubicBezTo>
                    <a:cubicBezTo>
                      <a:pt x="136" y="25"/>
                      <a:pt x="136" y="23"/>
                      <a:pt x="137" y="24"/>
                    </a:cubicBezTo>
                    <a:cubicBezTo>
                      <a:pt x="137" y="24"/>
                      <a:pt x="137" y="23"/>
                      <a:pt x="137" y="23"/>
                    </a:cubicBezTo>
                    <a:cubicBezTo>
                      <a:pt x="137" y="23"/>
                      <a:pt x="137" y="23"/>
                      <a:pt x="138" y="23"/>
                    </a:cubicBezTo>
                    <a:cubicBezTo>
                      <a:pt x="138" y="23"/>
                      <a:pt x="138" y="23"/>
                      <a:pt x="138" y="23"/>
                    </a:cubicBezTo>
                    <a:cubicBezTo>
                      <a:pt x="138" y="23"/>
                      <a:pt x="138" y="23"/>
                      <a:pt x="138" y="23"/>
                    </a:cubicBezTo>
                    <a:cubicBezTo>
                      <a:pt x="137" y="23"/>
                      <a:pt x="137" y="24"/>
                      <a:pt x="137" y="24"/>
                    </a:cubicBezTo>
                    <a:cubicBezTo>
                      <a:pt x="137" y="24"/>
                      <a:pt x="139" y="24"/>
                      <a:pt x="138" y="25"/>
                    </a:cubicBezTo>
                    <a:cubicBezTo>
                      <a:pt x="137" y="25"/>
                      <a:pt x="137" y="25"/>
                      <a:pt x="137" y="25"/>
                    </a:cubicBezTo>
                    <a:cubicBezTo>
                      <a:pt x="137" y="26"/>
                      <a:pt x="139" y="26"/>
                      <a:pt x="139" y="25"/>
                    </a:cubicBezTo>
                    <a:cubicBezTo>
                      <a:pt x="140" y="25"/>
                      <a:pt x="139" y="27"/>
                      <a:pt x="138" y="26"/>
                    </a:cubicBezTo>
                    <a:cubicBezTo>
                      <a:pt x="139" y="27"/>
                      <a:pt x="140" y="26"/>
                      <a:pt x="141" y="25"/>
                    </a:cubicBezTo>
                    <a:cubicBezTo>
                      <a:pt x="142" y="25"/>
                      <a:pt x="143" y="25"/>
                      <a:pt x="144" y="25"/>
                    </a:cubicBezTo>
                    <a:cubicBezTo>
                      <a:pt x="143" y="23"/>
                      <a:pt x="145" y="24"/>
                      <a:pt x="145" y="23"/>
                    </a:cubicBezTo>
                    <a:cubicBezTo>
                      <a:pt x="143" y="22"/>
                      <a:pt x="144" y="24"/>
                      <a:pt x="143" y="24"/>
                    </a:cubicBezTo>
                    <a:cubicBezTo>
                      <a:pt x="142" y="23"/>
                      <a:pt x="143" y="22"/>
                      <a:pt x="144" y="22"/>
                    </a:cubicBezTo>
                    <a:cubicBezTo>
                      <a:pt x="144" y="22"/>
                      <a:pt x="144" y="22"/>
                      <a:pt x="145" y="22"/>
                    </a:cubicBezTo>
                    <a:cubicBezTo>
                      <a:pt x="145" y="22"/>
                      <a:pt x="146" y="22"/>
                      <a:pt x="146" y="23"/>
                    </a:cubicBezTo>
                    <a:cubicBezTo>
                      <a:pt x="146" y="23"/>
                      <a:pt x="146" y="23"/>
                      <a:pt x="145" y="23"/>
                    </a:cubicBezTo>
                    <a:cubicBezTo>
                      <a:pt x="146" y="25"/>
                      <a:pt x="146" y="25"/>
                      <a:pt x="144" y="24"/>
                    </a:cubicBezTo>
                    <a:cubicBezTo>
                      <a:pt x="144" y="25"/>
                      <a:pt x="144" y="25"/>
                      <a:pt x="144" y="26"/>
                    </a:cubicBezTo>
                    <a:cubicBezTo>
                      <a:pt x="145" y="26"/>
                      <a:pt x="145" y="26"/>
                      <a:pt x="146" y="26"/>
                    </a:cubicBezTo>
                    <a:cubicBezTo>
                      <a:pt x="147" y="26"/>
                      <a:pt x="146" y="28"/>
                      <a:pt x="147" y="27"/>
                    </a:cubicBezTo>
                    <a:cubicBezTo>
                      <a:pt x="146" y="26"/>
                      <a:pt x="149" y="25"/>
                      <a:pt x="146" y="24"/>
                    </a:cubicBezTo>
                    <a:cubicBezTo>
                      <a:pt x="146" y="24"/>
                      <a:pt x="147" y="24"/>
                      <a:pt x="147" y="24"/>
                    </a:cubicBezTo>
                    <a:cubicBezTo>
                      <a:pt x="147" y="24"/>
                      <a:pt x="147" y="24"/>
                      <a:pt x="148" y="24"/>
                    </a:cubicBezTo>
                    <a:cubicBezTo>
                      <a:pt x="148" y="23"/>
                      <a:pt x="147" y="21"/>
                      <a:pt x="149" y="22"/>
                    </a:cubicBezTo>
                    <a:cubicBezTo>
                      <a:pt x="148" y="23"/>
                      <a:pt x="149" y="24"/>
                      <a:pt x="149" y="24"/>
                    </a:cubicBezTo>
                    <a:cubicBezTo>
                      <a:pt x="149" y="24"/>
                      <a:pt x="148" y="25"/>
                      <a:pt x="148" y="25"/>
                    </a:cubicBezTo>
                    <a:cubicBezTo>
                      <a:pt x="148" y="25"/>
                      <a:pt x="149" y="25"/>
                      <a:pt x="149" y="26"/>
                    </a:cubicBezTo>
                    <a:cubicBezTo>
                      <a:pt x="150" y="26"/>
                      <a:pt x="150" y="26"/>
                      <a:pt x="150" y="26"/>
                    </a:cubicBezTo>
                    <a:cubicBezTo>
                      <a:pt x="150" y="27"/>
                      <a:pt x="150" y="27"/>
                      <a:pt x="152" y="28"/>
                    </a:cubicBezTo>
                    <a:cubicBezTo>
                      <a:pt x="151" y="26"/>
                      <a:pt x="152" y="25"/>
                      <a:pt x="153" y="26"/>
                    </a:cubicBezTo>
                    <a:cubicBezTo>
                      <a:pt x="154" y="28"/>
                      <a:pt x="153" y="25"/>
                      <a:pt x="152" y="26"/>
                    </a:cubicBezTo>
                    <a:cubicBezTo>
                      <a:pt x="152" y="25"/>
                      <a:pt x="153" y="25"/>
                      <a:pt x="153" y="25"/>
                    </a:cubicBezTo>
                    <a:cubicBezTo>
                      <a:pt x="153" y="25"/>
                      <a:pt x="153" y="25"/>
                      <a:pt x="153" y="25"/>
                    </a:cubicBezTo>
                    <a:cubicBezTo>
                      <a:pt x="153" y="25"/>
                      <a:pt x="154" y="25"/>
                      <a:pt x="155" y="24"/>
                    </a:cubicBezTo>
                    <a:cubicBezTo>
                      <a:pt x="154" y="25"/>
                      <a:pt x="154" y="25"/>
                      <a:pt x="154" y="25"/>
                    </a:cubicBezTo>
                    <a:cubicBezTo>
                      <a:pt x="154" y="25"/>
                      <a:pt x="154" y="25"/>
                      <a:pt x="154" y="25"/>
                    </a:cubicBezTo>
                    <a:cubicBezTo>
                      <a:pt x="155" y="27"/>
                      <a:pt x="154" y="25"/>
                      <a:pt x="155" y="25"/>
                    </a:cubicBezTo>
                    <a:cubicBezTo>
                      <a:pt x="156" y="25"/>
                      <a:pt x="156" y="26"/>
                      <a:pt x="157" y="26"/>
                    </a:cubicBezTo>
                    <a:cubicBezTo>
                      <a:pt x="157" y="26"/>
                      <a:pt x="157" y="26"/>
                      <a:pt x="158" y="26"/>
                    </a:cubicBezTo>
                    <a:cubicBezTo>
                      <a:pt x="158" y="25"/>
                      <a:pt x="159" y="24"/>
                      <a:pt x="160" y="25"/>
                    </a:cubicBezTo>
                    <a:cubicBezTo>
                      <a:pt x="160" y="24"/>
                      <a:pt x="159" y="24"/>
                      <a:pt x="160" y="23"/>
                    </a:cubicBezTo>
                    <a:cubicBezTo>
                      <a:pt x="160" y="23"/>
                      <a:pt x="160" y="23"/>
                      <a:pt x="160" y="23"/>
                    </a:cubicBezTo>
                    <a:cubicBezTo>
                      <a:pt x="160" y="23"/>
                      <a:pt x="160" y="23"/>
                      <a:pt x="161" y="22"/>
                    </a:cubicBezTo>
                    <a:cubicBezTo>
                      <a:pt x="161" y="22"/>
                      <a:pt x="161" y="21"/>
                      <a:pt x="161" y="21"/>
                    </a:cubicBezTo>
                    <a:cubicBezTo>
                      <a:pt x="161" y="21"/>
                      <a:pt x="161" y="22"/>
                      <a:pt x="162" y="22"/>
                    </a:cubicBezTo>
                    <a:cubicBezTo>
                      <a:pt x="161" y="22"/>
                      <a:pt x="161" y="23"/>
                      <a:pt x="161" y="24"/>
                    </a:cubicBezTo>
                    <a:cubicBezTo>
                      <a:pt x="162" y="25"/>
                      <a:pt x="164" y="27"/>
                      <a:pt x="165" y="26"/>
                    </a:cubicBezTo>
                    <a:cubicBezTo>
                      <a:pt x="164" y="26"/>
                      <a:pt x="166" y="25"/>
                      <a:pt x="166" y="24"/>
                    </a:cubicBezTo>
                    <a:cubicBezTo>
                      <a:pt x="166" y="24"/>
                      <a:pt x="165" y="24"/>
                      <a:pt x="165" y="24"/>
                    </a:cubicBezTo>
                    <a:cubicBezTo>
                      <a:pt x="166" y="24"/>
                      <a:pt x="166" y="22"/>
                      <a:pt x="167" y="22"/>
                    </a:cubicBezTo>
                    <a:cubicBezTo>
                      <a:pt x="167" y="22"/>
                      <a:pt x="167" y="22"/>
                      <a:pt x="167" y="22"/>
                    </a:cubicBezTo>
                    <a:cubicBezTo>
                      <a:pt x="167" y="23"/>
                      <a:pt x="167" y="24"/>
                      <a:pt x="167" y="24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68" y="24"/>
                      <a:pt x="168" y="25"/>
                      <a:pt x="168" y="25"/>
                    </a:cubicBezTo>
                    <a:cubicBezTo>
                      <a:pt x="169" y="25"/>
                      <a:pt x="169" y="25"/>
                      <a:pt x="170" y="25"/>
                    </a:cubicBezTo>
                    <a:cubicBezTo>
                      <a:pt x="170" y="25"/>
                      <a:pt x="170" y="26"/>
                      <a:pt x="170" y="25"/>
                    </a:cubicBezTo>
                    <a:cubicBezTo>
                      <a:pt x="170" y="25"/>
                      <a:pt x="170" y="26"/>
                      <a:pt x="170" y="26"/>
                    </a:cubicBezTo>
                    <a:cubicBezTo>
                      <a:pt x="171" y="26"/>
                      <a:pt x="172" y="26"/>
                      <a:pt x="172" y="26"/>
                    </a:cubicBezTo>
                    <a:cubicBezTo>
                      <a:pt x="173" y="26"/>
                      <a:pt x="172" y="24"/>
                      <a:pt x="173" y="24"/>
                    </a:cubicBezTo>
                    <a:cubicBezTo>
                      <a:pt x="174" y="26"/>
                      <a:pt x="174" y="25"/>
                      <a:pt x="175" y="24"/>
                    </a:cubicBezTo>
                    <a:cubicBezTo>
                      <a:pt x="175" y="25"/>
                      <a:pt x="176" y="26"/>
                      <a:pt x="177" y="26"/>
                    </a:cubicBezTo>
                    <a:cubicBezTo>
                      <a:pt x="177" y="25"/>
                      <a:pt x="176" y="25"/>
                      <a:pt x="176" y="25"/>
                    </a:cubicBezTo>
                    <a:cubicBezTo>
                      <a:pt x="176" y="25"/>
                      <a:pt x="176" y="25"/>
                      <a:pt x="176" y="25"/>
                    </a:cubicBezTo>
                    <a:cubicBezTo>
                      <a:pt x="177" y="25"/>
                      <a:pt x="179" y="25"/>
                      <a:pt x="180" y="26"/>
                    </a:cubicBezTo>
                    <a:cubicBezTo>
                      <a:pt x="180" y="25"/>
                      <a:pt x="182" y="26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5"/>
                      <a:pt x="183" y="25"/>
                      <a:pt x="183" y="25"/>
                    </a:cubicBezTo>
                    <a:cubicBezTo>
                      <a:pt x="183" y="26"/>
                      <a:pt x="183" y="26"/>
                      <a:pt x="183" y="26"/>
                    </a:cubicBezTo>
                    <a:cubicBezTo>
                      <a:pt x="183" y="27"/>
                      <a:pt x="184" y="27"/>
                      <a:pt x="184" y="27"/>
                    </a:cubicBezTo>
                    <a:cubicBezTo>
                      <a:pt x="185" y="26"/>
                      <a:pt x="184" y="26"/>
                      <a:pt x="184" y="26"/>
                    </a:cubicBezTo>
                    <a:cubicBezTo>
                      <a:pt x="184" y="26"/>
                      <a:pt x="185" y="26"/>
                      <a:pt x="185" y="26"/>
                    </a:cubicBezTo>
                    <a:cubicBezTo>
                      <a:pt x="185" y="25"/>
                      <a:pt x="185" y="24"/>
                      <a:pt x="186" y="25"/>
                    </a:cubicBezTo>
                    <a:cubicBezTo>
                      <a:pt x="186" y="27"/>
                      <a:pt x="186" y="27"/>
                      <a:pt x="186" y="27"/>
                    </a:cubicBezTo>
                    <a:cubicBezTo>
                      <a:pt x="187" y="27"/>
                      <a:pt x="187" y="26"/>
                      <a:pt x="187" y="26"/>
                    </a:cubicBezTo>
                    <a:cubicBezTo>
                      <a:pt x="187" y="26"/>
                      <a:pt x="188" y="26"/>
                      <a:pt x="189" y="26"/>
                    </a:cubicBezTo>
                    <a:cubicBezTo>
                      <a:pt x="188" y="25"/>
                      <a:pt x="187" y="25"/>
                      <a:pt x="187" y="23"/>
                    </a:cubicBezTo>
                    <a:cubicBezTo>
                      <a:pt x="188" y="24"/>
                      <a:pt x="188" y="23"/>
                      <a:pt x="189" y="22"/>
                    </a:cubicBezTo>
                    <a:cubicBezTo>
                      <a:pt x="190" y="24"/>
                      <a:pt x="188" y="24"/>
                      <a:pt x="189" y="26"/>
                    </a:cubicBezTo>
                    <a:cubicBezTo>
                      <a:pt x="189" y="26"/>
                      <a:pt x="189" y="26"/>
                      <a:pt x="190" y="26"/>
                    </a:cubicBezTo>
                    <a:cubicBezTo>
                      <a:pt x="190" y="26"/>
                      <a:pt x="190" y="26"/>
                      <a:pt x="190" y="26"/>
                    </a:cubicBezTo>
                    <a:cubicBezTo>
                      <a:pt x="191" y="26"/>
                      <a:pt x="191" y="26"/>
                      <a:pt x="191" y="25"/>
                    </a:cubicBezTo>
                    <a:cubicBezTo>
                      <a:pt x="192" y="24"/>
                      <a:pt x="192" y="26"/>
                      <a:pt x="192" y="26"/>
                    </a:cubicBezTo>
                    <a:cubicBezTo>
                      <a:pt x="193" y="26"/>
                      <a:pt x="193" y="25"/>
                      <a:pt x="193" y="25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5"/>
                      <a:pt x="193" y="25"/>
                      <a:pt x="193" y="25"/>
                    </a:cubicBezTo>
                    <a:cubicBezTo>
                      <a:pt x="193" y="25"/>
                      <a:pt x="193" y="26"/>
                      <a:pt x="193" y="26"/>
                    </a:cubicBezTo>
                    <a:cubicBezTo>
                      <a:pt x="194" y="26"/>
                      <a:pt x="194" y="26"/>
                      <a:pt x="194" y="26"/>
                    </a:cubicBezTo>
                    <a:cubicBezTo>
                      <a:pt x="195" y="26"/>
                      <a:pt x="194" y="26"/>
                      <a:pt x="194" y="26"/>
                    </a:cubicBezTo>
                    <a:cubicBezTo>
                      <a:pt x="194" y="27"/>
                      <a:pt x="196" y="26"/>
                      <a:pt x="196" y="26"/>
                    </a:cubicBezTo>
                    <a:cubicBezTo>
                      <a:pt x="196" y="25"/>
                      <a:pt x="195" y="25"/>
                      <a:pt x="195" y="25"/>
                    </a:cubicBezTo>
                    <a:cubicBezTo>
                      <a:pt x="195" y="24"/>
                      <a:pt x="195" y="24"/>
                      <a:pt x="196" y="24"/>
                    </a:cubicBezTo>
                    <a:cubicBezTo>
                      <a:pt x="196" y="23"/>
                      <a:pt x="194" y="23"/>
                      <a:pt x="195" y="22"/>
                    </a:cubicBezTo>
                    <a:cubicBezTo>
                      <a:pt x="195" y="22"/>
                      <a:pt x="195" y="22"/>
                      <a:pt x="195" y="22"/>
                    </a:cubicBezTo>
                    <a:cubicBezTo>
                      <a:pt x="195" y="22"/>
                      <a:pt x="194" y="22"/>
                      <a:pt x="194" y="21"/>
                    </a:cubicBezTo>
                    <a:cubicBezTo>
                      <a:pt x="195" y="20"/>
                      <a:pt x="196" y="20"/>
                      <a:pt x="196" y="20"/>
                    </a:cubicBezTo>
                    <a:cubicBezTo>
                      <a:pt x="197" y="20"/>
                      <a:pt x="198" y="20"/>
                      <a:pt x="198" y="20"/>
                    </a:cubicBezTo>
                    <a:cubicBezTo>
                      <a:pt x="199" y="21"/>
                      <a:pt x="198" y="19"/>
                      <a:pt x="198" y="19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99" y="20"/>
                      <a:pt x="199" y="21"/>
                      <a:pt x="200" y="21"/>
                    </a:cubicBezTo>
                    <a:cubicBezTo>
                      <a:pt x="199" y="20"/>
                      <a:pt x="201" y="21"/>
                      <a:pt x="201" y="22"/>
                    </a:cubicBezTo>
                    <a:cubicBezTo>
                      <a:pt x="199" y="22"/>
                      <a:pt x="200" y="21"/>
                      <a:pt x="198" y="21"/>
                    </a:cubicBezTo>
                    <a:cubicBezTo>
                      <a:pt x="198" y="23"/>
                      <a:pt x="198" y="25"/>
                      <a:pt x="199" y="26"/>
                    </a:cubicBezTo>
                    <a:cubicBezTo>
                      <a:pt x="199" y="24"/>
                      <a:pt x="200" y="26"/>
                      <a:pt x="201" y="26"/>
                    </a:cubicBezTo>
                    <a:cubicBezTo>
                      <a:pt x="201" y="28"/>
                      <a:pt x="203" y="25"/>
                      <a:pt x="203" y="28"/>
                    </a:cubicBezTo>
                    <a:cubicBezTo>
                      <a:pt x="204" y="28"/>
                      <a:pt x="203" y="26"/>
                      <a:pt x="203" y="25"/>
                    </a:cubicBezTo>
                    <a:cubicBezTo>
                      <a:pt x="203" y="26"/>
                      <a:pt x="202" y="26"/>
                      <a:pt x="201" y="26"/>
                    </a:cubicBezTo>
                    <a:cubicBezTo>
                      <a:pt x="201" y="26"/>
                      <a:pt x="201" y="26"/>
                      <a:pt x="201" y="25"/>
                    </a:cubicBezTo>
                    <a:cubicBezTo>
                      <a:pt x="201" y="25"/>
                      <a:pt x="201" y="24"/>
                      <a:pt x="201" y="23"/>
                    </a:cubicBezTo>
                    <a:cubicBezTo>
                      <a:pt x="201" y="24"/>
                      <a:pt x="202" y="23"/>
                      <a:pt x="202" y="23"/>
                    </a:cubicBezTo>
                    <a:cubicBezTo>
                      <a:pt x="202" y="22"/>
                      <a:pt x="202" y="23"/>
                      <a:pt x="202" y="22"/>
                    </a:cubicBezTo>
                    <a:cubicBezTo>
                      <a:pt x="202" y="23"/>
                      <a:pt x="201" y="23"/>
                      <a:pt x="201" y="22"/>
                    </a:cubicBezTo>
                    <a:cubicBezTo>
                      <a:pt x="202" y="22"/>
                      <a:pt x="202" y="22"/>
                      <a:pt x="202" y="22"/>
                    </a:cubicBezTo>
                    <a:cubicBezTo>
                      <a:pt x="203" y="22"/>
                      <a:pt x="203" y="23"/>
                      <a:pt x="203" y="23"/>
                    </a:cubicBezTo>
                    <a:cubicBezTo>
                      <a:pt x="203" y="23"/>
                      <a:pt x="203" y="23"/>
                      <a:pt x="203" y="23"/>
                    </a:cubicBezTo>
                    <a:cubicBezTo>
                      <a:pt x="203" y="23"/>
                      <a:pt x="203" y="23"/>
                      <a:pt x="203" y="24"/>
                    </a:cubicBezTo>
                    <a:cubicBezTo>
                      <a:pt x="204" y="23"/>
                      <a:pt x="204" y="25"/>
                      <a:pt x="205" y="24"/>
                    </a:cubicBezTo>
                    <a:cubicBezTo>
                      <a:pt x="205" y="24"/>
                      <a:pt x="205" y="24"/>
                      <a:pt x="204" y="24"/>
                    </a:cubicBezTo>
                    <a:cubicBezTo>
                      <a:pt x="204" y="24"/>
                      <a:pt x="205" y="24"/>
                      <a:pt x="205" y="24"/>
                    </a:cubicBezTo>
                    <a:cubicBezTo>
                      <a:pt x="205" y="24"/>
                      <a:pt x="205" y="24"/>
                      <a:pt x="205" y="24"/>
                    </a:cubicBezTo>
                    <a:cubicBezTo>
                      <a:pt x="205" y="23"/>
                      <a:pt x="205" y="23"/>
                      <a:pt x="205" y="23"/>
                    </a:cubicBezTo>
                    <a:cubicBezTo>
                      <a:pt x="206" y="22"/>
                      <a:pt x="206" y="22"/>
                      <a:pt x="206" y="20"/>
                    </a:cubicBezTo>
                    <a:cubicBezTo>
                      <a:pt x="206" y="20"/>
                      <a:pt x="207" y="20"/>
                      <a:pt x="207" y="20"/>
                    </a:cubicBezTo>
                    <a:cubicBezTo>
                      <a:pt x="207" y="20"/>
                      <a:pt x="207" y="20"/>
                      <a:pt x="208" y="20"/>
                    </a:cubicBezTo>
                    <a:cubicBezTo>
                      <a:pt x="208" y="20"/>
                      <a:pt x="208" y="19"/>
                      <a:pt x="209" y="19"/>
                    </a:cubicBezTo>
                    <a:cubicBezTo>
                      <a:pt x="209" y="19"/>
                      <a:pt x="210" y="19"/>
                      <a:pt x="210" y="19"/>
                    </a:cubicBezTo>
                    <a:cubicBezTo>
                      <a:pt x="210" y="19"/>
                      <a:pt x="211" y="19"/>
                      <a:pt x="211" y="19"/>
                    </a:cubicBezTo>
                    <a:cubicBezTo>
                      <a:pt x="211" y="20"/>
                      <a:pt x="210" y="21"/>
                      <a:pt x="211" y="22"/>
                    </a:cubicBezTo>
                    <a:cubicBezTo>
                      <a:pt x="211" y="23"/>
                      <a:pt x="212" y="23"/>
                      <a:pt x="213" y="23"/>
                    </a:cubicBezTo>
                    <a:cubicBezTo>
                      <a:pt x="213" y="23"/>
                      <a:pt x="212" y="23"/>
                      <a:pt x="212" y="24"/>
                    </a:cubicBezTo>
                    <a:cubicBezTo>
                      <a:pt x="213" y="24"/>
                      <a:pt x="213" y="23"/>
                      <a:pt x="214" y="23"/>
                    </a:cubicBezTo>
                    <a:cubicBezTo>
                      <a:pt x="214" y="23"/>
                      <a:pt x="214" y="23"/>
                      <a:pt x="214" y="24"/>
                    </a:cubicBezTo>
                    <a:cubicBezTo>
                      <a:pt x="214" y="24"/>
                      <a:pt x="214" y="24"/>
                      <a:pt x="214" y="25"/>
                    </a:cubicBezTo>
                    <a:cubicBezTo>
                      <a:pt x="214" y="25"/>
                      <a:pt x="214" y="25"/>
                      <a:pt x="214" y="25"/>
                    </a:cubicBezTo>
                    <a:cubicBezTo>
                      <a:pt x="213" y="25"/>
                      <a:pt x="215" y="26"/>
                      <a:pt x="215" y="27"/>
                    </a:cubicBezTo>
                    <a:cubicBezTo>
                      <a:pt x="215" y="27"/>
                      <a:pt x="215" y="26"/>
                      <a:pt x="215" y="26"/>
                    </a:cubicBezTo>
                    <a:cubicBezTo>
                      <a:pt x="216" y="26"/>
                      <a:pt x="216" y="26"/>
                      <a:pt x="216" y="26"/>
                    </a:cubicBezTo>
                    <a:cubicBezTo>
                      <a:pt x="216" y="26"/>
                      <a:pt x="216" y="27"/>
                      <a:pt x="217" y="26"/>
                    </a:cubicBezTo>
                    <a:cubicBezTo>
                      <a:pt x="217" y="26"/>
                      <a:pt x="217" y="26"/>
                      <a:pt x="217" y="26"/>
                    </a:cubicBezTo>
                    <a:cubicBezTo>
                      <a:pt x="218" y="26"/>
                      <a:pt x="218" y="26"/>
                      <a:pt x="218" y="25"/>
                    </a:cubicBezTo>
                    <a:cubicBezTo>
                      <a:pt x="220" y="26"/>
                      <a:pt x="219" y="26"/>
                      <a:pt x="219" y="27"/>
                    </a:cubicBezTo>
                    <a:cubicBezTo>
                      <a:pt x="219" y="27"/>
                      <a:pt x="220" y="27"/>
                      <a:pt x="221" y="27"/>
                    </a:cubicBezTo>
                    <a:cubicBezTo>
                      <a:pt x="221" y="26"/>
                      <a:pt x="221" y="25"/>
                      <a:pt x="221" y="25"/>
                    </a:cubicBezTo>
                    <a:cubicBezTo>
                      <a:pt x="220" y="25"/>
                      <a:pt x="219" y="25"/>
                      <a:pt x="219" y="23"/>
                    </a:cubicBezTo>
                    <a:cubicBezTo>
                      <a:pt x="219" y="24"/>
                      <a:pt x="218" y="23"/>
                      <a:pt x="217" y="24"/>
                    </a:cubicBezTo>
                    <a:cubicBezTo>
                      <a:pt x="217" y="22"/>
                      <a:pt x="216" y="23"/>
                      <a:pt x="216" y="22"/>
                    </a:cubicBezTo>
                    <a:cubicBezTo>
                      <a:pt x="217" y="21"/>
                      <a:pt x="218" y="22"/>
                      <a:pt x="219" y="22"/>
                    </a:cubicBezTo>
                    <a:cubicBezTo>
                      <a:pt x="219" y="22"/>
                      <a:pt x="219" y="21"/>
                      <a:pt x="219" y="21"/>
                    </a:cubicBezTo>
                    <a:cubicBezTo>
                      <a:pt x="220" y="21"/>
                      <a:pt x="222" y="20"/>
                      <a:pt x="223" y="19"/>
                    </a:cubicBezTo>
                    <a:cubicBezTo>
                      <a:pt x="224" y="19"/>
                      <a:pt x="224" y="21"/>
                      <a:pt x="225" y="22"/>
                    </a:cubicBezTo>
                    <a:cubicBezTo>
                      <a:pt x="224" y="22"/>
                      <a:pt x="224" y="22"/>
                      <a:pt x="224" y="21"/>
                    </a:cubicBezTo>
                    <a:cubicBezTo>
                      <a:pt x="224" y="23"/>
                      <a:pt x="223" y="23"/>
                      <a:pt x="222" y="23"/>
                    </a:cubicBezTo>
                    <a:cubicBezTo>
                      <a:pt x="222" y="24"/>
                      <a:pt x="222" y="24"/>
                      <a:pt x="222" y="25"/>
                    </a:cubicBezTo>
                    <a:cubicBezTo>
                      <a:pt x="223" y="25"/>
                      <a:pt x="224" y="25"/>
                      <a:pt x="224" y="25"/>
                    </a:cubicBezTo>
                    <a:cubicBezTo>
                      <a:pt x="224" y="25"/>
                      <a:pt x="224" y="25"/>
                      <a:pt x="224" y="24"/>
                    </a:cubicBezTo>
                    <a:cubicBezTo>
                      <a:pt x="224" y="24"/>
                      <a:pt x="225" y="24"/>
                      <a:pt x="225" y="24"/>
                    </a:cubicBezTo>
                    <a:cubicBezTo>
                      <a:pt x="226" y="24"/>
                      <a:pt x="226" y="24"/>
                      <a:pt x="227" y="24"/>
                    </a:cubicBezTo>
                    <a:cubicBezTo>
                      <a:pt x="227" y="24"/>
                      <a:pt x="227" y="24"/>
                      <a:pt x="227" y="24"/>
                    </a:cubicBezTo>
                    <a:cubicBezTo>
                      <a:pt x="227" y="25"/>
                      <a:pt x="225" y="24"/>
                      <a:pt x="226" y="26"/>
                    </a:cubicBezTo>
                    <a:cubicBezTo>
                      <a:pt x="225" y="26"/>
                      <a:pt x="224" y="26"/>
                      <a:pt x="225" y="27"/>
                    </a:cubicBezTo>
                    <a:cubicBezTo>
                      <a:pt x="226" y="27"/>
                      <a:pt x="225" y="26"/>
                      <a:pt x="226" y="26"/>
                    </a:cubicBezTo>
                    <a:cubicBezTo>
                      <a:pt x="227" y="27"/>
                      <a:pt x="226" y="27"/>
                      <a:pt x="226" y="28"/>
                    </a:cubicBezTo>
                    <a:cubicBezTo>
                      <a:pt x="228" y="29"/>
                      <a:pt x="227" y="27"/>
                      <a:pt x="228" y="27"/>
                    </a:cubicBezTo>
                    <a:cubicBezTo>
                      <a:pt x="228" y="27"/>
                      <a:pt x="229" y="27"/>
                      <a:pt x="229" y="27"/>
                    </a:cubicBezTo>
                    <a:cubicBezTo>
                      <a:pt x="229" y="26"/>
                      <a:pt x="229" y="26"/>
                      <a:pt x="229" y="26"/>
                    </a:cubicBezTo>
                    <a:cubicBezTo>
                      <a:pt x="229" y="26"/>
                      <a:pt x="229" y="26"/>
                      <a:pt x="230" y="26"/>
                    </a:cubicBezTo>
                    <a:cubicBezTo>
                      <a:pt x="230" y="26"/>
                      <a:pt x="230" y="26"/>
                      <a:pt x="230" y="26"/>
                    </a:cubicBezTo>
                    <a:cubicBezTo>
                      <a:pt x="230" y="26"/>
                      <a:pt x="230" y="26"/>
                      <a:pt x="231" y="26"/>
                    </a:cubicBezTo>
                    <a:cubicBezTo>
                      <a:pt x="231" y="24"/>
                      <a:pt x="230" y="24"/>
                      <a:pt x="229" y="24"/>
                    </a:cubicBezTo>
                    <a:cubicBezTo>
                      <a:pt x="229" y="24"/>
                      <a:pt x="229" y="24"/>
                      <a:pt x="229" y="24"/>
                    </a:cubicBezTo>
                    <a:cubicBezTo>
                      <a:pt x="229" y="24"/>
                      <a:pt x="229" y="24"/>
                      <a:pt x="229" y="25"/>
                    </a:cubicBezTo>
                    <a:cubicBezTo>
                      <a:pt x="229" y="25"/>
                      <a:pt x="228" y="25"/>
                      <a:pt x="228" y="25"/>
                    </a:cubicBezTo>
                    <a:cubicBezTo>
                      <a:pt x="228" y="25"/>
                      <a:pt x="228" y="25"/>
                      <a:pt x="228" y="25"/>
                    </a:cubicBezTo>
                    <a:cubicBezTo>
                      <a:pt x="228" y="24"/>
                      <a:pt x="229" y="24"/>
                      <a:pt x="229" y="23"/>
                    </a:cubicBezTo>
                    <a:cubicBezTo>
                      <a:pt x="229" y="23"/>
                      <a:pt x="230" y="23"/>
                      <a:pt x="230" y="23"/>
                    </a:cubicBezTo>
                    <a:cubicBezTo>
                      <a:pt x="230" y="24"/>
                      <a:pt x="230" y="24"/>
                      <a:pt x="230" y="24"/>
                    </a:cubicBezTo>
                    <a:cubicBezTo>
                      <a:pt x="230" y="24"/>
                      <a:pt x="230" y="23"/>
                      <a:pt x="230" y="23"/>
                    </a:cubicBezTo>
                    <a:cubicBezTo>
                      <a:pt x="230" y="23"/>
                      <a:pt x="230" y="23"/>
                      <a:pt x="230" y="23"/>
                    </a:cubicBezTo>
                    <a:cubicBezTo>
                      <a:pt x="231" y="23"/>
                      <a:pt x="232" y="23"/>
                      <a:pt x="232" y="22"/>
                    </a:cubicBezTo>
                    <a:cubicBezTo>
                      <a:pt x="232" y="22"/>
                      <a:pt x="232" y="22"/>
                      <a:pt x="232" y="22"/>
                    </a:cubicBezTo>
                    <a:cubicBezTo>
                      <a:pt x="232" y="22"/>
                      <a:pt x="232" y="22"/>
                      <a:pt x="232" y="22"/>
                    </a:cubicBezTo>
                    <a:cubicBezTo>
                      <a:pt x="232" y="21"/>
                      <a:pt x="232" y="21"/>
                      <a:pt x="231" y="21"/>
                    </a:cubicBezTo>
                    <a:cubicBezTo>
                      <a:pt x="231" y="21"/>
                      <a:pt x="231" y="21"/>
                      <a:pt x="231" y="21"/>
                    </a:cubicBezTo>
                    <a:cubicBezTo>
                      <a:pt x="231" y="21"/>
                      <a:pt x="232" y="21"/>
                      <a:pt x="232" y="21"/>
                    </a:cubicBezTo>
                    <a:cubicBezTo>
                      <a:pt x="233" y="21"/>
                      <a:pt x="234" y="21"/>
                      <a:pt x="234" y="21"/>
                    </a:cubicBezTo>
                    <a:cubicBezTo>
                      <a:pt x="235" y="21"/>
                      <a:pt x="235" y="22"/>
                      <a:pt x="235" y="22"/>
                    </a:cubicBezTo>
                    <a:cubicBezTo>
                      <a:pt x="236" y="22"/>
                      <a:pt x="237" y="21"/>
                      <a:pt x="238" y="21"/>
                    </a:cubicBezTo>
                    <a:cubicBezTo>
                      <a:pt x="238" y="21"/>
                      <a:pt x="238" y="21"/>
                      <a:pt x="239" y="22"/>
                    </a:cubicBezTo>
                    <a:cubicBezTo>
                      <a:pt x="238" y="22"/>
                      <a:pt x="238" y="22"/>
                      <a:pt x="238" y="22"/>
                    </a:cubicBezTo>
                    <a:cubicBezTo>
                      <a:pt x="239" y="23"/>
                      <a:pt x="239" y="22"/>
                      <a:pt x="240" y="22"/>
                    </a:cubicBezTo>
                    <a:cubicBezTo>
                      <a:pt x="241" y="20"/>
                      <a:pt x="239" y="22"/>
                      <a:pt x="239" y="20"/>
                    </a:cubicBezTo>
                    <a:cubicBezTo>
                      <a:pt x="240" y="20"/>
                      <a:pt x="240" y="20"/>
                      <a:pt x="241" y="19"/>
                    </a:cubicBezTo>
                    <a:cubicBezTo>
                      <a:pt x="241" y="19"/>
                      <a:pt x="241" y="19"/>
                      <a:pt x="241" y="20"/>
                    </a:cubicBezTo>
                    <a:cubicBezTo>
                      <a:pt x="242" y="19"/>
                      <a:pt x="242" y="18"/>
                      <a:pt x="243" y="19"/>
                    </a:cubicBezTo>
                    <a:cubicBezTo>
                      <a:pt x="243" y="19"/>
                      <a:pt x="242" y="19"/>
                      <a:pt x="242" y="19"/>
                    </a:cubicBezTo>
                    <a:cubicBezTo>
                      <a:pt x="242" y="20"/>
                      <a:pt x="243" y="21"/>
                      <a:pt x="242" y="21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42" y="21"/>
                      <a:pt x="242" y="21"/>
                      <a:pt x="242" y="21"/>
                    </a:cubicBezTo>
                    <a:cubicBezTo>
                      <a:pt x="242" y="21"/>
                      <a:pt x="242" y="21"/>
                      <a:pt x="241" y="21"/>
                    </a:cubicBezTo>
                    <a:cubicBezTo>
                      <a:pt x="241" y="21"/>
                      <a:pt x="241" y="22"/>
                      <a:pt x="241" y="22"/>
                    </a:cubicBezTo>
                    <a:cubicBezTo>
                      <a:pt x="241" y="23"/>
                      <a:pt x="240" y="22"/>
                      <a:pt x="240" y="23"/>
                    </a:cubicBezTo>
                    <a:cubicBezTo>
                      <a:pt x="240" y="23"/>
                      <a:pt x="240" y="24"/>
                      <a:pt x="240" y="24"/>
                    </a:cubicBezTo>
                    <a:cubicBezTo>
                      <a:pt x="239" y="24"/>
                      <a:pt x="239" y="24"/>
                      <a:pt x="238" y="24"/>
                    </a:cubicBezTo>
                    <a:cubicBezTo>
                      <a:pt x="238" y="25"/>
                      <a:pt x="238" y="25"/>
                      <a:pt x="238" y="26"/>
                    </a:cubicBezTo>
                    <a:cubicBezTo>
                      <a:pt x="239" y="26"/>
                      <a:pt x="239" y="25"/>
                      <a:pt x="240" y="25"/>
                    </a:cubicBezTo>
                    <a:cubicBezTo>
                      <a:pt x="240" y="25"/>
                      <a:pt x="240" y="26"/>
                      <a:pt x="240" y="26"/>
                    </a:cubicBezTo>
                    <a:cubicBezTo>
                      <a:pt x="240" y="24"/>
                      <a:pt x="241" y="25"/>
                      <a:pt x="241" y="25"/>
                    </a:cubicBezTo>
                    <a:cubicBezTo>
                      <a:pt x="242" y="25"/>
                      <a:pt x="242" y="25"/>
                      <a:pt x="242" y="25"/>
                    </a:cubicBezTo>
                    <a:cubicBezTo>
                      <a:pt x="242" y="26"/>
                      <a:pt x="242" y="27"/>
                      <a:pt x="242" y="27"/>
                    </a:cubicBezTo>
                    <a:cubicBezTo>
                      <a:pt x="242" y="29"/>
                      <a:pt x="244" y="26"/>
                      <a:pt x="244" y="28"/>
                    </a:cubicBezTo>
                    <a:cubicBezTo>
                      <a:pt x="245" y="27"/>
                      <a:pt x="246" y="25"/>
                      <a:pt x="245" y="23"/>
                    </a:cubicBezTo>
                    <a:cubicBezTo>
                      <a:pt x="245" y="23"/>
                      <a:pt x="244" y="23"/>
                      <a:pt x="244" y="23"/>
                    </a:cubicBezTo>
                    <a:cubicBezTo>
                      <a:pt x="245" y="22"/>
                      <a:pt x="244" y="21"/>
                      <a:pt x="245" y="20"/>
                    </a:cubicBezTo>
                    <a:cubicBezTo>
                      <a:pt x="244" y="20"/>
                      <a:pt x="244" y="20"/>
                      <a:pt x="244" y="21"/>
                    </a:cubicBezTo>
                    <a:cubicBezTo>
                      <a:pt x="244" y="21"/>
                      <a:pt x="244" y="21"/>
                      <a:pt x="244" y="20"/>
                    </a:cubicBezTo>
                    <a:cubicBezTo>
                      <a:pt x="244" y="20"/>
                      <a:pt x="245" y="20"/>
                      <a:pt x="245" y="19"/>
                    </a:cubicBezTo>
                    <a:cubicBezTo>
                      <a:pt x="247" y="19"/>
                      <a:pt x="248" y="20"/>
                      <a:pt x="248" y="21"/>
                    </a:cubicBezTo>
                    <a:cubicBezTo>
                      <a:pt x="249" y="21"/>
                      <a:pt x="249" y="22"/>
                      <a:pt x="250" y="21"/>
                    </a:cubicBezTo>
                    <a:cubicBezTo>
                      <a:pt x="250" y="21"/>
                      <a:pt x="250" y="21"/>
                      <a:pt x="250" y="21"/>
                    </a:cubicBezTo>
                    <a:cubicBezTo>
                      <a:pt x="250" y="22"/>
                      <a:pt x="250" y="22"/>
                      <a:pt x="250" y="22"/>
                    </a:cubicBezTo>
                    <a:cubicBezTo>
                      <a:pt x="251" y="22"/>
                      <a:pt x="251" y="23"/>
                      <a:pt x="251" y="23"/>
                    </a:cubicBezTo>
                    <a:cubicBezTo>
                      <a:pt x="250" y="23"/>
                      <a:pt x="250" y="23"/>
                      <a:pt x="250" y="23"/>
                    </a:cubicBezTo>
                    <a:cubicBezTo>
                      <a:pt x="250" y="22"/>
                      <a:pt x="249" y="22"/>
                      <a:pt x="249" y="21"/>
                    </a:cubicBezTo>
                    <a:cubicBezTo>
                      <a:pt x="249" y="24"/>
                      <a:pt x="247" y="22"/>
                      <a:pt x="247" y="24"/>
                    </a:cubicBezTo>
                    <a:cubicBezTo>
                      <a:pt x="247" y="24"/>
                      <a:pt x="248" y="25"/>
                      <a:pt x="248" y="25"/>
                    </a:cubicBezTo>
                    <a:cubicBezTo>
                      <a:pt x="248" y="25"/>
                      <a:pt x="247" y="25"/>
                      <a:pt x="247" y="26"/>
                    </a:cubicBezTo>
                    <a:cubicBezTo>
                      <a:pt x="249" y="26"/>
                      <a:pt x="249" y="27"/>
                      <a:pt x="250" y="27"/>
                    </a:cubicBezTo>
                    <a:cubicBezTo>
                      <a:pt x="251" y="26"/>
                      <a:pt x="252" y="25"/>
                      <a:pt x="251" y="24"/>
                    </a:cubicBezTo>
                    <a:cubicBezTo>
                      <a:pt x="252" y="23"/>
                      <a:pt x="252" y="23"/>
                      <a:pt x="253" y="23"/>
                    </a:cubicBezTo>
                    <a:cubicBezTo>
                      <a:pt x="253" y="23"/>
                      <a:pt x="253" y="24"/>
                      <a:pt x="253" y="24"/>
                    </a:cubicBezTo>
                    <a:cubicBezTo>
                      <a:pt x="252" y="26"/>
                      <a:pt x="252" y="28"/>
                      <a:pt x="254" y="28"/>
                    </a:cubicBezTo>
                    <a:cubicBezTo>
                      <a:pt x="255" y="26"/>
                      <a:pt x="254" y="26"/>
                      <a:pt x="255" y="24"/>
                    </a:cubicBezTo>
                    <a:cubicBezTo>
                      <a:pt x="255" y="25"/>
                      <a:pt x="255" y="26"/>
                      <a:pt x="256" y="25"/>
                    </a:cubicBezTo>
                    <a:cubicBezTo>
                      <a:pt x="256" y="27"/>
                      <a:pt x="255" y="27"/>
                      <a:pt x="255" y="28"/>
                    </a:cubicBezTo>
                    <a:cubicBezTo>
                      <a:pt x="255" y="28"/>
                      <a:pt x="256" y="28"/>
                      <a:pt x="256" y="28"/>
                    </a:cubicBezTo>
                    <a:cubicBezTo>
                      <a:pt x="256" y="28"/>
                      <a:pt x="256" y="29"/>
                      <a:pt x="257" y="29"/>
                    </a:cubicBezTo>
                    <a:cubicBezTo>
                      <a:pt x="257" y="27"/>
                      <a:pt x="257" y="27"/>
                      <a:pt x="257" y="27"/>
                    </a:cubicBezTo>
                    <a:cubicBezTo>
                      <a:pt x="258" y="26"/>
                      <a:pt x="258" y="27"/>
                      <a:pt x="258" y="28"/>
                    </a:cubicBezTo>
                    <a:cubicBezTo>
                      <a:pt x="259" y="28"/>
                      <a:pt x="259" y="28"/>
                      <a:pt x="259" y="28"/>
                    </a:cubicBezTo>
                    <a:cubicBezTo>
                      <a:pt x="260" y="28"/>
                      <a:pt x="260" y="27"/>
                      <a:pt x="260" y="27"/>
                    </a:cubicBezTo>
                    <a:cubicBezTo>
                      <a:pt x="261" y="28"/>
                      <a:pt x="263" y="27"/>
                      <a:pt x="264" y="28"/>
                    </a:cubicBezTo>
                    <a:cubicBezTo>
                      <a:pt x="265" y="27"/>
                      <a:pt x="267" y="27"/>
                      <a:pt x="268" y="26"/>
                    </a:cubicBezTo>
                    <a:cubicBezTo>
                      <a:pt x="269" y="26"/>
                      <a:pt x="269" y="28"/>
                      <a:pt x="270" y="26"/>
                    </a:cubicBezTo>
                    <a:cubicBezTo>
                      <a:pt x="271" y="26"/>
                      <a:pt x="270" y="28"/>
                      <a:pt x="271" y="28"/>
                    </a:cubicBezTo>
                    <a:cubicBezTo>
                      <a:pt x="272" y="28"/>
                      <a:pt x="272" y="28"/>
                      <a:pt x="273" y="28"/>
                    </a:cubicBezTo>
                    <a:cubicBezTo>
                      <a:pt x="273" y="27"/>
                      <a:pt x="272" y="27"/>
                      <a:pt x="272" y="27"/>
                    </a:cubicBezTo>
                    <a:cubicBezTo>
                      <a:pt x="272" y="27"/>
                      <a:pt x="272" y="26"/>
                      <a:pt x="272" y="26"/>
                    </a:cubicBezTo>
                    <a:cubicBezTo>
                      <a:pt x="271" y="25"/>
                      <a:pt x="271" y="25"/>
                      <a:pt x="271" y="25"/>
                    </a:cubicBezTo>
                    <a:cubicBezTo>
                      <a:pt x="272" y="24"/>
                      <a:pt x="271" y="25"/>
                      <a:pt x="272" y="26"/>
                    </a:cubicBezTo>
                    <a:cubicBezTo>
                      <a:pt x="272" y="26"/>
                      <a:pt x="273" y="26"/>
                      <a:pt x="273" y="26"/>
                    </a:cubicBezTo>
                    <a:cubicBezTo>
                      <a:pt x="273" y="26"/>
                      <a:pt x="273" y="27"/>
                      <a:pt x="275" y="27"/>
                    </a:cubicBezTo>
                    <a:cubicBezTo>
                      <a:pt x="275" y="26"/>
                      <a:pt x="275" y="26"/>
                      <a:pt x="275" y="26"/>
                    </a:cubicBezTo>
                    <a:cubicBezTo>
                      <a:pt x="276" y="26"/>
                      <a:pt x="277" y="26"/>
                      <a:pt x="277" y="25"/>
                    </a:cubicBezTo>
                    <a:cubicBezTo>
                      <a:pt x="277" y="25"/>
                      <a:pt x="277" y="26"/>
                      <a:pt x="278" y="26"/>
                    </a:cubicBezTo>
                    <a:cubicBezTo>
                      <a:pt x="278" y="26"/>
                      <a:pt x="277" y="26"/>
                      <a:pt x="277" y="26"/>
                    </a:cubicBezTo>
                    <a:cubicBezTo>
                      <a:pt x="277" y="27"/>
                      <a:pt x="279" y="28"/>
                      <a:pt x="278" y="28"/>
                    </a:cubicBezTo>
                    <a:cubicBezTo>
                      <a:pt x="279" y="29"/>
                      <a:pt x="281" y="27"/>
                      <a:pt x="282" y="26"/>
                    </a:cubicBezTo>
                    <a:cubicBezTo>
                      <a:pt x="282" y="25"/>
                      <a:pt x="282" y="23"/>
                      <a:pt x="280" y="23"/>
                    </a:cubicBezTo>
                    <a:cubicBezTo>
                      <a:pt x="280" y="27"/>
                      <a:pt x="280" y="27"/>
                      <a:pt x="280" y="27"/>
                    </a:cubicBezTo>
                    <a:cubicBezTo>
                      <a:pt x="279" y="27"/>
                      <a:pt x="279" y="26"/>
                      <a:pt x="278" y="26"/>
                    </a:cubicBezTo>
                    <a:cubicBezTo>
                      <a:pt x="278" y="25"/>
                      <a:pt x="279" y="25"/>
                      <a:pt x="279" y="24"/>
                    </a:cubicBezTo>
                    <a:cubicBezTo>
                      <a:pt x="278" y="24"/>
                      <a:pt x="278" y="23"/>
                      <a:pt x="278" y="22"/>
                    </a:cubicBezTo>
                    <a:cubicBezTo>
                      <a:pt x="277" y="23"/>
                      <a:pt x="276" y="22"/>
                      <a:pt x="276" y="22"/>
                    </a:cubicBezTo>
                    <a:cubicBezTo>
                      <a:pt x="276" y="22"/>
                      <a:pt x="276" y="21"/>
                      <a:pt x="276" y="20"/>
                    </a:cubicBezTo>
                    <a:cubicBezTo>
                      <a:pt x="277" y="21"/>
                      <a:pt x="278" y="21"/>
                      <a:pt x="278" y="21"/>
                    </a:cubicBezTo>
                    <a:cubicBezTo>
                      <a:pt x="280" y="21"/>
                      <a:pt x="280" y="21"/>
                      <a:pt x="281" y="20"/>
                    </a:cubicBezTo>
                    <a:cubicBezTo>
                      <a:pt x="281" y="20"/>
                      <a:pt x="281" y="20"/>
                      <a:pt x="281" y="20"/>
                    </a:cubicBezTo>
                    <a:cubicBezTo>
                      <a:pt x="281" y="20"/>
                      <a:pt x="282" y="19"/>
                      <a:pt x="282" y="20"/>
                    </a:cubicBezTo>
                    <a:cubicBezTo>
                      <a:pt x="282" y="20"/>
                      <a:pt x="282" y="20"/>
                      <a:pt x="283" y="21"/>
                    </a:cubicBezTo>
                    <a:cubicBezTo>
                      <a:pt x="283" y="21"/>
                      <a:pt x="283" y="21"/>
                      <a:pt x="284" y="21"/>
                    </a:cubicBezTo>
                    <a:cubicBezTo>
                      <a:pt x="284" y="20"/>
                      <a:pt x="284" y="20"/>
                      <a:pt x="284" y="20"/>
                    </a:cubicBezTo>
                    <a:cubicBezTo>
                      <a:pt x="285" y="21"/>
                      <a:pt x="286" y="22"/>
                      <a:pt x="287" y="22"/>
                    </a:cubicBezTo>
                    <a:cubicBezTo>
                      <a:pt x="287" y="22"/>
                      <a:pt x="287" y="22"/>
                      <a:pt x="287" y="23"/>
                    </a:cubicBezTo>
                    <a:cubicBezTo>
                      <a:pt x="287" y="23"/>
                      <a:pt x="285" y="23"/>
                      <a:pt x="285" y="23"/>
                    </a:cubicBezTo>
                    <a:cubicBezTo>
                      <a:pt x="284" y="23"/>
                      <a:pt x="285" y="24"/>
                      <a:pt x="284" y="24"/>
                    </a:cubicBezTo>
                    <a:cubicBezTo>
                      <a:pt x="283" y="24"/>
                      <a:pt x="284" y="22"/>
                      <a:pt x="282" y="23"/>
                    </a:cubicBezTo>
                    <a:cubicBezTo>
                      <a:pt x="282" y="24"/>
                      <a:pt x="283" y="24"/>
                      <a:pt x="283" y="24"/>
                    </a:cubicBezTo>
                    <a:cubicBezTo>
                      <a:pt x="283" y="24"/>
                      <a:pt x="283" y="25"/>
                      <a:pt x="284" y="25"/>
                    </a:cubicBezTo>
                    <a:cubicBezTo>
                      <a:pt x="284" y="26"/>
                      <a:pt x="283" y="26"/>
                      <a:pt x="283" y="27"/>
                    </a:cubicBezTo>
                    <a:cubicBezTo>
                      <a:pt x="285" y="26"/>
                      <a:pt x="285" y="26"/>
                      <a:pt x="286" y="28"/>
                    </a:cubicBezTo>
                    <a:cubicBezTo>
                      <a:pt x="287" y="28"/>
                      <a:pt x="287" y="27"/>
                      <a:pt x="288" y="26"/>
                    </a:cubicBezTo>
                    <a:cubicBezTo>
                      <a:pt x="289" y="27"/>
                      <a:pt x="291" y="26"/>
                      <a:pt x="291" y="28"/>
                    </a:cubicBezTo>
                    <a:cubicBezTo>
                      <a:pt x="292" y="28"/>
                      <a:pt x="292" y="26"/>
                      <a:pt x="292" y="26"/>
                    </a:cubicBezTo>
                    <a:cubicBezTo>
                      <a:pt x="293" y="26"/>
                      <a:pt x="292" y="26"/>
                      <a:pt x="292" y="27"/>
                    </a:cubicBezTo>
                    <a:cubicBezTo>
                      <a:pt x="292" y="27"/>
                      <a:pt x="293" y="27"/>
                      <a:pt x="293" y="28"/>
                    </a:cubicBezTo>
                    <a:cubicBezTo>
                      <a:pt x="295" y="28"/>
                      <a:pt x="295" y="28"/>
                      <a:pt x="295" y="28"/>
                    </a:cubicBezTo>
                    <a:cubicBezTo>
                      <a:pt x="295" y="27"/>
                      <a:pt x="295" y="27"/>
                      <a:pt x="295" y="27"/>
                    </a:cubicBezTo>
                    <a:cubicBezTo>
                      <a:pt x="295" y="27"/>
                      <a:pt x="294" y="26"/>
                      <a:pt x="294" y="26"/>
                    </a:cubicBezTo>
                    <a:cubicBezTo>
                      <a:pt x="294" y="25"/>
                      <a:pt x="295" y="25"/>
                      <a:pt x="295" y="24"/>
                    </a:cubicBezTo>
                    <a:cubicBezTo>
                      <a:pt x="296" y="23"/>
                      <a:pt x="295" y="25"/>
                      <a:pt x="296" y="26"/>
                    </a:cubicBezTo>
                    <a:cubicBezTo>
                      <a:pt x="297" y="26"/>
                      <a:pt x="297" y="25"/>
                      <a:pt x="298" y="24"/>
                    </a:cubicBezTo>
                    <a:cubicBezTo>
                      <a:pt x="298" y="24"/>
                      <a:pt x="298" y="24"/>
                      <a:pt x="299" y="24"/>
                    </a:cubicBezTo>
                    <a:cubicBezTo>
                      <a:pt x="299" y="24"/>
                      <a:pt x="299" y="24"/>
                      <a:pt x="299" y="23"/>
                    </a:cubicBezTo>
                    <a:cubicBezTo>
                      <a:pt x="300" y="24"/>
                      <a:pt x="301" y="25"/>
                      <a:pt x="300" y="26"/>
                    </a:cubicBezTo>
                    <a:cubicBezTo>
                      <a:pt x="300" y="26"/>
                      <a:pt x="300" y="24"/>
                      <a:pt x="298" y="25"/>
                    </a:cubicBezTo>
                    <a:cubicBezTo>
                      <a:pt x="298" y="26"/>
                      <a:pt x="300" y="25"/>
                      <a:pt x="299" y="27"/>
                    </a:cubicBezTo>
                    <a:cubicBezTo>
                      <a:pt x="301" y="27"/>
                      <a:pt x="302" y="27"/>
                      <a:pt x="303" y="27"/>
                    </a:cubicBezTo>
                    <a:cubicBezTo>
                      <a:pt x="303" y="27"/>
                      <a:pt x="303" y="26"/>
                      <a:pt x="303" y="26"/>
                    </a:cubicBezTo>
                    <a:cubicBezTo>
                      <a:pt x="303" y="26"/>
                      <a:pt x="304" y="26"/>
                      <a:pt x="304" y="26"/>
                    </a:cubicBezTo>
                    <a:cubicBezTo>
                      <a:pt x="304" y="26"/>
                      <a:pt x="304" y="25"/>
                      <a:pt x="304" y="25"/>
                    </a:cubicBezTo>
                    <a:cubicBezTo>
                      <a:pt x="305" y="25"/>
                      <a:pt x="306" y="25"/>
                      <a:pt x="306" y="24"/>
                    </a:cubicBezTo>
                    <a:cubicBezTo>
                      <a:pt x="306" y="24"/>
                      <a:pt x="306" y="24"/>
                      <a:pt x="306" y="24"/>
                    </a:cubicBezTo>
                    <a:cubicBezTo>
                      <a:pt x="306" y="24"/>
                      <a:pt x="306" y="25"/>
                      <a:pt x="306" y="26"/>
                    </a:cubicBezTo>
                    <a:cubicBezTo>
                      <a:pt x="308" y="25"/>
                      <a:pt x="308" y="26"/>
                      <a:pt x="307" y="28"/>
                    </a:cubicBezTo>
                    <a:cubicBezTo>
                      <a:pt x="308" y="27"/>
                      <a:pt x="309" y="27"/>
                      <a:pt x="310" y="27"/>
                    </a:cubicBezTo>
                    <a:cubicBezTo>
                      <a:pt x="309" y="26"/>
                      <a:pt x="311" y="27"/>
                      <a:pt x="311" y="26"/>
                    </a:cubicBezTo>
                    <a:cubicBezTo>
                      <a:pt x="312" y="25"/>
                      <a:pt x="311" y="23"/>
                      <a:pt x="313" y="24"/>
                    </a:cubicBezTo>
                    <a:cubicBezTo>
                      <a:pt x="313" y="24"/>
                      <a:pt x="313" y="24"/>
                      <a:pt x="313" y="23"/>
                    </a:cubicBezTo>
                    <a:cubicBezTo>
                      <a:pt x="313" y="23"/>
                      <a:pt x="313" y="23"/>
                      <a:pt x="314" y="23"/>
                    </a:cubicBezTo>
                    <a:cubicBezTo>
                      <a:pt x="314" y="23"/>
                      <a:pt x="314" y="23"/>
                      <a:pt x="314" y="22"/>
                    </a:cubicBezTo>
                    <a:cubicBezTo>
                      <a:pt x="313" y="22"/>
                      <a:pt x="313" y="22"/>
                      <a:pt x="313" y="22"/>
                    </a:cubicBezTo>
                    <a:cubicBezTo>
                      <a:pt x="313" y="22"/>
                      <a:pt x="313" y="22"/>
                      <a:pt x="313" y="22"/>
                    </a:cubicBezTo>
                    <a:cubicBezTo>
                      <a:pt x="312" y="22"/>
                      <a:pt x="312" y="23"/>
                      <a:pt x="311" y="23"/>
                    </a:cubicBezTo>
                    <a:cubicBezTo>
                      <a:pt x="311" y="23"/>
                      <a:pt x="310" y="22"/>
                      <a:pt x="309" y="22"/>
                    </a:cubicBezTo>
                    <a:cubicBezTo>
                      <a:pt x="310" y="22"/>
                      <a:pt x="310" y="21"/>
                      <a:pt x="311" y="20"/>
                    </a:cubicBezTo>
                    <a:cubicBezTo>
                      <a:pt x="312" y="20"/>
                      <a:pt x="313" y="22"/>
                      <a:pt x="315" y="20"/>
                    </a:cubicBezTo>
                    <a:cubicBezTo>
                      <a:pt x="314" y="20"/>
                      <a:pt x="314" y="20"/>
                      <a:pt x="314" y="19"/>
                    </a:cubicBezTo>
                    <a:cubicBezTo>
                      <a:pt x="314" y="19"/>
                      <a:pt x="315" y="19"/>
                      <a:pt x="315" y="19"/>
                    </a:cubicBezTo>
                    <a:cubicBezTo>
                      <a:pt x="315" y="19"/>
                      <a:pt x="315" y="19"/>
                      <a:pt x="315" y="19"/>
                    </a:cubicBezTo>
                    <a:cubicBezTo>
                      <a:pt x="315" y="20"/>
                      <a:pt x="316" y="20"/>
                      <a:pt x="316" y="20"/>
                    </a:cubicBezTo>
                    <a:cubicBezTo>
                      <a:pt x="315" y="21"/>
                      <a:pt x="315" y="21"/>
                      <a:pt x="314" y="21"/>
                    </a:cubicBezTo>
                    <a:cubicBezTo>
                      <a:pt x="314" y="22"/>
                      <a:pt x="315" y="22"/>
                      <a:pt x="314" y="22"/>
                    </a:cubicBezTo>
                    <a:cubicBezTo>
                      <a:pt x="315" y="23"/>
                      <a:pt x="315" y="24"/>
                      <a:pt x="316" y="24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6" y="24"/>
                      <a:pt x="316" y="24"/>
                      <a:pt x="316" y="24"/>
                    </a:cubicBezTo>
                    <a:cubicBezTo>
                      <a:pt x="316" y="24"/>
                      <a:pt x="315" y="25"/>
                      <a:pt x="315" y="25"/>
                    </a:cubicBezTo>
                    <a:cubicBezTo>
                      <a:pt x="314" y="24"/>
                      <a:pt x="314" y="25"/>
                      <a:pt x="313" y="25"/>
                    </a:cubicBezTo>
                    <a:cubicBezTo>
                      <a:pt x="312" y="27"/>
                      <a:pt x="314" y="28"/>
                      <a:pt x="315" y="27"/>
                    </a:cubicBezTo>
                    <a:cubicBezTo>
                      <a:pt x="316" y="27"/>
                      <a:pt x="315" y="27"/>
                      <a:pt x="315" y="27"/>
                    </a:cubicBezTo>
                    <a:cubicBezTo>
                      <a:pt x="315" y="28"/>
                      <a:pt x="316" y="28"/>
                      <a:pt x="316" y="28"/>
                    </a:cubicBezTo>
                    <a:cubicBezTo>
                      <a:pt x="318" y="27"/>
                      <a:pt x="321" y="27"/>
                      <a:pt x="322" y="29"/>
                    </a:cubicBezTo>
                    <a:cubicBezTo>
                      <a:pt x="323" y="27"/>
                      <a:pt x="323" y="28"/>
                      <a:pt x="324" y="27"/>
                    </a:cubicBezTo>
                    <a:cubicBezTo>
                      <a:pt x="324" y="26"/>
                      <a:pt x="324" y="26"/>
                      <a:pt x="324" y="25"/>
                    </a:cubicBezTo>
                    <a:cubicBezTo>
                      <a:pt x="325" y="26"/>
                      <a:pt x="325" y="25"/>
                      <a:pt x="327" y="25"/>
                    </a:cubicBezTo>
                    <a:cubicBezTo>
                      <a:pt x="326" y="25"/>
                      <a:pt x="326" y="26"/>
                      <a:pt x="325" y="26"/>
                    </a:cubicBezTo>
                    <a:cubicBezTo>
                      <a:pt x="325" y="27"/>
                      <a:pt x="326" y="27"/>
                      <a:pt x="327" y="27"/>
                    </a:cubicBezTo>
                    <a:cubicBezTo>
                      <a:pt x="328" y="27"/>
                      <a:pt x="327" y="28"/>
                      <a:pt x="328" y="28"/>
                    </a:cubicBezTo>
                    <a:cubicBezTo>
                      <a:pt x="329" y="28"/>
                      <a:pt x="329" y="28"/>
                      <a:pt x="329" y="29"/>
                    </a:cubicBezTo>
                    <a:cubicBezTo>
                      <a:pt x="330" y="29"/>
                      <a:pt x="330" y="28"/>
                      <a:pt x="330" y="28"/>
                    </a:cubicBezTo>
                    <a:cubicBezTo>
                      <a:pt x="331" y="28"/>
                      <a:pt x="331" y="28"/>
                      <a:pt x="332" y="28"/>
                    </a:cubicBezTo>
                    <a:cubicBezTo>
                      <a:pt x="333" y="27"/>
                      <a:pt x="335" y="27"/>
                      <a:pt x="335" y="26"/>
                    </a:cubicBezTo>
                    <a:cubicBezTo>
                      <a:pt x="336" y="26"/>
                      <a:pt x="336" y="28"/>
                      <a:pt x="338" y="27"/>
                    </a:cubicBezTo>
                    <a:cubicBezTo>
                      <a:pt x="338" y="27"/>
                      <a:pt x="337" y="28"/>
                      <a:pt x="337" y="28"/>
                    </a:cubicBezTo>
                    <a:cubicBezTo>
                      <a:pt x="338" y="29"/>
                      <a:pt x="339" y="28"/>
                      <a:pt x="340" y="27"/>
                    </a:cubicBezTo>
                    <a:cubicBezTo>
                      <a:pt x="340" y="25"/>
                      <a:pt x="337" y="25"/>
                      <a:pt x="337" y="23"/>
                    </a:cubicBezTo>
                    <a:cubicBezTo>
                      <a:pt x="336" y="24"/>
                      <a:pt x="336" y="24"/>
                      <a:pt x="334" y="24"/>
                    </a:cubicBezTo>
                    <a:cubicBezTo>
                      <a:pt x="334" y="22"/>
                      <a:pt x="336" y="23"/>
                      <a:pt x="335" y="23"/>
                    </a:cubicBezTo>
                    <a:cubicBezTo>
                      <a:pt x="335" y="23"/>
                      <a:pt x="335" y="23"/>
                      <a:pt x="335" y="22"/>
                    </a:cubicBezTo>
                    <a:cubicBezTo>
                      <a:pt x="335" y="22"/>
                      <a:pt x="335" y="22"/>
                      <a:pt x="335" y="22"/>
                    </a:cubicBezTo>
                    <a:cubicBezTo>
                      <a:pt x="335" y="22"/>
                      <a:pt x="337" y="22"/>
                      <a:pt x="336" y="21"/>
                    </a:cubicBezTo>
                    <a:cubicBezTo>
                      <a:pt x="335" y="21"/>
                      <a:pt x="334" y="21"/>
                      <a:pt x="334" y="22"/>
                    </a:cubicBezTo>
                    <a:cubicBezTo>
                      <a:pt x="334" y="22"/>
                      <a:pt x="334" y="22"/>
                      <a:pt x="334" y="22"/>
                    </a:cubicBezTo>
                    <a:cubicBezTo>
                      <a:pt x="334" y="21"/>
                      <a:pt x="334" y="20"/>
                      <a:pt x="334" y="19"/>
                    </a:cubicBezTo>
                    <a:cubicBezTo>
                      <a:pt x="332" y="19"/>
                      <a:pt x="332" y="21"/>
                      <a:pt x="331" y="22"/>
                    </a:cubicBezTo>
                    <a:cubicBezTo>
                      <a:pt x="331" y="23"/>
                      <a:pt x="331" y="23"/>
                      <a:pt x="330" y="23"/>
                    </a:cubicBezTo>
                    <a:cubicBezTo>
                      <a:pt x="330" y="23"/>
                      <a:pt x="330" y="23"/>
                      <a:pt x="330" y="23"/>
                    </a:cubicBezTo>
                    <a:cubicBezTo>
                      <a:pt x="330" y="23"/>
                      <a:pt x="330" y="23"/>
                      <a:pt x="329" y="23"/>
                    </a:cubicBezTo>
                    <a:cubicBezTo>
                      <a:pt x="329" y="23"/>
                      <a:pt x="329" y="23"/>
                      <a:pt x="329" y="23"/>
                    </a:cubicBezTo>
                    <a:cubicBezTo>
                      <a:pt x="329" y="23"/>
                      <a:pt x="328" y="22"/>
                      <a:pt x="328" y="23"/>
                    </a:cubicBezTo>
                    <a:cubicBezTo>
                      <a:pt x="328" y="23"/>
                      <a:pt x="328" y="23"/>
                      <a:pt x="328" y="23"/>
                    </a:cubicBezTo>
                    <a:cubicBezTo>
                      <a:pt x="327" y="22"/>
                      <a:pt x="327" y="22"/>
                      <a:pt x="326" y="22"/>
                    </a:cubicBezTo>
                    <a:cubicBezTo>
                      <a:pt x="325" y="22"/>
                      <a:pt x="325" y="21"/>
                      <a:pt x="325" y="21"/>
                    </a:cubicBezTo>
                    <a:cubicBezTo>
                      <a:pt x="325" y="21"/>
                      <a:pt x="324" y="22"/>
                      <a:pt x="324" y="22"/>
                    </a:cubicBezTo>
                    <a:cubicBezTo>
                      <a:pt x="323" y="22"/>
                      <a:pt x="323" y="21"/>
                      <a:pt x="322" y="21"/>
                    </a:cubicBezTo>
                    <a:cubicBezTo>
                      <a:pt x="322" y="22"/>
                      <a:pt x="322" y="22"/>
                      <a:pt x="323" y="22"/>
                    </a:cubicBezTo>
                    <a:cubicBezTo>
                      <a:pt x="323" y="23"/>
                      <a:pt x="322" y="23"/>
                      <a:pt x="322" y="23"/>
                    </a:cubicBezTo>
                    <a:cubicBezTo>
                      <a:pt x="321" y="23"/>
                      <a:pt x="322" y="25"/>
                      <a:pt x="320" y="24"/>
                    </a:cubicBezTo>
                    <a:cubicBezTo>
                      <a:pt x="319" y="24"/>
                      <a:pt x="321" y="22"/>
                      <a:pt x="322" y="22"/>
                    </a:cubicBezTo>
                    <a:cubicBezTo>
                      <a:pt x="322" y="21"/>
                      <a:pt x="321" y="22"/>
                      <a:pt x="320" y="21"/>
                    </a:cubicBezTo>
                    <a:cubicBezTo>
                      <a:pt x="321" y="21"/>
                      <a:pt x="321" y="21"/>
                      <a:pt x="321" y="21"/>
                    </a:cubicBezTo>
                    <a:cubicBezTo>
                      <a:pt x="320" y="21"/>
                      <a:pt x="320" y="20"/>
                      <a:pt x="320" y="19"/>
                    </a:cubicBezTo>
                    <a:cubicBezTo>
                      <a:pt x="320" y="19"/>
                      <a:pt x="320" y="19"/>
                      <a:pt x="320" y="19"/>
                    </a:cubicBezTo>
                    <a:cubicBezTo>
                      <a:pt x="321" y="19"/>
                      <a:pt x="321" y="19"/>
                      <a:pt x="321" y="20"/>
                    </a:cubicBezTo>
                    <a:cubicBezTo>
                      <a:pt x="323" y="20"/>
                      <a:pt x="324" y="20"/>
                      <a:pt x="325" y="19"/>
                    </a:cubicBezTo>
                    <a:cubicBezTo>
                      <a:pt x="326" y="20"/>
                      <a:pt x="326" y="20"/>
                      <a:pt x="326" y="20"/>
                    </a:cubicBezTo>
                    <a:cubicBezTo>
                      <a:pt x="326" y="20"/>
                      <a:pt x="327" y="20"/>
                      <a:pt x="328" y="20"/>
                    </a:cubicBezTo>
                    <a:cubicBezTo>
                      <a:pt x="328" y="20"/>
                      <a:pt x="328" y="20"/>
                      <a:pt x="328" y="20"/>
                    </a:cubicBezTo>
                    <a:cubicBezTo>
                      <a:pt x="328" y="20"/>
                      <a:pt x="328" y="20"/>
                      <a:pt x="328" y="20"/>
                    </a:cubicBezTo>
                    <a:cubicBezTo>
                      <a:pt x="327" y="22"/>
                      <a:pt x="329" y="21"/>
                      <a:pt x="330" y="21"/>
                    </a:cubicBezTo>
                    <a:cubicBezTo>
                      <a:pt x="330" y="20"/>
                      <a:pt x="331" y="20"/>
                      <a:pt x="331" y="20"/>
                    </a:cubicBezTo>
                    <a:cubicBezTo>
                      <a:pt x="331" y="19"/>
                      <a:pt x="331" y="19"/>
                      <a:pt x="331" y="19"/>
                    </a:cubicBezTo>
                    <a:cubicBezTo>
                      <a:pt x="331" y="19"/>
                      <a:pt x="332" y="19"/>
                      <a:pt x="332" y="19"/>
                    </a:cubicBezTo>
                    <a:cubicBezTo>
                      <a:pt x="331" y="18"/>
                      <a:pt x="331" y="17"/>
                      <a:pt x="331" y="17"/>
                    </a:cubicBezTo>
                    <a:cubicBezTo>
                      <a:pt x="333" y="18"/>
                      <a:pt x="333" y="16"/>
                      <a:pt x="335" y="16"/>
                    </a:cubicBezTo>
                    <a:cubicBezTo>
                      <a:pt x="336" y="16"/>
                      <a:pt x="335" y="18"/>
                      <a:pt x="336" y="18"/>
                    </a:cubicBezTo>
                    <a:cubicBezTo>
                      <a:pt x="337" y="18"/>
                      <a:pt x="338" y="18"/>
                      <a:pt x="339" y="19"/>
                    </a:cubicBezTo>
                    <a:cubicBezTo>
                      <a:pt x="339" y="20"/>
                      <a:pt x="340" y="20"/>
                      <a:pt x="340" y="21"/>
                    </a:cubicBezTo>
                    <a:cubicBezTo>
                      <a:pt x="342" y="21"/>
                      <a:pt x="342" y="21"/>
                      <a:pt x="343" y="21"/>
                    </a:cubicBezTo>
                    <a:cubicBezTo>
                      <a:pt x="343" y="21"/>
                      <a:pt x="342" y="22"/>
                      <a:pt x="342" y="22"/>
                    </a:cubicBezTo>
                    <a:cubicBezTo>
                      <a:pt x="342" y="23"/>
                      <a:pt x="343" y="23"/>
                      <a:pt x="343" y="23"/>
                    </a:cubicBezTo>
                    <a:cubicBezTo>
                      <a:pt x="344" y="24"/>
                      <a:pt x="342" y="24"/>
                      <a:pt x="343" y="26"/>
                    </a:cubicBezTo>
                    <a:cubicBezTo>
                      <a:pt x="344" y="26"/>
                      <a:pt x="344" y="26"/>
                      <a:pt x="344" y="27"/>
                    </a:cubicBezTo>
                    <a:cubicBezTo>
                      <a:pt x="346" y="26"/>
                      <a:pt x="346" y="27"/>
                      <a:pt x="348" y="27"/>
                    </a:cubicBezTo>
                    <a:cubicBezTo>
                      <a:pt x="347" y="24"/>
                      <a:pt x="349" y="24"/>
                      <a:pt x="350" y="25"/>
                    </a:cubicBezTo>
                    <a:cubicBezTo>
                      <a:pt x="350" y="24"/>
                      <a:pt x="350" y="24"/>
                      <a:pt x="350" y="23"/>
                    </a:cubicBezTo>
                    <a:cubicBezTo>
                      <a:pt x="350" y="23"/>
                      <a:pt x="349" y="23"/>
                      <a:pt x="349" y="22"/>
                    </a:cubicBezTo>
                    <a:cubicBezTo>
                      <a:pt x="349" y="22"/>
                      <a:pt x="349" y="20"/>
                      <a:pt x="348" y="21"/>
                    </a:cubicBezTo>
                    <a:cubicBezTo>
                      <a:pt x="348" y="20"/>
                      <a:pt x="347" y="19"/>
                      <a:pt x="347" y="18"/>
                    </a:cubicBezTo>
                    <a:cubicBezTo>
                      <a:pt x="347" y="19"/>
                      <a:pt x="348" y="19"/>
                      <a:pt x="349" y="19"/>
                    </a:cubicBezTo>
                    <a:cubicBezTo>
                      <a:pt x="349" y="18"/>
                      <a:pt x="349" y="18"/>
                      <a:pt x="349" y="18"/>
                    </a:cubicBezTo>
                    <a:cubicBezTo>
                      <a:pt x="349" y="18"/>
                      <a:pt x="349" y="18"/>
                      <a:pt x="349" y="18"/>
                    </a:cubicBezTo>
                    <a:cubicBezTo>
                      <a:pt x="350" y="18"/>
                      <a:pt x="350" y="18"/>
                      <a:pt x="351" y="18"/>
                    </a:cubicBezTo>
                    <a:cubicBezTo>
                      <a:pt x="351" y="18"/>
                      <a:pt x="351" y="18"/>
                      <a:pt x="351" y="18"/>
                    </a:cubicBezTo>
                    <a:cubicBezTo>
                      <a:pt x="351" y="19"/>
                      <a:pt x="351" y="19"/>
                      <a:pt x="351" y="19"/>
                    </a:cubicBezTo>
                    <a:cubicBezTo>
                      <a:pt x="352" y="19"/>
                      <a:pt x="353" y="19"/>
                      <a:pt x="353" y="19"/>
                    </a:cubicBezTo>
                    <a:cubicBezTo>
                      <a:pt x="353" y="19"/>
                      <a:pt x="353" y="18"/>
                      <a:pt x="353" y="18"/>
                    </a:cubicBezTo>
                    <a:cubicBezTo>
                      <a:pt x="354" y="18"/>
                      <a:pt x="354" y="18"/>
                      <a:pt x="354" y="18"/>
                    </a:cubicBezTo>
                    <a:cubicBezTo>
                      <a:pt x="354" y="18"/>
                      <a:pt x="354" y="19"/>
                      <a:pt x="354" y="19"/>
                    </a:cubicBezTo>
                    <a:cubicBezTo>
                      <a:pt x="354" y="19"/>
                      <a:pt x="355" y="19"/>
                      <a:pt x="355" y="20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5" y="20"/>
                      <a:pt x="355" y="20"/>
                      <a:pt x="355" y="20"/>
                    </a:cubicBezTo>
                    <a:cubicBezTo>
                      <a:pt x="355" y="20"/>
                      <a:pt x="354" y="21"/>
                      <a:pt x="354" y="22"/>
                    </a:cubicBezTo>
                    <a:cubicBezTo>
                      <a:pt x="356" y="22"/>
                      <a:pt x="356" y="22"/>
                      <a:pt x="356" y="22"/>
                    </a:cubicBezTo>
                    <a:cubicBezTo>
                      <a:pt x="356" y="22"/>
                      <a:pt x="355" y="22"/>
                      <a:pt x="354" y="22"/>
                    </a:cubicBezTo>
                    <a:cubicBezTo>
                      <a:pt x="353" y="22"/>
                      <a:pt x="354" y="20"/>
                      <a:pt x="353" y="20"/>
                    </a:cubicBezTo>
                    <a:cubicBezTo>
                      <a:pt x="353" y="21"/>
                      <a:pt x="352" y="22"/>
                      <a:pt x="351" y="21"/>
                    </a:cubicBezTo>
                    <a:cubicBezTo>
                      <a:pt x="351" y="22"/>
                      <a:pt x="351" y="22"/>
                      <a:pt x="351" y="23"/>
                    </a:cubicBezTo>
                    <a:cubicBezTo>
                      <a:pt x="352" y="23"/>
                      <a:pt x="352" y="22"/>
                      <a:pt x="353" y="22"/>
                    </a:cubicBezTo>
                    <a:cubicBezTo>
                      <a:pt x="353" y="22"/>
                      <a:pt x="353" y="23"/>
                      <a:pt x="354" y="24"/>
                    </a:cubicBezTo>
                    <a:cubicBezTo>
                      <a:pt x="352" y="23"/>
                      <a:pt x="352" y="23"/>
                      <a:pt x="351" y="24"/>
                    </a:cubicBezTo>
                    <a:cubicBezTo>
                      <a:pt x="351" y="25"/>
                      <a:pt x="350" y="25"/>
                      <a:pt x="351" y="27"/>
                    </a:cubicBezTo>
                    <a:cubicBezTo>
                      <a:pt x="351" y="27"/>
                      <a:pt x="352" y="28"/>
                      <a:pt x="350" y="28"/>
                    </a:cubicBezTo>
                    <a:cubicBezTo>
                      <a:pt x="350" y="28"/>
                      <a:pt x="351" y="29"/>
                      <a:pt x="352" y="29"/>
                    </a:cubicBezTo>
                    <a:cubicBezTo>
                      <a:pt x="353" y="29"/>
                      <a:pt x="353" y="30"/>
                      <a:pt x="354" y="29"/>
                    </a:cubicBezTo>
                    <a:cubicBezTo>
                      <a:pt x="354" y="27"/>
                      <a:pt x="354" y="29"/>
                      <a:pt x="353" y="29"/>
                    </a:cubicBezTo>
                    <a:cubicBezTo>
                      <a:pt x="353" y="28"/>
                      <a:pt x="354" y="28"/>
                      <a:pt x="354" y="27"/>
                    </a:cubicBezTo>
                    <a:cubicBezTo>
                      <a:pt x="354" y="27"/>
                      <a:pt x="353" y="26"/>
                      <a:pt x="353" y="26"/>
                    </a:cubicBezTo>
                    <a:cubicBezTo>
                      <a:pt x="353" y="26"/>
                      <a:pt x="354" y="25"/>
                      <a:pt x="353" y="25"/>
                    </a:cubicBezTo>
                    <a:cubicBezTo>
                      <a:pt x="353" y="24"/>
                      <a:pt x="354" y="26"/>
                      <a:pt x="355" y="26"/>
                    </a:cubicBezTo>
                    <a:cubicBezTo>
                      <a:pt x="354" y="25"/>
                      <a:pt x="355" y="25"/>
                      <a:pt x="356" y="25"/>
                    </a:cubicBezTo>
                    <a:cubicBezTo>
                      <a:pt x="356" y="24"/>
                      <a:pt x="356" y="24"/>
                      <a:pt x="357" y="24"/>
                    </a:cubicBezTo>
                    <a:cubicBezTo>
                      <a:pt x="358" y="25"/>
                      <a:pt x="357" y="25"/>
                      <a:pt x="358" y="26"/>
                    </a:cubicBezTo>
                    <a:cubicBezTo>
                      <a:pt x="359" y="26"/>
                      <a:pt x="360" y="25"/>
                      <a:pt x="360" y="28"/>
                    </a:cubicBezTo>
                    <a:cubicBezTo>
                      <a:pt x="362" y="28"/>
                      <a:pt x="362" y="27"/>
                      <a:pt x="362" y="26"/>
                    </a:cubicBezTo>
                    <a:cubicBezTo>
                      <a:pt x="364" y="26"/>
                      <a:pt x="364" y="26"/>
                      <a:pt x="366" y="26"/>
                    </a:cubicBezTo>
                    <a:cubicBezTo>
                      <a:pt x="366" y="26"/>
                      <a:pt x="366" y="25"/>
                      <a:pt x="365" y="25"/>
                    </a:cubicBezTo>
                    <a:cubicBezTo>
                      <a:pt x="366" y="25"/>
                      <a:pt x="366" y="25"/>
                      <a:pt x="366" y="24"/>
                    </a:cubicBezTo>
                    <a:cubicBezTo>
                      <a:pt x="367" y="23"/>
                      <a:pt x="366" y="26"/>
                      <a:pt x="367" y="26"/>
                    </a:cubicBezTo>
                    <a:cubicBezTo>
                      <a:pt x="367" y="26"/>
                      <a:pt x="367" y="26"/>
                      <a:pt x="366" y="26"/>
                    </a:cubicBezTo>
                    <a:cubicBezTo>
                      <a:pt x="366" y="27"/>
                      <a:pt x="367" y="28"/>
                      <a:pt x="368" y="29"/>
                    </a:cubicBezTo>
                    <a:cubicBezTo>
                      <a:pt x="368" y="29"/>
                      <a:pt x="368" y="28"/>
                      <a:pt x="368" y="27"/>
                    </a:cubicBezTo>
                    <a:cubicBezTo>
                      <a:pt x="369" y="26"/>
                      <a:pt x="369" y="26"/>
                      <a:pt x="370" y="26"/>
                    </a:cubicBezTo>
                    <a:cubicBezTo>
                      <a:pt x="370" y="23"/>
                      <a:pt x="370" y="23"/>
                      <a:pt x="370" y="23"/>
                    </a:cubicBezTo>
                    <a:cubicBezTo>
                      <a:pt x="371" y="23"/>
                      <a:pt x="371" y="24"/>
                      <a:pt x="371" y="25"/>
                    </a:cubicBezTo>
                    <a:cubicBezTo>
                      <a:pt x="371" y="25"/>
                      <a:pt x="372" y="25"/>
                      <a:pt x="372" y="26"/>
                    </a:cubicBezTo>
                    <a:cubicBezTo>
                      <a:pt x="372" y="26"/>
                      <a:pt x="373" y="26"/>
                      <a:pt x="373" y="26"/>
                    </a:cubicBezTo>
                    <a:cubicBezTo>
                      <a:pt x="374" y="26"/>
                      <a:pt x="374" y="27"/>
                      <a:pt x="374" y="27"/>
                    </a:cubicBezTo>
                    <a:cubicBezTo>
                      <a:pt x="375" y="27"/>
                      <a:pt x="376" y="27"/>
                      <a:pt x="378" y="27"/>
                    </a:cubicBezTo>
                    <a:cubicBezTo>
                      <a:pt x="378" y="25"/>
                      <a:pt x="379" y="24"/>
                      <a:pt x="379" y="23"/>
                    </a:cubicBezTo>
                    <a:cubicBezTo>
                      <a:pt x="380" y="24"/>
                      <a:pt x="380" y="24"/>
                      <a:pt x="380" y="25"/>
                    </a:cubicBezTo>
                    <a:cubicBezTo>
                      <a:pt x="380" y="26"/>
                      <a:pt x="381" y="26"/>
                      <a:pt x="380" y="26"/>
                    </a:cubicBezTo>
                    <a:cubicBezTo>
                      <a:pt x="380" y="26"/>
                      <a:pt x="380" y="27"/>
                      <a:pt x="380" y="27"/>
                    </a:cubicBezTo>
                    <a:cubicBezTo>
                      <a:pt x="380" y="28"/>
                      <a:pt x="382" y="28"/>
                      <a:pt x="381" y="29"/>
                    </a:cubicBezTo>
                    <a:cubicBezTo>
                      <a:pt x="382" y="29"/>
                      <a:pt x="382" y="28"/>
                      <a:pt x="383" y="29"/>
                    </a:cubicBezTo>
                    <a:cubicBezTo>
                      <a:pt x="383" y="27"/>
                      <a:pt x="382" y="26"/>
                      <a:pt x="383" y="24"/>
                    </a:cubicBezTo>
                    <a:cubicBezTo>
                      <a:pt x="384" y="26"/>
                      <a:pt x="384" y="23"/>
                      <a:pt x="386" y="23"/>
                    </a:cubicBezTo>
                    <a:cubicBezTo>
                      <a:pt x="388" y="23"/>
                      <a:pt x="387" y="25"/>
                      <a:pt x="388" y="26"/>
                    </a:cubicBezTo>
                    <a:cubicBezTo>
                      <a:pt x="389" y="26"/>
                      <a:pt x="389" y="27"/>
                      <a:pt x="389" y="27"/>
                    </a:cubicBezTo>
                    <a:cubicBezTo>
                      <a:pt x="390" y="27"/>
                      <a:pt x="391" y="26"/>
                      <a:pt x="393" y="27"/>
                    </a:cubicBezTo>
                    <a:cubicBezTo>
                      <a:pt x="393" y="26"/>
                      <a:pt x="393" y="25"/>
                      <a:pt x="393" y="25"/>
                    </a:cubicBezTo>
                    <a:cubicBezTo>
                      <a:pt x="396" y="24"/>
                      <a:pt x="396" y="26"/>
                      <a:pt x="396" y="28"/>
                    </a:cubicBezTo>
                    <a:cubicBezTo>
                      <a:pt x="397" y="29"/>
                      <a:pt x="398" y="28"/>
                      <a:pt x="400" y="29"/>
                    </a:cubicBezTo>
                    <a:cubicBezTo>
                      <a:pt x="401" y="29"/>
                      <a:pt x="401" y="29"/>
                      <a:pt x="401" y="30"/>
                    </a:cubicBezTo>
                    <a:cubicBezTo>
                      <a:pt x="402" y="29"/>
                      <a:pt x="403" y="30"/>
                      <a:pt x="405" y="30"/>
                    </a:cubicBezTo>
                    <a:cubicBezTo>
                      <a:pt x="406" y="30"/>
                      <a:pt x="406" y="30"/>
                      <a:pt x="406" y="31"/>
                    </a:cubicBezTo>
                    <a:cubicBezTo>
                      <a:pt x="407" y="30"/>
                      <a:pt x="405" y="29"/>
                      <a:pt x="405" y="28"/>
                    </a:cubicBezTo>
                    <a:cubicBezTo>
                      <a:pt x="404" y="28"/>
                      <a:pt x="404" y="29"/>
                      <a:pt x="403" y="29"/>
                    </a:cubicBezTo>
                    <a:cubicBezTo>
                      <a:pt x="403" y="28"/>
                      <a:pt x="404" y="28"/>
                      <a:pt x="405" y="28"/>
                    </a:cubicBezTo>
                    <a:cubicBezTo>
                      <a:pt x="405" y="28"/>
                      <a:pt x="405" y="27"/>
                      <a:pt x="405" y="27"/>
                    </a:cubicBezTo>
                    <a:cubicBezTo>
                      <a:pt x="405" y="27"/>
                      <a:pt x="406" y="27"/>
                      <a:pt x="406" y="27"/>
                    </a:cubicBezTo>
                    <a:cubicBezTo>
                      <a:pt x="406" y="27"/>
                      <a:pt x="406" y="26"/>
                      <a:pt x="406" y="26"/>
                    </a:cubicBezTo>
                    <a:cubicBezTo>
                      <a:pt x="407" y="26"/>
                      <a:pt x="407" y="26"/>
                      <a:pt x="408" y="26"/>
                    </a:cubicBezTo>
                    <a:cubicBezTo>
                      <a:pt x="407" y="24"/>
                      <a:pt x="410" y="24"/>
                      <a:pt x="409" y="23"/>
                    </a:cubicBezTo>
                    <a:cubicBezTo>
                      <a:pt x="410" y="23"/>
                      <a:pt x="410" y="23"/>
                      <a:pt x="410" y="23"/>
                    </a:cubicBezTo>
                    <a:cubicBezTo>
                      <a:pt x="411" y="23"/>
                      <a:pt x="410" y="25"/>
                      <a:pt x="410" y="25"/>
                    </a:cubicBezTo>
                    <a:cubicBezTo>
                      <a:pt x="411" y="25"/>
                      <a:pt x="409" y="27"/>
                      <a:pt x="411" y="26"/>
                    </a:cubicBezTo>
                    <a:cubicBezTo>
                      <a:pt x="411" y="27"/>
                      <a:pt x="411" y="27"/>
                      <a:pt x="410" y="27"/>
                    </a:cubicBezTo>
                    <a:cubicBezTo>
                      <a:pt x="409" y="29"/>
                      <a:pt x="411" y="28"/>
                      <a:pt x="411" y="30"/>
                    </a:cubicBezTo>
                    <a:cubicBezTo>
                      <a:pt x="413" y="30"/>
                      <a:pt x="414" y="29"/>
                      <a:pt x="414" y="29"/>
                    </a:cubicBezTo>
                    <a:cubicBezTo>
                      <a:pt x="415" y="30"/>
                      <a:pt x="418" y="31"/>
                      <a:pt x="421" y="31"/>
                    </a:cubicBezTo>
                    <a:cubicBezTo>
                      <a:pt x="421" y="30"/>
                      <a:pt x="422" y="29"/>
                      <a:pt x="421" y="28"/>
                    </a:cubicBezTo>
                    <a:cubicBezTo>
                      <a:pt x="421" y="27"/>
                      <a:pt x="421" y="27"/>
                      <a:pt x="420" y="27"/>
                    </a:cubicBezTo>
                    <a:cubicBezTo>
                      <a:pt x="420" y="26"/>
                      <a:pt x="422" y="27"/>
                      <a:pt x="421" y="25"/>
                    </a:cubicBezTo>
                    <a:cubicBezTo>
                      <a:pt x="422" y="25"/>
                      <a:pt x="423" y="25"/>
                      <a:pt x="424" y="26"/>
                    </a:cubicBezTo>
                    <a:cubicBezTo>
                      <a:pt x="424" y="26"/>
                      <a:pt x="425" y="26"/>
                      <a:pt x="425" y="26"/>
                    </a:cubicBezTo>
                    <a:cubicBezTo>
                      <a:pt x="425" y="26"/>
                      <a:pt x="425" y="27"/>
                      <a:pt x="426" y="27"/>
                    </a:cubicBezTo>
                    <a:cubicBezTo>
                      <a:pt x="426" y="28"/>
                      <a:pt x="424" y="28"/>
                      <a:pt x="424" y="30"/>
                    </a:cubicBezTo>
                    <a:cubicBezTo>
                      <a:pt x="425" y="30"/>
                      <a:pt x="425" y="30"/>
                      <a:pt x="425" y="30"/>
                    </a:cubicBezTo>
                    <a:cubicBezTo>
                      <a:pt x="426" y="30"/>
                      <a:pt x="426" y="30"/>
                      <a:pt x="427" y="30"/>
                    </a:cubicBezTo>
                    <a:cubicBezTo>
                      <a:pt x="427" y="30"/>
                      <a:pt x="427" y="30"/>
                      <a:pt x="427" y="30"/>
                    </a:cubicBezTo>
                    <a:cubicBezTo>
                      <a:pt x="427" y="30"/>
                      <a:pt x="428" y="30"/>
                      <a:pt x="428" y="30"/>
                    </a:cubicBezTo>
                    <a:cubicBezTo>
                      <a:pt x="428" y="30"/>
                      <a:pt x="429" y="30"/>
                      <a:pt x="430" y="30"/>
                    </a:cubicBezTo>
                    <a:cubicBezTo>
                      <a:pt x="430" y="29"/>
                      <a:pt x="429" y="30"/>
                      <a:pt x="428" y="30"/>
                    </a:cubicBezTo>
                    <a:cubicBezTo>
                      <a:pt x="429" y="29"/>
                      <a:pt x="429" y="28"/>
                      <a:pt x="431" y="29"/>
                    </a:cubicBezTo>
                    <a:cubicBezTo>
                      <a:pt x="431" y="29"/>
                      <a:pt x="431" y="29"/>
                      <a:pt x="430" y="30"/>
                    </a:cubicBezTo>
                    <a:cubicBezTo>
                      <a:pt x="430" y="31"/>
                      <a:pt x="432" y="30"/>
                      <a:pt x="431" y="30"/>
                    </a:cubicBezTo>
                    <a:cubicBezTo>
                      <a:pt x="432" y="30"/>
                      <a:pt x="432" y="30"/>
                      <a:pt x="432" y="30"/>
                    </a:cubicBezTo>
                    <a:cubicBezTo>
                      <a:pt x="432" y="30"/>
                      <a:pt x="433" y="30"/>
                      <a:pt x="433" y="30"/>
                    </a:cubicBezTo>
                    <a:cubicBezTo>
                      <a:pt x="433" y="30"/>
                      <a:pt x="433" y="30"/>
                      <a:pt x="433" y="30"/>
                    </a:cubicBezTo>
                    <a:cubicBezTo>
                      <a:pt x="434" y="29"/>
                      <a:pt x="434" y="30"/>
                      <a:pt x="434" y="30"/>
                    </a:cubicBezTo>
                    <a:cubicBezTo>
                      <a:pt x="434" y="30"/>
                      <a:pt x="435" y="29"/>
                      <a:pt x="436" y="30"/>
                    </a:cubicBezTo>
                    <a:cubicBezTo>
                      <a:pt x="436" y="28"/>
                      <a:pt x="433" y="29"/>
                      <a:pt x="433" y="30"/>
                    </a:cubicBezTo>
                    <a:cubicBezTo>
                      <a:pt x="432" y="30"/>
                      <a:pt x="432" y="28"/>
                      <a:pt x="432" y="28"/>
                    </a:cubicBezTo>
                    <a:cubicBezTo>
                      <a:pt x="432" y="27"/>
                      <a:pt x="431" y="28"/>
                      <a:pt x="431" y="27"/>
                    </a:cubicBezTo>
                    <a:cubicBezTo>
                      <a:pt x="430" y="27"/>
                      <a:pt x="432" y="25"/>
                      <a:pt x="430" y="26"/>
                    </a:cubicBezTo>
                    <a:cubicBezTo>
                      <a:pt x="431" y="25"/>
                      <a:pt x="431" y="25"/>
                      <a:pt x="431" y="23"/>
                    </a:cubicBezTo>
                    <a:cubicBezTo>
                      <a:pt x="432" y="23"/>
                      <a:pt x="432" y="23"/>
                      <a:pt x="432" y="22"/>
                    </a:cubicBezTo>
                    <a:cubicBezTo>
                      <a:pt x="432" y="22"/>
                      <a:pt x="431" y="22"/>
                      <a:pt x="431" y="22"/>
                    </a:cubicBezTo>
                    <a:cubicBezTo>
                      <a:pt x="431" y="22"/>
                      <a:pt x="431" y="23"/>
                      <a:pt x="431" y="23"/>
                    </a:cubicBezTo>
                    <a:cubicBezTo>
                      <a:pt x="430" y="22"/>
                      <a:pt x="431" y="21"/>
                      <a:pt x="430" y="20"/>
                    </a:cubicBezTo>
                    <a:cubicBezTo>
                      <a:pt x="428" y="22"/>
                      <a:pt x="428" y="19"/>
                      <a:pt x="429" y="17"/>
                    </a:cubicBezTo>
                    <a:cubicBezTo>
                      <a:pt x="431" y="17"/>
                      <a:pt x="431" y="17"/>
                      <a:pt x="431" y="17"/>
                    </a:cubicBezTo>
                    <a:cubicBezTo>
                      <a:pt x="430" y="16"/>
                      <a:pt x="431" y="17"/>
                      <a:pt x="432" y="16"/>
                    </a:cubicBezTo>
                    <a:cubicBezTo>
                      <a:pt x="432" y="16"/>
                      <a:pt x="432" y="15"/>
                      <a:pt x="432" y="15"/>
                    </a:cubicBezTo>
                    <a:cubicBezTo>
                      <a:pt x="433" y="15"/>
                      <a:pt x="433" y="16"/>
                      <a:pt x="432" y="16"/>
                    </a:cubicBezTo>
                    <a:cubicBezTo>
                      <a:pt x="433" y="18"/>
                      <a:pt x="435" y="15"/>
                      <a:pt x="435" y="18"/>
                    </a:cubicBezTo>
                    <a:cubicBezTo>
                      <a:pt x="436" y="16"/>
                      <a:pt x="438" y="18"/>
                      <a:pt x="439" y="19"/>
                    </a:cubicBezTo>
                    <a:cubicBezTo>
                      <a:pt x="437" y="20"/>
                      <a:pt x="436" y="19"/>
                      <a:pt x="434" y="19"/>
                    </a:cubicBezTo>
                    <a:cubicBezTo>
                      <a:pt x="434" y="20"/>
                      <a:pt x="434" y="22"/>
                      <a:pt x="434" y="22"/>
                    </a:cubicBezTo>
                    <a:cubicBezTo>
                      <a:pt x="435" y="23"/>
                      <a:pt x="434" y="23"/>
                      <a:pt x="434" y="23"/>
                    </a:cubicBezTo>
                    <a:cubicBezTo>
                      <a:pt x="434" y="23"/>
                      <a:pt x="435" y="23"/>
                      <a:pt x="435" y="23"/>
                    </a:cubicBezTo>
                    <a:cubicBezTo>
                      <a:pt x="434" y="25"/>
                      <a:pt x="434" y="22"/>
                      <a:pt x="432" y="22"/>
                    </a:cubicBezTo>
                    <a:cubicBezTo>
                      <a:pt x="433" y="24"/>
                      <a:pt x="433" y="25"/>
                      <a:pt x="434" y="25"/>
                    </a:cubicBezTo>
                    <a:cubicBezTo>
                      <a:pt x="434" y="26"/>
                      <a:pt x="434" y="26"/>
                      <a:pt x="434" y="25"/>
                    </a:cubicBezTo>
                    <a:cubicBezTo>
                      <a:pt x="433" y="25"/>
                      <a:pt x="434" y="26"/>
                      <a:pt x="434" y="27"/>
                    </a:cubicBezTo>
                    <a:cubicBezTo>
                      <a:pt x="436" y="27"/>
                      <a:pt x="436" y="27"/>
                      <a:pt x="436" y="27"/>
                    </a:cubicBezTo>
                    <a:cubicBezTo>
                      <a:pt x="435" y="25"/>
                      <a:pt x="438" y="27"/>
                      <a:pt x="438" y="25"/>
                    </a:cubicBezTo>
                    <a:cubicBezTo>
                      <a:pt x="440" y="26"/>
                      <a:pt x="441" y="25"/>
                      <a:pt x="442" y="26"/>
                    </a:cubicBezTo>
                    <a:cubicBezTo>
                      <a:pt x="442" y="25"/>
                      <a:pt x="443" y="25"/>
                      <a:pt x="443" y="25"/>
                    </a:cubicBezTo>
                    <a:cubicBezTo>
                      <a:pt x="443" y="24"/>
                      <a:pt x="442" y="24"/>
                      <a:pt x="442" y="24"/>
                    </a:cubicBezTo>
                    <a:close/>
                    <a:moveTo>
                      <a:pt x="19" y="14"/>
                    </a:move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close/>
                    <a:moveTo>
                      <a:pt x="6" y="20"/>
                    </a:moveTo>
                    <a:cubicBezTo>
                      <a:pt x="8" y="20"/>
                      <a:pt x="8" y="20"/>
                      <a:pt x="8" y="20"/>
                    </a:cubicBezTo>
                    <a:cubicBezTo>
                      <a:pt x="8" y="21"/>
                      <a:pt x="4" y="20"/>
                      <a:pt x="6" y="20"/>
                    </a:cubicBezTo>
                    <a:close/>
                    <a:moveTo>
                      <a:pt x="8" y="10"/>
                    </a:moveTo>
                    <a:cubicBezTo>
                      <a:pt x="8" y="10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11"/>
                      <a:pt x="8" y="11"/>
                      <a:pt x="8" y="10"/>
                    </a:cubicBezTo>
                    <a:close/>
                    <a:moveTo>
                      <a:pt x="16" y="25"/>
                    </a:moveTo>
                    <a:cubicBezTo>
                      <a:pt x="16" y="25"/>
                      <a:pt x="16" y="24"/>
                      <a:pt x="16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8" y="24"/>
                      <a:pt x="16" y="24"/>
                      <a:pt x="16" y="25"/>
                    </a:cubicBezTo>
                    <a:close/>
                    <a:moveTo>
                      <a:pt x="44" y="19"/>
                    </a:moveTo>
                    <a:cubicBezTo>
                      <a:pt x="43" y="19"/>
                      <a:pt x="43" y="19"/>
                      <a:pt x="43" y="19"/>
                    </a:cubicBezTo>
                    <a:cubicBezTo>
                      <a:pt x="43" y="19"/>
                      <a:pt x="43" y="19"/>
                      <a:pt x="44" y="19"/>
                    </a:cubicBezTo>
                    <a:close/>
                    <a:moveTo>
                      <a:pt x="40" y="26"/>
                    </a:moveTo>
                    <a:cubicBezTo>
                      <a:pt x="40" y="25"/>
                      <a:pt x="40" y="25"/>
                      <a:pt x="41" y="25"/>
                    </a:cubicBezTo>
                    <a:cubicBezTo>
                      <a:pt x="41" y="23"/>
                      <a:pt x="40" y="23"/>
                      <a:pt x="40" y="22"/>
                    </a:cubicBezTo>
                    <a:cubicBezTo>
                      <a:pt x="41" y="23"/>
                      <a:pt x="41" y="24"/>
                      <a:pt x="43" y="24"/>
                    </a:cubicBezTo>
                    <a:cubicBezTo>
                      <a:pt x="42" y="25"/>
                      <a:pt x="42" y="26"/>
                      <a:pt x="40" y="26"/>
                    </a:cubicBezTo>
                    <a:close/>
                    <a:moveTo>
                      <a:pt x="45" y="21"/>
                    </a:moveTo>
                    <a:cubicBezTo>
                      <a:pt x="44" y="21"/>
                      <a:pt x="44" y="19"/>
                      <a:pt x="46" y="19"/>
                    </a:cubicBezTo>
                    <a:cubicBezTo>
                      <a:pt x="45" y="19"/>
                      <a:pt x="45" y="20"/>
                      <a:pt x="45" y="21"/>
                    </a:cubicBezTo>
                    <a:close/>
                    <a:moveTo>
                      <a:pt x="330" y="23"/>
                    </a:moveTo>
                    <a:cubicBezTo>
                      <a:pt x="330" y="24"/>
                      <a:pt x="330" y="24"/>
                      <a:pt x="330" y="25"/>
                    </a:cubicBezTo>
                    <a:cubicBezTo>
                      <a:pt x="330" y="25"/>
                      <a:pt x="330" y="25"/>
                      <a:pt x="330" y="25"/>
                    </a:cubicBezTo>
                    <a:cubicBezTo>
                      <a:pt x="330" y="25"/>
                      <a:pt x="329" y="24"/>
                      <a:pt x="329" y="24"/>
                    </a:cubicBezTo>
                    <a:cubicBezTo>
                      <a:pt x="329" y="24"/>
                      <a:pt x="329" y="24"/>
                      <a:pt x="329" y="24"/>
                    </a:cubicBezTo>
                    <a:cubicBezTo>
                      <a:pt x="329" y="24"/>
                      <a:pt x="329" y="24"/>
                      <a:pt x="329" y="23"/>
                    </a:cubicBezTo>
                    <a:cubicBezTo>
                      <a:pt x="330" y="23"/>
                      <a:pt x="330" y="23"/>
                      <a:pt x="330" y="23"/>
                    </a:cubicBezTo>
                    <a:close/>
                    <a:moveTo>
                      <a:pt x="327" y="22"/>
                    </a:moveTo>
                    <a:cubicBezTo>
                      <a:pt x="327" y="23"/>
                      <a:pt x="327" y="23"/>
                      <a:pt x="328" y="23"/>
                    </a:cubicBezTo>
                    <a:cubicBezTo>
                      <a:pt x="328" y="23"/>
                      <a:pt x="327" y="23"/>
                      <a:pt x="327" y="23"/>
                    </a:cubicBezTo>
                    <a:cubicBezTo>
                      <a:pt x="328" y="23"/>
                      <a:pt x="328" y="24"/>
                      <a:pt x="328" y="24"/>
                    </a:cubicBezTo>
                    <a:cubicBezTo>
                      <a:pt x="327" y="24"/>
                      <a:pt x="327" y="24"/>
                      <a:pt x="327" y="24"/>
                    </a:cubicBezTo>
                    <a:cubicBezTo>
                      <a:pt x="327" y="23"/>
                      <a:pt x="325" y="23"/>
                      <a:pt x="327" y="22"/>
                    </a:cubicBezTo>
                    <a:close/>
                    <a:moveTo>
                      <a:pt x="305" y="24"/>
                    </a:moveTo>
                    <a:cubicBezTo>
                      <a:pt x="305" y="24"/>
                      <a:pt x="304" y="24"/>
                      <a:pt x="304" y="24"/>
                    </a:cubicBezTo>
                    <a:cubicBezTo>
                      <a:pt x="304" y="24"/>
                      <a:pt x="304" y="24"/>
                      <a:pt x="304" y="24"/>
                    </a:cubicBezTo>
                    <a:cubicBezTo>
                      <a:pt x="305" y="24"/>
                      <a:pt x="305" y="24"/>
                      <a:pt x="305" y="24"/>
                    </a:cubicBezTo>
                    <a:cubicBezTo>
                      <a:pt x="305" y="24"/>
                      <a:pt x="305" y="24"/>
                      <a:pt x="305" y="24"/>
                    </a:cubicBezTo>
                    <a:close/>
                    <a:moveTo>
                      <a:pt x="303" y="10"/>
                    </a:moveTo>
                    <a:cubicBezTo>
                      <a:pt x="303" y="10"/>
                      <a:pt x="303" y="10"/>
                      <a:pt x="304" y="10"/>
                    </a:cubicBezTo>
                    <a:cubicBezTo>
                      <a:pt x="303" y="10"/>
                      <a:pt x="303" y="10"/>
                      <a:pt x="303" y="10"/>
                    </a:cubicBezTo>
                    <a:close/>
                    <a:moveTo>
                      <a:pt x="306" y="12"/>
                    </a:moveTo>
                    <a:cubicBezTo>
                      <a:pt x="306" y="12"/>
                      <a:pt x="306" y="12"/>
                      <a:pt x="306" y="12"/>
                    </a:cubicBezTo>
                    <a:cubicBezTo>
                      <a:pt x="306" y="12"/>
                      <a:pt x="306" y="12"/>
                      <a:pt x="307" y="12"/>
                    </a:cubicBezTo>
                    <a:cubicBezTo>
                      <a:pt x="307" y="12"/>
                      <a:pt x="307" y="12"/>
                      <a:pt x="307" y="12"/>
                    </a:cubicBezTo>
                    <a:cubicBezTo>
                      <a:pt x="306" y="12"/>
                      <a:pt x="306" y="12"/>
                      <a:pt x="306" y="12"/>
                    </a:cubicBezTo>
                    <a:close/>
                    <a:moveTo>
                      <a:pt x="300" y="15"/>
                    </a:moveTo>
                    <a:cubicBezTo>
                      <a:pt x="301" y="15"/>
                      <a:pt x="301" y="15"/>
                      <a:pt x="301" y="16"/>
                    </a:cubicBezTo>
                    <a:cubicBezTo>
                      <a:pt x="301" y="16"/>
                      <a:pt x="301" y="16"/>
                      <a:pt x="301" y="16"/>
                    </a:cubicBezTo>
                    <a:cubicBezTo>
                      <a:pt x="301" y="16"/>
                      <a:pt x="300" y="16"/>
                      <a:pt x="300" y="15"/>
                    </a:cubicBezTo>
                    <a:close/>
                    <a:moveTo>
                      <a:pt x="300" y="15"/>
                    </a:moveTo>
                    <a:cubicBezTo>
                      <a:pt x="300" y="14"/>
                      <a:pt x="301" y="14"/>
                      <a:pt x="301" y="14"/>
                    </a:cubicBezTo>
                    <a:cubicBezTo>
                      <a:pt x="301" y="14"/>
                      <a:pt x="300" y="14"/>
                      <a:pt x="300" y="13"/>
                    </a:cubicBezTo>
                    <a:cubicBezTo>
                      <a:pt x="301" y="13"/>
                      <a:pt x="301" y="14"/>
                      <a:pt x="301" y="14"/>
                    </a:cubicBezTo>
                    <a:cubicBezTo>
                      <a:pt x="301" y="15"/>
                      <a:pt x="300" y="15"/>
                      <a:pt x="300" y="15"/>
                    </a:cubicBezTo>
                    <a:close/>
                    <a:moveTo>
                      <a:pt x="311" y="12"/>
                    </a:moveTo>
                    <a:cubicBezTo>
                      <a:pt x="311" y="12"/>
                      <a:pt x="311" y="12"/>
                      <a:pt x="311" y="12"/>
                    </a:cubicBezTo>
                    <a:cubicBezTo>
                      <a:pt x="311" y="12"/>
                      <a:pt x="311" y="13"/>
                      <a:pt x="311" y="13"/>
                    </a:cubicBezTo>
                    <a:cubicBezTo>
                      <a:pt x="311" y="13"/>
                      <a:pt x="311" y="12"/>
                      <a:pt x="311" y="12"/>
                    </a:cubicBezTo>
                    <a:close/>
                    <a:moveTo>
                      <a:pt x="313" y="13"/>
                    </a:moveTo>
                    <a:cubicBezTo>
                      <a:pt x="313" y="14"/>
                      <a:pt x="313" y="14"/>
                      <a:pt x="313" y="14"/>
                    </a:cubicBezTo>
                    <a:cubicBezTo>
                      <a:pt x="312" y="14"/>
                      <a:pt x="312" y="14"/>
                      <a:pt x="312" y="14"/>
                    </a:cubicBezTo>
                    <a:cubicBezTo>
                      <a:pt x="312" y="14"/>
                      <a:pt x="312" y="14"/>
                      <a:pt x="313" y="13"/>
                    </a:cubicBezTo>
                    <a:close/>
                    <a:moveTo>
                      <a:pt x="313" y="15"/>
                    </a:moveTo>
                    <a:cubicBezTo>
                      <a:pt x="313" y="15"/>
                      <a:pt x="313" y="15"/>
                      <a:pt x="313" y="15"/>
                    </a:cubicBezTo>
                    <a:cubicBezTo>
                      <a:pt x="313" y="15"/>
                      <a:pt x="313" y="15"/>
                      <a:pt x="313" y="15"/>
                    </a:cubicBezTo>
                    <a:cubicBezTo>
                      <a:pt x="313" y="15"/>
                      <a:pt x="313" y="15"/>
                      <a:pt x="313" y="15"/>
                    </a:cubicBezTo>
                    <a:close/>
                    <a:moveTo>
                      <a:pt x="316" y="13"/>
                    </a:moveTo>
                    <a:cubicBezTo>
                      <a:pt x="316" y="12"/>
                      <a:pt x="314" y="13"/>
                      <a:pt x="314" y="12"/>
                    </a:cubicBezTo>
                    <a:cubicBezTo>
                      <a:pt x="315" y="12"/>
                      <a:pt x="315" y="12"/>
                      <a:pt x="316" y="12"/>
                    </a:cubicBezTo>
                    <a:cubicBezTo>
                      <a:pt x="316" y="12"/>
                      <a:pt x="316" y="12"/>
                      <a:pt x="316" y="12"/>
                    </a:cubicBezTo>
                    <a:cubicBezTo>
                      <a:pt x="316" y="12"/>
                      <a:pt x="316" y="13"/>
                      <a:pt x="317" y="12"/>
                    </a:cubicBezTo>
                    <a:cubicBezTo>
                      <a:pt x="317" y="13"/>
                      <a:pt x="318" y="14"/>
                      <a:pt x="318" y="14"/>
                    </a:cubicBezTo>
                    <a:cubicBezTo>
                      <a:pt x="318" y="14"/>
                      <a:pt x="318" y="14"/>
                      <a:pt x="318" y="14"/>
                    </a:cubicBezTo>
                    <a:cubicBezTo>
                      <a:pt x="318" y="14"/>
                      <a:pt x="318" y="14"/>
                      <a:pt x="318" y="14"/>
                    </a:cubicBezTo>
                    <a:cubicBezTo>
                      <a:pt x="317" y="14"/>
                      <a:pt x="317" y="14"/>
                      <a:pt x="317" y="15"/>
                    </a:cubicBezTo>
                    <a:cubicBezTo>
                      <a:pt x="317" y="14"/>
                      <a:pt x="316" y="14"/>
                      <a:pt x="315" y="14"/>
                    </a:cubicBezTo>
                    <a:cubicBezTo>
                      <a:pt x="315" y="14"/>
                      <a:pt x="315" y="13"/>
                      <a:pt x="316" y="13"/>
                    </a:cubicBezTo>
                    <a:close/>
                    <a:moveTo>
                      <a:pt x="323" y="12"/>
                    </a:moveTo>
                    <a:cubicBezTo>
                      <a:pt x="323" y="13"/>
                      <a:pt x="323" y="14"/>
                      <a:pt x="322" y="14"/>
                    </a:cubicBezTo>
                    <a:cubicBezTo>
                      <a:pt x="322" y="14"/>
                      <a:pt x="322" y="13"/>
                      <a:pt x="322" y="13"/>
                    </a:cubicBezTo>
                    <a:cubicBezTo>
                      <a:pt x="322" y="13"/>
                      <a:pt x="322" y="13"/>
                      <a:pt x="322" y="12"/>
                    </a:cubicBezTo>
                    <a:cubicBezTo>
                      <a:pt x="322" y="12"/>
                      <a:pt x="323" y="12"/>
                      <a:pt x="323" y="12"/>
                    </a:cubicBezTo>
                    <a:close/>
                    <a:moveTo>
                      <a:pt x="324" y="14"/>
                    </a:moveTo>
                    <a:cubicBezTo>
                      <a:pt x="324" y="14"/>
                      <a:pt x="324" y="14"/>
                      <a:pt x="325" y="14"/>
                    </a:cubicBezTo>
                    <a:cubicBezTo>
                      <a:pt x="325" y="14"/>
                      <a:pt x="325" y="14"/>
                      <a:pt x="325" y="14"/>
                    </a:cubicBezTo>
                    <a:cubicBezTo>
                      <a:pt x="324" y="14"/>
                      <a:pt x="324" y="14"/>
                      <a:pt x="324" y="14"/>
                    </a:cubicBezTo>
                    <a:close/>
                    <a:moveTo>
                      <a:pt x="323" y="11"/>
                    </a:moveTo>
                    <a:cubicBezTo>
                      <a:pt x="323" y="11"/>
                      <a:pt x="322" y="11"/>
                      <a:pt x="322" y="11"/>
                    </a:cubicBezTo>
                    <a:cubicBezTo>
                      <a:pt x="323" y="11"/>
                      <a:pt x="324" y="11"/>
                      <a:pt x="325" y="10"/>
                    </a:cubicBezTo>
                    <a:cubicBezTo>
                      <a:pt x="325" y="10"/>
                      <a:pt x="325" y="10"/>
                      <a:pt x="325" y="10"/>
                    </a:cubicBezTo>
                    <a:cubicBezTo>
                      <a:pt x="325" y="11"/>
                      <a:pt x="325" y="11"/>
                      <a:pt x="326" y="10"/>
                    </a:cubicBezTo>
                    <a:cubicBezTo>
                      <a:pt x="326" y="10"/>
                      <a:pt x="326" y="10"/>
                      <a:pt x="326" y="9"/>
                    </a:cubicBezTo>
                    <a:cubicBezTo>
                      <a:pt x="326" y="10"/>
                      <a:pt x="326" y="10"/>
                      <a:pt x="327" y="10"/>
                    </a:cubicBezTo>
                    <a:cubicBezTo>
                      <a:pt x="327" y="10"/>
                      <a:pt x="327" y="10"/>
                      <a:pt x="327" y="10"/>
                    </a:cubicBezTo>
                    <a:cubicBezTo>
                      <a:pt x="327" y="11"/>
                      <a:pt x="328" y="10"/>
                      <a:pt x="328" y="10"/>
                    </a:cubicBezTo>
                    <a:cubicBezTo>
                      <a:pt x="328" y="10"/>
                      <a:pt x="328" y="11"/>
                      <a:pt x="329" y="10"/>
                    </a:cubicBezTo>
                    <a:cubicBezTo>
                      <a:pt x="329" y="11"/>
                      <a:pt x="329" y="11"/>
                      <a:pt x="329" y="11"/>
                    </a:cubicBezTo>
                    <a:cubicBezTo>
                      <a:pt x="329" y="12"/>
                      <a:pt x="328" y="12"/>
                      <a:pt x="328" y="13"/>
                    </a:cubicBezTo>
                    <a:cubicBezTo>
                      <a:pt x="327" y="12"/>
                      <a:pt x="327" y="12"/>
                      <a:pt x="326" y="13"/>
                    </a:cubicBezTo>
                    <a:cubicBezTo>
                      <a:pt x="324" y="13"/>
                      <a:pt x="324" y="12"/>
                      <a:pt x="323" y="11"/>
                    </a:cubicBezTo>
                    <a:close/>
                    <a:moveTo>
                      <a:pt x="331" y="8"/>
                    </a:moveTo>
                    <a:cubicBezTo>
                      <a:pt x="331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1" y="8"/>
                    </a:cubicBezTo>
                    <a:cubicBezTo>
                      <a:pt x="331" y="8"/>
                      <a:pt x="331" y="8"/>
                      <a:pt x="331" y="8"/>
                    </a:cubicBezTo>
                    <a:close/>
                    <a:moveTo>
                      <a:pt x="327" y="14"/>
                    </a:moveTo>
                    <a:cubicBezTo>
                      <a:pt x="327" y="14"/>
                      <a:pt x="328" y="14"/>
                      <a:pt x="328" y="13"/>
                    </a:cubicBezTo>
                    <a:cubicBezTo>
                      <a:pt x="329" y="14"/>
                      <a:pt x="330" y="15"/>
                      <a:pt x="329" y="15"/>
                    </a:cubicBezTo>
                    <a:cubicBezTo>
                      <a:pt x="329" y="15"/>
                      <a:pt x="328" y="15"/>
                      <a:pt x="328" y="15"/>
                    </a:cubicBezTo>
                    <a:cubicBezTo>
                      <a:pt x="327" y="15"/>
                      <a:pt x="327" y="15"/>
                      <a:pt x="327" y="14"/>
                    </a:cubicBezTo>
                    <a:close/>
                    <a:moveTo>
                      <a:pt x="337" y="10"/>
                    </a:moveTo>
                    <a:cubicBezTo>
                      <a:pt x="337" y="11"/>
                      <a:pt x="337" y="11"/>
                      <a:pt x="337" y="11"/>
                    </a:cubicBezTo>
                    <a:cubicBezTo>
                      <a:pt x="337" y="11"/>
                      <a:pt x="337" y="11"/>
                      <a:pt x="337" y="11"/>
                    </a:cubicBezTo>
                    <a:cubicBezTo>
                      <a:pt x="337" y="11"/>
                      <a:pt x="337" y="11"/>
                      <a:pt x="337" y="10"/>
                    </a:cubicBezTo>
                    <a:close/>
                    <a:moveTo>
                      <a:pt x="334" y="8"/>
                    </a:moveTo>
                    <a:cubicBezTo>
                      <a:pt x="333" y="8"/>
                      <a:pt x="333" y="7"/>
                      <a:pt x="333" y="7"/>
                    </a:cubicBezTo>
                    <a:cubicBezTo>
                      <a:pt x="333" y="7"/>
                      <a:pt x="333" y="7"/>
                      <a:pt x="334" y="7"/>
                    </a:cubicBezTo>
                    <a:cubicBezTo>
                      <a:pt x="334" y="7"/>
                      <a:pt x="334" y="8"/>
                      <a:pt x="334" y="8"/>
                    </a:cubicBezTo>
                    <a:close/>
                    <a:moveTo>
                      <a:pt x="330" y="8"/>
                    </a:moveTo>
                    <a:cubicBezTo>
                      <a:pt x="330" y="8"/>
                      <a:pt x="330" y="8"/>
                      <a:pt x="330" y="8"/>
                    </a:cubicBezTo>
                    <a:cubicBezTo>
                      <a:pt x="330" y="8"/>
                      <a:pt x="330" y="8"/>
                      <a:pt x="330" y="8"/>
                    </a:cubicBezTo>
                    <a:cubicBezTo>
                      <a:pt x="330" y="8"/>
                      <a:pt x="330" y="8"/>
                      <a:pt x="330" y="8"/>
                    </a:cubicBezTo>
                    <a:close/>
                    <a:moveTo>
                      <a:pt x="329" y="5"/>
                    </a:moveTo>
                    <a:cubicBezTo>
                      <a:pt x="329" y="5"/>
                      <a:pt x="329" y="5"/>
                      <a:pt x="329" y="6"/>
                    </a:cubicBezTo>
                    <a:cubicBezTo>
                      <a:pt x="329" y="5"/>
                      <a:pt x="329" y="5"/>
                      <a:pt x="329" y="5"/>
                    </a:cubicBezTo>
                    <a:close/>
                    <a:moveTo>
                      <a:pt x="326" y="9"/>
                    </a:moveTo>
                    <a:cubicBezTo>
                      <a:pt x="326" y="9"/>
                      <a:pt x="326" y="9"/>
                      <a:pt x="326" y="9"/>
                    </a:cubicBezTo>
                    <a:cubicBezTo>
                      <a:pt x="326" y="9"/>
                      <a:pt x="326" y="9"/>
                      <a:pt x="326" y="9"/>
                    </a:cubicBezTo>
                    <a:cubicBezTo>
                      <a:pt x="326" y="9"/>
                      <a:pt x="326" y="9"/>
                      <a:pt x="326" y="9"/>
                    </a:cubicBezTo>
                    <a:close/>
                    <a:moveTo>
                      <a:pt x="321" y="8"/>
                    </a:moveTo>
                    <a:cubicBezTo>
                      <a:pt x="320" y="8"/>
                      <a:pt x="320" y="7"/>
                      <a:pt x="319" y="7"/>
                    </a:cubicBezTo>
                    <a:cubicBezTo>
                      <a:pt x="320" y="7"/>
                      <a:pt x="321" y="6"/>
                      <a:pt x="321" y="8"/>
                    </a:cubicBezTo>
                    <a:close/>
                    <a:moveTo>
                      <a:pt x="318" y="5"/>
                    </a:moveTo>
                    <a:cubicBezTo>
                      <a:pt x="319" y="5"/>
                      <a:pt x="320" y="6"/>
                      <a:pt x="319" y="6"/>
                    </a:cubicBezTo>
                    <a:cubicBezTo>
                      <a:pt x="319" y="7"/>
                      <a:pt x="319" y="7"/>
                      <a:pt x="319" y="7"/>
                    </a:cubicBezTo>
                    <a:cubicBezTo>
                      <a:pt x="319" y="7"/>
                      <a:pt x="319" y="7"/>
                      <a:pt x="319" y="7"/>
                    </a:cubicBezTo>
                    <a:cubicBezTo>
                      <a:pt x="318" y="7"/>
                      <a:pt x="318" y="7"/>
                      <a:pt x="318" y="8"/>
                    </a:cubicBezTo>
                    <a:cubicBezTo>
                      <a:pt x="317" y="7"/>
                      <a:pt x="319" y="6"/>
                      <a:pt x="318" y="5"/>
                    </a:cubicBezTo>
                    <a:close/>
                    <a:moveTo>
                      <a:pt x="310" y="9"/>
                    </a:moveTo>
                    <a:cubicBezTo>
                      <a:pt x="309" y="9"/>
                      <a:pt x="309" y="8"/>
                      <a:pt x="308" y="8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8" y="8"/>
                      <a:pt x="308" y="8"/>
                      <a:pt x="308" y="8"/>
                    </a:cubicBezTo>
                    <a:cubicBezTo>
                      <a:pt x="308" y="8"/>
                      <a:pt x="307" y="8"/>
                      <a:pt x="307" y="8"/>
                    </a:cubicBezTo>
                    <a:cubicBezTo>
                      <a:pt x="307" y="7"/>
                      <a:pt x="307" y="7"/>
                      <a:pt x="307" y="7"/>
                    </a:cubicBezTo>
                    <a:cubicBezTo>
                      <a:pt x="307" y="7"/>
                      <a:pt x="307" y="7"/>
                      <a:pt x="307" y="7"/>
                    </a:cubicBezTo>
                    <a:cubicBezTo>
                      <a:pt x="309" y="7"/>
                      <a:pt x="310" y="7"/>
                      <a:pt x="310" y="9"/>
                    </a:cubicBezTo>
                    <a:close/>
                    <a:moveTo>
                      <a:pt x="303" y="9"/>
                    </a:moveTo>
                    <a:cubicBezTo>
                      <a:pt x="303" y="9"/>
                      <a:pt x="303" y="9"/>
                      <a:pt x="303" y="9"/>
                    </a:cubicBezTo>
                    <a:cubicBezTo>
                      <a:pt x="303" y="9"/>
                      <a:pt x="303" y="9"/>
                      <a:pt x="303" y="9"/>
                    </a:cubicBezTo>
                    <a:cubicBezTo>
                      <a:pt x="303" y="9"/>
                      <a:pt x="303" y="9"/>
                      <a:pt x="303" y="9"/>
                    </a:cubicBezTo>
                    <a:close/>
                    <a:moveTo>
                      <a:pt x="299" y="16"/>
                    </a:moveTo>
                    <a:cubicBezTo>
                      <a:pt x="299" y="16"/>
                      <a:pt x="299" y="16"/>
                      <a:pt x="298" y="16"/>
                    </a:cubicBezTo>
                    <a:cubicBezTo>
                      <a:pt x="298" y="16"/>
                      <a:pt x="299" y="16"/>
                      <a:pt x="299" y="17"/>
                    </a:cubicBezTo>
                    <a:cubicBezTo>
                      <a:pt x="297" y="16"/>
                      <a:pt x="299" y="15"/>
                      <a:pt x="297" y="15"/>
                    </a:cubicBezTo>
                    <a:cubicBezTo>
                      <a:pt x="298" y="14"/>
                      <a:pt x="299" y="15"/>
                      <a:pt x="299" y="16"/>
                    </a:cubicBezTo>
                    <a:close/>
                    <a:moveTo>
                      <a:pt x="288" y="20"/>
                    </a:moveTo>
                    <a:cubicBezTo>
                      <a:pt x="288" y="20"/>
                      <a:pt x="288" y="20"/>
                      <a:pt x="288" y="20"/>
                    </a:cubicBezTo>
                    <a:cubicBezTo>
                      <a:pt x="288" y="20"/>
                      <a:pt x="288" y="21"/>
                      <a:pt x="288" y="21"/>
                    </a:cubicBezTo>
                    <a:cubicBezTo>
                      <a:pt x="288" y="21"/>
                      <a:pt x="288" y="21"/>
                      <a:pt x="288" y="20"/>
                    </a:cubicBezTo>
                    <a:close/>
                    <a:moveTo>
                      <a:pt x="288" y="14"/>
                    </a:moveTo>
                    <a:cubicBezTo>
                      <a:pt x="288" y="14"/>
                      <a:pt x="288" y="13"/>
                      <a:pt x="287" y="13"/>
                    </a:cubicBezTo>
                    <a:cubicBezTo>
                      <a:pt x="287" y="12"/>
                      <a:pt x="287" y="12"/>
                      <a:pt x="287" y="12"/>
                    </a:cubicBezTo>
                    <a:cubicBezTo>
                      <a:pt x="288" y="13"/>
                      <a:pt x="289" y="13"/>
                      <a:pt x="289" y="13"/>
                    </a:cubicBezTo>
                    <a:cubicBezTo>
                      <a:pt x="289" y="14"/>
                      <a:pt x="289" y="14"/>
                      <a:pt x="288" y="14"/>
                    </a:cubicBezTo>
                    <a:close/>
                    <a:moveTo>
                      <a:pt x="293" y="10"/>
                    </a:moveTo>
                    <a:cubicBezTo>
                      <a:pt x="293" y="10"/>
                      <a:pt x="293" y="10"/>
                      <a:pt x="293" y="10"/>
                    </a:cubicBezTo>
                    <a:cubicBezTo>
                      <a:pt x="293" y="10"/>
                      <a:pt x="293" y="10"/>
                      <a:pt x="293" y="10"/>
                    </a:cubicBezTo>
                    <a:cubicBezTo>
                      <a:pt x="293" y="10"/>
                      <a:pt x="293" y="10"/>
                      <a:pt x="293" y="10"/>
                    </a:cubicBezTo>
                    <a:cubicBezTo>
                      <a:pt x="293" y="10"/>
                      <a:pt x="293" y="10"/>
                      <a:pt x="293" y="10"/>
                    </a:cubicBezTo>
                    <a:close/>
                    <a:moveTo>
                      <a:pt x="292" y="16"/>
                    </a:moveTo>
                    <a:cubicBezTo>
                      <a:pt x="292" y="16"/>
                      <a:pt x="292" y="16"/>
                      <a:pt x="292" y="16"/>
                    </a:cubicBezTo>
                    <a:cubicBezTo>
                      <a:pt x="292" y="16"/>
                      <a:pt x="294" y="15"/>
                      <a:pt x="295" y="15"/>
                    </a:cubicBezTo>
                    <a:cubicBezTo>
                      <a:pt x="295" y="15"/>
                      <a:pt x="295" y="15"/>
                      <a:pt x="295" y="15"/>
                    </a:cubicBezTo>
                    <a:cubicBezTo>
                      <a:pt x="294" y="15"/>
                      <a:pt x="294" y="16"/>
                      <a:pt x="294" y="16"/>
                    </a:cubicBezTo>
                    <a:cubicBezTo>
                      <a:pt x="294" y="16"/>
                      <a:pt x="294" y="16"/>
                      <a:pt x="294" y="16"/>
                    </a:cubicBezTo>
                    <a:cubicBezTo>
                      <a:pt x="293" y="16"/>
                      <a:pt x="292" y="16"/>
                      <a:pt x="292" y="16"/>
                    </a:cubicBezTo>
                    <a:close/>
                    <a:moveTo>
                      <a:pt x="296" y="14"/>
                    </a:moveTo>
                    <a:cubicBezTo>
                      <a:pt x="296" y="14"/>
                      <a:pt x="296" y="14"/>
                      <a:pt x="296" y="14"/>
                    </a:cubicBezTo>
                    <a:cubicBezTo>
                      <a:pt x="296" y="14"/>
                      <a:pt x="296" y="13"/>
                      <a:pt x="296" y="13"/>
                    </a:cubicBezTo>
                    <a:cubicBezTo>
                      <a:pt x="297" y="13"/>
                      <a:pt x="297" y="14"/>
                      <a:pt x="296" y="14"/>
                    </a:cubicBezTo>
                    <a:close/>
                    <a:moveTo>
                      <a:pt x="296" y="11"/>
                    </a:moveTo>
                    <a:cubicBezTo>
                      <a:pt x="296" y="11"/>
                      <a:pt x="296" y="12"/>
                      <a:pt x="296" y="12"/>
                    </a:cubicBezTo>
                    <a:cubicBezTo>
                      <a:pt x="296" y="12"/>
                      <a:pt x="296" y="13"/>
                      <a:pt x="295" y="13"/>
                    </a:cubicBezTo>
                    <a:cubicBezTo>
                      <a:pt x="295" y="13"/>
                      <a:pt x="295" y="13"/>
                      <a:pt x="296" y="12"/>
                    </a:cubicBezTo>
                    <a:cubicBezTo>
                      <a:pt x="294" y="14"/>
                      <a:pt x="293" y="13"/>
                      <a:pt x="292" y="13"/>
                    </a:cubicBezTo>
                    <a:cubicBezTo>
                      <a:pt x="292" y="14"/>
                      <a:pt x="292" y="14"/>
                      <a:pt x="293" y="14"/>
                    </a:cubicBezTo>
                    <a:cubicBezTo>
                      <a:pt x="293" y="15"/>
                      <a:pt x="292" y="15"/>
                      <a:pt x="292" y="15"/>
                    </a:cubicBezTo>
                    <a:cubicBezTo>
                      <a:pt x="291" y="15"/>
                      <a:pt x="290" y="14"/>
                      <a:pt x="290" y="13"/>
                    </a:cubicBezTo>
                    <a:cubicBezTo>
                      <a:pt x="290" y="13"/>
                      <a:pt x="291" y="13"/>
                      <a:pt x="291" y="13"/>
                    </a:cubicBezTo>
                    <a:cubicBezTo>
                      <a:pt x="291" y="13"/>
                      <a:pt x="292" y="12"/>
                      <a:pt x="292" y="12"/>
                    </a:cubicBezTo>
                    <a:cubicBezTo>
                      <a:pt x="293" y="12"/>
                      <a:pt x="294" y="12"/>
                      <a:pt x="295" y="12"/>
                    </a:cubicBezTo>
                    <a:cubicBezTo>
                      <a:pt x="295" y="11"/>
                      <a:pt x="296" y="11"/>
                      <a:pt x="296" y="11"/>
                    </a:cubicBezTo>
                    <a:cubicBezTo>
                      <a:pt x="296" y="11"/>
                      <a:pt x="296" y="11"/>
                      <a:pt x="296" y="11"/>
                    </a:cubicBezTo>
                    <a:close/>
                    <a:moveTo>
                      <a:pt x="295" y="6"/>
                    </a:move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lose/>
                    <a:moveTo>
                      <a:pt x="284" y="14"/>
                    </a:moveTo>
                    <a:cubicBezTo>
                      <a:pt x="284" y="14"/>
                      <a:pt x="284" y="14"/>
                      <a:pt x="284" y="14"/>
                    </a:cubicBezTo>
                    <a:cubicBezTo>
                      <a:pt x="284" y="14"/>
                      <a:pt x="284" y="14"/>
                      <a:pt x="284" y="14"/>
                    </a:cubicBezTo>
                    <a:cubicBezTo>
                      <a:pt x="284" y="14"/>
                      <a:pt x="284" y="14"/>
                      <a:pt x="284" y="14"/>
                    </a:cubicBezTo>
                    <a:close/>
                    <a:moveTo>
                      <a:pt x="282" y="11"/>
                    </a:moveTo>
                    <a:cubicBezTo>
                      <a:pt x="282" y="11"/>
                      <a:pt x="281" y="12"/>
                      <a:pt x="280" y="12"/>
                    </a:cubicBezTo>
                    <a:cubicBezTo>
                      <a:pt x="280" y="12"/>
                      <a:pt x="280" y="12"/>
                      <a:pt x="280" y="11"/>
                    </a:cubicBezTo>
                    <a:cubicBezTo>
                      <a:pt x="281" y="12"/>
                      <a:pt x="282" y="11"/>
                      <a:pt x="282" y="11"/>
                    </a:cubicBezTo>
                    <a:close/>
                    <a:moveTo>
                      <a:pt x="278" y="6"/>
                    </a:moveTo>
                    <a:cubicBezTo>
                      <a:pt x="278" y="6"/>
                      <a:pt x="278" y="6"/>
                      <a:pt x="278" y="6"/>
                    </a:cubicBezTo>
                    <a:cubicBezTo>
                      <a:pt x="278" y="6"/>
                      <a:pt x="278" y="7"/>
                      <a:pt x="278" y="7"/>
                    </a:cubicBezTo>
                    <a:cubicBezTo>
                      <a:pt x="278" y="7"/>
                      <a:pt x="278" y="7"/>
                      <a:pt x="278" y="7"/>
                    </a:cubicBezTo>
                    <a:cubicBezTo>
                      <a:pt x="278" y="6"/>
                      <a:pt x="278" y="6"/>
                      <a:pt x="278" y="6"/>
                    </a:cubicBezTo>
                    <a:close/>
                    <a:moveTo>
                      <a:pt x="259" y="18"/>
                    </a:moveTo>
                    <a:cubicBezTo>
                      <a:pt x="259" y="18"/>
                      <a:pt x="259" y="18"/>
                      <a:pt x="259" y="18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9" y="18"/>
                      <a:pt x="259" y="18"/>
                      <a:pt x="259" y="18"/>
                    </a:cubicBezTo>
                    <a:cubicBezTo>
                      <a:pt x="259" y="18"/>
                      <a:pt x="259" y="18"/>
                      <a:pt x="259" y="18"/>
                    </a:cubicBezTo>
                    <a:close/>
                    <a:moveTo>
                      <a:pt x="258" y="16"/>
                    </a:moveTo>
                    <a:cubicBezTo>
                      <a:pt x="257" y="16"/>
                      <a:pt x="257" y="16"/>
                      <a:pt x="256" y="17"/>
                    </a:cubicBezTo>
                    <a:cubicBezTo>
                      <a:pt x="256" y="16"/>
                      <a:pt x="256" y="16"/>
                      <a:pt x="256" y="15"/>
                    </a:cubicBezTo>
                    <a:cubicBezTo>
                      <a:pt x="256" y="15"/>
                      <a:pt x="257" y="15"/>
                      <a:pt x="257" y="14"/>
                    </a:cubicBezTo>
                    <a:cubicBezTo>
                      <a:pt x="257" y="14"/>
                      <a:pt x="258" y="14"/>
                      <a:pt x="258" y="14"/>
                    </a:cubicBezTo>
                    <a:cubicBezTo>
                      <a:pt x="258" y="15"/>
                      <a:pt x="259" y="16"/>
                      <a:pt x="259" y="17"/>
                    </a:cubicBezTo>
                    <a:cubicBezTo>
                      <a:pt x="259" y="17"/>
                      <a:pt x="258" y="17"/>
                      <a:pt x="258" y="17"/>
                    </a:cubicBezTo>
                    <a:cubicBezTo>
                      <a:pt x="258" y="17"/>
                      <a:pt x="258" y="16"/>
                      <a:pt x="258" y="16"/>
                    </a:cubicBezTo>
                    <a:close/>
                    <a:moveTo>
                      <a:pt x="248" y="13"/>
                    </a:moveTo>
                    <a:cubicBezTo>
                      <a:pt x="248" y="14"/>
                      <a:pt x="248" y="14"/>
                      <a:pt x="247" y="15"/>
                    </a:cubicBezTo>
                    <a:cubicBezTo>
                      <a:pt x="247" y="15"/>
                      <a:pt x="247" y="15"/>
                      <a:pt x="247" y="15"/>
                    </a:cubicBezTo>
                    <a:cubicBezTo>
                      <a:pt x="246" y="15"/>
                      <a:pt x="248" y="12"/>
                      <a:pt x="246" y="12"/>
                    </a:cubicBezTo>
                    <a:cubicBezTo>
                      <a:pt x="246" y="12"/>
                      <a:pt x="246" y="11"/>
                      <a:pt x="247" y="11"/>
                    </a:cubicBezTo>
                    <a:cubicBezTo>
                      <a:pt x="247" y="11"/>
                      <a:pt x="247" y="11"/>
                      <a:pt x="247" y="11"/>
                    </a:cubicBezTo>
                    <a:cubicBezTo>
                      <a:pt x="248" y="11"/>
                      <a:pt x="248" y="11"/>
                      <a:pt x="248" y="11"/>
                    </a:cubicBezTo>
                    <a:cubicBezTo>
                      <a:pt x="248" y="12"/>
                      <a:pt x="249" y="13"/>
                      <a:pt x="250" y="13"/>
                    </a:cubicBezTo>
                    <a:cubicBezTo>
                      <a:pt x="250" y="13"/>
                      <a:pt x="250" y="13"/>
                      <a:pt x="250" y="13"/>
                    </a:cubicBezTo>
                    <a:cubicBezTo>
                      <a:pt x="249" y="14"/>
                      <a:pt x="249" y="14"/>
                      <a:pt x="249" y="14"/>
                    </a:cubicBezTo>
                    <a:cubicBezTo>
                      <a:pt x="249" y="14"/>
                      <a:pt x="249" y="14"/>
                      <a:pt x="249" y="14"/>
                    </a:cubicBezTo>
                    <a:cubicBezTo>
                      <a:pt x="248" y="14"/>
                      <a:pt x="248" y="13"/>
                      <a:pt x="248" y="13"/>
                    </a:cubicBezTo>
                    <a:close/>
                    <a:moveTo>
                      <a:pt x="238" y="10"/>
                    </a:moveTo>
                    <a:cubicBezTo>
                      <a:pt x="238" y="10"/>
                      <a:pt x="238" y="10"/>
                      <a:pt x="238" y="10"/>
                    </a:cubicBezTo>
                    <a:cubicBezTo>
                      <a:pt x="239" y="10"/>
                      <a:pt x="239" y="10"/>
                      <a:pt x="239" y="10"/>
                    </a:cubicBezTo>
                    <a:cubicBezTo>
                      <a:pt x="239" y="10"/>
                      <a:pt x="239" y="10"/>
                      <a:pt x="239" y="10"/>
                    </a:cubicBezTo>
                    <a:cubicBezTo>
                      <a:pt x="239" y="10"/>
                      <a:pt x="240" y="10"/>
                      <a:pt x="240" y="10"/>
                    </a:cubicBezTo>
                    <a:cubicBezTo>
                      <a:pt x="241" y="10"/>
                      <a:pt x="241" y="10"/>
                      <a:pt x="241" y="10"/>
                    </a:cubicBezTo>
                    <a:cubicBezTo>
                      <a:pt x="242" y="10"/>
                      <a:pt x="242" y="10"/>
                      <a:pt x="241" y="10"/>
                    </a:cubicBezTo>
                    <a:cubicBezTo>
                      <a:pt x="241" y="10"/>
                      <a:pt x="239" y="10"/>
                      <a:pt x="238" y="11"/>
                    </a:cubicBezTo>
                    <a:cubicBezTo>
                      <a:pt x="238" y="11"/>
                      <a:pt x="238" y="11"/>
                      <a:pt x="238" y="11"/>
                    </a:cubicBezTo>
                    <a:cubicBezTo>
                      <a:pt x="238" y="11"/>
                      <a:pt x="238" y="11"/>
                      <a:pt x="238" y="11"/>
                    </a:cubicBezTo>
                    <a:cubicBezTo>
                      <a:pt x="238" y="11"/>
                      <a:pt x="238" y="10"/>
                      <a:pt x="238" y="10"/>
                    </a:cubicBezTo>
                    <a:close/>
                    <a:moveTo>
                      <a:pt x="274" y="15"/>
                    </a:moveTo>
                    <a:cubicBezTo>
                      <a:pt x="274" y="15"/>
                      <a:pt x="273" y="15"/>
                      <a:pt x="273" y="15"/>
                    </a:cubicBezTo>
                    <a:cubicBezTo>
                      <a:pt x="272" y="15"/>
                      <a:pt x="271" y="14"/>
                      <a:pt x="271" y="13"/>
                    </a:cubicBezTo>
                    <a:cubicBezTo>
                      <a:pt x="271" y="13"/>
                      <a:pt x="271" y="13"/>
                      <a:pt x="271" y="13"/>
                    </a:cubicBezTo>
                    <a:cubicBezTo>
                      <a:pt x="273" y="13"/>
                      <a:pt x="273" y="13"/>
                      <a:pt x="273" y="13"/>
                    </a:cubicBezTo>
                    <a:cubicBezTo>
                      <a:pt x="272" y="12"/>
                      <a:pt x="273" y="13"/>
                      <a:pt x="274" y="13"/>
                    </a:cubicBezTo>
                    <a:cubicBezTo>
                      <a:pt x="274" y="13"/>
                      <a:pt x="274" y="13"/>
                      <a:pt x="274" y="13"/>
                    </a:cubicBezTo>
                    <a:cubicBezTo>
                      <a:pt x="274" y="14"/>
                      <a:pt x="274" y="13"/>
                      <a:pt x="274" y="15"/>
                    </a:cubicBezTo>
                    <a:close/>
                    <a:moveTo>
                      <a:pt x="274" y="8"/>
                    </a:moveTo>
                    <a:cubicBezTo>
                      <a:pt x="274" y="8"/>
                      <a:pt x="273" y="8"/>
                      <a:pt x="273" y="8"/>
                    </a:cubicBezTo>
                    <a:cubicBezTo>
                      <a:pt x="274" y="8"/>
                      <a:pt x="274" y="8"/>
                      <a:pt x="274" y="8"/>
                    </a:cubicBezTo>
                    <a:cubicBezTo>
                      <a:pt x="274" y="8"/>
                      <a:pt x="274" y="8"/>
                      <a:pt x="274" y="8"/>
                    </a:cubicBezTo>
                    <a:close/>
                    <a:moveTo>
                      <a:pt x="273" y="8"/>
                    </a:moveTo>
                    <a:cubicBezTo>
                      <a:pt x="272" y="9"/>
                      <a:pt x="271" y="8"/>
                      <a:pt x="272" y="7"/>
                    </a:cubicBezTo>
                    <a:cubicBezTo>
                      <a:pt x="271" y="7"/>
                      <a:pt x="271" y="8"/>
                      <a:pt x="271" y="8"/>
                    </a:cubicBezTo>
                    <a:cubicBezTo>
                      <a:pt x="271" y="7"/>
                      <a:pt x="271" y="7"/>
                      <a:pt x="272" y="7"/>
                    </a:cubicBezTo>
                    <a:cubicBezTo>
                      <a:pt x="272" y="7"/>
                      <a:pt x="272" y="8"/>
                      <a:pt x="273" y="8"/>
                    </a:cubicBezTo>
                    <a:close/>
                    <a:moveTo>
                      <a:pt x="266" y="16"/>
                    </a:moveTo>
                    <a:cubicBezTo>
                      <a:pt x="265" y="16"/>
                      <a:pt x="265" y="16"/>
                      <a:pt x="265" y="16"/>
                    </a:cubicBezTo>
                    <a:cubicBezTo>
                      <a:pt x="265" y="15"/>
                      <a:pt x="265" y="15"/>
                      <a:pt x="264" y="15"/>
                    </a:cubicBezTo>
                    <a:cubicBezTo>
                      <a:pt x="264" y="15"/>
                      <a:pt x="264" y="15"/>
                      <a:pt x="264" y="15"/>
                    </a:cubicBezTo>
                    <a:cubicBezTo>
                      <a:pt x="264" y="14"/>
                      <a:pt x="265" y="15"/>
                      <a:pt x="265" y="15"/>
                    </a:cubicBezTo>
                    <a:cubicBezTo>
                      <a:pt x="265" y="15"/>
                      <a:pt x="266" y="16"/>
                      <a:pt x="266" y="16"/>
                    </a:cubicBezTo>
                    <a:close/>
                    <a:moveTo>
                      <a:pt x="255" y="16"/>
                    </a:moveTo>
                    <a:cubicBezTo>
                      <a:pt x="254" y="15"/>
                      <a:pt x="255" y="15"/>
                      <a:pt x="255" y="13"/>
                    </a:cubicBezTo>
                    <a:cubicBezTo>
                      <a:pt x="254" y="13"/>
                      <a:pt x="254" y="13"/>
                      <a:pt x="254" y="12"/>
                    </a:cubicBezTo>
                    <a:cubicBezTo>
                      <a:pt x="254" y="13"/>
                      <a:pt x="255" y="13"/>
                      <a:pt x="256" y="13"/>
                    </a:cubicBezTo>
                    <a:cubicBezTo>
                      <a:pt x="256" y="14"/>
                      <a:pt x="256" y="14"/>
                      <a:pt x="256" y="14"/>
                    </a:cubicBezTo>
                    <a:cubicBezTo>
                      <a:pt x="255" y="14"/>
                      <a:pt x="256" y="16"/>
                      <a:pt x="255" y="16"/>
                    </a:cubicBezTo>
                    <a:close/>
                    <a:moveTo>
                      <a:pt x="259" y="14"/>
                    </a:moveTo>
                    <a:cubicBezTo>
                      <a:pt x="259" y="14"/>
                      <a:pt x="260" y="14"/>
                      <a:pt x="258" y="14"/>
                    </a:cubicBezTo>
                    <a:cubicBezTo>
                      <a:pt x="258" y="14"/>
                      <a:pt x="259" y="14"/>
                      <a:pt x="259" y="14"/>
                    </a:cubicBezTo>
                    <a:close/>
                    <a:moveTo>
                      <a:pt x="261" y="13"/>
                    </a:moveTo>
                    <a:cubicBezTo>
                      <a:pt x="261" y="13"/>
                      <a:pt x="261" y="13"/>
                      <a:pt x="261" y="14"/>
                    </a:cubicBezTo>
                    <a:cubicBezTo>
                      <a:pt x="261" y="14"/>
                      <a:pt x="260" y="13"/>
                      <a:pt x="260" y="13"/>
                    </a:cubicBezTo>
                    <a:cubicBezTo>
                      <a:pt x="260" y="13"/>
                      <a:pt x="261" y="13"/>
                      <a:pt x="261" y="13"/>
                    </a:cubicBezTo>
                    <a:cubicBezTo>
                      <a:pt x="261" y="13"/>
                      <a:pt x="261" y="13"/>
                      <a:pt x="262" y="12"/>
                    </a:cubicBezTo>
                    <a:cubicBezTo>
                      <a:pt x="262" y="13"/>
                      <a:pt x="262" y="13"/>
                      <a:pt x="261" y="13"/>
                    </a:cubicBezTo>
                    <a:close/>
                    <a:moveTo>
                      <a:pt x="245" y="14"/>
                    </a:moveTo>
                    <a:cubicBezTo>
                      <a:pt x="245" y="14"/>
                      <a:pt x="245" y="14"/>
                      <a:pt x="245" y="14"/>
                    </a:cubicBezTo>
                    <a:cubicBezTo>
                      <a:pt x="245" y="14"/>
                      <a:pt x="245" y="14"/>
                      <a:pt x="245" y="13"/>
                    </a:cubicBezTo>
                    <a:cubicBezTo>
                      <a:pt x="245" y="14"/>
                      <a:pt x="245" y="14"/>
                      <a:pt x="245" y="14"/>
                    </a:cubicBezTo>
                    <a:close/>
                    <a:moveTo>
                      <a:pt x="239" y="12"/>
                    </a:moveTo>
                    <a:cubicBezTo>
                      <a:pt x="240" y="11"/>
                      <a:pt x="240" y="11"/>
                      <a:pt x="241" y="12"/>
                    </a:cubicBezTo>
                    <a:cubicBezTo>
                      <a:pt x="240" y="12"/>
                      <a:pt x="240" y="12"/>
                      <a:pt x="239" y="12"/>
                    </a:cubicBezTo>
                    <a:close/>
                    <a:moveTo>
                      <a:pt x="241" y="14"/>
                    </a:moveTo>
                    <a:cubicBezTo>
                      <a:pt x="241" y="14"/>
                      <a:pt x="241" y="14"/>
                      <a:pt x="242" y="14"/>
                    </a:cubicBezTo>
                    <a:cubicBezTo>
                      <a:pt x="242" y="13"/>
                      <a:pt x="243" y="14"/>
                      <a:pt x="244" y="14"/>
                    </a:cubicBezTo>
                    <a:cubicBezTo>
                      <a:pt x="242" y="15"/>
                      <a:pt x="241" y="15"/>
                      <a:pt x="240" y="14"/>
                    </a:cubicBezTo>
                    <a:cubicBezTo>
                      <a:pt x="240" y="13"/>
                      <a:pt x="240" y="13"/>
                      <a:pt x="241" y="14"/>
                    </a:cubicBezTo>
                    <a:close/>
                    <a:moveTo>
                      <a:pt x="250" y="12"/>
                    </a:moveTo>
                    <a:cubicBezTo>
                      <a:pt x="250" y="12"/>
                      <a:pt x="250" y="12"/>
                      <a:pt x="251" y="12"/>
                    </a:cubicBezTo>
                    <a:cubicBezTo>
                      <a:pt x="251" y="12"/>
                      <a:pt x="251" y="12"/>
                      <a:pt x="251" y="12"/>
                    </a:cubicBezTo>
                    <a:cubicBezTo>
                      <a:pt x="251" y="12"/>
                      <a:pt x="250" y="12"/>
                      <a:pt x="250" y="12"/>
                    </a:cubicBezTo>
                    <a:cubicBezTo>
                      <a:pt x="250" y="12"/>
                      <a:pt x="250" y="12"/>
                      <a:pt x="250" y="12"/>
                    </a:cubicBezTo>
                    <a:close/>
                    <a:moveTo>
                      <a:pt x="271" y="16"/>
                    </a:moveTo>
                    <a:cubicBezTo>
                      <a:pt x="271" y="16"/>
                      <a:pt x="271" y="16"/>
                      <a:pt x="271" y="16"/>
                    </a:cubicBezTo>
                    <a:cubicBezTo>
                      <a:pt x="271" y="16"/>
                      <a:pt x="271" y="16"/>
                      <a:pt x="271" y="16"/>
                    </a:cubicBezTo>
                    <a:cubicBezTo>
                      <a:pt x="271" y="16"/>
                      <a:pt x="271" y="16"/>
                      <a:pt x="271" y="16"/>
                    </a:cubicBezTo>
                    <a:close/>
                    <a:moveTo>
                      <a:pt x="272" y="3"/>
                    </a:moveTo>
                    <a:cubicBezTo>
                      <a:pt x="273" y="3"/>
                      <a:pt x="272" y="4"/>
                      <a:pt x="273" y="4"/>
                    </a:cubicBezTo>
                    <a:cubicBezTo>
                      <a:pt x="273" y="5"/>
                      <a:pt x="271" y="5"/>
                      <a:pt x="270" y="4"/>
                    </a:cubicBezTo>
                    <a:cubicBezTo>
                      <a:pt x="270" y="3"/>
                      <a:pt x="272" y="5"/>
                      <a:pt x="272" y="3"/>
                    </a:cubicBezTo>
                    <a:close/>
                    <a:moveTo>
                      <a:pt x="270" y="6"/>
                    </a:moveTo>
                    <a:cubicBezTo>
                      <a:pt x="270" y="6"/>
                      <a:pt x="270" y="6"/>
                      <a:pt x="270" y="6"/>
                    </a:cubicBezTo>
                    <a:cubicBezTo>
                      <a:pt x="270" y="6"/>
                      <a:pt x="270" y="6"/>
                      <a:pt x="270" y="7"/>
                    </a:cubicBezTo>
                    <a:cubicBezTo>
                      <a:pt x="270" y="7"/>
                      <a:pt x="270" y="7"/>
                      <a:pt x="269" y="7"/>
                    </a:cubicBezTo>
                    <a:cubicBezTo>
                      <a:pt x="269" y="6"/>
                      <a:pt x="269" y="6"/>
                      <a:pt x="270" y="6"/>
                    </a:cubicBezTo>
                    <a:close/>
                    <a:moveTo>
                      <a:pt x="265" y="8"/>
                    </a:moveTo>
                    <a:cubicBezTo>
                      <a:pt x="265" y="10"/>
                      <a:pt x="265" y="10"/>
                      <a:pt x="265" y="10"/>
                    </a:cubicBezTo>
                    <a:cubicBezTo>
                      <a:pt x="264" y="10"/>
                      <a:pt x="264" y="10"/>
                      <a:pt x="264" y="10"/>
                    </a:cubicBezTo>
                    <a:cubicBezTo>
                      <a:pt x="264" y="10"/>
                      <a:pt x="264" y="10"/>
                      <a:pt x="264" y="10"/>
                    </a:cubicBezTo>
                    <a:cubicBezTo>
                      <a:pt x="264" y="9"/>
                      <a:pt x="264" y="9"/>
                      <a:pt x="264" y="9"/>
                    </a:cubicBezTo>
                    <a:cubicBezTo>
                      <a:pt x="263" y="9"/>
                      <a:pt x="263" y="9"/>
                      <a:pt x="263" y="9"/>
                    </a:cubicBezTo>
                    <a:cubicBezTo>
                      <a:pt x="263" y="8"/>
                      <a:pt x="263" y="8"/>
                      <a:pt x="263" y="8"/>
                    </a:cubicBezTo>
                    <a:lnTo>
                      <a:pt x="265" y="8"/>
                    </a:lnTo>
                    <a:close/>
                    <a:moveTo>
                      <a:pt x="259" y="8"/>
                    </a:moveTo>
                    <a:cubicBezTo>
                      <a:pt x="259" y="7"/>
                      <a:pt x="259" y="7"/>
                      <a:pt x="259" y="7"/>
                    </a:cubicBezTo>
                    <a:cubicBezTo>
                      <a:pt x="259" y="7"/>
                      <a:pt x="259" y="7"/>
                      <a:pt x="259" y="8"/>
                    </a:cubicBezTo>
                    <a:close/>
                    <a:moveTo>
                      <a:pt x="257" y="7"/>
                    </a:moveTo>
                    <a:cubicBezTo>
                      <a:pt x="257" y="7"/>
                      <a:pt x="257" y="7"/>
                      <a:pt x="257" y="7"/>
                    </a:cubicBezTo>
                    <a:cubicBezTo>
                      <a:pt x="257" y="7"/>
                      <a:pt x="257" y="7"/>
                      <a:pt x="257" y="7"/>
                    </a:cubicBezTo>
                    <a:cubicBezTo>
                      <a:pt x="257" y="7"/>
                      <a:pt x="257" y="7"/>
                      <a:pt x="257" y="7"/>
                    </a:cubicBezTo>
                    <a:close/>
                    <a:moveTo>
                      <a:pt x="235" y="12"/>
                    </a:moveTo>
                    <a:cubicBezTo>
                      <a:pt x="235" y="12"/>
                      <a:pt x="236" y="12"/>
                      <a:pt x="236" y="12"/>
                    </a:cubicBezTo>
                    <a:cubicBezTo>
                      <a:pt x="236" y="12"/>
                      <a:pt x="236" y="13"/>
                      <a:pt x="236" y="13"/>
                    </a:cubicBezTo>
                    <a:cubicBezTo>
                      <a:pt x="236" y="13"/>
                      <a:pt x="234" y="14"/>
                      <a:pt x="234" y="14"/>
                    </a:cubicBezTo>
                    <a:cubicBezTo>
                      <a:pt x="234" y="14"/>
                      <a:pt x="234" y="14"/>
                      <a:pt x="234" y="14"/>
                    </a:cubicBezTo>
                    <a:cubicBezTo>
                      <a:pt x="234" y="13"/>
                      <a:pt x="234" y="13"/>
                      <a:pt x="235" y="12"/>
                    </a:cubicBezTo>
                    <a:close/>
                    <a:moveTo>
                      <a:pt x="227" y="14"/>
                    </a:moveTo>
                    <a:cubicBezTo>
                      <a:pt x="227" y="15"/>
                      <a:pt x="227" y="15"/>
                      <a:pt x="227" y="15"/>
                    </a:cubicBezTo>
                    <a:cubicBezTo>
                      <a:pt x="227" y="15"/>
                      <a:pt x="226" y="15"/>
                      <a:pt x="226" y="15"/>
                    </a:cubicBezTo>
                    <a:cubicBezTo>
                      <a:pt x="226" y="15"/>
                      <a:pt x="227" y="14"/>
                      <a:pt x="227" y="14"/>
                    </a:cubicBezTo>
                    <a:close/>
                    <a:moveTo>
                      <a:pt x="227" y="16"/>
                    </a:moveTo>
                    <a:cubicBezTo>
                      <a:pt x="226" y="18"/>
                      <a:pt x="229" y="17"/>
                      <a:pt x="228" y="18"/>
                    </a:cubicBezTo>
                    <a:cubicBezTo>
                      <a:pt x="228" y="18"/>
                      <a:pt x="228" y="18"/>
                      <a:pt x="227" y="18"/>
                    </a:cubicBezTo>
                    <a:cubicBezTo>
                      <a:pt x="227" y="18"/>
                      <a:pt x="227" y="17"/>
                      <a:pt x="226" y="17"/>
                    </a:cubicBezTo>
                    <a:cubicBezTo>
                      <a:pt x="226" y="17"/>
                      <a:pt x="226" y="17"/>
                      <a:pt x="226" y="17"/>
                    </a:cubicBezTo>
                    <a:cubicBezTo>
                      <a:pt x="226" y="17"/>
                      <a:pt x="226" y="16"/>
                      <a:pt x="227" y="16"/>
                    </a:cubicBezTo>
                    <a:close/>
                    <a:moveTo>
                      <a:pt x="223" y="9"/>
                    </a:moveTo>
                    <a:cubicBezTo>
                      <a:pt x="223" y="9"/>
                      <a:pt x="223" y="9"/>
                      <a:pt x="223" y="9"/>
                    </a:cubicBezTo>
                    <a:cubicBezTo>
                      <a:pt x="223" y="9"/>
                      <a:pt x="223" y="9"/>
                      <a:pt x="223" y="9"/>
                    </a:cubicBezTo>
                    <a:close/>
                    <a:moveTo>
                      <a:pt x="222" y="10"/>
                    </a:moveTo>
                    <a:cubicBezTo>
                      <a:pt x="222" y="10"/>
                      <a:pt x="222" y="10"/>
                      <a:pt x="222" y="10"/>
                    </a:cubicBezTo>
                    <a:cubicBezTo>
                      <a:pt x="222" y="10"/>
                      <a:pt x="222" y="10"/>
                      <a:pt x="222" y="10"/>
                    </a:cubicBezTo>
                    <a:cubicBezTo>
                      <a:pt x="222" y="10"/>
                      <a:pt x="222" y="10"/>
                      <a:pt x="222" y="10"/>
                    </a:cubicBezTo>
                    <a:close/>
                    <a:moveTo>
                      <a:pt x="216" y="13"/>
                    </a:moveTo>
                    <a:cubicBezTo>
                      <a:pt x="216" y="13"/>
                      <a:pt x="216" y="13"/>
                      <a:pt x="216" y="12"/>
                    </a:cubicBezTo>
                    <a:cubicBezTo>
                      <a:pt x="217" y="12"/>
                      <a:pt x="217" y="14"/>
                      <a:pt x="218" y="13"/>
                    </a:cubicBezTo>
                    <a:cubicBezTo>
                      <a:pt x="218" y="14"/>
                      <a:pt x="216" y="15"/>
                      <a:pt x="218" y="15"/>
                    </a:cubicBezTo>
                    <a:cubicBezTo>
                      <a:pt x="218" y="15"/>
                      <a:pt x="217" y="15"/>
                      <a:pt x="217" y="15"/>
                    </a:cubicBezTo>
                    <a:cubicBezTo>
                      <a:pt x="216" y="15"/>
                      <a:pt x="216" y="16"/>
                      <a:pt x="216" y="16"/>
                    </a:cubicBezTo>
                    <a:cubicBezTo>
                      <a:pt x="216" y="16"/>
                      <a:pt x="216" y="15"/>
                      <a:pt x="215" y="15"/>
                    </a:cubicBezTo>
                    <a:cubicBezTo>
                      <a:pt x="215" y="15"/>
                      <a:pt x="215" y="15"/>
                      <a:pt x="214" y="15"/>
                    </a:cubicBezTo>
                    <a:cubicBezTo>
                      <a:pt x="214" y="14"/>
                      <a:pt x="214" y="14"/>
                      <a:pt x="215" y="14"/>
                    </a:cubicBezTo>
                    <a:cubicBezTo>
                      <a:pt x="215" y="14"/>
                      <a:pt x="215" y="14"/>
                      <a:pt x="216" y="13"/>
                    </a:cubicBezTo>
                    <a:close/>
                    <a:moveTo>
                      <a:pt x="215" y="21"/>
                    </a:moveTo>
                    <a:cubicBezTo>
                      <a:pt x="215" y="21"/>
                      <a:pt x="215" y="21"/>
                      <a:pt x="215" y="22"/>
                    </a:cubicBezTo>
                    <a:cubicBezTo>
                      <a:pt x="215" y="22"/>
                      <a:pt x="215" y="22"/>
                      <a:pt x="215" y="21"/>
                    </a:cubicBezTo>
                    <a:close/>
                    <a:moveTo>
                      <a:pt x="213" y="16"/>
                    </a:moveTo>
                    <a:cubicBezTo>
                      <a:pt x="212" y="16"/>
                      <a:pt x="212" y="16"/>
                      <a:pt x="212" y="16"/>
                    </a:cubicBezTo>
                    <a:cubicBezTo>
                      <a:pt x="212" y="15"/>
                      <a:pt x="212" y="15"/>
                      <a:pt x="213" y="15"/>
                    </a:cubicBezTo>
                    <a:cubicBezTo>
                      <a:pt x="213" y="15"/>
                      <a:pt x="213" y="16"/>
                      <a:pt x="213" y="16"/>
                    </a:cubicBezTo>
                    <a:close/>
                    <a:moveTo>
                      <a:pt x="230" y="6"/>
                    </a:moveTo>
                    <a:cubicBezTo>
                      <a:pt x="229" y="7"/>
                      <a:pt x="228" y="7"/>
                      <a:pt x="228" y="6"/>
                    </a:cubicBezTo>
                    <a:cubicBezTo>
                      <a:pt x="229" y="6"/>
                      <a:pt x="229" y="5"/>
                      <a:pt x="230" y="6"/>
                    </a:cubicBezTo>
                    <a:close/>
                    <a:moveTo>
                      <a:pt x="213" y="5"/>
                    </a:moveTo>
                    <a:cubicBezTo>
                      <a:pt x="213" y="5"/>
                      <a:pt x="213" y="6"/>
                      <a:pt x="213" y="6"/>
                    </a:cubicBezTo>
                    <a:cubicBezTo>
                      <a:pt x="213" y="6"/>
                      <a:pt x="213" y="5"/>
                      <a:pt x="213" y="5"/>
                    </a:cubicBezTo>
                    <a:close/>
                    <a:moveTo>
                      <a:pt x="212" y="13"/>
                    </a:moveTo>
                    <a:cubicBezTo>
                      <a:pt x="212" y="13"/>
                      <a:pt x="212" y="14"/>
                      <a:pt x="212" y="14"/>
                    </a:cubicBezTo>
                    <a:cubicBezTo>
                      <a:pt x="212" y="14"/>
                      <a:pt x="211" y="14"/>
                      <a:pt x="211" y="14"/>
                    </a:cubicBezTo>
                    <a:cubicBezTo>
                      <a:pt x="211" y="14"/>
                      <a:pt x="211" y="15"/>
                      <a:pt x="211" y="15"/>
                    </a:cubicBezTo>
                    <a:cubicBezTo>
                      <a:pt x="211" y="15"/>
                      <a:pt x="210" y="15"/>
                      <a:pt x="210" y="15"/>
                    </a:cubicBezTo>
                    <a:cubicBezTo>
                      <a:pt x="209" y="15"/>
                      <a:pt x="209" y="14"/>
                      <a:pt x="209" y="13"/>
                    </a:cubicBezTo>
                    <a:cubicBezTo>
                      <a:pt x="208" y="13"/>
                      <a:pt x="208" y="14"/>
                      <a:pt x="208" y="14"/>
                    </a:cubicBezTo>
                    <a:cubicBezTo>
                      <a:pt x="207" y="13"/>
                      <a:pt x="208" y="13"/>
                      <a:pt x="207" y="12"/>
                    </a:cubicBezTo>
                    <a:cubicBezTo>
                      <a:pt x="207" y="12"/>
                      <a:pt x="206" y="12"/>
                      <a:pt x="206" y="12"/>
                    </a:cubicBezTo>
                    <a:cubicBezTo>
                      <a:pt x="206" y="12"/>
                      <a:pt x="206" y="12"/>
                      <a:pt x="206" y="12"/>
                    </a:cubicBezTo>
                    <a:cubicBezTo>
                      <a:pt x="207" y="11"/>
                      <a:pt x="208" y="12"/>
                      <a:pt x="209" y="11"/>
                    </a:cubicBezTo>
                    <a:cubicBezTo>
                      <a:pt x="209" y="10"/>
                      <a:pt x="209" y="10"/>
                      <a:pt x="209" y="10"/>
                    </a:cubicBezTo>
                    <a:cubicBezTo>
                      <a:pt x="209" y="10"/>
                      <a:pt x="209" y="10"/>
                      <a:pt x="209" y="10"/>
                    </a:cubicBezTo>
                    <a:cubicBezTo>
                      <a:pt x="209" y="12"/>
                      <a:pt x="210" y="13"/>
                      <a:pt x="212" y="13"/>
                    </a:cubicBezTo>
                    <a:close/>
                    <a:moveTo>
                      <a:pt x="187" y="16"/>
                    </a:moveTo>
                    <a:cubicBezTo>
                      <a:pt x="188" y="16"/>
                      <a:pt x="188" y="16"/>
                      <a:pt x="188" y="16"/>
                    </a:cubicBezTo>
                    <a:cubicBezTo>
                      <a:pt x="188" y="16"/>
                      <a:pt x="188" y="16"/>
                      <a:pt x="188" y="16"/>
                    </a:cubicBezTo>
                    <a:cubicBezTo>
                      <a:pt x="188" y="16"/>
                      <a:pt x="187" y="16"/>
                      <a:pt x="187" y="16"/>
                    </a:cubicBezTo>
                    <a:close/>
                    <a:moveTo>
                      <a:pt x="184" y="16"/>
                    </a:moveTo>
                    <a:cubicBezTo>
                      <a:pt x="184" y="16"/>
                      <a:pt x="184" y="16"/>
                      <a:pt x="184" y="16"/>
                    </a:cubicBezTo>
                    <a:cubicBezTo>
                      <a:pt x="184" y="16"/>
                      <a:pt x="184" y="16"/>
                      <a:pt x="184" y="16"/>
                    </a:cubicBezTo>
                    <a:close/>
                    <a:moveTo>
                      <a:pt x="151" y="18"/>
                    </a:moveTo>
                    <a:cubicBezTo>
                      <a:pt x="151" y="18"/>
                      <a:pt x="151" y="18"/>
                      <a:pt x="151" y="18"/>
                    </a:cubicBezTo>
                    <a:cubicBezTo>
                      <a:pt x="151" y="18"/>
                      <a:pt x="151" y="18"/>
                      <a:pt x="151" y="18"/>
                    </a:cubicBezTo>
                    <a:cubicBezTo>
                      <a:pt x="151" y="18"/>
                      <a:pt x="151" y="18"/>
                      <a:pt x="151" y="18"/>
                    </a:cubicBezTo>
                    <a:close/>
                    <a:moveTo>
                      <a:pt x="141" y="19"/>
                    </a:moveTo>
                    <a:cubicBezTo>
                      <a:pt x="141" y="19"/>
                      <a:pt x="141" y="18"/>
                      <a:pt x="140" y="18"/>
                    </a:cubicBezTo>
                    <a:cubicBezTo>
                      <a:pt x="140" y="19"/>
                      <a:pt x="140" y="19"/>
                      <a:pt x="139" y="19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8"/>
                      <a:pt x="140" y="18"/>
                      <a:pt x="140" y="17"/>
                    </a:cubicBezTo>
                    <a:cubicBezTo>
                      <a:pt x="140" y="16"/>
                      <a:pt x="139" y="16"/>
                      <a:pt x="139" y="16"/>
                    </a:cubicBezTo>
                    <a:cubicBezTo>
                      <a:pt x="139" y="16"/>
                      <a:pt x="140" y="16"/>
                      <a:pt x="141" y="16"/>
                    </a:cubicBezTo>
                    <a:cubicBezTo>
                      <a:pt x="141" y="17"/>
                      <a:pt x="141" y="17"/>
                      <a:pt x="141" y="18"/>
                    </a:cubicBezTo>
                    <a:cubicBezTo>
                      <a:pt x="141" y="18"/>
                      <a:pt x="141" y="18"/>
                      <a:pt x="141" y="18"/>
                    </a:cubicBezTo>
                    <a:cubicBezTo>
                      <a:pt x="141" y="18"/>
                      <a:pt x="141" y="19"/>
                      <a:pt x="142" y="19"/>
                    </a:cubicBezTo>
                    <a:cubicBezTo>
                      <a:pt x="141" y="19"/>
                      <a:pt x="141" y="19"/>
                      <a:pt x="141" y="19"/>
                    </a:cubicBezTo>
                    <a:close/>
                    <a:moveTo>
                      <a:pt x="111" y="10"/>
                    </a:moveTo>
                    <a:cubicBezTo>
                      <a:pt x="111" y="10"/>
                      <a:pt x="111" y="10"/>
                      <a:pt x="112" y="10"/>
                    </a:cubicBezTo>
                    <a:cubicBezTo>
                      <a:pt x="111" y="10"/>
                      <a:pt x="111" y="10"/>
                      <a:pt x="111" y="10"/>
                    </a:cubicBezTo>
                    <a:close/>
                    <a:moveTo>
                      <a:pt x="112" y="10"/>
                    </a:moveTo>
                    <a:cubicBezTo>
                      <a:pt x="112" y="10"/>
                      <a:pt x="112" y="10"/>
                      <a:pt x="112" y="10"/>
                    </a:cubicBezTo>
                    <a:cubicBezTo>
                      <a:pt x="112" y="10"/>
                      <a:pt x="112" y="10"/>
                      <a:pt x="112" y="10"/>
                    </a:cubicBezTo>
                    <a:cubicBezTo>
                      <a:pt x="112" y="10"/>
                      <a:pt x="112" y="10"/>
                      <a:pt x="112" y="10"/>
                    </a:cubicBezTo>
                    <a:close/>
                    <a:moveTo>
                      <a:pt x="114" y="12"/>
                    </a:moveTo>
                    <a:cubicBezTo>
                      <a:pt x="114" y="12"/>
                      <a:pt x="115" y="12"/>
                      <a:pt x="115" y="12"/>
                    </a:cubicBezTo>
                    <a:cubicBezTo>
                      <a:pt x="115" y="12"/>
                      <a:pt x="115" y="13"/>
                      <a:pt x="116" y="12"/>
                    </a:cubicBezTo>
                    <a:cubicBezTo>
                      <a:pt x="116" y="12"/>
                      <a:pt x="117" y="11"/>
                      <a:pt x="117" y="10"/>
                    </a:cubicBezTo>
                    <a:cubicBezTo>
                      <a:pt x="118" y="11"/>
                      <a:pt x="118" y="11"/>
                      <a:pt x="117" y="11"/>
                    </a:cubicBezTo>
                    <a:cubicBezTo>
                      <a:pt x="117" y="11"/>
                      <a:pt x="117" y="11"/>
                      <a:pt x="117" y="11"/>
                    </a:cubicBezTo>
                    <a:cubicBezTo>
                      <a:pt x="117" y="12"/>
                      <a:pt x="117" y="13"/>
                      <a:pt x="117" y="13"/>
                    </a:cubicBezTo>
                    <a:cubicBezTo>
                      <a:pt x="116" y="13"/>
                      <a:pt x="115" y="13"/>
                      <a:pt x="114" y="13"/>
                    </a:cubicBezTo>
                    <a:cubicBezTo>
                      <a:pt x="114" y="13"/>
                      <a:pt x="114" y="13"/>
                      <a:pt x="114" y="13"/>
                    </a:cubicBezTo>
                    <a:cubicBezTo>
                      <a:pt x="114" y="13"/>
                      <a:pt x="114" y="12"/>
                      <a:pt x="114" y="12"/>
                    </a:cubicBezTo>
                    <a:close/>
                    <a:moveTo>
                      <a:pt x="126" y="17"/>
                    </a:moveTo>
                    <a:cubicBezTo>
                      <a:pt x="126" y="17"/>
                      <a:pt x="126" y="17"/>
                      <a:pt x="126" y="17"/>
                    </a:cubicBezTo>
                    <a:cubicBezTo>
                      <a:pt x="126" y="16"/>
                      <a:pt x="125" y="16"/>
                      <a:pt x="125" y="16"/>
                    </a:cubicBezTo>
                    <a:cubicBezTo>
                      <a:pt x="125" y="16"/>
                      <a:pt x="125" y="16"/>
                      <a:pt x="125" y="16"/>
                    </a:cubicBezTo>
                    <a:cubicBezTo>
                      <a:pt x="125" y="16"/>
                      <a:pt x="125" y="15"/>
                      <a:pt x="125" y="15"/>
                    </a:cubicBezTo>
                    <a:cubicBezTo>
                      <a:pt x="125" y="15"/>
                      <a:pt x="126" y="15"/>
                      <a:pt x="126" y="15"/>
                    </a:cubicBezTo>
                    <a:cubicBezTo>
                      <a:pt x="126" y="16"/>
                      <a:pt x="126" y="16"/>
                      <a:pt x="127" y="16"/>
                    </a:cubicBezTo>
                    <a:cubicBezTo>
                      <a:pt x="127" y="17"/>
                      <a:pt x="126" y="17"/>
                      <a:pt x="126" y="17"/>
                    </a:cubicBezTo>
                    <a:close/>
                    <a:moveTo>
                      <a:pt x="118" y="12"/>
                    </a:moveTo>
                    <a:cubicBezTo>
                      <a:pt x="119" y="12"/>
                      <a:pt x="120" y="12"/>
                      <a:pt x="120" y="13"/>
                    </a:cubicBezTo>
                    <a:cubicBezTo>
                      <a:pt x="120" y="13"/>
                      <a:pt x="120" y="14"/>
                      <a:pt x="120" y="14"/>
                    </a:cubicBezTo>
                    <a:cubicBezTo>
                      <a:pt x="119" y="14"/>
                      <a:pt x="119" y="14"/>
                      <a:pt x="118" y="14"/>
                    </a:cubicBezTo>
                    <a:cubicBezTo>
                      <a:pt x="117" y="14"/>
                      <a:pt x="119" y="13"/>
                      <a:pt x="118" y="12"/>
                    </a:cubicBezTo>
                    <a:close/>
                    <a:moveTo>
                      <a:pt x="127" y="10"/>
                    </a:moveTo>
                    <a:cubicBezTo>
                      <a:pt x="127" y="10"/>
                      <a:pt x="127" y="10"/>
                      <a:pt x="127" y="10"/>
                    </a:cubicBezTo>
                    <a:cubicBezTo>
                      <a:pt x="127" y="10"/>
                      <a:pt x="127" y="9"/>
                      <a:pt x="127" y="9"/>
                    </a:cubicBezTo>
                    <a:cubicBezTo>
                      <a:pt x="127" y="10"/>
                      <a:pt x="127" y="10"/>
                      <a:pt x="127" y="10"/>
                    </a:cubicBezTo>
                    <a:close/>
                    <a:moveTo>
                      <a:pt x="132" y="10"/>
                    </a:moveTo>
                    <a:cubicBezTo>
                      <a:pt x="132" y="11"/>
                      <a:pt x="132" y="11"/>
                      <a:pt x="131" y="11"/>
                    </a:cubicBezTo>
                    <a:cubicBezTo>
                      <a:pt x="130" y="11"/>
                      <a:pt x="131" y="10"/>
                      <a:pt x="131" y="9"/>
                    </a:cubicBezTo>
                    <a:cubicBezTo>
                      <a:pt x="131" y="9"/>
                      <a:pt x="130" y="9"/>
                      <a:pt x="130" y="9"/>
                    </a:cubicBezTo>
                    <a:cubicBezTo>
                      <a:pt x="131" y="9"/>
                      <a:pt x="131" y="9"/>
                      <a:pt x="132" y="9"/>
                    </a:cubicBezTo>
                    <a:cubicBezTo>
                      <a:pt x="132" y="10"/>
                      <a:pt x="131" y="9"/>
                      <a:pt x="131" y="10"/>
                    </a:cubicBezTo>
                    <a:cubicBezTo>
                      <a:pt x="131" y="10"/>
                      <a:pt x="131" y="10"/>
                      <a:pt x="132" y="10"/>
                    </a:cubicBezTo>
                    <a:close/>
                    <a:moveTo>
                      <a:pt x="124" y="9"/>
                    </a:moveTo>
                    <a:cubicBezTo>
                      <a:pt x="124" y="10"/>
                      <a:pt x="123" y="10"/>
                      <a:pt x="122" y="10"/>
                    </a:cubicBezTo>
                    <a:cubicBezTo>
                      <a:pt x="122" y="9"/>
                      <a:pt x="122" y="9"/>
                      <a:pt x="122" y="9"/>
                    </a:cubicBezTo>
                    <a:cubicBezTo>
                      <a:pt x="123" y="9"/>
                      <a:pt x="124" y="9"/>
                      <a:pt x="124" y="9"/>
                    </a:cubicBezTo>
                    <a:close/>
                    <a:moveTo>
                      <a:pt x="129" y="14"/>
                    </a:moveTo>
                    <a:cubicBezTo>
                      <a:pt x="128" y="14"/>
                      <a:pt x="128" y="13"/>
                      <a:pt x="129" y="13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9" y="13"/>
                      <a:pt x="129" y="13"/>
                      <a:pt x="129" y="13"/>
                    </a:cubicBezTo>
                    <a:cubicBezTo>
                      <a:pt x="129" y="13"/>
                      <a:pt x="129" y="14"/>
                      <a:pt x="129" y="14"/>
                    </a:cubicBezTo>
                    <a:close/>
                    <a:moveTo>
                      <a:pt x="125" y="10"/>
                    </a:moveTo>
                    <a:cubicBezTo>
                      <a:pt x="125" y="10"/>
                      <a:pt x="125" y="9"/>
                      <a:pt x="125" y="9"/>
                    </a:cubicBezTo>
                    <a:cubicBezTo>
                      <a:pt x="125" y="9"/>
                      <a:pt x="125" y="9"/>
                      <a:pt x="125" y="9"/>
                    </a:cubicBezTo>
                    <a:cubicBezTo>
                      <a:pt x="125" y="10"/>
                      <a:pt x="125" y="10"/>
                      <a:pt x="125" y="10"/>
                    </a:cubicBezTo>
                    <a:close/>
                    <a:moveTo>
                      <a:pt x="124" y="8"/>
                    </a:moveTo>
                    <a:cubicBezTo>
                      <a:pt x="124" y="8"/>
                      <a:pt x="124" y="8"/>
                      <a:pt x="124" y="8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24" y="8"/>
                      <a:pt x="124" y="8"/>
                      <a:pt x="124" y="8"/>
                    </a:cubicBezTo>
                    <a:close/>
                    <a:moveTo>
                      <a:pt x="121" y="11"/>
                    </a:move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1" y="12"/>
                      <a:pt x="121" y="12"/>
                    </a:cubicBezTo>
                    <a:cubicBezTo>
                      <a:pt x="121" y="12"/>
                      <a:pt x="120" y="12"/>
                      <a:pt x="120" y="12"/>
                    </a:cubicBezTo>
                    <a:cubicBezTo>
                      <a:pt x="120" y="12"/>
                      <a:pt x="120" y="11"/>
                      <a:pt x="121" y="11"/>
                    </a:cubicBezTo>
                    <a:close/>
                    <a:moveTo>
                      <a:pt x="115" y="22"/>
                    </a:moveTo>
                    <a:cubicBezTo>
                      <a:pt x="115" y="22"/>
                      <a:pt x="115" y="22"/>
                      <a:pt x="115" y="22"/>
                    </a:cubicBezTo>
                    <a:cubicBezTo>
                      <a:pt x="114" y="22"/>
                      <a:pt x="114" y="23"/>
                      <a:pt x="113" y="23"/>
                    </a:cubicBezTo>
                    <a:cubicBezTo>
                      <a:pt x="113" y="23"/>
                      <a:pt x="113" y="22"/>
                      <a:pt x="113" y="22"/>
                    </a:cubicBezTo>
                    <a:cubicBezTo>
                      <a:pt x="114" y="22"/>
                      <a:pt x="114" y="22"/>
                      <a:pt x="115" y="22"/>
                    </a:cubicBezTo>
                    <a:close/>
                    <a:moveTo>
                      <a:pt x="114" y="17"/>
                    </a:moveTo>
                    <a:cubicBezTo>
                      <a:pt x="115" y="17"/>
                      <a:pt x="115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17"/>
                      <a:pt x="115" y="17"/>
                      <a:pt x="114" y="17"/>
                    </a:cubicBezTo>
                    <a:close/>
                    <a:moveTo>
                      <a:pt x="125" y="19"/>
                    </a:moveTo>
                    <a:cubicBezTo>
                      <a:pt x="124" y="17"/>
                      <a:pt x="125" y="18"/>
                      <a:pt x="126" y="18"/>
                    </a:cubicBezTo>
                    <a:cubicBezTo>
                      <a:pt x="126" y="18"/>
                      <a:pt x="125" y="18"/>
                      <a:pt x="125" y="19"/>
                    </a:cubicBezTo>
                    <a:cubicBezTo>
                      <a:pt x="125" y="19"/>
                      <a:pt x="125" y="19"/>
                      <a:pt x="125" y="19"/>
                    </a:cubicBezTo>
                    <a:close/>
                    <a:moveTo>
                      <a:pt x="127" y="18"/>
                    </a:moveTo>
                    <a:cubicBezTo>
                      <a:pt x="127" y="18"/>
                      <a:pt x="127" y="18"/>
                      <a:pt x="127" y="18"/>
                    </a:cubicBezTo>
                    <a:cubicBezTo>
                      <a:pt x="127" y="18"/>
                      <a:pt x="127" y="18"/>
                      <a:pt x="127" y="18"/>
                    </a:cubicBezTo>
                    <a:cubicBezTo>
                      <a:pt x="127" y="18"/>
                      <a:pt x="127" y="18"/>
                      <a:pt x="127" y="18"/>
                    </a:cubicBezTo>
                    <a:close/>
                    <a:moveTo>
                      <a:pt x="128" y="17"/>
                    </a:moveTo>
                    <a:cubicBezTo>
                      <a:pt x="128" y="17"/>
                      <a:pt x="128" y="17"/>
                      <a:pt x="128" y="17"/>
                    </a:cubicBezTo>
                    <a:cubicBezTo>
                      <a:pt x="128" y="17"/>
                      <a:pt x="128" y="17"/>
                      <a:pt x="128" y="17"/>
                    </a:cubicBezTo>
                    <a:cubicBezTo>
                      <a:pt x="128" y="17"/>
                      <a:pt x="128" y="17"/>
                      <a:pt x="128" y="17"/>
                    </a:cubicBezTo>
                    <a:close/>
                    <a:moveTo>
                      <a:pt x="144" y="19"/>
                    </a:moveTo>
                    <a:cubicBezTo>
                      <a:pt x="143" y="18"/>
                      <a:pt x="145" y="15"/>
                      <a:pt x="146" y="17"/>
                    </a:cubicBezTo>
                    <a:cubicBezTo>
                      <a:pt x="144" y="17"/>
                      <a:pt x="146" y="18"/>
                      <a:pt x="144" y="19"/>
                    </a:cubicBezTo>
                    <a:close/>
                    <a:moveTo>
                      <a:pt x="143" y="17"/>
                    </a:moveTo>
                    <a:cubicBezTo>
                      <a:pt x="143" y="17"/>
                      <a:pt x="143" y="17"/>
                      <a:pt x="143" y="18"/>
                    </a:cubicBezTo>
                    <a:cubicBezTo>
                      <a:pt x="142" y="17"/>
                      <a:pt x="142" y="17"/>
                      <a:pt x="142" y="17"/>
                    </a:cubicBezTo>
                    <a:cubicBezTo>
                      <a:pt x="143" y="17"/>
                      <a:pt x="143" y="16"/>
                      <a:pt x="143" y="16"/>
                    </a:cubicBezTo>
                    <a:cubicBezTo>
                      <a:pt x="143" y="16"/>
                      <a:pt x="143" y="16"/>
                      <a:pt x="143" y="17"/>
                    </a:cubicBezTo>
                    <a:close/>
                    <a:moveTo>
                      <a:pt x="138" y="10"/>
                    </a:moveTo>
                    <a:cubicBezTo>
                      <a:pt x="138" y="11"/>
                      <a:pt x="138" y="11"/>
                      <a:pt x="138" y="11"/>
                    </a:cubicBezTo>
                    <a:cubicBezTo>
                      <a:pt x="138" y="11"/>
                      <a:pt x="137" y="11"/>
                      <a:pt x="137" y="10"/>
                    </a:cubicBezTo>
                    <a:cubicBezTo>
                      <a:pt x="138" y="10"/>
                      <a:pt x="138" y="10"/>
                      <a:pt x="138" y="10"/>
                    </a:cubicBezTo>
                    <a:close/>
                    <a:moveTo>
                      <a:pt x="139" y="11"/>
                    </a:moveTo>
                    <a:cubicBezTo>
                      <a:pt x="139" y="12"/>
                      <a:pt x="139" y="11"/>
                      <a:pt x="139" y="11"/>
                    </a:cubicBezTo>
                    <a:cubicBezTo>
                      <a:pt x="139" y="12"/>
                      <a:pt x="139" y="12"/>
                      <a:pt x="139" y="12"/>
                    </a:cubicBezTo>
                    <a:cubicBezTo>
                      <a:pt x="139" y="12"/>
                      <a:pt x="139" y="12"/>
                      <a:pt x="139" y="11"/>
                    </a:cubicBezTo>
                    <a:close/>
                    <a:moveTo>
                      <a:pt x="143" y="14"/>
                    </a:moveTo>
                    <a:cubicBezTo>
                      <a:pt x="143" y="14"/>
                      <a:pt x="142" y="14"/>
                      <a:pt x="142" y="14"/>
                    </a:cubicBezTo>
                    <a:cubicBezTo>
                      <a:pt x="142" y="14"/>
                      <a:pt x="143" y="14"/>
                      <a:pt x="143" y="13"/>
                    </a:cubicBezTo>
                    <a:cubicBezTo>
                      <a:pt x="143" y="14"/>
                      <a:pt x="143" y="14"/>
                      <a:pt x="143" y="14"/>
                    </a:cubicBezTo>
                    <a:close/>
                    <a:moveTo>
                      <a:pt x="135" y="18"/>
                    </a:moveTo>
                    <a:cubicBezTo>
                      <a:pt x="135" y="18"/>
                      <a:pt x="135" y="19"/>
                      <a:pt x="135" y="19"/>
                    </a:cubicBezTo>
                    <a:cubicBezTo>
                      <a:pt x="135" y="19"/>
                      <a:pt x="135" y="18"/>
                      <a:pt x="135" y="18"/>
                    </a:cubicBezTo>
                    <a:close/>
                    <a:moveTo>
                      <a:pt x="138" y="22"/>
                    </a:moveTo>
                    <a:cubicBezTo>
                      <a:pt x="139" y="22"/>
                      <a:pt x="139" y="22"/>
                      <a:pt x="138" y="22"/>
                    </a:cubicBezTo>
                    <a:cubicBezTo>
                      <a:pt x="138" y="22"/>
                      <a:pt x="138" y="22"/>
                      <a:pt x="138" y="22"/>
                    </a:cubicBezTo>
                    <a:cubicBezTo>
                      <a:pt x="138" y="22"/>
                      <a:pt x="138" y="22"/>
                      <a:pt x="138" y="22"/>
                    </a:cubicBezTo>
                    <a:close/>
                    <a:moveTo>
                      <a:pt x="170" y="6"/>
                    </a:moveTo>
                    <a:cubicBezTo>
                      <a:pt x="171" y="6"/>
                      <a:pt x="171" y="5"/>
                      <a:pt x="171" y="5"/>
                    </a:cubicBezTo>
                    <a:cubicBezTo>
                      <a:pt x="171" y="5"/>
                      <a:pt x="171" y="5"/>
                      <a:pt x="172" y="5"/>
                    </a:cubicBezTo>
                    <a:cubicBezTo>
                      <a:pt x="171" y="6"/>
                      <a:pt x="172" y="6"/>
                      <a:pt x="172" y="6"/>
                    </a:cubicBezTo>
                    <a:cubicBezTo>
                      <a:pt x="172" y="6"/>
                      <a:pt x="172" y="6"/>
                      <a:pt x="172" y="6"/>
                    </a:cubicBezTo>
                    <a:cubicBezTo>
                      <a:pt x="172" y="7"/>
                      <a:pt x="171" y="7"/>
                      <a:pt x="170" y="7"/>
                    </a:cubicBezTo>
                    <a:cubicBezTo>
                      <a:pt x="170" y="6"/>
                      <a:pt x="170" y="6"/>
                      <a:pt x="170" y="6"/>
                    </a:cubicBezTo>
                    <a:cubicBezTo>
                      <a:pt x="170" y="6"/>
                      <a:pt x="170" y="6"/>
                      <a:pt x="170" y="6"/>
                    </a:cubicBezTo>
                    <a:close/>
                    <a:moveTo>
                      <a:pt x="182" y="14"/>
                    </a:moveTo>
                    <a:cubicBezTo>
                      <a:pt x="182" y="14"/>
                      <a:pt x="182" y="14"/>
                      <a:pt x="182" y="14"/>
                    </a:cubicBezTo>
                    <a:cubicBezTo>
                      <a:pt x="182" y="14"/>
                      <a:pt x="182" y="14"/>
                      <a:pt x="182" y="14"/>
                    </a:cubicBezTo>
                    <a:cubicBezTo>
                      <a:pt x="182" y="14"/>
                      <a:pt x="182" y="14"/>
                      <a:pt x="183" y="14"/>
                    </a:cubicBezTo>
                    <a:cubicBezTo>
                      <a:pt x="182" y="14"/>
                      <a:pt x="182" y="14"/>
                      <a:pt x="182" y="14"/>
                    </a:cubicBezTo>
                    <a:close/>
                    <a:moveTo>
                      <a:pt x="182" y="13"/>
                    </a:moveTo>
                    <a:cubicBezTo>
                      <a:pt x="181" y="14"/>
                      <a:pt x="180" y="12"/>
                      <a:pt x="179" y="12"/>
                    </a:cubicBezTo>
                    <a:cubicBezTo>
                      <a:pt x="179" y="12"/>
                      <a:pt x="179" y="12"/>
                      <a:pt x="179" y="12"/>
                    </a:cubicBezTo>
                    <a:cubicBezTo>
                      <a:pt x="179" y="12"/>
                      <a:pt x="181" y="12"/>
                      <a:pt x="182" y="13"/>
                    </a:cubicBezTo>
                    <a:close/>
                    <a:moveTo>
                      <a:pt x="166" y="10"/>
                    </a:moveTo>
                    <a:cubicBezTo>
                      <a:pt x="166" y="11"/>
                      <a:pt x="167" y="11"/>
                      <a:pt x="167" y="12"/>
                    </a:cubicBezTo>
                    <a:cubicBezTo>
                      <a:pt x="166" y="12"/>
                      <a:pt x="166" y="11"/>
                      <a:pt x="166" y="11"/>
                    </a:cubicBezTo>
                    <a:cubicBezTo>
                      <a:pt x="166" y="10"/>
                      <a:pt x="166" y="10"/>
                      <a:pt x="166" y="10"/>
                    </a:cubicBezTo>
                    <a:close/>
                    <a:moveTo>
                      <a:pt x="169" y="10"/>
                    </a:moveTo>
                    <a:cubicBezTo>
                      <a:pt x="169" y="11"/>
                      <a:pt x="169" y="11"/>
                      <a:pt x="169" y="11"/>
                    </a:cubicBezTo>
                    <a:cubicBezTo>
                      <a:pt x="169" y="11"/>
                      <a:pt x="168" y="11"/>
                      <a:pt x="168" y="10"/>
                    </a:cubicBezTo>
                    <a:cubicBezTo>
                      <a:pt x="168" y="10"/>
                      <a:pt x="169" y="10"/>
                      <a:pt x="169" y="10"/>
                    </a:cubicBezTo>
                    <a:cubicBezTo>
                      <a:pt x="169" y="10"/>
                      <a:pt x="169" y="10"/>
                      <a:pt x="169" y="10"/>
                    </a:cubicBezTo>
                    <a:close/>
                    <a:moveTo>
                      <a:pt x="167" y="9"/>
                    </a:moveTo>
                    <a:cubicBezTo>
                      <a:pt x="167" y="9"/>
                      <a:pt x="167" y="9"/>
                      <a:pt x="167" y="9"/>
                    </a:cubicBezTo>
                    <a:cubicBezTo>
                      <a:pt x="167" y="9"/>
                      <a:pt x="167" y="9"/>
                      <a:pt x="167" y="9"/>
                    </a:cubicBezTo>
                    <a:cubicBezTo>
                      <a:pt x="167" y="9"/>
                      <a:pt x="167" y="9"/>
                      <a:pt x="167" y="9"/>
                    </a:cubicBezTo>
                    <a:close/>
                    <a:moveTo>
                      <a:pt x="169" y="15"/>
                    </a:move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5"/>
                      <a:pt x="169" y="15"/>
                      <a:pt x="169" y="15"/>
                    </a:cubicBezTo>
                    <a:cubicBezTo>
                      <a:pt x="169" y="15"/>
                      <a:pt x="169" y="15"/>
                      <a:pt x="169" y="15"/>
                    </a:cubicBezTo>
                    <a:close/>
                    <a:moveTo>
                      <a:pt x="171" y="13"/>
                    </a:moveTo>
                    <a:cubicBezTo>
                      <a:pt x="171" y="13"/>
                      <a:pt x="171" y="13"/>
                      <a:pt x="171" y="13"/>
                    </a:cubicBezTo>
                    <a:cubicBezTo>
                      <a:pt x="171" y="13"/>
                      <a:pt x="171" y="13"/>
                      <a:pt x="171" y="13"/>
                    </a:cubicBezTo>
                    <a:close/>
                    <a:moveTo>
                      <a:pt x="163" y="10"/>
                    </a:moveTo>
                    <a:cubicBezTo>
                      <a:pt x="163" y="10"/>
                      <a:pt x="163" y="10"/>
                      <a:pt x="163" y="10"/>
                    </a:cubicBezTo>
                    <a:cubicBezTo>
                      <a:pt x="163" y="10"/>
                      <a:pt x="163" y="10"/>
                      <a:pt x="163" y="10"/>
                    </a:cubicBezTo>
                    <a:cubicBezTo>
                      <a:pt x="162" y="11"/>
                      <a:pt x="163" y="11"/>
                      <a:pt x="163" y="11"/>
                    </a:cubicBezTo>
                    <a:cubicBezTo>
                      <a:pt x="163" y="11"/>
                      <a:pt x="162" y="11"/>
                      <a:pt x="162" y="11"/>
                    </a:cubicBezTo>
                    <a:cubicBezTo>
                      <a:pt x="162" y="12"/>
                      <a:pt x="161" y="12"/>
                      <a:pt x="160" y="13"/>
                    </a:cubicBezTo>
                    <a:cubicBezTo>
                      <a:pt x="160" y="12"/>
                      <a:pt x="160" y="12"/>
                      <a:pt x="160" y="12"/>
                    </a:cubicBezTo>
                    <a:cubicBezTo>
                      <a:pt x="160" y="12"/>
                      <a:pt x="160" y="12"/>
                      <a:pt x="160" y="13"/>
                    </a:cubicBezTo>
                    <a:cubicBezTo>
                      <a:pt x="160" y="13"/>
                      <a:pt x="159" y="13"/>
                      <a:pt x="159" y="12"/>
                    </a:cubicBezTo>
                    <a:cubicBezTo>
                      <a:pt x="159" y="11"/>
                      <a:pt x="160" y="11"/>
                      <a:pt x="160" y="9"/>
                    </a:cubicBezTo>
                    <a:cubicBezTo>
                      <a:pt x="161" y="9"/>
                      <a:pt x="161" y="10"/>
                      <a:pt x="163" y="10"/>
                    </a:cubicBezTo>
                    <a:close/>
                    <a:moveTo>
                      <a:pt x="158" y="15"/>
                    </a:moveTo>
                    <a:cubicBezTo>
                      <a:pt x="157" y="16"/>
                      <a:pt x="157" y="16"/>
                      <a:pt x="156" y="16"/>
                    </a:cubicBezTo>
                    <a:cubicBezTo>
                      <a:pt x="156" y="15"/>
                      <a:pt x="157" y="15"/>
                      <a:pt x="158" y="15"/>
                    </a:cubicBezTo>
                    <a:close/>
                    <a:moveTo>
                      <a:pt x="147" y="15"/>
                    </a:moveTo>
                    <a:cubicBezTo>
                      <a:pt x="147" y="16"/>
                      <a:pt x="148" y="16"/>
                      <a:pt x="147" y="17"/>
                    </a:cubicBezTo>
                    <a:cubicBezTo>
                      <a:pt x="147" y="17"/>
                      <a:pt x="146" y="15"/>
                      <a:pt x="147" y="15"/>
                    </a:cubicBezTo>
                    <a:close/>
                    <a:moveTo>
                      <a:pt x="147" y="14"/>
                    </a:moveTo>
                    <a:cubicBezTo>
                      <a:pt x="147" y="14"/>
                      <a:pt x="147" y="14"/>
                      <a:pt x="147" y="14"/>
                    </a:cubicBezTo>
                    <a:cubicBezTo>
                      <a:pt x="147" y="14"/>
                      <a:pt x="148" y="14"/>
                      <a:pt x="148" y="14"/>
                    </a:cubicBezTo>
                    <a:cubicBezTo>
                      <a:pt x="149" y="14"/>
                      <a:pt x="148" y="12"/>
                      <a:pt x="149" y="12"/>
                    </a:cubicBezTo>
                    <a:cubicBezTo>
                      <a:pt x="149" y="12"/>
                      <a:pt x="150" y="13"/>
                      <a:pt x="150" y="12"/>
                    </a:cubicBezTo>
                    <a:cubicBezTo>
                      <a:pt x="151" y="13"/>
                      <a:pt x="151" y="13"/>
                      <a:pt x="151" y="14"/>
                    </a:cubicBezTo>
                    <a:cubicBezTo>
                      <a:pt x="150" y="14"/>
                      <a:pt x="150" y="14"/>
                      <a:pt x="149" y="14"/>
                    </a:cubicBezTo>
                    <a:cubicBezTo>
                      <a:pt x="149" y="14"/>
                      <a:pt x="149" y="15"/>
                      <a:pt x="148" y="15"/>
                    </a:cubicBezTo>
                    <a:cubicBezTo>
                      <a:pt x="148" y="15"/>
                      <a:pt x="147" y="14"/>
                      <a:pt x="147" y="14"/>
                    </a:cubicBezTo>
                    <a:close/>
                    <a:moveTo>
                      <a:pt x="150" y="11"/>
                    </a:moveTo>
                    <a:cubicBezTo>
                      <a:pt x="149" y="11"/>
                      <a:pt x="149" y="11"/>
                      <a:pt x="148" y="11"/>
                    </a:cubicBezTo>
                    <a:cubicBezTo>
                      <a:pt x="148" y="11"/>
                      <a:pt x="148" y="10"/>
                      <a:pt x="148" y="10"/>
                    </a:cubicBezTo>
                    <a:cubicBezTo>
                      <a:pt x="148" y="12"/>
                      <a:pt x="150" y="10"/>
                      <a:pt x="150" y="11"/>
                    </a:cubicBezTo>
                    <a:close/>
                    <a:moveTo>
                      <a:pt x="148" y="12"/>
                    </a:moveTo>
                    <a:cubicBezTo>
                      <a:pt x="148" y="12"/>
                      <a:pt x="148" y="11"/>
                      <a:pt x="148" y="11"/>
                    </a:cubicBezTo>
                    <a:cubicBezTo>
                      <a:pt x="148" y="11"/>
                      <a:pt x="148" y="12"/>
                      <a:pt x="148" y="12"/>
                    </a:cubicBezTo>
                    <a:cubicBezTo>
                      <a:pt x="148" y="12"/>
                      <a:pt x="148" y="12"/>
                      <a:pt x="148" y="12"/>
                    </a:cubicBezTo>
                    <a:close/>
                    <a:moveTo>
                      <a:pt x="172" y="18"/>
                    </a:moveTo>
                    <a:cubicBezTo>
                      <a:pt x="172" y="18"/>
                      <a:pt x="171" y="17"/>
                      <a:pt x="171" y="17"/>
                    </a:cubicBezTo>
                    <a:cubicBezTo>
                      <a:pt x="171" y="17"/>
                      <a:pt x="170" y="16"/>
                      <a:pt x="170" y="16"/>
                    </a:cubicBezTo>
                    <a:cubicBezTo>
                      <a:pt x="170" y="16"/>
                      <a:pt x="171" y="15"/>
                      <a:pt x="171" y="15"/>
                    </a:cubicBezTo>
                    <a:cubicBezTo>
                      <a:pt x="171" y="14"/>
                      <a:pt x="172" y="15"/>
                      <a:pt x="172" y="14"/>
                    </a:cubicBezTo>
                    <a:cubicBezTo>
                      <a:pt x="172" y="14"/>
                      <a:pt x="172" y="13"/>
                      <a:pt x="173" y="13"/>
                    </a:cubicBezTo>
                    <a:cubicBezTo>
                      <a:pt x="173" y="13"/>
                      <a:pt x="173" y="14"/>
                      <a:pt x="173" y="14"/>
                    </a:cubicBezTo>
                    <a:cubicBezTo>
                      <a:pt x="173" y="14"/>
                      <a:pt x="173" y="15"/>
                      <a:pt x="173" y="15"/>
                    </a:cubicBezTo>
                    <a:cubicBezTo>
                      <a:pt x="173" y="15"/>
                      <a:pt x="172" y="15"/>
                      <a:pt x="172" y="15"/>
                    </a:cubicBezTo>
                    <a:cubicBezTo>
                      <a:pt x="172" y="16"/>
                      <a:pt x="171" y="15"/>
                      <a:pt x="172" y="16"/>
                    </a:cubicBezTo>
                    <a:cubicBezTo>
                      <a:pt x="172" y="16"/>
                      <a:pt x="171" y="16"/>
                      <a:pt x="171" y="16"/>
                    </a:cubicBezTo>
                    <a:cubicBezTo>
                      <a:pt x="171" y="17"/>
                      <a:pt x="171" y="17"/>
                      <a:pt x="172" y="17"/>
                    </a:cubicBezTo>
                    <a:cubicBezTo>
                      <a:pt x="172" y="17"/>
                      <a:pt x="172" y="17"/>
                      <a:pt x="172" y="17"/>
                    </a:cubicBezTo>
                    <a:cubicBezTo>
                      <a:pt x="172" y="17"/>
                      <a:pt x="173" y="18"/>
                      <a:pt x="172" y="18"/>
                    </a:cubicBezTo>
                    <a:close/>
                    <a:moveTo>
                      <a:pt x="187" y="13"/>
                    </a:moveTo>
                    <a:cubicBezTo>
                      <a:pt x="187" y="13"/>
                      <a:pt x="187" y="13"/>
                      <a:pt x="187" y="13"/>
                    </a:cubicBezTo>
                    <a:cubicBezTo>
                      <a:pt x="187" y="13"/>
                      <a:pt x="187" y="13"/>
                      <a:pt x="187" y="12"/>
                    </a:cubicBezTo>
                    <a:cubicBezTo>
                      <a:pt x="187" y="12"/>
                      <a:pt x="188" y="12"/>
                      <a:pt x="188" y="11"/>
                    </a:cubicBezTo>
                    <a:cubicBezTo>
                      <a:pt x="188" y="11"/>
                      <a:pt x="189" y="11"/>
                      <a:pt x="190" y="10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89" y="12"/>
                      <a:pt x="190" y="13"/>
                      <a:pt x="190" y="14"/>
                    </a:cubicBezTo>
                    <a:cubicBezTo>
                      <a:pt x="190" y="13"/>
                      <a:pt x="190" y="13"/>
                      <a:pt x="190" y="13"/>
                    </a:cubicBezTo>
                    <a:cubicBezTo>
                      <a:pt x="188" y="13"/>
                      <a:pt x="188" y="14"/>
                      <a:pt x="188" y="15"/>
                    </a:cubicBezTo>
                    <a:cubicBezTo>
                      <a:pt x="187" y="15"/>
                      <a:pt x="186" y="15"/>
                      <a:pt x="185" y="14"/>
                    </a:cubicBezTo>
                    <a:cubicBezTo>
                      <a:pt x="186" y="13"/>
                      <a:pt x="186" y="13"/>
                      <a:pt x="187" y="13"/>
                    </a:cubicBezTo>
                    <a:close/>
                    <a:moveTo>
                      <a:pt x="204" y="13"/>
                    </a:moveTo>
                    <a:cubicBezTo>
                      <a:pt x="204" y="13"/>
                      <a:pt x="203" y="13"/>
                      <a:pt x="203" y="14"/>
                    </a:cubicBezTo>
                    <a:cubicBezTo>
                      <a:pt x="202" y="13"/>
                      <a:pt x="201" y="13"/>
                      <a:pt x="201" y="13"/>
                    </a:cubicBezTo>
                    <a:cubicBezTo>
                      <a:pt x="201" y="13"/>
                      <a:pt x="201" y="12"/>
                      <a:pt x="201" y="12"/>
                    </a:cubicBezTo>
                    <a:cubicBezTo>
                      <a:pt x="201" y="12"/>
                      <a:pt x="201" y="12"/>
                      <a:pt x="201" y="12"/>
                    </a:cubicBezTo>
                    <a:cubicBezTo>
                      <a:pt x="202" y="12"/>
                      <a:pt x="202" y="12"/>
                      <a:pt x="202" y="12"/>
                    </a:cubicBezTo>
                    <a:cubicBezTo>
                      <a:pt x="203" y="12"/>
                      <a:pt x="203" y="12"/>
                      <a:pt x="203" y="11"/>
                    </a:cubicBezTo>
                    <a:cubicBezTo>
                      <a:pt x="203" y="12"/>
                      <a:pt x="204" y="12"/>
                      <a:pt x="204" y="11"/>
                    </a:cubicBezTo>
                    <a:cubicBezTo>
                      <a:pt x="204" y="11"/>
                      <a:pt x="204" y="11"/>
                      <a:pt x="204" y="11"/>
                    </a:cubicBezTo>
                    <a:cubicBezTo>
                      <a:pt x="205" y="12"/>
                      <a:pt x="205" y="12"/>
                      <a:pt x="205" y="12"/>
                    </a:cubicBezTo>
                    <a:cubicBezTo>
                      <a:pt x="205" y="13"/>
                      <a:pt x="205" y="13"/>
                      <a:pt x="204" y="13"/>
                    </a:cubicBezTo>
                    <a:close/>
                    <a:moveTo>
                      <a:pt x="198" y="14"/>
                    </a:moveTo>
                    <a:cubicBezTo>
                      <a:pt x="198" y="14"/>
                      <a:pt x="198" y="14"/>
                      <a:pt x="198" y="14"/>
                    </a:cubicBezTo>
                    <a:cubicBezTo>
                      <a:pt x="198" y="14"/>
                      <a:pt x="198" y="14"/>
                      <a:pt x="198" y="14"/>
                    </a:cubicBezTo>
                    <a:cubicBezTo>
                      <a:pt x="198" y="14"/>
                      <a:pt x="198" y="14"/>
                      <a:pt x="198" y="14"/>
                    </a:cubicBezTo>
                    <a:close/>
                    <a:moveTo>
                      <a:pt x="204" y="10"/>
                    </a:moveTo>
                    <a:cubicBezTo>
                      <a:pt x="203" y="10"/>
                      <a:pt x="203" y="10"/>
                      <a:pt x="203" y="10"/>
                    </a:cubicBezTo>
                    <a:cubicBezTo>
                      <a:pt x="203" y="9"/>
                      <a:pt x="204" y="10"/>
                      <a:pt x="204" y="10"/>
                    </a:cubicBezTo>
                    <a:cubicBezTo>
                      <a:pt x="204" y="10"/>
                      <a:pt x="204" y="10"/>
                      <a:pt x="204" y="10"/>
                    </a:cubicBezTo>
                    <a:close/>
                    <a:moveTo>
                      <a:pt x="193" y="12"/>
                    </a:moveTo>
                    <a:cubicBezTo>
                      <a:pt x="193" y="12"/>
                      <a:pt x="193" y="12"/>
                      <a:pt x="193" y="11"/>
                    </a:cubicBezTo>
                    <a:cubicBezTo>
                      <a:pt x="194" y="11"/>
                      <a:pt x="194" y="11"/>
                      <a:pt x="195" y="11"/>
                    </a:cubicBezTo>
                    <a:cubicBezTo>
                      <a:pt x="194" y="12"/>
                      <a:pt x="194" y="13"/>
                      <a:pt x="193" y="12"/>
                    </a:cubicBezTo>
                    <a:close/>
                    <a:moveTo>
                      <a:pt x="197" y="14"/>
                    </a:moveTo>
                    <a:cubicBezTo>
                      <a:pt x="197" y="14"/>
                      <a:pt x="197" y="14"/>
                      <a:pt x="197" y="14"/>
                    </a:cubicBezTo>
                    <a:cubicBezTo>
                      <a:pt x="197" y="14"/>
                      <a:pt x="197" y="14"/>
                      <a:pt x="197" y="14"/>
                    </a:cubicBezTo>
                    <a:close/>
                    <a:moveTo>
                      <a:pt x="207" y="15"/>
                    </a:moveTo>
                    <a:cubicBezTo>
                      <a:pt x="207" y="14"/>
                      <a:pt x="207" y="14"/>
                      <a:pt x="206" y="13"/>
                    </a:cubicBezTo>
                    <a:cubicBezTo>
                      <a:pt x="206" y="13"/>
                      <a:pt x="206" y="13"/>
                      <a:pt x="207" y="13"/>
                    </a:cubicBezTo>
                    <a:cubicBezTo>
                      <a:pt x="206" y="15"/>
                      <a:pt x="208" y="14"/>
                      <a:pt x="208" y="15"/>
                    </a:cubicBezTo>
                    <a:cubicBezTo>
                      <a:pt x="208" y="15"/>
                      <a:pt x="208" y="15"/>
                      <a:pt x="208" y="15"/>
                    </a:cubicBezTo>
                    <a:cubicBezTo>
                      <a:pt x="208" y="15"/>
                      <a:pt x="207" y="15"/>
                      <a:pt x="207" y="15"/>
                    </a:cubicBezTo>
                    <a:close/>
                    <a:moveTo>
                      <a:pt x="202" y="7"/>
                    </a:moveTo>
                    <a:cubicBezTo>
                      <a:pt x="202" y="5"/>
                      <a:pt x="204" y="7"/>
                      <a:pt x="203" y="8"/>
                    </a:cubicBezTo>
                    <a:cubicBezTo>
                      <a:pt x="204" y="8"/>
                      <a:pt x="204" y="8"/>
                      <a:pt x="204" y="8"/>
                    </a:cubicBezTo>
                    <a:cubicBezTo>
                      <a:pt x="205" y="8"/>
                      <a:pt x="205" y="8"/>
                      <a:pt x="205" y="8"/>
                    </a:cubicBezTo>
                    <a:cubicBezTo>
                      <a:pt x="205" y="9"/>
                      <a:pt x="205" y="9"/>
                      <a:pt x="205" y="9"/>
                    </a:cubicBezTo>
                    <a:cubicBezTo>
                      <a:pt x="205" y="9"/>
                      <a:pt x="205" y="9"/>
                      <a:pt x="204" y="9"/>
                    </a:cubicBezTo>
                    <a:cubicBezTo>
                      <a:pt x="204" y="9"/>
                      <a:pt x="203" y="8"/>
                      <a:pt x="203" y="8"/>
                    </a:cubicBezTo>
                    <a:cubicBezTo>
                      <a:pt x="203" y="8"/>
                      <a:pt x="203" y="8"/>
                      <a:pt x="203" y="8"/>
                    </a:cubicBezTo>
                    <a:cubicBezTo>
                      <a:pt x="202" y="8"/>
                      <a:pt x="202" y="8"/>
                      <a:pt x="202" y="8"/>
                    </a:cubicBezTo>
                    <a:cubicBezTo>
                      <a:pt x="202" y="7"/>
                      <a:pt x="203" y="7"/>
                      <a:pt x="202" y="7"/>
                    </a:cubicBezTo>
                    <a:close/>
                    <a:moveTo>
                      <a:pt x="191" y="8"/>
                    </a:moveTo>
                    <a:cubicBezTo>
                      <a:pt x="191" y="8"/>
                      <a:pt x="191" y="8"/>
                      <a:pt x="191" y="8"/>
                    </a:cubicBezTo>
                    <a:cubicBezTo>
                      <a:pt x="191" y="9"/>
                      <a:pt x="191" y="9"/>
                      <a:pt x="191" y="9"/>
                    </a:cubicBezTo>
                    <a:cubicBezTo>
                      <a:pt x="191" y="9"/>
                      <a:pt x="191" y="9"/>
                      <a:pt x="190" y="9"/>
                    </a:cubicBezTo>
                    <a:cubicBezTo>
                      <a:pt x="190" y="8"/>
                      <a:pt x="190" y="8"/>
                      <a:pt x="190" y="8"/>
                    </a:cubicBezTo>
                    <a:cubicBezTo>
                      <a:pt x="190" y="8"/>
                      <a:pt x="191" y="8"/>
                      <a:pt x="191" y="8"/>
                    </a:cubicBezTo>
                    <a:cubicBezTo>
                      <a:pt x="191" y="8"/>
                      <a:pt x="191" y="8"/>
                      <a:pt x="191" y="8"/>
                    </a:cubicBezTo>
                    <a:close/>
                    <a:moveTo>
                      <a:pt x="182" y="10"/>
                    </a:moveTo>
                    <a:cubicBezTo>
                      <a:pt x="181" y="10"/>
                      <a:pt x="181" y="10"/>
                      <a:pt x="181" y="10"/>
                    </a:cubicBezTo>
                    <a:cubicBezTo>
                      <a:pt x="181" y="10"/>
                      <a:pt x="181" y="10"/>
                      <a:pt x="182" y="10"/>
                    </a:cubicBezTo>
                    <a:close/>
                    <a:moveTo>
                      <a:pt x="179" y="6"/>
                    </a:moveTo>
                    <a:cubicBezTo>
                      <a:pt x="180" y="6"/>
                      <a:pt x="180" y="6"/>
                      <a:pt x="180" y="6"/>
                    </a:cubicBezTo>
                    <a:cubicBezTo>
                      <a:pt x="180" y="7"/>
                      <a:pt x="180" y="7"/>
                      <a:pt x="180" y="8"/>
                    </a:cubicBezTo>
                    <a:cubicBezTo>
                      <a:pt x="179" y="8"/>
                      <a:pt x="179" y="8"/>
                      <a:pt x="179" y="8"/>
                    </a:cubicBezTo>
                    <a:lnTo>
                      <a:pt x="179" y="6"/>
                    </a:lnTo>
                    <a:close/>
                    <a:moveTo>
                      <a:pt x="178" y="10"/>
                    </a:moveTo>
                    <a:cubicBezTo>
                      <a:pt x="177" y="10"/>
                      <a:pt x="177" y="11"/>
                      <a:pt x="177" y="11"/>
                    </a:cubicBezTo>
                    <a:cubicBezTo>
                      <a:pt x="177" y="11"/>
                      <a:pt x="176" y="11"/>
                      <a:pt x="176" y="10"/>
                    </a:cubicBezTo>
                    <a:cubicBezTo>
                      <a:pt x="176" y="10"/>
                      <a:pt x="176" y="11"/>
                      <a:pt x="176" y="10"/>
                    </a:cubicBezTo>
                    <a:cubicBezTo>
                      <a:pt x="176" y="9"/>
                      <a:pt x="175" y="10"/>
                      <a:pt x="174" y="10"/>
                    </a:cubicBezTo>
                    <a:cubicBezTo>
                      <a:pt x="174" y="10"/>
                      <a:pt x="174" y="9"/>
                      <a:pt x="174" y="9"/>
                    </a:cubicBezTo>
                    <a:cubicBezTo>
                      <a:pt x="177" y="9"/>
                      <a:pt x="177" y="9"/>
                      <a:pt x="177" y="9"/>
                    </a:cubicBezTo>
                    <a:cubicBezTo>
                      <a:pt x="177" y="9"/>
                      <a:pt x="177" y="10"/>
                      <a:pt x="178" y="10"/>
                    </a:cubicBezTo>
                    <a:close/>
                    <a:moveTo>
                      <a:pt x="169" y="5"/>
                    </a:moveTo>
                    <a:cubicBezTo>
                      <a:pt x="169" y="5"/>
                      <a:pt x="169" y="5"/>
                      <a:pt x="169" y="5"/>
                    </a:cubicBezTo>
                    <a:cubicBezTo>
                      <a:pt x="169" y="5"/>
                      <a:pt x="168" y="5"/>
                      <a:pt x="168" y="5"/>
                    </a:cubicBezTo>
                    <a:cubicBezTo>
                      <a:pt x="168" y="5"/>
                      <a:pt x="169" y="5"/>
                      <a:pt x="169" y="5"/>
                    </a:cubicBezTo>
                    <a:close/>
                    <a:moveTo>
                      <a:pt x="163" y="7"/>
                    </a:move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62" y="7"/>
                      <a:pt x="162" y="7"/>
                    </a:cubicBezTo>
                    <a:cubicBezTo>
                      <a:pt x="162" y="7"/>
                      <a:pt x="161" y="6"/>
                      <a:pt x="161" y="6"/>
                    </a:cubicBezTo>
                    <a:cubicBezTo>
                      <a:pt x="161" y="7"/>
                      <a:pt x="160" y="7"/>
                      <a:pt x="160" y="6"/>
                    </a:cubicBezTo>
                    <a:cubicBezTo>
                      <a:pt x="160" y="6"/>
                      <a:pt x="161" y="6"/>
                      <a:pt x="161" y="6"/>
                    </a:cubicBezTo>
                    <a:cubicBezTo>
                      <a:pt x="161" y="6"/>
                      <a:pt x="162" y="6"/>
                      <a:pt x="162" y="6"/>
                    </a:cubicBezTo>
                    <a:cubicBezTo>
                      <a:pt x="162" y="6"/>
                      <a:pt x="162" y="6"/>
                      <a:pt x="162" y="6"/>
                    </a:cubicBezTo>
                    <a:cubicBezTo>
                      <a:pt x="163" y="6"/>
                      <a:pt x="163" y="6"/>
                      <a:pt x="163" y="7"/>
                    </a:cubicBezTo>
                    <a:close/>
                    <a:moveTo>
                      <a:pt x="156" y="10"/>
                    </a:moveTo>
                    <a:cubicBezTo>
                      <a:pt x="156" y="10"/>
                      <a:pt x="156" y="10"/>
                      <a:pt x="156" y="10"/>
                    </a:cubicBezTo>
                    <a:cubicBezTo>
                      <a:pt x="156" y="10"/>
                      <a:pt x="155" y="10"/>
                      <a:pt x="155" y="10"/>
                    </a:cubicBezTo>
                    <a:cubicBezTo>
                      <a:pt x="155" y="9"/>
                      <a:pt x="155" y="9"/>
                      <a:pt x="155" y="9"/>
                    </a:cubicBezTo>
                    <a:cubicBezTo>
                      <a:pt x="155" y="9"/>
                      <a:pt x="156" y="10"/>
                      <a:pt x="156" y="10"/>
                    </a:cubicBezTo>
                    <a:close/>
                    <a:moveTo>
                      <a:pt x="154" y="6"/>
                    </a:moveTo>
                    <a:cubicBezTo>
                      <a:pt x="154" y="7"/>
                      <a:pt x="156" y="8"/>
                      <a:pt x="154" y="8"/>
                    </a:cubicBezTo>
                    <a:cubicBezTo>
                      <a:pt x="154" y="8"/>
                      <a:pt x="154" y="7"/>
                      <a:pt x="154" y="7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54" y="7"/>
                      <a:pt x="154" y="7"/>
                      <a:pt x="153" y="7"/>
                    </a:cubicBezTo>
                    <a:cubicBezTo>
                      <a:pt x="153" y="7"/>
                      <a:pt x="153" y="6"/>
                      <a:pt x="152" y="6"/>
                    </a:cubicBezTo>
                    <a:cubicBezTo>
                      <a:pt x="153" y="6"/>
                      <a:pt x="154" y="6"/>
                      <a:pt x="154" y="6"/>
                    </a:cubicBezTo>
                    <a:close/>
                    <a:moveTo>
                      <a:pt x="152" y="9"/>
                    </a:moveTo>
                    <a:cubicBezTo>
                      <a:pt x="152" y="9"/>
                      <a:pt x="152" y="8"/>
                      <a:pt x="152" y="8"/>
                    </a:cubicBezTo>
                    <a:cubicBezTo>
                      <a:pt x="152" y="8"/>
                      <a:pt x="152" y="8"/>
                      <a:pt x="152" y="8"/>
                    </a:cubicBezTo>
                    <a:cubicBezTo>
                      <a:pt x="152" y="8"/>
                      <a:pt x="152" y="9"/>
                      <a:pt x="152" y="9"/>
                    </a:cubicBezTo>
                    <a:close/>
                    <a:moveTo>
                      <a:pt x="151" y="8"/>
                    </a:moveTo>
                    <a:cubicBezTo>
                      <a:pt x="151" y="8"/>
                      <a:pt x="151" y="9"/>
                      <a:pt x="151" y="9"/>
                    </a:cubicBezTo>
                    <a:cubicBezTo>
                      <a:pt x="150" y="9"/>
                      <a:pt x="150" y="8"/>
                      <a:pt x="150" y="8"/>
                    </a:cubicBezTo>
                    <a:cubicBezTo>
                      <a:pt x="151" y="7"/>
                      <a:pt x="151" y="8"/>
                      <a:pt x="151" y="8"/>
                    </a:cubicBezTo>
                    <a:close/>
                    <a:moveTo>
                      <a:pt x="146" y="8"/>
                    </a:moveTo>
                    <a:cubicBezTo>
                      <a:pt x="146" y="8"/>
                      <a:pt x="146" y="8"/>
                      <a:pt x="146" y="8"/>
                    </a:cubicBezTo>
                    <a:cubicBezTo>
                      <a:pt x="146" y="8"/>
                      <a:pt x="146" y="8"/>
                      <a:pt x="147" y="9"/>
                    </a:cubicBezTo>
                    <a:cubicBezTo>
                      <a:pt x="146" y="10"/>
                      <a:pt x="145" y="10"/>
                      <a:pt x="144" y="10"/>
                    </a:cubicBezTo>
                    <a:cubicBezTo>
                      <a:pt x="144" y="12"/>
                      <a:pt x="145" y="13"/>
                      <a:pt x="143" y="13"/>
                    </a:cubicBezTo>
                    <a:cubicBezTo>
                      <a:pt x="143" y="13"/>
                      <a:pt x="143" y="13"/>
                      <a:pt x="143" y="13"/>
                    </a:cubicBezTo>
                    <a:cubicBezTo>
                      <a:pt x="143" y="13"/>
                      <a:pt x="143" y="12"/>
                      <a:pt x="143" y="12"/>
                    </a:cubicBezTo>
                    <a:cubicBezTo>
                      <a:pt x="143" y="11"/>
                      <a:pt x="143" y="11"/>
                      <a:pt x="144" y="11"/>
                    </a:cubicBezTo>
                    <a:cubicBezTo>
                      <a:pt x="143" y="10"/>
                      <a:pt x="145" y="9"/>
                      <a:pt x="145" y="10"/>
                    </a:cubicBezTo>
                    <a:cubicBezTo>
                      <a:pt x="145" y="9"/>
                      <a:pt x="145" y="8"/>
                      <a:pt x="145" y="6"/>
                    </a:cubicBezTo>
                    <a:cubicBezTo>
                      <a:pt x="145" y="7"/>
                      <a:pt x="145" y="8"/>
                      <a:pt x="146" y="8"/>
                    </a:cubicBezTo>
                    <a:close/>
                    <a:moveTo>
                      <a:pt x="144" y="5"/>
                    </a:moveTo>
                    <a:cubicBezTo>
                      <a:pt x="145" y="5"/>
                      <a:pt x="145" y="6"/>
                      <a:pt x="145" y="6"/>
                    </a:cubicBezTo>
                    <a:cubicBezTo>
                      <a:pt x="144" y="6"/>
                      <a:pt x="144" y="6"/>
                      <a:pt x="144" y="5"/>
                    </a:cubicBezTo>
                    <a:cubicBezTo>
                      <a:pt x="144" y="5"/>
                      <a:pt x="144" y="5"/>
                      <a:pt x="144" y="5"/>
                    </a:cubicBezTo>
                    <a:close/>
                    <a:moveTo>
                      <a:pt x="141" y="9"/>
                    </a:moveTo>
                    <a:cubicBezTo>
                      <a:pt x="141" y="9"/>
                      <a:pt x="140" y="9"/>
                      <a:pt x="140" y="8"/>
                    </a:cubicBezTo>
                    <a:cubicBezTo>
                      <a:pt x="140" y="9"/>
                      <a:pt x="141" y="9"/>
                      <a:pt x="141" y="9"/>
                    </a:cubicBezTo>
                    <a:close/>
                    <a:moveTo>
                      <a:pt x="136" y="5"/>
                    </a:moveTo>
                    <a:cubicBezTo>
                      <a:pt x="136" y="5"/>
                      <a:pt x="136" y="6"/>
                      <a:pt x="136" y="6"/>
                    </a:cubicBezTo>
                    <a:cubicBezTo>
                      <a:pt x="136" y="6"/>
                      <a:pt x="136" y="6"/>
                      <a:pt x="136" y="6"/>
                    </a:cubicBezTo>
                    <a:cubicBezTo>
                      <a:pt x="136" y="7"/>
                      <a:pt x="136" y="6"/>
                      <a:pt x="135" y="6"/>
                    </a:cubicBezTo>
                    <a:cubicBezTo>
                      <a:pt x="134" y="7"/>
                      <a:pt x="134" y="7"/>
                      <a:pt x="133" y="7"/>
                    </a:cubicBezTo>
                    <a:cubicBezTo>
                      <a:pt x="133" y="6"/>
                      <a:pt x="134" y="5"/>
                      <a:pt x="136" y="5"/>
                    </a:cubicBezTo>
                    <a:close/>
                    <a:moveTo>
                      <a:pt x="123" y="7"/>
                    </a:moveTo>
                    <a:cubicBezTo>
                      <a:pt x="123" y="7"/>
                      <a:pt x="123" y="7"/>
                      <a:pt x="123" y="7"/>
                    </a:cubicBezTo>
                    <a:cubicBezTo>
                      <a:pt x="123" y="7"/>
                      <a:pt x="123" y="7"/>
                      <a:pt x="123" y="8"/>
                    </a:cubicBezTo>
                    <a:cubicBezTo>
                      <a:pt x="123" y="7"/>
                      <a:pt x="123" y="7"/>
                      <a:pt x="123" y="7"/>
                    </a:cubicBezTo>
                    <a:close/>
                    <a:moveTo>
                      <a:pt x="118" y="8"/>
                    </a:moveTo>
                    <a:cubicBezTo>
                      <a:pt x="119" y="8"/>
                      <a:pt x="118" y="9"/>
                      <a:pt x="118" y="9"/>
                    </a:cubicBezTo>
                    <a:cubicBezTo>
                      <a:pt x="119" y="9"/>
                      <a:pt x="120" y="9"/>
                      <a:pt x="121" y="9"/>
                    </a:cubicBezTo>
                    <a:cubicBezTo>
                      <a:pt x="121" y="9"/>
                      <a:pt x="120" y="9"/>
                      <a:pt x="120" y="9"/>
                    </a:cubicBezTo>
                    <a:cubicBezTo>
                      <a:pt x="120" y="9"/>
                      <a:pt x="120" y="10"/>
                      <a:pt x="120" y="10"/>
                    </a:cubicBezTo>
                    <a:cubicBezTo>
                      <a:pt x="120" y="10"/>
                      <a:pt x="119" y="10"/>
                      <a:pt x="119" y="10"/>
                    </a:cubicBezTo>
                    <a:cubicBezTo>
                      <a:pt x="118" y="10"/>
                      <a:pt x="118" y="9"/>
                      <a:pt x="117" y="9"/>
                    </a:cubicBezTo>
                    <a:cubicBezTo>
                      <a:pt x="116" y="9"/>
                      <a:pt x="116" y="10"/>
                      <a:pt x="114" y="10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15" y="9"/>
                      <a:pt x="115" y="8"/>
                      <a:pt x="116" y="8"/>
                    </a:cubicBezTo>
                    <a:cubicBezTo>
                      <a:pt x="116" y="8"/>
                      <a:pt x="116" y="8"/>
                      <a:pt x="117" y="8"/>
                    </a:cubicBezTo>
                    <a:cubicBezTo>
                      <a:pt x="117" y="8"/>
                      <a:pt x="118" y="7"/>
                      <a:pt x="118" y="8"/>
                    </a:cubicBezTo>
                    <a:close/>
                    <a:moveTo>
                      <a:pt x="112" y="6"/>
                    </a:move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3" y="7"/>
                      <a:pt x="112" y="7"/>
                      <a:pt x="112" y="7"/>
                    </a:cubicBezTo>
                    <a:cubicBezTo>
                      <a:pt x="112" y="6"/>
                      <a:pt x="112" y="6"/>
                      <a:pt x="112" y="6"/>
                    </a:cubicBezTo>
                    <a:close/>
                    <a:moveTo>
                      <a:pt x="111" y="8"/>
                    </a:moveTo>
                    <a:cubicBezTo>
                      <a:pt x="110" y="8"/>
                      <a:pt x="110" y="9"/>
                      <a:pt x="110" y="9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10" y="8"/>
                      <a:pt x="110" y="8"/>
                      <a:pt x="111" y="8"/>
                    </a:cubicBezTo>
                    <a:close/>
                    <a:moveTo>
                      <a:pt x="109" y="5"/>
                    </a:moveTo>
                    <a:cubicBezTo>
                      <a:pt x="110" y="5"/>
                      <a:pt x="110" y="5"/>
                      <a:pt x="110" y="6"/>
                    </a:cubicBezTo>
                    <a:cubicBezTo>
                      <a:pt x="109" y="7"/>
                      <a:pt x="109" y="5"/>
                      <a:pt x="109" y="5"/>
                    </a:cubicBezTo>
                    <a:close/>
                    <a:moveTo>
                      <a:pt x="99" y="17"/>
                    </a:moveTo>
                    <a:cubicBezTo>
                      <a:pt x="99" y="17"/>
                      <a:pt x="99" y="17"/>
                      <a:pt x="99" y="16"/>
                    </a:cubicBezTo>
                    <a:cubicBezTo>
                      <a:pt x="99" y="16"/>
                      <a:pt x="100" y="17"/>
                      <a:pt x="100" y="17"/>
                    </a:cubicBezTo>
                    <a:cubicBezTo>
                      <a:pt x="100" y="17"/>
                      <a:pt x="100" y="17"/>
                      <a:pt x="99" y="17"/>
                    </a:cubicBezTo>
                    <a:close/>
                    <a:moveTo>
                      <a:pt x="95" y="9"/>
                    </a:moveTo>
                    <a:cubicBezTo>
                      <a:pt x="94" y="8"/>
                      <a:pt x="94" y="8"/>
                      <a:pt x="94" y="8"/>
                    </a:cubicBezTo>
                    <a:cubicBezTo>
                      <a:pt x="95" y="8"/>
                      <a:pt x="95" y="8"/>
                      <a:pt x="95" y="9"/>
                    </a:cubicBezTo>
                    <a:cubicBezTo>
                      <a:pt x="95" y="9"/>
                      <a:pt x="95" y="9"/>
                      <a:pt x="95" y="9"/>
                    </a:cubicBezTo>
                    <a:close/>
                    <a:moveTo>
                      <a:pt x="93" y="8"/>
                    </a:moveTo>
                    <a:cubicBezTo>
                      <a:pt x="93" y="8"/>
                      <a:pt x="93" y="8"/>
                      <a:pt x="93" y="8"/>
                    </a:cubicBezTo>
                    <a:cubicBezTo>
                      <a:pt x="93" y="8"/>
                      <a:pt x="93" y="8"/>
                      <a:pt x="93" y="8"/>
                    </a:cubicBezTo>
                    <a:cubicBezTo>
                      <a:pt x="93" y="8"/>
                      <a:pt x="93" y="8"/>
                      <a:pt x="93" y="8"/>
                    </a:cubicBezTo>
                    <a:close/>
                    <a:moveTo>
                      <a:pt x="101" y="14"/>
                    </a:moveTo>
                    <a:cubicBezTo>
                      <a:pt x="100" y="14"/>
                      <a:pt x="100" y="14"/>
                      <a:pt x="100" y="13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1" y="14"/>
                      <a:pt x="101" y="14"/>
                      <a:pt x="101" y="14"/>
                    </a:cubicBezTo>
                    <a:close/>
                    <a:moveTo>
                      <a:pt x="98" y="10"/>
                    </a:moveTo>
                    <a:cubicBezTo>
                      <a:pt x="97" y="10"/>
                      <a:pt x="97" y="10"/>
                      <a:pt x="97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98" y="10"/>
                      <a:pt x="98" y="10"/>
                      <a:pt x="98" y="10"/>
                    </a:cubicBezTo>
                    <a:close/>
                    <a:moveTo>
                      <a:pt x="98" y="9"/>
                    </a:moveTo>
                    <a:cubicBezTo>
                      <a:pt x="97" y="8"/>
                      <a:pt x="98" y="8"/>
                      <a:pt x="98" y="7"/>
                    </a:cubicBezTo>
                    <a:cubicBezTo>
                      <a:pt x="98" y="7"/>
                      <a:pt x="99" y="7"/>
                      <a:pt x="99" y="7"/>
                    </a:cubicBezTo>
                    <a:cubicBezTo>
                      <a:pt x="99" y="8"/>
                      <a:pt x="98" y="8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lose/>
                    <a:moveTo>
                      <a:pt x="96" y="5"/>
                    </a:moveTo>
                    <a:cubicBezTo>
                      <a:pt x="96" y="6"/>
                      <a:pt x="96" y="6"/>
                      <a:pt x="95" y="6"/>
                    </a:cubicBezTo>
                    <a:cubicBezTo>
                      <a:pt x="95" y="6"/>
                      <a:pt x="95" y="4"/>
                      <a:pt x="96" y="5"/>
                    </a:cubicBezTo>
                    <a:close/>
                    <a:moveTo>
                      <a:pt x="93" y="6"/>
                    </a:moveTo>
                    <a:cubicBezTo>
                      <a:pt x="93" y="5"/>
                      <a:pt x="93" y="5"/>
                      <a:pt x="93" y="5"/>
                    </a:cubicBezTo>
                    <a:cubicBezTo>
                      <a:pt x="94" y="4"/>
                      <a:pt x="94" y="6"/>
                      <a:pt x="94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3" y="7"/>
                    </a:cubicBezTo>
                    <a:cubicBezTo>
                      <a:pt x="93" y="7"/>
                      <a:pt x="93" y="7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92" y="6"/>
                      <a:pt x="93" y="6"/>
                      <a:pt x="93" y="6"/>
                    </a:cubicBezTo>
                    <a:close/>
                    <a:moveTo>
                      <a:pt x="91" y="7"/>
                    </a:moveTo>
                    <a:cubicBezTo>
                      <a:pt x="91" y="7"/>
                      <a:pt x="91" y="8"/>
                      <a:pt x="91" y="8"/>
                    </a:cubicBezTo>
                    <a:cubicBezTo>
                      <a:pt x="92" y="8"/>
                      <a:pt x="92" y="8"/>
                      <a:pt x="92" y="8"/>
                    </a:cubicBezTo>
                    <a:cubicBezTo>
                      <a:pt x="92" y="8"/>
                      <a:pt x="92" y="9"/>
                      <a:pt x="93" y="9"/>
                    </a:cubicBezTo>
                    <a:cubicBezTo>
                      <a:pt x="93" y="9"/>
                      <a:pt x="92" y="8"/>
                      <a:pt x="92" y="9"/>
                    </a:cubicBezTo>
                    <a:cubicBezTo>
                      <a:pt x="91" y="8"/>
                      <a:pt x="91" y="8"/>
                      <a:pt x="91" y="7"/>
                    </a:cubicBezTo>
                    <a:close/>
                    <a:moveTo>
                      <a:pt x="90" y="17"/>
                    </a:moveTo>
                    <a:cubicBezTo>
                      <a:pt x="90" y="18"/>
                      <a:pt x="91" y="17"/>
                      <a:pt x="92" y="17"/>
                    </a:cubicBezTo>
                    <a:cubicBezTo>
                      <a:pt x="92" y="17"/>
                      <a:pt x="91" y="18"/>
                      <a:pt x="91" y="18"/>
                    </a:cubicBezTo>
                    <a:cubicBezTo>
                      <a:pt x="90" y="18"/>
                      <a:pt x="90" y="17"/>
                      <a:pt x="90" y="17"/>
                    </a:cubicBezTo>
                    <a:cubicBezTo>
                      <a:pt x="89" y="17"/>
                      <a:pt x="89" y="16"/>
                      <a:pt x="89" y="16"/>
                    </a:cubicBezTo>
                    <a:cubicBezTo>
                      <a:pt x="90" y="16"/>
                      <a:pt x="90" y="16"/>
                      <a:pt x="90" y="17"/>
                    </a:cubicBezTo>
                    <a:close/>
                    <a:moveTo>
                      <a:pt x="88" y="18"/>
                    </a:moveTo>
                    <a:cubicBezTo>
                      <a:pt x="88" y="18"/>
                      <a:pt x="88" y="16"/>
                      <a:pt x="89" y="16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8" y="18"/>
                      <a:pt x="90" y="17"/>
                      <a:pt x="90" y="18"/>
                    </a:cubicBezTo>
                    <a:cubicBezTo>
                      <a:pt x="89" y="18"/>
                      <a:pt x="88" y="18"/>
                      <a:pt x="88" y="18"/>
                    </a:cubicBezTo>
                    <a:close/>
                    <a:moveTo>
                      <a:pt x="88" y="14"/>
                    </a:moveTo>
                    <a:cubicBezTo>
                      <a:pt x="88" y="15"/>
                      <a:pt x="88" y="15"/>
                      <a:pt x="88" y="16"/>
                    </a:cubicBezTo>
                    <a:cubicBezTo>
                      <a:pt x="87" y="17"/>
                      <a:pt x="86" y="16"/>
                      <a:pt x="84" y="16"/>
                    </a:cubicBezTo>
                    <a:cubicBezTo>
                      <a:pt x="85" y="16"/>
                      <a:pt x="85" y="16"/>
                      <a:pt x="85" y="17"/>
                    </a:cubicBezTo>
                    <a:cubicBezTo>
                      <a:pt x="85" y="17"/>
                      <a:pt x="84" y="17"/>
                      <a:pt x="84" y="17"/>
                    </a:cubicBezTo>
                    <a:cubicBezTo>
                      <a:pt x="85" y="15"/>
                      <a:pt x="83" y="15"/>
                      <a:pt x="83" y="14"/>
                    </a:cubicBezTo>
                    <a:cubicBezTo>
                      <a:pt x="83" y="14"/>
                      <a:pt x="83" y="14"/>
                      <a:pt x="83" y="14"/>
                    </a:cubicBezTo>
                    <a:cubicBezTo>
                      <a:pt x="84" y="14"/>
                      <a:pt x="84" y="14"/>
                      <a:pt x="86" y="14"/>
                    </a:cubicBezTo>
                    <a:cubicBezTo>
                      <a:pt x="85" y="14"/>
                      <a:pt x="85" y="14"/>
                      <a:pt x="86" y="14"/>
                    </a:cubicBezTo>
                    <a:cubicBezTo>
                      <a:pt x="86" y="14"/>
                      <a:pt x="86" y="15"/>
                      <a:pt x="86" y="15"/>
                    </a:cubicBezTo>
                    <a:cubicBezTo>
                      <a:pt x="87" y="15"/>
                      <a:pt x="87" y="15"/>
                      <a:pt x="88" y="15"/>
                    </a:cubicBezTo>
                    <a:cubicBezTo>
                      <a:pt x="88" y="15"/>
                      <a:pt x="88" y="15"/>
                      <a:pt x="88" y="14"/>
                    </a:cubicBezTo>
                    <a:close/>
                    <a:moveTo>
                      <a:pt x="79" y="13"/>
                    </a:moveTo>
                    <a:cubicBezTo>
                      <a:pt x="79" y="14"/>
                      <a:pt x="79" y="14"/>
                      <a:pt x="78" y="14"/>
                    </a:cubicBezTo>
                    <a:cubicBezTo>
                      <a:pt x="78" y="14"/>
                      <a:pt x="78" y="14"/>
                      <a:pt x="78" y="13"/>
                    </a:cubicBezTo>
                    <a:cubicBezTo>
                      <a:pt x="78" y="13"/>
                      <a:pt x="79" y="13"/>
                      <a:pt x="79" y="13"/>
                    </a:cubicBezTo>
                    <a:cubicBezTo>
                      <a:pt x="79" y="13"/>
                      <a:pt x="79" y="13"/>
                      <a:pt x="79" y="13"/>
                    </a:cubicBezTo>
                    <a:close/>
                    <a:moveTo>
                      <a:pt x="80" y="10"/>
                    </a:moveTo>
                    <a:cubicBezTo>
                      <a:pt x="80" y="11"/>
                      <a:pt x="80" y="11"/>
                      <a:pt x="80" y="12"/>
                    </a:cubicBezTo>
                    <a:cubicBezTo>
                      <a:pt x="79" y="12"/>
                      <a:pt x="79" y="12"/>
                      <a:pt x="79" y="12"/>
                    </a:cubicBezTo>
                    <a:cubicBezTo>
                      <a:pt x="79" y="12"/>
                      <a:pt x="79" y="12"/>
                      <a:pt x="79" y="11"/>
                    </a:cubicBezTo>
                    <a:cubicBezTo>
                      <a:pt x="79" y="11"/>
                      <a:pt x="79" y="11"/>
                      <a:pt x="79" y="11"/>
                    </a:cubicBezTo>
                    <a:cubicBezTo>
                      <a:pt x="78" y="11"/>
                      <a:pt x="79" y="10"/>
                      <a:pt x="80" y="10"/>
                    </a:cubicBezTo>
                    <a:close/>
                    <a:moveTo>
                      <a:pt x="81" y="10"/>
                    </a:moveTo>
                    <a:cubicBezTo>
                      <a:pt x="81" y="10"/>
                      <a:pt x="81" y="10"/>
                      <a:pt x="81" y="10"/>
                    </a:cubicBezTo>
                    <a:cubicBezTo>
                      <a:pt x="81" y="10"/>
                      <a:pt x="82" y="10"/>
                      <a:pt x="82" y="10"/>
                    </a:cubicBezTo>
                    <a:cubicBezTo>
                      <a:pt x="82" y="11"/>
                      <a:pt x="82" y="11"/>
                      <a:pt x="82" y="11"/>
                    </a:cubicBezTo>
                    <a:cubicBezTo>
                      <a:pt x="81" y="11"/>
                      <a:pt x="81" y="11"/>
                      <a:pt x="81" y="12"/>
                    </a:cubicBezTo>
                    <a:cubicBezTo>
                      <a:pt x="80" y="12"/>
                      <a:pt x="80" y="11"/>
                      <a:pt x="80" y="11"/>
                    </a:cubicBezTo>
                    <a:cubicBezTo>
                      <a:pt x="80" y="11"/>
                      <a:pt x="81" y="11"/>
                      <a:pt x="81" y="10"/>
                    </a:cubicBezTo>
                    <a:cubicBezTo>
                      <a:pt x="81" y="10"/>
                      <a:pt x="81" y="10"/>
                      <a:pt x="81" y="10"/>
                    </a:cubicBezTo>
                    <a:close/>
                    <a:moveTo>
                      <a:pt x="83" y="10"/>
                    </a:moveTo>
                    <a:cubicBezTo>
                      <a:pt x="83" y="10"/>
                      <a:pt x="84" y="10"/>
                      <a:pt x="84" y="10"/>
                    </a:cubicBezTo>
                    <a:cubicBezTo>
                      <a:pt x="84" y="10"/>
                      <a:pt x="84" y="10"/>
                      <a:pt x="84" y="10"/>
                    </a:cubicBezTo>
                    <a:cubicBezTo>
                      <a:pt x="84" y="10"/>
                      <a:pt x="83" y="11"/>
                      <a:pt x="83" y="10"/>
                    </a:cubicBezTo>
                    <a:cubicBezTo>
                      <a:pt x="83" y="10"/>
                      <a:pt x="83" y="10"/>
                      <a:pt x="83" y="10"/>
                    </a:cubicBezTo>
                    <a:close/>
                    <a:moveTo>
                      <a:pt x="84" y="10"/>
                    </a:moveTo>
                    <a:cubicBezTo>
                      <a:pt x="84" y="8"/>
                      <a:pt x="85" y="9"/>
                      <a:pt x="85" y="9"/>
                    </a:cubicBezTo>
                    <a:cubicBezTo>
                      <a:pt x="85" y="9"/>
                      <a:pt x="86" y="10"/>
                      <a:pt x="86" y="10"/>
                    </a:cubicBezTo>
                    <a:cubicBezTo>
                      <a:pt x="85" y="11"/>
                      <a:pt x="84" y="10"/>
                      <a:pt x="84" y="10"/>
                    </a:cubicBezTo>
                    <a:close/>
                    <a:moveTo>
                      <a:pt x="85" y="6"/>
                    </a:moveTo>
                    <a:cubicBezTo>
                      <a:pt x="85" y="6"/>
                      <a:pt x="86" y="6"/>
                      <a:pt x="86" y="6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6"/>
                      <a:pt x="85" y="6"/>
                      <a:pt x="85" y="7"/>
                    </a:cubicBezTo>
                    <a:cubicBezTo>
                      <a:pt x="85" y="6"/>
                      <a:pt x="84" y="6"/>
                      <a:pt x="85" y="6"/>
                    </a:cubicBezTo>
                    <a:close/>
                    <a:moveTo>
                      <a:pt x="70" y="8"/>
                    </a:moveTo>
                    <a:cubicBezTo>
                      <a:pt x="70" y="8"/>
                      <a:pt x="70" y="8"/>
                      <a:pt x="70" y="8"/>
                    </a:cubicBezTo>
                    <a:cubicBezTo>
                      <a:pt x="71" y="8"/>
                      <a:pt x="73" y="7"/>
                      <a:pt x="72" y="9"/>
                    </a:cubicBezTo>
                    <a:cubicBezTo>
                      <a:pt x="74" y="9"/>
                      <a:pt x="74" y="8"/>
                      <a:pt x="74" y="7"/>
                    </a:cubicBezTo>
                    <a:cubicBezTo>
                      <a:pt x="75" y="7"/>
                      <a:pt x="75" y="8"/>
                      <a:pt x="76" y="8"/>
                    </a:cubicBezTo>
                    <a:cubicBezTo>
                      <a:pt x="76" y="6"/>
                      <a:pt x="78" y="7"/>
                      <a:pt x="78" y="6"/>
                    </a:cubicBezTo>
                    <a:cubicBezTo>
                      <a:pt x="78" y="8"/>
                      <a:pt x="80" y="7"/>
                      <a:pt x="79" y="9"/>
                    </a:cubicBezTo>
                    <a:cubicBezTo>
                      <a:pt x="78" y="9"/>
                      <a:pt x="77" y="10"/>
                      <a:pt x="76" y="10"/>
                    </a:cubicBezTo>
                    <a:cubicBezTo>
                      <a:pt x="76" y="10"/>
                      <a:pt x="76" y="10"/>
                      <a:pt x="77" y="10"/>
                    </a:cubicBezTo>
                    <a:cubicBezTo>
                      <a:pt x="76" y="10"/>
                      <a:pt x="75" y="9"/>
                      <a:pt x="75" y="9"/>
                    </a:cubicBezTo>
                    <a:cubicBezTo>
                      <a:pt x="73" y="10"/>
                      <a:pt x="75" y="10"/>
                      <a:pt x="75" y="11"/>
                    </a:cubicBezTo>
                    <a:cubicBezTo>
                      <a:pt x="75" y="11"/>
                      <a:pt x="75" y="11"/>
                      <a:pt x="74" y="11"/>
                    </a:cubicBezTo>
                    <a:cubicBezTo>
                      <a:pt x="74" y="11"/>
                      <a:pt x="74" y="11"/>
                      <a:pt x="74" y="10"/>
                    </a:cubicBezTo>
                    <a:cubicBezTo>
                      <a:pt x="73" y="10"/>
                      <a:pt x="73" y="9"/>
                      <a:pt x="71" y="10"/>
                    </a:cubicBezTo>
                    <a:cubicBezTo>
                      <a:pt x="71" y="10"/>
                      <a:pt x="71" y="10"/>
                      <a:pt x="71" y="11"/>
                    </a:cubicBezTo>
                    <a:cubicBezTo>
                      <a:pt x="71" y="11"/>
                      <a:pt x="71" y="11"/>
                      <a:pt x="70" y="10"/>
                    </a:cubicBezTo>
                    <a:cubicBezTo>
                      <a:pt x="71" y="9"/>
                      <a:pt x="69" y="9"/>
                      <a:pt x="69" y="8"/>
                    </a:cubicBezTo>
                    <a:cubicBezTo>
                      <a:pt x="70" y="8"/>
                      <a:pt x="70" y="8"/>
                      <a:pt x="70" y="8"/>
                    </a:cubicBezTo>
                    <a:close/>
                    <a:moveTo>
                      <a:pt x="67" y="9"/>
                    </a:moveTo>
                    <a:cubicBezTo>
                      <a:pt x="67" y="9"/>
                      <a:pt x="67" y="9"/>
                      <a:pt x="67" y="9"/>
                    </a:cubicBezTo>
                    <a:cubicBezTo>
                      <a:pt x="66" y="9"/>
                      <a:pt x="66" y="8"/>
                      <a:pt x="66" y="8"/>
                    </a:cubicBezTo>
                    <a:cubicBezTo>
                      <a:pt x="66" y="8"/>
                      <a:pt x="67" y="8"/>
                      <a:pt x="67" y="9"/>
                    </a:cubicBezTo>
                    <a:close/>
                    <a:moveTo>
                      <a:pt x="65" y="11"/>
                    </a:moveTo>
                    <a:cubicBezTo>
                      <a:pt x="65" y="10"/>
                      <a:pt x="64" y="11"/>
                      <a:pt x="64" y="10"/>
                    </a:cubicBezTo>
                    <a:cubicBezTo>
                      <a:pt x="65" y="9"/>
                      <a:pt x="66" y="11"/>
                      <a:pt x="65" y="11"/>
                    </a:cubicBezTo>
                    <a:close/>
                    <a:moveTo>
                      <a:pt x="60" y="15"/>
                    </a:moveTo>
                    <a:cubicBezTo>
                      <a:pt x="62" y="15"/>
                      <a:pt x="61" y="15"/>
                      <a:pt x="62" y="15"/>
                    </a:cubicBezTo>
                    <a:cubicBezTo>
                      <a:pt x="62" y="15"/>
                      <a:pt x="62" y="15"/>
                      <a:pt x="62" y="15"/>
                    </a:cubicBezTo>
                    <a:cubicBezTo>
                      <a:pt x="62" y="15"/>
                      <a:pt x="63" y="15"/>
                      <a:pt x="63" y="15"/>
                    </a:cubicBez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6"/>
                      <a:pt x="62" y="16"/>
                      <a:pt x="62" y="16"/>
                    </a:cubicBezTo>
                    <a:cubicBezTo>
                      <a:pt x="62" y="17"/>
                      <a:pt x="63" y="17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2" y="17"/>
                      <a:pt x="62" y="16"/>
                      <a:pt x="62" y="16"/>
                    </a:cubicBezTo>
                    <a:cubicBezTo>
                      <a:pt x="61" y="16"/>
                      <a:pt x="61" y="17"/>
                      <a:pt x="61" y="17"/>
                    </a:cubicBezTo>
                    <a:cubicBezTo>
                      <a:pt x="60" y="18"/>
                      <a:pt x="59" y="17"/>
                      <a:pt x="58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58" y="18"/>
                      <a:pt x="57" y="18"/>
                      <a:pt x="56" y="18"/>
                    </a:cubicBezTo>
                    <a:cubicBezTo>
                      <a:pt x="56" y="17"/>
                      <a:pt x="58" y="17"/>
                      <a:pt x="57" y="15"/>
                    </a:cubicBezTo>
                    <a:cubicBezTo>
                      <a:pt x="56" y="16"/>
                      <a:pt x="57" y="15"/>
                      <a:pt x="55" y="15"/>
                    </a:cubicBezTo>
                    <a:cubicBezTo>
                      <a:pt x="55" y="16"/>
                      <a:pt x="55" y="16"/>
                      <a:pt x="55" y="16"/>
                    </a:cubicBezTo>
                    <a:cubicBezTo>
                      <a:pt x="55" y="15"/>
                      <a:pt x="55" y="15"/>
                      <a:pt x="55" y="14"/>
                    </a:cubicBezTo>
                    <a:cubicBezTo>
                      <a:pt x="55" y="14"/>
                      <a:pt x="55" y="14"/>
                      <a:pt x="55" y="14"/>
                    </a:cubicBezTo>
                    <a:cubicBezTo>
                      <a:pt x="55" y="14"/>
                      <a:pt x="56" y="14"/>
                      <a:pt x="56" y="14"/>
                    </a:cubicBezTo>
                    <a:cubicBezTo>
                      <a:pt x="56" y="14"/>
                      <a:pt x="56" y="14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8" y="13"/>
                      <a:pt x="58" y="12"/>
                      <a:pt x="59" y="12"/>
                    </a:cubicBezTo>
                    <a:cubicBezTo>
                      <a:pt x="59" y="13"/>
                      <a:pt x="59" y="14"/>
                      <a:pt x="60" y="15"/>
                    </a:cubicBezTo>
                    <a:close/>
                    <a:moveTo>
                      <a:pt x="48" y="9"/>
                    </a:moveTo>
                    <a:cubicBezTo>
                      <a:pt x="48" y="10"/>
                      <a:pt x="48" y="10"/>
                      <a:pt x="47" y="10"/>
                    </a:cubicBezTo>
                    <a:cubicBezTo>
                      <a:pt x="47" y="10"/>
                      <a:pt x="48" y="9"/>
                      <a:pt x="48" y="9"/>
                    </a:cubicBezTo>
                    <a:cubicBezTo>
                      <a:pt x="48" y="9"/>
                      <a:pt x="48" y="8"/>
                      <a:pt x="48" y="9"/>
                    </a:cubicBezTo>
                    <a:close/>
                    <a:moveTo>
                      <a:pt x="42" y="13"/>
                    </a:moveTo>
                    <a:cubicBezTo>
                      <a:pt x="42" y="11"/>
                      <a:pt x="42" y="11"/>
                      <a:pt x="42" y="11"/>
                    </a:cubicBezTo>
                    <a:cubicBezTo>
                      <a:pt x="42" y="11"/>
                      <a:pt x="42" y="12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ubicBezTo>
                      <a:pt x="42" y="13"/>
                      <a:pt x="42" y="13"/>
                      <a:pt x="42" y="13"/>
                    </a:cubicBezTo>
                    <a:close/>
                    <a:moveTo>
                      <a:pt x="42" y="11"/>
                    </a:moveTo>
                    <a:cubicBezTo>
                      <a:pt x="41" y="11"/>
                      <a:pt x="40" y="10"/>
                      <a:pt x="40" y="10"/>
                    </a:cubicBezTo>
                    <a:cubicBezTo>
                      <a:pt x="40" y="10"/>
                      <a:pt x="40" y="10"/>
                      <a:pt x="40" y="10"/>
                    </a:cubicBezTo>
                    <a:cubicBezTo>
                      <a:pt x="41" y="10"/>
                      <a:pt x="41" y="10"/>
                      <a:pt x="42" y="11"/>
                    </a:cubicBezTo>
                    <a:close/>
                    <a:moveTo>
                      <a:pt x="39" y="10"/>
                    </a:move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9"/>
                      <a:pt x="38" y="9"/>
                      <a:pt x="39" y="10"/>
                    </a:cubicBezTo>
                    <a:close/>
                    <a:moveTo>
                      <a:pt x="38" y="12"/>
                    </a:move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9" y="12"/>
                      <a:pt x="39" y="12"/>
                      <a:pt x="38" y="12"/>
                    </a:cubicBezTo>
                    <a:close/>
                    <a:moveTo>
                      <a:pt x="44" y="12"/>
                    </a:move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4" y="12"/>
                    </a:cubicBezTo>
                    <a:cubicBezTo>
                      <a:pt x="44" y="12"/>
                      <a:pt x="44" y="12"/>
                      <a:pt x="45" y="12"/>
                    </a:cubicBezTo>
                    <a:cubicBezTo>
                      <a:pt x="44" y="12"/>
                      <a:pt x="44" y="13"/>
                      <a:pt x="44" y="12"/>
                    </a:cubicBezTo>
                    <a:close/>
                    <a:moveTo>
                      <a:pt x="50" y="18"/>
                    </a:moveTo>
                    <a:cubicBezTo>
                      <a:pt x="50" y="18"/>
                      <a:pt x="50" y="18"/>
                      <a:pt x="50" y="18"/>
                    </a:cubicBezTo>
                    <a:cubicBezTo>
                      <a:pt x="50" y="18"/>
                      <a:pt x="50" y="18"/>
                      <a:pt x="50" y="18"/>
                    </a:cubicBezTo>
                    <a:cubicBezTo>
                      <a:pt x="49" y="18"/>
                      <a:pt x="48" y="19"/>
                      <a:pt x="47" y="18"/>
                    </a:cubicBezTo>
                    <a:cubicBezTo>
                      <a:pt x="47" y="17"/>
                      <a:pt x="49" y="17"/>
                      <a:pt x="49" y="16"/>
                    </a:cubicBezTo>
                    <a:cubicBezTo>
                      <a:pt x="49" y="16"/>
                      <a:pt x="48" y="16"/>
                      <a:pt x="47" y="16"/>
                    </a:cubicBezTo>
                    <a:cubicBezTo>
                      <a:pt x="48" y="15"/>
                      <a:pt x="48" y="15"/>
                      <a:pt x="49" y="15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49" y="15"/>
                      <a:pt x="49" y="15"/>
                      <a:pt x="49" y="15"/>
                    </a:cubicBezTo>
                    <a:cubicBezTo>
                      <a:pt x="50" y="15"/>
                      <a:pt x="51" y="16"/>
                      <a:pt x="51" y="16"/>
                    </a:cubicBezTo>
                    <a:cubicBezTo>
                      <a:pt x="52" y="17"/>
                      <a:pt x="50" y="16"/>
                      <a:pt x="50" y="18"/>
                    </a:cubicBezTo>
                    <a:close/>
                    <a:moveTo>
                      <a:pt x="52" y="23"/>
                    </a:moveTo>
                    <a:cubicBezTo>
                      <a:pt x="52" y="22"/>
                      <a:pt x="53" y="22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3" y="21"/>
                      <a:pt x="53" y="21"/>
                    </a:cubicBezTo>
                    <a:cubicBezTo>
                      <a:pt x="53" y="21"/>
                      <a:pt x="54" y="21"/>
                      <a:pt x="54" y="21"/>
                    </a:cubicBezTo>
                    <a:cubicBezTo>
                      <a:pt x="54" y="22"/>
                      <a:pt x="53" y="23"/>
                      <a:pt x="52" y="23"/>
                    </a:cubicBezTo>
                    <a:close/>
                    <a:moveTo>
                      <a:pt x="56" y="21"/>
                    </a:moveTo>
                    <a:cubicBezTo>
                      <a:pt x="56" y="21"/>
                      <a:pt x="56" y="20"/>
                      <a:pt x="56" y="20"/>
                    </a:cubicBezTo>
                    <a:cubicBezTo>
                      <a:pt x="56" y="20"/>
                      <a:pt x="57" y="21"/>
                      <a:pt x="57" y="19"/>
                    </a:cubicBezTo>
                    <a:cubicBezTo>
                      <a:pt x="57" y="19"/>
                      <a:pt x="57" y="19"/>
                      <a:pt x="57" y="20"/>
                    </a:cubicBezTo>
                    <a:cubicBezTo>
                      <a:pt x="57" y="20"/>
                      <a:pt x="57" y="22"/>
                      <a:pt x="56" y="21"/>
                    </a:cubicBezTo>
                    <a:close/>
                    <a:moveTo>
                      <a:pt x="58" y="19"/>
                    </a:moveTo>
                    <a:cubicBezTo>
                      <a:pt x="58" y="19"/>
                      <a:pt x="58" y="20"/>
                      <a:pt x="58" y="20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58" y="19"/>
                      <a:pt x="58" y="19"/>
                      <a:pt x="59" y="19"/>
                    </a:cubicBezTo>
                    <a:cubicBezTo>
                      <a:pt x="59" y="19"/>
                      <a:pt x="60" y="19"/>
                      <a:pt x="60" y="18"/>
                    </a:cubicBezTo>
                    <a:cubicBezTo>
                      <a:pt x="62" y="19"/>
                      <a:pt x="59" y="21"/>
                      <a:pt x="58" y="19"/>
                    </a:cubicBezTo>
                    <a:close/>
                    <a:moveTo>
                      <a:pt x="60" y="21"/>
                    </a:moveTo>
                    <a:cubicBezTo>
                      <a:pt x="60" y="20"/>
                      <a:pt x="61" y="19"/>
                      <a:pt x="62" y="20"/>
                    </a:cubicBezTo>
                    <a:cubicBezTo>
                      <a:pt x="61" y="21"/>
                      <a:pt x="61" y="21"/>
                      <a:pt x="60" y="21"/>
                    </a:cubicBezTo>
                    <a:close/>
                    <a:moveTo>
                      <a:pt x="63" y="19"/>
                    </a:moveTo>
                    <a:cubicBezTo>
                      <a:pt x="63" y="19"/>
                      <a:pt x="63" y="19"/>
                      <a:pt x="64" y="19"/>
                    </a:cubicBezTo>
                    <a:cubicBezTo>
                      <a:pt x="64" y="18"/>
                      <a:pt x="63" y="18"/>
                      <a:pt x="63" y="18"/>
                    </a:cubicBezTo>
                    <a:cubicBezTo>
                      <a:pt x="64" y="18"/>
                      <a:pt x="64" y="17"/>
                      <a:pt x="64" y="17"/>
                    </a:cubicBezTo>
                    <a:cubicBezTo>
                      <a:pt x="64" y="17"/>
                      <a:pt x="64" y="17"/>
                      <a:pt x="65" y="17"/>
                    </a:cubicBezTo>
                    <a:cubicBezTo>
                      <a:pt x="65" y="17"/>
                      <a:pt x="65" y="18"/>
                      <a:pt x="65" y="18"/>
                    </a:cubicBezTo>
                    <a:cubicBezTo>
                      <a:pt x="65" y="18"/>
                      <a:pt x="64" y="18"/>
                      <a:pt x="65" y="18"/>
                    </a:cubicBezTo>
                    <a:cubicBezTo>
                      <a:pt x="64" y="19"/>
                      <a:pt x="64" y="19"/>
                      <a:pt x="63" y="19"/>
                    </a:cubicBezTo>
                    <a:close/>
                    <a:moveTo>
                      <a:pt x="70" y="19"/>
                    </a:move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8"/>
                      <a:pt x="70" y="18"/>
                      <a:pt x="71" y="18"/>
                    </a:cubicBezTo>
                    <a:cubicBezTo>
                      <a:pt x="71" y="18"/>
                      <a:pt x="70" y="17"/>
                      <a:pt x="70" y="17"/>
                    </a:cubicBezTo>
                    <a:cubicBezTo>
                      <a:pt x="70" y="16"/>
                      <a:pt x="69" y="15"/>
                      <a:pt x="67" y="15"/>
                    </a:cubicBezTo>
                    <a:cubicBezTo>
                      <a:pt x="66" y="15"/>
                      <a:pt x="67" y="16"/>
                      <a:pt x="67" y="16"/>
                    </a:cubicBezTo>
                    <a:cubicBezTo>
                      <a:pt x="67" y="16"/>
                      <a:pt x="66" y="16"/>
                      <a:pt x="66" y="17"/>
                    </a:cubicBezTo>
                    <a:cubicBezTo>
                      <a:pt x="65" y="16"/>
                      <a:pt x="66" y="15"/>
                      <a:pt x="64" y="16"/>
                    </a:cubicBezTo>
                    <a:cubicBezTo>
                      <a:pt x="64" y="16"/>
                      <a:pt x="64" y="15"/>
                      <a:pt x="64" y="15"/>
                    </a:cubicBezTo>
                    <a:cubicBezTo>
                      <a:pt x="65" y="15"/>
                      <a:pt x="66" y="14"/>
                      <a:pt x="67" y="14"/>
                    </a:cubicBezTo>
                    <a:cubicBezTo>
                      <a:pt x="67" y="14"/>
                      <a:pt x="68" y="15"/>
                      <a:pt x="69" y="14"/>
                    </a:cubicBezTo>
                    <a:cubicBezTo>
                      <a:pt x="70" y="14"/>
                      <a:pt x="70" y="13"/>
                      <a:pt x="71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1" y="14"/>
                      <a:pt x="71" y="15"/>
                      <a:pt x="71" y="18"/>
                    </a:cubicBezTo>
                    <a:cubicBezTo>
                      <a:pt x="72" y="18"/>
                      <a:pt x="72" y="17"/>
                      <a:pt x="72" y="17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4" y="16"/>
                      <a:pt x="74" y="16"/>
                      <a:pt x="74" y="16"/>
                    </a:cubicBezTo>
                    <a:cubicBezTo>
                      <a:pt x="74" y="17"/>
                      <a:pt x="75" y="17"/>
                      <a:pt x="75" y="18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4" y="17"/>
                      <a:pt x="73" y="17"/>
                      <a:pt x="73" y="18"/>
                    </a:cubicBezTo>
                    <a:cubicBezTo>
                      <a:pt x="72" y="18"/>
                      <a:pt x="71" y="18"/>
                      <a:pt x="71" y="19"/>
                    </a:cubicBez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9"/>
                      <a:pt x="70" y="19"/>
                      <a:pt x="70" y="19"/>
                    </a:cubicBezTo>
                    <a:close/>
                    <a:moveTo>
                      <a:pt x="75" y="22"/>
                    </a:moveTo>
                    <a:cubicBezTo>
                      <a:pt x="75" y="21"/>
                      <a:pt x="76" y="21"/>
                      <a:pt x="77" y="20"/>
                    </a:cubicBezTo>
                    <a:cubicBezTo>
                      <a:pt x="78" y="21"/>
                      <a:pt x="76" y="22"/>
                      <a:pt x="75" y="22"/>
                    </a:cubicBezTo>
                    <a:close/>
                    <a:moveTo>
                      <a:pt x="78" y="17"/>
                    </a:moveTo>
                    <a:cubicBezTo>
                      <a:pt x="77" y="17"/>
                      <a:pt x="78" y="18"/>
                      <a:pt x="77" y="18"/>
                    </a:cubicBezTo>
                    <a:cubicBezTo>
                      <a:pt x="77" y="18"/>
                      <a:pt x="77" y="16"/>
                      <a:pt x="78" y="17"/>
                    </a:cubicBezTo>
                    <a:cubicBezTo>
                      <a:pt x="78" y="16"/>
                      <a:pt x="77" y="14"/>
                      <a:pt x="79" y="1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5"/>
                      <a:pt x="79" y="15"/>
                      <a:pt x="79" y="16"/>
                    </a:cubicBezTo>
                    <a:cubicBezTo>
                      <a:pt x="80" y="16"/>
                      <a:pt x="80" y="16"/>
                      <a:pt x="81" y="16"/>
                    </a:cubicBezTo>
                    <a:cubicBezTo>
                      <a:pt x="80" y="17"/>
                      <a:pt x="80" y="17"/>
                      <a:pt x="78" y="17"/>
                    </a:cubicBezTo>
                    <a:close/>
                    <a:moveTo>
                      <a:pt x="82" y="19"/>
                    </a:moveTo>
                    <a:cubicBezTo>
                      <a:pt x="81" y="19"/>
                      <a:pt x="81" y="18"/>
                      <a:pt x="81" y="17"/>
                    </a:cubicBezTo>
                    <a:cubicBezTo>
                      <a:pt x="82" y="17"/>
                      <a:pt x="82" y="18"/>
                      <a:pt x="82" y="19"/>
                    </a:cubicBezTo>
                    <a:close/>
                    <a:moveTo>
                      <a:pt x="84" y="22"/>
                    </a:moveTo>
                    <a:cubicBezTo>
                      <a:pt x="85" y="22"/>
                      <a:pt x="85" y="22"/>
                      <a:pt x="85" y="22"/>
                    </a:cubicBezTo>
                    <a:cubicBezTo>
                      <a:pt x="85" y="24"/>
                      <a:pt x="81" y="22"/>
                      <a:pt x="84" y="22"/>
                    </a:cubicBezTo>
                    <a:close/>
                    <a:moveTo>
                      <a:pt x="89" y="20"/>
                    </a:moveTo>
                    <a:cubicBezTo>
                      <a:pt x="89" y="20"/>
                      <a:pt x="89" y="20"/>
                      <a:pt x="89" y="20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19"/>
                      <a:pt x="89" y="19"/>
                      <a:pt x="89" y="19"/>
                    </a:cubicBezTo>
                    <a:cubicBezTo>
                      <a:pt x="89" y="20"/>
                      <a:pt x="89" y="20"/>
                      <a:pt x="89" y="20"/>
                    </a:cubicBezTo>
                    <a:close/>
                    <a:moveTo>
                      <a:pt x="92" y="20"/>
                    </a:moveTo>
                    <a:cubicBezTo>
                      <a:pt x="92" y="20"/>
                      <a:pt x="91" y="19"/>
                      <a:pt x="91" y="19"/>
                    </a:cubicBezTo>
                    <a:cubicBezTo>
                      <a:pt x="91" y="19"/>
                      <a:pt x="92" y="19"/>
                      <a:pt x="92" y="19"/>
                    </a:cubicBezTo>
                    <a:cubicBezTo>
                      <a:pt x="92" y="18"/>
                      <a:pt x="93" y="17"/>
                      <a:pt x="93" y="17"/>
                    </a:cubicBezTo>
                    <a:cubicBezTo>
                      <a:pt x="93" y="17"/>
                      <a:pt x="93" y="16"/>
                      <a:pt x="93" y="16"/>
                    </a:cubicBezTo>
                    <a:cubicBezTo>
                      <a:pt x="93" y="17"/>
                      <a:pt x="93" y="17"/>
                      <a:pt x="94" y="17"/>
                    </a:cubicBezTo>
                    <a:cubicBezTo>
                      <a:pt x="93" y="18"/>
                      <a:pt x="93" y="19"/>
                      <a:pt x="92" y="20"/>
                    </a:cubicBezTo>
                    <a:close/>
                    <a:moveTo>
                      <a:pt x="93" y="16"/>
                    </a:moveTo>
                    <a:cubicBezTo>
                      <a:pt x="94" y="16"/>
                      <a:pt x="94" y="16"/>
                      <a:pt x="94" y="16"/>
                    </a:cubicBezTo>
                    <a:cubicBezTo>
                      <a:pt x="94" y="16"/>
                      <a:pt x="94" y="16"/>
                      <a:pt x="94" y="15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6"/>
                      <a:pt x="94" y="16"/>
                    </a:cubicBezTo>
                    <a:cubicBezTo>
                      <a:pt x="94" y="16"/>
                      <a:pt x="96" y="15"/>
                      <a:pt x="96" y="15"/>
                    </a:cubicBezTo>
                    <a:cubicBezTo>
                      <a:pt x="97" y="15"/>
                      <a:pt x="97" y="14"/>
                      <a:pt x="98" y="14"/>
                    </a:cubicBezTo>
                    <a:cubicBezTo>
                      <a:pt x="98" y="14"/>
                      <a:pt x="98" y="14"/>
                      <a:pt x="98" y="14"/>
                    </a:cubicBezTo>
                    <a:cubicBezTo>
                      <a:pt x="99" y="14"/>
                      <a:pt x="99" y="15"/>
                      <a:pt x="99" y="15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97" y="15"/>
                      <a:pt x="97" y="16"/>
                      <a:pt x="97" y="15"/>
                    </a:cubicBezTo>
                    <a:cubicBezTo>
                      <a:pt x="97" y="17"/>
                      <a:pt x="96" y="17"/>
                      <a:pt x="96" y="18"/>
                    </a:cubicBezTo>
                    <a:cubicBezTo>
                      <a:pt x="95" y="18"/>
                      <a:pt x="95" y="18"/>
                      <a:pt x="95" y="18"/>
                    </a:cubicBezTo>
                    <a:cubicBezTo>
                      <a:pt x="95" y="18"/>
                      <a:pt x="95" y="17"/>
                      <a:pt x="95" y="17"/>
                    </a:cubicBezTo>
                    <a:cubicBezTo>
                      <a:pt x="95" y="17"/>
                      <a:pt x="94" y="18"/>
                      <a:pt x="93" y="16"/>
                    </a:cubicBezTo>
                    <a:close/>
                    <a:moveTo>
                      <a:pt x="102" y="18"/>
                    </a:moveTo>
                    <a:cubicBezTo>
                      <a:pt x="101" y="18"/>
                      <a:pt x="101" y="18"/>
                      <a:pt x="101" y="18"/>
                    </a:cubicBezTo>
                    <a:cubicBezTo>
                      <a:pt x="100" y="17"/>
                      <a:pt x="101" y="16"/>
                      <a:pt x="101" y="16"/>
                    </a:cubicBezTo>
                    <a:cubicBezTo>
                      <a:pt x="102" y="16"/>
                      <a:pt x="102" y="16"/>
                      <a:pt x="102" y="17"/>
                    </a:cubicBezTo>
                    <a:cubicBezTo>
                      <a:pt x="102" y="17"/>
                      <a:pt x="103" y="17"/>
                      <a:pt x="103" y="17"/>
                    </a:cubicBezTo>
                    <a:cubicBezTo>
                      <a:pt x="102" y="17"/>
                      <a:pt x="102" y="18"/>
                      <a:pt x="102" y="18"/>
                    </a:cubicBezTo>
                    <a:close/>
                    <a:moveTo>
                      <a:pt x="104" y="13"/>
                    </a:moveTo>
                    <a:cubicBezTo>
                      <a:pt x="104" y="12"/>
                      <a:pt x="103" y="12"/>
                      <a:pt x="103" y="11"/>
                    </a:cubicBezTo>
                    <a:cubicBezTo>
                      <a:pt x="103" y="12"/>
                      <a:pt x="102" y="12"/>
                      <a:pt x="102" y="11"/>
                    </a:cubicBezTo>
                    <a:cubicBezTo>
                      <a:pt x="102" y="12"/>
                      <a:pt x="102" y="12"/>
                      <a:pt x="102" y="12"/>
                    </a:cubicBezTo>
                    <a:cubicBezTo>
                      <a:pt x="101" y="11"/>
                      <a:pt x="101" y="10"/>
                      <a:pt x="101" y="10"/>
                    </a:cubicBezTo>
                    <a:cubicBezTo>
                      <a:pt x="100" y="9"/>
                      <a:pt x="99" y="9"/>
                      <a:pt x="99" y="10"/>
                    </a:cubicBezTo>
                    <a:cubicBezTo>
                      <a:pt x="99" y="9"/>
                      <a:pt x="99" y="9"/>
                      <a:pt x="99" y="9"/>
                    </a:cubicBezTo>
                    <a:cubicBezTo>
                      <a:pt x="99" y="9"/>
                      <a:pt x="100" y="8"/>
                      <a:pt x="100" y="8"/>
                    </a:cubicBezTo>
                    <a:cubicBezTo>
                      <a:pt x="101" y="8"/>
                      <a:pt x="101" y="9"/>
                      <a:pt x="102" y="9"/>
                    </a:cubicBezTo>
                    <a:cubicBezTo>
                      <a:pt x="102" y="7"/>
                      <a:pt x="103" y="8"/>
                      <a:pt x="104" y="7"/>
                    </a:cubicBezTo>
                    <a:cubicBezTo>
                      <a:pt x="104" y="8"/>
                      <a:pt x="105" y="8"/>
                      <a:pt x="105" y="8"/>
                    </a:cubicBezTo>
                    <a:cubicBezTo>
                      <a:pt x="106" y="8"/>
                      <a:pt x="106" y="8"/>
                      <a:pt x="107" y="8"/>
                    </a:cubicBezTo>
                    <a:cubicBezTo>
                      <a:pt x="107" y="8"/>
                      <a:pt x="107" y="8"/>
                      <a:pt x="107" y="8"/>
                    </a:cubicBezTo>
                    <a:cubicBezTo>
                      <a:pt x="108" y="8"/>
                      <a:pt x="108" y="8"/>
                      <a:pt x="108" y="9"/>
                    </a:cubicBezTo>
                    <a:cubicBezTo>
                      <a:pt x="108" y="9"/>
                      <a:pt x="109" y="8"/>
                      <a:pt x="109" y="9"/>
                    </a:cubicBezTo>
                    <a:cubicBezTo>
                      <a:pt x="109" y="9"/>
                      <a:pt x="109" y="9"/>
                      <a:pt x="109" y="10"/>
                    </a:cubicBezTo>
                    <a:cubicBezTo>
                      <a:pt x="109" y="10"/>
                      <a:pt x="109" y="10"/>
                      <a:pt x="110" y="10"/>
                    </a:cubicBezTo>
                    <a:cubicBezTo>
                      <a:pt x="110" y="10"/>
                      <a:pt x="109" y="10"/>
                      <a:pt x="110" y="11"/>
                    </a:cubicBezTo>
                    <a:cubicBezTo>
                      <a:pt x="109" y="12"/>
                      <a:pt x="109" y="10"/>
                      <a:pt x="109" y="10"/>
                    </a:cubicBezTo>
                    <a:cubicBezTo>
                      <a:pt x="108" y="10"/>
                      <a:pt x="108" y="11"/>
                      <a:pt x="107" y="11"/>
                    </a:cubicBezTo>
                    <a:cubicBezTo>
                      <a:pt x="107" y="11"/>
                      <a:pt x="106" y="10"/>
                      <a:pt x="106" y="9"/>
                    </a:cubicBezTo>
                    <a:cubicBezTo>
                      <a:pt x="106" y="9"/>
                      <a:pt x="107" y="9"/>
                      <a:pt x="106" y="9"/>
                    </a:cubicBezTo>
                    <a:cubicBezTo>
                      <a:pt x="106" y="9"/>
                      <a:pt x="105" y="10"/>
                      <a:pt x="104" y="10"/>
                    </a:cubicBezTo>
                    <a:cubicBezTo>
                      <a:pt x="104" y="10"/>
                      <a:pt x="104" y="10"/>
                      <a:pt x="104" y="10"/>
                    </a:cubicBezTo>
                    <a:cubicBezTo>
                      <a:pt x="104" y="9"/>
                      <a:pt x="104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0"/>
                      <a:pt x="103" y="10"/>
                      <a:pt x="102" y="10"/>
                    </a:cubicBezTo>
                    <a:cubicBezTo>
                      <a:pt x="103" y="10"/>
                      <a:pt x="103" y="10"/>
                      <a:pt x="103" y="10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3" y="11"/>
                      <a:pt x="103" y="11"/>
                    </a:cubicBezTo>
                    <a:cubicBezTo>
                      <a:pt x="103" y="11"/>
                      <a:pt x="104" y="11"/>
                      <a:pt x="104" y="11"/>
                    </a:cubicBezTo>
                    <a:cubicBezTo>
                      <a:pt x="104" y="11"/>
                      <a:pt x="104" y="11"/>
                      <a:pt x="104" y="11"/>
                    </a:cubicBezTo>
                    <a:cubicBezTo>
                      <a:pt x="104" y="11"/>
                      <a:pt x="105" y="11"/>
                      <a:pt x="105" y="10"/>
                    </a:cubicBezTo>
                    <a:cubicBezTo>
                      <a:pt x="105" y="12"/>
                      <a:pt x="105" y="12"/>
                      <a:pt x="105" y="12"/>
                    </a:cubicBezTo>
                    <a:cubicBezTo>
                      <a:pt x="104" y="12"/>
                      <a:pt x="104" y="13"/>
                      <a:pt x="104" y="13"/>
                    </a:cubicBezTo>
                    <a:close/>
                    <a:moveTo>
                      <a:pt x="115" y="22"/>
                    </a:moveTo>
                    <a:cubicBezTo>
                      <a:pt x="115" y="22"/>
                      <a:pt x="115" y="22"/>
                      <a:pt x="115" y="22"/>
                    </a:cubicBezTo>
                    <a:cubicBezTo>
                      <a:pt x="116" y="22"/>
                      <a:pt x="116" y="22"/>
                      <a:pt x="117" y="22"/>
                    </a:cubicBezTo>
                    <a:cubicBezTo>
                      <a:pt x="117" y="22"/>
                      <a:pt x="117" y="22"/>
                      <a:pt x="117" y="22"/>
                    </a:cubicBezTo>
                    <a:cubicBezTo>
                      <a:pt x="116" y="22"/>
                      <a:pt x="116" y="22"/>
                      <a:pt x="115" y="22"/>
                    </a:cubicBezTo>
                    <a:close/>
                    <a:moveTo>
                      <a:pt x="119" y="20"/>
                    </a:moveTo>
                    <a:cubicBezTo>
                      <a:pt x="119" y="20"/>
                      <a:pt x="119" y="20"/>
                      <a:pt x="119" y="20"/>
                    </a:cubicBezTo>
                    <a:cubicBezTo>
                      <a:pt x="119" y="20"/>
                      <a:pt x="119" y="19"/>
                      <a:pt x="119" y="19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20" y="20"/>
                      <a:pt x="119" y="20"/>
                      <a:pt x="119" y="20"/>
                    </a:cubicBezTo>
                    <a:close/>
                    <a:moveTo>
                      <a:pt x="120" y="21"/>
                    </a:moveTo>
                    <a:cubicBezTo>
                      <a:pt x="120" y="21"/>
                      <a:pt x="120" y="20"/>
                      <a:pt x="120" y="20"/>
                    </a:cubicBezTo>
                    <a:cubicBezTo>
                      <a:pt x="120" y="21"/>
                      <a:pt x="121" y="21"/>
                      <a:pt x="121" y="21"/>
                    </a:cubicBezTo>
                    <a:cubicBezTo>
                      <a:pt x="120" y="21"/>
                      <a:pt x="120" y="21"/>
                      <a:pt x="120" y="21"/>
                    </a:cubicBezTo>
                    <a:close/>
                    <a:moveTo>
                      <a:pt x="121" y="21"/>
                    </a:moveTo>
                    <a:cubicBezTo>
                      <a:pt x="121" y="21"/>
                      <a:pt x="121" y="21"/>
                      <a:pt x="121" y="21"/>
                    </a:cubicBezTo>
                    <a:cubicBezTo>
                      <a:pt x="122" y="21"/>
                      <a:pt x="122" y="21"/>
                      <a:pt x="122" y="21"/>
                    </a:cubicBezTo>
                    <a:cubicBezTo>
                      <a:pt x="122" y="21"/>
                      <a:pt x="123" y="21"/>
                      <a:pt x="123" y="22"/>
                    </a:cubicBezTo>
                    <a:cubicBezTo>
                      <a:pt x="123" y="22"/>
                      <a:pt x="123" y="22"/>
                      <a:pt x="123" y="22"/>
                    </a:cubicBezTo>
                    <a:cubicBezTo>
                      <a:pt x="122" y="23"/>
                      <a:pt x="122" y="21"/>
                      <a:pt x="121" y="21"/>
                    </a:cubicBezTo>
                    <a:cubicBezTo>
                      <a:pt x="121" y="21"/>
                      <a:pt x="121" y="21"/>
                      <a:pt x="121" y="21"/>
                    </a:cubicBezTo>
                    <a:close/>
                    <a:moveTo>
                      <a:pt x="129" y="19"/>
                    </a:moveTo>
                    <a:cubicBezTo>
                      <a:pt x="129" y="19"/>
                      <a:pt x="129" y="18"/>
                      <a:pt x="128" y="18"/>
                    </a:cubicBezTo>
                    <a:cubicBezTo>
                      <a:pt x="128" y="17"/>
                      <a:pt x="130" y="17"/>
                      <a:pt x="130" y="17"/>
                    </a:cubicBezTo>
                    <a:cubicBezTo>
                      <a:pt x="130" y="17"/>
                      <a:pt x="130" y="17"/>
                      <a:pt x="130" y="17"/>
                    </a:cubicBezTo>
                    <a:cubicBezTo>
                      <a:pt x="131" y="17"/>
                      <a:pt x="132" y="18"/>
                      <a:pt x="132" y="18"/>
                    </a:cubicBezTo>
                    <a:cubicBezTo>
                      <a:pt x="132" y="18"/>
                      <a:pt x="132" y="19"/>
                      <a:pt x="132" y="19"/>
                    </a:cubicBezTo>
                    <a:cubicBezTo>
                      <a:pt x="132" y="19"/>
                      <a:pt x="131" y="19"/>
                      <a:pt x="131" y="20"/>
                    </a:cubicBezTo>
                    <a:cubicBezTo>
                      <a:pt x="130" y="20"/>
                      <a:pt x="130" y="19"/>
                      <a:pt x="129" y="19"/>
                    </a:cubicBezTo>
                    <a:close/>
                    <a:moveTo>
                      <a:pt x="134" y="21"/>
                    </a:moveTo>
                    <a:cubicBezTo>
                      <a:pt x="134" y="20"/>
                      <a:pt x="134" y="20"/>
                      <a:pt x="134" y="20"/>
                    </a:cubicBezTo>
                    <a:cubicBezTo>
                      <a:pt x="134" y="20"/>
                      <a:pt x="134" y="20"/>
                      <a:pt x="134" y="21"/>
                    </a:cubicBezTo>
                    <a:cubicBezTo>
                      <a:pt x="134" y="20"/>
                      <a:pt x="134" y="21"/>
                      <a:pt x="134" y="21"/>
                    </a:cubicBezTo>
                    <a:close/>
                    <a:moveTo>
                      <a:pt x="151" y="24"/>
                    </a:moveTo>
                    <a:cubicBezTo>
                      <a:pt x="151" y="24"/>
                      <a:pt x="151" y="24"/>
                      <a:pt x="151" y="24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151" y="24"/>
                      <a:pt x="151" y="24"/>
                      <a:pt x="151" y="24"/>
                    </a:cubicBezTo>
                    <a:close/>
                    <a:moveTo>
                      <a:pt x="151" y="19"/>
                    </a:moveTo>
                    <a:cubicBezTo>
                      <a:pt x="152" y="19"/>
                      <a:pt x="152" y="19"/>
                      <a:pt x="152" y="19"/>
                    </a:cubicBezTo>
                    <a:cubicBezTo>
                      <a:pt x="152" y="19"/>
                      <a:pt x="152" y="19"/>
                      <a:pt x="152" y="20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2" y="20"/>
                      <a:pt x="152" y="20"/>
                      <a:pt x="152" y="20"/>
                    </a:cubicBezTo>
                    <a:cubicBezTo>
                      <a:pt x="153" y="20"/>
                      <a:pt x="153" y="20"/>
                      <a:pt x="153" y="20"/>
                    </a:cubicBezTo>
                    <a:cubicBezTo>
                      <a:pt x="153" y="21"/>
                      <a:pt x="153" y="23"/>
                      <a:pt x="152" y="23"/>
                    </a:cubicBezTo>
                    <a:cubicBezTo>
                      <a:pt x="152" y="24"/>
                      <a:pt x="152" y="23"/>
                      <a:pt x="153" y="23"/>
                    </a:cubicBezTo>
                    <a:cubicBezTo>
                      <a:pt x="153" y="23"/>
                      <a:pt x="153" y="23"/>
                      <a:pt x="153" y="23"/>
                    </a:cubicBezTo>
                    <a:cubicBezTo>
                      <a:pt x="153" y="23"/>
                      <a:pt x="153" y="24"/>
                      <a:pt x="153" y="24"/>
                    </a:cubicBezTo>
                    <a:cubicBezTo>
                      <a:pt x="151" y="24"/>
                      <a:pt x="152" y="21"/>
                      <a:pt x="151" y="19"/>
                    </a:cubicBezTo>
                    <a:close/>
                    <a:moveTo>
                      <a:pt x="156" y="20"/>
                    </a:moveTo>
                    <a:cubicBezTo>
                      <a:pt x="156" y="20"/>
                      <a:pt x="156" y="20"/>
                      <a:pt x="157" y="20"/>
                    </a:cubicBezTo>
                    <a:cubicBezTo>
                      <a:pt x="157" y="20"/>
                      <a:pt x="157" y="21"/>
                      <a:pt x="158" y="21"/>
                    </a:cubicBezTo>
                    <a:cubicBezTo>
                      <a:pt x="157" y="21"/>
                      <a:pt x="155" y="21"/>
                      <a:pt x="156" y="20"/>
                    </a:cubicBezTo>
                    <a:close/>
                    <a:moveTo>
                      <a:pt x="159" y="21"/>
                    </a:moveTo>
                    <a:cubicBezTo>
                      <a:pt x="159" y="22"/>
                      <a:pt x="159" y="22"/>
                      <a:pt x="159" y="22"/>
                    </a:cubicBezTo>
                    <a:cubicBezTo>
                      <a:pt x="159" y="22"/>
                      <a:pt x="159" y="22"/>
                      <a:pt x="159" y="21"/>
                    </a:cubicBezTo>
                    <a:close/>
                    <a:moveTo>
                      <a:pt x="164" y="22"/>
                    </a:moveTo>
                    <a:cubicBezTo>
                      <a:pt x="164" y="23"/>
                      <a:pt x="165" y="23"/>
                      <a:pt x="165" y="24"/>
                    </a:cubicBezTo>
                    <a:cubicBezTo>
                      <a:pt x="164" y="24"/>
                      <a:pt x="164" y="25"/>
                      <a:pt x="163" y="25"/>
                    </a:cubicBezTo>
                    <a:cubicBezTo>
                      <a:pt x="163" y="22"/>
                      <a:pt x="163" y="22"/>
                      <a:pt x="163" y="22"/>
                    </a:cubicBezTo>
                    <a:cubicBezTo>
                      <a:pt x="163" y="21"/>
                      <a:pt x="164" y="21"/>
                      <a:pt x="164" y="20"/>
                    </a:cubicBezTo>
                    <a:cubicBezTo>
                      <a:pt x="165" y="20"/>
                      <a:pt x="164" y="21"/>
                      <a:pt x="164" y="21"/>
                    </a:cubicBezTo>
                    <a:cubicBezTo>
                      <a:pt x="165" y="21"/>
                      <a:pt x="165" y="21"/>
                      <a:pt x="165" y="21"/>
                    </a:cubicBezTo>
                    <a:cubicBezTo>
                      <a:pt x="165" y="22"/>
                      <a:pt x="165" y="22"/>
                      <a:pt x="164" y="22"/>
                    </a:cubicBezTo>
                    <a:close/>
                    <a:moveTo>
                      <a:pt x="171" y="24"/>
                    </a:moveTo>
                    <a:cubicBezTo>
                      <a:pt x="171" y="24"/>
                      <a:pt x="172" y="25"/>
                      <a:pt x="171" y="25"/>
                    </a:cubicBezTo>
                    <a:cubicBezTo>
                      <a:pt x="171" y="25"/>
                      <a:pt x="171" y="25"/>
                      <a:pt x="171" y="25"/>
                    </a:cubicBezTo>
                    <a:cubicBezTo>
                      <a:pt x="171" y="25"/>
                      <a:pt x="171" y="24"/>
                      <a:pt x="171" y="24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2" y="24"/>
                      <a:pt x="171" y="22"/>
                      <a:pt x="172" y="23"/>
                    </a:cubicBezTo>
                    <a:cubicBezTo>
                      <a:pt x="172" y="23"/>
                      <a:pt x="172" y="24"/>
                      <a:pt x="171" y="24"/>
                    </a:cubicBezTo>
                    <a:close/>
                    <a:moveTo>
                      <a:pt x="173" y="23"/>
                    </a:moveTo>
                    <a:cubicBezTo>
                      <a:pt x="173" y="21"/>
                      <a:pt x="171" y="20"/>
                      <a:pt x="172" y="19"/>
                    </a:cubicBezTo>
                    <a:cubicBezTo>
                      <a:pt x="173" y="19"/>
                      <a:pt x="173" y="20"/>
                      <a:pt x="173" y="21"/>
                    </a:cubicBezTo>
                    <a:cubicBezTo>
                      <a:pt x="173" y="21"/>
                      <a:pt x="174" y="21"/>
                      <a:pt x="174" y="22"/>
                    </a:cubicBezTo>
                    <a:cubicBezTo>
                      <a:pt x="173" y="22"/>
                      <a:pt x="174" y="24"/>
                      <a:pt x="173" y="23"/>
                    </a:cubicBezTo>
                    <a:close/>
                    <a:moveTo>
                      <a:pt x="182" y="22"/>
                    </a:moveTo>
                    <a:cubicBezTo>
                      <a:pt x="182" y="22"/>
                      <a:pt x="182" y="22"/>
                      <a:pt x="182" y="22"/>
                    </a:cubicBezTo>
                    <a:cubicBezTo>
                      <a:pt x="182" y="22"/>
                      <a:pt x="182" y="22"/>
                      <a:pt x="182" y="22"/>
                    </a:cubicBezTo>
                    <a:cubicBezTo>
                      <a:pt x="182" y="22"/>
                      <a:pt x="182" y="22"/>
                      <a:pt x="182" y="22"/>
                    </a:cubicBezTo>
                    <a:close/>
                    <a:moveTo>
                      <a:pt x="184" y="19"/>
                    </a:moveTo>
                    <a:cubicBezTo>
                      <a:pt x="184" y="19"/>
                      <a:pt x="184" y="18"/>
                      <a:pt x="184" y="18"/>
                    </a:cubicBezTo>
                    <a:cubicBezTo>
                      <a:pt x="185" y="18"/>
                      <a:pt x="186" y="17"/>
                      <a:pt x="186" y="16"/>
                    </a:cubicBezTo>
                    <a:cubicBezTo>
                      <a:pt x="186" y="17"/>
                      <a:pt x="187" y="17"/>
                      <a:pt x="187" y="17"/>
                    </a:cubicBezTo>
                    <a:cubicBezTo>
                      <a:pt x="186" y="18"/>
                      <a:pt x="185" y="19"/>
                      <a:pt x="184" y="19"/>
                    </a:cubicBezTo>
                    <a:close/>
                    <a:moveTo>
                      <a:pt x="191" y="24"/>
                    </a:moveTo>
                    <a:cubicBezTo>
                      <a:pt x="191" y="24"/>
                      <a:pt x="191" y="24"/>
                      <a:pt x="191" y="24"/>
                    </a:cubicBezTo>
                    <a:cubicBezTo>
                      <a:pt x="191" y="24"/>
                      <a:pt x="191" y="24"/>
                      <a:pt x="191" y="24"/>
                    </a:cubicBezTo>
                    <a:cubicBezTo>
                      <a:pt x="191" y="24"/>
                      <a:pt x="191" y="24"/>
                      <a:pt x="191" y="24"/>
                    </a:cubicBezTo>
                    <a:close/>
                    <a:moveTo>
                      <a:pt x="191" y="23"/>
                    </a:moveTo>
                    <a:cubicBezTo>
                      <a:pt x="191" y="22"/>
                      <a:pt x="191" y="22"/>
                      <a:pt x="190" y="22"/>
                    </a:cubicBezTo>
                    <a:cubicBezTo>
                      <a:pt x="191" y="22"/>
                      <a:pt x="191" y="22"/>
                      <a:pt x="191" y="22"/>
                    </a:cubicBezTo>
                    <a:cubicBezTo>
                      <a:pt x="191" y="23"/>
                      <a:pt x="191" y="23"/>
                      <a:pt x="191" y="23"/>
                    </a:cubicBezTo>
                    <a:close/>
                    <a:moveTo>
                      <a:pt x="194" y="22"/>
                    </a:moveTo>
                    <a:cubicBezTo>
                      <a:pt x="194" y="22"/>
                      <a:pt x="194" y="22"/>
                      <a:pt x="194" y="22"/>
                    </a:cubicBezTo>
                    <a:cubicBezTo>
                      <a:pt x="194" y="22"/>
                      <a:pt x="194" y="22"/>
                      <a:pt x="194" y="22"/>
                    </a:cubicBezTo>
                    <a:close/>
                    <a:moveTo>
                      <a:pt x="202" y="21"/>
                    </a:moveTo>
                    <a:cubicBezTo>
                      <a:pt x="202" y="20"/>
                      <a:pt x="202" y="19"/>
                      <a:pt x="202" y="19"/>
                    </a:cubicBezTo>
                    <a:cubicBezTo>
                      <a:pt x="201" y="19"/>
                      <a:pt x="201" y="19"/>
                      <a:pt x="201" y="19"/>
                    </a:cubicBezTo>
                    <a:cubicBezTo>
                      <a:pt x="201" y="19"/>
                      <a:pt x="202" y="19"/>
                      <a:pt x="202" y="18"/>
                    </a:cubicBezTo>
                    <a:cubicBezTo>
                      <a:pt x="202" y="19"/>
                      <a:pt x="202" y="20"/>
                      <a:pt x="203" y="21"/>
                    </a:cubicBezTo>
                    <a:cubicBezTo>
                      <a:pt x="202" y="21"/>
                      <a:pt x="202" y="21"/>
                      <a:pt x="202" y="21"/>
                    </a:cubicBezTo>
                    <a:close/>
                    <a:moveTo>
                      <a:pt x="203" y="22"/>
                    </a:moveTo>
                    <a:cubicBezTo>
                      <a:pt x="204" y="22"/>
                      <a:pt x="204" y="22"/>
                      <a:pt x="204" y="22"/>
                    </a:cubicBezTo>
                    <a:cubicBezTo>
                      <a:pt x="204" y="22"/>
                      <a:pt x="204" y="22"/>
                      <a:pt x="204" y="22"/>
                    </a:cubicBezTo>
                    <a:cubicBezTo>
                      <a:pt x="204" y="22"/>
                      <a:pt x="204" y="22"/>
                      <a:pt x="203" y="22"/>
                    </a:cubicBezTo>
                    <a:cubicBezTo>
                      <a:pt x="203" y="22"/>
                      <a:pt x="203" y="22"/>
                      <a:pt x="203" y="22"/>
                    </a:cubicBezTo>
                    <a:close/>
                    <a:moveTo>
                      <a:pt x="215" y="25"/>
                    </a:moveTo>
                    <a:cubicBezTo>
                      <a:pt x="215" y="25"/>
                      <a:pt x="215" y="25"/>
                      <a:pt x="215" y="25"/>
                    </a:cubicBezTo>
                    <a:cubicBezTo>
                      <a:pt x="215" y="25"/>
                      <a:pt x="216" y="25"/>
                      <a:pt x="216" y="25"/>
                    </a:cubicBezTo>
                    <a:cubicBezTo>
                      <a:pt x="215" y="25"/>
                      <a:pt x="215" y="25"/>
                      <a:pt x="215" y="25"/>
                    </a:cubicBezTo>
                    <a:close/>
                    <a:moveTo>
                      <a:pt x="234" y="17"/>
                    </a:moveTo>
                    <a:cubicBezTo>
                      <a:pt x="233" y="17"/>
                      <a:pt x="232" y="17"/>
                      <a:pt x="232" y="17"/>
                    </a:cubicBezTo>
                    <a:cubicBezTo>
                      <a:pt x="232" y="17"/>
                      <a:pt x="232" y="17"/>
                      <a:pt x="232" y="17"/>
                    </a:cubicBezTo>
                    <a:cubicBezTo>
                      <a:pt x="234" y="17"/>
                      <a:pt x="233" y="15"/>
                      <a:pt x="234" y="15"/>
                    </a:cubicBezTo>
                    <a:cubicBezTo>
                      <a:pt x="234" y="15"/>
                      <a:pt x="235" y="15"/>
                      <a:pt x="235" y="16"/>
                    </a:cubicBezTo>
                    <a:cubicBezTo>
                      <a:pt x="235" y="16"/>
                      <a:pt x="235" y="16"/>
                      <a:pt x="235" y="16"/>
                    </a:cubicBezTo>
                    <a:cubicBezTo>
                      <a:pt x="235" y="16"/>
                      <a:pt x="235" y="15"/>
                      <a:pt x="235" y="15"/>
                    </a:cubicBezTo>
                    <a:cubicBezTo>
                      <a:pt x="234" y="15"/>
                      <a:pt x="234" y="17"/>
                      <a:pt x="234" y="17"/>
                    </a:cubicBezTo>
                    <a:close/>
                    <a:moveTo>
                      <a:pt x="242" y="24"/>
                    </a:moveTo>
                    <a:cubicBezTo>
                      <a:pt x="242" y="23"/>
                      <a:pt x="242" y="23"/>
                      <a:pt x="243" y="23"/>
                    </a:cubicBezTo>
                    <a:cubicBezTo>
                      <a:pt x="243" y="23"/>
                      <a:pt x="243" y="23"/>
                      <a:pt x="244" y="23"/>
                    </a:cubicBezTo>
                    <a:cubicBezTo>
                      <a:pt x="243" y="24"/>
                      <a:pt x="243" y="24"/>
                      <a:pt x="242" y="24"/>
                    </a:cubicBezTo>
                    <a:close/>
                    <a:moveTo>
                      <a:pt x="252" y="21"/>
                    </a:moveTo>
                    <a:cubicBezTo>
                      <a:pt x="252" y="20"/>
                      <a:pt x="252" y="20"/>
                      <a:pt x="252" y="20"/>
                    </a:cubicBezTo>
                    <a:cubicBezTo>
                      <a:pt x="252" y="20"/>
                      <a:pt x="252" y="21"/>
                      <a:pt x="253" y="21"/>
                    </a:cubicBezTo>
                    <a:cubicBezTo>
                      <a:pt x="252" y="21"/>
                      <a:pt x="252" y="21"/>
                      <a:pt x="252" y="21"/>
                    </a:cubicBezTo>
                    <a:close/>
                    <a:moveTo>
                      <a:pt x="253" y="22"/>
                    </a:moveTo>
                    <a:cubicBezTo>
                      <a:pt x="253" y="22"/>
                      <a:pt x="253" y="22"/>
                      <a:pt x="253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3" y="22"/>
                      <a:pt x="252" y="22"/>
                      <a:pt x="253" y="22"/>
                    </a:cubicBezTo>
                    <a:close/>
                    <a:moveTo>
                      <a:pt x="260" y="21"/>
                    </a:moveTo>
                    <a:cubicBezTo>
                      <a:pt x="258" y="21"/>
                      <a:pt x="256" y="20"/>
                      <a:pt x="256" y="18"/>
                    </a:cubicBezTo>
                    <a:cubicBezTo>
                      <a:pt x="257" y="18"/>
                      <a:pt x="257" y="19"/>
                      <a:pt x="258" y="20"/>
                    </a:cubicBezTo>
                    <a:cubicBezTo>
                      <a:pt x="258" y="20"/>
                      <a:pt x="258" y="20"/>
                      <a:pt x="258" y="20"/>
                    </a:cubicBezTo>
                    <a:cubicBezTo>
                      <a:pt x="258" y="20"/>
                      <a:pt x="258" y="20"/>
                      <a:pt x="259" y="20"/>
                    </a:cubicBezTo>
                    <a:cubicBezTo>
                      <a:pt x="259" y="20"/>
                      <a:pt x="259" y="20"/>
                      <a:pt x="259" y="20"/>
                    </a:cubicBezTo>
                    <a:cubicBezTo>
                      <a:pt x="259" y="20"/>
                      <a:pt x="259" y="20"/>
                      <a:pt x="259" y="20"/>
                    </a:cubicBezTo>
                    <a:cubicBezTo>
                      <a:pt x="259" y="20"/>
                      <a:pt x="260" y="20"/>
                      <a:pt x="260" y="20"/>
                    </a:cubicBezTo>
                    <a:cubicBezTo>
                      <a:pt x="260" y="20"/>
                      <a:pt x="261" y="20"/>
                      <a:pt x="262" y="20"/>
                    </a:cubicBezTo>
                    <a:cubicBezTo>
                      <a:pt x="262" y="20"/>
                      <a:pt x="262" y="21"/>
                      <a:pt x="262" y="21"/>
                    </a:cubicBezTo>
                    <a:cubicBezTo>
                      <a:pt x="264" y="21"/>
                      <a:pt x="264" y="21"/>
                      <a:pt x="265" y="21"/>
                    </a:cubicBezTo>
                    <a:cubicBezTo>
                      <a:pt x="265" y="22"/>
                      <a:pt x="265" y="22"/>
                      <a:pt x="265" y="22"/>
                    </a:cubicBezTo>
                    <a:cubicBezTo>
                      <a:pt x="263" y="22"/>
                      <a:pt x="259" y="22"/>
                      <a:pt x="262" y="24"/>
                    </a:cubicBezTo>
                    <a:cubicBezTo>
                      <a:pt x="260" y="24"/>
                      <a:pt x="261" y="22"/>
                      <a:pt x="260" y="21"/>
                    </a:cubicBezTo>
                    <a:close/>
                    <a:moveTo>
                      <a:pt x="263" y="23"/>
                    </a:moveTo>
                    <a:cubicBezTo>
                      <a:pt x="262" y="23"/>
                      <a:pt x="262" y="23"/>
                      <a:pt x="262" y="23"/>
                    </a:cubicBezTo>
                    <a:cubicBezTo>
                      <a:pt x="261" y="22"/>
                      <a:pt x="264" y="22"/>
                      <a:pt x="264" y="23"/>
                    </a:cubicBezTo>
                    <a:cubicBezTo>
                      <a:pt x="263" y="23"/>
                      <a:pt x="263" y="23"/>
                      <a:pt x="263" y="23"/>
                    </a:cubicBezTo>
                    <a:close/>
                    <a:moveTo>
                      <a:pt x="272" y="20"/>
                    </a:moveTo>
                    <a:cubicBezTo>
                      <a:pt x="272" y="20"/>
                      <a:pt x="271" y="20"/>
                      <a:pt x="271" y="21"/>
                    </a:cubicBezTo>
                    <a:cubicBezTo>
                      <a:pt x="272" y="22"/>
                      <a:pt x="270" y="23"/>
                      <a:pt x="270" y="25"/>
                    </a:cubicBezTo>
                    <a:cubicBezTo>
                      <a:pt x="269" y="26"/>
                      <a:pt x="270" y="23"/>
                      <a:pt x="269" y="23"/>
                    </a:cubicBezTo>
                    <a:cubicBezTo>
                      <a:pt x="268" y="24"/>
                      <a:pt x="268" y="24"/>
                      <a:pt x="267" y="24"/>
                    </a:cubicBezTo>
                    <a:cubicBezTo>
                      <a:pt x="268" y="23"/>
                      <a:pt x="269" y="23"/>
                      <a:pt x="269" y="22"/>
                    </a:cubicBezTo>
                    <a:cubicBezTo>
                      <a:pt x="268" y="22"/>
                      <a:pt x="268" y="23"/>
                      <a:pt x="267" y="23"/>
                    </a:cubicBezTo>
                    <a:cubicBezTo>
                      <a:pt x="267" y="23"/>
                      <a:pt x="267" y="23"/>
                      <a:pt x="267" y="23"/>
                    </a:cubicBezTo>
                    <a:cubicBezTo>
                      <a:pt x="266" y="23"/>
                      <a:pt x="266" y="23"/>
                      <a:pt x="266" y="23"/>
                    </a:cubicBezTo>
                    <a:cubicBezTo>
                      <a:pt x="266" y="23"/>
                      <a:pt x="266" y="23"/>
                      <a:pt x="266" y="24"/>
                    </a:cubicBezTo>
                    <a:cubicBezTo>
                      <a:pt x="266" y="24"/>
                      <a:pt x="266" y="24"/>
                      <a:pt x="266" y="24"/>
                    </a:cubicBezTo>
                    <a:cubicBezTo>
                      <a:pt x="266" y="24"/>
                      <a:pt x="266" y="24"/>
                      <a:pt x="266" y="24"/>
                    </a:cubicBezTo>
                    <a:cubicBezTo>
                      <a:pt x="266" y="25"/>
                      <a:pt x="265" y="25"/>
                      <a:pt x="264" y="24"/>
                    </a:cubicBezTo>
                    <a:cubicBezTo>
                      <a:pt x="264" y="23"/>
                      <a:pt x="266" y="23"/>
                      <a:pt x="266" y="22"/>
                    </a:cubicBezTo>
                    <a:cubicBezTo>
                      <a:pt x="266" y="22"/>
                      <a:pt x="267" y="22"/>
                      <a:pt x="267" y="22"/>
                    </a:cubicBezTo>
                    <a:cubicBezTo>
                      <a:pt x="267" y="22"/>
                      <a:pt x="268" y="21"/>
                      <a:pt x="268" y="21"/>
                    </a:cubicBezTo>
                    <a:cubicBezTo>
                      <a:pt x="268" y="20"/>
                      <a:pt x="270" y="20"/>
                      <a:pt x="270" y="19"/>
                    </a:cubicBezTo>
                    <a:cubicBezTo>
                      <a:pt x="270" y="19"/>
                      <a:pt x="270" y="18"/>
                      <a:pt x="270" y="18"/>
                    </a:cubicBezTo>
                    <a:cubicBezTo>
                      <a:pt x="271" y="18"/>
                      <a:pt x="272" y="20"/>
                      <a:pt x="272" y="18"/>
                    </a:cubicBezTo>
                    <a:cubicBezTo>
                      <a:pt x="272" y="18"/>
                      <a:pt x="271" y="18"/>
                      <a:pt x="271" y="18"/>
                    </a:cubicBezTo>
                    <a:cubicBezTo>
                      <a:pt x="272" y="17"/>
                      <a:pt x="271" y="17"/>
                      <a:pt x="271" y="17"/>
                    </a:cubicBezTo>
                    <a:cubicBezTo>
                      <a:pt x="271" y="17"/>
                      <a:pt x="271" y="17"/>
                      <a:pt x="271" y="17"/>
                    </a:cubicBezTo>
                    <a:cubicBezTo>
                      <a:pt x="272" y="17"/>
                      <a:pt x="272" y="18"/>
                      <a:pt x="273" y="18"/>
                    </a:cubicBezTo>
                    <a:cubicBezTo>
                      <a:pt x="273" y="18"/>
                      <a:pt x="273" y="18"/>
                      <a:pt x="273" y="18"/>
                    </a:cubicBezTo>
                    <a:cubicBezTo>
                      <a:pt x="273" y="18"/>
                      <a:pt x="273" y="19"/>
                      <a:pt x="272" y="20"/>
                    </a:cubicBezTo>
                    <a:close/>
                    <a:moveTo>
                      <a:pt x="277" y="25"/>
                    </a:moveTo>
                    <a:cubicBezTo>
                      <a:pt x="276" y="25"/>
                      <a:pt x="276" y="25"/>
                      <a:pt x="275" y="26"/>
                    </a:cubicBezTo>
                    <a:cubicBezTo>
                      <a:pt x="276" y="25"/>
                      <a:pt x="276" y="24"/>
                      <a:pt x="276" y="24"/>
                    </a:cubicBezTo>
                    <a:cubicBezTo>
                      <a:pt x="277" y="24"/>
                      <a:pt x="277" y="24"/>
                      <a:pt x="277" y="25"/>
                    </a:cubicBezTo>
                    <a:close/>
                    <a:moveTo>
                      <a:pt x="291" y="21"/>
                    </a:moveTo>
                    <a:cubicBezTo>
                      <a:pt x="291" y="21"/>
                      <a:pt x="290" y="21"/>
                      <a:pt x="290" y="21"/>
                    </a:cubicBezTo>
                    <a:cubicBezTo>
                      <a:pt x="290" y="21"/>
                      <a:pt x="290" y="21"/>
                      <a:pt x="290" y="21"/>
                    </a:cubicBezTo>
                    <a:cubicBezTo>
                      <a:pt x="291" y="21"/>
                      <a:pt x="291" y="22"/>
                      <a:pt x="291" y="21"/>
                    </a:cubicBezTo>
                    <a:cubicBezTo>
                      <a:pt x="291" y="21"/>
                      <a:pt x="290" y="20"/>
                      <a:pt x="290" y="19"/>
                    </a:cubicBezTo>
                    <a:cubicBezTo>
                      <a:pt x="290" y="19"/>
                      <a:pt x="291" y="19"/>
                      <a:pt x="291" y="19"/>
                    </a:cubicBezTo>
                    <a:cubicBezTo>
                      <a:pt x="291" y="19"/>
                      <a:pt x="291" y="20"/>
                      <a:pt x="292" y="20"/>
                    </a:cubicBezTo>
                    <a:cubicBezTo>
                      <a:pt x="292" y="21"/>
                      <a:pt x="292" y="21"/>
                      <a:pt x="292" y="22"/>
                    </a:cubicBezTo>
                    <a:cubicBezTo>
                      <a:pt x="291" y="22"/>
                      <a:pt x="290" y="22"/>
                      <a:pt x="290" y="23"/>
                    </a:cubicBezTo>
                    <a:cubicBezTo>
                      <a:pt x="291" y="23"/>
                      <a:pt x="291" y="23"/>
                      <a:pt x="291" y="24"/>
                    </a:cubicBezTo>
                    <a:cubicBezTo>
                      <a:pt x="290" y="24"/>
                      <a:pt x="290" y="24"/>
                      <a:pt x="290" y="24"/>
                    </a:cubicBezTo>
                    <a:cubicBezTo>
                      <a:pt x="290" y="24"/>
                      <a:pt x="290" y="23"/>
                      <a:pt x="289" y="22"/>
                    </a:cubicBezTo>
                    <a:cubicBezTo>
                      <a:pt x="290" y="23"/>
                      <a:pt x="291" y="22"/>
                      <a:pt x="291" y="21"/>
                    </a:cubicBezTo>
                    <a:close/>
                    <a:moveTo>
                      <a:pt x="290" y="26"/>
                    </a:moveTo>
                    <a:cubicBezTo>
                      <a:pt x="290" y="25"/>
                      <a:pt x="290" y="25"/>
                      <a:pt x="290" y="25"/>
                    </a:cubicBezTo>
                    <a:cubicBezTo>
                      <a:pt x="290" y="25"/>
                      <a:pt x="290" y="25"/>
                      <a:pt x="290" y="24"/>
                    </a:cubicBezTo>
                    <a:cubicBezTo>
                      <a:pt x="291" y="24"/>
                      <a:pt x="291" y="24"/>
                      <a:pt x="292" y="24"/>
                    </a:cubicBezTo>
                    <a:cubicBezTo>
                      <a:pt x="291" y="25"/>
                      <a:pt x="291" y="26"/>
                      <a:pt x="290" y="26"/>
                    </a:cubicBezTo>
                    <a:close/>
                    <a:moveTo>
                      <a:pt x="301" y="22"/>
                    </a:moveTo>
                    <a:cubicBezTo>
                      <a:pt x="299" y="23"/>
                      <a:pt x="300" y="22"/>
                      <a:pt x="298" y="22"/>
                    </a:cubicBezTo>
                    <a:cubicBezTo>
                      <a:pt x="298" y="22"/>
                      <a:pt x="298" y="22"/>
                      <a:pt x="299" y="23"/>
                    </a:cubicBezTo>
                    <a:cubicBezTo>
                      <a:pt x="297" y="23"/>
                      <a:pt x="297" y="23"/>
                      <a:pt x="298" y="21"/>
                    </a:cubicBezTo>
                    <a:cubicBezTo>
                      <a:pt x="297" y="21"/>
                      <a:pt x="297" y="21"/>
                      <a:pt x="296" y="21"/>
                    </a:cubicBezTo>
                    <a:cubicBezTo>
                      <a:pt x="296" y="21"/>
                      <a:pt x="296" y="22"/>
                      <a:pt x="297" y="22"/>
                    </a:cubicBezTo>
                    <a:cubicBezTo>
                      <a:pt x="297" y="22"/>
                      <a:pt x="297" y="22"/>
                      <a:pt x="297" y="22"/>
                    </a:cubicBezTo>
                    <a:cubicBezTo>
                      <a:pt x="296" y="22"/>
                      <a:pt x="296" y="21"/>
                      <a:pt x="296" y="21"/>
                    </a:cubicBezTo>
                    <a:cubicBezTo>
                      <a:pt x="295" y="21"/>
                      <a:pt x="294" y="21"/>
                      <a:pt x="294" y="21"/>
                    </a:cubicBezTo>
                    <a:cubicBezTo>
                      <a:pt x="294" y="21"/>
                      <a:pt x="295" y="21"/>
                      <a:pt x="295" y="20"/>
                    </a:cubicBezTo>
                    <a:cubicBezTo>
                      <a:pt x="295" y="20"/>
                      <a:pt x="295" y="20"/>
                      <a:pt x="295" y="19"/>
                    </a:cubicBezTo>
                    <a:cubicBezTo>
                      <a:pt x="295" y="19"/>
                      <a:pt x="296" y="20"/>
                      <a:pt x="296" y="20"/>
                    </a:cubicBezTo>
                    <a:cubicBezTo>
                      <a:pt x="297" y="21"/>
                      <a:pt x="300" y="20"/>
                      <a:pt x="301" y="19"/>
                    </a:cubicBezTo>
                    <a:cubicBezTo>
                      <a:pt x="301" y="20"/>
                      <a:pt x="300" y="20"/>
                      <a:pt x="300" y="21"/>
                    </a:cubicBezTo>
                    <a:cubicBezTo>
                      <a:pt x="302" y="21"/>
                      <a:pt x="302" y="20"/>
                      <a:pt x="302" y="18"/>
                    </a:cubicBezTo>
                    <a:cubicBezTo>
                      <a:pt x="302" y="18"/>
                      <a:pt x="303" y="18"/>
                      <a:pt x="303" y="18"/>
                    </a:cubicBezTo>
                    <a:cubicBezTo>
                      <a:pt x="303" y="19"/>
                      <a:pt x="303" y="20"/>
                      <a:pt x="303" y="21"/>
                    </a:cubicBezTo>
                    <a:cubicBezTo>
                      <a:pt x="303" y="20"/>
                      <a:pt x="303" y="20"/>
                      <a:pt x="303" y="20"/>
                    </a:cubicBezTo>
                    <a:cubicBezTo>
                      <a:pt x="302" y="20"/>
                      <a:pt x="302" y="21"/>
                      <a:pt x="302" y="21"/>
                    </a:cubicBezTo>
                    <a:cubicBezTo>
                      <a:pt x="302" y="21"/>
                      <a:pt x="301" y="21"/>
                      <a:pt x="301" y="22"/>
                    </a:cubicBezTo>
                    <a:close/>
                    <a:moveTo>
                      <a:pt x="304" y="25"/>
                    </a:moveTo>
                    <a:cubicBezTo>
                      <a:pt x="305" y="25"/>
                      <a:pt x="305" y="25"/>
                      <a:pt x="305" y="25"/>
                    </a:cubicBezTo>
                    <a:cubicBezTo>
                      <a:pt x="305" y="25"/>
                      <a:pt x="305" y="25"/>
                      <a:pt x="305" y="25"/>
                    </a:cubicBezTo>
                    <a:cubicBezTo>
                      <a:pt x="305" y="25"/>
                      <a:pt x="305" y="25"/>
                      <a:pt x="304" y="25"/>
                    </a:cubicBezTo>
                    <a:close/>
                    <a:moveTo>
                      <a:pt x="306" y="23"/>
                    </a:moveTo>
                    <a:cubicBezTo>
                      <a:pt x="306" y="23"/>
                      <a:pt x="306" y="23"/>
                      <a:pt x="306" y="23"/>
                    </a:cubicBezTo>
                    <a:cubicBezTo>
                      <a:pt x="306" y="23"/>
                      <a:pt x="306" y="23"/>
                      <a:pt x="305" y="23"/>
                    </a:cubicBezTo>
                    <a:cubicBezTo>
                      <a:pt x="304" y="22"/>
                      <a:pt x="306" y="22"/>
                      <a:pt x="306" y="22"/>
                    </a:cubicBezTo>
                    <a:cubicBezTo>
                      <a:pt x="306" y="22"/>
                      <a:pt x="306" y="21"/>
                      <a:pt x="305" y="21"/>
                    </a:cubicBezTo>
                    <a:cubicBezTo>
                      <a:pt x="305" y="21"/>
                      <a:pt x="304" y="20"/>
                      <a:pt x="305" y="20"/>
                    </a:cubicBezTo>
                    <a:cubicBezTo>
                      <a:pt x="306" y="20"/>
                      <a:pt x="305" y="22"/>
                      <a:pt x="307" y="21"/>
                    </a:cubicBezTo>
                    <a:cubicBezTo>
                      <a:pt x="307" y="20"/>
                      <a:pt x="307" y="20"/>
                      <a:pt x="307" y="19"/>
                    </a:cubicBezTo>
                    <a:cubicBezTo>
                      <a:pt x="307" y="19"/>
                      <a:pt x="307" y="20"/>
                      <a:pt x="308" y="20"/>
                    </a:cubicBezTo>
                    <a:cubicBezTo>
                      <a:pt x="308" y="21"/>
                      <a:pt x="308" y="23"/>
                      <a:pt x="306" y="23"/>
                    </a:cubicBezTo>
                    <a:close/>
                    <a:moveTo>
                      <a:pt x="320" y="22"/>
                    </a:moveTo>
                    <a:cubicBezTo>
                      <a:pt x="320" y="23"/>
                      <a:pt x="319" y="23"/>
                      <a:pt x="318" y="23"/>
                    </a:cubicBezTo>
                    <a:cubicBezTo>
                      <a:pt x="319" y="22"/>
                      <a:pt x="319" y="22"/>
                      <a:pt x="319" y="22"/>
                    </a:cubicBezTo>
                    <a:cubicBezTo>
                      <a:pt x="319" y="22"/>
                      <a:pt x="319" y="22"/>
                      <a:pt x="320" y="22"/>
                    </a:cubicBezTo>
                    <a:cubicBezTo>
                      <a:pt x="320" y="22"/>
                      <a:pt x="320" y="22"/>
                      <a:pt x="320" y="22"/>
                    </a:cubicBezTo>
                    <a:close/>
                    <a:moveTo>
                      <a:pt x="331" y="15"/>
                    </a:moveTo>
                    <a:cubicBezTo>
                      <a:pt x="331" y="15"/>
                      <a:pt x="331" y="14"/>
                      <a:pt x="331" y="13"/>
                    </a:cubicBezTo>
                    <a:cubicBezTo>
                      <a:pt x="332" y="14"/>
                      <a:pt x="333" y="14"/>
                      <a:pt x="334" y="14"/>
                    </a:cubicBezTo>
                    <a:cubicBezTo>
                      <a:pt x="334" y="16"/>
                      <a:pt x="333" y="15"/>
                      <a:pt x="331" y="15"/>
                    </a:cubicBezTo>
                    <a:close/>
                    <a:moveTo>
                      <a:pt x="337" y="11"/>
                    </a:moveTo>
                    <a:cubicBezTo>
                      <a:pt x="337" y="11"/>
                      <a:pt x="337" y="11"/>
                      <a:pt x="337" y="11"/>
                    </a:cubicBezTo>
                    <a:cubicBezTo>
                      <a:pt x="337" y="11"/>
                      <a:pt x="337" y="11"/>
                      <a:pt x="337" y="11"/>
                    </a:cubicBezTo>
                    <a:cubicBezTo>
                      <a:pt x="337" y="11"/>
                      <a:pt x="337" y="11"/>
                      <a:pt x="337" y="11"/>
                    </a:cubicBezTo>
                    <a:close/>
                    <a:moveTo>
                      <a:pt x="359" y="19"/>
                    </a:moveTo>
                    <a:cubicBezTo>
                      <a:pt x="359" y="19"/>
                      <a:pt x="359" y="19"/>
                      <a:pt x="358" y="19"/>
                    </a:cubicBezTo>
                    <a:cubicBezTo>
                      <a:pt x="358" y="18"/>
                      <a:pt x="358" y="18"/>
                      <a:pt x="358" y="18"/>
                    </a:cubicBezTo>
                    <a:cubicBezTo>
                      <a:pt x="358" y="18"/>
                      <a:pt x="357" y="18"/>
                      <a:pt x="357" y="18"/>
                    </a:cubicBezTo>
                    <a:cubicBezTo>
                      <a:pt x="359" y="18"/>
                      <a:pt x="358" y="16"/>
                      <a:pt x="359" y="16"/>
                    </a:cubicBezTo>
                    <a:cubicBezTo>
                      <a:pt x="359" y="16"/>
                      <a:pt x="360" y="17"/>
                      <a:pt x="360" y="17"/>
                    </a:cubicBezTo>
                    <a:cubicBezTo>
                      <a:pt x="360" y="17"/>
                      <a:pt x="359" y="17"/>
                      <a:pt x="359" y="19"/>
                    </a:cubicBezTo>
                    <a:close/>
                    <a:moveTo>
                      <a:pt x="352" y="13"/>
                    </a:moveTo>
                    <a:cubicBezTo>
                      <a:pt x="352" y="13"/>
                      <a:pt x="352" y="13"/>
                      <a:pt x="352" y="13"/>
                    </a:cubicBezTo>
                    <a:cubicBezTo>
                      <a:pt x="352" y="13"/>
                      <a:pt x="352" y="13"/>
                      <a:pt x="351" y="14"/>
                    </a:cubicBezTo>
                    <a:cubicBezTo>
                      <a:pt x="352" y="13"/>
                      <a:pt x="352" y="13"/>
                      <a:pt x="352" y="13"/>
                    </a:cubicBezTo>
                    <a:close/>
                    <a:moveTo>
                      <a:pt x="346" y="15"/>
                    </a:moveTo>
                    <a:cubicBezTo>
                      <a:pt x="345" y="16"/>
                      <a:pt x="345" y="15"/>
                      <a:pt x="345" y="14"/>
                    </a:cubicBezTo>
                    <a:cubicBezTo>
                      <a:pt x="344" y="14"/>
                      <a:pt x="344" y="14"/>
                      <a:pt x="344" y="13"/>
                    </a:cubicBezTo>
                    <a:cubicBezTo>
                      <a:pt x="345" y="13"/>
                      <a:pt x="346" y="14"/>
                      <a:pt x="346" y="15"/>
                    </a:cubicBezTo>
                    <a:close/>
                    <a:moveTo>
                      <a:pt x="342" y="14"/>
                    </a:moveTo>
                    <a:cubicBezTo>
                      <a:pt x="342" y="15"/>
                      <a:pt x="342" y="15"/>
                      <a:pt x="343" y="15"/>
                    </a:cubicBezTo>
                    <a:cubicBezTo>
                      <a:pt x="343" y="15"/>
                      <a:pt x="343" y="16"/>
                      <a:pt x="343" y="16"/>
                    </a:cubicBezTo>
                    <a:cubicBezTo>
                      <a:pt x="343" y="16"/>
                      <a:pt x="342" y="16"/>
                      <a:pt x="342" y="16"/>
                    </a:cubicBezTo>
                    <a:cubicBezTo>
                      <a:pt x="342" y="15"/>
                      <a:pt x="340" y="15"/>
                      <a:pt x="342" y="14"/>
                    </a:cubicBezTo>
                    <a:close/>
                    <a:moveTo>
                      <a:pt x="348" y="16"/>
                    </a:moveTo>
                    <a:cubicBezTo>
                      <a:pt x="348" y="16"/>
                      <a:pt x="347" y="16"/>
                      <a:pt x="347" y="16"/>
                    </a:cubicBezTo>
                    <a:cubicBezTo>
                      <a:pt x="346" y="16"/>
                      <a:pt x="346" y="17"/>
                      <a:pt x="346" y="17"/>
                    </a:cubicBezTo>
                    <a:cubicBezTo>
                      <a:pt x="346" y="17"/>
                      <a:pt x="345" y="17"/>
                      <a:pt x="345" y="17"/>
                    </a:cubicBezTo>
                    <a:cubicBezTo>
                      <a:pt x="345" y="17"/>
                      <a:pt x="345" y="16"/>
                      <a:pt x="345" y="16"/>
                    </a:cubicBezTo>
                    <a:cubicBezTo>
                      <a:pt x="346" y="16"/>
                      <a:pt x="346" y="15"/>
                      <a:pt x="347" y="15"/>
                    </a:cubicBezTo>
                    <a:cubicBezTo>
                      <a:pt x="346" y="14"/>
                      <a:pt x="346" y="13"/>
                      <a:pt x="345" y="12"/>
                    </a:cubicBezTo>
                    <a:cubicBezTo>
                      <a:pt x="346" y="12"/>
                      <a:pt x="347" y="13"/>
                      <a:pt x="347" y="13"/>
                    </a:cubicBezTo>
                    <a:cubicBezTo>
                      <a:pt x="347" y="13"/>
                      <a:pt x="349" y="14"/>
                      <a:pt x="349" y="14"/>
                    </a:cubicBezTo>
                    <a:cubicBezTo>
                      <a:pt x="349" y="14"/>
                      <a:pt x="349" y="13"/>
                      <a:pt x="349" y="13"/>
                    </a:cubicBezTo>
                    <a:cubicBezTo>
                      <a:pt x="350" y="12"/>
                      <a:pt x="350" y="14"/>
                      <a:pt x="351" y="14"/>
                    </a:cubicBezTo>
                    <a:cubicBezTo>
                      <a:pt x="351" y="14"/>
                      <a:pt x="351" y="14"/>
                      <a:pt x="351" y="14"/>
                    </a:cubicBezTo>
                    <a:cubicBezTo>
                      <a:pt x="351" y="14"/>
                      <a:pt x="351" y="14"/>
                      <a:pt x="351" y="14"/>
                    </a:cubicBezTo>
                    <a:cubicBezTo>
                      <a:pt x="351" y="14"/>
                      <a:pt x="351" y="14"/>
                      <a:pt x="351" y="15"/>
                    </a:cubicBezTo>
                    <a:cubicBezTo>
                      <a:pt x="351" y="14"/>
                      <a:pt x="350" y="14"/>
                      <a:pt x="350" y="14"/>
                    </a:cubicBezTo>
                    <a:cubicBezTo>
                      <a:pt x="349" y="13"/>
                      <a:pt x="350" y="15"/>
                      <a:pt x="348" y="15"/>
                    </a:cubicBezTo>
                    <a:cubicBezTo>
                      <a:pt x="348" y="15"/>
                      <a:pt x="348" y="15"/>
                      <a:pt x="348" y="15"/>
                    </a:cubicBezTo>
                    <a:cubicBezTo>
                      <a:pt x="348" y="15"/>
                      <a:pt x="348" y="15"/>
                      <a:pt x="348" y="15"/>
                    </a:cubicBezTo>
                    <a:cubicBezTo>
                      <a:pt x="348" y="15"/>
                      <a:pt x="348" y="16"/>
                      <a:pt x="348" y="16"/>
                    </a:cubicBezTo>
                    <a:close/>
                    <a:moveTo>
                      <a:pt x="355" y="16"/>
                    </a:moveTo>
                    <a:cubicBezTo>
                      <a:pt x="355" y="16"/>
                      <a:pt x="355" y="15"/>
                      <a:pt x="355" y="15"/>
                    </a:cubicBezTo>
                    <a:cubicBezTo>
                      <a:pt x="355" y="15"/>
                      <a:pt x="355" y="16"/>
                      <a:pt x="356" y="16"/>
                    </a:cubicBezTo>
                    <a:cubicBezTo>
                      <a:pt x="355" y="16"/>
                      <a:pt x="355" y="16"/>
                      <a:pt x="355" y="16"/>
                    </a:cubicBezTo>
                    <a:close/>
                    <a:moveTo>
                      <a:pt x="357" y="21"/>
                    </a:moveTo>
                    <a:cubicBezTo>
                      <a:pt x="357" y="20"/>
                      <a:pt x="357" y="20"/>
                      <a:pt x="357" y="20"/>
                    </a:cubicBezTo>
                    <a:cubicBezTo>
                      <a:pt x="358" y="20"/>
                      <a:pt x="358" y="20"/>
                      <a:pt x="358" y="20"/>
                    </a:cubicBezTo>
                    <a:cubicBezTo>
                      <a:pt x="358" y="20"/>
                      <a:pt x="357" y="20"/>
                      <a:pt x="357" y="21"/>
                    </a:cubicBezTo>
                    <a:close/>
                    <a:moveTo>
                      <a:pt x="359" y="24"/>
                    </a:moveTo>
                    <a:cubicBezTo>
                      <a:pt x="359" y="24"/>
                      <a:pt x="359" y="24"/>
                      <a:pt x="359" y="24"/>
                    </a:cubicBezTo>
                    <a:cubicBezTo>
                      <a:pt x="362" y="24"/>
                      <a:pt x="358" y="26"/>
                      <a:pt x="359" y="24"/>
                    </a:cubicBezTo>
                    <a:close/>
                    <a:moveTo>
                      <a:pt x="360" y="17"/>
                    </a:moveTo>
                    <a:cubicBezTo>
                      <a:pt x="360" y="16"/>
                      <a:pt x="360" y="16"/>
                      <a:pt x="360" y="16"/>
                    </a:cubicBezTo>
                    <a:cubicBezTo>
                      <a:pt x="360" y="16"/>
                      <a:pt x="360" y="16"/>
                      <a:pt x="360" y="16"/>
                    </a:cubicBezTo>
                    <a:cubicBezTo>
                      <a:pt x="360" y="16"/>
                      <a:pt x="360" y="17"/>
                      <a:pt x="360" y="17"/>
                    </a:cubicBezTo>
                    <a:close/>
                    <a:moveTo>
                      <a:pt x="403" y="13"/>
                    </a:moveTo>
                    <a:cubicBezTo>
                      <a:pt x="404" y="13"/>
                      <a:pt x="405" y="13"/>
                      <a:pt x="405" y="14"/>
                    </a:cubicBezTo>
                    <a:cubicBezTo>
                      <a:pt x="404" y="14"/>
                      <a:pt x="404" y="14"/>
                      <a:pt x="403" y="13"/>
                    </a:cubicBezTo>
                    <a:close/>
                    <a:moveTo>
                      <a:pt x="409" y="16"/>
                    </a:moveTo>
                    <a:cubicBezTo>
                      <a:pt x="409" y="16"/>
                      <a:pt x="409" y="16"/>
                      <a:pt x="408" y="16"/>
                    </a:cubicBezTo>
                    <a:cubicBezTo>
                      <a:pt x="409" y="16"/>
                      <a:pt x="409" y="15"/>
                      <a:pt x="409" y="15"/>
                    </a:cubicBezTo>
                    <a:cubicBezTo>
                      <a:pt x="409" y="15"/>
                      <a:pt x="409" y="15"/>
                      <a:pt x="409" y="15"/>
                    </a:cubicBezTo>
                    <a:cubicBezTo>
                      <a:pt x="409" y="16"/>
                      <a:pt x="410" y="16"/>
                      <a:pt x="410" y="16"/>
                    </a:cubicBezTo>
                    <a:cubicBezTo>
                      <a:pt x="410" y="16"/>
                      <a:pt x="410" y="16"/>
                      <a:pt x="410" y="16"/>
                    </a:cubicBezTo>
                    <a:cubicBezTo>
                      <a:pt x="411" y="16"/>
                      <a:pt x="411" y="16"/>
                      <a:pt x="411" y="17"/>
                    </a:cubicBezTo>
                    <a:cubicBezTo>
                      <a:pt x="410" y="18"/>
                      <a:pt x="410" y="16"/>
                      <a:pt x="409" y="16"/>
                    </a:cubicBezTo>
                    <a:close/>
                    <a:moveTo>
                      <a:pt x="408" y="11"/>
                    </a:moveTo>
                    <a:cubicBezTo>
                      <a:pt x="408" y="12"/>
                      <a:pt x="408" y="12"/>
                      <a:pt x="408" y="12"/>
                    </a:cubicBezTo>
                    <a:cubicBezTo>
                      <a:pt x="408" y="12"/>
                      <a:pt x="408" y="12"/>
                      <a:pt x="408" y="12"/>
                    </a:cubicBezTo>
                    <a:cubicBezTo>
                      <a:pt x="408" y="12"/>
                      <a:pt x="409" y="12"/>
                      <a:pt x="409" y="12"/>
                    </a:cubicBezTo>
                    <a:cubicBezTo>
                      <a:pt x="409" y="12"/>
                      <a:pt x="410" y="13"/>
                      <a:pt x="410" y="13"/>
                    </a:cubicBezTo>
                    <a:cubicBezTo>
                      <a:pt x="409" y="13"/>
                      <a:pt x="409" y="13"/>
                      <a:pt x="409" y="13"/>
                    </a:cubicBezTo>
                    <a:cubicBezTo>
                      <a:pt x="409" y="13"/>
                      <a:pt x="408" y="13"/>
                      <a:pt x="408" y="13"/>
                    </a:cubicBezTo>
                    <a:cubicBezTo>
                      <a:pt x="407" y="13"/>
                      <a:pt x="407" y="14"/>
                      <a:pt x="407" y="14"/>
                    </a:cubicBezTo>
                    <a:cubicBezTo>
                      <a:pt x="406" y="14"/>
                      <a:pt x="406" y="13"/>
                      <a:pt x="406" y="12"/>
                    </a:cubicBezTo>
                    <a:cubicBezTo>
                      <a:pt x="406" y="12"/>
                      <a:pt x="406" y="10"/>
                      <a:pt x="407" y="10"/>
                    </a:cubicBezTo>
                    <a:cubicBezTo>
                      <a:pt x="407" y="11"/>
                      <a:pt x="407" y="11"/>
                      <a:pt x="407" y="11"/>
                    </a:cubicBezTo>
                    <a:cubicBezTo>
                      <a:pt x="407" y="11"/>
                      <a:pt x="407" y="11"/>
                      <a:pt x="408" y="11"/>
                    </a:cubicBezTo>
                    <a:close/>
                    <a:moveTo>
                      <a:pt x="407" y="10"/>
                    </a:moveTo>
                    <a:cubicBezTo>
                      <a:pt x="407" y="10"/>
                      <a:pt x="407" y="10"/>
                      <a:pt x="407" y="10"/>
                    </a:cubicBezTo>
                    <a:cubicBezTo>
                      <a:pt x="407" y="10"/>
                      <a:pt x="407" y="10"/>
                      <a:pt x="407" y="10"/>
                    </a:cubicBezTo>
                    <a:cubicBezTo>
                      <a:pt x="407" y="10"/>
                      <a:pt x="407" y="10"/>
                      <a:pt x="407" y="10"/>
                    </a:cubicBezTo>
                    <a:close/>
                    <a:moveTo>
                      <a:pt x="402" y="8"/>
                    </a:moveTo>
                    <a:cubicBezTo>
                      <a:pt x="402" y="8"/>
                      <a:pt x="402" y="8"/>
                      <a:pt x="402" y="9"/>
                    </a:cubicBezTo>
                    <a:cubicBezTo>
                      <a:pt x="403" y="8"/>
                      <a:pt x="403" y="8"/>
                      <a:pt x="403" y="8"/>
                    </a:cubicBezTo>
                    <a:cubicBezTo>
                      <a:pt x="403" y="9"/>
                      <a:pt x="403" y="9"/>
                      <a:pt x="404" y="9"/>
                    </a:cubicBezTo>
                    <a:cubicBezTo>
                      <a:pt x="404" y="9"/>
                      <a:pt x="404" y="8"/>
                      <a:pt x="404" y="8"/>
                    </a:cubicBezTo>
                    <a:cubicBezTo>
                      <a:pt x="404" y="8"/>
                      <a:pt x="405" y="9"/>
                      <a:pt x="405" y="9"/>
                    </a:cubicBezTo>
                    <a:cubicBezTo>
                      <a:pt x="405" y="9"/>
                      <a:pt x="405" y="9"/>
                      <a:pt x="405" y="9"/>
                    </a:cubicBezTo>
                    <a:cubicBezTo>
                      <a:pt x="404" y="10"/>
                      <a:pt x="405" y="10"/>
                      <a:pt x="405" y="11"/>
                    </a:cubicBezTo>
                    <a:cubicBezTo>
                      <a:pt x="405" y="11"/>
                      <a:pt x="405" y="12"/>
                      <a:pt x="405" y="12"/>
                    </a:cubicBezTo>
                    <a:cubicBezTo>
                      <a:pt x="405" y="12"/>
                      <a:pt x="404" y="11"/>
                      <a:pt x="404" y="11"/>
                    </a:cubicBezTo>
                    <a:cubicBezTo>
                      <a:pt x="404" y="11"/>
                      <a:pt x="404" y="10"/>
                      <a:pt x="404" y="10"/>
                    </a:cubicBezTo>
                    <a:cubicBezTo>
                      <a:pt x="404" y="10"/>
                      <a:pt x="403" y="10"/>
                      <a:pt x="402" y="10"/>
                    </a:cubicBezTo>
                    <a:cubicBezTo>
                      <a:pt x="402" y="10"/>
                      <a:pt x="402" y="10"/>
                      <a:pt x="402" y="10"/>
                    </a:cubicBezTo>
                    <a:cubicBezTo>
                      <a:pt x="403" y="10"/>
                      <a:pt x="402" y="11"/>
                      <a:pt x="401" y="11"/>
                    </a:cubicBezTo>
                    <a:cubicBezTo>
                      <a:pt x="401" y="10"/>
                      <a:pt x="401" y="8"/>
                      <a:pt x="402" y="8"/>
                    </a:cubicBezTo>
                    <a:close/>
                    <a:moveTo>
                      <a:pt x="401" y="14"/>
                    </a:moveTo>
                    <a:cubicBezTo>
                      <a:pt x="401" y="15"/>
                      <a:pt x="401" y="15"/>
                      <a:pt x="401" y="15"/>
                    </a:cubicBezTo>
                    <a:cubicBezTo>
                      <a:pt x="400" y="14"/>
                      <a:pt x="400" y="13"/>
                      <a:pt x="401" y="12"/>
                    </a:cubicBezTo>
                    <a:cubicBezTo>
                      <a:pt x="401" y="12"/>
                      <a:pt x="401" y="12"/>
                      <a:pt x="401" y="12"/>
                    </a:cubicBezTo>
                    <a:cubicBezTo>
                      <a:pt x="401" y="13"/>
                      <a:pt x="401" y="14"/>
                      <a:pt x="401" y="14"/>
                    </a:cubicBezTo>
                    <a:close/>
                    <a:moveTo>
                      <a:pt x="399" y="10"/>
                    </a:moveTo>
                    <a:cubicBezTo>
                      <a:pt x="398" y="11"/>
                      <a:pt x="399" y="14"/>
                      <a:pt x="400" y="14"/>
                    </a:cubicBezTo>
                    <a:cubicBezTo>
                      <a:pt x="398" y="15"/>
                      <a:pt x="399" y="13"/>
                      <a:pt x="398" y="13"/>
                    </a:cubicBezTo>
                    <a:cubicBezTo>
                      <a:pt x="397" y="12"/>
                      <a:pt x="399" y="11"/>
                      <a:pt x="397" y="11"/>
                    </a:cubicBezTo>
                    <a:cubicBezTo>
                      <a:pt x="397" y="11"/>
                      <a:pt x="397" y="11"/>
                      <a:pt x="397" y="11"/>
                    </a:cubicBezTo>
                    <a:cubicBezTo>
                      <a:pt x="398" y="10"/>
                      <a:pt x="398" y="10"/>
                      <a:pt x="399" y="10"/>
                    </a:cubicBezTo>
                    <a:cubicBezTo>
                      <a:pt x="399" y="10"/>
                      <a:pt x="399" y="10"/>
                      <a:pt x="399" y="10"/>
                    </a:cubicBezTo>
                    <a:cubicBezTo>
                      <a:pt x="399" y="10"/>
                      <a:pt x="399" y="10"/>
                      <a:pt x="399" y="10"/>
                    </a:cubicBezTo>
                    <a:close/>
                    <a:moveTo>
                      <a:pt x="390" y="9"/>
                    </a:moveTo>
                    <a:cubicBezTo>
                      <a:pt x="390" y="9"/>
                      <a:pt x="390" y="9"/>
                      <a:pt x="390" y="9"/>
                    </a:cubicBezTo>
                    <a:cubicBezTo>
                      <a:pt x="390" y="9"/>
                      <a:pt x="390" y="10"/>
                      <a:pt x="390" y="10"/>
                    </a:cubicBezTo>
                    <a:cubicBezTo>
                      <a:pt x="390" y="10"/>
                      <a:pt x="390" y="10"/>
                      <a:pt x="389" y="10"/>
                    </a:cubicBezTo>
                    <a:cubicBezTo>
                      <a:pt x="389" y="10"/>
                      <a:pt x="390" y="10"/>
                      <a:pt x="390" y="9"/>
                    </a:cubicBezTo>
                    <a:close/>
                    <a:moveTo>
                      <a:pt x="380" y="13"/>
                    </a:moveTo>
                    <a:cubicBezTo>
                      <a:pt x="379" y="14"/>
                      <a:pt x="378" y="13"/>
                      <a:pt x="378" y="14"/>
                    </a:cubicBezTo>
                    <a:cubicBezTo>
                      <a:pt x="378" y="13"/>
                      <a:pt x="377" y="13"/>
                      <a:pt x="377" y="12"/>
                    </a:cubicBezTo>
                    <a:cubicBezTo>
                      <a:pt x="378" y="13"/>
                      <a:pt x="379" y="13"/>
                      <a:pt x="380" y="13"/>
                    </a:cubicBezTo>
                    <a:close/>
                    <a:moveTo>
                      <a:pt x="379" y="8"/>
                    </a:moveTo>
                    <a:cubicBezTo>
                      <a:pt x="379" y="9"/>
                      <a:pt x="378" y="8"/>
                      <a:pt x="378" y="9"/>
                    </a:cubicBezTo>
                    <a:cubicBezTo>
                      <a:pt x="377" y="9"/>
                      <a:pt x="378" y="7"/>
                      <a:pt x="379" y="8"/>
                    </a:cubicBezTo>
                    <a:close/>
                    <a:moveTo>
                      <a:pt x="374" y="10"/>
                    </a:moveTo>
                    <a:cubicBezTo>
                      <a:pt x="374" y="11"/>
                      <a:pt x="372" y="11"/>
                      <a:pt x="373" y="12"/>
                    </a:cubicBezTo>
                    <a:cubicBezTo>
                      <a:pt x="373" y="12"/>
                      <a:pt x="372" y="12"/>
                      <a:pt x="372" y="12"/>
                    </a:cubicBezTo>
                    <a:cubicBezTo>
                      <a:pt x="372" y="12"/>
                      <a:pt x="372" y="11"/>
                      <a:pt x="372" y="9"/>
                    </a:cubicBezTo>
                    <a:cubicBezTo>
                      <a:pt x="372" y="10"/>
                      <a:pt x="373" y="10"/>
                      <a:pt x="374" y="10"/>
                    </a:cubicBezTo>
                    <a:close/>
                    <a:moveTo>
                      <a:pt x="370" y="17"/>
                    </a:moveTo>
                    <a:cubicBezTo>
                      <a:pt x="370" y="17"/>
                      <a:pt x="370" y="16"/>
                      <a:pt x="370" y="16"/>
                    </a:cubicBezTo>
                    <a:cubicBezTo>
                      <a:pt x="370" y="17"/>
                      <a:pt x="370" y="17"/>
                      <a:pt x="370" y="17"/>
                    </a:cubicBezTo>
                    <a:close/>
                    <a:moveTo>
                      <a:pt x="364" y="10"/>
                    </a:moveTo>
                    <a:cubicBezTo>
                      <a:pt x="364" y="10"/>
                      <a:pt x="364" y="9"/>
                      <a:pt x="365" y="9"/>
                    </a:cubicBezTo>
                    <a:cubicBezTo>
                      <a:pt x="365" y="10"/>
                      <a:pt x="364" y="10"/>
                      <a:pt x="364" y="10"/>
                    </a:cubicBezTo>
                    <a:close/>
                    <a:moveTo>
                      <a:pt x="368" y="13"/>
                    </a:moveTo>
                    <a:cubicBezTo>
                      <a:pt x="368" y="12"/>
                      <a:pt x="369" y="12"/>
                      <a:pt x="369" y="11"/>
                    </a:cubicBezTo>
                    <a:cubicBezTo>
                      <a:pt x="369" y="11"/>
                      <a:pt x="370" y="12"/>
                      <a:pt x="370" y="12"/>
                    </a:cubicBezTo>
                    <a:cubicBezTo>
                      <a:pt x="370" y="13"/>
                      <a:pt x="369" y="13"/>
                      <a:pt x="369" y="13"/>
                    </a:cubicBezTo>
                    <a:cubicBezTo>
                      <a:pt x="370" y="14"/>
                      <a:pt x="370" y="14"/>
                      <a:pt x="370" y="14"/>
                    </a:cubicBezTo>
                    <a:cubicBezTo>
                      <a:pt x="369" y="14"/>
                      <a:pt x="369" y="13"/>
                      <a:pt x="368" y="13"/>
                    </a:cubicBezTo>
                    <a:close/>
                    <a:moveTo>
                      <a:pt x="372" y="8"/>
                    </a:moveTo>
                    <a:cubicBezTo>
                      <a:pt x="372" y="8"/>
                      <a:pt x="372" y="8"/>
                      <a:pt x="372" y="8"/>
                    </a:cubicBezTo>
                    <a:cubicBezTo>
                      <a:pt x="372" y="8"/>
                      <a:pt x="372" y="8"/>
                      <a:pt x="372" y="8"/>
                    </a:cubicBezTo>
                    <a:cubicBezTo>
                      <a:pt x="372" y="8"/>
                      <a:pt x="372" y="8"/>
                      <a:pt x="372" y="8"/>
                    </a:cubicBezTo>
                    <a:close/>
                    <a:moveTo>
                      <a:pt x="369" y="9"/>
                    </a:moveTo>
                    <a:cubicBezTo>
                      <a:pt x="369" y="9"/>
                      <a:pt x="369" y="9"/>
                      <a:pt x="369" y="10"/>
                    </a:cubicBezTo>
                    <a:cubicBezTo>
                      <a:pt x="368" y="10"/>
                      <a:pt x="368" y="10"/>
                      <a:pt x="367" y="10"/>
                    </a:cubicBezTo>
                    <a:cubicBezTo>
                      <a:pt x="367" y="9"/>
                      <a:pt x="367" y="9"/>
                      <a:pt x="367" y="9"/>
                    </a:cubicBezTo>
                    <a:cubicBezTo>
                      <a:pt x="368" y="9"/>
                      <a:pt x="369" y="9"/>
                      <a:pt x="369" y="9"/>
                    </a:cubicBezTo>
                    <a:close/>
                    <a:moveTo>
                      <a:pt x="357" y="6"/>
                    </a:moveTo>
                    <a:cubicBezTo>
                      <a:pt x="358" y="6"/>
                      <a:pt x="359" y="6"/>
                      <a:pt x="359" y="5"/>
                    </a:cubicBezTo>
                    <a:cubicBezTo>
                      <a:pt x="359" y="6"/>
                      <a:pt x="359" y="6"/>
                      <a:pt x="360" y="7"/>
                    </a:cubicBezTo>
                    <a:cubicBezTo>
                      <a:pt x="359" y="7"/>
                      <a:pt x="359" y="8"/>
                      <a:pt x="359" y="8"/>
                    </a:cubicBezTo>
                    <a:cubicBezTo>
                      <a:pt x="359" y="8"/>
                      <a:pt x="358" y="8"/>
                      <a:pt x="358" y="8"/>
                    </a:cubicBezTo>
                    <a:cubicBezTo>
                      <a:pt x="358" y="8"/>
                      <a:pt x="358" y="8"/>
                      <a:pt x="358" y="8"/>
                    </a:cubicBezTo>
                    <a:cubicBezTo>
                      <a:pt x="358" y="8"/>
                      <a:pt x="358" y="8"/>
                      <a:pt x="358" y="8"/>
                    </a:cubicBezTo>
                    <a:cubicBezTo>
                      <a:pt x="358" y="8"/>
                      <a:pt x="358" y="7"/>
                      <a:pt x="358" y="7"/>
                    </a:cubicBezTo>
                    <a:cubicBezTo>
                      <a:pt x="358" y="7"/>
                      <a:pt x="359" y="7"/>
                      <a:pt x="359" y="6"/>
                    </a:cubicBezTo>
                    <a:cubicBezTo>
                      <a:pt x="358" y="6"/>
                      <a:pt x="358" y="6"/>
                      <a:pt x="357" y="6"/>
                    </a:cubicBezTo>
                    <a:cubicBezTo>
                      <a:pt x="357" y="6"/>
                      <a:pt x="357" y="6"/>
                      <a:pt x="357" y="6"/>
                    </a:cubicBezTo>
                    <a:close/>
                    <a:moveTo>
                      <a:pt x="364" y="14"/>
                    </a:moveTo>
                    <a:cubicBezTo>
                      <a:pt x="364" y="12"/>
                      <a:pt x="365" y="13"/>
                      <a:pt x="365" y="12"/>
                    </a:cubicBezTo>
                    <a:cubicBezTo>
                      <a:pt x="365" y="12"/>
                      <a:pt x="364" y="12"/>
                      <a:pt x="364" y="11"/>
                    </a:cubicBezTo>
                    <a:cubicBezTo>
                      <a:pt x="365" y="11"/>
                      <a:pt x="366" y="12"/>
                      <a:pt x="367" y="12"/>
                    </a:cubicBezTo>
                    <a:cubicBezTo>
                      <a:pt x="367" y="13"/>
                      <a:pt x="365" y="12"/>
                      <a:pt x="366" y="13"/>
                    </a:cubicBezTo>
                    <a:cubicBezTo>
                      <a:pt x="366" y="14"/>
                      <a:pt x="365" y="13"/>
                      <a:pt x="364" y="13"/>
                    </a:cubicBezTo>
                    <a:cubicBezTo>
                      <a:pt x="364" y="14"/>
                      <a:pt x="364" y="15"/>
                      <a:pt x="363" y="15"/>
                    </a:cubicBezTo>
                    <a:cubicBezTo>
                      <a:pt x="363" y="15"/>
                      <a:pt x="364" y="15"/>
                      <a:pt x="365" y="15"/>
                    </a:cubicBezTo>
                    <a:cubicBezTo>
                      <a:pt x="364" y="15"/>
                      <a:pt x="364" y="15"/>
                      <a:pt x="363" y="16"/>
                    </a:cubicBezTo>
                    <a:cubicBezTo>
                      <a:pt x="363" y="15"/>
                      <a:pt x="363" y="15"/>
                      <a:pt x="363" y="15"/>
                    </a:cubicBezTo>
                    <a:cubicBezTo>
                      <a:pt x="363" y="15"/>
                      <a:pt x="363" y="14"/>
                      <a:pt x="363" y="14"/>
                    </a:cubicBezTo>
                    <a:cubicBezTo>
                      <a:pt x="363" y="14"/>
                      <a:pt x="363" y="14"/>
                      <a:pt x="363" y="14"/>
                    </a:cubicBezTo>
                    <a:cubicBezTo>
                      <a:pt x="363" y="14"/>
                      <a:pt x="364" y="14"/>
                      <a:pt x="364" y="14"/>
                    </a:cubicBezTo>
                    <a:close/>
                    <a:moveTo>
                      <a:pt x="365" y="15"/>
                    </a:moveTo>
                    <a:cubicBezTo>
                      <a:pt x="365" y="15"/>
                      <a:pt x="365" y="15"/>
                      <a:pt x="365" y="15"/>
                    </a:cubicBezTo>
                    <a:cubicBezTo>
                      <a:pt x="365" y="15"/>
                      <a:pt x="365" y="15"/>
                      <a:pt x="365" y="15"/>
                    </a:cubicBezTo>
                    <a:cubicBezTo>
                      <a:pt x="365" y="15"/>
                      <a:pt x="365" y="15"/>
                      <a:pt x="365" y="15"/>
                    </a:cubicBezTo>
                    <a:cubicBezTo>
                      <a:pt x="365" y="15"/>
                      <a:pt x="365" y="15"/>
                      <a:pt x="365" y="15"/>
                    </a:cubicBezTo>
                    <a:close/>
                    <a:moveTo>
                      <a:pt x="361" y="21"/>
                    </a:moveTo>
                    <a:cubicBezTo>
                      <a:pt x="361" y="20"/>
                      <a:pt x="361" y="19"/>
                      <a:pt x="362" y="19"/>
                    </a:cubicBezTo>
                    <a:cubicBezTo>
                      <a:pt x="362" y="20"/>
                      <a:pt x="362" y="21"/>
                      <a:pt x="361" y="21"/>
                    </a:cubicBezTo>
                    <a:close/>
                    <a:moveTo>
                      <a:pt x="365" y="19"/>
                    </a:moveTo>
                    <a:cubicBezTo>
                      <a:pt x="365" y="19"/>
                      <a:pt x="365" y="19"/>
                      <a:pt x="365" y="19"/>
                    </a:cubicBezTo>
                    <a:cubicBezTo>
                      <a:pt x="365" y="18"/>
                      <a:pt x="364" y="17"/>
                      <a:pt x="363" y="17"/>
                    </a:cubicBezTo>
                    <a:cubicBezTo>
                      <a:pt x="363" y="18"/>
                      <a:pt x="363" y="18"/>
                      <a:pt x="364" y="19"/>
                    </a:cubicBezTo>
                    <a:cubicBezTo>
                      <a:pt x="363" y="19"/>
                      <a:pt x="362" y="18"/>
                      <a:pt x="362" y="17"/>
                    </a:cubicBezTo>
                    <a:cubicBezTo>
                      <a:pt x="362" y="16"/>
                      <a:pt x="362" y="16"/>
                      <a:pt x="363" y="16"/>
                    </a:cubicBezTo>
                    <a:cubicBezTo>
                      <a:pt x="363" y="16"/>
                      <a:pt x="363" y="17"/>
                      <a:pt x="363" y="17"/>
                    </a:cubicBezTo>
                    <a:cubicBezTo>
                      <a:pt x="363" y="16"/>
                      <a:pt x="363" y="16"/>
                      <a:pt x="364" y="16"/>
                    </a:cubicBezTo>
                    <a:cubicBezTo>
                      <a:pt x="364" y="17"/>
                      <a:pt x="364" y="17"/>
                      <a:pt x="365" y="17"/>
                    </a:cubicBezTo>
                    <a:cubicBezTo>
                      <a:pt x="365" y="18"/>
                      <a:pt x="365" y="18"/>
                      <a:pt x="365" y="19"/>
                    </a:cubicBezTo>
                    <a:cubicBezTo>
                      <a:pt x="366" y="18"/>
                      <a:pt x="366" y="20"/>
                      <a:pt x="367" y="20"/>
                    </a:cubicBezTo>
                    <a:cubicBezTo>
                      <a:pt x="365" y="20"/>
                      <a:pt x="366" y="19"/>
                      <a:pt x="365" y="19"/>
                    </a:cubicBezTo>
                    <a:close/>
                    <a:moveTo>
                      <a:pt x="367" y="22"/>
                    </a:moveTo>
                    <a:cubicBezTo>
                      <a:pt x="367" y="23"/>
                      <a:pt x="368" y="23"/>
                      <a:pt x="368" y="24"/>
                    </a:cubicBezTo>
                    <a:cubicBezTo>
                      <a:pt x="367" y="24"/>
                      <a:pt x="365" y="23"/>
                      <a:pt x="367" y="22"/>
                    </a:cubicBezTo>
                    <a:close/>
                    <a:moveTo>
                      <a:pt x="370" y="20"/>
                    </a:moveTo>
                    <a:cubicBezTo>
                      <a:pt x="370" y="20"/>
                      <a:pt x="370" y="19"/>
                      <a:pt x="369" y="19"/>
                    </a:cubicBezTo>
                    <a:cubicBezTo>
                      <a:pt x="369" y="19"/>
                      <a:pt x="369" y="20"/>
                      <a:pt x="369" y="20"/>
                    </a:cubicBezTo>
                    <a:cubicBezTo>
                      <a:pt x="368" y="19"/>
                      <a:pt x="369" y="19"/>
                      <a:pt x="369" y="19"/>
                    </a:cubicBezTo>
                    <a:cubicBezTo>
                      <a:pt x="369" y="19"/>
                      <a:pt x="370" y="19"/>
                      <a:pt x="371" y="19"/>
                    </a:cubicBezTo>
                    <a:cubicBezTo>
                      <a:pt x="371" y="19"/>
                      <a:pt x="370" y="20"/>
                      <a:pt x="370" y="20"/>
                    </a:cubicBezTo>
                    <a:cubicBezTo>
                      <a:pt x="370" y="20"/>
                      <a:pt x="370" y="20"/>
                      <a:pt x="370" y="20"/>
                    </a:cubicBezTo>
                    <a:close/>
                    <a:moveTo>
                      <a:pt x="372" y="21"/>
                    </a:moveTo>
                    <a:cubicBezTo>
                      <a:pt x="372" y="21"/>
                      <a:pt x="372" y="20"/>
                      <a:pt x="371" y="20"/>
                    </a:cubicBezTo>
                    <a:cubicBezTo>
                      <a:pt x="372" y="19"/>
                      <a:pt x="372" y="19"/>
                      <a:pt x="372" y="17"/>
                    </a:cubicBezTo>
                    <a:cubicBezTo>
                      <a:pt x="372" y="17"/>
                      <a:pt x="371" y="16"/>
                      <a:pt x="370" y="16"/>
                    </a:cubicBezTo>
                    <a:cubicBezTo>
                      <a:pt x="370" y="16"/>
                      <a:pt x="370" y="16"/>
                      <a:pt x="370" y="16"/>
                    </a:cubicBezTo>
                    <a:cubicBezTo>
                      <a:pt x="371" y="16"/>
                      <a:pt x="371" y="16"/>
                      <a:pt x="371" y="16"/>
                    </a:cubicBezTo>
                    <a:cubicBezTo>
                      <a:pt x="371" y="16"/>
                      <a:pt x="371" y="16"/>
                      <a:pt x="371" y="16"/>
                    </a:cubicBezTo>
                    <a:cubicBezTo>
                      <a:pt x="371" y="16"/>
                      <a:pt x="371" y="16"/>
                      <a:pt x="372" y="16"/>
                    </a:cubicBezTo>
                    <a:cubicBezTo>
                      <a:pt x="372" y="15"/>
                      <a:pt x="372" y="15"/>
                      <a:pt x="372" y="14"/>
                    </a:cubicBezTo>
                    <a:cubicBezTo>
                      <a:pt x="372" y="14"/>
                      <a:pt x="372" y="14"/>
                      <a:pt x="372" y="14"/>
                    </a:cubicBezTo>
                    <a:cubicBezTo>
                      <a:pt x="373" y="15"/>
                      <a:pt x="373" y="15"/>
                      <a:pt x="373" y="15"/>
                    </a:cubicBezTo>
                    <a:cubicBezTo>
                      <a:pt x="373" y="15"/>
                      <a:pt x="372" y="16"/>
                      <a:pt x="372" y="16"/>
                    </a:cubicBezTo>
                    <a:cubicBezTo>
                      <a:pt x="373" y="16"/>
                      <a:pt x="373" y="17"/>
                      <a:pt x="374" y="17"/>
                    </a:cubicBezTo>
                    <a:cubicBezTo>
                      <a:pt x="373" y="17"/>
                      <a:pt x="373" y="17"/>
                      <a:pt x="373" y="18"/>
                    </a:cubicBezTo>
                    <a:cubicBezTo>
                      <a:pt x="373" y="18"/>
                      <a:pt x="373" y="18"/>
                      <a:pt x="373" y="18"/>
                    </a:cubicBezTo>
                    <a:cubicBezTo>
                      <a:pt x="373" y="19"/>
                      <a:pt x="373" y="19"/>
                      <a:pt x="373" y="20"/>
                    </a:cubicBezTo>
                    <a:cubicBezTo>
                      <a:pt x="373" y="20"/>
                      <a:pt x="373" y="20"/>
                      <a:pt x="373" y="20"/>
                    </a:cubicBezTo>
                    <a:cubicBezTo>
                      <a:pt x="373" y="21"/>
                      <a:pt x="372" y="21"/>
                      <a:pt x="372" y="21"/>
                    </a:cubicBezTo>
                    <a:close/>
                    <a:moveTo>
                      <a:pt x="377" y="19"/>
                    </a:moveTo>
                    <a:cubicBezTo>
                      <a:pt x="377" y="18"/>
                      <a:pt x="376" y="18"/>
                      <a:pt x="376" y="18"/>
                    </a:cubicBezTo>
                    <a:cubicBezTo>
                      <a:pt x="376" y="18"/>
                      <a:pt x="377" y="17"/>
                      <a:pt x="376" y="17"/>
                    </a:cubicBezTo>
                    <a:cubicBezTo>
                      <a:pt x="376" y="17"/>
                      <a:pt x="376" y="17"/>
                      <a:pt x="376" y="17"/>
                    </a:cubicBezTo>
                    <a:cubicBezTo>
                      <a:pt x="376" y="17"/>
                      <a:pt x="376" y="17"/>
                      <a:pt x="377" y="17"/>
                    </a:cubicBezTo>
                    <a:cubicBezTo>
                      <a:pt x="376" y="17"/>
                      <a:pt x="376" y="16"/>
                      <a:pt x="375" y="16"/>
                    </a:cubicBezTo>
                    <a:cubicBezTo>
                      <a:pt x="377" y="16"/>
                      <a:pt x="377" y="16"/>
                      <a:pt x="379" y="15"/>
                    </a:cubicBezTo>
                    <a:cubicBezTo>
                      <a:pt x="378" y="16"/>
                      <a:pt x="379" y="16"/>
                      <a:pt x="379" y="18"/>
                    </a:cubicBezTo>
                    <a:cubicBezTo>
                      <a:pt x="378" y="17"/>
                      <a:pt x="380" y="16"/>
                      <a:pt x="377" y="16"/>
                    </a:cubicBezTo>
                    <a:cubicBezTo>
                      <a:pt x="377" y="16"/>
                      <a:pt x="377" y="17"/>
                      <a:pt x="378" y="18"/>
                    </a:cubicBezTo>
                    <a:cubicBezTo>
                      <a:pt x="378" y="18"/>
                      <a:pt x="377" y="18"/>
                      <a:pt x="377" y="19"/>
                    </a:cubicBezTo>
                    <a:close/>
                    <a:moveTo>
                      <a:pt x="380" y="19"/>
                    </a:moveTo>
                    <a:cubicBezTo>
                      <a:pt x="380" y="19"/>
                      <a:pt x="380" y="20"/>
                      <a:pt x="380" y="20"/>
                    </a:cubicBezTo>
                    <a:cubicBezTo>
                      <a:pt x="380" y="21"/>
                      <a:pt x="380" y="21"/>
                      <a:pt x="380" y="21"/>
                    </a:cubicBezTo>
                    <a:cubicBezTo>
                      <a:pt x="379" y="21"/>
                      <a:pt x="378" y="21"/>
                      <a:pt x="379" y="19"/>
                    </a:cubicBezTo>
                    <a:cubicBezTo>
                      <a:pt x="379" y="18"/>
                      <a:pt x="381" y="19"/>
                      <a:pt x="380" y="17"/>
                    </a:cubicBezTo>
                    <a:cubicBezTo>
                      <a:pt x="382" y="17"/>
                      <a:pt x="382" y="17"/>
                      <a:pt x="382" y="17"/>
                    </a:cubicBezTo>
                    <a:cubicBezTo>
                      <a:pt x="382" y="17"/>
                      <a:pt x="380" y="17"/>
                      <a:pt x="381" y="18"/>
                    </a:cubicBezTo>
                    <a:cubicBezTo>
                      <a:pt x="381" y="18"/>
                      <a:pt x="381" y="18"/>
                      <a:pt x="381" y="18"/>
                    </a:cubicBezTo>
                    <a:cubicBezTo>
                      <a:pt x="381" y="18"/>
                      <a:pt x="381" y="19"/>
                      <a:pt x="380" y="19"/>
                    </a:cubicBezTo>
                    <a:close/>
                    <a:moveTo>
                      <a:pt x="381" y="22"/>
                    </a:moveTo>
                    <a:cubicBezTo>
                      <a:pt x="382" y="21"/>
                      <a:pt x="383" y="22"/>
                      <a:pt x="383" y="23"/>
                    </a:cubicBezTo>
                    <a:cubicBezTo>
                      <a:pt x="382" y="23"/>
                      <a:pt x="382" y="23"/>
                      <a:pt x="381" y="22"/>
                    </a:cubicBezTo>
                    <a:close/>
                    <a:moveTo>
                      <a:pt x="388" y="23"/>
                    </a:moveTo>
                    <a:cubicBezTo>
                      <a:pt x="386" y="24"/>
                      <a:pt x="387" y="22"/>
                      <a:pt x="386" y="21"/>
                    </a:cubicBezTo>
                    <a:cubicBezTo>
                      <a:pt x="385" y="22"/>
                      <a:pt x="385" y="21"/>
                      <a:pt x="385" y="21"/>
                    </a:cubicBezTo>
                    <a:cubicBezTo>
                      <a:pt x="384" y="23"/>
                      <a:pt x="382" y="20"/>
                      <a:pt x="383" y="20"/>
                    </a:cubicBezTo>
                    <a:cubicBezTo>
                      <a:pt x="383" y="21"/>
                      <a:pt x="385" y="21"/>
                      <a:pt x="385" y="20"/>
                    </a:cubicBezTo>
                    <a:cubicBezTo>
                      <a:pt x="384" y="19"/>
                      <a:pt x="383" y="20"/>
                      <a:pt x="382" y="19"/>
                    </a:cubicBezTo>
                    <a:cubicBezTo>
                      <a:pt x="382" y="19"/>
                      <a:pt x="382" y="18"/>
                      <a:pt x="382" y="18"/>
                    </a:cubicBezTo>
                    <a:cubicBezTo>
                      <a:pt x="382" y="18"/>
                      <a:pt x="382" y="18"/>
                      <a:pt x="383" y="18"/>
                    </a:cubicBezTo>
                    <a:cubicBezTo>
                      <a:pt x="383" y="17"/>
                      <a:pt x="383" y="17"/>
                      <a:pt x="383" y="17"/>
                    </a:cubicBezTo>
                    <a:cubicBezTo>
                      <a:pt x="383" y="17"/>
                      <a:pt x="383" y="17"/>
                      <a:pt x="383" y="17"/>
                    </a:cubicBezTo>
                    <a:cubicBezTo>
                      <a:pt x="384" y="16"/>
                      <a:pt x="384" y="15"/>
                      <a:pt x="385" y="13"/>
                    </a:cubicBezTo>
                    <a:cubicBezTo>
                      <a:pt x="386" y="13"/>
                      <a:pt x="386" y="13"/>
                      <a:pt x="386" y="13"/>
                    </a:cubicBezTo>
                    <a:cubicBezTo>
                      <a:pt x="386" y="13"/>
                      <a:pt x="386" y="13"/>
                      <a:pt x="386" y="13"/>
                    </a:cubicBezTo>
                    <a:cubicBezTo>
                      <a:pt x="386" y="13"/>
                      <a:pt x="386" y="13"/>
                      <a:pt x="386" y="13"/>
                    </a:cubicBezTo>
                    <a:cubicBezTo>
                      <a:pt x="386" y="14"/>
                      <a:pt x="386" y="14"/>
                      <a:pt x="386" y="14"/>
                    </a:cubicBezTo>
                    <a:cubicBezTo>
                      <a:pt x="386" y="15"/>
                      <a:pt x="386" y="15"/>
                      <a:pt x="386" y="15"/>
                    </a:cubicBezTo>
                    <a:cubicBezTo>
                      <a:pt x="386" y="15"/>
                      <a:pt x="386" y="15"/>
                      <a:pt x="387" y="15"/>
                    </a:cubicBezTo>
                    <a:cubicBezTo>
                      <a:pt x="387" y="15"/>
                      <a:pt x="387" y="16"/>
                      <a:pt x="387" y="16"/>
                    </a:cubicBezTo>
                    <a:cubicBezTo>
                      <a:pt x="386" y="16"/>
                      <a:pt x="385" y="15"/>
                      <a:pt x="384" y="17"/>
                    </a:cubicBezTo>
                    <a:cubicBezTo>
                      <a:pt x="385" y="17"/>
                      <a:pt x="385" y="17"/>
                      <a:pt x="386" y="18"/>
                    </a:cubicBezTo>
                    <a:cubicBezTo>
                      <a:pt x="385" y="18"/>
                      <a:pt x="385" y="18"/>
                      <a:pt x="386" y="18"/>
                    </a:cubicBezTo>
                    <a:cubicBezTo>
                      <a:pt x="386" y="18"/>
                      <a:pt x="386" y="17"/>
                      <a:pt x="387" y="17"/>
                    </a:cubicBezTo>
                    <a:cubicBezTo>
                      <a:pt x="386" y="19"/>
                      <a:pt x="387" y="18"/>
                      <a:pt x="388" y="18"/>
                    </a:cubicBezTo>
                    <a:cubicBezTo>
                      <a:pt x="388" y="18"/>
                      <a:pt x="389" y="18"/>
                      <a:pt x="389" y="18"/>
                    </a:cubicBezTo>
                    <a:cubicBezTo>
                      <a:pt x="389" y="18"/>
                      <a:pt x="389" y="19"/>
                      <a:pt x="389" y="19"/>
                    </a:cubicBezTo>
                    <a:cubicBezTo>
                      <a:pt x="388" y="20"/>
                      <a:pt x="386" y="21"/>
                      <a:pt x="388" y="23"/>
                    </a:cubicBezTo>
                    <a:close/>
                    <a:moveTo>
                      <a:pt x="389" y="23"/>
                    </a:moveTo>
                    <a:cubicBezTo>
                      <a:pt x="390" y="23"/>
                      <a:pt x="390" y="22"/>
                      <a:pt x="390" y="23"/>
                    </a:cubicBezTo>
                    <a:cubicBezTo>
                      <a:pt x="390" y="23"/>
                      <a:pt x="390" y="23"/>
                      <a:pt x="390" y="23"/>
                    </a:cubicBezTo>
                    <a:cubicBezTo>
                      <a:pt x="390" y="24"/>
                      <a:pt x="391" y="24"/>
                      <a:pt x="391" y="25"/>
                    </a:cubicBezTo>
                    <a:cubicBezTo>
                      <a:pt x="390" y="25"/>
                      <a:pt x="389" y="24"/>
                      <a:pt x="389" y="23"/>
                    </a:cubicBezTo>
                    <a:close/>
                    <a:moveTo>
                      <a:pt x="391" y="12"/>
                    </a:moveTo>
                    <a:cubicBezTo>
                      <a:pt x="390" y="12"/>
                      <a:pt x="391" y="13"/>
                      <a:pt x="390" y="13"/>
                    </a:cubicBezTo>
                    <a:cubicBezTo>
                      <a:pt x="391" y="13"/>
                      <a:pt x="389" y="12"/>
                      <a:pt x="388" y="12"/>
                    </a:cubicBezTo>
                    <a:cubicBezTo>
                      <a:pt x="388" y="12"/>
                      <a:pt x="388" y="12"/>
                      <a:pt x="388" y="11"/>
                    </a:cubicBezTo>
                    <a:cubicBezTo>
                      <a:pt x="390" y="12"/>
                      <a:pt x="392" y="12"/>
                      <a:pt x="394" y="13"/>
                    </a:cubicBezTo>
                    <a:cubicBezTo>
                      <a:pt x="394" y="13"/>
                      <a:pt x="394" y="13"/>
                      <a:pt x="394" y="13"/>
                    </a:cubicBezTo>
                    <a:cubicBezTo>
                      <a:pt x="393" y="13"/>
                      <a:pt x="392" y="13"/>
                      <a:pt x="392" y="14"/>
                    </a:cubicBezTo>
                    <a:cubicBezTo>
                      <a:pt x="392" y="14"/>
                      <a:pt x="392" y="13"/>
                      <a:pt x="391" y="12"/>
                    </a:cubicBezTo>
                    <a:close/>
                    <a:moveTo>
                      <a:pt x="394" y="18"/>
                    </a:moveTo>
                    <a:cubicBezTo>
                      <a:pt x="394" y="18"/>
                      <a:pt x="394" y="18"/>
                      <a:pt x="394" y="18"/>
                    </a:cubicBezTo>
                    <a:cubicBezTo>
                      <a:pt x="394" y="18"/>
                      <a:pt x="394" y="18"/>
                      <a:pt x="394" y="18"/>
                    </a:cubicBezTo>
                    <a:cubicBezTo>
                      <a:pt x="394" y="18"/>
                      <a:pt x="394" y="19"/>
                      <a:pt x="394" y="19"/>
                    </a:cubicBezTo>
                    <a:cubicBezTo>
                      <a:pt x="394" y="19"/>
                      <a:pt x="395" y="19"/>
                      <a:pt x="395" y="19"/>
                    </a:cubicBezTo>
                    <a:cubicBezTo>
                      <a:pt x="395" y="19"/>
                      <a:pt x="395" y="19"/>
                      <a:pt x="395" y="19"/>
                    </a:cubicBezTo>
                    <a:cubicBezTo>
                      <a:pt x="396" y="19"/>
                      <a:pt x="396" y="19"/>
                      <a:pt x="396" y="20"/>
                    </a:cubicBezTo>
                    <a:cubicBezTo>
                      <a:pt x="395" y="21"/>
                      <a:pt x="394" y="20"/>
                      <a:pt x="393" y="20"/>
                    </a:cubicBezTo>
                    <a:cubicBezTo>
                      <a:pt x="394" y="18"/>
                      <a:pt x="392" y="19"/>
                      <a:pt x="392" y="18"/>
                    </a:cubicBezTo>
                    <a:cubicBezTo>
                      <a:pt x="392" y="18"/>
                      <a:pt x="392" y="18"/>
                      <a:pt x="393" y="17"/>
                    </a:cubicBezTo>
                    <a:cubicBezTo>
                      <a:pt x="393" y="18"/>
                      <a:pt x="393" y="18"/>
                      <a:pt x="393" y="18"/>
                    </a:cubicBezTo>
                    <a:cubicBezTo>
                      <a:pt x="393" y="18"/>
                      <a:pt x="393" y="17"/>
                      <a:pt x="393" y="17"/>
                    </a:cubicBezTo>
                    <a:cubicBezTo>
                      <a:pt x="394" y="17"/>
                      <a:pt x="395" y="17"/>
                      <a:pt x="396" y="18"/>
                    </a:cubicBezTo>
                    <a:cubicBezTo>
                      <a:pt x="395" y="18"/>
                      <a:pt x="394" y="18"/>
                      <a:pt x="394" y="18"/>
                    </a:cubicBezTo>
                    <a:close/>
                    <a:moveTo>
                      <a:pt x="399" y="22"/>
                    </a:moveTo>
                    <a:cubicBezTo>
                      <a:pt x="398" y="22"/>
                      <a:pt x="398" y="21"/>
                      <a:pt x="398" y="21"/>
                    </a:cubicBezTo>
                    <a:cubicBezTo>
                      <a:pt x="399" y="21"/>
                      <a:pt x="399" y="22"/>
                      <a:pt x="399" y="22"/>
                    </a:cubicBezTo>
                    <a:close/>
                    <a:moveTo>
                      <a:pt x="403" y="28"/>
                    </a:moveTo>
                    <a:cubicBezTo>
                      <a:pt x="401" y="28"/>
                      <a:pt x="401" y="27"/>
                      <a:pt x="400" y="26"/>
                    </a:cubicBezTo>
                    <a:cubicBezTo>
                      <a:pt x="402" y="26"/>
                      <a:pt x="402" y="25"/>
                      <a:pt x="403" y="24"/>
                    </a:cubicBezTo>
                    <a:cubicBezTo>
                      <a:pt x="403" y="25"/>
                      <a:pt x="402" y="25"/>
                      <a:pt x="402" y="27"/>
                    </a:cubicBezTo>
                    <a:cubicBezTo>
                      <a:pt x="403" y="27"/>
                      <a:pt x="404" y="27"/>
                      <a:pt x="403" y="28"/>
                    </a:cubicBezTo>
                    <a:close/>
                    <a:moveTo>
                      <a:pt x="427" y="27"/>
                    </a:moveTo>
                    <a:cubicBezTo>
                      <a:pt x="427" y="26"/>
                      <a:pt x="425" y="26"/>
                      <a:pt x="426" y="25"/>
                    </a:cubicBezTo>
                    <a:cubicBezTo>
                      <a:pt x="427" y="25"/>
                      <a:pt x="427" y="25"/>
                      <a:pt x="427" y="25"/>
                    </a:cubicBezTo>
                    <a:cubicBezTo>
                      <a:pt x="427" y="26"/>
                      <a:pt x="427" y="27"/>
                      <a:pt x="427" y="27"/>
                    </a:cubicBezTo>
                    <a:close/>
                    <a:moveTo>
                      <a:pt x="435" y="22"/>
                    </a:moveTo>
                    <a:cubicBezTo>
                      <a:pt x="437" y="22"/>
                      <a:pt x="437" y="22"/>
                      <a:pt x="437" y="22"/>
                    </a:cubicBezTo>
                    <a:cubicBezTo>
                      <a:pt x="440" y="22"/>
                      <a:pt x="435" y="23"/>
                      <a:pt x="435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3365"/>
              <p:cNvSpPr/>
              <p:nvPr/>
            </p:nvSpPr>
            <p:spPr bwMode="auto">
              <a:xfrm>
                <a:off x="8604251" y="4851400"/>
                <a:ext cx="3175" cy="476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706" name="组合 1705"/>
          <p:cNvGrpSpPr/>
          <p:nvPr/>
        </p:nvGrpSpPr>
        <p:grpSpPr>
          <a:xfrm>
            <a:off x="4599399" y="1892957"/>
            <a:ext cx="6384070" cy="584775"/>
            <a:chOff x="4205272" y="1822700"/>
            <a:chExt cx="6384070" cy="584775"/>
          </a:xfrm>
        </p:grpSpPr>
        <p:grpSp>
          <p:nvGrpSpPr>
            <p:cNvPr id="1661" name="组合 1660"/>
            <p:cNvGrpSpPr/>
            <p:nvPr/>
          </p:nvGrpSpPr>
          <p:grpSpPr>
            <a:xfrm>
              <a:off x="4205272" y="1830574"/>
              <a:ext cx="178706" cy="569027"/>
              <a:chOff x="2022476" y="5602288"/>
              <a:chExt cx="500062" cy="1592263"/>
            </a:xfrm>
            <a:solidFill>
              <a:schemeClr val="bg1">
                <a:lumMod val="75000"/>
              </a:schemeClr>
            </a:solidFill>
          </p:grpSpPr>
          <p:sp>
            <p:nvSpPr>
              <p:cNvPr id="1662" name="Freeform 270"/>
              <p:cNvSpPr/>
              <p:nvPr/>
            </p:nvSpPr>
            <p:spPr bwMode="auto">
              <a:xfrm>
                <a:off x="2033588" y="6632575"/>
                <a:ext cx="488950" cy="446088"/>
              </a:xfrm>
              <a:custGeom>
                <a:avLst/>
                <a:gdLst>
                  <a:gd name="T0" fmla="*/ 121 w 151"/>
                  <a:gd name="T1" fmla="*/ 137 h 137"/>
                  <a:gd name="T2" fmla="*/ 121 w 151"/>
                  <a:gd name="T3" fmla="*/ 136 h 137"/>
                  <a:gd name="T4" fmla="*/ 117 w 151"/>
                  <a:gd name="T5" fmla="*/ 134 h 137"/>
                  <a:gd name="T6" fmla="*/ 144 w 151"/>
                  <a:gd name="T7" fmla="*/ 100 h 137"/>
                  <a:gd name="T8" fmla="*/ 105 w 151"/>
                  <a:gd name="T9" fmla="*/ 122 h 137"/>
                  <a:gd name="T10" fmla="*/ 105 w 151"/>
                  <a:gd name="T11" fmla="*/ 121 h 137"/>
                  <a:gd name="T12" fmla="*/ 71 w 151"/>
                  <a:gd name="T13" fmla="*/ 121 h 137"/>
                  <a:gd name="T14" fmla="*/ 146 w 151"/>
                  <a:gd name="T15" fmla="*/ 61 h 137"/>
                  <a:gd name="T16" fmla="*/ 24 w 151"/>
                  <a:gd name="T17" fmla="*/ 131 h 137"/>
                  <a:gd name="T18" fmla="*/ 19 w 151"/>
                  <a:gd name="T19" fmla="*/ 134 h 137"/>
                  <a:gd name="T20" fmla="*/ 135 w 151"/>
                  <a:gd name="T21" fmla="*/ 57 h 137"/>
                  <a:gd name="T22" fmla="*/ 24 w 151"/>
                  <a:gd name="T23" fmla="*/ 122 h 137"/>
                  <a:gd name="T24" fmla="*/ 24 w 151"/>
                  <a:gd name="T25" fmla="*/ 121 h 137"/>
                  <a:gd name="T26" fmla="*/ 114 w 151"/>
                  <a:gd name="T27" fmla="*/ 55 h 137"/>
                  <a:gd name="T28" fmla="*/ 24 w 151"/>
                  <a:gd name="T29" fmla="*/ 107 h 137"/>
                  <a:gd name="T30" fmla="*/ 24 w 151"/>
                  <a:gd name="T31" fmla="*/ 106 h 137"/>
                  <a:gd name="T32" fmla="*/ 107 w 151"/>
                  <a:gd name="T33" fmla="*/ 55 h 137"/>
                  <a:gd name="T34" fmla="*/ 1 w 151"/>
                  <a:gd name="T35" fmla="*/ 117 h 137"/>
                  <a:gd name="T36" fmla="*/ 0 w 151"/>
                  <a:gd name="T37" fmla="*/ 117 h 137"/>
                  <a:gd name="T38" fmla="*/ 16 w 151"/>
                  <a:gd name="T39" fmla="*/ 88 h 137"/>
                  <a:gd name="T40" fmla="*/ 29 w 151"/>
                  <a:gd name="T41" fmla="*/ 79 h 137"/>
                  <a:gd name="T42" fmla="*/ 30 w 151"/>
                  <a:gd name="T43" fmla="*/ 74 h 137"/>
                  <a:gd name="T44" fmla="*/ 30 w 151"/>
                  <a:gd name="T45" fmla="*/ 73 h 137"/>
                  <a:gd name="T46" fmla="*/ 33 w 151"/>
                  <a:gd name="T47" fmla="*/ 71 h 137"/>
                  <a:gd name="T48" fmla="*/ 61 w 151"/>
                  <a:gd name="T49" fmla="*/ 48 h 137"/>
                  <a:gd name="T50" fmla="*/ 26 w 151"/>
                  <a:gd name="T51" fmla="*/ 68 h 137"/>
                  <a:gd name="T52" fmla="*/ 25 w 151"/>
                  <a:gd name="T53" fmla="*/ 67 h 137"/>
                  <a:gd name="T54" fmla="*/ 13 w 151"/>
                  <a:gd name="T55" fmla="*/ 65 h 137"/>
                  <a:gd name="T56" fmla="*/ 15 w 151"/>
                  <a:gd name="T57" fmla="*/ 50 h 137"/>
                  <a:gd name="T58" fmla="*/ 14 w 151"/>
                  <a:gd name="T59" fmla="*/ 50 h 137"/>
                  <a:gd name="T60" fmla="*/ 15 w 151"/>
                  <a:gd name="T61" fmla="*/ 54 h 137"/>
                  <a:gd name="T62" fmla="*/ 123 w 151"/>
                  <a:gd name="T63" fmla="*/ 0 h 137"/>
                  <a:gd name="T64" fmla="*/ 75 w 151"/>
                  <a:gd name="T65" fmla="*/ 35 h 137"/>
                  <a:gd name="T66" fmla="*/ 110 w 151"/>
                  <a:gd name="T67" fmla="*/ 18 h 137"/>
                  <a:gd name="T68" fmla="*/ 86 w 151"/>
                  <a:gd name="T69" fmla="*/ 36 h 137"/>
                  <a:gd name="T70" fmla="*/ 101 w 151"/>
                  <a:gd name="T71" fmla="*/ 32 h 137"/>
                  <a:gd name="T72" fmla="*/ 24 w 151"/>
                  <a:gd name="T73" fmla="*/ 83 h 137"/>
                  <a:gd name="T74" fmla="*/ 117 w 151"/>
                  <a:gd name="T75" fmla="*/ 30 h 137"/>
                  <a:gd name="T76" fmla="*/ 117 w 151"/>
                  <a:gd name="T77" fmla="*/ 30 h 137"/>
                  <a:gd name="T78" fmla="*/ 53 w 151"/>
                  <a:gd name="T79" fmla="*/ 85 h 137"/>
                  <a:gd name="T80" fmla="*/ 129 w 151"/>
                  <a:gd name="T81" fmla="*/ 42 h 137"/>
                  <a:gd name="T82" fmla="*/ 129 w 151"/>
                  <a:gd name="T83" fmla="*/ 43 h 137"/>
                  <a:gd name="T84" fmla="*/ 118 w 151"/>
                  <a:gd name="T85" fmla="*/ 52 h 137"/>
                  <a:gd name="T86" fmla="*/ 118 w 151"/>
                  <a:gd name="T87" fmla="*/ 53 h 137"/>
                  <a:gd name="T88" fmla="*/ 144 w 151"/>
                  <a:gd name="T89" fmla="*/ 52 h 137"/>
                  <a:gd name="T90" fmla="*/ 145 w 151"/>
                  <a:gd name="T91" fmla="*/ 52 h 137"/>
                  <a:gd name="T92" fmla="*/ 80 w 151"/>
                  <a:gd name="T93" fmla="*/ 98 h 137"/>
                  <a:gd name="T94" fmla="*/ 150 w 151"/>
                  <a:gd name="T95" fmla="*/ 58 h 137"/>
                  <a:gd name="T96" fmla="*/ 151 w 151"/>
                  <a:gd name="T97" fmla="*/ 58 h 137"/>
                  <a:gd name="T98" fmla="*/ 147 w 151"/>
                  <a:gd name="T99" fmla="*/ 61 h 137"/>
                  <a:gd name="T100" fmla="*/ 131 w 151"/>
                  <a:gd name="T101" fmla="*/ 86 h 137"/>
                  <a:gd name="T102" fmla="*/ 107 w 151"/>
                  <a:gd name="T103" fmla="*/ 120 h 137"/>
                  <a:gd name="T104" fmla="*/ 146 w 151"/>
                  <a:gd name="T105" fmla="*/ 98 h 137"/>
                  <a:gd name="T106" fmla="*/ 146 w 151"/>
                  <a:gd name="T107" fmla="*/ 99 h 137"/>
                  <a:gd name="T108" fmla="*/ 134 w 151"/>
                  <a:gd name="T109" fmla="*/ 124 h 137"/>
                  <a:gd name="T110" fmla="*/ 134 w 151"/>
                  <a:gd name="T111" fmla="*/ 125 h 137"/>
                  <a:gd name="T112" fmla="*/ 135 w 151"/>
                  <a:gd name="T113" fmla="*/ 128 h 137"/>
                  <a:gd name="T114" fmla="*/ 130 w 151"/>
                  <a:gd name="T115" fmla="*/ 134 h 137"/>
                  <a:gd name="T116" fmla="*/ 126 w 151"/>
                  <a:gd name="T117" fmla="*/ 137 h 137"/>
                  <a:gd name="T118" fmla="*/ 131 w 151"/>
                  <a:gd name="T119" fmla="*/ 132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1" h="137">
                    <a:moveTo>
                      <a:pt x="121" y="137"/>
                    </a:moveTo>
                    <a:cubicBezTo>
                      <a:pt x="121" y="137"/>
                      <a:pt x="121" y="137"/>
                      <a:pt x="121" y="137"/>
                    </a:cubicBezTo>
                    <a:cubicBezTo>
                      <a:pt x="121" y="137"/>
                      <a:pt x="121" y="137"/>
                      <a:pt x="121" y="137"/>
                    </a:cubicBezTo>
                    <a:cubicBezTo>
                      <a:pt x="121" y="137"/>
                      <a:pt x="121" y="137"/>
                      <a:pt x="121" y="136"/>
                    </a:cubicBezTo>
                    <a:cubicBezTo>
                      <a:pt x="121" y="136"/>
                      <a:pt x="121" y="136"/>
                      <a:pt x="121" y="136"/>
                    </a:cubicBezTo>
                    <a:cubicBezTo>
                      <a:pt x="121" y="136"/>
                      <a:pt x="121" y="136"/>
                      <a:pt x="121" y="136"/>
                    </a:cubicBezTo>
                    <a:cubicBezTo>
                      <a:pt x="121" y="136"/>
                      <a:pt x="122" y="135"/>
                      <a:pt x="125" y="132"/>
                    </a:cubicBezTo>
                    <a:cubicBezTo>
                      <a:pt x="127" y="130"/>
                      <a:pt x="129" y="128"/>
                      <a:pt x="131" y="126"/>
                    </a:cubicBezTo>
                    <a:cubicBezTo>
                      <a:pt x="117" y="134"/>
                      <a:pt x="117" y="134"/>
                      <a:pt x="117" y="134"/>
                    </a:cubicBezTo>
                    <a:cubicBezTo>
                      <a:pt x="117" y="135"/>
                      <a:pt x="116" y="135"/>
                      <a:pt x="116" y="134"/>
                    </a:cubicBezTo>
                    <a:cubicBezTo>
                      <a:pt x="116" y="134"/>
                      <a:pt x="116" y="134"/>
                      <a:pt x="116" y="134"/>
                    </a:cubicBezTo>
                    <a:cubicBezTo>
                      <a:pt x="123" y="126"/>
                      <a:pt x="139" y="106"/>
                      <a:pt x="144" y="100"/>
                    </a:cubicBezTo>
                    <a:cubicBezTo>
                      <a:pt x="105" y="122"/>
                      <a:pt x="105" y="122"/>
                      <a:pt x="105" y="122"/>
                    </a:cubicBezTo>
                    <a:cubicBezTo>
                      <a:pt x="105" y="122"/>
                      <a:pt x="105" y="122"/>
                      <a:pt x="105" y="122"/>
                    </a:cubicBezTo>
                    <a:cubicBezTo>
                      <a:pt x="105" y="122"/>
                      <a:pt x="105" y="122"/>
                      <a:pt x="105" y="122"/>
                    </a:cubicBezTo>
                    <a:cubicBezTo>
                      <a:pt x="105" y="122"/>
                      <a:pt x="105" y="122"/>
                      <a:pt x="105" y="121"/>
                    </a:cubicBezTo>
                    <a:cubicBezTo>
                      <a:pt x="105" y="121"/>
                      <a:pt x="105" y="121"/>
                      <a:pt x="105" y="121"/>
                    </a:cubicBezTo>
                    <a:cubicBezTo>
                      <a:pt x="105" y="121"/>
                      <a:pt x="105" y="121"/>
                      <a:pt x="105" y="121"/>
                    </a:cubicBezTo>
                    <a:cubicBezTo>
                      <a:pt x="106" y="120"/>
                      <a:pt x="108" y="117"/>
                      <a:pt x="115" y="107"/>
                    </a:cubicBezTo>
                    <a:cubicBezTo>
                      <a:pt x="121" y="100"/>
                      <a:pt x="127" y="91"/>
                      <a:pt x="130" y="87"/>
                    </a:cubicBezTo>
                    <a:cubicBezTo>
                      <a:pt x="71" y="121"/>
                      <a:pt x="71" y="121"/>
                      <a:pt x="71" y="121"/>
                    </a:cubicBezTo>
                    <a:cubicBezTo>
                      <a:pt x="71" y="121"/>
                      <a:pt x="71" y="121"/>
                      <a:pt x="71" y="121"/>
                    </a:cubicBezTo>
                    <a:cubicBezTo>
                      <a:pt x="71" y="121"/>
                      <a:pt x="71" y="120"/>
                      <a:pt x="71" y="120"/>
                    </a:cubicBezTo>
                    <a:cubicBezTo>
                      <a:pt x="72" y="120"/>
                      <a:pt x="129" y="74"/>
                      <a:pt x="146" y="61"/>
                    </a:cubicBezTo>
                    <a:cubicBezTo>
                      <a:pt x="135" y="68"/>
                      <a:pt x="106" y="84"/>
                      <a:pt x="81" y="99"/>
                    </a:cubicBezTo>
                    <a:cubicBezTo>
                      <a:pt x="65" y="108"/>
                      <a:pt x="50" y="117"/>
                      <a:pt x="38" y="123"/>
                    </a:cubicBezTo>
                    <a:cubicBezTo>
                      <a:pt x="33" y="127"/>
                      <a:pt x="28" y="129"/>
                      <a:pt x="24" y="131"/>
                    </a:cubicBezTo>
                    <a:cubicBezTo>
                      <a:pt x="22" y="133"/>
                      <a:pt x="20" y="134"/>
                      <a:pt x="20" y="134"/>
                    </a:cubicBezTo>
                    <a:cubicBezTo>
                      <a:pt x="19" y="134"/>
                      <a:pt x="19" y="134"/>
                      <a:pt x="19" y="134"/>
                    </a:cubicBezTo>
                    <a:cubicBezTo>
                      <a:pt x="19" y="134"/>
                      <a:pt x="19" y="134"/>
                      <a:pt x="19" y="134"/>
                    </a:cubicBezTo>
                    <a:cubicBezTo>
                      <a:pt x="19" y="134"/>
                      <a:pt x="19" y="134"/>
                      <a:pt x="19" y="134"/>
                    </a:cubicBezTo>
                    <a:cubicBezTo>
                      <a:pt x="18" y="134"/>
                      <a:pt x="19" y="134"/>
                      <a:pt x="19" y="134"/>
                    </a:cubicBezTo>
                    <a:cubicBezTo>
                      <a:pt x="135" y="57"/>
                      <a:pt x="135" y="57"/>
                      <a:pt x="135" y="57"/>
                    </a:cubicBezTo>
                    <a:cubicBezTo>
                      <a:pt x="114" y="69"/>
                      <a:pt x="57" y="103"/>
                      <a:pt x="24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4" y="122"/>
                      <a:pt x="24" y="122"/>
                      <a:pt x="24" y="122"/>
                    </a:cubicBezTo>
                    <a:cubicBezTo>
                      <a:pt x="23" y="122"/>
                      <a:pt x="23" y="121"/>
                      <a:pt x="24" y="121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24" y="121"/>
                      <a:pt x="24" y="121"/>
                      <a:pt x="24" y="121"/>
                    </a:cubicBezTo>
                    <a:cubicBezTo>
                      <a:pt x="25" y="120"/>
                      <a:pt x="29" y="117"/>
                      <a:pt x="38" y="110"/>
                    </a:cubicBezTo>
                    <a:cubicBezTo>
                      <a:pt x="47" y="104"/>
                      <a:pt x="59" y="95"/>
                      <a:pt x="71" y="87"/>
                    </a:cubicBezTo>
                    <a:cubicBezTo>
                      <a:pt x="88" y="74"/>
                      <a:pt x="106" y="61"/>
                      <a:pt x="114" y="55"/>
                    </a:cubicBezTo>
                    <a:cubicBezTo>
                      <a:pt x="102" y="61"/>
                      <a:pt x="72" y="79"/>
                      <a:pt x="51" y="92"/>
                    </a:cubicBezTo>
                    <a:cubicBezTo>
                      <a:pt x="25" y="107"/>
                      <a:pt x="25" y="107"/>
                      <a:pt x="24" y="107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7"/>
                      <a:pt x="24" y="107"/>
                      <a:pt x="24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5" y="105"/>
                      <a:pt x="29" y="103"/>
                      <a:pt x="40" y="96"/>
                    </a:cubicBezTo>
                    <a:cubicBezTo>
                      <a:pt x="49" y="91"/>
                      <a:pt x="61" y="83"/>
                      <a:pt x="76" y="74"/>
                    </a:cubicBezTo>
                    <a:cubicBezTo>
                      <a:pt x="87" y="67"/>
                      <a:pt x="98" y="61"/>
                      <a:pt x="107" y="55"/>
                    </a:cubicBezTo>
                    <a:cubicBezTo>
                      <a:pt x="92" y="64"/>
                      <a:pt x="72" y="76"/>
                      <a:pt x="54" y="86"/>
                    </a:cubicBezTo>
                    <a:cubicBezTo>
                      <a:pt x="10" y="112"/>
                      <a:pt x="2" y="116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1" y="117"/>
                      <a:pt x="1" y="117"/>
                    </a:cubicBezTo>
                    <a:cubicBezTo>
                      <a:pt x="1" y="117"/>
                      <a:pt x="0" y="117"/>
                      <a:pt x="0" y="117"/>
                    </a:cubicBezTo>
                    <a:cubicBezTo>
                      <a:pt x="0" y="117"/>
                      <a:pt x="0" y="117"/>
                      <a:pt x="0" y="117"/>
                    </a:cubicBezTo>
                    <a:cubicBezTo>
                      <a:pt x="0" y="117"/>
                      <a:pt x="0" y="116"/>
                      <a:pt x="0" y="116"/>
                    </a:cubicBezTo>
                    <a:cubicBezTo>
                      <a:pt x="35" y="91"/>
                      <a:pt x="96" y="46"/>
                      <a:pt x="112" y="33"/>
                    </a:cubicBezTo>
                    <a:cubicBezTo>
                      <a:pt x="81" y="52"/>
                      <a:pt x="18" y="88"/>
                      <a:pt x="16" y="88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8"/>
                      <a:pt x="16" y="88"/>
                      <a:pt x="16" y="88"/>
                    </a:cubicBezTo>
                    <a:cubicBezTo>
                      <a:pt x="16" y="87"/>
                      <a:pt x="16" y="87"/>
                      <a:pt x="29" y="79"/>
                    </a:cubicBezTo>
                    <a:cubicBezTo>
                      <a:pt x="37" y="73"/>
                      <a:pt x="48" y="66"/>
                      <a:pt x="59" y="59"/>
                    </a:cubicBezTo>
                    <a:cubicBezTo>
                      <a:pt x="69" y="53"/>
                      <a:pt x="79" y="46"/>
                      <a:pt x="86" y="41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30" y="74"/>
                      <a:pt x="30" y="74"/>
                      <a:pt x="30" y="74"/>
                    </a:cubicBezTo>
                    <a:cubicBezTo>
                      <a:pt x="29" y="74"/>
                      <a:pt x="29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2" y="72"/>
                      <a:pt x="33" y="71"/>
                    </a:cubicBezTo>
                    <a:cubicBezTo>
                      <a:pt x="36" y="69"/>
                      <a:pt x="39" y="67"/>
                      <a:pt x="43" y="64"/>
                    </a:cubicBezTo>
                    <a:cubicBezTo>
                      <a:pt x="61" y="52"/>
                      <a:pt x="94" y="30"/>
                      <a:pt x="106" y="22"/>
                    </a:cubicBezTo>
                    <a:cubicBezTo>
                      <a:pt x="97" y="27"/>
                      <a:pt x="77" y="38"/>
                      <a:pt x="61" y="48"/>
                    </a:cubicBezTo>
                    <a:cubicBezTo>
                      <a:pt x="32" y="64"/>
                      <a:pt x="27" y="67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6" y="68"/>
                      <a:pt x="26" y="68"/>
                      <a:pt x="26" y="68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8"/>
                      <a:pt x="25" y="68"/>
                      <a:pt x="25" y="68"/>
                    </a:cubicBezTo>
                    <a:cubicBezTo>
                      <a:pt x="25" y="68"/>
                      <a:pt x="25" y="67"/>
                      <a:pt x="25" y="67"/>
                    </a:cubicBezTo>
                    <a:cubicBezTo>
                      <a:pt x="53" y="48"/>
                      <a:pt x="103" y="14"/>
                      <a:pt x="118" y="4"/>
                    </a:cubicBezTo>
                    <a:cubicBezTo>
                      <a:pt x="102" y="13"/>
                      <a:pt x="45" y="46"/>
                      <a:pt x="13" y="65"/>
                    </a:cubicBezTo>
                    <a:cubicBezTo>
                      <a:pt x="13" y="65"/>
                      <a:pt x="13" y="65"/>
                      <a:pt x="13" y="65"/>
                    </a:cubicBezTo>
                    <a:cubicBezTo>
                      <a:pt x="12" y="65"/>
                      <a:pt x="12" y="65"/>
                      <a:pt x="12" y="65"/>
                    </a:cubicBezTo>
                    <a:cubicBezTo>
                      <a:pt x="12" y="64"/>
                      <a:pt x="12" y="64"/>
                      <a:pt x="14" y="54"/>
                    </a:cubicBezTo>
                    <a:cubicBezTo>
                      <a:pt x="15" y="52"/>
                      <a:pt x="15" y="51"/>
                      <a:pt x="15" y="50"/>
                    </a:cubicBezTo>
                    <a:cubicBezTo>
                      <a:pt x="14" y="51"/>
                      <a:pt x="14" y="51"/>
                      <a:pt x="14" y="51"/>
                    </a:cubicBezTo>
                    <a:cubicBezTo>
                      <a:pt x="14" y="51"/>
                      <a:pt x="14" y="51"/>
                      <a:pt x="14" y="50"/>
                    </a:cubicBezTo>
                    <a:cubicBezTo>
                      <a:pt x="13" y="50"/>
                      <a:pt x="14" y="50"/>
                      <a:pt x="14" y="50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7" y="49"/>
                      <a:pt x="17" y="49"/>
                      <a:pt x="15" y="54"/>
                    </a:cubicBezTo>
                    <a:cubicBezTo>
                      <a:pt x="15" y="57"/>
                      <a:pt x="14" y="62"/>
                      <a:pt x="13" y="63"/>
                    </a:cubicBezTo>
                    <a:cubicBezTo>
                      <a:pt x="54" y="39"/>
                      <a:pt x="121" y="0"/>
                      <a:pt x="123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4" y="1"/>
                      <a:pt x="124" y="1"/>
                      <a:pt x="108" y="12"/>
                    </a:cubicBezTo>
                    <a:cubicBezTo>
                      <a:pt x="100" y="17"/>
                      <a:pt x="89" y="25"/>
                      <a:pt x="75" y="35"/>
                    </a:cubicBezTo>
                    <a:cubicBezTo>
                      <a:pt x="59" y="45"/>
                      <a:pt x="44" y="55"/>
                      <a:pt x="35" y="62"/>
                    </a:cubicBezTo>
                    <a:cubicBezTo>
                      <a:pt x="42" y="58"/>
                      <a:pt x="51" y="52"/>
                      <a:pt x="60" y="47"/>
                    </a:cubicBezTo>
                    <a:cubicBezTo>
                      <a:pt x="102" y="22"/>
                      <a:pt x="109" y="18"/>
                      <a:pt x="110" y="18"/>
                    </a:cubicBezTo>
                    <a:cubicBezTo>
                      <a:pt x="110" y="18"/>
                      <a:pt x="110" y="18"/>
                      <a:pt x="110" y="18"/>
                    </a:cubicBezTo>
                    <a:cubicBezTo>
                      <a:pt x="111" y="18"/>
                      <a:pt x="111" y="18"/>
                      <a:pt x="111" y="18"/>
                    </a:cubicBezTo>
                    <a:cubicBezTo>
                      <a:pt x="111" y="19"/>
                      <a:pt x="111" y="19"/>
                      <a:pt x="86" y="36"/>
                    </a:cubicBezTo>
                    <a:cubicBezTo>
                      <a:pt x="72" y="46"/>
                      <a:pt x="55" y="57"/>
                      <a:pt x="43" y="65"/>
                    </a:cubicBezTo>
                    <a:cubicBezTo>
                      <a:pt x="43" y="65"/>
                      <a:pt x="42" y="66"/>
                      <a:pt x="41" y="67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102" y="32"/>
                      <a:pt x="102" y="32"/>
                      <a:pt x="102" y="32"/>
                    </a:cubicBezTo>
                    <a:cubicBezTo>
                      <a:pt x="102" y="32"/>
                      <a:pt x="102" y="32"/>
                      <a:pt x="102" y="33"/>
                    </a:cubicBezTo>
                    <a:cubicBezTo>
                      <a:pt x="79" y="47"/>
                      <a:pt x="40" y="73"/>
                      <a:pt x="24" y="83"/>
                    </a:cubicBezTo>
                    <a:cubicBezTo>
                      <a:pt x="43" y="73"/>
                      <a:pt x="94" y="42"/>
                      <a:pt x="116" y="29"/>
                    </a:cubicBezTo>
                    <a:cubicBezTo>
                      <a:pt x="116" y="29"/>
                      <a:pt x="117" y="29"/>
                      <a:pt x="117" y="29"/>
                    </a:cubicBezTo>
                    <a:cubicBezTo>
                      <a:pt x="117" y="29"/>
                      <a:pt x="117" y="29"/>
                      <a:pt x="117" y="30"/>
                    </a:cubicBezTo>
                    <a:cubicBezTo>
                      <a:pt x="117" y="30"/>
                      <a:pt x="117" y="30"/>
                      <a:pt x="117" y="30"/>
                    </a:cubicBezTo>
                    <a:cubicBezTo>
                      <a:pt x="117" y="30"/>
                      <a:pt x="117" y="30"/>
                      <a:pt x="117" y="30"/>
                    </a:cubicBezTo>
                    <a:cubicBezTo>
                      <a:pt x="117" y="30"/>
                      <a:pt x="117" y="30"/>
                      <a:pt x="117" y="30"/>
                    </a:cubicBezTo>
                    <a:cubicBezTo>
                      <a:pt x="115" y="32"/>
                      <a:pt x="105" y="40"/>
                      <a:pt x="59" y="74"/>
                    </a:cubicBezTo>
                    <a:cubicBezTo>
                      <a:pt x="38" y="90"/>
                      <a:pt x="16" y="105"/>
                      <a:pt x="6" y="113"/>
                    </a:cubicBezTo>
                    <a:cubicBezTo>
                      <a:pt x="16" y="108"/>
                      <a:pt x="34" y="97"/>
                      <a:pt x="53" y="85"/>
                    </a:cubicBezTo>
                    <a:cubicBezTo>
                      <a:pt x="110" y="53"/>
                      <a:pt x="126" y="43"/>
                      <a:pt x="129" y="42"/>
                    </a:cubicBezTo>
                    <a:cubicBezTo>
                      <a:pt x="129" y="42"/>
                      <a:pt x="129" y="42"/>
                      <a:pt x="129" y="42"/>
                    </a:cubicBezTo>
                    <a:cubicBezTo>
                      <a:pt x="129" y="42"/>
                      <a:pt x="129" y="42"/>
                      <a:pt x="129" y="42"/>
                    </a:cubicBezTo>
                    <a:cubicBezTo>
                      <a:pt x="129" y="42"/>
                      <a:pt x="129" y="42"/>
                      <a:pt x="129" y="42"/>
                    </a:cubicBezTo>
                    <a:cubicBezTo>
                      <a:pt x="129" y="42"/>
                      <a:pt x="130" y="42"/>
                      <a:pt x="130" y="42"/>
                    </a:cubicBezTo>
                    <a:cubicBezTo>
                      <a:pt x="130" y="42"/>
                      <a:pt x="130" y="43"/>
                      <a:pt x="129" y="43"/>
                    </a:cubicBezTo>
                    <a:cubicBezTo>
                      <a:pt x="107" y="56"/>
                      <a:pt x="73" y="77"/>
                      <a:pt x="50" y="91"/>
                    </a:cubicBezTo>
                    <a:cubicBezTo>
                      <a:pt x="50" y="91"/>
                      <a:pt x="50" y="91"/>
                      <a:pt x="51" y="91"/>
                    </a:cubicBezTo>
                    <a:cubicBezTo>
                      <a:pt x="101" y="61"/>
                      <a:pt x="117" y="52"/>
                      <a:pt x="118" y="52"/>
                    </a:cubicBezTo>
                    <a:cubicBezTo>
                      <a:pt x="118" y="52"/>
                      <a:pt x="118" y="52"/>
                      <a:pt x="118" y="52"/>
                    </a:cubicBezTo>
                    <a:cubicBezTo>
                      <a:pt x="118" y="52"/>
                      <a:pt x="118" y="52"/>
                      <a:pt x="118" y="52"/>
                    </a:cubicBezTo>
                    <a:cubicBezTo>
                      <a:pt x="119" y="53"/>
                      <a:pt x="119" y="53"/>
                      <a:pt x="118" y="53"/>
                    </a:cubicBezTo>
                    <a:cubicBezTo>
                      <a:pt x="92" y="72"/>
                      <a:pt x="48" y="104"/>
                      <a:pt x="31" y="117"/>
                    </a:cubicBezTo>
                    <a:cubicBezTo>
                      <a:pt x="74" y="92"/>
                      <a:pt x="137" y="54"/>
                      <a:pt x="144" y="52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44" y="52"/>
                      <a:pt x="144" y="52"/>
                      <a:pt x="144" y="52"/>
                    </a:cubicBezTo>
                    <a:cubicBezTo>
                      <a:pt x="144" y="52"/>
                      <a:pt x="144" y="51"/>
                      <a:pt x="144" y="51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145" y="52"/>
                      <a:pt x="145" y="52"/>
                      <a:pt x="145" y="52"/>
                    </a:cubicBezTo>
                    <a:cubicBezTo>
                      <a:pt x="32" y="126"/>
                      <a:pt x="32" y="126"/>
                      <a:pt x="32" y="126"/>
                    </a:cubicBezTo>
                    <a:cubicBezTo>
                      <a:pt x="44" y="119"/>
                      <a:pt x="62" y="108"/>
                      <a:pt x="80" y="98"/>
                    </a:cubicBezTo>
                    <a:cubicBezTo>
                      <a:pt x="138" y="64"/>
                      <a:pt x="148" y="59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0" y="58"/>
                      <a:pt x="150" y="58"/>
                      <a:pt x="150" y="58"/>
                    </a:cubicBezTo>
                    <a:cubicBezTo>
                      <a:pt x="151" y="57"/>
                      <a:pt x="151" y="57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0" y="59"/>
                      <a:pt x="149" y="60"/>
                      <a:pt x="147" y="61"/>
                    </a:cubicBezTo>
                    <a:cubicBezTo>
                      <a:pt x="76" y="117"/>
                      <a:pt x="76" y="117"/>
                      <a:pt x="76" y="117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1" y="86"/>
                      <a:pt x="131" y="86"/>
                      <a:pt x="131" y="86"/>
                    </a:cubicBezTo>
                    <a:cubicBezTo>
                      <a:pt x="131" y="86"/>
                      <a:pt x="132" y="86"/>
                      <a:pt x="132" y="86"/>
                    </a:cubicBezTo>
                    <a:cubicBezTo>
                      <a:pt x="132" y="86"/>
                      <a:pt x="132" y="86"/>
                      <a:pt x="116" y="108"/>
                    </a:cubicBezTo>
                    <a:cubicBezTo>
                      <a:pt x="112" y="113"/>
                      <a:pt x="109" y="118"/>
                      <a:pt x="107" y="120"/>
                    </a:cubicBezTo>
                    <a:cubicBezTo>
                      <a:pt x="145" y="98"/>
                      <a:pt x="145" y="98"/>
                      <a:pt x="145" y="98"/>
                    </a:cubicBezTo>
                    <a:cubicBezTo>
                      <a:pt x="145" y="98"/>
                      <a:pt x="146" y="98"/>
                      <a:pt x="146" y="98"/>
                    </a:cubicBezTo>
                    <a:cubicBezTo>
                      <a:pt x="146" y="98"/>
                      <a:pt x="146" y="98"/>
                      <a:pt x="146" y="98"/>
                    </a:cubicBezTo>
                    <a:cubicBezTo>
                      <a:pt x="146" y="98"/>
                      <a:pt x="146" y="98"/>
                      <a:pt x="146" y="99"/>
                    </a:cubicBezTo>
                    <a:cubicBezTo>
                      <a:pt x="146" y="99"/>
                      <a:pt x="146" y="99"/>
                      <a:pt x="146" y="99"/>
                    </a:cubicBezTo>
                    <a:cubicBezTo>
                      <a:pt x="146" y="99"/>
                      <a:pt x="146" y="99"/>
                      <a:pt x="146" y="99"/>
                    </a:cubicBezTo>
                    <a:cubicBezTo>
                      <a:pt x="145" y="100"/>
                      <a:pt x="140" y="106"/>
                      <a:pt x="119" y="132"/>
                    </a:cubicBezTo>
                    <a:cubicBezTo>
                      <a:pt x="133" y="124"/>
                      <a:pt x="133" y="124"/>
                      <a:pt x="133" y="124"/>
                    </a:cubicBezTo>
                    <a:cubicBezTo>
                      <a:pt x="134" y="124"/>
                      <a:pt x="134" y="124"/>
                      <a:pt x="134" y="124"/>
                    </a:cubicBezTo>
                    <a:cubicBezTo>
                      <a:pt x="134" y="124"/>
                      <a:pt x="134" y="124"/>
                      <a:pt x="134" y="125"/>
                    </a:cubicBez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4" y="125"/>
                      <a:pt x="134" y="125"/>
                      <a:pt x="134" y="125"/>
                    </a:cubicBezTo>
                    <a:cubicBezTo>
                      <a:pt x="133" y="125"/>
                      <a:pt x="131" y="127"/>
                      <a:pt x="126" y="133"/>
                    </a:cubicBezTo>
                    <a:cubicBezTo>
                      <a:pt x="125" y="134"/>
                      <a:pt x="124" y="134"/>
                      <a:pt x="124" y="135"/>
                    </a:cubicBezTo>
                    <a:cubicBezTo>
                      <a:pt x="135" y="128"/>
                      <a:pt x="135" y="128"/>
                      <a:pt x="135" y="128"/>
                    </a:cubicBezTo>
                    <a:cubicBezTo>
                      <a:pt x="135" y="128"/>
                      <a:pt x="135" y="128"/>
                      <a:pt x="135" y="129"/>
                    </a:cubicBezTo>
                    <a:cubicBezTo>
                      <a:pt x="135" y="129"/>
                      <a:pt x="135" y="129"/>
                      <a:pt x="135" y="129"/>
                    </a:cubicBezTo>
                    <a:cubicBezTo>
                      <a:pt x="130" y="134"/>
                      <a:pt x="130" y="134"/>
                      <a:pt x="130" y="134"/>
                    </a:cubicBezTo>
                    <a:cubicBezTo>
                      <a:pt x="130" y="134"/>
                      <a:pt x="130" y="134"/>
                      <a:pt x="130" y="134"/>
                    </a:cubicBezTo>
                    <a:cubicBezTo>
                      <a:pt x="130" y="134"/>
                      <a:pt x="130" y="135"/>
                      <a:pt x="130" y="135"/>
                    </a:cubicBezTo>
                    <a:cubicBezTo>
                      <a:pt x="126" y="137"/>
                      <a:pt x="126" y="137"/>
                      <a:pt x="126" y="137"/>
                    </a:cubicBezTo>
                    <a:cubicBezTo>
                      <a:pt x="125" y="137"/>
                      <a:pt x="125" y="137"/>
                      <a:pt x="125" y="137"/>
                    </a:cubicBezTo>
                    <a:cubicBezTo>
                      <a:pt x="125" y="137"/>
                      <a:pt x="125" y="137"/>
                      <a:pt x="125" y="136"/>
                    </a:cubicBezTo>
                    <a:cubicBezTo>
                      <a:pt x="131" y="132"/>
                      <a:pt x="131" y="132"/>
                      <a:pt x="131" y="132"/>
                    </a:cubicBezTo>
                    <a:cubicBezTo>
                      <a:pt x="121" y="137"/>
                      <a:pt x="121" y="137"/>
                      <a:pt x="121" y="137"/>
                    </a:cubicBezTo>
                    <a:cubicBezTo>
                      <a:pt x="121" y="137"/>
                      <a:pt x="121" y="137"/>
                      <a:pt x="121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3" name="Freeform 271"/>
              <p:cNvSpPr/>
              <p:nvPr/>
            </p:nvSpPr>
            <p:spPr bwMode="auto">
              <a:xfrm>
                <a:off x="2022476" y="5624513"/>
                <a:ext cx="444500" cy="1190625"/>
              </a:xfrm>
              <a:custGeom>
                <a:avLst/>
                <a:gdLst>
                  <a:gd name="T0" fmla="*/ 35 w 137"/>
                  <a:gd name="T1" fmla="*/ 353 h 367"/>
                  <a:gd name="T2" fmla="*/ 37 w 137"/>
                  <a:gd name="T3" fmla="*/ 344 h 367"/>
                  <a:gd name="T4" fmla="*/ 32 w 137"/>
                  <a:gd name="T5" fmla="*/ 326 h 367"/>
                  <a:gd name="T6" fmla="*/ 31 w 137"/>
                  <a:gd name="T7" fmla="*/ 324 h 367"/>
                  <a:gd name="T8" fmla="*/ 130 w 137"/>
                  <a:gd name="T9" fmla="*/ 242 h 367"/>
                  <a:gd name="T10" fmla="*/ 88 w 137"/>
                  <a:gd name="T11" fmla="*/ 252 h 367"/>
                  <a:gd name="T12" fmla="*/ 52 w 137"/>
                  <a:gd name="T13" fmla="*/ 265 h 367"/>
                  <a:gd name="T14" fmla="*/ 30 w 137"/>
                  <a:gd name="T15" fmla="*/ 275 h 367"/>
                  <a:gd name="T16" fmla="*/ 40 w 137"/>
                  <a:gd name="T17" fmla="*/ 257 h 367"/>
                  <a:gd name="T18" fmla="*/ 36 w 137"/>
                  <a:gd name="T19" fmla="*/ 258 h 367"/>
                  <a:gd name="T20" fmla="*/ 48 w 137"/>
                  <a:gd name="T21" fmla="*/ 230 h 367"/>
                  <a:gd name="T22" fmla="*/ 28 w 137"/>
                  <a:gd name="T23" fmla="*/ 214 h 367"/>
                  <a:gd name="T24" fmla="*/ 52 w 137"/>
                  <a:gd name="T25" fmla="*/ 189 h 367"/>
                  <a:gd name="T26" fmla="*/ 35 w 137"/>
                  <a:gd name="T27" fmla="*/ 193 h 367"/>
                  <a:gd name="T28" fmla="*/ 42 w 137"/>
                  <a:gd name="T29" fmla="*/ 176 h 367"/>
                  <a:gd name="T30" fmla="*/ 56 w 137"/>
                  <a:gd name="T31" fmla="*/ 167 h 367"/>
                  <a:gd name="T32" fmla="*/ 32 w 137"/>
                  <a:gd name="T33" fmla="*/ 176 h 367"/>
                  <a:gd name="T34" fmla="*/ 25 w 137"/>
                  <a:gd name="T35" fmla="*/ 159 h 367"/>
                  <a:gd name="T36" fmla="*/ 57 w 137"/>
                  <a:gd name="T37" fmla="*/ 140 h 367"/>
                  <a:gd name="T38" fmla="*/ 122 w 137"/>
                  <a:gd name="T39" fmla="*/ 64 h 367"/>
                  <a:gd name="T40" fmla="*/ 129 w 137"/>
                  <a:gd name="T41" fmla="*/ 39 h 367"/>
                  <a:gd name="T42" fmla="*/ 12 w 137"/>
                  <a:gd name="T43" fmla="*/ 100 h 367"/>
                  <a:gd name="T44" fmla="*/ 25 w 137"/>
                  <a:gd name="T45" fmla="*/ 88 h 367"/>
                  <a:gd name="T46" fmla="*/ 27 w 137"/>
                  <a:gd name="T47" fmla="*/ 77 h 367"/>
                  <a:gd name="T48" fmla="*/ 2 w 137"/>
                  <a:gd name="T49" fmla="*/ 90 h 367"/>
                  <a:gd name="T50" fmla="*/ 72 w 137"/>
                  <a:gd name="T51" fmla="*/ 34 h 367"/>
                  <a:gd name="T52" fmla="*/ 19 w 137"/>
                  <a:gd name="T53" fmla="*/ 59 h 367"/>
                  <a:gd name="T54" fmla="*/ 68 w 137"/>
                  <a:gd name="T55" fmla="*/ 18 h 367"/>
                  <a:gd name="T56" fmla="*/ 72 w 137"/>
                  <a:gd name="T57" fmla="*/ 7 h 367"/>
                  <a:gd name="T58" fmla="*/ 93 w 137"/>
                  <a:gd name="T59" fmla="*/ 4 h 367"/>
                  <a:gd name="T60" fmla="*/ 82 w 137"/>
                  <a:gd name="T61" fmla="*/ 18 h 367"/>
                  <a:gd name="T62" fmla="*/ 62 w 137"/>
                  <a:gd name="T63" fmla="*/ 32 h 367"/>
                  <a:gd name="T64" fmla="*/ 106 w 137"/>
                  <a:gd name="T65" fmla="*/ 22 h 367"/>
                  <a:gd name="T66" fmla="*/ 28 w 137"/>
                  <a:gd name="T67" fmla="*/ 76 h 367"/>
                  <a:gd name="T68" fmla="*/ 128 w 137"/>
                  <a:gd name="T69" fmla="*/ 18 h 367"/>
                  <a:gd name="T70" fmla="*/ 73 w 137"/>
                  <a:gd name="T71" fmla="*/ 59 h 367"/>
                  <a:gd name="T72" fmla="*/ 38 w 137"/>
                  <a:gd name="T73" fmla="*/ 84 h 367"/>
                  <a:gd name="T74" fmla="*/ 21 w 137"/>
                  <a:gd name="T75" fmla="*/ 100 h 367"/>
                  <a:gd name="T76" fmla="*/ 128 w 137"/>
                  <a:gd name="T77" fmla="*/ 61 h 367"/>
                  <a:gd name="T78" fmla="*/ 119 w 137"/>
                  <a:gd name="T79" fmla="*/ 86 h 367"/>
                  <a:gd name="T80" fmla="*/ 106 w 137"/>
                  <a:gd name="T81" fmla="*/ 113 h 367"/>
                  <a:gd name="T82" fmla="*/ 84 w 137"/>
                  <a:gd name="T83" fmla="*/ 151 h 367"/>
                  <a:gd name="T84" fmla="*/ 128 w 137"/>
                  <a:gd name="T85" fmla="*/ 127 h 367"/>
                  <a:gd name="T86" fmla="*/ 133 w 137"/>
                  <a:gd name="T87" fmla="*/ 136 h 367"/>
                  <a:gd name="T88" fmla="*/ 119 w 137"/>
                  <a:gd name="T89" fmla="*/ 152 h 367"/>
                  <a:gd name="T90" fmla="*/ 120 w 137"/>
                  <a:gd name="T91" fmla="*/ 160 h 367"/>
                  <a:gd name="T92" fmla="*/ 83 w 137"/>
                  <a:gd name="T93" fmla="*/ 192 h 367"/>
                  <a:gd name="T94" fmla="*/ 118 w 137"/>
                  <a:gd name="T95" fmla="*/ 181 h 367"/>
                  <a:gd name="T96" fmla="*/ 128 w 137"/>
                  <a:gd name="T97" fmla="*/ 184 h 367"/>
                  <a:gd name="T98" fmla="*/ 109 w 137"/>
                  <a:gd name="T99" fmla="*/ 215 h 367"/>
                  <a:gd name="T100" fmla="*/ 113 w 137"/>
                  <a:gd name="T101" fmla="*/ 215 h 367"/>
                  <a:gd name="T102" fmla="*/ 137 w 137"/>
                  <a:gd name="T103" fmla="*/ 212 h 367"/>
                  <a:gd name="T104" fmla="*/ 102 w 137"/>
                  <a:gd name="T105" fmla="*/ 236 h 367"/>
                  <a:gd name="T106" fmla="*/ 137 w 137"/>
                  <a:gd name="T107" fmla="*/ 217 h 367"/>
                  <a:gd name="T108" fmla="*/ 40 w 137"/>
                  <a:gd name="T109" fmla="*/ 294 h 367"/>
                  <a:gd name="T110" fmla="*/ 136 w 137"/>
                  <a:gd name="T111" fmla="*/ 255 h 367"/>
                  <a:gd name="T112" fmla="*/ 84 w 137"/>
                  <a:gd name="T113" fmla="*/ 290 h 367"/>
                  <a:gd name="T114" fmla="*/ 121 w 137"/>
                  <a:gd name="T115" fmla="*/ 272 h 367"/>
                  <a:gd name="T116" fmla="*/ 129 w 137"/>
                  <a:gd name="T117" fmla="*/ 269 h 367"/>
                  <a:gd name="T118" fmla="*/ 128 w 137"/>
                  <a:gd name="T119" fmla="*/ 292 h 367"/>
                  <a:gd name="T120" fmla="*/ 111 w 137"/>
                  <a:gd name="T121" fmla="*/ 309 h 367"/>
                  <a:gd name="T122" fmla="*/ 110 w 137"/>
                  <a:gd name="T123" fmla="*/ 32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7" h="367">
                    <a:moveTo>
                      <a:pt x="29" y="367"/>
                    </a:moveTo>
                    <a:cubicBezTo>
                      <a:pt x="29" y="367"/>
                      <a:pt x="29" y="367"/>
                      <a:pt x="29" y="367"/>
                    </a:cubicBezTo>
                    <a:cubicBezTo>
                      <a:pt x="29" y="367"/>
                      <a:pt x="29" y="367"/>
                      <a:pt x="29" y="366"/>
                    </a:cubicBezTo>
                    <a:cubicBezTo>
                      <a:pt x="51" y="351"/>
                      <a:pt x="90" y="324"/>
                      <a:pt x="104" y="313"/>
                    </a:cubicBezTo>
                    <a:cubicBezTo>
                      <a:pt x="63" y="338"/>
                      <a:pt x="39" y="351"/>
                      <a:pt x="35" y="353"/>
                    </a:cubicBezTo>
                    <a:cubicBezTo>
                      <a:pt x="35" y="353"/>
                      <a:pt x="35" y="353"/>
                      <a:pt x="35" y="353"/>
                    </a:cubicBezTo>
                    <a:cubicBezTo>
                      <a:pt x="35" y="353"/>
                      <a:pt x="35" y="353"/>
                      <a:pt x="35" y="353"/>
                    </a:cubicBezTo>
                    <a:cubicBezTo>
                      <a:pt x="35" y="353"/>
                      <a:pt x="35" y="353"/>
                      <a:pt x="35" y="353"/>
                    </a:cubicBezTo>
                    <a:cubicBezTo>
                      <a:pt x="35" y="353"/>
                      <a:pt x="35" y="353"/>
                      <a:pt x="34" y="353"/>
                    </a:cubicBezTo>
                    <a:cubicBezTo>
                      <a:pt x="34" y="353"/>
                      <a:pt x="34" y="353"/>
                      <a:pt x="35" y="353"/>
                    </a:cubicBezTo>
                    <a:cubicBezTo>
                      <a:pt x="58" y="337"/>
                      <a:pt x="97" y="311"/>
                      <a:pt x="117" y="298"/>
                    </a:cubicBezTo>
                    <a:cubicBezTo>
                      <a:pt x="37" y="344"/>
                      <a:pt x="37" y="344"/>
                      <a:pt x="37" y="344"/>
                    </a:cubicBezTo>
                    <a:cubicBezTo>
                      <a:pt x="37" y="344"/>
                      <a:pt x="37" y="344"/>
                      <a:pt x="37" y="344"/>
                    </a:cubicBezTo>
                    <a:cubicBezTo>
                      <a:pt x="37" y="344"/>
                      <a:pt x="37" y="344"/>
                      <a:pt x="37" y="344"/>
                    </a:cubicBezTo>
                    <a:cubicBezTo>
                      <a:pt x="36" y="344"/>
                      <a:pt x="36" y="344"/>
                      <a:pt x="37" y="344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37" y="343"/>
                      <a:pt x="37" y="343"/>
                      <a:pt x="37" y="343"/>
                    </a:cubicBezTo>
                    <a:cubicBezTo>
                      <a:pt x="38" y="342"/>
                      <a:pt x="46" y="335"/>
                      <a:pt x="82" y="306"/>
                    </a:cubicBezTo>
                    <a:cubicBezTo>
                      <a:pt x="99" y="293"/>
                      <a:pt x="115" y="279"/>
                      <a:pt x="123" y="273"/>
                    </a:cubicBezTo>
                    <a:cubicBezTo>
                      <a:pt x="53" y="314"/>
                      <a:pt x="37" y="323"/>
                      <a:pt x="33" y="325"/>
                    </a:cubicBezTo>
                    <a:cubicBezTo>
                      <a:pt x="32" y="326"/>
                      <a:pt x="32" y="326"/>
                      <a:pt x="32" y="326"/>
                    </a:cubicBezTo>
                    <a:cubicBezTo>
                      <a:pt x="32" y="326"/>
                      <a:pt x="32" y="326"/>
                      <a:pt x="32" y="326"/>
                    </a:cubicBezTo>
                    <a:cubicBezTo>
                      <a:pt x="32" y="326"/>
                      <a:pt x="31" y="326"/>
                      <a:pt x="31" y="326"/>
                    </a:cubicBezTo>
                    <a:cubicBezTo>
                      <a:pt x="31" y="326"/>
                      <a:pt x="31" y="326"/>
                      <a:pt x="31" y="325"/>
                    </a:cubicBezTo>
                    <a:cubicBezTo>
                      <a:pt x="31" y="325"/>
                      <a:pt x="31" y="325"/>
                      <a:pt x="31" y="325"/>
                    </a:cubicBezTo>
                    <a:cubicBezTo>
                      <a:pt x="32" y="325"/>
                      <a:pt x="58" y="309"/>
                      <a:pt x="82" y="295"/>
                    </a:cubicBezTo>
                    <a:cubicBezTo>
                      <a:pt x="65" y="305"/>
                      <a:pt x="45" y="316"/>
                      <a:pt x="32" y="324"/>
                    </a:cubicBezTo>
                    <a:cubicBezTo>
                      <a:pt x="32" y="324"/>
                      <a:pt x="31" y="324"/>
                      <a:pt x="31" y="324"/>
                    </a:cubicBezTo>
                    <a:cubicBezTo>
                      <a:pt x="31" y="323"/>
                      <a:pt x="31" y="323"/>
                      <a:pt x="31" y="323"/>
                    </a:cubicBezTo>
                    <a:cubicBezTo>
                      <a:pt x="57" y="306"/>
                      <a:pt x="100" y="279"/>
                      <a:pt x="122" y="265"/>
                    </a:cubicBezTo>
                    <a:cubicBezTo>
                      <a:pt x="74" y="292"/>
                      <a:pt x="50" y="306"/>
                      <a:pt x="49" y="306"/>
                    </a:cubicBezTo>
                    <a:cubicBezTo>
                      <a:pt x="49" y="306"/>
                      <a:pt x="49" y="306"/>
                      <a:pt x="49" y="306"/>
                    </a:cubicBezTo>
                    <a:cubicBezTo>
                      <a:pt x="49" y="306"/>
                      <a:pt x="49" y="306"/>
                      <a:pt x="49" y="306"/>
                    </a:cubicBezTo>
                    <a:cubicBezTo>
                      <a:pt x="48" y="306"/>
                      <a:pt x="48" y="305"/>
                      <a:pt x="100" y="265"/>
                    </a:cubicBezTo>
                    <a:cubicBezTo>
                      <a:pt x="112" y="256"/>
                      <a:pt x="124" y="247"/>
                      <a:pt x="130" y="242"/>
                    </a:cubicBezTo>
                    <a:cubicBezTo>
                      <a:pt x="119" y="249"/>
                      <a:pt x="88" y="267"/>
                      <a:pt x="66" y="279"/>
                    </a:cubicBezTo>
                    <a:cubicBezTo>
                      <a:pt x="36" y="297"/>
                      <a:pt x="36" y="297"/>
                      <a:pt x="36" y="297"/>
                    </a:cubicBezTo>
                    <a:cubicBezTo>
                      <a:pt x="36" y="297"/>
                      <a:pt x="36" y="297"/>
                      <a:pt x="36" y="297"/>
                    </a:cubicBezTo>
                    <a:cubicBezTo>
                      <a:pt x="36" y="296"/>
                      <a:pt x="36" y="296"/>
                      <a:pt x="36" y="296"/>
                    </a:cubicBezTo>
                    <a:cubicBezTo>
                      <a:pt x="36" y="296"/>
                      <a:pt x="36" y="296"/>
                      <a:pt x="36" y="296"/>
                    </a:cubicBezTo>
                    <a:cubicBezTo>
                      <a:pt x="36" y="296"/>
                      <a:pt x="36" y="296"/>
                      <a:pt x="36" y="296"/>
                    </a:cubicBezTo>
                    <a:cubicBezTo>
                      <a:pt x="38" y="294"/>
                      <a:pt x="47" y="286"/>
                      <a:pt x="88" y="252"/>
                    </a:cubicBezTo>
                    <a:cubicBezTo>
                      <a:pt x="99" y="243"/>
                      <a:pt x="108" y="235"/>
                      <a:pt x="112" y="231"/>
                    </a:cubicBezTo>
                    <a:cubicBezTo>
                      <a:pt x="110" y="233"/>
                      <a:pt x="106" y="235"/>
                      <a:pt x="102" y="237"/>
                    </a:cubicBezTo>
                    <a:cubicBezTo>
                      <a:pt x="96" y="241"/>
                      <a:pt x="90" y="244"/>
                      <a:pt x="84" y="248"/>
                    </a:cubicBezTo>
                    <a:cubicBezTo>
                      <a:pt x="57" y="263"/>
                      <a:pt x="31" y="279"/>
                      <a:pt x="31" y="279"/>
                    </a:cubicBezTo>
                    <a:cubicBezTo>
                      <a:pt x="31" y="279"/>
                      <a:pt x="30" y="279"/>
                      <a:pt x="30" y="279"/>
                    </a:cubicBezTo>
                    <a:cubicBezTo>
                      <a:pt x="30" y="278"/>
                      <a:pt x="30" y="278"/>
                      <a:pt x="31" y="278"/>
                    </a:cubicBezTo>
                    <a:cubicBezTo>
                      <a:pt x="37" y="274"/>
                      <a:pt x="45" y="270"/>
                      <a:pt x="52" y="265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52" y="265"/>
                      <a:pt x="52" y="265"/>
                      <a:pt x="52" y="265"/>
                    </a:cubicBezTo>
                    <a:cubicBezTo>
                      <a:pt x="103" y="233"/>
                      <a:pt x="103" y="233"/>
                      <a:pt x="103" y="233"/>
                    </a:cubicBezTo>
                    <a:cubicBezTo>
                      <a:pt x="33" y="273"/>
                      <a:pt x="33" y="273"/>
                      <a:pt x="33" y="273"/>
                    </a:cubicBezTo>
                    <a:cubicBezTo>
                      <a:pt x="33" y="273"/>
                      <a:pt x="33" y="273"/>
                      <a:pt x="33" y="273"/>
                    </a:cubicBezTo>
                    <a:cubicBezTo>
                      <a:pt x="33" y="273"/>
                      <a:pt x="33" y="273"/>
                      <a:pt x="33" y="273"/>
                    </a:cubicBezTo>
                    <a:cubicBezTo>
                      <a:pt x="31" y="274"/>
                      <a:pt x="30" y="275"/>
                      <a:pt x="30" y="275"/>
                    </a:cubicBezTo>
                    <a:cubicBezTo>
                      <a:pt x="30" y="275"/>
                      <a:pt x="30" y="275"/>
                      <a:pt x="30" y="275"/>
                    </a:cubicBezTo>
                    <a:cubicBezTo>
                      <a:pt x="30" y="275"/>
                      <a:pt x="30" y="275"/>
                      <a:pt x="30" y="275"/>
                    </a:cubicBezTo>
                    <a:cubicBezTo>
                      <a:pt x="29" y="275"/>
                      <a:pt x="29" y="275"/>
                      <a:pt x="29" y="275"/>
                    </a:cubicBezTo>
                    <a:cubicBezTo>
                      <a:pt x="29" y="275"/>
                      <a:pt x="29" y="275"/>
                      <a:pt x="29" y="275"/>
                    </a:cubicBezTo>
                    <a:cubicBezTo>
                      <a:pt x="29" y="275"/>
                      <a:pt x="29" y="274"/>
                      <a:pt x="29" y="274"/>
                    </a:cubicBezTo>
                    <a:cubicBezTo>
                      <a:pt x="52" y="258"/>
                      <a:pt x="93" y="228"/>
                      <a:pt x="107" y="218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40" y="257"/>
                      <a:pt x="40" y="257"/>
                      <a:pt x="40" y="257"/>
                    </a:cubicBezTo>
                    <a:cubicBezTo>
                      <a:pt x="40" y="257"/>
                      <a:pt x="40" y="257"/>
                      <a:pt x="40" y="256"/>
                    </a:cubicBezTo>
                    <a:cubicBezTo>
                      <a:pt x="40" y="256"/>
                      <a:pt x="40" y="256"/>
                      <a:pt x="40" y="256"/>
                    </a:cubicBezTo>
                    <a:cubicBezTo>
                      <a:pt x="40" y="256"/>
                      <a:pt x="40" y="256"/>
                      <a:pt x="40" y="256"/>
                    </a:cubicBezTo>
                    <a:cubicBezTo>
                      <a:pt x="40" y="255"/>
                      <a:pt x="40" y="255"/>
                      <a:pt x="40" y="255"/>
                    </a:cubicBezTo>
                    <a:cubicBezTo>
                      <a:pt x="41" y="255"/>
                      <a:pt x="41" y="255"/>
                      <a:pt x="41" y="255"/>
                    </a:cubicBezTo>
                    <a:cubicBezTo>
                      <a:pt x="38" y="257"/>
                      <a:pt x="36" y="258"/>
                      <a:pt x="36" y="258"/>
                    </a:cubicBezTo>
                    <a:cubicBezTo>
                      <a:pt x="35" y="258"/>
                      <a:pt x="35" y="258"/>
                      <a:pt x="35" y="258"/>
                    </a:cubicBezTo>
                    <a:cubicBezTo>
                      <a:pt x="35" y="258"/>
                      <a:pt x="35" y="258"/>
                      <a:pt x="35" y="258"/>
                    </a:cubicBezTo>
                    <a:cubicBezTo>
                      <a:pt x="35" y="258"/>
                      <a:pt x="35" y="258"/>
                      <a:pt x="35" y="258"/>
                    </a:cubicBezTo>
                    <a:cubicBezTo>
                      <a:pt x="35" y="258"/>
                      <a:pt x="35" y="258"/>
                      <a:pt x="35" y="257"/>
                    </a:cubicBezTo>
                    <a:cubicBezTo>
                      <a:pt x="123" y="187"/>
                      <a:pt x="123" y="187"/>
                      <a:pt x="123" y="187"/>
                    </a:cubicBezTo>
                    <a:cubicBezTo>
                      <a:pt x="109" y="195"/>
                      <a:pt x="70" y="218"/>
                      <a:pt x="48" y="230"/>
                    </a:cubicBezTo>
                    <a:cubicBezTo>
                      <a:pt x="48" y="230"/>
                      <a:pt x="48" y="230"/>
                      <a:pt x="48" y="230"/>
                    </a:cubicBezTo>
                    <a:cubicBezTo>
                      <a:pt x="47" y="230"/>
                      <a:pt x="48" y="230"/>
                      <a:pt x="48" y="230"/>
                    </a:cubicBezTo>
                    <a:cubicBezTo>
                      <a:pt x="111" y="185"/>
                      <a:pt x="111" y="185"/>
                      <a:pt x="111" y="185"/>
                    </a:cubicBezTo>
                    <a:cubicBezTo>
                      <a:pt x="96" y="193"/>
                      <a:pt x="64" y="212"/>
                      <a:pt x="45" y="223"/>
                    </a:cubicBezTo>
                    <a:cubicBezTo>
                      <a:pt x="45" y="223"/>
                      <a:pt x="44" y="223"/>
                      <a:pt x="44" y="223"/>
                    </a:cubicBezTo>
                    <a:cubicBezTo>
                      <a:pt x="44" y="223"/>
                      <a:pt x="44" y="222"/>
                      <a:pt x="44" y="222"/>
                    </a:cubicBezTo>
                    <a:cubicBezTo>
                      <a:pt x="66" y="204"/>
                      <a:pt x="104" y="173"/>
                      <a:pt x="116" y="163"/>
                    </a:cubicBezTo>
                    <a:cubicBezTo>
                      <a:pt x="98" y="173"/>
                      <a:pt x="29" y="213"/>
                      <a:pt x="28" y="214"/>
                    </a:cubicBezTo>
                    <a:cubicBezTo>
                      <a:pt x="28" y="214"/>
                      <a:pt x="27" y="214"/>
                      <a:pt x="27" y="214"/>
                    </a:cubicBezTo>
                    <a:cubicBezTo>
                      <a:pt x="27" y="214"/>
                      <a:pt x="27" y="213"/>
                      <a:pt x="27" y="213"/>
                    </a:cubicBezTo>
                    <a:cubicBezTo>
                      <a:pt x="51" y="197"/>
                      <a:pt x="91" y="169"/>
                      <a:pt x="109" y="157"/>
                    </a:cubicBezTo>
                    <a:cubicBezTo>
                      <a:pt x="52" y="190"/>
                      <a:pt x="52" y="190"/>
                      <a:pt x="52" y="190"/>
                    </a:cubicBezTo>
                    <a:cubicBezTo>
                      <a:pt x="52" y="190"/>
                      <a:pt x="52" y="190"/>
                      <a:pt x="52" y="190"/>
                    </a:cubicBezTo>
                    <a:cubicBezTo>
                      <a:pt x="52" y="190"/>
                      <a:pt x="52" y="190"/>
                      <a:pt x="52" y="190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52" y="189"/>
                      <a:pt x="52" y="189"/>
                      <a:pt x="52" y="189"/>
                    </a:cubicBezTo>
                    <a:cubicBezTo>
                      <a:pt x="53" y="188"/>
                      <a:pt x="56" y="186"/>
                      <a:pt x="64" y="180"/>
                    </a:cubicBezTo>
                    <a:cubicBezTo>
                      <a:pt x="71" y="176"/>
                      <a:pt x="80" y="170"/>
                      <a:pt x="92" y="162"/>
                    </a:cubicBezTo>
                    <a:cubicBezTo>
                      <a:pt x="102" y="156"/>
                      <a:pt x="112" y="149"/>
                      <a:pt x="119" y="144"/>
                    </a:cubicBezTo>
                    <a:cubicBezTo>
                      <a:pt x="110" y="149"/>
                      <a:pt x="98" y="157"/>
                      <a:pt x="86" y="164"/>
                    </a:cubicBezTo>
                    <a:cubicBezTo>
                      <a:pt x="44" y="188"/>
                      <a:pt x="36" y="192"/>
                      <a:pt x="35" y="193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34" y="193"/>
                      <a:pt x="34" y="193"/>
                      <a:pt x="34" y="193"/>
                    </a:cubicBezTo>
                    <a:cubicBezTo>
                      <a:pt x="120" y="131"/>
                      <a:pt x="120" y="131"/>
                      <a:pt x="120" y="131"/>
                    </a:cubicBezTo>
                    <a:cubicBezTo>
                      <a:pt x="99" y="144"/>
                      <a:pt x="43" y="176"/>
                      <a:pt x="42" y="176"/>
                    </a:cubicBezTo>
                    <a:cubicBezTo>
                      <a:pt x="42" y="176"/>
                      <a:pt x="42" y="176"/>
                      <a:pt x="42" y="176"/>
                    </a:cubicBezTo>
                    <a:cubicBezTo>
                      <a:pt x="42" y="176"/>
                      <a:pt x="42" y="176"/>
                      <a:pt x="42" y="176"/>
                    </a:cubicBezTo>
                    <a:cubicBezTo>
                      <a:pt x="42" y="176"/>
                      <a:pt x="42" y="176"/>
                      <a:pt x="42" y="175"/>
                    </a:cubicBezTo>
                    <a:cubicBezTo>
                      <a:pt x="42" y="175"/>
                      <a:pt x="42" y="175"/>
                      <a:pt x="42" y="175"/>
                    </a:cubicBezTo>
                    <a:cubicBezTo>
                      <a:pt x="42" y="175"/>
                      <a:pt x="42" y="175"/>
                      <a:pt x="42" y="175"/>
                    </a:cubicBezTo>
                    <a:cubicBezTo>
                      <a:pt x="43" y="175"/>
                      <a:pt x="44" y="174"/>
                      <a:pt x="46" y="173"/>
                    </a:cubicBezTo>
                    <a:cubicBezTo>
                      <a:pt x="48" y="171"/>
                      <a:pt x="51" y="169"/>
                      <a:pt x="56" y="167"/>
                    </a:cubicBezTo>
                    <a:cubicBezTo>
                      <a:pt x="64" y="161"/>
                      <a:pt x="75" y="154"/>
                      <a:pt x="86" y="147"/>
                    </a:cubicBezTo>
                    <a:cubicBezTo>
                      <a:pt x="95" y="142"/>
                      <a:pt x="104" y="136"/>
                      <a:pt x="111" y="131"/>
                    </a:cubicBezTo>
                    <a:cubicBezTo>
                      <a:pt x="32" y="177"/>
                      <a:pt x="32" y="177"/>
                      <a:pt x="32" y="177"/>
                    </a:cubicBezTo>
                    <a:cubicBezTo>
                      <a:pt x="32" y="177"/>
                      <a:pt x="31" y="177"/>
                      <a:pt x="31" y="177"/>
                    </a:cubicBezTo>
                    <a:cubicBezTo>
                      <a:pt x="31" y="177"/>
                      <a:pt x="31" y="177"/>
                      <a:pt x="32" y="176"/>
                    </a:cubicBezTo>
                    <a:cubicBezTo>
                      <a:pt x="32" y="176"/>
                      <a:pt x="32" y="176"/>
                      <a:pt x="32" y="176"/>
                    </a:cubicBezTo>
                    <a:cubicBezTo>
                      <a:pt x="32" y="176"/>
                      <a:pt x="32" y="176"/>
                      <a:pt x="32" y="176"/>
                    </a:cubicBezTo>
                    <a:cubicBezTo>
                      <a:pt x="33" y="175"/>
                      <a:pt x="39" y="169"/>
                      <a:pt x="68" y="144"/>
                    </a:cubicBezTo>
                    <a:cubicBezTo>
                      <a:pt x="81" y="133"/>
                      <a:pt x="95" y="121"/>
                      <a:pt x="102" y="115"/>
                    </a:cubicBezTo>
                    <a:cubicBezTo>
                      <a:pt x="88" y="123"/>
                      <a:pt x="72" y="132"/>
                      <a:pt x="58" y="141"/>
                    </a:cubicBezTo>
                    <a:cubicBezTo>
                      <a:pt x="33" y="155"/>
                      <a:pt x="27" y="159"/>
                      <a:pt x="25" y="159"/>
                    </a:cubicBezTo>
                    <a:cubicBezTo>
                      <a:pt x="25" y="159"/>
                      <a:pt x="25" y="159"/>
                      <a:pt x="25" y="159"/>
                    </a:cubicBezTo>
                    <a:cubicBezTo>
                      <a:pt x="25" y="159"/>
                      <a:pt x="25" y="159"/>
                      <a:pt x="25" y="159"/>
                    </a:cubicBezTo>
                    <a:cubicBezTo>
                      <a:pt x="25" y="159"/>
                      <a:pt x="25" y="159"/>
                      <a:pt x="25" y="159"/>
                    </a:cubicBezTo>
                    <a:cubicBezTo>
                      <a:pt x="25" y="159"/>
                      <a:pt x="24" y="159"/>
                      <a:pt x="24" y="159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59"/>
                      <a:pt x="25" y="159"/>
                    </a:cubicBezTo>
                    <a:cubicBezTo>
                      <a:pt x="34" y="153"/>
                      <a:pt x="45" y="147"/>
                      <a:pt x="56" y="140"/>
                    </a:cubicBezTo>
                    <a:cubicBezTo>
                      <a:pt x="56" y="140"/>
                      <a:pt x="56" y="140"/>
                      <a:pt x="57" y="140"/>
                    </a:cubicBezTo>
                    <a:cubicBezTo>
                      <a:pt x="57" y="140"/>
                      <a:pt x="57" y="140"/>
                      <a:pt x="57" y="140"/>
                    </a:cubicBezTo>
                    <a:cubicBezTo>
                      <a:pt x="57" y="140"/>
                      <a:pt x="57" y="140"/>
                      <a:pt x="57" y="140"/>
                    </a:cubicBezTo>
                    <a:cubicBezTo>
                      <a:pt x="58" y="138"/>
                      <a:pt x="64" y="133"/>
                      <a:pt x="87" y="112"/>
                    </a:cubicBezTo>
                    <a:cubicBezTo>
                      <a:pt x="98" y="103"/>
                      <a:pt x="109" y="93"/>
                      <a:pt x="115" y="89"/>
                    </a:cubicBezTo>
                    <a:cubicBezTo>
                      <a:pt x="112" y="90"/>
                      <a:pt x="109" y="92"/>
                      <a:pt x="105" y="94"/>
                    </a:cubicBezTo>
                    <a:cubicBezTo>
                      <a:pt x="43" y="130"/>
                      <a:pt x="43" y="130"/>
                      <a:pt x="42" y="130"/>
                    </a:cubicBezTo>
                    <a:cubicBezTo>
                      <a:pt x="42" y="130"/>
                      <a:pt x="42" y="130"/>
                      <a:pt x="42" y="130"/>
                    </a:cubicBezTo>
                    <a:cubicBezTo>
                      <a:pt x="42" y="129"/>
                      <a:pt x="42" y="129"/>
                      <a:pt x="85" y="95"/>
                    </a:cubicBezTo>
                    <a:cubicBezTo>
                      <a:pt x="99" y="82"/>
                      <a:pt x="115" y="70"/>
                      <a:pt x="122" y="64"/>
                    </a:cubicBezTo>
                    <a:cubicBezTo>
                      <a:pt x="49" y="107"/>
                      <a:pt x="37" y="114"/>
                      <a:pt x="34" y="11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34" y="115"/>
                      <a:pt x="34" y="115"/>
                      <a:pt x="34" y="115"/>
                    </a:cubicBezTo>
                    <a:cubicBezTo>
                      <a:pt x="33" y="115"/>
                      <a:pt x="34" y="114"/>
                      <a:pt x="34" y="114"/>
                    </a:cubicBezTo>
                    <a:cubicBezTo>
                      <a:pt x="129" y="39"/>
                      <a:pt x="129" y="39"/>
                      <a:pt x="129" y="39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1" y="113"/>
                      <a:pt x="0" y="113"/>
                      <a:pt x="0" y="113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30" y="93"/>
                      <a:pt x="82" y="60"/>
                      <a:pt x="102" y="48"/>
                    </a:cubicBezTo>
                    <a:cubicBezTo>
                      <a:pt x="89" y="55"/>
                      <a:pt x="64" y="70"/>
                      <a:pt x="45" y="81"/>
                    </a:cubicBezTo>
                    <a:cubicBezTo>
                      <a:pt x="18" y="97"/>
                      <a:pt x="13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2" y="100"/>
                      <a:pt x="12" y="100"/>
                      <a:pt x="12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1" y="100"/>
                      <a:pt x="11" y="100"/>
                      <a:pt x="11" y="100"/>
                    </a:cubicBezTo>
                    <a:cubicBezTo>
                      <a:pt x="105" y="42"/>
                      <a:pt x="105" y="42"/>
                      <a:pt x="105" y="42"/>
                    </a:cubicBezTo>
                    <a:cubicBezTo>
                      <a:pt x="95" y="47"/>
                      <a:pt x="84" y="53"/>
                      <a:pt x="74" y="60"/>
                    </a:cubicBezTo>
                    <a:cubicBezTo>
                      <a:pt x="25" y="88"/>
                      <a:pt x="25" y="88"/>
                      <a:pt x="25" y="88"/>
                    </a:cubicBezTo>
                    <a:cubicBezTo>
                      <a:pt x="25" y="88"/>
                      <a:pt x="25" y="88"/>
                      <a:pt x="25" y="87"/>
                    </a:cubicBezTo>
                    <a:cubicBezTo>
                      <a:pt x="25" y="87"/>
                      <a:pt x="24" y="87"/>
                      <a:pt x="25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6" y="85"/>
                      <a:pt x="35" y="79"/>
                      <a:pt x="74" y="53"/>
                    </a:cubicBezTo>
                    <a:cubicBezTo>
                      <a:pt x="88" y="44"/>
                      <a:pt x="102" y="35"/>
                      <a:pt x="111" y="28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27" y="77"/>
                      <a:pt x="27" y="77"/>
                      <a:pt x="27" y="77"/>
                    </a:cubicBezTo>
                    <a:cubicBezTo>
                      <a:pt x="9" y="88"/>
                      <a:pt x="4" y="90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0"/>
                      <a:pt x="2" y="90"/>
                      <a:pt x="2" y="90"/>
                    </a:cubicBezTo>
                    <a:cubicBezTo>
                      <a:pt x="31" y="72"/>
                      <a:pt x="79" y="40"/>
                      <a:pt x="98" y="27"/>
                    </a:cubicBezTo>
                    <a:cubicBezTo>
                      <a:pt x="93" y="30"/>
                      <a:pt x="87" y="34"/>
                      <a:pt x="81" y="38"/>
                    </a:cubicBezTo>
                    <a:cubicBezTo>
                      <a:pt x="34" y="65"/>
                      <a:pt x="25" y="70"/>
                      <a:pt x="2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3" y="69"/>
                      <a:pt x="23" y="69"/>
                      <a:pt x="39" y="58"/>
                    </a:cubicBezTo>
                    <a:cubicBezTo>
                      <a:pt x="48" y="52"/>
                      <a:pt x="60" y="43"/>
                      <a:pt x="72" y="34"/>
                    </a:cubicBezTo>
                    <a:cubicBezTo>
                      <a:pt x="88" y="23"/>
                      <a:pt x="103" y="12"/>
                      <a:pt x="113" y="6"/>
                    </a:cubicBezTo>
                    <a:cubicBezTo>
                      <a:pt x="23" y="58"/>
                      <a:pt x="19" y="60"/>
                      <a:pt x="19" y="60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59"/>
                      <a:pt x="18" y="59"/>
                      <a:pt x="19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21" y="57"/>
                      <a:pt x="28" y="52"/>
                      <a:pt x="62" y="31"/>
                    </a:cubicBezTo>
                    <a:cubicBezTo>
                      <a:pt x="46" y="41"/>
                      <a:pt x="44" y="41"/>
                      <a:pt x="44" y="41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4" y="41"/>
                      <a:pt x="44" y="40"/>
                      <a:pt x="44" y="40"/>
                    </a:cubicBezTo>
                    <a:cubicBezTo>
                      <a:pt x="56" y="31"/>
                      <a:pt x="78" y="15"/>
                      <a:pt x="87" y="7"/>
                    </a:cubicBezTo>
                    <a:cubicBezTo>
                      <a:pt x="69" y="18"/>
                      <a:pt x="69" y="18"/>
                      <a:pt x="69" y="18"/>
                    </a:cubicBezTo>
                    <a:cubicBezTo>
                      <a:pt x="69" y="18"/>
                      <a:pt x="68" y="18"/>
                      <a:pt x="68" y="18"/>
                    </a:cubicBezTo>
                    <a:cubicBezTo>
                      <a:pt x="68" y="18"/>
                      <a:pt x="68" y="18"/>
                      <a:pt x="69" y="14"/>
                    </a:cubicBezTo>
                    <a:cubicBezTo>
                      <a:pt x="70" y="12"/>
                      <a:pt x="70" y="9"/>
                      <a:pt x="71" y="8"/>
                    </a:cubicBezTo>
                    <a:cubicBezTo>
                      <a:pt x="69" y="9"/>
                      <a:pt x="65" y="12"/>
                      <a:pt x="65" y="12"/>
                    </a:cubicBezTo>
                    <a:cubicBezTo>
                      <a:pt x="64" y="12"/>
                      <a:pt x="64" y="12"/>
                      <a:pt x="64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71" y="7"/>
                      <a:pt x="71" y="7"/>
                      <a:pt x="71" y="7"/>
                    </a:cubicBezTo>
                    <a:cubicBezTo>
                      <a:pt x="72" y="7"/>
                      <a:pt x="72" y="7"/>
                      <a:pt x="72" y="7"/>
                    </a:cubicBezTo>
                    <a:cubicBezTo>
                      <a:pt x="72" y="7"/>
                      <a:pt x="72" y="7"/>
                      <a:pt x="70" y="14"/>
                    </a:cubicBezTo>
                    <a:cubicBezTo>
                      <a:pt x="70" y="15"/>
                      <a:pt x="70" y="16"/>
                      <a:pt x="69" y="17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2" y="3"/>
                      <a:pt x="93" y="3"/>
                      <a:pt x="93" y="3"/>
                    </a:cubicBezTo>
                    <a:cubicBezTo>
                      <a:pt x="93" y="3"/>
                      <a:pt x="93" y="3"/>
                      <a:pt x="93" y="3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3" y="4"/>
                      <a:pt x="93" y="4"/>
                      <a:pt x="93" y="4"/>
                    </a:cubicBezTo>
                    <a:cubicBezTo>
                      <a:pt x="91" y="6"/>
                      <a:pt x="86" y="9"/>
                      <a:pt x="69" y="23"/>
                    </a:cubicBezTo>
                    <a:cubicBezTo>
                      <a:pt x="61" y="28"/>
                      <a:pt x="54" y="34"/>
                      <a:pt x="49" y="37"/>
                    </a:cubicBezTo>
                    <a:cubicBezTo>
                      <a:pt x="56" y="34"/>
                      <a:pt x="67" y="27"/>
                      <a:pt x="74" y="23"/>
                    </a:cubicBezTo>
                    <a:cubicBezTo>
                      <a:pt x="77" y="21"/>
                      <a:pt x="79" y="20"/>
                      <a:pt x="80" y="19"/>
                    </a:cubicBezTo>
                    <a:cubicBezTo>
                      <a:pt x="81" y="19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8"/>
                      <a:pt x="83" y="18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3" y="19"/>
                      <a:pt x="83" y="19"/>
                      <a:pt x="83" y="19"/>
                    </a:cubicBezTo>
                    <a:cubicBezTo>
                      <a:pt x="82" y="19"/>
                      <a:pt x="81" y="20"/>
                      <a:pt x="77" y="23"/>
                    </a:cubicBezTo>
                    <a:cubicBezTo>
                      <a:pt x="73" y="25"/>
                      <a:pt x="68" y="28"/>
                      <a:pt x="62" y="32"/>
                    </a:cubicBezTo>
                    <a:cubicBezTo>
                      <a:pt x="52" y="39"/>
                      <a:pt x="38" y="47"/>
                      <a:pt x="29" y="53"/>
                    </a:cubicBezTo>
                    <a:cubicBezTo>
                      <a:pt x="49" y="42"/>
                      <a:pt x="94" y="15"/>
                      <a:pt x="121" y="0"/>
                    </a:cubicBezTo>
                    <a:cubicBezTo>
                      <a:pt x="121" y="0"/>
                      <a:pt x="122" y="0"/>
                      <a:pt x="122" y="0"/>
                    </a:cubicBezTo>
                    <a:cubicBezTo>
                      <a:pt x="122" y="0"/>
                      <a:pt x="122" y="0"/>
                      <a:pt x="122" y="1"/>
                    </a:cubicBezTo>
                    <a:cubicBezTo>
                      <a:pt x="93" y="21"/>
                      <a:pt x="43" y="56"/>
                      <a:pt x="29" y="67"/>
                    </a:cubicBezTo>
                    <a:cubicBezTo>
                      <a:pt x="39" y="61"/>
                      <a:pt x="63" y="47"/>
                      <a:pt x="80" y="37"/>
                    </a:cubicBezTo>
                    <a:cubicBezTo>
                      <a:pt x="106" y="21"/>
                      <a:pt x="106" y="21"/>
                      <a:pt x="106" y="22"/>
                    </a:cubicBezTo>
                    <a:cubicBezTo>
                      <a:pt x="107" y="22"/>
                      <a:pt x="107" y="22"/>
                      <a:pt x="107" y="22"/>
                    </a:cubicBezTo>
                    <a:cubicBezTo>
                      <a:pt x="107" y="22"/>
                      <a:pt x="107" y="22"/>
                      <a:pt x="106" y="22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06" y="22"/>
                      <a:pt x="106" y="22"/>
                      <a:pt x="106" y="23"/>
                    </a:cubicBezTo>
                    <a:cubicBezTo>
                      <a:pt x="105" y="24"/>
                      <a:pt x="96" y="30"/>
                      <a:pt x="55" y="57"/>
                    </a:cubicBezTo>
                    <a:cubicBezTo>
                      <a:pt x="40" y="67"/>
                      <a:pt x="25" y="76"/>
                      <a:pt x="15" y="83"/>
                    </a:cubicBezTo>
                    <a:cubicBezTo>
                      <a:pt x="19" y="81"/>
                      <a:pt x="23" y="78"/>
                      <a:pt x="28" y="76"/>
                    </a:cubicBezTo>
                    <a:cubicBezTo>
                      <a:pt x="31" y="73"/>
                      <a:pt x="45" y="65"/>
                      <a:pt x="98" y="35"/>
                    </a:cubicBezTo>
                    <a:cubicBezTo>
                      <a:pt x="120" y="22"/>
                      <a:pt x="126" y="18"/>
                      <a:pt x="127" y="18"/>
                    </a:cubicBezTo>
                    <a:cubicBezTo>
                      <a:pt x="127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8"/>
                    </a:cubicBezTo>
                    <a:cubicBezTo>
                      <a:pt x="128" y="18"/>
                      <a:pt x="128" y="18"/>
                      <a:pt x="128" y="19"/>
                    </a:cubicBezTo>
                    <a:cubicBezTo>
                      <a:pt x="128" y="19"/>
                      <a:pt x="128" y="19"/>
                      <a:pt x="128" y="19"/>
                    </a:cubicBezTo>
                    <a:cubicBezTo>
                      <a:pt x="128" y="19"/>
                      <a:pt x="128" y="19"/>
                      <a:pt x="128" y="19"/>
                    </a:cubicBezTo>
                    <a:cubicBezTo>
                      <a:pt x="127" y="19"/>
                      <a:pt x="127" y="19"/>
                      <a:pt x="125" y="20"/>
                    </a:cubicBezTo>
                    <a:cubicBezTo>
                      <a:pt x="125" y="20"/>
                      <a:pt x="125" y="21"/>
                      <a:pt x="125" y="21"/>
                    </a:cubicBezTo>
                    <a:cubicBezTo>
                      <a:pt x="97" y="39"/>
                      <a:pt x="47" y="72"/>
                      <a:pt x="31" y="84"/>
                    </a:cubicBezTo>
                    <a:cubicBezTo>
                      <a:pt x="39" y="79"/>
                      <a:pt x="56" y="69"/>
                      <a:pt x="73" y="59"/>
                    </a:cubicBezTo>
                    <a:cubicBezTo>
                      <a:pt x="117" y="33"/>
                      <a:pt x="124" y="29"/>
                      <a:pt x="126" y="28"/>
                    </a:cubicBezTo>
                    <a:cubicBezTo>
                      <a:pt x="126" y="28"/>
                      <a:pt x="126" y="28"/>
                      <a:pt x="126" y="28"/>
                    </a:cubicBezTo>
                    <a:cubicBezTo>
                      <a:pt x="126" y="28"/>
                      <a:pt x="126" y="28"/>
                      <a:pt x="126" y="28"/>
                    </a:cubicBezTo>
                    <a:cubicBezTo>
                      <a:pt x="126" y="28"/>
                      <a:pt x="126" y="28"/>
                      <a:pt x="126" y="28"/>
                    </a:cubicBezTo>
                    <a:cubicBezTo>
                      <a:pt x="127" y="28"/>
                      <a:pt x="127" y="28"/>
                      <a:pt x="127" y="28"/>
                    </a:cubicBezTo>
                    <a:cubicBezTo>
                      <a:pt x="127" y="29"/>
                      <a:pt x="127" y="29"/>
                      <a:pt x="127" y="29"/>
                    </a:cubicBezTo>
                    <a:cubicBezTo>
                      <a:pt x="38" y="84"/>
                      <a:pt x="38" y="84"/>
                      <a:pt x="38" y="84"/>
                    </a:cubicBezTo>
                    <a:cubicBezTo>
                      <a:pt x="40" y="83"/>
                      <a:pt x="42" y="82"/>
                      <a:pt x="44" y="80"/>
                    </a:cubicBezTo>
                    <a:cubicBezTo>
                      <a:pt x="95" y="50"/>
                      <a:pt x="109" y="42"/>
                      <a:pt x="110" y="42"/>
                    </a:cubicBezTo>
                    <a:cubicBezTo>
                      <a:pt x="110" y="42"/>
                      <a:pt x="110" y="42"/>
                      <a:pt x="110" y="42"/>
                    </a:cubicBezTo>
                    <a:cubicBezTo>
                      <a:pt x="110" y="42"/>
                      <a:pt x="111" y="43"/>
                      <a:pt x="111" y="43"/>
                    </a:cubicBezTo>
                    <a:cubicBezTo>
                      <a:pt x="111" y="43"/>
                      <a:pt x="111" y="43"/>
                      <a:pt x="93" y="54"/>
                    </a:cubicBezTo>
                    <a:cubicBezTo>
                      <a:pt x="84" y="60"/>
                      <a:pt x="72" y="68"/>
                      <a:pt x="56" y="78"/>
                    </a:cubicBezTo>
                    <a:cubicBezTo>
                      <a:pt x="44" y="86"/>
                      <a:pt x="31" y="94"/>
                      <a:pt x="21" y="100"/>
                    </a:cubicBezTo>
                    <a:cubicBezTo>
                      <a:pt x="134" y="35"/>
                      <a:pt x="134" y="35"/>
                      <a:pt x="134" y="35"/>
                    </a:cubicBezTo>
                    <a:cubicBezTo>
                      <a:pt x="134" y="35"/>
                      <a:pt x="135" y="35"/>
                      <a:pt x="135" y="35"/>
                    </a:cubicBezTo>
                    <a:cubicBezTo>
                      <a:pt x="135" y="35"/>
                      <a:pt x="135" y="35"/>
                      <a:pt x="135" y="36"/>
                    </a:cubicBezTo>
                    <a:cubicBezTo>
                      <a:pt x="38" y="112"/>
                      <a:pt x="38" y="112"/>
                      <a:pt x="38" y="112"/>
                    </a:cubicBezTo>
                    <a:cubicBezTo>
                      <a:pt x="53" y="103"/>
                      <a:pt x="100" y="76"/>
                      <a:pt x="127" y="60"/>
                    </a:cubicBezTo>
                    <a:cubicBezTo>
                      <a:pt x="127" y="60"/>
                      <a:pt x="128" y="60"/>
                      <a:pt x="128" y="60"/>
                    </a:cubicBezTo>
                    <a:cubicBezTo>
                      <a:pt x="128" y="61"/>
                      <a:pt x="128" y="61"/>
                      <a:pt x="128" y="61"/>
                    </a:cubicBezTo>
                    <a:cubicBezTo>
                      <a:pt x="107" y="78"/>
                      <a:pt x="57" y="118"/>
                      <a:pt x="45" y="128"/>
                    </a:cubicBezTo>
                    <a:cubicBezTo>
                      <a:pt x="55" y="122"/>
                      <a:pt x="87" y="103"/>
                      <a:pt x="104" y="94"/>
                    </a:cubicBezTo>
                    <a:cubicBezTo>
                      <a:pt x="114" y="88"/>
                      <a:pt x="114" y="88"/>
                      <a:pt x="114" y="88"/>
                    </a:cubicBezTo>
                    <a:cubicBezTo>
                      <a:pt x="116" y="87"/>
                      <a:pt x="117" y="86"/>
                      <a:pt x="118" y="86"/>
                    </a:cubicBezTo>
                    <a:cubicBezTo>
                      <a:pt x="118" y="86"/>
                      <a:pt x="118" y="86"/>
                      <a:pt x="118" y="86"/>
                    </a:cubicBezTo>
                    <a:cubicBezTo>
                      <a:pt x="118" y="86"/>
                      <a:pt x="118" y="86"/>
                      <a:pt x="118" y="86"/>
                    </a:cubicBezTo>
                    <a:cubicBezTo>
                      <a:pt x="119" y="85"/>
                      <a:pt x="119" y="85"/>
                      <a:pt x="119" y="86"/>
                    </a:cubicBezTo>
                    <a:cubicBezTo>
                      <a:pt x="119" y="86"/>
                      <a:pt x="119" y="86"/>
                      <a:pt x="119" y="86"/>
                    </a:cubicBezTo>
                    <a:cubicBezTo>
                      <a:pt x="101" y="102"/>
                      <a:pt x="69" y="129"/>
                      <a:pt x="60" y="138"/>
                    </a:cubicBezTo>
                    <a:cubicBezTo>
                      <a:pt x="132" y="96"/>
                      <a:pt x="135" y="94"/>
                      <a:pt x="136" y="94"/>
                    </a:cubicBezTo>
                    <a:cubicBezTo>
                      <a:pt x="136" y="94"/>
                      <a:pt x="136" y="94"/>
                      <a:pt x="136" y="94"/>
                    </a:cubicBezTo>
                    <a:cubicBezTo>
                      <a:pt x="136" y="94"/>
                      <a:pt x="136" y="94"/>
                      <a:pt x="136" y="94"/>
                    </a:cubicBezTo>
                    <a:cubicBezTo>
                      <a:pt x="136" y="94"/>
                      <a:pt x="136" y="95"/>
                      <a:pt x="136" y="95"/>
                    </a:cubicBezTo>
                    <a:cubicBezTo>
                      <a:pt x="136" y="95"/>
                      <a:pt x="123" y="103"/>
                      <a:pt x="106" y="113"/>
                    </a:cubicBezTo>
                    <a:cubicBezTo>
                      <a:pt x="103" y="116"/>
                      <a:pt x="95" y="123"/>
                      <a:pt x="69" y="145"/>
                    </a:cubicBezTo>
                    <a:cubicBezTo>
                      <a:pt x="56" y="156"/>
                      <a:pt x="41" y="169"/>
                      <a:pt x="35" y="174"/>
                    </a:cubicBezTo>
                    <a:cubicBezTo>
                      <a:pt x="130" y="119"/>
                      <a:pt x="130" y="119"/>
                      <a:pt x="130" y="119"/>
                    </a:cubicBezTo>
                    <a:cubicBezTo>
                      <a:pt x="130" y="119"/>
                      <a:pt x="130" y="119"/>
                      <a:pt x="130" y="120"/>
                    </a:cubicBezTo>
                    <a:cubicBezTo>
                      <a:pt x="131" y="120"/>
                      <a:pt x="131" y="120"/>
                      <a:pt x="130" y="120"/>
                    </a:cubicBezTo>
                    <a:cubicBezTo>
                      <a:pt x="130" y="121"/>
                      <a:pt x="86" y="148"/>
                      <a:pt x="61" y="164"/>
                    </a:cubicBezTo>
                    <a:cubicBezTo>
                      <a:pt x="68" y="160"/>
                      <a:pt x="76" y="155"/>
                      <a:pt x="84" y="151"/>
                    </a:cubicBezTo>
                    <a:cubicBezTo>
                      <a:pt x="95" y="144"/>
                      <a:pt x="106" y="138"/>
                      <a:pt x="114" y="134"/>
                    </a:cubicBezTo>
                    <a:cubicBezTo>
                      <a:pt x="118" y="131"/>
                      <a:pt x="121" y="130"/>
                      <a:pt x="123" y="128"/>
                    </a:cubicBezTo>
                    <a:cubicBezTo>
                      <a:pt x="125" y="127"/>
                      <a:pt x="126" y="127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7" y="126"/>
                      <a:pt x="127" y="126"/>
                      <a:pt x="127" y="126"/>
                    </a:cubicBezTo>
                    <a:cubicBezTo>
                      <a:pt x="128" y="126"/>
                      <a:pt x="128" y="126"/>
                      <a:pt x="128" y="126"/>
                    </a:cubicBezTo>
                    <a:cubicBezTo>
                      <a:pt x="128" y="126"/>
                      <a:pt x="128" y="127"/>
                      <a:pt x="128" y="127"/>
                    </a:cubicBezTo>
                    <a:cubicBezTo>
                      <a:pt x="42" y="188"/>
                      <a:pt x="42" y="188"/>
                      <a:pt x="42" y="188"/>
                    </a:cubicBezTo>
                    <a:cubicBezTo>
                      <a:pt x="51" y="183"/>
                      <a:pt x="69" y="172"/>
                      <a:pt x="85" y="163"/>
                    </a:cubicBezTo>
                    <a:cubicBezTo>
                      <a:pt x="97" y="156"/>
                      <a:pt x="109" y="149"/>
                      <a:pt x="118" y="144"/>
                    </a:cubicBezTo>
                    <a:cubicBezTo>
                      <a:pt x="127" y="139"/>
                      <a:pt x="130" y="137"/>
                      <a:pt x="132" y="136"/>
                    </a:cubicBezTo>
                    <a:cubicBezTo>
                      <a:pt x="132" y="136"/>
                      <a:pt x="132" y="136"/>
                      <a:pt x="132" y="136"/>
                    </a:cubicBezTo>
                    <a:cubicBezTo>
                      <a:pt x="132" y="136"/>
                      <a:pt x="132" y="136"/>
                      <a:pt x="132" y="136"/>
                    </a:cubicBezTo>
                    <a:cubicBezTo>
                      <a:pt x="133" y="136"/>
                      <a:pt x="133" y="136"/>
                      <a:pt x="133" y="136"/>
                    </a:cubicBezTo>
                    <a:cubicBezTo>
                      <a:pt x="133" y="136"/>
                      <a:pt x="133" y="136"/>
                      <a:pt x="133" y="137"/>
                    </a:cubicBezTo>
                    <a:cubicBezTo>
                      <a:pt x="113" y="150"/>
                      <a:pt x="79" y="172"/>
                      <a:pt x="62" y="183"/>
                    </a:cubicBezTo>
                    <a:cubicBezTo>
                      <a:pt x="118" y="151"/>
                      <a:pt x="118" y="151"/>
                      <a:pt x="118" y="151"/>
                    </a:cubicBezTo>
                    <a:cubicBezTo>
                      <a:pt x="118" y="150"/>
                      <a:pt x="119" y="151"/>
                      <a:pt x="119" y="151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119" y="151"/>
                      <a:pt x="119" y="151"/>
                      <a:pt x="119" y="151"/>
                    </a:cubicBezTo>
                    <a:cubicBezTo>
                      <a:pt x="119" y="152"/>
                      <a:pt x="119" y="152"/>
                      <a:pt x="119" y="152"/>
                    </a:cubicBezTo>
                    <a:cubicBezTo>
                      <a:pt x="118" y="152"/>
                      <a:pt x="117" y="153"/>
                      <a:pt x="115" y="154"/>
                    </a:cubicBezTo>
                    <a:cubicBezTo>
                      <a:pt x="112" y="156"/>
                      <a:pt x="109" y="158"/>
                      <a:pt x="105" y="161"/>
                    </a:cubicBezTo>
                    <a:cubicBezTo>
                      <a:pt x="96" y="167"/>
                      <a:pt x="85" y="175"/>
                      <a:pt x="73" y="183"/>
                    </a:cubicBezTo>
                    <a:cubicBezTo>
                      <a:pt x="60" y="192"/>
                      <a:pt x="47" y="201"/>
                      <a:pt x="38" y="207"/>
                    </a:cubicBezTo>
                    <a:cubicBezTo>
                      <a:pt x="106" y="168"/>
                      <a:pt x="117" y="161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1" y="160"/>
                      <a:pt x="121" y="160"/>
                      <a:pt x="120" y="160"/>
                    </a:cubicBezTo>
                    <a:cubicBezTo>
                      <a:pt x="120" y="160"/>
                      <a:pt x="120" y="160"/>
                      <a:pt x="120" y="160"/>
                    </a:cubicBezTo>
                    <a:cubicBezTo>
                      <a:pt x="120" y="160"/>
                      <a:pt x="120" y="161"/>
                      <a:pt x="120" y="161"/>
                    </a:cubicBezTo>
                    <a:cubicBezTo>
                      <a:pt x="119" y="161"/>
                      <a:pt x="116" y="164"/>
                      <a:pt x="109" y="170"/>
                    </a:cubicBezTo>
                    <a:cubicBezTo>
                      <a:pt x="102" y="176"/>
                      <a:pt x="92" y="184"/>
                      <a:pt x="83" y="192"/>
                    </a:cubicBezTo>
                    <a:cubicBezTo>
                      <a:pt x="69" y="203"/>
                      <a:pt x="56" y="214"/>
                      <a:pt x="49" y="219"/>
                    </a:cubicBezTo>
                    <a:cubicBezTo>
                      <a:pt x="105" y="187"/>
                      <a:pt x="115" y="181"/>
                      <a:pt x="117" y="180"/>
                    </a:cubicBezTo>
                    <a:cubicBezTo>
                      <a:pt x="117" y="180"/>
                      <a:pt x="117" y="180"/>
                      <a:pt x="117" y="180"/>
                    </a:cubicBezTo>
                    <a:cubicBezTo>
                      <a:pt x="118" y="180"/>
                      <a:pt x="118" y="180"/>
                      <a:pt x="118" y="180"/>
                    </a:cubicBezTo>
                    <a:cubicBezTo>
                      <a:pt x="118" y="180"/>
                      <a:pt x="118" y="180"/>
                      <a:pt x="118" y="180"/>
                    </a:cubicBezTo>
                    <a:cubicBezTo>
                      <a:pt x="118" y="180"/>
                      <a:pt x="118" y="180"/>
                      <a:pt x="118" y="180"/>
                    </a:cubicBezTo>
                    <a:cubicBezTo>
                      <a:pt x="118" y="180"/>
                      <a:pt x="118" y="181"/>
                      <a:pt x="118" y="181"/>
                    </a:cubicBezTo>
                    <a:cubicBezTo>
                      <a:pt x="56" y="225"/>
                      <a:pt x="56" y="225"/>
                      <a:pt x="56" y="225"/>
                    </a:cubicBezTo>
                    <a:cubicBezTo>
                      <a:pt x="114" y="191"/>
                      <a:pt x="125" y="185"/>
                      <a:pt x="127" y="184"/>
                    </a:cubicBezTo>
                    <a:cubicBezTo>
                      <a:pt x="127" y="184"/>
                      <a:pt x="127" y="184"/>
                      <a:pt x="127" y="184"/>
                    </a:cubicBezTo>
                    <a:cubicBezTo>
                      <a:pt x="127" y="184"/>
                      <a:pt x="127" y="184"/>
                      <a:pt x="127" y="184"/>
                    </a:cubicBezTo>
                    <a:cubicBezTo>
                      <a:pt x="128" y="183"/>
                      <a:pt x="128" y="183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128" y="184"/>
                      <a:pt x="128" y="184"/>
                      <a:pt x="128" y="184"/>
                    </a:cubicBezTo>
                    <a:cubicBezTo>
                      <a:pt x="40" y="255"/>
                      <a:pt x="40" y="255"/>
                      <a:pt x="40" y="255"/>
                    </a:cubicBezTo>
                    <a:cubicBezTo>
                      <a:pt x="53" y="247"/>
                      <a:pt x="88" y="227"/>
                      <a:pt x="109" y="215"/>
                    </a:cubicBezTo>
                    <a:cubicBezTo>
                      <a:pt x="109" y="215"/>
                      <a:pt x="109" y="215"/>
                      <a:pt x="109" y="215"/>
                    </a:cubicBezTo>
                    <a:cubicBezTo>
                      <a:pt x="109" y="215"/>
                      <a:pt x="109" y="215"/>
                      <a:pt x="109" y="215"/>
                    </a:cubicBezTo>
                    <a:cubicBezTo>
                      <a:pt x="109" y="215"/>
                      <a:pt x="109" y="215"/>
                      <a:pt x="109" y="215"/>
                    </a:cubicBezTo>
                    <a:cubicBezTo>
                      <a:pt x="109" y="215"/>
                      <a:pt x="109" y="215"/>
                      <a:pt x="110" y="215"/>
                    </a:cubicBezTo>
                    <a:cubicBezTo>
                      <a:pt x="110" y="215"/>
                      <a:pt x="110" y="215"/>
                      <a:pt x="109" y="215"/>
                    </a:cubicBezTo>
                    <a:cubicBezTo>
                      <a:pt x="105" y="218"/>
                      <a:pt x="99" y="222"/>
                      <a:pt x="93" y="225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3" y="214"/>
                    </a:cubicBezTo>
                    <a:cubicBezTo>
                      <a:pt x="113" y="214"/>
                      <a:pt x="113" y="214"/>
                      <a:pt x="113" y="215"/>
                    </a:cubicBezTo>
                    <a:cubicBezTo>
                      <a:pt x="113" y="215"/>
                      <a:pt x="113" y="215"/>
                      <a:pt x="113" y="215"/>
                    </a:cubicBezTo>
                    <a:cubicBezTo>
                      <a:pt x="113" y="215"/>
                      <a:pt x="113" y="215"/>
                      <a:pt x="113" y="215"/>
                    </a:cubicBezTo>
                    <a:cubicBezTo>
                      <a:pt x="111" y="216"/>
                      <a:pt x="104" y="222"/>
                      <a:pt x="72" y="245"/>
                    </a:cubicBezTo>
                    <a:cubicBezTo>
                      <a:pt x="59" y="254"/>
                      <a:pt x="46" y="264"/>
                      <a:pt x="38" y="269"/>
                    </a:cubicBezTo>
                    <a:cubicBezTo>
                      <a:pt x="41" y="268"/>
                      <a:pt x="44" y="266"/>
                      <a:pt x="48" y="263"/>
                    </a:cubicBezTo>
                    <a:cubicBezTo>
                      <a:pt x="116" y="224"/>
                      <a:pt x="133" y="214"/>
                      <a:pt x="136" y="212"/>
                    </a:cubicBezTo>
                    <a:cubicBezTo>
                      <a:pt x="136" y="212"/>
                      <a:pt x="136" y="212"/>
                      <a:pt x="136" y="212"/>
                    </a:cubicBezTo>
                    <a:cubicBezTo>
                      <a:pt x="136" y="212"/>
                      <a:pt x="136" y="212"/>
                      <a:pt x="136" y="212"/>
                    </a:cubicBezTo>
                    <a:cubicBezTo>
                      <a:pt x="136" y="212"/>
                      <a:pt x="137" y="212"/>
                      <a:pt x="137" y="212"/>
                    </a:cubicBezTo>
                    <a:cubicBezTo>
                      <a:pt x="137" y="212"/>
                      <a:pt x="137" y="212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7" y="213"/>
                      <a:pt x="137" y="213"/>
                    </a:cubicBezTo>
                    <a:cubicBezTo>
                      <a:pt x="137" y="213"/>
                      <a:pt x="132" y="216"/>
                      <a:pt x="125" y="220"/>
                    </a:cubicBezTo>
                    <a:cubicBezTo>
                      <a:pt x="125" y="220"/>
                      <a:pt x="125" y="220"/>
                      <a:pt x="125" y="220"/>
                    </a:cubicBezTo>
                    <a:cubicBezTo>
                      <a:pt x="74" y="252"/>
                      <a:pt x="74" y="252"/>
                      <a:pt x="74" y="252"/>
                    </a:cubicBezTo>
                    <a:cubicBezTo>
                      <a:pt x="83" y="247"/>
                      <a:pt x="93" y="241"/>
                      <a:pt x="102" y="236"/>
                    </a:cubicBezTo>
                    <a:cubicBezTo>
                      <a:pt x="133" y="218"/>
                      <a:pt x="133" y="218"/>
                      <a:pt x="133" y="218"/>
                    </a:cubicBezTo>
                    <a:cubicBezTo>
                      <a:pt x="135" y="217"/>
                      <a:pt x="135" y="217"/>
                      <a:pt x="136" y="216"/>
                    </a:cubicBezTo>
                    <a:cubicBezTo>
                      <a:pt x="136" y="216"/>
                      <a:pt x="136" y="216"/>
                      <a:pt x="136" y="216"/>
                    </a:cubicBezTo>
                    <a:cubicBezTo>
                      <a:pt x="136" y="216"/>
                      <a:pt x="136" y="216"/>
                      <a:pt x="136" y="216"/>
                    </a:cubicBezTo>
                    <a:cubicBezTo>
                      <a:pt x="137" y="216"/>
                      <a:pt x="137" y="216"/>
                      <a:pt x="137" y="216"/>
                    </a:cubicBezTo>
                    <a:cubicBezTo>
                      <a:pt x="137" y="216"/>
                      <a:pt x="137" y="217"/>
                      <a:pt x="137" y="217"/>
                    </a:cubicBezTo>
                    <a:cubicBezTo>
                      <a:pt x="137" y="217"/>
                      <a:pt x="137" y="217"/>
                      <a:pt x="137" y="217"/>
                    </a:cubicBezTo>
                    <a:cubicBezTo>
                      <a:pt x="137" y="217"/>
                      <a:pt x="136" y="217"/>
                      <a:pt x="136" y="217"/>
                    </a:cubicBezTo>
                    <a:cubicBezTo>
                      <a:pt x="135" y="218"/>
                      <a:pt x="134" y="218"/>
                      <a:pt x="132" y="220"/>
                    </a:cubicBezTo>
                    <a:cubicBezTo>
                      <a:pt x="129" y="221"/>
                      <a:pt x="125" y="224"/>
                      <a:pt x="120" y="227"/>
                    </a:cubicBezTo>
                    <a:cubicBezTo>
                      <a:pt x="119" y="227"/>
                      <a:pt x="117" y="228"/>
                      <a:pt x="116" y="229"/>
                    </a:cubicBezTo>
                    <a:cubicBezTo>
                      <a:pt x="116" y="230"/>
                      <a:pt x="116" y="230"/>
                      <a:pt x="108" y="236"/>
                    </a:cubicBezTo>
                    <a:cubicBezTo>
                      <a:pt x="103" y="241"/>
                      <a:pt x="96" y="246"/>
                      <a:pt x="89" y="252"/>
                    </a:cubicBezTo>
                    <a:cubicBezTo>
                      <a:pt x="71" y="267"/>
                      <a:pt x="48" y="287"/>
                      <a:pt x="40" y="294"/>
                    </a:cubicBezTo>
                    <a:cubicBezTo>
                      <a:pt x="45" y="291"/>
                      <a:pt x="55" y="285"/>
                      <a:pt x="66" y="278"/>
                    </a:cubicBezTo>
                    <a:cubicBezTo>
                      <a:pt x="127" y="243"/>
                      <a:pt x="133" y="239"/>
                      <a:pt x="134" y="239"/>
                    </a:cubicBezTo>
                    <a:cubicBezTo>
                      <a:pt x="134" y="239"/>
                      <a:pt x="134" y="240"/>
                      <a:pt x="134" y="240"/>
                    </a:cubicBezTo>
                    <a:cubicBezTo>
                      <a:pt x="134" y="240"/>
                      <a:pt x="134" y="240"/>
                      <a:pt x="124" y="248"/>
                    </a:cubicBezTo>
                    <a:cubicBezTo>
                      <a:pt x="118" y="253"/>
                      <a:pt x="110" y="259"/>
                      <a:pt x="101" y="266"/>
                    </a:cubicBezTo>
                    <a:cubicBezTo>
                      <a:pt x="82" y="280"/>
                      <a:pt x="60" y="297"/>
                      <a:pt x="52" y="304"/>
                    </a:cubicBezTo>
                    <a:cubicBezTo>
                      <a:pt x="65" y="297"/>
                      <a:pt x="111" y="270"/>
                      <a:pt x="136" y="255"/>
                    </a:cubicBezTo>
                    <a:cubicBezTo>
                      <a:pt x="136" y="255"/>
                      <a:pt x="136" y="255"/>
                      <a:pt x="136" y="255"/>
                    </a:cubicBezTo>
                    <a:cubicBezTo>
                      <a:pt x="136" y="255"/>
                      <a:pt x="136" y="255"/>
                      <a:pt x="137" y="255"/>
                    </a:cubicBezTo>
                    <a:cubicBezTo>
                      <a:pt x="137" y="256"/>
                      <a:pt x="137" y="256"/>
                      <a:pt x="136" y="256"/>
                    </a:cubicBezTo>
                    <a:cubicBezTo>
                      <a:pt x="136" y="256"/>
                      <a:pt x="136" y="256"/>
                      <a:pt x="136" y="256"/>
                    </a:cubicBezTo>
                    <a:cubicBezTo>
                      <a:pt x="136" y="256"/>
                      <a:pt x="136" y="256"/>
                      <a:pt x="136" y="256"/>
                    </a:cubicBezTo>
                    <a:cubicBezTo>
                      <a:pt x="135" y="257"/>
                      <a:pt x="131" y="260"/>
                      <a:pt x="120" y="267"/>
                    </a:cubicBezTo>
                    <a:cubicBezTo>
                      <a:pt x="110" y="273"/>
                      <a:pt x="97" y="282"/>
                      <a:pt x="84" y="290"/>
                    </a:cubicBezTo>
                    <a:cubicBezTo>
                      <a:pt x="72" y="298"/>
                      <a:pt x="59" y="306"/>
                      <a:pt x="50" y="312"/>
                    </a:cubicBezTo>
                    <a:cubicBezTo>
                      <a:pt x="106" y="279"/>
                      <a:pt x="118" y="273"/>
                      <a:pt x="120" y="272"/>
                    </a:cubicBezTo>
                    <a:cubicBezTo>
                      <a:pt x="120" y="272"/>
                      <a:pt x="120" y="272"/>
                      <a:pt x="120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1" y="272"/>
                      <a:pt x="121" y="272"/>
                      <a:pt x="121" y="272"/>
                    </a:cubicBezTo>
                    <a:cubicBezTo>
                      <a:pt x="120" y="273"/>
                      <a:pt x="119" y="273"/>
                      <a:pt x="117" y="275"/>
                    </a:cubicBezTo>
                    <a:cubicBezTo>
                      <a:pt x="115" y="276"/>
                      <a:pt x="111" y="278"/>
                      <a:pt x="107" y="281"/>
                    </a:cubicBezTo>
                    <a:cubicBezTo>
                      <a:pt x="100" y="285"/>
                      <a:pt x="90" y="291"/>
                      <a:pt x="81" y="297"/>
                    </a:cubicBezTo>
                    <a:cubicBezTo>
                      <a:pt x="97" y="287"/>
                      <a:pt x="115" y="277"/>
                      <a:pt x="128" y="269"/>
                    </a:cubicBezTo>
                    <a:cubicBezTo>
                      <a:pt x="128" y="269"/>
                      <a:pt x="129" y="269"/>
                      <a:pt x="129" y="269"/>
                    </a:cubicBezTo>
                    <a:cubicBezTo>
                      <a:pt x="129" y="269"/>
                      <a:pt x="129" y="270"/>
                      <a:pt x="129" y="270"/>
                    </a:cubicBezTo>
                    <a:cubicBezTo>
                      <a:pt x="102" y="292"/>
                      <a:pt x="53" y="330"/>
                      <a:pt x="41" y="341"/>
                    </a:cubicBezTo>
                    <a:cubicBezTo>
                      <a:pt x="128" y="291"/>
                      <a:pt x="128" y="291"/>
                      <a:pt x="128" y="291"/>
                    </a:cubicBezTo>
                    <a:cubicBezTo>
                      <a:pt x="128" y="291"/>
                      <a:pt x="128" y="291"/>
                      <a:pt x="128" y="291"/>
                    </a:cubicBezTo>
                    <a:cubicBezTo>
                      <a:pt x="128" y="291"/>
                      <a:pt x="128" y="291"/>
                      <a:pt x="128" y="291"/>
                    </a:cubicBezTo>
                    <a:cubicBezTo>
                      <a:pt x="128" y="291"/>
                      <a:pt x="129" y="291"/>
                      <a:pt x="128" y="292"/>
                    </a:cubicBezTo>
                    <a:cubicBezTo>
                      <a:pt x="128" y="292"/>
                      <a:pt x="128" y="292"/>
                      <a:pt x="128" y="292"/>
                    </a:cubicBezTo>
                    <a:cubicBezTo>
                      <a:pt x="128" y="292"/>
                      <a:pt x="128" y="292"/>
                      <a:pt x="128" y="292"/>
                    </a:cubicBezTo>
                    <a:cubicBezTo>
                      <a:pt x="126" y="293"/>
                      <a:pt x="123" y="295"/>
                      <a:pt x="114" y="301"/>
                    </a:cubicBezTo>
                    <a:cubicBezTo>
                      <a:pt x="105" y="307"/>
                      <a:pt x="93" y="315"/>
                      <a:pt x="82" y="323"/>
                    </a:cubicBezTo>
                    <a:cubicBezTo>
                      <a:pt x="68" y="332"/>
                      <a:pt x="53" y="341"/>
                      <a:pt x="45" y="347"/>
                    </a:cubicBezTo>
                    <a:cubicBezTo>
                      <a:pt x="60" y="338"/>
                      <a:pt x="92" y="320"/>
                      <a:pt x="111" y="309"/>
                    </a:cubicBezTo>
                    <a:cubicBezTo>
                      <a:pt x="111" y="309"/>
                      <a:pt x="111" y="309"/>
                      <a:pt x="111" y="309"/>
                    </a:cubicBezTo>
                    <a:cubicBezTo>
                      <a:pt x="111" y="309"/>
                      <a:pt x="111" y="309"/>
                      <a:pt x="111" y="309"/>
                    </a:cubicBezTo>
                    <a:cubicBezTo>
                      <a:pt x="111" y="309"/>
                      <a:pt x="111" y="309"/>
                      <a:pt x="111" y="309"/>
                    </a:cubicBezTo>
                    <a:cubicBezTo>
                      <a:pt x="111" y="310"/>
                      <a:pt x="111" y="310"/>
                      <a:pt x="111" y="310"/>
                    </a:cubicBezTo>
                    <a:cubicBezTo>
                      <a:pt x="111" y="310"/>
                      <a:pt x="111" y="310"/>
                      <a:pt x="111" y="310"/>
                    </a:cubicBezTo>
                    <a:cubicBezTo>
                      <a:pt x="109" y="311"/>
                      <a:pt x="102" y="317"/>
                      <a:pt x="70" y="339"/>
                    </a:cubicBezTo>
                    <a:cubicBezTo>
                      <a:pt x="59" y="347"/>
                      <a:pt x="46" y="355"/>
                      <a:pt x="39" y="361"/>
                    </a:cubicBezTo>
                    <a:cubicBezTo>
                      <a:pt x="110" y="319"/>
                      <a:pt x="110" y="319"/>
                      <a:pt x="111" y="319"/>
                    </a:cubicBezTo>
                    <a:cubicBezTo>
                      <a:pt x="110" y="320"/>
                      <a:pt x="110" y="320"/>
                      <a:pt x="110" y="320"/>
                    </a:cubicBezTo>
                    <a:cubicBezTo>
                      <a:pt x="110" y="320"/>
                      <a:pt x="110" y="320"/>
                      <a:pt x="110" y="320"/>
                    </a:cubicBezTo>
                    <a:cubicBezTo>
                      <a:pt x="110" y="320"/>
                      <a:pt x="110" y="320"/>
                      <a:pt x="110" y="320"/>
                    </a:cubicBezTo>
                    <a:cubicBezTo>
                      <a:pt x="111" y="320"/>
                      <a:pt x="111" y="320"/>
                      <a:pt x="111" y="320"/>
                    </a:cubicBezTo>
                    <a:cubicBezTo>
                      <a:pt x="109" y="321"/>
                      <a:pt x="30" y="367"/>
                      <a:pt x="29" y="367"/>
                    </a:cubicBezTo>
                    <a:cubicBezTo>
                      <a:pt x="29" y="367"/>
                      <a:pt x="29" y="367"/>
                      <a:pt x="29" y="36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4" name="Freeform 272"/>
              <p:cNvSpPr>
                <a:spLocks noEditPoints="1"/>
              </p:cNvSpPr>
              <p:nvPr/>
            </p:nvSpPr>
            <p:spPr bwMode="auto">
              <a:xfrm>
                <a:off x="2025651" y="5602288"/>
                <a:ext cx="487363" cy="1592263"/>
              </a:xfrm>
              <a:custGeom>
                <a:avLst/>
                <a:gdLst>
                  <a:gd name="T0" fmla="*/ 1 w 150"/>
                  <a:gd name="T1" fmla="*/ 416 h 491"/>
                  <a:gd name="T2" fmla="*/ 3 w 150"/>
                  <a:gd name="T3" fmla="*/ 378 h 491"/>
                  <a:gd name="T4" fmla="*/ 10 w 150"/>
                  <a:gd name="T5" fmla="*/ 380 h 491"/>
                  <a:gd name="T6" fmla="*/ 22 w 150"/>
                  <a:gd name="T7" fmla="*/ 340 h 491"/>
                  <a:gd name="T8" fmla="*/ 25 w 150"/>
                  <a:gd name="T9" fmla="*/ 285 h 491"/>
                  <a:gd name="T10" fmla="*/ 48 w 150"/>
                  <a:gd name="T11" fmla="*/ 179 h 491"/>
                  <a:gd name="T12" fmla="*/ 49 w 150"/>
                  <a:gd name="T13" fmla="*/ 115 h 491"/>
                  <a:gd name="T14" fmla="*/ 43 w 150"/>
                  <a:gd name="T15" fmla="*/ 116 h 491"/>
                  <a:gd name="T16" fmla="*/ 27 w 150"/>
                  <a:gd name="T17" fmla="*/ 124 h 491"/>
                  <a:gd name="T18" fmla="*/ 25 w 150"/>
                  <a:gd name="T19" fmla="*/ 75 h 491"/>
                  <a:gd name="T20" fmla="*/ 35 w 150"/>
                  <a:gd name="T21" fmla="*/ 58 h 491"/>
                  <a:gd name="T22" fmla="*/ 53 w 150"/>
                  <a:gd name="T23" fmla="*/ 50 h 491"/>
                  <a:gd name="T24" fmla="*/ 61 w 150"/>
                  <a:gd name="T25" fmla="*/ 27 h 491"/>
                  <a:gd name="T26" fmla="*/ 69 w 150"/>
                  <a:gd name="T27" fmla="*/ 18 h 491"/>
                  <a:gd name="T28" fmla="*/ 105 w 150"/>
                  <a:gd name="T29" fmla="*/ 9 h 491"/>
                  <a:gd name="T30" fmla="*/ 132 w 150"/>
                  <a:gd name="T31" fmla="*/ 67 h 491"/>
                  <a:gd name="T32" fmla="*/ 134 w 150"/>
                  <a:gd name="T33" fmla="*/ 73 h 491"/>
                  <a:gd name="T34" fmla="*/ 138 w 150"/>
                  <a:gd name="T35" fmla="*/ 112 h 491"/>
                  <a:gd name="T36" fmla="*/ 132 w 150"/>
                  <a:gd name="T37" fmla="*/ 154 h 491"/>
                  <a:gd name="T38" fmla="*/ 131 w 150"/>
                  <a:gd name="T39" fmla="*/ 199 h 491"/>
                  <a:gd name="T40" fmla="*/ 107 w 150"/>
                  <a:gd name="T41" fmla="*/ 332 h 491"/>
                  <a:gd name="T42" fmla="*/ 100 w 150"/>
                  <a:gd name="T43" fmla="*/ 361 h 491"/>
                  <a:gd name="T44" fmla="*/ 116 w 150"/>
                  <a:gd name="T45" fmla="*/ 396 h 491"/>
                  <a:gd name="T46" fmla="*/ 133 w 150"/>
                  <a:gd name="T47" fmla="*/ 386 h 491"/>
                  <a:gd name="T48" fmla="*/ 132 w 150"/>
                  <a:gd name="T49" fmla="*/ 430 h 491"/>
                  <a:gd name="T50" fmla="*/ 144 w 150"/>
                  <a:gd name="T51" fmla="*/ 472 h 491"/>
                  <a:gd name="T52" fmla="*/ 115 w 150"/>
                  <a:gd name="T53" fmla="*/ 473 h 491"/>
                  <a:gd name="T54" fmla="*/ 62 w 150"/>
                  <a:gd name="T55" fmla="*/ 469 h 491"/>
                  <a:gd name="T56" fmla="*/ 12 w 150"/>
                  <a:gd name="T57" fmla="*/ 490 h 491"/>
                  <a:gd name="T58" fmla="*/ 15 w 150"/>
                  <a:gd name="T59" fmla="*/ 459 h 491"/>
                  <a:gd name="T60" fmla="*/ 13 w 150"/>
                  <a:gd name="T61" fmla="*/ 459 h 491"/>
                  <a:gd name="T62" fmla="*/ 11 w 150"/>
                  <a:gd name="T63" fmla="*/ 490 h 491"/>
                  <a:gd name="T64" fmla="*/ 61 w 150"/>
                  <a:gd name="T65" fmla="*/ 469 h 491"/>
                  <a:gd name="T66" fmla="*/ 115 w 150"/>
                  <a:gd name="T67" fmla="*/ 473 h 491"/>
                  <a:gd name="T68" fmla="*/ 143 w 150"/>
                  <a:gd name="T69" fmla="*/ 473 h 491"/>
                  <a:gd name="T70" fmla="*/ 131 w 150"/>
                  <a:gd name="T71" fmla="*/ 430 h 491"/>
                  <a:gd name="T72" fmla="*/ 132 w 150"/>
                  <a:gd name="T73" fmla="*/ 386 h 491"/>
                  <a:gd name="T74" fmla="*/ 112 w 150"/>
                  <a:gd name="T75" fmla="*/ 398 h 491"/>
                  <a:gd name="T76" fmla="*/ 99 w 150"/>
                  <a:gd name="T77" fmla="*/ 361 h 491"/>
                  <a:gd name="T78" fmla="*/ 106 w 150"/>
                  <a:gd name="T79" fmla="*/ 331 h 491"/>
                  <a:gd name="T80" fmla="*/ 130 w 150"/>
                  <a:gd name="T81" fmla="*/ 188 h 491"/>
                  <a:gd name="T82" fmla="*/ 131 w 150"/>
                  <a:gd name="T83" fmla="*/ 154 h 491"/>
                  <a:gd name="T84" fmla="*/ 137 w 150"/>
                  <a:gd name="T85" fmla="*/ 112 h 491"/>
                  <a:gd name="T86" fmla="*/ 134 w 150"/>
                  <a:gd name="T87" fmla="*/ 75 h 491"/>
                  <a:gd name="T88" fmla="*/ 130 w 150"/>
                  <a:gd name="T89" fmla="*/ 57 h 491"/>
                  <a:gd name="T90" fmla="*/ 84 w 150"/>
                  <a:gd name="T91" fmla="*/ 19 h 491"/>
                  <a:gd name="T92" fmla="*/ 61 w 150"/>
                  <a:gd name="T93" fmla="*/ 19 h 491"/>
                  <a:gd name="T94" fmla="*/ 61 w 150"/>
                  <a:gd name="T95" fmla="*/ 39 h 491"/>
                  <a:gd name="T96" fmla="*/ 47 w 150"/>
                  <a:gd name="T97" fmla="*/ 56 h 491"/>
                  <a:gd name="T98" fmla="*/ 23 w 150"/>
                  <a:gd name="T99" fmla="*/ 59 h 491"/>
                  <a:gd name="T100" fmla="*/ 29 w 150"/>
                  <a:gd name="T101" fmla="*/ 108 h 491"/>
                  <a:gd name="T102" fmla="*/ 35 w 150"/>
                  <a:gd name="T103" fmla="*/ 121 h 491"/>
                  <a:gd name="T104" fmla="*/ 51 w 150"/>
                  <a:gd name="T105" fmla="*/ 110 h 491"/>
                  <a:gd name="T106" fmla="*/ 52 w 150"/>
                  <a:gd name="T107" fmla="*/ 158 h 491"/>
                  <a:gd name="T108" fmla="*/ 27 w 150"/>
                  <a:gd name="T109" fmla="*/ 285 h 491"/>
                  <a:gd name="T110" fmla="*/ 23 w 150"/>
                  <a:gd name="T111" fmla="*/ 312 h 491"/>
                  <a:gd name="T112" fmla="*/ 16 w 150"/>
                  <a:gd name="T113" fmla="*/ 386 h 491"/>
                  <a:gd name="T114" fmla="*/ 7 w 150"/>
                  <a:gd name="T115" fmla="*/ 366 h 491"/>
                  <a:gd name="T116" fmla="*/ 0 w 150"/>
                  <a:gd name="T117" fmla="*/ 403 h 491"/>
                  <a:gd name="T118" fmla="*/ 8 w 150"/>
                  <a:gd name="T119" fmla="*/ 459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50" h="491">
                    <a:moveTo>
                      <a:pt x="8" y="466"/>
                    </a:moveTo>
                    <a:cubicBezTo>
                      <a:pt x="8" y="464"/>
                      <a:pt x="8" y="462"/>
                      <a:pt x="8" y="459"/>
                    </a:cubicBezTo>
                    <a:cubicBezTo>
                      <a:pt x="8" y="457"/>
                      <a:pt x="8" y="455"/>
                      <a:pt x="8" y="453"/>
                    </a:cubicBezTo>
                    <a:cubicBezTo>
                      <a:pt x="7" y="449"/>
                      <a:pt x="7" y="445"/>
                      <a:pt x="6" y="441"/>
                    </a:cubicBezTo>
                    <a:cubicBezTo>
                      <a:pt x="5" y="437"/>
                      <a:pt x="4" y="432"/>
                      <a:pt x="3" y="428"/>
                    </a:cubicBezTo>
                    <a:cubicBezTo>
                      <a:pt x="2" y="424"/>
                      <a:pt x="2" y="420"/>
                      <a:pt x="1" y="416"/>
                    </a:cubicBezTo>
                    <a:cubicBezTo>
                      <a:pt x="1" y="414"/>
                      <a:pt x="0" y="412"/>
                      <a:pt x="0" y="410"/>
                    </a:cubicBezTo>
                    <a:cubicBezTo>
                      <a:pt x="0" y="407"/>
                      <a:pt x="0" y="405"/>
                      <a:pt x="0" y="403"/>
                    </a:cubicBezTo>
                    <a:cubicBezTo>
                      <a:pt x="0" y="401"/>
                      <a:pt x="0" y="399"/>
                      <a:pt x="0" y="397"/>
                    </a:cubicBezTo>
                    <a:cubicBezTo>
                      <a:pt x="0" y="395"/>
                      <a:pt x="0" y="393"/>
                      <a:pt x="0" y="391"/>
                    </a:cubicBezTo>
                    <a:cubicBezTo>
                      <a:pt x="0" y="388"/>
                      <a:pt x="1" y="386"/>
                      <a:pt x="1" y="384"/>
                    </a:cubicBezTo>
                    <a:cubicBezTo>
                      <a:pt x="2" y="382"/>
                      <a:pt x="2" y="380"/>
                      <a:pt x="3" y="378"/>
                    </a:cubicBezTo>
                    <a:cubicBezTo>
                      <a:pt x="3" y="376"/>
                      <a:pt x="4" y="374"/>
                      <a:pt x="4" y="372"/>
                    </a:cubicBezTo>
                    <a:cubicBezTo>
                      <a:pt x="6" y="366"/>
                      <a:pt x="6" y="366"/>
                      <a:pt x="6" y="366"/>
                    </a:cubicBezTo>
                    <a:cubicBezTo>
                      <a:pt x="7" y="365"/>
                      <a:pt x="7" y="365"/>
                      <a:pt x="7" y="365"/>
                    </a:cubicBezTo>
                    <a:cubicBezTo>
                      <a:pt x="7" y="366"/>
                      <a:pt x="7" y="366"/>
                      <a:pt x="7" y="366"/>
                    </a:cubicBezTo>
                    <a:cubicBezTo>
                      <a:pt x="7" y="369"/>
                      <a:pt x="8" y="372"/>
                      <a:pt x="8" y="376"/>
                    </a:cubicBezTo>
                    <a:cubicBezTo>
                      <a:pt x="9" y="377"/>
                      <a:pt x="9" y="379"/>
                      <a:pt x="10" y="380"/>
                    </a:cubicBezTo>
                    <a:cubicBezTo>
                      <a:pt x="10" y="382"/>
                      <a:pt x="11" y="383"/>
                      <a:pt x="13" y="383"/>
                    </a:cubicBezTo>
                    <a:cubicBezTo>
                      <a:pt x="14" y="384"/>
                      <a:pt x="15" y="384"/>
                      <a:pt x="17" y="385"/>
                    </a:cubicBezTo>
                    <a:cubicBezTo>
                      <a:pt x="18" y="386"/>
                      <a:pt x="19" y="387"/>
                      <a:pt x="20" y="388"/>
                    </a:cubicBezTo>
                    <a:cubicBezTo>
                      <a:pt x="23" y="391"/>
                      <a:pt x="25" y="393"/>
                      <a:pt x="26" y="396"/>
                    </a:cubicBezTo>
                    <a:cubicBezTo>
                      <a:pt x="26" y="396"/>
                      <a:pt x="26" y="396"/>
                      <a:pt x="26" y="396"/>
                    </a:cubicBezTo>
                    <a:cubicBezTo>
                      <a:pt x="23" y="378"/>
                      <a:pt x="22" y="359"/>
                      <a:pt x="22" y="340"/>
                    </a:cubicBezTo>
                    <a:cubicBezTo>
                      <a:pt x="22" y="331"/>
                      <a:pt x="22" y="322"/>
                      <a:pt x="22" y="312"/>
                    </a:cubicBezTo>
                    <a:cubicBezTo>
                      <a:pt x="22" y="308"/>
                      <a:pt x="23" y="303"/>
                      <a:pt x="23" y="298"/>
                    </a:cubicBezTo>
                    <a:cubicBezTo>
                      <a:pt x="23" y="296"/>
                      <a:pt x="24" y="294"/>
                      <a:pt x="24" y="291"/>
                    </a:cubicBezTo>
                    <a:cubicBezTo>
                      <a:pt x="24" y="290"/>
                      <a:pt x="24" y="289"/>
                      <a:pt x="24" y="288"/>
                    </a:cubicBezTo>
                    <a:cubicBezTo>
                      <a:pt x="25" y="287"/>
                      <a:pt x="25" y="287"/>
                      <a:pt x="25" y="286"/>
                    </a:cubicBezTo>
                    <a:cubicBezTo>
                      <a:pt x="25" y="286"/>
                      <a:pt x="25" y="286"/>
                      <a:pt x="25" y="285"/>
                    </a:cubicBezTo>
                    <a:cubicBezTo>
                      <a:pt x="25" y="285"/>
                      <a:pt x="26" y="285"/>
                      <a:pt x="26" y="284"/>
                    </a:cubicBezTo>
                    <a:cubicBezTo>
                      <a:pt x="26" y="285"/>
                      <a:pt x="26" y="285"/>
                      <a:pt x="26" y="285"/>
                    </a:cubicBezTo>
                    <a:cubicBezTo>
                      <a:pt x="27" y="278"/>
                      <a:pt x="28" y="271"/>
                      <a:pt x="30" y="264"/>
                    </a:cubicBezTo>
                    <a:cubicBezTo>
                      <a:pt x="31" y="256"/>
                      <a:pt x="32" y="249"/>
                      <a:pt x="34" y="242"/>
                    </a:cubicBezTo>
                    <a:cubicBezTo>
                      <a:pt x="37" y="228"/>
                      <a:pt x="41" y="214"/>
                      <a:pt x="44" y="200"/>
                    </a:cubicBezTo>
                    <a:cubicBezTo>
                      <a:pt x="45" y="193"/>
                      <a:pt x="47" y="186"/>
                      <a:pt x="48" y="179"/>
                    </a:cubicBezTo>
                    <a:cubicBezTo>
                      <a:pt x="49" y="176"/>
                      <a:pt x="50" y="172"/>
                      <a:pt x="50" y="169"/>
                    </a:cubicBezTo>
                    <a:cubicBezTo>
                      <a:pt x="50" y="165"/>
                      <a:pt x="51" y="162"/>
                      <a:pt x="51" y="158"/>
                    </a:cubicBezTo>
                    <a:cubicBezTo>
                      <a:pt x="51" y="154"/>
                      <a:pt x="52" y="151"/>
                      <a:pt x="52" y="147"/>
                    </a:cubicBezTo>
                    <a:cubicBezTo>
                      <a:pt x="52" y="144"/>
                      <a:pt x="52" y="140"/>
                      <a:pt x="52" y="136"/>
                    </a:cubicBezTo>
                    <a:cubicBezTo>
                      <a:pt x="51" y="133"/>
                      <a:pt x="51" y="129"/>
                      <a:pt x="51" y="126"/>
                    </a:cubicBez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115"/>
                      <a:pt x="49" y="115"/>
                      <a:pt x="49" y="115"/>
                    </a:cubicBezTo>
                    <a:cubicBezTo>
                      <a:pt x="49" y="115"/>
                      <a:pt x="49" y="115"/>
                      <a:pt x="49" y="115"/>
                    </a:cubicBezTo>
                    <a:cubicBezTo>
                      <a:pt x="50" y="113"/>
                      <a:pt x="50" y="112"/>
                      <a:pt x="50" y="110"/>
                    </a:cubicBezTo>
                    <a:cubicBezTo>
                      <a:pt x="50" y="110"/>
                      <a:pt x="50" y="109"/>
                      <a:pt x="50" y="109"/>
                    </a:cubicBezTo>
                    <a:cubicBezTo>
                      <a:pt x="50" y="109"/>
                      <a:pt x="49" y="109"/>
                      <a:pt x="49" y="109"/>
                    </a:cubicBezTo>
                    <a:cubicBezTo>
                      <a:pt x="47" y="111"/>
                      <a:pt x="45" y="114"/>
                      <a:pt x="43" y="116"/>
                    </a:cubicBezTo>
                    <a:cubicBezTo>
                      <a:pt x="41" y="118"/>
                      <a:pt x="39" y="121"/>
                      <a:pt x="36" y="122"/>
                    </a:cubicBezTo>
                    <a:cubicBezTo>
                      <a:pt x="35" y="123"/>
                      <a:pt x="34" y="124"/>
                      <a:pt x="32" y="125"/>
                    </a:cubicBezTo>
                    <a:cubicBezTo>
                      <a:pt x="31" y="125"/>
                      <a:pt x="31" y="125"/>
                      <a:pt x="30" y="125"/>
                    </a:cubicBezTo>
                    <a:cubicBezTo>
                      <a:pt x="29" y="125"/>
                      <a:pt x="28" y="125"/>
                      <a:pt x="28" y="125"/>
                    </a:cubicBezTo>
                    <a:cubicBezTo>
                      <a:pt x="27" y="125"/>
                      <a:pt x="27" y="125"/>
                      <a:pt x="27" y="125"/>
                    </a:cubicBezTo>
                    <a:cubicBezTo>
                      <a:pt x="27" y="124"/>
                      <a:pt x="27" y="124"/>
                      <a:pt x="27" y="124"/>
                    </a:cubicBezTo>
                    <a:cubicBezTo>
                      <a:pt x="27" y="116"/>
                      <a:pt x="27" y="116"/>
                      <a:pt x="27" y="116"/>
                    </a:cubicBezTo>
                    <a:cubicBezTo>
                      <a:pt x="27" y="113"/>
                      <a:pt x="28" y="111"/>
                      <a:pt x="27" y="108"/>
                    </a:cubicBezTo>
                    <a:cubicBezTo>
                      <a:pt x="27" y="100"/>
                      <a:pt x="27" y="100"/>
                      <a:pt x="27" y="100"/>
                    </a:cubicBezTo>
                    <a:cubicBezTo>
                      <a:pt x="27" y="97"/>
                      <a:pt x="27" y="94"/>
                      <a:pt x="27" y="91"/>
                    </a:cubicBezTo>
                    <a:cubicBezTo>
                      <a:pt x="26" y="83"/>
                      <a:pt x="26" y="83"/>
                      <a:pt x="26" y="83"/>
                    </a:cubicBezTo>
                    <a:cubicBezTo>
                      <a:pt x="25" y="80"/>
                      <a:pt x="25" y="77"/>
                      <a:pt x="25" y="75"/>
                    </a:cubicBezTo>
                    <a:cubicBezTo>
                      <a:pt x="22" y="58"/>
                      <a:pt x="22" y="58"/>
                      <a:pt x="22" y="58"/>
                    </a:cubicBezTo>
                    <a:cubicBezTo>
                      <a:pt x="22" y="57"/>
                      <a:pt x="22" y="57"/>
                      <a:pt x="22" y="57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7" y="58"/>
                      <a:pt x="27" y="58"/>
                      <a:pt x="27" y="58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3" y="58"/>
                      <a:pt x="34" y="58"/>
                      <a:pt x="35" y="58"/>
                    </a:cubicBezTo>
                    <a:cubicBezTo>
                      <a:pt x="37" y="58"/>
                      <a:pt x="38" y="58"/>
                      <a:pt x="39" y="57"/>
                    </a:cubicBezTo>
                    <a:cubicBezTo>
                      <a:pt x="41" y="57"/>
                      <a:pt x="42" y="57"/>
                      <a:pt x="43" y="56"/>
                    </a:cubicBezTo>
                    <a:cubicBezTo>
                      <a:pt x="44" y="56"/>
                      <a:pt x="46" y="55"/>
                      <a:pt x="47" y="54"/>
                    </a:cubicBezTo>
                    <a:cubicBezTo>
                      <a:pt x="49" y="53"/>
                      <a:pt x="49" y="53"/>
                      <a:pt x="49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1" y="51"/>
                      <a:pt x="52" y="50"/>
                      <a:pt x="53" y="50"/>
                    </a:cubicBezTo>
                    <a:cubicBezTo>
                      <a:pt x="54" y="49"/>
                      <a:pt x="55" y="47"/>
                      <a:pt x="56" y="46"/>
                    </a:cubicBezTo>
                    <a:cubicBezTo>
                      <a:pt x="56" y="45"/>
                      <a:pt x="57" y="44"/>
                      <a:pt x="58" y="43"/>
                    </a:cubicBezTo>
                    <a:cubicBezTo>
                      <a:pt x="58" y="42"/>
                      <a:pt x="59" y="40"/>
                      <a:pt x="59" y="39"/>
                    </a:cubicBezTo>
                    <a:cubicBezTo>
                      <a:pt x="60" y="38"/>
                      <a:pt x="60" y="36"/>
                      <a:pt x="60" y="35"/>
                    </a:cubicBezTo>
                    <a:cubicBezTo>
                      <a:pt x="61" y="34"/>
                      <a:pt x="61" y="32"/>
                      <a:pt x="61" y="31"/>
                    </a:cubicBezTo>
                    <a:cubicBezTo>
                      <a:pt x="61" y="29"/>
                      <a:pt x="61" y="28"/>
                      <a:pt x="61" y="27"/>
                    </a:cubicBezTo>
                    <a:cubicBezTo>
                      <a:pt x="61" y="25"/>
                      <a:pt x="61" y="24"/>
                      <a:pt x="61" y="22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0" y="17"/>
                      <a:pt x="60" y="17"/>
                      <a:pt x="60" y="17"/>
                    </a:cubicBezTo>
                    <a:cubicBezTo>
                      <a:pt x="61" y="17"/>
                      <a:pt x="61" y="17"/>
                      <a:pt x="61" y="17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6" y="18"/>
                      <a:pt x="68" y="18"/>
                      <a:pt x="69" y="18"/>
                    </a:cubicBezTo>
                    <a:cubicBezTo>
                      <a:pt x="70" y="19"/>
                      <a:pt x="72" y="19"/>
                      <a:pt x="73" y="19"/>
                    </a:cubicBezTo>
                    <a:cubicBezTo>
                      <a:pt x="74" y="19"/>
                      <a:pt x="75" y="19"/>
                      <a:pt x="77" y="18"/>
                    </a:cubicBezTo>
                    <a:cubicBezTo>
                      <a:pt x="78" y="18"/>
                      <a:pt x="79" y="18"/>
                      <a:pt x="80" y="18"/>
                    </a:cubicBezTo>
                    <a:cubicBezTo>
                      <a:pt x="84" y="17"/>
                      <a:pt x="84" y="17"/>
                      <a:pt x="84" y="17"/>
                    </a:cubicBezTo>
                    <a:cubicBezTo>
                      <a:pt x="87" y="17"/>
                      <a:pt x="89" y="16"/>
                      <a:pt x="92" y="15"/>
                    </a:cubicBezTo>
                    <a:cubicBezTo>
                      <a:pt x="96" y="14"/>
                      <a:pt x="101" y="11"/>
                      <a:pt x="105" y="9"/>
                    </a:cubicBezTo>
                    <a:cubicBezTo>
                      <a:pt x="110" y="6"/>
                      <a:pt x="114" y="3"/>
                      <a:pt x="119" y="1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26" y="12"/>
                      <a:pt x="129" y="25"/>
                      <a:pt x="130" y="38"/>
                    </a:cubicBezTo>
                    <a:cubicBezTo>
                      <a:pt x="131" y="44"/>
                      <a:pt x="132" y="51"/>
                      <a:pt x="132" y="57"/>
                    </a:cubicBezTo>
                    <a:cubicBezTo>
                      <a:pt x="132" y="67"/>
                      <a:pt x="132" y="67"/>
                      <a:pt x="132" y="67"/>
                    </a:cubicBezTo>
                    <a:cubicBezTo>
                      <a:pt x="132" y="69"/>
                      <a:pt x="132" y="70"/>
                      <a:pt x="133" y="72"/>
                    </a:cubicBezTo>
                    <a:cubicBezTo>
                      <a:pt x="133" y="73"/>
                      <a:pt x="133" y="73"/>
                      <a:pt x="133" y="74"/>
                    </a:cubicBezTo>
                    <a:cubicBezTo>
                      <a:pt x="133" y="74"/>
                      <a:pt x="133" y="75"/>
                      <a:pt x="133" y="75"/>
                    </a:cubicBezTo>
                    <a:cubicBezTo>
                      <a:pt x="133" y="75"/>
                      <a:pt x="133" y="74"/>
                      <a:pt x="133" y="75"/>
                    </a:cubicBezTo>
                    <a:cubicBezTo>
                      <a:pt x="133" y="74"/>
                      <a:pt x="133" y="74"/>
                      <a:pt x="133" y="74"/>
                    </a:cubicBezTo>
                    <a:cubicBezTo>
                      <a:pt x="134" y="73"/>
                      <a:pt x="134" y="73"/>
                      <a:pt x="134" y="73"/>
                    </a:cubicBezTo>
                    <a:cubicBezTo>
                      <a:pt x="135" y="75"/>
                      <a:pt x="135" y="75"/>
                      <a:pt x="135" y="75"/>
                    </a:cubicBezTo>
                    <a:cubicBezTo>
                      <a:pt x="136" y="85"/>
                      <a:pt x="136" y="85"/>
                      <a:pt x="136" y="85"/>
                    </a:cubicBezTo>
                    <a:cubicBezTo>
                      <a:pt x="137" y="88"/>
                      <a:pt x="137" y="91"/>
                      <a:pt x="137" y="95"/>
                    </a:cubicBezTo>
                    <a:cubicBezTo>
                      <a:pt x="138" y="98"/>
                      <a:pt x="138" y="101"/>
                      <a:pt x="138" y="105"/>
                    </a:cubicBezTo>
                    <a:cubicBezTo>
                      <a:pt x="138" y="110"/>
                      <a:pt x="138" y="110"/>
                      <a:pt x="138" y="110"/>
                    </a:cubicBezTo>
                    <a:cubicBezTo>
                      <a:pt x="138" y="112"/>
                      <a:pt x="138" y="112"/>
                      <a:pt x="138" y="112"/>
                    </a:cubicBezTo>
                    <a:cubicBezTo>
                      <a:pt x="138" y="115"/>
                      <a:pt x="138" y="115"/>
                      <a:pt x="138" y="115"/>
                    </a:cubicBezTo>
                    <a:cubicBezTo>
                      <a:pt x="138" y="120"/>
                      <a:pt x="138" y="120"/>
                      <a:pt x="138" y="120"/>
                    </a:cubicBezTo>
                    <a:cubicBezTo>
                      <a:pt x="138" y="121"/>
                      <a:pt x="137" y="123"/>
                      <a:pt x="137" y="125"/>
                    </a:cubicBezTo>
                    <a:cubicBezTo>
                      <a:pt x="137" y="128"/>
                      <a:pt x="136" y="131"/>
                      <a:pt x="135" y="135"/>
                    </a:cubicBezTo>
                    <a:cubicBezTo>
                      <a:pt x="135" y="138"/>
                      <a:pt x="134" y="141"/>
                      <a:pt x="134" y="145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32" y="154"/>
                      <a:pt x="132" y="154"/>
                      <a:pt x="132" y="154"/>
                    </a:cubicBezTo>
                    <a:cubicBezTo>
                      <a:pt x="132" y="158"/>
                      <a:pt x="133" y="162"/>
                      <a:pt x="133" y="165"/>
                    </a:cubicBezTo>
                    <a:cubicBezTo>
                      <a:pt x="133" y="171"/>
                      <a:pt x="133" y="171"/>
                      <a:pt x="133" y="171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3" y="180"/>
                      <a:pt x="132" y="184"/>
                      <a:pt x="132" y="188"/>
                    </a:cubicBezTo>
                    <a:cubicBezTo>
                      <a:pt x="132" y="192"/>
                      <a:pt x="131" y="195"/>
                      <a:pt x="131" y="199"/>
                    </a:cubicBezTo>
                    <a:cubicBezTo>
                      <a:pt x="130" y="206"/>
                      <a:pt x="128" y="214"/>
                      <a:pt x="127" y="221"/>
                    </a:cubicBezTo>
                    <a:cubicBezTo>
                      <a:pt x="126" y="228"/>
                      <a:pt x="124" y="236"/>
                      <a:pt x="123" y="243"/>
                    </a:cubicBezTo>
                    <a:cubicBezTo>
                      <a:pt x="120" y="257"/>
                      <a:pt x="117" y="272"/>
                      <a:pt x="114" y="287"/>
                    </a:cubicBezTo>
                    <a:cubicBezTo>
                      <a:pt x="113" y="294"/>
                      <a:pt x="112" y="301"/>
                      <a:pt x="110" y="309"/>
                    </a:cubicBezTo>
                    <a:cubicBezTo>
                      <a:pt x="109" y="316"/>
                      <a:pt x="108" y="323"/>
                      <a:pt x="107" y="331"/>
                    </a:cubicBezTo>
                    <a:cubicBezTo>
                      <a:pt x="107" y="332"/>
                      <a:pt x="107" y="332"/>
                      <a:pt x="107" y="332"/>
                    </a:cubicBezTo>
                    <a:cubicBezTo>
                      <a:pt x="106" y="331"/>
                      <a:pt x="106" y="331"/>
                      <a:pt x="106" y="331"/>
                    </a:cubicBezTo>
                    <a:cubicBezTo>
                      <a:pt x="105" y="331"/>
                      <a:pt x="105" y="330"/>
                      <a:pt x="104" y="330"/>
                    </a:cubicBezTo>
                    <a:cubicBezTo>
                      <a:pt x="103" y="330"/>
                      <a:pt x="102" y="330"/>
                      <a:pt x="102" y="331"/>
                    </a:cubicBezTo>
                    <a:cubicBezTo>
                      <a:pt x="101" y="332"/>
                      <a:pt x="101" y="334"/>
                      <a:pt x="100" y="336"/>
                    </a:cubicBezTo>
                    <a:cubicBezTo>
                      <a:pt x="100" y="340"/>
                      <a:pt x="100" y="345"/>
                      <a:pt x="100" y="349"/>
                    </a:cubicBezTo>
                    <a:cubicBezTo>
                      <a:pt x="100" y="353"/>
                      <a:pt x="100" y="357"/>
                      <a:pt x="100" y="361"/>
                    </a:cubicBezTo>
                    <a:cubicBezTo>
                      <a:pt x="100" y="365"/>
                      <a:pt x="101" y="370"/>
                      <a:pt x="101" y="374"/>
                    </a:cubicBezTo>
                    <a:cubicBezTo>
                      <a:pt x="101" y="374"/>
                      <a:pt x="101" y="374"/>
                      <a:pt x="101" y="374"/>
                    </a:cubicBezTo>
                    <a:cubicBezTo>
                      <a:pt x="102" y="379"/>
                      <a:pt x="104" y="384"/>
                      <a:pt x="106" y="388"/>
                    </a:cubicBezTo>
                    <a:cubicBezTo>
                      <a:pt x="107" y="391"/>
                      <a:pt x="108" y="393"/>
                      <a:pt x="109" y="395"/>
                    </a:cubicBezTo>
                    <a:cubicBezTo>
                      <a:pt x="110" y="396"/>
                      <a:pt x="111" y="396"/>
                      <a:pt x="112" y="396"/>
                    </a:cubicBezTo>
                    <a:cubicBezTo>
                      <a:pt x="113" y="397"/>
                      <a:pt x="115" y="396"/>
                      <a:pt x="116" y="396"/>
                    </a:cubicBezTo>
                    <a:cubicBezTo>
                      <a:pt x="118" y="394"/>
                      <a:pt x="119" y="392"/>
                      <a:pt x="121" y="390"/>
                    </a:cubicBezTo>
                    <a:cubicBezTo>
                      <a:pt x="123" y="388"/>
                      <a:pt x="124" y="386"/>
                      <a:pt x="125" y="384"/>
                    </a:cubicBezTo>
                    <a:cubicBezTo>
                      <a:pt x="128" y="380"/>
                      <a:pt x="131" y="376"/>
                      <a:pt x="134" y="371"/>
                    </a:cubicBezTo>
                    <a:cubicBezTo>
                      <a:pt x="135" y="370"/>
                      <a:pt x="135" y="370"/>
                      <a:pt x="135" y="370"/>
                    </a:cubicBezTo>
                    <a:cubicBezTo>
                      <a:pt x="135" y="372"/>
                      <a:pt x="135" y="372"/>
                      <a:pt x="135" y="372"/>
                    </a:cubicBezTo>
                    <a:cubicBezTo>
                      <a:pt x="133" y="386"/>
                      <a:pt x="133" y="386"/>
                      <a:pt x="133" y="386"/>
                    </a:cubicBezTo>
                    <a:cubicBezTo>
                      <a:pt x="133" y="389"/>
                      <a:pt x="132" y="391"/>
                      <a:pt x="132" y="394"/>
                    </a:cubicBezTo>
                    <a:cubicBezTo>
                      <a:pt x="131" y="401"/>
                      <a:pt x="131" y="401"/>
                      <a:pt x="131" y="401"/>
                    </a:cubicBezTo>
                    <a:cubicBezTo>
                      <a:pt x="131" y="403"/>
                      <a:pt x="131" y="406"/>
                      <a:pt x="131" y="408"/>
                    </a:cubicBezTo>
                    <a:cubicBezTo>
                      <a:pt x="131" y="416"/>
                      <a:pt x="131" y="416"/>
                      <a:pt x="131" y="416"/>
                    </a:cubicBezTo>
                    <a:cubicBezTo>
                      <a:pt x="131" y="418"/>
                      <a:pt x="131" y="421"/>
                      <a:pt x="131" y="423"/>
                    </a:cubicBezTo>
                    <a:cubicBezTo>
                      <a:pt x="132" y="430"/>
                      <a:pt x="132" y="430"/>
                      <a:pt x="132" y="430"/>
                    </a:cubicBezTo>
                    <a:cubicBezTo>
                      <a:pt x="132" y="434"/>
                      <a:pt x="132" y="434"/>
                      <a:pt x="132" y="434"/>
                    </a:cubicBezTo>
                    <a:cubicBezTo>
                      <a:pt x="133" y="437"/>
                      <a:pt x="133" y="437"/>
                      <a:pt x="133" y="437"/>
                    </a:cubicBezTo>
                    <a:cubicBezTo>
                      <a:pt x="134" y="445"/>
                      <a:pt x="134" y="445"/>
                      <a:pt x="134" y="445"/>
                    </a:cubicBezTo>
                    <a:cubicBezTo>
                      <a:pt x="135" y="447"/>
                      <a:pt x="136" y="449"/>
                      <a:pt x="136" y="452"/>
                    </a:cubicBezTo>
                    <a:cubicBezTo>
                      <a:pt x="138" y="459"/>
                      <a:pt x="138" y="459"/>
                      <a:pt x="138" y="459"/>
                    </a:cubicBezTo>
                    <a:cubicBezTo>
                      <a:pt x="140" y="463"/>
                      <a:pt x="142" y="468"/>
                      <a:pt x="144" y="472"/>
                    </a:cubicBezTo>
                    <a:cubicBezTo>
                      <a:pt x="149" y="486"/>
                      <a:pt x="149" y="486"/>
                      <a:pt x="149" y="486"/>
                    </a:cubicBezTo>
                    <a:cubicBezTo>
                      <a:pt x="150" y="487"/>
                      <a:pt x="150" y="487"/>
                      <a:pt x="150" y="487"/>
                    </a:cubicBezTo>
                    <a:cubicBezTo>
                      <a:pt x="149" y="486"/>
                      <a:pt x="149" y="486"/>
                      <a:pt x="149" y="486"/>
                    </a:cubicBezTo>
                    <a:cubicBezTo>
                      <a:pt x="143" y="484"/>
                      <a:pt x="138" y="482"/>
                      <a:pt x="132" y="479"/>
                    </a:cubicBezTo>
                    <a:cubicBezTo>
                      <a:pt x="129" y="478"/>
                      <a:pt x="126" y="477"/>
                      <a:pt x="124" y="476"/>
                    </a:cubicBezTo>
                    <a:cubicBezTo>
                      <a:pt x="121" y="475"/>
                      <a:pt x="118" y="474"/>
                      <a:pt x="115" y="473"/>
                    </a:cubicBezTo>
                    <a:cubicBezTo>
                      <a:pt x="112" y="472"/>
                      <a:pt x="109" y="472"/>
                      <a:pt x="106" y="471"/>
                    </a:cubicBezTo>
                    <a:cubicBezTo>
                      <a:pt x="103" y="470"/>
                      <a:pt x="100" y="470"/>
                      <a:pt x="97" y="469"/>
                    </a:cubicBezTo>
                    <a:cubicBezTo>
                      <a:pt x="94" y="469"/>
                      <a:pt x="91" y="468"/>
                      <a:pt x="88" y="468"/>
                    </a:cubicBezTo>
                    <a:cubicBezTo>
                      <a:pt x="85" y="468"/>
                      <a:pt x="82" y="468"/>
                      <a:pt x="79" y="468"/>
                    </a:cubicBezTo>
                    <a:cubicBezTo>
                      <a:pt x="76" y="468"/>
                      <a:pt x="73" y="468"/>
                      <a:pt x="70" y="468"/>
                    </a:cubicBezTo>
                    <a:cubicBezTo>
                      <a:pt x="67" y="469"/>
                      <a:pt x="64" y="469"/>
                      <a:pt x="62" y="469"/>
                    </a:cubicBezTo>
                    <a:cubicBezTo>
                      <a:pt x="59" y="470"/>
                      <a:pt x="56" y="471"/>
                      <a:pt x="53" y="472"/>
                    </a:cubicBezTo>
                    <a:cubicBezTo>
                      <a:pt x="50" y="472"/>
                      <a:pt x="47" y="473"/>
                      <a:pt x="44" y="474"/>
                    </a:cubicBezTo>
                    <a:cubicBezTo>
                      <a:pt x="41" y="475"/>
                      <a:pt x="38" y="476"/>
                      <a:pt x="36" y="478"/>
                    </a:cubicBezTo>
                    <a:cubicBezTo>
                      <a:pt x="33" y="479"/>
                      <a:pt x="30" y="480"/>
                      <a:pt x="28" y="482"/>
                    </a:cubicBezTo>
                    <a:cubicBezTo>
                      <a:pt x="25" y="483"/>
                      <a:pt x="22" y="484"/>
                      <a:pt x="19" y="486"/>
                    </a:cubicBezTo>
                    <a:cubicBezTo>
                      <a:pt x="12" y="490"/>
                      <a:pt x="12" y="490"/>
                      <a:pt x="12" y="490"/>
                    </a:cubicBezTo>
                    <a:cubicBezTo>
                      <a:pt x="11" y="491"/>
                      <a:pt x="11" y="491"/>
                      <a:pt x="11" y="491"/>
                    </a:cubicBezTo>
                    <a:cubicBezTo>
                      <a:pt x="11" y="490"/>
                      <a:pt x="11" y="490"/>
                      <a:pt x="11" y="490"/>
                    </a:cubicBezTo>
                    <a:cubicBezTo>
                      <a:pt x="13" y="483"/>
                      <a:pt x="15" y="476"/>
                      <a:pt x="16" y="469"/>
                    </a:cubicBezTo>
                    <a:cubicBezTo>
                      <a:pt x="16" y="467"/>
                      <a:pt x="16" y="465"/>
                      <a:pt x="16" y="464"/>
                    </a:cubicBezTo>
                    <a:cubicBezTo>
                      <a:pt x="16" y="463"/>
                      <a:pt x="16" y="462"/>
                      <a:pt x="16" y="461"/>
                    </a:cubicBezTo>
                    <a:cubicBezTo>
                      <a:pt x="16" y="460"/>
                      <a:pt x="16" y="459"/>
                      <a:pt x="15" y="459"/>
                    </a:cubicBezTo>
                    <a:cubicBezTo>
                      <a:pt x="14" y="458"/>
                      <a:pt x="13" y="459"/>
                      <a:pt x="13" y="459"/>
                    </a:cubicBezTo>
                    <a:cubicBezTo>
                      <a:pt x="12" y="460"/>
                      <a:pt x="11" y="461"/>
                      <a:pt x="11" y="461"/>
                    </a:cubicBezTo>
                    <a:cubicBezTo>
                      <a:pt x="10" y="463"/>
                      <a:pt x="9" y="464"/>
                      <a:pt x="8" y="466"/>
                    </a:cubicBezTo>
                    <a:close/>
                    <a:moveTo>
                      <a:pt x="8" y="466"/>
                    </a:moveTo>
                    <a:cubicBezTo>
                      <a:pt x="9" y="464"/>
                      <a:pt x="10" y="463"/>
                      <a:pt x="11" y="461"/>
                    </a:cubicBezTo>
                    <a:cubicBezTo>
                      <a:pt x="11" y="461"/>
                      <a:pt x="12" y="460"/>
                      <a:pt x="13" y="459"/>
                    </a:cubicBezTo>
                    <a:cubicBezTo>
                      <a:pt x="13" y="459"/>
                      <a:pt x="14" y="458"/>
                      <a:pt x="15" y="459"/>
                    </a:cubicBezTo>
                    <a:cubicBezTo>
                      <a:pt x="16" y="459"/>
                      <a:pt x="16" y="460"/>
                      <a:pt x="16" y="461"/>
                    </a:cubicBezTo>
                    <a:cubicBezTo>
                      <a:pt x="16" y="462"/>
                      <a:pt x="16" y="463"/>
                      <a:pt x="16" y="464"/>
                    </a:cubicBezTo>
                    <a:cubicBezTo>
                      <a:pt x="16" y="465"/>
                      <a:pt x="16" y="467"/>
                      <a:pt x="16" y="469"/>
                    </a:cubicBezTo>
                    <a:cubicBezTo>
                      <a:pt x="15" y="476"/>
                      <a:pt x="13" y="483"/>
                      <a:pt x="12" y="490"/>
                    </a:cubicBezTo>
                    <a:cubicBezTo>
                      <a:pt x="11" y="490"/>
                      <a:pt x="11" y="490"/>
                      <a:pt x="11" y="490"/>
                    </a:cubicBezTo>
                    <a:cubicBezTo>
                      <a:pt x="19" y="486"/>
                      <a:pt x="19" y="486"/>
                      <a:pt x="19" y="486"/>
                    </a:cubicBezTo>
                    <a:cubicBezTo>
                      <a:pt x="22" y="484"/>
                      <a:pt x="25" y="483"/>
                      <a:pt x="27" y="481"/>
                    </a:cubicBezTo>
                    <a:cubicBezTo>
                      <a:pt x="30" y="480"/>
                      <a:pt x="33" y="479"/>
                      <a:pt x="36" y="477"/>
                    </a:cubicBezTo>
                    <a:cubicBezTo>
                      <a:pt x="38" y="476"/>
                      <a:pt x="41" y="475"/>
                      <a:pt x="44" y="474"/>
                    </a:cubicBezTo>
                    <a:cubicBezTo>
                      <a:pt x="47" y="473"/>
                      <a:pt x="50" y="472"/>
                      <a:pt x="53" y="471"/>
                    </a:cubicBezTo>
                    <a:cubicBezTo>
                      <a:pt x="56" y="470"/>
                      <a:pt x="58" y="470"/>
                      <a:pt x="61" y="469"/>
                    </a:cubicBezTo>
                    <a:cubicBezTo>
                      <a:pt x="64" y="468"/>
                      <a:pt x="67" y="468"/>
                      <a:pt x="70" y="468"/>
                    </a:cubicBezTo>
                    <a:cubicBezTo>
                      <a:pt x="73" y="467"/>
                      <a:pt x="76" y="467"/>
                      <a:pt x="79" y="467"/>
                    </a:cubicBezTo>
                    <a:cubicBezTo>
                      <a:pt x="82" y="467"/>
                      <a:pt x="85" y="467"/>
                      <a:pt x="88" y="467"/>
                    </a:cubicBezTo>
                    <a:cubicBezTo>
                      <a:pt x="91" y="468"/>
                      <a:pt x="94" y="468"/>
                      <a:pt x="97" y="469"/>
                    </a:cubicBezTo>
                    <a:cubicBezTo>
                      <a:pt x="100" y="469"/>
                      <a:pt x="103" y="469"/>
                      <a:pt x="106" y="470"/>
                    </a:cubicBezTo>
                    <a:cubicBezTo>
                      <a:pt x="109" y="471"/>
                      <a:pt x="112" y="472"/>
                      <a:pt x="115" y="473"/>
                    </a:cubicBezTo>
                    <a:cubicBezTo>
                      <a:pt x="118" y="474"/>
                      <a:pt x="121" y="474"/>
                      <a:pt x="124" y="475"/>
                    </a:cubicBezTo>
                    <a:cubicBezTo>
                      <a:pt x="127" y="476"/>
                      <a:pt x="129" y="477"/>
                      <a:pt x="132" y="479"/>
                    </a:cubicBezTo>
                    <a:cubicBezTo>
                      <a:pt x="135" y="480"/>
                      <a:pt x="138" y="481"/>
                      <a:pt x="141" y="482"/>
                    </a:cubicBezTo>
                    <a:cubicBezTo>
                      <a:pt x="149" y="486"/>
                      <a:pt x="149" y="486"/>
                      <a:pt x="149" y="486"/>
                    </a:cubicBezTo>
                    <a:cubicBezTo>
                      <a:pt x="149" y="486"/>
                      <a:pt x="149" y="486"/>
                      <a:pt x="149" y="486"/>
                    </a:cubicBezTo>
                    <a:cubicBezTo>
                      <a:pt x="143" y="473"/>
                      <a:pt x="143" y="473"/>
                      <a:pt x="143" y="473"/>
                    </a:cubicBezTo>
                    <a:cubicBezTo>
                      <a:pt x="141" y="468"/>
                      <a:pt x="139" y="464"/>
                      <a:pt x="138" y="459"/>
                    </a:cubicBezTo>
                    <a:cubicBezTo>
                      <a:pt x="135" y="452"/>
                      <a:pt x="135" y="452"/>
                      <a:pt x="135" y="452"/>
                    </a:cubicBezTo>
                    <a:cubicBezTo>
                      <a:pt x="135" y="450"/>
                      <a:pt x="134" y="447"/>
                      <a:pt x="134" y="445"/>
                    </a:cubicBezTo>
                    <a:cubicBezTo>
                      <a:pt x="132" y="438"/>
                      <a:pt x="132" y="438"/>
                      <a:pt x="132" y="438"/>
                    </a:cubicBezTo>
                    <a:cubicBezTo>
                      <a:pt x="131" y="434"/>
                      <a:pt x="131" y="434"/>
                      <a:pt x="131" y="434"/>
                    </a:cubicBezTo>
                    <a:cubicBezTo>
                      <a:pt x="131" y="430"/>
                      <a:pt x="131" y="430"/>
                      <a:pt x="131" y="430"/>
                    </a:cubicBezTo>
                    <a:cubicBezTo>
                      <a:pt x="130" y="423"/>
                      <a:pt x="130" y="423"/>
                      <a:pt x="130" y="423"/>
                    </a:cubicBezTo>
                    <a:cubicBezTo>
                      <a:pt x="130" y="421"/>
                      <a:pt x="130" y="418"/>
                      <a:pt x="130" y="416"/>
                    </a:cubicBezTo>
                    <a:cubicBezTo>
                      <a:pt x="130" y="408"/>
                      <a:pt x="130" y="408"/>
                      <a:pt x="130" y="408"/>
                    </a:cubicBezTo>
                    <a:cubicBezTo>
                      <a:pt x="130" y="406"/>
                      <a:pt x="130" y="403"/>
                      <a:pt x="130" y="401"/>
                    </a:cubicBezTo>
                    <a:cubicBezTo>
                      <a:pt x="131" y="394"/>
                      <a:pt x="131" y="394"/>
                      <a:pt x="131" y="394"/>
                    </a:cubicBezTo>
                    <a:cubicBezTo>
                      <a:pt x="131" y="391"/>
                      <a:pt x="131" y="389"/>
                      <a:pt x="132" y="386"/>
                    </a:cubicBezTo>
                    <a:cubicBezTo>
                      <a:pt x="134" y="372"/>
                      <a:pt x="134" y="372"/>
                      <a:pt x="134" y="372"/>
                    </a:cubicBezTo>
                    <a:cubicBezTo>
                      <a:pt x="135" y="372"/>
                      <a:pt x="135" y="372"/>
                      <a:pt x="135" y="372"/>
                    </a:cubicBezTo>
                    <a:cubicBezTo>
                      <a:pt x="132" y="376"/>
                      <a:pt x="129" y="381"/>
                      <a:pt x="126" y="385"/>
                    </a:cubicBezTo>
                    <a:cubicBezTo>
                      <a:pt x="125" y="387"/>
                      <a:pt x="123" y="389"/>
                      <a:pt x="122" y="391"/>
                    </a:cubicBezTo>
                    <a:cubicBezTo>
                      <a:pt x="120" y="393"/>
                      <a:pt x="118" y="395"/>
                      <a:pt x="116" y="397"/>
                    </a:cubicBezTo>
                    <a:cubicBezTo>
                      <a:pt x="115" y="397"/>
                      <a:pt x="114" y="398"/>
                      <a:pt x="112" y="398"/>
                    </a:cubicBezTo>
                    <a:cubicBezTo>
                      <a:pt x="111" y="397"/>
                      <a:pt x="110" y="396"/>
                      <a:pt x="109" y="396"/>
                    </a:cubicBezTo>
                    <a:cubicBezTo>
                      <a:pt x="107" y="394"/>
                      <a:pt x="106" y="391"/>
                      <a:pt x="105" y="389"/>
                    </a:cubicBezTo>
                    <a:cubicBezTo>
                      <a:pt x="103" y="384"/>
                      <a:pt x="101" y="379"/>
                      <a:pt x="100" y="374"/>
                    </a:cubicBezTo>
                    <a:cubicBezTo>
                      <a:pt x="100" y="374"/>
                      <a:pt x="100" y="374"/>
                      <a:pt x="100" y="374"/>
                    </a:cubicBezTo>
                    <a:cubicBezTo>
                      <a:pt x="100" y="374"/>
                      <a:pt x="100" y="374"/>
                      <a:pt x="100" y="374"/>
                    </a:cubicBezTo>
                    <a:cubicBezTo>
                      <a:pt x="100" y="370"/>
                      <a:pt x="99" y="366"/>
                      <a:pt x="99" y="361"/>
                    </a:cubicBezTo>
                    <a:cubicBezTo>
                      <a:pt x="99" y="357"/>
                      <a:pt x="99" y="353"/>
                      <a:pt x="99" y="349"/>
                    </a:cubicBezTo>
                    <a:cubicBezTo>
                      <a:pt x="98" y="345"/>
                      <a:pt x="98" y="340"/>
                      <a:pt x="99" y="336"/>
                    </a:cubicBezTo>
                    <a:cubicBezTo>
                      <a:pt x="99" y="334"/>
                      <a:pt x="100" y="332"/>
                      <a:pt x="101" y="330"/>
                    </a:cubicBezTo>
                    <a:cubicBezTo>
                      <a:pt x="101" y="329"/>
                      <a:pt x="103" y="328"/>
                      <a:pt x="104" y="328"/>
                    </a:cubicBezTo>
                    <a:cubicBezTo>
                      <a:pt x="105" y="329"/>
                      <a:pt x="106" y="329"/>
                      <a:pt x="107" y="330"/>
                    </a:cubicBezTo>
                    <a:cubicBezTo>
                      <a:pt x="106" y="331"/>
                      <a:pt x="106" y="331"/>
                      <a:pt x="106" y="331"/>
                    </a:cubicBezTo>
                    <a:cubicBezTo>
                      <a:pt x="107" y="323"/>
                      <a:pt x="108" y="316"/>
                      <a:pt x="109" y="308"/>
                    </a:cubicBezTo>
                    <a:cubicBezTo>
                      <a:pt x="110" y="301"/>
                      <a:pt x="111" y="294"/>
                      <a:pt x="113" y="286"/>
                    </a:cubicBezTo>
                    <a:cubicBezTo>
                      <a:pt x="116" y="272"/>
                      <a:pt x="118" y="257"/>
                      <a:pt x="121" y="243"/>
                    </a:cubicBezTo>
                    <a:cubicBezTo>
                      <a:pt x="123" y="235"/>
                      <a:pt x="124" y="228"/>
                      <a:pt x="126" y="221"/>
                    </a:cubicBezTo>
                    <a:cubicBezTo>
                      <a:pt x="127" y="213"/>
                      <a:pt x="128" y="206"/>
                      <a:pt x="129" y="199"/>
                    </a:cubicBezTo>
                    <a:cubicBezTo>
                      <a:pt x="130" y="195"/>
                      <a:pt x="130" y="191"/>
                      <a:pt x="130" y="188"/>
                    </a:cubicBezTo>
                    <a:cubicBezTo>
                      <a:pt x="131" y="184"/>
                      <a:pt x="131" y="180"/>
                      <a:pt x="131" y="177"/>
                    </a:cubicBezTo>
                    <a:cubicBezTo>
                      <a:pt x="131" y="171"/>
                      <a:pt x="131" y="171"/>
                      <a:pt x="131" y="171"/>
                    </a:cubicBezTo>
                    <a:cubicBezTo>
                      <a:pt x="131" y="165"/>
                      <a:pt x="131" y="165"/>
                      <a:pt x="131" y="165"/>
                    </a:cubicBezTo>
                    <a:cubicBezTo>
                      <a:pt x="131" y="162"/>
                      <a:pt x="131" y="158"/>
                      <a:pt x="131" y="154"/>
                    </a:cubicBezTo>
                    <a:cubicBezTo>
                      <a:pt x="131" y="154"/>
                      <a:pt x="131" y="154"/>
                      <a:pt x="131" y="154"/>
                    </a:cubicBezTo>
                    <a:cubicBezTo>
                      <a:pt x="131" y="154"/>
                      <a:pt x="131" y="154"/>
                      <a:pt x="131" y="154"/>
                    </a:cubicBezTo>
                    <a:cubicBezTo>
                      <a:pt x="132" y="144"/>
                      <a:pt x="132" y="144"/>
                      <a:pt x="132" y="144"/>
                    </a:cubicBezTo>
                    <a:cubicBezTo>
                      <a:pt x="133" y="141"/>
                      <a:pt x="133" y="138"/>
                      <a:pt x="134" y="134"/>
                    </a:cubicBezTo>
                    <a:cubicBezTo>
                      <a:pt x="135" y="131"/>
                      <a:pt x="135" y="128"/>
                      <a:pt x="136" y="125"/>
                    </a:cubicBezTo>
                    <a:cubicBezTo>
                      <a:pt x="136" y="123"/>
                      <a:pt x="136" y="121"/>
                      <a:pt x="136" y="120"/>
                    </a:cubicBezTo>
                    <a:cubicBezTo>
                      <a:pt x="137" y="115"/>
                      <a:pt x="137" y="115"/>
                      <a:pt x="137" y="115"/>
                    </a:cubicBezTo>
                    <a:cubicBezTo>
                      <a:pt x="137" y="112"/>
                      <a:pt x="137" y="112"/>
                      <a:pt x="137" y="112"/>
                    </a:cubicBezTo>
                    <a:cubicBezTo>
                      <a:pt x="137" y="110"/>
                      <a:pt x="137" y="110"/>
                      <a:pt x="137" y="110"/>
                    </a:cubicBezTo>
                    <a:cubicBezTo>
                      <a:pt x="137" y="105"/>
                      <a:pt x="137" y="105"/>
                      <a:pt x="137" y="105"/>
                    </a:cubicBezTo>
                    <a:cubicBezTo>
                      <a:pt x="137" y="101"/>
                      <a:pt x="136" y="98"/>
                      <a:pt x="136" y="95"/>
                    </a:cubicBezTo>
                    <a:cubicBezTo>
                      <a:pt x="135" y="91"/>
                      <a:pt x="135" y="88"/>
                      <a:pt x="134" y="85"/>
                    </a:cubicBezTo>
                    <a:cubicBezTo>
                      <a:pt x="133" y="75"/>
                      <a:pt x="133" y="75"/>
                      <a:pt x="133" y="75"/>
                    </a:cubicBezTo>
                    <a:cubicBezTo>
                      <a:pt x="134" y="75"/>
                      <a:pt x="134" y="75"/>
                      <a:pt x="134" y="75"/>
                    </a:cubicBezTo>
                    <a:cubicBezTo>
                      <a:pt x="134" y="76"/>
                      <a:pt x="134" y="76"/>
                      <a:pt x="134" y="76"/>
                    </a:cubicBezTo>
                    <a:cubicBezTo>
                      <a:pt x="133" y="76"/>
                      <a:pt x="133" y="76"/>
                      <a:pt x="132" y="76"/>
                    </a:cubicBezTo>
                    <a:cubicBezTo>
                      <a:pt x="131" y="76"/>
                      <a:pt x="132" y="75"/>
                      <a:pt x="131" y="75"/>
                    </a:cubicBezTo>
                    <a:cubicBezTo>
                      <a:pt x="131" y="74"/>
                      <a:pt x="131" y="73"/>
                      <a:pt x="131" y="72"/>
                    </a:cubicBezTo>
                    <a:cubicBezTo>
                      <a:pt x="131" y="70"/>
                      <a:pt x="131" y="69"/>
                      <a:pt x="131" y="67"/>
                    </a:cubicBezTo>
                    <a:cubicBezTo>
                      <a:pt x="130" y="57"/>
                      <a:pt x="130" y="57"/>
                      <a:pt x="130" y="57"/>
                    </a:cubicBezTo>
                    <a:cubicBezTo>
                      <a:pt x="130" y="51"/>
                      <a:pt x="130" y="45"/>
                      <a:pt x="129" y="38"/>
                    </a:cubicBezTo>
                    <a:cubicBezTo>
                      <a:pt x="127" y="26"/>
                      <a:pt x="124" y="13"/>
                      <a:pt x="119" y="2"/>
                    </a:cubicBezTo>
                    <a:cubicBezTo>
                      <a:pt x="120" y="2"/>
                      <a:pt x="120" y="2"/>
                      <a:pt x="120" y="2"/>
                    </a:cubicBezTo>
                    <a:cubicBezTo>
                      <a:pt x="115" y="4"/>
                      <a:pt x="111" y="7"/>
                      <a:pt x="106" y="10"/>
                    </a:cubicBezTo>
                    <a:cubicBezTo>
                      <a:pt x="102" y="13"/>
                      <a:pt x="97" y="15"/>
                      <a:pt x="92" y="17"/>
                    </a:cubicBezTo>
                    <a:cubicBezTo>
                      <a:pt x="90" y="18"/>
                      <a:pt x="87" y="18"/>
                      <a:pt x="84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79" y="20"/>
                      <a:pt x="78" y="20"/>
                      <a:pt x="77" y="20"/>
                    </a:cubicBezTo>
                    <a:cubicBezTo>
                      <a:pt x="75" y="20"/>
                      <a:pt x="74" y="20"/>
                      <a:pt x="73" y="20"/>
                    </a:cubicBezTo>
                    <a:cubicBezTo>
                      <a:pt x="71" y="20"/>
                      <a:pt x="70" y="20"/>
                      <a:pt x="69" y="20"/>
                    </a:cubicBezTo>
                    <a:cubicBezTo>
                      <a:pt x="68" y="20"/>
                      <a:pt x="66" y="20"/>
                      <a:pt x="65" y="20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2" y="18"/>
                      <a:pt x="62" y="18"/>
                      <a:pt x="62" y="18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63" y="24"/>
                      <a:pt x="62" y="25"/>
                      <a:pt x="62" y="27"/>
                    </a:cubicBezTo>
                    <a:cubicBezTo>
                      <a:pt x="62" y="28"/>
                      <a:pt x="62" y="29"/>
                      <a:pt x="62" y="31"/>
                    </a:cubicBezTo>
                    <a:cubicBezTo>
                      <a:pt x="62" y="32"/>
                      <a:pt x="62" y="34"/>
                      <a:pt x="62" y="35"/>
                    </a:cubicBezTo>
                    <a:cubicBezTo>
                      <a:pt x="61" y="37"/>
                      <a:pt x="61" y="38"/>
                      <a:pt x="61" y="39"/>
                    </a:cubicBezTo>
                    <a:cubicBezTo>
                      <a:pt x="60" y="41"/>
                      <a:pt x="60" y="42"/>
                      <a:pt x="59" y="43"/>
                    </a:cubicBezTo>
                    <a:cubicBezTo>
                      <a:pt x="58" y="45"/>
                      <a:pt x="58" y="46"/>
                      <a:pt x="57" y="47"/>
                    </a:cubicBezTo>
                    <a:cubicBezTo>
                      <a:pt x="56" y="48"/>
                      <a:pt x="55" y="50"/>
                      <a:pt x="54" y="51"/>
                    </a:cubicBezTo>
                    <a:cubicBezTo>
                      <a:pt x="53" y="52"/>
                      <a:pt x="52" y="53"/>
                      <a:pt x="51" y="53"/>
                    </a:cubicBezTo>
                    <a:cubicBezTo>
                      <a:pt x="49" y="55"/>
                      <a:pt x="49" y="55"/>
                      <a:pt x="49" y="55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6" y="57"/>
                      <a:pt x="45" y="57"/>
                      <a:pt x="44" y="58"/>
                    </a:cubicBezTo>
                    <a:cubicBezTo>
                      <a:pt x="42" y="58"/>
                      <a:pt x="41" y="58"/>
                      <a:pt x="40" y="59"/>
                    </a:cubicBezTo>
                    <a:cubicBezTo>
                      <a:pt x="38" y="59"/>
                      <a:pt x="37" y="59"/>
                      <a:pt x="35" y="59"/>
                    </a:cubicBezTo>
                    <a:cubicBezTo>
                      <a:pt x="34" y="60"/>
                      <a:pt x="33" y="60"/>
                      <a:pt x="31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6" y="74"/>
                      <a:pt x="26" y="74"/>
                      <a:pt x="26" y="74"/>
                    </a:cubicBezTo>
                    <a:cubicBezTo>
                      <a:pt x="27" y="77"/>
                      <a:pt x="27" y="80"/>
                      <a:pt x="27" y="83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94"/>
                      <a:pt x="28" y="97"/>
                      <a:pt x="28" y="99"/>
                    </a:cubicBezTo>
                    <a:cubicBezTo>
                      <a:pt x="29" y="108"/>
                      <a:pt x="29" y="108"/>
                      <a:pt x="29" y="108"/>
                    </a:cubicBezTo>
                    <a:cubicBezTo>
                      <a:pt x="29" y="111"/>
                      <a:pt x="29" y="113"/>
                      <a:pt x="29" y="116"/>
                    </a:cubicBezTo>
                    <a:cubicBezTo>
                      <a:pt x="28" y="125"/>
                      <a:pt x="28" y="125"/>
                      <a:pt x="28" y="125"/>
                    </a:cubicBezTo>
                    <a:cubicBezTo>
                      <a:pt x="28" y="124"/>
                      <a:pt x="28" y="124"/>
                      <a:pt x="28" y="124"/>
                    </a:cubicBezTo>
                    <a:cubicBezTo>
                      <a:pt x="28" y="124"/>
                      <a:pt x="29" y="124"/>
                      <a:pt x="30" y="124"/>
                    </a:cubicBezTo>
                    <a:cubicBezTo>
                      <a:pt x="30" y="124"/>
                      <a:pt x="31" y="124"/>
                      <a:pt x="32" y="123"/>
                    </a:cubicBezTo>
                    <a:cubicBezTo>
                      <a:pt x="33" y="123"/>
                      <a:pt x="34" y="122"/>
                      <a:pt x="35" y="121"/>
                    </a:cubicBezTo>
                    <a:cubicBezTo>
                      <a:pt x="38" y="120"/>
                      <a:pt x="40" y="117"/>
                      <a:pt x="42" y="115"/>
                    </a:cubicBezTo>
                    <a:cubicBezTo>
                      <a:pt x="44" y="113"/>
                      <a:pt x="46" y="111"/>
                      <a:pt x="48" y="108"/>
                    </a:cubicBezTo>
                    <a:cubicBezTo>
                      <a:pt x="48" y="108"/>
                      <a:pt x="48" y="108"/>
                      <a:pt x="49" y="108"/>
                    </a:cubicBezTo>
                    <a:cubicBezTo>
                      <a:pt x="49" y="108"/>
                      <a:pt x="49" y="107"/>
                      <a:pt x="50" y="107"/>
                    </a:cubicBezTo>
                    <a:cubicBezTo>
                      <a:pt x="50" y="107"/>
                      <a:pt x="50" y="107"/>
                      <a:pt x="51" y="108"/>
                    </a:cubicBezTo>
                    <a:cubicBezTo>
                      <a:pt x="51" y="109"/>
                      <a:pt x="51" y="110"/>
                      <a:pt x="51" y="110"/>
                    </a:cubicBezTo>
                    <a:cubicBezTo>
                      <a:pt x="51" y="112"/>
                      <a:pt x="51" y="113"/>
                      <a:pt x="51" y="115"/>
                    </a:cubicBezTo>
                    <a:cubicBezTo>
                      <a:pt x="51" y="115"/>
                      <a:pt x="51" y="115"/>
                      <a:pt x="51" y="115"/>
                    </a:cubicBezTo>
                    <a:cubicBezTo>
                      <a:pt x="52" y="126"/>
                      <a:pt x="52" y="126"/>
                      <a:pt x="52" y="126"/>
                    </a:cubicBezTo>
                    <a:cubicBezTo>
                      <a:pt x="52" y="129"/>
                      <a:pt x="53" y="133"/>
                      <a:pt x="53" y="136"/>
                    </a:cubicBezTo>
                    <a:cubicBezTo>
                      <a:pt x="53" y="140"/>
                      <a:pt x="53" y="144"/>
                      <a:pt x="53" y="147"/>
                    </a:cubicBezTo>
                    <a:cubicBezTo>
                      <a:pt x="53" y="151"/>
                      <a:pt x="53" y="154"/>
                      <a:pt x="52" y="158"/>
                    </a:cubicBezTo>
                    <a:cubicBezTo>
                      <a:pt x="52" y="162"/>
                      <a:pt x="52" y="165"/>
                      <a:pt x="51" y="169"/>
                    </a:cubicBezTo>
                    <a:cubicBezTo>
                      <a:pt x="51" y="172"/>
                      <a:pt x="50" y="176"/>
                      <a:pt x="49" y="179"/>
                    </a:cubicBezTo>
                    <a:cubicBezTo>
                      <a:pt x="48" y="187"/>
                      <a:pt x="47" y="194"/>
                      <a:pt x="45" y="201"/>
                    </a:cubicBezTo>
                    <a:cubicBezTo>
                      <a:pt x="42" y="215"/>
                      <a:pt x="38" y="229"/>
                      <a:pt x="35" y="243"/>
                    </a:cubicBezTo>
                    <a:cubicBezTo>
                      <a:pt x="33" y="250"/>
                      <a:pt x="32" y="257"/>
                      <a:pt x="31" y="264"/>
                    </a:cubicBezTo>
                    <a:cubicBezTo>
                      <a:pt x="29" y="271"/>
                      <a:pt x="28" y="278"/>
                      <a:pt x="27" y="285"/>
                    </a:cubicBezTo>
                    <a:cubicBezTo>
                      <a:pt x="27" y="285"/>
                      <a:pt x="27" y="285"/>
                      <a:pt x="27" y="285"/>
                    </a:cubicBezTo>
                    <a:cubicBezTo>
                      <a:pt x="26" y="285"/>
                      <a:pt x="26" y="285"/>
                      <a:pt x="26" y="285"/>
                    </a:cubicBezTo>
                    <a:cubicBezTo>
                      <a:pt x="26" y="286"/>
                      <a:pt x="26" y="287"/>
                      <a:pt x="25" y="288"/>
                    </a:cubicBezTo>
                    <a:cubicBezTo>
                      <a:pt x="25" y="289"/>
                      <a:pt x="25" y="290"/>
                      <a:pt x="25" y="292"/>
                    </a:cubicBezTo>
                    <a:cubicBezTo>
                      <a:pt x="24" y="294"/>
                      <a:pt x="24" y="296"/>
                      <a:pt x="24" y="298"/>
                    </a:cubicBezTo>
                    <a:cubicBezTo>
                      <a:pt x="24" y="303"/>
                      <a:pt x="23" y="308"/>
                      <a:pt x="23" y="312"/>
                    </a:cubicBezTo>
                    <a:cubicBezTo>
                      <a:pt x="23" y="322"/>
                      <a:pt x="23" y="331"/>
                      <a:pt x="23" y="340"/>
                    </a:cubicBezTo>
                    <a:cubicBezTo>
                      <a:pt x="23" y="359"/>
                      <a:pt x="24" y="377"/>
                      <a:pt x="26" y="396"/>
                    </a:cubicBezTo>
                    <a:cubicBezTo>
                      <a:pt x="27" y="397"/>
                      <a:pt x="27" y="397"/>
                      <a:pt x="27" y="397"/>
                    </a:cubicBezTo>
                    <a:cubicBezTo>
                      <a:pt x="26" y="396"/>
                      <a:pt x="26" y="396"/>
                      <a:pt x="26" y="396"/>
                    </a:cubicBezTo>
                    <a:cubicBezTo>
                      <a:pt x="24" y="394"/>
                      <a:pt x="22" y="391"/>
                      <a:pt x="20" y="389"/>
                    </a:cubicBezTo>
                    <a:cubicBezTo>
                      <a:pt x="19" y="388"/>
                      <a:pt x="18" y="387"/>
                      <a:pt x="16" y="386"/>
                    </a:cubicBezTo>
                    <a:cubicBezTo>
                      <a:pt x="15" y="385"/>
                      <a:pt x="14" y="384"/>
                      <a:pt x="12" y="384"/>
                    </a:cubicBezTo>
                    <a:cubicBezTo>
                      <a:pt x="12" y="383"/>
                      <a:pt x="11" y="383"/>
                      <a:pt x="10" y="382"/>
                    </a:cubicBezTo>
                    <a:cubicBezTo>
                      <a:pt x="10" y="382"/>
                      <a:pt x="9" y="381"/>
                      <a:pt x="9" y="380"/>
                    </a:cubicBezTo>
                    <a:cubicBezTo>
                      <a:pt x="8" y="379"/>
                      <a:pt x="8" y="377"/>
                      <a:pt x="8" y="376"/>
                    </a:cubicBezTo>
                    <a:cubicBezTo>
                      <a:pt x="7" y="373"/>
                      <a:pt x="7" y="369"/>
                      <a:pt x="6" y="366"/>
                    </a:cubicBezTo>
                    <a:cubicBezTo>
                      <a:pt x="7" y="366"/>
                      <a:pt x="7" y="366"/>
                      <a:pt x="7" y="366"/>
                    </a:cubicBezTo>
                    <a:cubicBezTo>
                      <a:pt x="5" y="372"/>
                      <a:pt x="5" y="372"/>
                      <a:pt x="5" y="372"/>
                    </a:cubicBezTo>
                    <a:cubicBezTo>
                      <a:pt x="4" y="374"/>
                      <a:pt x="3" y="376"/>
                      <a:pt x="3" y="378"/>
                    </a:cubicBezTo>
                    <a:cubicBezTo>
                      <a:pt x="2" y="380"/>
                      <a:pt x="2" y="382"/>
                      <a:pt x="2" y="384"/>
                    </a:cubicBezTo>
                    <a:cubicBezTo>
                      <a:pt x="1" y="386"/>
                      <a:pt x="1" y="389"/>
                      <a:pt x="1" y="391"/>
                    </a:cubicBezTo>
                    <a:cubicBezTo>
                      <a:pt x="0" y="393"/>
                      <a:pt x="0" y="395"/>
                      <a:pt x="0" y="397"/>
                    </a:cubicBezTo>
                    <a:cubicBezTo>
                      <a:pt x="0" y="399"/>
                      <a:pt x="0" y="401"/>
                      <a:pt x="0" y="403"/>
                    </a:cubicBezTo>
                    <a:cubicBezTo>
                      <a:pt x="0" y="405"/>
                      <a:pt x="0" y="407"/>
                      <a:pt x="0" y="410"/>
                    </a:cubicBezTo>
                    <a:cubicBezTo>
                      <a:pt x="1" y="412"/>
                      <a:pt x="1" y="414"/>
                      <a:pt x="1" y="416"/>
                    </a:cubicBezTo>
                    <a:cubicBezTo>
                      <a:pt x="2" y="420"/>
                      <a:pt x="2" y="424"/>
                      <a:pt x="3" y="428"/>
                    </a:cubicBezTo>
                    <a:cubicBezTo>
                      <a:pt x="4" y="432"/>
                      <a:pt x="5" y="437"/>
                      <a:pt x="6" y="441"/>
                    </a:cubicBezTo>
                    <a:cubicBezTo>
                      <a:pt x="7" y="445"/>
                      <a:pt x="7" y="449"/>
                      <a:pt x="8" y="453"/>
                    </a:cubicBezTo>
                    <a:cubicBezTo>
                      <a:pt x="8" y="455"/>
                      <a:pt x="8" y="457"/>
                      <a:pt x="8" y="459"/>
                    </a:cubicBezTo>
                    <a:cubicBezTo>
                      <a:pt x="8" y="462"/>
                      <a:pt x="8" y="464"/>
                      <a:pt x="8" y="4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5" name="Freeform 273"/>
              <p:cNvSpPr>
                <a:spLocks noEditPoints="1"/>
              </p:cNvSpPr>
              <p:nvPr/>
            </p:nvSpPr>
            <p:spPr bwMode="auto">
              <a:xfrm>
                <a:off x="2025651" y="5618163"/>
                <a:ext cx="473075" cy="1504950"/>
              </a:xfrm>
              <a:custGeom>
                <a:avLst/>
                <a:gdLst>
                  <a:gd name="T0" fmla="*/ 4 w 146"/>
                  <a:gd name="T1" fmla="*/ 416 h 464"/>
                  <a:gd name="T2" fmla="*/ 1 w 146"/>
                  <a:gd name="T3" fmla="*/ 380 h 464"/>
                  <a:gd name="T4" fmla="*/ 21 w 146"/>
                  <a:gd name="T5" fmla="*/ 368 h 464"/>
                  <a:gd name="T6" fmla="*/ 20 w 146"/>
                  <a:gd name="T7" fmla="*/ 315 h 464"/>
                  <a:gd name="T8" fmla="*/ 30 w 146"/>
                  <a:gd name="T9" fmla="*/ 263 h 464"/>
                  <a:gd name="T10" fmla="*/ 52 w 146"/>
                  <a:gd name="T11" fmla="*/ 172 h 464"/>
                  <a:gd name="T12" fmla="*/ 56 w 146"/>
                  <a:gd name="T13" fmla="*/ 120 h 464"/>
                  <a:gd name="T14" fmla="*/ 42 w 146"/>
                  <a:gd name="T15" fmla="*/ 101 h 464"/>
                  <a:gd name="T16" fmla="*/ 34 w 146"/>
                  <a:gd name="T17" fmla="*/ 99 h 464"/>
                  <a:gd name="T18" fmla="*/ 29 w 146"/>
                  <a:gd name="T19" fmla="*/ 82 h 464"/>
                  <a:gd name="T20" fmla="*/ 28 w 146"/>
                  <a:gd name="T21" fmla="*/ 56 h 464"/>
                  <a:gd name="T22" fmla="*/ 41 w 146"/>
                  <a:gd name="T23" fmla="*/ 44 h 464"/>
                  <a:gd name="T24" fmla="*/ 62 w 146"/>
                  <a:gd name="T25" fmla="*/ 17 h 464"/>
                  <a:gd name="T26" fmla="*/ 68 w 146"/>
                  <a:gd name="T27" fmla="*/ 0 h 464"/>
                  <a:gd name="T28" fmla="*/ 131 w 146"/>
                  <a:gd name="T29" fmla="*/ 22 h 464"/>
                  <a:gd name="T30" fmla="*/ 139 w 146"/>
                  <a:gd name="T31" fmla="*/ 92 h 464"/>
                  <a:gd name="T32" fmla="*/ 139 w 146"/>
                  <a:gd name="T33" fmla="*/ 148 h 464"/>
                  <a:gd name="T34" fmla="*/ 129 w 146"/>
                  <a:gd name="T35" fmla="*/ 206 h 464"/>
                  <a:gd name="T36" fmla="*/ 107 w 146"/>
                  <a:gd name="T37" fmla="*/ 292 h 464"/>
                  <a:gd name="T38" fmla="*/ 100 w 146"/>
                  <a:gd name="T39" fmla="*/ 343 h 464"/>
                  <a:gd name="T40" fmla="*/ 105 w 146"/>
                  <a:gd name="T41" fmla="*/ 379 h 464"/>
                  <a:gd name="T42" fmla="*/ 129 w 146"/>
                  <a:gd name="T43" fmla="*/ 382 h 464"/>
                  <a:gd name="T44" fmla="*/ 132 w 146"/>
                  <a:gd name="T45" fmla="*/ 413 h 464"/>
                  <a:gd name="T46" fmla="*/ 146 w 146"/>
                  <a:gd name="T47" fmla="*/ 463 h 464"/>
                  <a:gd name="T48" fmla="*/ 121 w 146"/>
                  <a:gd name="T49" fmla="*/ 464 h 464"/>
                  <a:gd name="T50" fmla="*/ 47 w 146"/>
                  <a:gd name="T51" fmla="*/ 459 h 464"/>
                  <a:gd name="T52" fmla="*/ 14 w 146"/>
                  <a:gd name="T53" fmla="*/ 463 h 464"/>
                  <a:gd name="T54" fmla="*/ 55 w 146"/>
                  <a:gd name="T55" fmla="*/ 459 h 464"/>
                  <a:gd name="T56" fmla="*/ 129 w 146"/>
                  <a:gd name="T57" fmla="*/ 463 h 464"/>
                  <a:gd name="T58" fmla="*/ 138 w 146"/>
                  <a:gd name="T59" fmla="*/ 444 h 464"/>
                  <a:gd name="T60" fmla="*/ 128 w 146"/>
                  <a:gd name="T61" fmla="*/ 393 h 464"/>
                  <a:gd name="T62" fmla="*/ 107 w 146"/>
                  <a:gd name="T63" fmla="*/ 382 h 464"/>
                  <a:gd name="T64" fmla="*/ 101 w 146"/>
                  <a:gd name="T65" fmla="*/ 365 h 464"/>
                  <a:gd name="T66" fmla="*/ 100 w 146"/>
                  <a:gd name="T67" fmla="*/ 321 h 464"/>
                  <a:gd name="T68" fmla="*/ 120 w 146"/>
                  <a:gd name="T69" fmla="*/ 234 h 464"/>
                  <a:gd name="T70" fmla="*/ 135 w 146"/>
                  <a:gd name="T71" fmla="*/ 170 h 464"/>
                  <a:gd name="T72" fmla="*/ 138 w 146"/>
                  <a:gd name="T73" fmla="*/ 92 h 464"/>
                  <a:gd name="T74" fmla="*/ 129 w 146"/>
                  <a:gd name="T75" fmla="*/ 23 h 464"/>
                  <a:gd name="T76" fmla="*/ 69 w 146"/>
                  <a:gd name="T77" fmla="*/ 1 h 464"/>
                  <a:gd name="T78" fmla="*/ 60 w 146"/>
                  <a:gd name="T79" fmla="*/ 26 h 464"/>
                  <a:gd name="T80" fmla="*/ 28 w 146"/>
                  <a:gd name="T81" fmla="*/ 54 h 464"/>
                  <a:gd name="T82" fmla="*/ 31 w 146"/>
                  <a:gd name="T83" fmla="*/ 65 h 464"/>
                  <a:gd name="T84" fmla="*/ 32 w 146"/>
                  <a:gd name="T85" fmla="*/ 94 h 464"/>
                  <a:gd name="T86" fmla="*/ 39 w 146"/>
                  <a:gd name="T87" fmla="*/ 100 h 464"/>
                  <a:gd name="T88" fmla="*/ 55 w 146"/>
                  <a:gd name="T89" fmla="*/ 99 h 464"/>
                  <a:gd name="T90" fmla="*/ 56 w 146"/>
                  <a:gd name="T91" fmla="*/ 151 h 464"/>
                  <a:gd name="T92" fmla="*/ 36 w 146"/>
                  <a:gd name="T93" fmla="*/ 243 h 464"/>
                  <a:gd name="T94" fmla="*/ 28 w 146"/>
                  <a:gd name="T95" fmla="*/ 276 h 464"/>
                  <a:gd name="T96" fmla="*/ 20 w 146"/>
                  <a:gd name="T97" fmla="*/ 342 h 464"/>
                  <a:gd name="T98" fmla="*/ 4 w 146"/>
                  <a:gd name="T99" fmla="*/ 369 h 464"/>
                  <a:gd name="T100" fmla="*/ 1 w 146"/>
                  <a:gd name="T101" fmla="*/ 392 h 464"/>
                  <a:gd name="T102" fmla="*/ 12 w 146"/>
                  <a:gd name="T103" fmla="*/ 451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46" h="464">
                    <a:moveTo>
                      <a:pt x="14" y="463"/>
                    </a:moveTo>
                    <a:cubicBezTo>
                      <a:pt x="13" y="457"/>
                      <a:pt x="13" y="457"/>
                      <a:pt x="13" y="457"/>
                    </a:cubicBezTo>
                    <a:cubicBezTo>
                      <a:pt x="12" y="451"/>
                      <a:pt x="12" y="451"/>
                      <a:pt x="12" y="451"/>
                    </a:cubicBezTo>
                    <a:cubicBezTo>
                      <a:pt x="11" y="447"/>
                      <a:pt x="10" y="443"/>
                      <a:pt x="9" y="440"/>
                    </a:cubicBezTo>
                    <a:cubicBezTo>
                      <a:pt x="8" y="432"/>
                      <a:pt x="5" y="424"/>
                      <a:pt x="4" y="416"/>
                    </a:cubicBezTo>
                    <a:cubicBezTo>
                      <a:pt x="3" y="412"/>
                      <a:pt x="2" y="408"/>
                      <a:pt x="2" y="404"/>
                    </a:cubicBezTo>
                    <a:cubicBezTo>
                      <a:pt x="1" y="398"/>
                      <a:pt x="1" y="398"/>
                      <a:pt x="1" y="398"/>
                    </a:cubicBezTo>
                    <a:cubicBezTo>
                      <a:pt x="0" y="392"/>
                      <a:pt x="0" y="392"/>
                      <a:pt x="0" y="392"/>
                    </a:cubicBezTo>
                    <a:cubicBezTo>
                      <a:pt x="0" y="386"/>
                      <a:pt x="0" y="386"/>
                      <a:pt x="0" y="386"/>
                    </a:cubicBezTo>
                    <a:cubicBezTo>
                      <a:pt x="1" y="380"/>
                      <a:pt x="1" y="380"/>
                      <a:pt x="1" y="380"/>
                    </a:cubicBezTo>
                    <a:cubicBezTo>
                      <a:pt x="2" y="374"/>
                      <a:pt x="2" y="374"/>
                      <a:pt x="2" y="374"/>
                    </a:cubicBezTo>
                    <a:cubicBezTo>
                      <a:pt x="4" y="369"/>
                      <a:pt x="4" y="369"/>
                      <a:pt x="4" y="369"/>
                    </a:cubicBezTo>
                    <a:cubicBezTo>
                      <a:pt x="4" y="368"/>
                      <a:pt x="4" y="368"/>
                      <a:pt x="4" y="368"/>
                    </a:cubicBezTo>
                    <a:cubicBezTo>
                      <a:pt x="4" y="368"/>
                      <a:pt x="4" y="368"/>
                      <a:pt x="4" y="368"/>
                    </a:cubicBezTo>
                    <a:cubicBezTo>
                      <a:pt x="21" y="368"/>
                      <a:pt x="21" y="368"/>
                      <a:pt x="21" y="368"/>
                    </a:cubicBezTo>
                    <a:cubicBezTo>
                      <a:pt x="20" y="369"/>
                      <a:pt x="20" y="369"/>
                      <a:pt x="20" y="369"/>
                    </a:cubicBezTo>
                    <a:cubicBezTo>
                      <a:pt x="19" y="355"/>
                      <a:pt x="19" y="355"/>
                      <a:pt x="19" y="355"/>
                    </a:cubicBezTo>
                    <a:cubicBezTo>
                      <a:pt x="19" y="342"/>
                      <a:pt x="19" y="342"/>
                      <a:pt x="19" y="342"/>
                    </a:cubicBezTo>
                    <a:cubicBezTo>
                      <a:pt x="19" y="329"/>
                      <a:pt x="19" y="329"/>
                      <a:pt x="19" y="329"/>
                    </a:cubicBezTo>
                    <a:cubicBezTo>
                      <a:pt x="20" y="324"/>
                      <a:pt x="20" y="320"/>
                      <a:pt x="20" y="315"/>
                    </a:cubicBezTo>
                    <a:cubicBezTo>
                      <a:pt x="21" y="311"/>
                      <a:pt x="21" y="307"/>
                      <a:pt x="22" y="302"/>
                    </a:cubicBezTo>
                    <a:cubicBezTo>
                      <a:pt x="24" y="289"/>
                      <a:pt x="24" y="289"/>
                      <a:pt x="24" y="289"/>
                    </a:cubicBezTo>
                    <a:cubicBezTo>
                      <a:pt x="27" y="276"/>
                      <a:pt x="27" y="276"/>
                      <a:pt x="27" y="276"/>
                    </a:cubicBezTo>
                    <a:cubicBezTo>
                      <a:pt x="30" y="263"/>
                      <a:pt x="30" y="263"/>
                      <a:pt x="30" y="263"/>
                    </a:cubicBezTo>
                    <a:cubicBezTo>
                      <a:pt x="30" y="263"/>
                      <a:pt x="30" y="263"/>
                      <a:pt x="30" y="263"/>
                    </a:cubicBezTo>
                    <a:cubicBezTo>
                      <a:pt x="32" y="253"/>
                      <a:pt x="32" y="253"/>
                      <a:pt x="32" y="253"/>
                    </a:cubicBezTo>
                    <a:cubicBezTo>
                      <a:pt x="35" y="243"/>
                      <a:pt x="35" y="243"/>
                      <a:pt x="35" y="243"/>
                    </a:cubicBezTo>
                    <a:cubicBezTo>
                      <a:pt x="36" y="236"/>
                      <a:pt x="38" y="229"/>
                      <a:pt x="39" y="223"/>
                    </a:cubicBezTo>
                    <a:cubicBezTo>
                      <a:pt x="43" y="209"/>
                      <a:pt x="46" y="196"/>
                      <a:pt x="49" y="182"/>
                    </a:cubicBezTo>
                    <a:cubicBezTo>
                      <a:pt x="52" y="172"/>
                      <a:pt x="52" y="172"/>
                      <a:pt x="52" y="172"/>
                    </a:cubicBezTo>
                    <a:cubicBezTo>
                      <a:pt x="53" y="161"/>
                      <a:pt x="53" y="161"/>
                      <a:pt x="53" y="16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6" y="141"/>
                      <a:pt x="56" y="141"/>
                      <a:pt x="56" y="141"/>
                    </a:cubicBezTo>
                    <a:cubicBezTo>
                      <a:pt x="56" y="130"/>
                      <a:pt x="56" y="130"/>
                      <a:pt x="56" y="130"/>
                    </a:cubicBezTo>
                    <a:cubicBezTo>
                      <a:pt x="56" y="120"/>
                      <a:pt x="56" y="120"/>
                      <a:pt x="56" y="120"/>
                    </a:cubicBezTo>
                    <a:cubicBezTo>
                      <a:pt x="55" y="109"/>
                      <a:pt x="55" y="109"/>
                      <a:pt x="55" y="109"/>
                    </a:cubicBezTo>
                    <a:cubicBezTo>
                      <a:pt x="54" y="99"/>
                      <a:pt x="54" y="99"/>
                      <a:pt x="54" y="99"/>
                    </a:cubicBezTo>
                    <a:cubicBezTo>
                      <a:pt x="55" y="100"/>
                      <a:pt x="55" y="100"/>
                      <a:pt x="55" y="100"/>
                    </a:cubicBezTo>
                    <a:cubicBezTo>
                      <a:pt x="51" y="100"/>
                      <a:pt x="48" y="101"/>
                      <a:pt x="44" y="101"/>
                    </a:cubicBezTo>
                    <a:cubicBezTo>
                      <a:pt x="43" y="101"/>
                      <a:pt x="43" y="101"/>
                      <a:pt x="42" y="101"/>
                    </a:cubicBezTo>
                    <a:cubicBezTo>
                      <a:pt x="41" y="101"/>
                      <a:pt x="40" y="101"/>
                      <a:pt x="39" y="101"/>
                    </a:cubicBezTo>
                    <a:cubicBezTo>
                      <a:pt x="38" y="101"/>
                      <a:pt x="37" y="101"/>
                      <a:pt x="36" y="100"/>
                    </a:cubicBezTo>
                    <a:cubicBezTo>
                      <a:pt x="34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4" y="99"/>
                    </a:cubicBezTo>
                    <a:cubicBezTo>
                      <a:pt x="34" y="99"/>
                      <a:pt x="34" y="99"/>
                      <a:pt x="34" y="99"/>
                    </a:cubicBezTo>
                    <a:cubicBezTo>
                      <a:pt x="33" y="99"/>
                      <a:pt x="32" y="98"/>
                      <a:pt x="32" y="97"/>
                    </a:cubicBezTo>
                    <a:cubicBezTo>
                      <a:pt x="31" y="96"/>
                      <a:pt x="31" y="95"/>
                      <a:pt x="30" y="94"/>
                    </a:cubicBezTo>
                    <a:cubicBezTo>
                      <a:pt x="30" y="93"/>
                      <a:pt x="30" y="92"/>
                      <a:pt x="30" y="91"/>
                    </a:cubicBezTo>
                    <a:cubicBezTo>
                      <a:pt x="29" y="90"/>
                      <a:pt x="29" y="89"/>
                      <a:pt x="29" y="88"/>
                    </a:cubicBezTo>
                    <a:cubicBezTo>
                      <a:pt x="29" y="86"/>
                      <a:pt x="29" y="84"/>
                      <a:pt x="29" y="82"/>
                    </a:cubicBezTo>
                    <a:cubicBezTo>
                      <a:pt x="29" y="80"/>
                      <a:pt x="29" y="78"/>
                      <a:pt x="29" y="76"/>
                    </a:cubicBezTo>
                    <a:cubicBezTo>
                      <a:pt x="29" y="73"/>
                      <a:pt x="29" y="69"/>
                      <a:pt x="29" y="65"/>
                    </a:cubicBezTo>
                    <a:cubicBezTo>
                      <a:pt x="29" y="62"/>
                      <a:pt x="29" y="62"/>
                      <a:pt x="29" y="62"/>
                    </a:cubicBezTo>
                    <a:cubicBezTo>
                      <a:pt x="29" y="59"/>
                      <a:pt x="29" y="59"/>
                      <a:pt x="29" y="59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27" y="54"/>
                      <a:pt x="27" y="54"/>
                      <a:pt x="27" y="54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27" y="53"/>
                      <a:pt x="27" y="53"/>
                      <a:pt x="27" y="53"/>
                    </a:cubicBezTo>
                    <a:cubicBezTo>
                      <a:pt x="34" y="48"/>
                      <a:pt x="34" y="48"/>
                      <a:pt x="34" y="48"/>
                    </a:cubicBezTo>
                    <a:cubicBezTo>
                      <a:pt x="41" y="44"/>
                      <a:pt x="41" y="44"/>
                      <a:pt x="41" y="44"/>
                    </a:cubicBezTo>
                    <a:cubicBezTo>
                      <a:pt x="48" y="38"/>
                      <a:pt x="48" y="38"/>
                      <a:pt x="48" y="38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5" y="29"/>
                      <a:pt x="57" y="27"/>
                      <a:pt x="58" y="25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0"/>
                      <a:pt x="62" y="19"/>
                      <a:pt x="62" y="17"/>
                    </a:cubicBezTo>
                    <a:cubicBezTo>
                      <a:pt x="64" y="13"/>
                      <a:pt x="64" y="13"/>
                      <a:pt x="64" y="13"/>
                    </a:cubicBezTo>
                    <a:cubicBezTo>
                      <a:pt x="64" y="12"/>
                      <a:pt x="65" y="10"/>
                      <a:pt x="65" y="9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27" y="11"/>
                      <a:pt x="127" y="11"/>
                      <a:pt x="127" y="11"/>
                    </a:cubicBezTo>
                    <a:cubicBezTo>
                      <a:pt x="131" y="22"/>
                      <a:pt x="131" y="22"/>
                      <a:pt x="131" y="22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5" y="45"/>
                      <a:pt x="135" y="45"/>
                      <a:pt x="135" y="45"/>
                    </a:cubicBezTo>
                    <a:cubicBezTo>
                      <a:pt x="136" y="57"/>
                      <a:pt x="136" y="57"/>
                      <a:pt x="136" y="57"/>
                    </a:cubicBezTo>
                    <a:cubicBezTo>
                      <a:pt x="137" y="69"/>
                      <a:pt x="137" y="69"/>
                      <a:pt x="137" y="69"/>
                    </a:cubicBezTo>
                    <a:cubicBezTo>
                      <a:pt x="138" y="76"/>
                      <a:pt x="139" y="84"/>
                      <a:pt x="139" y="92"/>
                    </a:cubicBezTo>
                    <a:cubicBezTo>
                      <a:pt x="139" y="92"/>
                      <a:pt x="139" y="92"/>
                      <a:pt x="139" y="92"/>
                    </a:cubicBezTo>
                    <a:cubicBezTo>
                      <a:pt x="139" y="92"/>
                      <a:pt x="139" y="92"/>
                      <a:pt x="139" y="92"/>
                    </a:cubicBezTo>
                    <a:cubicBezTo>
                      <a:pt x="139" y="148"/>
                      <a:pt x="139" y="148"/>
                      <a:pt x="139" y="148"/>
                    </a:cubicBezTo>
                    <a:cubicBezTo>
                      <a:pt x="139" y="148"/>
                      <a:pt x="139" y="148"/>
                      <a:pt x="139" y="148"/>
                    </a:cubicBezTo>
                    <a:cubicBezTo>
                      <a:pt x="139" y="148"/>
                      <a:pt x="139" y="148"/>
                      <a:pt x="139" y="148"/>
                    </a:cubicBezTo>
                    <a:cubicBezTo>
                      <a:pt x="137" y="163"/>
                      <a:pt x="137" y="163"/>
                      <a:pt x="137" y="163"/>
                    </a:cubicBezTo>
                    <a:cubicBezTo>
                      <a:pt x="136" y="170"/>
                      <a:pt x="136" y="170"/>
                      <a:pt x="136" y="170"/>
                    </a:cubicBezTo>
                    <a:cubicBezTo>
                      <a:pt x="135" y="177"/>
                      <a:pt x="135" y="177"/>
                      <a:pt x="135" y="177"/>
                    </a:cubicBezTo>
                    <a:cubicBezTo>
                      <a:pt x="132" y="192"/>
                      <a:pt x="132" y="192"/>
                      <a:pt x="132" y="192"/>
                    </a:cubicBezTo>
                    <a:cubicBezTo>
                      <a:pt x="129" y="206"/>
                      <a:pt x="129" y="206"/>
                      <a:pt x="129" y="206"/>
                    </a:cubicBezTo>
                    <a:cubicBezTo>
                      <a:pt x="128" y="211"/>
                      <a:pt x="126" y="216"/>
                      <a:pt x="125" y="220"/>
                    </a:cubicBezTo>
                    <a:cubicBezTo>
                      <a:pt x="121" y="235"/>
                      <a:pt x="121" y="235"/>
                      <a:pt x="121" y="235"/>
                    </a:cubicBezTo>
                    <a:cubicBezTo>
                      <a:pt x="119" y="244"/>
                      <a:pt x="116" y="254"/>
                      <a:pt x="114" y="263"/>
                    </a:cubicBezTo>
                    <a:cubicBezTo>
                      <a:pt x="113" y="268"/>
                      <a:pt x="111" y="273"/>
                      <a:pt x="110" y="277"/>
                    </a:cubicBezTo>
                    <a:cubicBezTo>
                      <a:pt x="107" y="292"/>
                      <a:pt x="107" y="292"/>
                      <a:pt x="107" y="292"/>
                    </a:cubicBezTo>
                    <a:cubicBezTo>
                      <a:pt x="106" y="297"/>
                      <a:pt x="105" y="301"/>
                      <a:pt x="104" y="306"/>
                    </a:cubicBezTo>
                    <a:cubicBezTo>
                      <a:pt x="103" y="311"/>
                      <a:pt x="102" y="316"/>
                      <a:pt x="101" y="321"/>
                    </a:cubicBezTo>
                    <a:cubicBezTo>
                      <a:pt x="101" y="323"/>
                      <a:pt x="101" y="326"/>
                      <a:pt x="101" y="328"/>
                    </a:cubicBezTo>
                    <a:cubicBezTo>
                      <a:pt x="100" y="331"/>
                      <a:pt x="100" y="333"/>
                      <a:pt x="100" y="335"/>
                    </a:cubicBezTo>
                    <a:cubicBezTo>
                      <a:pt x="100" y="338"/>
                      <a:pt x="100" y="340"/>
                      <a:pt x="100" y="343"/>
                    </a:cubicBezTo>
                    <a:cubicBezTo>
                      <a:pt x="100" y="345"/>
                      <a:pt x="100" y="348"/>
                      <a:pt x="100" y="350"/>
                    </a:cubicBezTo>
                    <a:cubicBezTo>
                      <a:pt x="100" y="355"/>
                      <a:pt x="101" y="360"/>
                      <a:pt x="102" y="365"/>
                    </a:cubicBezTo>
                    <a:cubicBezTo>
                      <a:pt x="102" y="367"/>
                      <a:pt x="103" y="369"/>
                      <a:pt x="103" y="372"/>
                    </a:cubicBezTo>
                    <a:cubicBezTo>
                      <a:pt x="105" y="379"/>
                      <a:pt x="105" y="379"/>
                      <a:pt x="105" y="379"/>
                    </a:cubicBezTo>
                    <a:cubicBezTo>
                      <a:pt x="105" y="379"/>
                      <a:pt x="105" y="379"/>
                      <a:pt x="105" y="379"/>
                    </a:cubicBezTo>
                    <a:cubicBezTo>
                      <a:pt x="106" y="379"/>
                      <a:pt x="106" y="380"/>
                      <a:pt x="106" y="380"/>
                    </a:cubicBezTo>
                    <a:cubicBezTo>
                      <a:pt x="106" y="380"/>
                      <a:pt x="107" y="380"/>
                      <a:pt x="107" y="381"/>
                    </a:cubicBezTo>
                    <a:cubicBezTo>
                      <a:pt x="108" y="381"/>
                      <a:pt x="109" y="381"/>
                      <a:pt x="110" y="381"/>
                    </a:cubicBezTo>
                    <a:cubicBezTo>
                      <a:pt x="112" y="382"/>
                      <a:pt x="114" y="382"/>
                      <a:pt x="116" y="382"/>
                    </a:cubicBezTo>
                    <a:cubicBezTo>
                      <a:pt x="120" y="382"/>
                      <a:pt x="124" y="382"/>
                      <a:pt x="129" y="382"/>
                    </a:cubicBezTo>
                    <a:cubicBezTo>
                      <a:pt x="129" y="382"/>
                      <a:pt x="129" y="382"/>
                      <a:pt x="129" y="382"/>
                    </a:cubicBezTo>
                    <a:cubicBezTo>
                      <a:pt x="129" y="383"/>
                      <a:pt x="129" y="383"/>
                      <a:pt x="129" y="383"/>
                    </a:cubicBezTo>
                    <a:cubicBezTo>
                      <a:pt x="129" y="393"/>
                      <a:pt x="129" y="393"/>
                      <a:pt x="129" y="393"/>
                    </a:cubicBezTo>
                    <a:cubicBezTo>
                      <a:pt x="130" y="403"/>
                      <a:pt x="130" y="403"/>
                      <a:pt x="130" y="403"/>
                    </a:cubicBezTo>
                    <a:cubicBezTo>
                      <a:pt x="132" y="413"/>
                      <a:pt x="132" y="413"/>
                      <a:pt x="132" y="413"/>
                    </a:cubicBezTo>
                    <a:cubicBezTo>
                      <a:pt x="134" y="424"/>
                      <a:pt x="134" y="424"/>
                      <a:pt x="134" y="424"/>
                    </a:cubicBezTo>
                    <a:cubicBezTo>
                      <a:pt x="136" y="434"/>
                      <a:pt x="136" y="434"/>
                      <a:pt x="136" y="434"/>
                    </a:cubicBezTo>
                    <a:cubicBezTo>
                      <a:pt x="137" y="437"/>
                      <a:pt x="138" y="440"/>
                      <a:pt x="139" y="444"/>
                    </a:cubicBezTo>
                    <a:cubicBezTo>
                      <a:pt x="142" y="453"/>
                      <a:pt x="142" y="453"/>
                      <a:pt x="142" y="453"/>
                    </a:cubicBezTo>
                    <a:cubicBezTo>
                      <a:pt x="146" y="463"/>
                      <a:pt x="146" y="463"/>
                      <a:pt x="146" y="463"/>
                    </a:cubicBezTo>
                    <a:cubicBezTo>
                      <a:pt x="146" y="464"/>
                      <a:pt x="146" y="464"/>
                      <a:pt x="146" y="464"/>
                    </a:cubicBezTo>
                    <a:cubicBezTo>
                      <a:pt x="145" y="464"/>
                      <a:pt x="145" y="464"/>
                      <a:pt x="145" y="464"/>
                    </a:cubicBezTo>
                    <a:cubicBezTo>
                      <a:pt x="137" y="464"/>
                      <a:pt x="137" y="464"/>
                      <a:pt x="137" y="464"/>
                    </a:cubicBezTo>
                    <a:cubicBezTo>
                      <a:pt x="129" y="464"/>
                      <a:pt x="129" y="464"/>
                      <a:pt x="129" y="464"/>
                    </a:cubicBezTo>
                    <a:cubicBezTo>
                      <a:pt x="121" y="464"/>
                      <a:pt x="121" y="464"/>
                      <a:pt x="121" y="464"/>
                    </a:cubicBezTo>
                    <a:cubicBezTo>
                      <a:pt x="112" y="463"/>
                      <a:pt x="112" y="463"/>
                      <a:pt x="112" y="463"/>
                    </a:cubicBezTo>
                    <a:cubicBezTo>
                      <a:pt x="101" y="463"/>
                      <a:pt x="91" y="462"/>
                      <a:pt x="80" y="461"/>
                    </a:cubicBezTo>
                    <a:cubicBezTo>
                      <a:pt x="74" y="460"/>
                      <a:pt x="69" y="460"/>
                      <a:pt x="63" y="460"/>
                    </a:cubicBezTo>
                    <a:cubicBezTo>
                      <a:pt x="55" y="459"/>
                      <a:pt x="55" y="459"/>
                      <a:pt x="55" y="459"/>
                    </a:cubicBezTo>
                    <a:cubicBezTo>
                      <a:pt x="47" y="459"/>
                      <a:pt x="47" y="459"/>
                      <a:pt x="47" y="459"/>
                    </a:cubicBezTo>
                    <a:cubicBezTo>
                      <a:pt x="38" y="460"/>
                      <a:pt x="38" y="460"/>
                      <a:pt x="38" y="460"/>
                    </a:cubicBezTo>
                    <a:cubicBezTo>
                      <a:pt x="30" y="460"/>
                      <a:pt x="30" y="460"/>
                      <a:pt x="30" y="460"/>
                    </a:cubicBezTo>
                    <a:cubicBezTo>
                      <a:pt x="22" y="462"/>
                      <a:pt x="22" y="462"/>
                      <a:pt x="22" y="462"/>
                    </a:cubicBezTo>
                    <a:lnTo>
                      <a:pt x="14" y="463"/>
                    </a:lnTo>
                    <a:close/>
                    <a:moveTo>
                      <a:pt x="14" y="463"/>
                    </a:moveTo>
                    <a:cubicBezTo>
                      <a:pt x="22" y="461"/>
                      <a:pt x="22" y="461"/>
                      <a:pt x="22" y="461"/>
                    </a:cubicBezTo>
                    <a:cubicBezTo>
                      <a:pt x="30" y="460"/>
                      <a:pt x="30" y="460"/>
                      <a:pt x="30" y="460"/>
                    </a:cubicBezTo>
                    <a:cubicBezTo>
                      <a:pt x="38" y="460"/>
                      <a:pt x="38" y="460"/>
                      <a:pt x="38" y="460"/>
                    </a:cubicBezTo>
                    <a:cubicBezTo>
                      <a:pt x="47" y="459"/>
                      <a:pt x="47" y="459"/>
                      <a:pt x="47" y="459"/>
                    </a:cubicBezTo>
                    <a:cubicBezTo>
                      <a:pt x="55" y="459"/>
                      <a:pt x="55" y="459"/>
                      <a:pt x="55" y="459"/>
                    </a:cubicBezTo>
                    <a:cubicBezTo>
                      <a:pt x="63" y="459"/>
                      <a:pt x="63" y="459"/>
                      <a:pt x="63" y="459"/>
                    </a:cubicBezTo>
                    <a:cubicBezTo>
                      <a:pt x="69" y="460"/>
                      <a:pt x="74" y="460"/>
                      <a:pt x="80" y="460"/>
                    </a:cubicBezTo>
                    <a:cubicBezTo>
                      <a:pt x="91" y="461"/>
                      <a:pt x="102" y="462"/>
                      <a:pt x="112" y="463"/>
                    </a:cubicBezTo>
                    <a:cubicBezTo>
                      <a:pt x="121" y="463"/>
                      <a:pt x="121" y="463"/>
                      <a:pt x="121" y="463"/>
                    </a:cubicBezTo>
                    <a:cubicBezTo>
                      <a:pt x="129" y="463"/>
                      <a:pt x="129" y="463"/>
                      <a:pt x="129" y="463"/>
                    </a:cubicBezTo>
                    <a:cubicBezTo>
                      <a:pt x="137" y="463"/>
                      <a:pt x="137" y="463"/>
                      <a:pt x="137" y="463"/>
                    </a:cubicBezTo>
                    <a:cubicBezTo>
                      <a:pt x="145" y="463"/>
                      <a:pt x="145" y="463"/>
                      <a:pt x="145" y="463"/>
                    </a:cubicBezTo>
                    <a:cubicBezTo>
                      <a:pt x="145" y="463"/>
                      <a:pt x="145" y="463"/>
                      <a:pt x="145" y="463"/>
                    </a:cubicBezTo>
                    <a:cubicBezTo>
                      <a:pt x="141" y="454"/>
                      <a:pt x="141" y="454"/>
                      <a:pt x="141" y="454"/>
                    </a:cubicBezTo>
                    <a:cubicBezTo>
                      <a:pt x="138" y="444"/>
                      <a:pt x="138" y="444"/>
                      <a:pt x="138" y="444"/>
                    </a:cubicBezTo>
                    <a:cubicBezTo>
                      <a:pt x="137" y="441"/>
                      <a:pt x="136" y="437"/>
                      <a:pt x="135" y="434"/>
                    </a:cubicBezTo>
                    <a:cubicBezTo>
                      <a:pt x="133" y="424"/>
                      <a:pt x="133" y="424"/>
                      <a:pt x="133" y="424"/>
                    </a:cubicBezTo>
                    <a:cubicBezTo>
                      <a:pt x="131" y="414"/>
                      <a:pt x="131" y="414"/>
                      <a:pt x="131" y="414"/>
                    </a:cubicBezTo>
                    <a:cubicBezTo>
                      <a:pt x="129" y="403"/>
                      <a:pt x="129" y="403"/>
                      <a:pt x="129" y="403"/>
                    </a:cubicBezTo>
                    <a:cubicBezTo>
                      <a:pt x="128" y="393"/>
                      <a:pt x="128" y="393"/>
                      <a:pt x="128" y="393"/>
                    </a:cubicBezTo>
                    <a:cubicBezTo>
                      <a:pt x="128" y="383"/>
                      <a:pt x="128" y="383"/>
                      <a:pt x="128" y="383"/>
                    </a:cubicBezTo>
                    <a:cubicBezTo>
                      <a:pt x="129" y="383"/>
                      <a:pt x="129" y="383"/>
                      <a:pt x="129" y="383"/>
                    </a:cubicBezTo>
                    <a:cubicBezTo>
                      <a:pt x="124" y="383"/>
                      <a:pt x="120" y="383"/>
                      <a:pt x="116" y="383"/>
                    </a:cubicBezTo>
                    <a:cubicBezTo>
                      <a:pt x="114" y="383"/>
                      <a:pt x="112" y="383"/>
                      <a:pt x="110" y="382"/>
                    </a:cubicBezTo>
                    <a:cubicBezTo>
                      <a:pt x="109" y="382"/>
                      <a:pt x="108" y="382"/>
                      <a:pt x="107" y="382"/>
                    </a:cubicBezTo>
                    <a:cubicBezTo>
                      <a:pt x="106" y="381"/>
                      <a:pt x="106" y="381"/>
                      <a:pt x="105" y="381"/>
                    </a:cubicBezTo>
                    <a:cubicBezTo>
                      <a:pt x="105" y="380"/>
                      <a:pt x="105" y="380"/>
                      <a:pt x="104" y="379"/>
                    </a:cubicBezTo>
                    <a:cubicBezTo>
                      <a:pt x="104" y="379"/>
                      <a:pt x="104" y="379"/>
                      <a:pt x="104" y="379"/>
                    </a:cubicBezTo>
                    <a:cubicBezTo>
                      <a:pt x="102" y="372"/>
                      <a:pt x="102" y="372"/>
                      <a:pt x="102" y="372"/>
                    </a:cubicBezTo>
                    <a:cubicBezTo>
                      <a:pt x="102" y="370"/>
                      <a:pt x="101" y="367"/>
                      <a:pt x="101" y="365"/>
                    </a:cubicBezTo>
                    <a:cubicBezTo>
                      <a:pt x="100" y="360"/>
                      <a:pt x="99" y="355"/>
                      <a:pt x="99" y="350"/>
                    </a:cubicBezTo>
                    <a:cubicBezTo>
                      <a:pt x="99" y="348"/>
                      <a:pt x="99" y="345"/>
                      <a:pt x="99" y="343"/>
                    </a:cubicBezTo>
                    <a:cubicBezTo>
                      <a:pt x="99" y="340"/>
                      <a:pt x="99" y="338"/>
                      <a:pt x="99" y="335"/>
                    </a:cubicBezTo>
                    <a:cubicBezTo>
                      <a:pt x="99" y="333"/>
                      <a:pt x="99" y="330"/>
                      <a:pt x="100" y="328"/>
                    </a:cubicBezTo>
                    <a:cubicBezTo>
                      <a:pt x="100" y="325"/>
                      <a:pt x="100" y="323"/>
                      <a:pt x="100" y="321"/>
                    </a:cubicBezTo>
                    <a:cubicBezTo>
                      <a:pt x="101" y="316"/>
                      <a:pt x="102" y="311"/>
                      <a:pt x="103" y="306"/>
                    </a:cubicBezTo>
                    <a:cubicBezTo>
                      <a:pt x="104" y="301"/>
                      <a:pt x="105" y="296"/>
                      <a:pt x="106" y="292"/>
                    </a:cubicBezTo>
                    <a:cubicBezTo>
                      <a:pt x="109" y="277"/>
                      <a:pt x="109" y="277"/>
                      <a:pt x="109" y="277"/>
                    </a:cubicBezTo>
                    <a:cubicBezTo>
                      <a:pt x="110" y="272"/>
                      <a:pt x="111" y="268"/>
                      <a:pt x="113" y="263"/>
                    </a:cubicBezTo>
                    <a:cubicBezTo>
                      <a:pt x="115" y="253"/>
                      <a:pt x="118" y="244"/>
                      <a:pt x="120" y="234"/>
                    </a:cubicBezTo>
                    <a:cubicBezTo>
                      <a:pt x="124" y="220"/>
                      <a:pt x="124" y="220"/>
                      <a:pt x="124" y="220"/>
                    </a:cubicBezTo>
                    <a:cubicBezTo>
                      <a:pt x="125" y="215"/>
                      <a:pt x="126" y="211"/>
                      <a:pt x="127" y="206"/>
                    </a:cubicBezTo>
                    <a:cubicBezTo>
                      <a:pt x="131" y="191"/>
                      <a:pt x="131" y="191"/>
                      <a:pt x="131" y="191"/>
                    </a:cubicBezTo>
                    <a:cubicBezTo>
                      <a:pt x="133" y="177"/>
                      <a:pt x="133" y="177"/>
                      <a:pt x="133" y="177"/>
                    </a:cubicBezTo>
                    <a:cubicBezTo>
                      <a:pt x="135" y="170"/>
                      <a:pt x="135" y="170"/>
                      <a:pt x="135" y="170"/>
                    </a:cubicBezTo>
                    <a:cubicBezTo>
                      <a:pt x="136" y="162"/>
                      <a:pt x="136" y="162"/>
                      <a:pt x="136" y="162"/>
                    </a:cubicBezTo>
                    <a:cubicBezTo>
                      <a:pt x="138" y="148"/>
                      <a:pt x="138" y="148"/>
                      <a:pt x="138" y="148"/>
                    </a:cubicBezTo>
                    <a:cubicBezTo>
                      <a:pt x="138" y="148"/>
                      <a:pt x="138" y="148"/>
                      <a:pt x="138" y="148"/>
                    </a:cubicBezTo>
                    <a:cubicBezTo>
                      <a:pt x="138" y="92"/>
                      <a:pt x="138" y="92"/>
                      <a:pt x="138" y="92"/>
                    </a:cubicBezTo>
                    <a:cubicBezTo>
                      <a:pt x="138" y="92"/>
                      <a:pt x="138" y="92"/>
                      <a:pt x="138" y="92"/>
                    </a:cubicBezTo>
                    <a:cubicBezTo>
                      <a:pt x="137" y="84"/>
                      <a:pt x="136" y="76"/>
                      <a:pt x="136" y="69"/>
                    </a:cubicBezTo>
                    <a:cubicBezTo>
                      <a:pt x="135" y="57"/>
                      <a:pt x="135" y="57"/>
                      <a:pt x="135" y="57"/>
                    </a:cubicBezTo>
                    <a:cubicBezTo>
                      <a:pt x="133" y="46"/>
                      <a:pt x="133" y="46"/>
                      <a:pt x="133" y="46"/>
                    </a:cubicBezTo>
                    <a:cubicBezTo>
                      <a:pt x="131" y="34"/>
                      <a:pt x="131" y="34"/>
                      <a:pt x="131" y="34"/>
                    </a:cubicBezTo>
                    <a:cubicBezTo>
                      <a:pt x="129" y="23"/>
                      <a:pt x="129" y="23"/>
                      <a:pt x="129" y="23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1" y="1"/>
                      <a:pt x="121" y="1"/>
                      <a:pt x="121" y="1"/>
                    </a:cubicBezTo>
                    <a:cubicBezTo>
                      <a:pt x="122" y="2"/>
                      <a:pt x="122" y="2"/>
                      <a:pt x="122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9" y="1"/>
                      <a:pt x="69" y="1"/>
                      <a:pt x="69" y="1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6" y="11"/>
                      <a:pt x="66" y="12"/>
                      <a:pt x="65" y="14"/>
                    </a:cubicBezTo>
                    <a:cubicBezTo>
                      <a:pt x="64" y="18"/>
                      <a:pt x="64" y="18"/>
                      <a:pt x="64" y="18"/>
                    </a:cubicBezTo>
                    <a:cubicBezTo>
                      <a:pt x="63" y="19"/>
                      <a:pt x="62" y="20"/>
                      <a:pt x="62" y="22"/>
                    </a:cubicBezTo>
                    <a:cubicBezTo>
                      <a:pt x="60" y="26"/>
                      <a:pt x="60" y="26"/>
                      <a:pt x="60" y="26"/>
                    </a:cubicBezTo>
                    <a:cubicBezTo>
                      <a:pt x="58" y="28"/>
                      <a:pt x="56" y="30"/>
                      <a:pt x="55" y="33"/>
                    </a:cubicBezTo>
                    <a:cubicBezTo>
                      <a:pt x="49" y="39"/>
                      <a:pt x="49" y="39"/>
                      <a:pt x="49" y="39"/>
                    </a:cubicBezTo>
                    <a:cubicBezTo>
                      <a:pt x="42" y="45"/>
                      <a:pt x="42" y="45"/>
                      <a:pt x="42" y="45"/>
                    </a:cubicBezTo>
                    <a:cubicBezTo>
                      <a:pt x="35" y="50"/>
                      <a:pt x="35" y="50"/>
                      <a:pt x="35" y="50"/>
                    </a:cubicBezTo>
                    <a:cubicBezTo>
                      <a:pt x="28" y="54"/>
                      <a:pt x="28" y="54"/>
                      <a:pt x="28" y="54"/>
                    </a:cubicBezTo>
                    <a:cubicBezTo>
                      <a:pt x="28" y="53"/>
                      <a:pt x="28" y="53"/>
                      <a:pt x="28" y="53"/>
                    </a:cubicBezTo>
                    <a:cubicBezTo>
                      <a:pt x="29" y="56"/>
                      <a:pt x="29" y="56"/>
                      <a:pt x="29" y="56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0" y="62"/>
                      <a:pt x="30" y="62"/>
                      <a:pt x="30" y="62"/>
                    </a:cubicBezTo>
                    <a:cubicBezTo>
                      <a:pt x="31" y="65"/>
                      <a:pt x="31" y="65"/>
                      <a:pt x="31" y="65"/>
                    </a:cubicBezTo>
                    <a:cubicBezTo>
                      <a:pt x="31" y="69"/>
                      <a:pt x="30" y="73"/>
                      <a:pt x="30" y="77"/>
                    </a:cubicBezTo>
                    <a:cubicBezTo>
                      <a:pt x="30" y="79"/>
                      <a:pt x="30" y="80"/>
                      <a:pt x="30" y="82"/>
                    </a:cubicBezTo>
                    <a:cubicBezTo>
                      <a:pt x="30" y="84"/>
                      <a:pt x="30" y="86"/>
                      <a:pt x="30" y="88"/>
                    </a:cubicBezTo>
                    <a:cubicBezTo>
                      <a:pt x="30" y="89"/>
                      <a:pt x="31" y="90"/>
                      <a:pt x="31" y="91"/>
                    </a:cubicBezTo>
                    <a:cubicBezTo>
                      <a:pt x="31" y="92"/>
                      <a:pt x="31" y="93"/>
                      <a:pt x="32" y="94"/>
                    </a:cubicBezTo>
                    <a:cubicBezTo>
                      <a:pt x="32" y="95"/>
                      <a:pt x="33" y="95"/>
                      <a:pt x="33" y="96"/>
                    </a:cubicBezTo>
                    <a:cubicBezTo>
                      <a:pt x="33" y="97"/>
                      <a:pt x="34" y="98"/>
                      <a:pt x="35" y="98"/>
                    </a:cubicBezTo>
                    <a:cubicBezTo>
                      <a:pt x="34" y="98"/>
                      <a:pt x="34" y="98"/>
                      <a:pt x="34" y="98"/>
                    </a:cubicBezTo>
                    <a:cubicBezTo>
                      <a:pt x="37" y="99"/>
                      <a:pt x="37" y="99"/>
                      <a:pt x="37" y="99"/>
                    </a:cubicBezTo>
                    <a:cubicBezTo>
                      <a:pt x="38" y="99"/>
                      <a:pt x="38" y="99"/>
                      <a:pt x="39" y="100"/>
                    </a:cubicBezTo>
                    <a:cubicBezTo>
                      <a:pt x="40" y="100"/>
                      <a:pt x="41" y="100"/>
                      <a:pt x="42" y="100"/>
                    </a:cubicBezTo>
                    <a:cubicBezTo>
                      <a:pt x="43" y="100"/>
                      <a:pt x="43" y="100"/>
                      <a:pt x="44" y="100"/>
                    </a:cubicBezTo>
                    <a:cubicBezTo>
                      <a:pt x="48" y="100"/>
                      <a:pt x="51" y="99"/>
                      <a:pt x="54" y="98"/>
                    </a:cubicBezTo>
                    <a:cubicBezTo>
                      <a:pt x="55" y="98"/>
                      <a:pt x="55" y="98"/>
                      <a:pt x="55" y="98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7" y="109"/>
                      <a:pt x="57" y="109"/>
                      <a:pt x="57" y="109"/>
                    </a:cubicBezTo>
                    <a:cubicBezTo>
                      <a:pt x="57" y="120"/>
                      <a:pt x="57" y="120"/>
                      <a:pt x="57" y="120"/>
                    </a:cubicBezTo>
                    <a:cubicBezTo>
                      <a:pt x="57" y="130"/>
                      <a:pt x="57" y="130"/>
                      <a:pt x="57" y="130"/>
                    </a:cubicBezTo>
                    <a:cubicBezTo>
                      <a:pt x="57" y="141"/>
                      <a:pt x="57" y="141"/>
                      <a:pt x="57" y="141"/>
                    </a:cubicBezTo>
                    <a:cubicBezTo>
                      <a:pt x="56" y="151"/>
                      <a:pt x="56" y="151"/>
                      <a:pt x="56" y="151"/>
                    </a:cubicBezTo>
                    <a:cubicBezTo>
                      <a:pt x="54" y="162"/>
                      <a:pt x="54" y="162"/>
                      <a:pt x="54" y="162"/>
                    </a:cubicBezTo>
                    <a:cubicBezTo>
                      <a:pt x="53" y="172"/>
                      <a:pt x="53" y="172"/>
                      <a:pt x="53" y="172"/>
                    </a:cubicBezTo>
                    <a:cubicBezTo>
                      <a:pt x="51" y="182"/>
                      <a:pt x="51" y="182"/>
                      <a:pt x="51" y="182"/>
                    </a:cubicBezTo>
                    <a:cubicBezTo>
                      <a:pt x="48" y="196"/>
                      <a:pt x="44" y="209"/>
                      <a:pt x="40" y="223"/>
                    </a:cubicBezTo>
                    <a:cubicBezTo>
                      <a:pt x="39" y="230"/>
                      <a:pt x="37" y="236"/>
                      <a:pt x="36" y="243"/>
                    </a:cubicBezTo>
                    <a:cubicBezTo>
                      <a:pt x="33" y="253"/>
                      <a:pt x="33" y="253"/>
                      <a:pt x="33" y="253"/>
                    </a:cubicBezTo>
                    <a:cubicBezTo>
                      <a:pt x="31" y="264"/>
                      <a:pt x="31" y="264"/>
                      <a:pt x="31" y="264"/>
                    </a:cubicBezTo>
                    <a:cubicBezTo>
                      <a:pt x="31" y="264"/>
                      <a:pt x="31" y="264"/>
                      <a:pt x="31" y="264"/>
                    </a:cubicBezTo>
                    <a:cubicBezTo>
                      <a:pt x="31" y="264"/>
                      <a:pt x="31" y="264"/>
                      <a:pt x="31" y="264"/>
                    </a:cubicBezTo>
                    <a:cubicBezTo>
                      <a:pt x="28" y="276"/>
                      <a:pt x="28" y="276"/>
                      <a:pt x="28" y="276"/>
                    </a:cubicBezTo>
                    <a:cubicBezTo>
                      <a:pt x="25" y="289"/>
                      <a:pt x="25" y="289"/>
                      <a:pt x="25" y="289"/>
                    </a:cubicBezTo>
                    <a:cubicBezTo>
                      <a:pt x="23" y="302"/>
                      <a:pt x="23" y="302"/>
                      <a:pt x="23" y="302"/>
                    </a:cubicBezTo>
                    <a:cubicBezTo>
                      <a:pt x="22" y="307"/>
                      <a:pt x="22" y="311"/>
                      <a:pt x="21" y="316"/>
                    </a:cubicBezTo>
                    <a:cubicBezTo>
                      <a:pt x="20" y="329"/>
                      <a:pt x="20" y="329"/>
                      <a:pt x="20" y="329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55"/>
                      <a:pt x="20" y="355"/>
                      <a:pt x="20" y="355"/>
                    </a:cubicBezTo>
                    <a:cubicBezTo>
                      <a:pt x="21" y="369"/>
                      <a:pt x="21" y="369"/>
                      <a:pt x="21" y="369"/>
                    </a:cubicBezTo>
                    <a:cubicBezTo>
                      <a:pt x="21" y="369"/>
                      <a:pt x="21" y="369"/>
                      <a:pt x="21" y="369"/>
                    </a:cubicBezTo>
                    <a:cubicBezTo>
                      <a:pt x="21" y="369"/>
                      <a:pt x="21" y="369"/>
                      <a:pt x="21" y="369"/>
                    </a:cubicBezTo>
                    <a:cubicBezTo>
                      <a:pt x="4" y="369"/>
                      <a:pt x="4" y="369"/>
                      <a:pt x="4" y="369"/>
                    </a:cubicBezTo>
                    <a:cubicBezTo>
                      <a:pt x="4" y="369"/>
                      <a:pt x="4" y="369"/>
                      <a:pt x="4" y="369"/>
                    </a:cubicBezTo>
                    <a:cubicBezTo>
                      <a:pt x="2" y="374"/>
                      <a:pt x="2" y="374"/>
                      <a:pt x="2" y="374"/>
                    </a:cubicBezTo>
                    <a:cubicBezTo>
                      <a:pt x="1" y="380"/>
                      <a:pt x="1" y="380"/>
                      <a:pt x="1" y="380"/>
                    </a:cubicBezTo>
                    <a:cubicBezTo>
                      <a:pt x="1" y="386"/>
                      <a:pt x="1" y="386"/>
                      <a:pt x="1" y="386"/>
                    </a:cubicBezTo>
                    <a:cubicBezTo>
                      <a:pt x="1" y="392"/>
                      <a:pt x="1" y="392"/>
                      <a:pt x="1" y="392"/>
                    </a:cubicBezTo>
                    <a:cubicBezTo>
                      <a:pt x="1" y="398"/>
                      <a:pt x="1" y="398"/>
                      <a:pt x="1" y="398"/>
                    </a:cubicBezTo>
                    <a:cubicBezTo>
                      <a:pt x="2" y="404"/>
                      <a:pt x="2" y="404"/>
                      <a:pt x="2" y="404"/>
                    </a:cubicBezTo>
                    <a:cubicBezTo>
                      <a:pt x="2" y="408"/>
                      <a:pt x="3" y="412"/>
                      <a:pt x="4" y="416"/>
                    </a:cubicBezTo>
                    <a:cubicBezTo>
                      <a:pt x="6" y="424"/>
                      <a:pt x="8" y="432"/>
                      <a:pt x="10" y="440"/>
                    </a:cubicBezTo>
                    <a:cubicBezTo>
                      <a:pt x="10" y="443"/>
                      <a:pt x="11" y="447"/>
                      <a:pt x="12" y="451"/>
                    </a:cubicBezTo>
                    <a:cubicBezTo>
                      <a:pt x="13" y="457"/>
                      <a:pt x="13" y="457"/>
                      <a:pt x="13" y="457"/>
                    </a:cubicBezTo>
                    <a:lnTo>
                      <a:pt x="14" y="4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6" name="Freeform 274"/>
              <p:cNvSpPr>
                <a:spLocks noEditPoints="1"/>
              </p:cNvSpPr>
              <p:nvPr/>
            </p:nvSpPr>
            <p:spPr bwMode="auto">
              <a:xfrm>
                <a:off x="2071688" y="5618163"/>
                <a:ext cx="420688" cy="1498600"/>
              </a:xfrm>
              <a:custGeom>
                <a:avLst/>
                <a:gdLst>
                  <a:gd name="T0" fmla="*/ 1 w 130"/>
                  <a:gd name="T1" fmla="*/ 377 h 462"/>
                  <a:gd name="T2" fmla="*/ 1 w 130"/>
                  <a:gd name="T3" fmla="*/ 376 h 462"/>
                  <a:gd name="T4" fmla="*/ 24 w 130"/>
                  <a:gd name="T5" fmla="*/ 377 h 462"/>
                  <a:gd name="T6" fmla="*/ 24 w 130"/>
                  <a:gd name="T7" fmla="*/ 106 h 462"/>
                  <a:gd name="T8" fmla="*/ 0 w 130"/>
                  <a:gd name="T9" fmla="*/ 106 h 462"/>
                  <a:gd name="T10" fmla="*/ 0 w 130"/>
                  <a:gd name="T11" fmla="*/ 59 h 462"/>
                  <a:gd name="T12" fmla="*/ 1 w 130"/>
                  <a:gd name="T13" fmla="*/ 58 h 462"/>
                  <a:gd name="T14" fmla="*/ 16 w 130"/>
                  <a:gd name="T15" fmla="*/ 46 h 462"/>
                  <a:gd name="T16" fmla="*/ 29 w 130"/>
                  <a:gd name="T17" fmla="*/ 33 h 462"/>
                  <a:gd name="T18" fmla="*/ 35 w 130"/>
                  <a:gd name="T19" fmla="*/ 25 h 462"/>
                  <a:gd name="T20" fmla="*/ 41 w 130"/>
                  <a:gd name="T21" fmla="*/ 17 h 462"/>
                  <a:gd name="T22" fmla="*/ 51 w 130"/>
                  <a:gd name="T23" fmla="*/ 1 h 462"/>
                  <a:gd name="T24" fmla="*/ 51 w 130"/>
                  <a:gd name="T25" fmla="*/ 0 h 462"/>
                  <a:gd name="T26" fmla="*/ 107 w 130"/>
                  <a:gd name="T27" fmla="*/ 0 h 462"/>
                  <a:gd name="T28" fmla="*/ 107 w 130"/>
                  <a:gd name="T29" fmla="*/ 377 h 462"/>
                  <a:gd name="T30" fmla="*/ 130 w 130"/>
                  <a:gd name="T31" fmla="*/ 376 h 462"/>
                  <a:gd name="T32" fmla="*/ 130 w 130"/>
                  <a:gd name="T33" fmla="*/ 377 h 462"/>
                  <a:gd name="T34" fmla="*/ 130 w 130"/>
                  <a:gd name="T35" fmla="*/ 462 h 462"/>
                  <a:gd name="T36" fmla="*/ 1 w 130"/>
                  <a:gd name="T37" fmla="*/ 462 h 462"/>
                  <a:gd name="T38" fmla="*/ 130 w 130"/>
                  <a:gd name="T39" fmla="*/ 461 h 462"/>
                  <a:gd name="T40" fmla="*/ 129 w 130"/>
                  <a:gd name="T41" fmla="*/ 377 h 462"/>
                  <a:gd name="T42" fmla="*/ 106 w 130"/>
                  <a:gd name="T43" fmla="*/ 377 h 462"/>
                  <a:gd name="T44" fmla="*/ 106 w 130"/>
                  <a:gd name="T45" fmla="*/ 377 h 462"/>
                  <a:gd name="T46" fmla="*/ 106 w 130"/>
                  <a:gd name="T47" fmla="*/ 2 h 462"/>
                  <a:gd name="T48" fmla="*/ 52 w 130"/>
                  <a:gd name="T49" fmla="*/ 1 h 462"/>
                  <a:gd name="T50" fmla="*/ 42 w 130"/>
                  <a:gd name="T51" fmla="*/ 18 h 462"/>
                  <a:gd name="T52" fmla="*/ 36 w 130"/>
                  <a:gd name="T53" fmla="*/ 26 h 462"/>
                  <a:gd name="T54" fmla="*/ 30 w 130"/>
                  <a:gd name="T55" fmla="*/ 34 h 462"/>
                  <a:gd name="T56" fmla="*/ 17 w 130"/>
                  <a:gd name="T57" fmla="*/ 47 h 462"/>
                  <a:gd name="T58" fmla="*/ 1 w 130"/>
                  <a:gd name="T59" fmla="*/ 59 h 462"/>
                  <a:gd name="T60" fmla="*/ 2 w 130"/>
                  <a:gd name="T61" fmla="*/ 106 h 462"/>
                  <a:gd name="T62" fmla="*/ 24 w 130"/>
                  <a:gd name="T63" fmla="*/ 105 h 462"/>
                  <a:gd name="T64" fmla="*/ 25 w 130"/>
                  <a:gd name="T65" fmla="*/ 106 h 462"/>
                  <a:gd name="T66" fmla="*/ 25 w 130"/>
                  <a:gd name="T67" fmla="*/ 377 h 462"/>
                  <a:gd name="T68" fmla="*/ 1 w 130"/>
                  <a:gd name="T69" fmla="*/ 377 h 462"/>
                  <a:gd name="T70" fmla="*/ 1 w 130"/>
                  <a:gd name="T71" fmla="*/ 462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30" h="462">
                    <a:moveTo>
                      <a:pt x="1" y="462"/>
                    </a:moveTo>
                    <a:cubicBezTo>
                      <a:pt x="1" y="377"/>
                      <a:pt x="1" y="377"/>
                      <a:pt x="1" y="377"/>
                    </a:cubicBezTo>
                    <a:cubicBezTo>
                      <a:pt x="1" y="376"/>
                      <a:pt x="1" y="376"/>
                      <a:pt x="1" y="376"/>
                    </a:cubicBezTo>
                    <a:cubicBezTo>
                      <a:pt x="1" y="376"/>
                      <a:pt x="1" y="376"/>
                      <a:pt x="1" y="376"/>
                    </a:cubicBezTo>
                    <a:cubicBezTo>
                      <a:pt x="24" y="376"/>
                      <a:pt x="24" y="376"/>
                      <a:pt x="24" y="376"/>
                    </a:cubicBezTo>
                    <a:cubicBezTo>
                      <a:pt x="24" y="377"/>
                      <a:pt x="24" y="377"/>
                      <a:pt x="24" y="377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24" y="106"/>
                      <a:pt x="24" y="106"/>
                      <a:pt x="24" y="106"/>
                    </a:cubicBezTo>
                    <a:cubicBezTo>
                      <a:pt x="1" y="106"/>
                      <a:pt x="1" y="106"/>
                      <a:pt x="1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106"/>
                      <a:pt x="0" y="106"/>
                      <a:pt x="0" y="10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11" y="50"/>
                      <a:pt x="13" y="48"/>
                      <a:pt x="16" y="46"/>
                    </a:cubicBezTo>
                    <a:cubicBezTo>
                      <a:pt x="18" y="44"/>
                      <a:pt x="20" y="42"/>
                      <a:pt x="23" y="40"/>
                    </a:cubicBezTo>
                    <a:cubicBezTo>
                      <a:pt x="25" y="37"/>
                      <a:pt x="27" y="35"/>
                      <a:pt x="29" y="33"/>
                    </a:cubicBezTo>
                    <a:cubicBezTo>
                      <a:pt x="32" y="29"/>
                      <a:pt x="32" y="29"/>
                      <a:pt x="32" y="29"/>
                    </a:cubicBezTo>
                    <a:cubicBezTo>
                      <a:pt x="33" y="28"/>
                      <a:pt x="34" y="26"/>
                      <a:pt x="35" y="25"/>
                    </a:cubicBezTo>
                    <a:cubicBezTo>
                      <a:pt x="38" y="21"/>
                      <a:pt x="38" y="21"/>
                      <a:pt x="38" y="21"/>
                    </a:cubicBezTo>
                    <a:cubicBezTo>
                      <a:pt x="39" y="20"/>
                      <a:pt x="40" y="18"/>
                      <a:pt x="41" y="17"/>
                    </a:cubicBezTo>
                    <a:cubicBezTo>
                      <a:pt x="42" y="14"/>
                      <a:pt x="44" y="12"/>
                      <a:pt x="46" y="9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07" y="1"/>
                      <a:pt x="107" y="1"/>
                      <a:pt x="107" y="1"/>
                    </a:cubicBezTo>
                    <a:cubicBezTo>
                      <a:pt x="107" y="377"/>
                      <a:pt x="107" y="377"/>
                      <a:pt x="107" y="377"/>
                    </a:cubicBezTo>
                    <a:cubicBezTo>
                      <a:pt x="106" y="376"/>
                      <a:pt x="106" y="376"/>
                      <a:pt x="106" y="376"/>
                    </a:cubicBezTo>
                    <a:cubicBezTo>
                      <a:pt x="130" y="376"/>
                      <a:pt x="130" y="376"/>
                      <a:pt x="130" y="376"/>
                    </a:cubicBezTo>
                    <a:cubicBezTo>
                      <a:pt x="130" y="376"/>
                      <a:pt x="130" y="376"/>
                      <a:pt x="130" y="376"/>
                    </a:cubicBezTo>
                    <a:cubicBezTo>
                      <a:pt x="130" y="377"/>
                      <a:pt x="130" y="377"/>
                      <a:pt x="130" y="377"/>
                    </a:cubicBezTo>
                    <a:cubicBezTo>
                      <a:pt x="130" y="462"/>
                      <a:pt x="130" y="462"/>
                      <a:pt x="130" y="462"/>
                    </a:cubicBezTo>
                    <a:cubicBezTo>
                      <a:pt x="130" y="462"/>
                      <a:pt x="130" y="462"/>
                      <a:pt x="130" y="462"/>
                    </a:cubicBezTo>
                    <a:cubicBezTo>
                      <a:pt x="130" y="462"/>
                      <a:pt x="130" y="462"/>
                      <a:pt x="130" y="462"/>
                    </a:cubicBezTo>
                    <a:lnTo>
                      <a:pt x="1" y="462"/>
                    </a:lnTo>
                    <a:close/>
                    <a:moveTo>
                      <a:pt x="1" y="462"/>
                    </a:moveTo>
                    <a:cubicBezTo>
                      <a:pt x="130" y="461"/>
                      <a:pt x="130" y="461"/>
                      <a:pt x="130" y="461"/>
                    </a:cubicBezTo>
                    <a:cubicBezTo>
                      <a:pt x="129" y="462"/>
                      <a:pt x="129" y="462"/>
                      <a:pt x="129" y="462"/>
                    </a:cubicBezTo>
                    <a:cubicBezTo>
                      <a:pt x="129" y="377"/>
                      <a:pt x="129" y="377"/>
                      <a:pt x="129" y="377"/>
                    </a:cubicBezTo>
                    <a:cubicBezTo>
                      <a:pt x="130" y="377"/>
                      <a:pt x="130" y="377"/>
                      <a:pt x="130" y="377"/>
                    </a:cubicBezTo>
                    <a:cubicBezTo>
                      <a:pt x="106" y="377"/>
                      <a:pt x="106" y="377"/>
                      <a:pt x="106" y="377"/>
                    </a:cubicBezTo>
                    <a:cubicBezTo>
                      <a:pt x="106" y="377"/>
                      <a:pt x="106" y="377"/>
                      <a:pt x="106" y="377"/>
                    </a:cubicBezTo>
                    <a:cubicBezTo>
                      <a:pt x="106" y="377"/>
                      <a:pt x="106" y="377"/>
                      <a:pt x="106" y="377"/>
                    </a:cubicBezTo>
                    <a:cubicBezTo>
                      <a:pt x="105" y="1"/>
                      <a:pt x="105" y="1"/>
                      <a:pt x="105" y="1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51" y="2"/>
                      <a:pt x="51" y="2"/>
                      <a:pt x="51" y="2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47" y="10"/>
                      <a:pt x="47" y="10"/>
                      <a:pt x="47" y="10"/>
                    </a:cubicBezTo>
                    <a:cubicBezTo>
                      <a:pt x="45" y="13"/>
                      <a:pt x="44" y="15"/>
                      <a:pt x="42" y="18"/>
                    </a:cubicBezTo>
                    <a:cubicBezTo>
                      <a:pt x="41" y="19"/>
                      <a:pt x="40" y="21"/>
                      <a:pt x="39" y="22"/>
                    </a:cubicBezTo>
                    <a:cubicBezTo>
                      <a:pt x="36" y="26"/>
                      <a:pt x="36" y="26"/>
                      <a:pt x="36" y="26"/>
                    </a:cubicBezTo>
                    <a:cubicBezTo>
                      <a:pt x="35" y="27"/>
                      <a:pt x="34" y="29"/>
                      <a:pt x="33" y="30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28" y="36"/>
                      <a:pt x="26" y="38"/>
                      <a:pt x="24" y="41"/>
                    </a:cubicBezTo>
                    <a:cubicBezTo>
                      <a:pt x="21" y="43"/>
                      <a:pt x="19" y="45"/>
                      <a:pt x="17" y="47"/>
                    </a:cubicBezTo>
                    <a:cubicBezTo>
                      <a:pt x="14" y="49"/>
                      <a:pt x="12" y="51"/>
                      <a:pt x="9" y="53"/>
                    </a:cubicBezTo>
                    <a:cubicBezTo>
                      <a:pt x="1" y="59"/>
                      <a:pt x="1" y="59"/>
                      <a:pt x="1" y="59"/>
                    </a:cubicBezTo>
                    <a:cubicBezTo>
                      <a:pt x="2" y="59"/>
                      <a:pt x="2" y="59"/>
                      <a:pt x="2" y="59"/>
                    </a:cubicBezTo>
                    <a:cubicBezTo>
                      <a:pt x="2" y="106"/>
                      <a:pt x="2" y="106"/>
                      <a:pt x="2" y="106"/>
                    </a:cubicBezTo>
                    <a:cubicBezTo>
                      <a:pt x="1" y="105"/>
                      <a:pt x="1" y="105"/>
                      <a:pt x="1" y="105"/>
                    </a:cubicBezTo>
                    <a:cubicBezTo>
                      <a:pt x="24" y="105"/>
                      <a:pt x="24" y="105"/>
                      <a:pt x="24" y="105"/>
                    </a:cubicBezTo>
                    <a:cubicBezTo>
                      <a:pt x="25" y="105"/>
                      <a:pt x="25" y="105"/>
                      <a:pt x="25" y="105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377"/>
                      <a:pt x="25" y="377"/>
                      <a:pt x="25" y="377"/>
                    </a:cubicBezTo>
                    <a:cubicBezTo>
                      <a:pt x="25" y="377"/>
                      <a:pt x="25" y="377"/>
                      <a:pt x="25" y="377"/>
                    </a:cubicBezTo>
                    <a:cubicBezTo>
                      <a:pt x="24" y="377"/>
                      <a:pt x="24" y="377"/>
                      <a:pt x="24" y="377"/>
                    </a:cubicBezTo>
                    <a:cubicBezTo>
                      <a:pt x="1" y="377"/>
                      <a:pt x="1" y="377"/>
                      <a:pt x="1" y="377"/>
                    </a:cubicBezTo>
                    <a:cubicBezTo>
                      <a:pt x="1" y="377"/>
                      <a:pt x="1" y="377"/>
                      <a:pt x="1" y="377"/>
                    </a:cubicBezTo>
                    <a:lnTo>
                      <a:pt x="1" y="46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7" name="Freeform 275"/>
              <p:cNvSpPr>
                <a:spLocks noEditPoints="1"/>
              </p:cNvSpPr>
              <p:nvPr/>
            </p:nvSpPr>
            <p:spPr bwMode="auto">
              <a:xfrm>
                <a:off x="2065338" y="5640388"/>
                <a:ext cx="430213" cy="1417638"/>
              </a:xfrm>
              <a:custGeom>
                <a:avLst/>
                <a:gdLst>
                  <a:gd name="T0" fmla="*/ 4 w 133"/>
                  <a:gd name="T1" fmla="*/ 395 h 437"/>
                  <a:gd name="T2" fmla="*/ 3 w 133"/>
                  <a:gd name="T3" fmla="*/ 354 h 437"/>
                  <a:gd name="T4" fmla="*/ 28 w 133"/>
                  <a:gd name="T5" fmla="*/ 354 h 437"/>
                  <a:gd name="T6" fmla="*/ 25 w 133"/>
                  <a:gd name="T7" fmla="*/ 292 h 437"/>
                  <a:gd name="T8" fmla="*/ 23 w 133"/>
                  <a:gd name="T9" fmla="*/ 102 h 437"/>
                  <a:gd name="T10" fmla="*/ 5 w 133"/>
                  <a:gd name="T11" fmla="*/ 107 h 437"/>
                  <a:gd name="T12" fmla="*/ 0 w 133"/>
                  <a:gd name="T13" fmla="*/ 102 h 437"/>
                  <a:gd name="T14" fmla="*/ 0 w 133"/>
                  <a:gd name="T15" fmla="*/ 56 h 437"/>
                  <a:gd name="T16" fmla="*/ 10 w 133"/>
                  <a:gd name="T17" fmla="*/ 49 h 437"/>
                  <a:gd name="T18" fmla="*/ 16 w 133"/>
                  <a:gd name="T19" fmla="*/ 44 h 437"/>
                  <a:gd name="T20" fmla="*/ 26 w 133"/>
                  <a:gd name="T21" fmla="*/ 35 h 437"/>
                  <a:gd name="T22" fmla="*/ 29 w 133"/>
                  <a:gd name="T23" fmla="*/ 31 h 437"/>
                  <a:gd name="T24" fmla="*/ 35 w 133"/>
                  <a:gd name="T25" fmla="*/ 24 h 437"/>
                  <a:gd name="T26" fmla="*/ 40 w 133"/>
                  <a:gd name="T27" fmla="*/ 17 h 437"/>
                  <a:gd name="T28" fmla="*/ 50 w 133"/>
                  <a:gd name="T29" fmla="*/ 2 h 437"/>
                  <a:gd name="T30" fmla="*/ 54 w 133"/>
                  <a:gd name="T31" fmla="*/ 0 h 437"/>
                  <a:gd name="T32" fmla="*/ 112 w 133"/>
                  <a:gd name="T33" fmla="*/ 0 h 437"/>
                  <a:gd name="T34" fmla="*/ 112 w 133"/>
                  <a:gd name="T35" fmla="*/ 180 h 437"/>
                  <a:gd name="T36" fmla="*/ 110 w 133"/>
                  <a:gd name="T37" fmla="*/ 355 h 437"/>
                  <a:gd name="T38" fmla="*/ 130 w 133"/>
                  <a:gd name="T39" fmla="*/ 352 h 437"/>
                  <a:gd name="T40" fmla="*/ 133 w 133"/>
                  <a:gd name="T41" fmla="*/ 355 h 437"/>
                  <a:gd name="T42" fmla="*/ 132 w 133"/>
                  <a:gd name="T43" fmla="*/ 437 h 437"/>
                  <a:gd name="T44" fmla="*/ 67 w 133"/>
                  <a:gd name="T45" fmla="*/ 436 h 437"/>
                  <a:gd name="T46" fmla="*/ 5 w 133"/>
                  <a:gd name="T47" fmla="*/ 435 h 437"/>
                  <a:gd name="T48" fmla="*/ 36 w 133"/>
                  <a:gd name="T49" fmla="*/ 434 h 437"/>
                  <a:gd name="T50" fmla="*/ 130 w 133"/>
                  <a:gd name="T51" fmla="*/ 433 h 437"/>
                  <a:gd name="T52" fmla="*/ 127 w 133"/>
                  <a:gd name="T53" fmla="*/ 355 h 437"/>
                  <a:gd name="T54" fmla="*/ 107 w 133"/>
                  <a:gd name="T55" fmla="*/ 359 h 437"/>
                  <a:gd name="T56" fmla="*/ 104 w 133"/>
                  <a:gd name="T57" fmla="*/ 355 h 437"/>
                  <a:gd name="T58" fmla="*/ 102 w 133"/>
                  <a:gd name="T59" fmla="*/ 180 h 437"/>
                  <a:gd name="T60" fmla="*/ 107 w 133"/>
                  <a:gd name="T61" fmla="*/ 9 h 437"/>
                  <a:gd name="T62" fmla="*/ 58 w 133"/>
                  <a:gd name="T63" fmla="*/ 7 h 437"/>
                  <a:gd name="T64" fmla="*/ 48 w 133"/>
                  <a:gd name="T65" fmla="*/ 23 h 437"/>
                  <a:gd name="T66" fmla="*/ 42 w 133"/>
                  <a:gd name="T67" fmla="*/ 30 h 437"/>
                  <a:gd name="T68" fmla="*/ 36 w 133"/>
                  <a:gd name="T69" fmla="*/ 38 h 437"/>
                  <a:gd name="T70" fmla="*/ 33 w 133"/>
                  <a:gd name="T71" fmla="*/ 41 h 437"/>
                  <a:gd name="T72" fmla="*/ 23 w 133"/>
                  <a:gd name="T73" fmla="*/ 51 h 437"/>
                  <a:gd name="T74" fmla="*/ 7 w 133"/>
                  <a:gd name="T75" fmla="*/ 62 h 437"/>
                  <a:gd name="T76" fmla="*/ 9 w 133"/>
                  <a:gd name="T77" fmla="*/ 102 h 437"/>
                  <a:gd name="T78" fmla="*/ 28 w 133"/>
                  <a:gd name="T79" fmla="*/ 98 h 437"/>
                  <a:gd name="T80" fmla="*/ 32 w 133"/>
                  <a:gd name="T81" fmla="*/ 102 h 437"/>
                  <a:gd name="T82" fmla="*/ 30 w 133"/>
                  <a:gd name="T83" fmla="*/ 292 h 437"/>
                  <a:gd name="T84" fmla="*/ 29 w 133"/>
                  <a:gd name="T85" fmla="*/ 357 h 437"/>
                  <a:gd name="T86" fmla="*/ 5 w 133"/>
                  <a:gd name="T87" fmla="*/ 357 h 437"/>
                  <a:gd name="T88" fmla="*/ 6 w 133"/>
                  <a:gd name="T89" fmla="*/ 395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33" h="437">
                    <a:moveTo>
                      <a:pt x="5" y="435"/>
                    </a:moveTo>
                    <a:cubicBezTo>
                      <a:pt x="4" y="395"/>
                      <a:pt x="4" y="395"/>
                      <a:pt x="4" y="395"/>
                    </a:cubicBezTo>
                    <a:cubicBezTo>
                      <a:pt x="3" y="355"/>
                      <a:pt x="3" y="355"/>
                      <a:pt x="3" y="355"/>
                    </a:cubicBezTo>
                    <a:cubicBezTo>
                      <a:pt x="3" y="354"/>
                      <a:pt x="3" y="354"/>
                      <a:pt x="3" y="354"/>
                    </a:cubicBezTo>
                    <a:cubicBezTo>
                      <a:pt x="5" y="354"/>
                      <a:pt x="5" y="354"/>
                      <a:pt x="5" y="354"/>
                    </a:cubicBezTo>
                    <a:cubicBezTo>
                      <a:pt x="28" y="354"/>
                      <a:pt x="28" y="354"/>
                      <a:pt x="28" y="354"/>
                    </a:cubicBezTo>
                    <a:cubicBezTo>
                      <a:pt x="26" y="355"/>
                      <a:pt x="26" y="355"/>
                      <a:pt x="26" y="355"/>
                    </a:cubicBezTo>
                    <a:cubicBezTo>
                      <a:pt x="25" y="334"/>
                      <a:pt x="25" y="313"/>
                      <a:pt x="25" y="292"/>
                    </a:cubicBezTo>
                    <a:cubicBezTo>
                      <a:pt x="24" y="229"/>
                      <a:pt x="24" y="229"/>
                      <a:pt x="24" y="229"/>
                    </a:cubicBezTo>
                    <a:cubicBezTo>
                      <a:pt x="24" y="187"/>
                      <a:pt x="23" y="144"/>
                      <a:pt x="23" y="102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0" y="107"/>
                      <a:pt x="0" y="107"/>
                      <a:pt x="0" y="107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2" y="54"/>
                      <a:pt x="2" y="54"/>
                      <a:pt x="2" y="54"/>
                    </a:cubicBezTo>
                    <a:cubicBezTo>
                      <a:pt x="10" y="49"/>
                      <a:pt x="10" y="49"/>
                      <a:pt x="10" y="49"/>
                    </a:cubicBezTo>
                    <a:cubicBezTo>
                      <a:pt x="13" y="46"/>
                      <a:pt x="13" y="46"/>
                      <a:pt x="13" y="46"/>
                    </a:cubicBezTo>
                    <a:cubicBezTo>
                      <a:pt x="14" y="45"/>
                      <a:pt x="15" y="45"/>
                      <a:pt x="16" y="44"/>
                    </a:cubicBezTo>
                    <a:cubicBezTo>
                      <a:pt x="19" y="42"/>
                      <a:pt x="21" y="40"/>
                      <a:pt x="23" y="38"/>
                    </a:cubicBezTo>
                    <a:cubicBezTo>
                      <a:pt x="26" y="35"/>
                      <a:pt x="26" y="35"/>
                      <a:pt x="26" y="35"/>
                    </a:cubicBezTo>
                    <a:cubicBezTo>
                      <a:pt x="27" y="34"/>
                      <a:pt x="27" y="33"/>
                      <a:pt x="28" y="33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2" y="28"/>
                      <a:pt x="32" y="28"/>
                      <a:pt x="32" y="28"/>
                    </a:cubicBezTo>
                    <a:cubicBezTo>
                      <a:pt x="33" y="27"/>
                      <a:pt x="34" y="25"/>
                      <a:pt x="35" y="24"/>
                    </a:cubicBezTo>
                    <a:cubicBezTo>
                      <a:pt x="37" y="21"/>
                      <a:pt x="37" y="21"/>
                      <a:pt x="37" y="21"/>
                    </a:cubicBezTo>
                    <a:cubicBezTo>
                      <a:pt x="38" y="20"/>
                      <a:pt x="39" y="18"/>
                      <a:pt x="40" y="17"/>
                    </a:cubicBezTo>
                    <a:cubicBezTo>
                      <a:pt x="42" y="15"/>
                      <a:pt x="43" y="12"/>
                      <a:pt x="45" y="10"/>
                    </a:cubicBezTo>
                    <a:cubicBezTo>
                      <a:pt x="50" y="2"/>
                      <a:pt x="50" y="2"/>
                      <a:pt x="50" y="2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107" y="0"/>
                      <a:pt x="107" y="0"/>
                      <a:pt x="107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4"/>
                      <a:pt x="112" y="4"/>
                      <a:pt x="112" y="4"/>
                    </a:cubicBezTo>
                    <a:cubicBezTo>
                      <a:pt x="112" y="180"/>
                      <a:pt x="112" y="180"/>
                      <a:pt x="112" y="180"/>
                    </a:cubicBezTo>
                    <a:cubicBezTo>
                      <a:pt x="111" y="268"/>
                      <a:pt x="111" y="268"/>
                      <a:pt x="111" y="268"/>
                    </a:cubicBezTo>
                    <a:cubicBezTo>
                      <a:pt x="110" y="355"/>
                      <a:pt x="110" y="355"/>
                      <a:pt x="110" y="355"/>
                    </a:cubicBezTo>
                    <a:cubicBezTo>
                      <a:pt x="107" y="352"/>
                      <a:pt x="107" y="352"/>
                      <a:pt x="107" y="352"/>
                    </a:cubicBezTo>
                    <a:cubicBezTo>
                      <a:pt x="130" y="352"/>
                      <a:pt x="130" y="352"/>
                      <a:pt x="130" y="352"/>
                    </a:cubicBezTo>
                    <a:cubicBezTo>
                      <a:pt x="133" y="352"/>
                      <a:pt x="133" y="352"/>
                      <a:pt x="133" y="352"/>
                    </a:cubicBezTo>
                    <a:cubicBezTo>
                      <a:pt x="133" y="355"/>
                      <a:pt x="133" y="355"/>
                      <a:pt x="133" y="355"/>
                    </a:cubicBezTo>
                    <a:cubicBezTo>
                      <a:pt x="132" y="382"/>
                      <a:pt x="132" y="408"/>
                      <a:pt x="132" y="435"/>
                    </a:cubicBezTo>
                    <a:cubicBezTo>
                      <a:pt x="132" y="437"/>
                      <a:pt x="132" y="437"/>
                      <a:pt x="132" y="437"/>
                    </a:cubicBezTo>
                    <a:cubicBezTo>
                      <a:pt x="130" y="437"/>
                      <a:pt x="130" y="437"/>
                      <a:pt x="130" y="437"/>
                    </a:cubicBezTo>
                    <a:cubicBezTo>
                      <a:pt x="67" y="436"/>
                      <a:pt x="67" y="436"/>
                      <a:pt x="67" y="436"/>
                    </a:cubicBezTo>
                    <a:cubicBezTo>
                      <a:pt x="36" y="436"/>
                      <a:pt x="36" y="436"/>
                      <a:pt x="36" y="436"/>
                    </a:cubicBezTo>
                    <a:lnTo>
                      <a:pt x="5" y="435"/>
                    </a:lnTo>
                    <a:close/>
                    <a:moveTo>
                      <a:pt x="5" y="435"/>
                    </a:moveTo>
                    <a:cubicBezTo>
                      <a:pt x="36" y="434"/>
                      <a:pt x="36" y="434"/>
                      <a:pt x="36" y="434"/>
                    </a:cubicBezTo>
                    <a:cubicBezTo>
                      <a:pt x="67" y="434"/>
                      <a:pt x="67" y="434"/>
                      <a:pt x="67" y="434"/>
                    </a:cubicBezTo>
                    <a:cubicBezTo>
                      <a:pt x="130" y="433"/>
                      <a:pt x="130" y="433"/>
                      <a:pt x="130" y="433"/>
                    </a:cubicBezTo>
                    <a:cubicBezTo>
                      <a:pt x="128" y="435"/>
                      <a:pt x="128" y="435"/>
                      <a:pt x="128" y="435"/>
                    </a:cubicBezTo>
                    <a:cubicBezTo>
                      <a:pt x="127" y="408"/>
                      <a:pt x="127" y="382"/>
                      <a:pt x="127" y="355"/>
                    </a:cubicBezTo>
                    <a:cubicBezTo>
                      <a:pt x="130" y="358"/>
                      <a:pt x="130" y="358"/>
                      <a:pt x="130" y="358"/>
                    </a:cubicBezTo>
                    <a:cubicBezTo>
                      <a:pt x="107" y="359"/>
                      <a:pt x="107" y="359"/>
                      <a:pt x="107" y="359"/>
                    </a:cubicBezTo>
                    <a:cubicBezTo>
                      <a:pt x="104" y="359"/>
                      <a:pt x="104" y="359"/>
                      <a:pt x="104" y="359"/>
                    </a:cubicBezTo>
                    <a:cubicBezTo>
                      <a:pt x="104" y="355"/>
                      <a:pt x="104" y="355"/>
                      <a:pt x="104" y="355"/>
                    </a:cubicBezTo>
                    <a:cubicBezTo>
                      <a:pt x="103" y="268"/>
                      <a:pt x="103" y="268"/>
                      <a:pt x="103" y="268"/>
                    </a:cubicBezTo>
                    <a:cubicBezTo>
                      <a:pt x="102" y="180"/>
                      <a:pt x="102" y="180"/>
                      <a:pt x="102" y="180"/>
                    </a:cubicBezTo>
                    <a:cubicBezTo>
                      <a:pt x="102" y="4"/>
                      <a:pt x="102" y="4"/>
                      <a:pt x="102" y="4"/>
                    </a:cubicBezTo>
                    <a:cubicBezTo>
                      <a:pt x="107" y="9"/>
                      <a:pt x="107" y="9"/>
                      <a:pt x="107" y="9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7"/>
                      <a:pt x="58" y="7"/>
                      <a:pt x="58" y="7"/>
                    </a:cubicBezTo>
                    <a:cubicBezTo>
                      <a:pt x="53" y="15"/>
                      <a:pt x="53" y="15"/>
                      <a:pt x="53" y="15"/>
                    </a:cubicBezTo>
                    <a:cubicBezTo>
                      <a:pt x="51" y="17"/>
                      <a:pt x="50" y="20"/>
                      <a:pt x="48" y="23"/>
                    </a:cubicBezTo>
                    <a:cubicBezTo>
                      <a:pt x="47" y="24"/>
                      <a:pt x="46" y="25"/>
                      <a:pt x="45" y="26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41" y="32"/>
                      <a:pt x="40" y="33"/>
                      <a:pt x="39" y="34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5" y="39"/>
                      <a:pt x="35" y="39"/>
                      <a:pt x="35" y="39"/>
                    </a:cubicBezTo>
                    <a:cubicBezTo>
                      <a:pt x="34" y="40"/>
                      <a:pt x="34" y="40"/>
                      <a:pt x="33" y="41"/>
                    </a:cubicBezTo>
                    <a:cubicBezTo>
                      <a:pt x="30" y="44"/>
                      <a:pt x="30" y="44"/>
                      <a:pt x="30" y="44"/>
                    </a:cubicBezTo>
                    <a:cubicBezTo>
                      <a:pt x="27" y="47"/>
                      <a:pt x="25" y="49"/>
                      <a:pt x="23" y="51"/>
                    </a:cubicBezTo>
                    <a:cubicBezTo>
                      <a:pt x="20" y="53"/>
                      <a:pt x="18" y="55"/>
                      <a:pt x="15" y="57"/>
                    </a:cubicBezTo>
                    <a:cubicBezTo>
                      <a:pt x="7" y="62"/>
                      <a:pt x="7" y="62"/>
                      <a:pt x="7" y="62"/>
                    </a:cubicBezTo>
                    <a:cubicBezTo>
                      <a:pt x="9" y="58"/>
                      <a:pt x="9" y="58"/>
                      <a:pt x="9" y="58"/>
                    </a:cubicBezTo>
                    <a:cubicBezTo>
                      <a:pt x="9" y="102"/>
                      <a:pt x="9" y="102"/>
                      <a:pt x="9" y="102"/>
                    </a:cubicBezTo>
                    <a:cubicBezTo>
                      <a:pt x="5" y="98"/>
                      <a:pt x="5" y="98"/>
                      <a:pt x="5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32" y="98"/>
                      <a:pt x="32" y="98"/>
                      <a:pt x="32" y="98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2" y="144"/>
                      <a:pt x="31" y="187"/>
                      <a:pt x="31" y="229"/>
                    </a:cubicBezTo>
                    <a:cubicBezTo>
                      <a:pt x="30" y="292"/>
                      <a:pt x="30" y="292"/>
                      <a:pt x="30" y="292"/>
                    </a:cubicBezTo>
                    <a:cubicBezTo>
                      <a:pt x="30" y="313"/>
                      <a:pt x="30" y="334"/>
                      <a:pt x="29" y="355"/>
                    </a:cubicBezTo>
                    <a:cubicBezTo>
                      <a:pt x="29" y="357"/>
                      <a:pt x="29" y="357"/>
                      <a:pt x="29" y="357"/>
                    </a:cubicBezTo>
                    <a:cubicBezTo>
                      <a:pt x="28" y="357"/>
                      <a:pt x="28" y="357"/>
                      <a:pt x="28" y="357"/>
                    </a:cubicBezTo>
                    <a:cubicBezTo>
                      <a:pt x="5" y="357"/>
                      <a:pt x="5" y="357"/>
                      <a:pt x="5" y="357"/>
                    </a:cubicBezTo>
                    <a:cubicBezTo>
                      <a:pt x="6" y="355"/>
                      <a:pt x="6" y="355"/>
                      <a:pt x="6" y="355"/>
                    </a:cubicBezTo>
                    <a:cubicBezTo>
                      <a:pt x="6" y="395"/>
                      <a:pt x="6" y="395"/>
                      <a:pt x="6" y="395"/>
                    </a:cubicBezTo>
                    <a:lnTo>
                      <a:pt x="5" y="4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02" name="文本框 1701"/>
            <p:cNvSpPr txBox="1"/>
            <p:nvPr/>
          </p:nvSpPr>
          <p:spPr>
            <a:xfrm>
              <a:off x="4696278" y="1822700"/>
              <a:ext cx="5893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blipFill>
                    <a:blip r:embed="rId1"/>
                    <a:stretch>
                      <a:fillRect/>
                    </a:stretch>
                  </a:blipFill>
                </a:rPr>
                <a:t>LOVE</a:t>
              </a:r>
              <a:endParaRPr lang="zh-CN" altLang="en-US" sz="3200" dirty="0" smtClean="0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1707" name="组合 1706"/>
          <p:cNvGrpSpPr/>
          <p:nvPr/>
        </p:nvGrpSpPr>
        <p:grpSpPr>
          <a:xfrm>
            <a:off x="4534084" y="2953205"/>
            <a:ext cx="6453284" cy="584775"/>
            <a:chOff x="4136058" y="3001972"/>
            <a:chExt cx="6453284" cy="584775"/>
          </a:xfrm>
        </p:grpSpPr>
        <p:grpSp>
          <p:nvGrpSpPr>
            <p:cNvPr id="1668" name="组合 1667"/>
            <p:cNvGrpSpPr/>
            <p:nvPr/>
          </p:nvGrpSpPr>
          <p:grpSpPr>
            <a:xfrm>
              <a:off x="4136058" y="3002187"/>
              <a:ext cx="317135" cy="584345"/>
              <a:chOff x="2665413" y="5559425"/>
              <a:chExt cx="887413" cy="1635125"/>
            </a:xfrm>
            <a:solidFill>
              <a:schemeClr val="bg1">
                <a:lumMod val="75000"/>
              </a:schemeClr>
            </a:solidFill>
          </p:grpSpPr>
          <p:sp>
            <p:nvSpPr>
              <p:cNvPr id="1669" name="Freeform 276"/>
              <p:cNvSpPr/>
              <p:nvPr/>
            </p:nvSpPr>
            <p:spPr bwMode="auto">
              <a:xfrm>
                <a:off x="3192463" y="6653213"/>
                <a:ext cx="260350" cy="149225"/>
              </a:xfrm>
              <a:custGeom>
                <a:avLst/>
                <a:gdLst>
                  <a:gd name="T0" fmla="*/ 12 w 80"/>
                  <a:gd name="T1" fmla="*/ 46 h 46"/>
                  <a:gd name="T2" fmla="*/ 12 w 80"/>
                  <a:gd name="T3" fmla="*/ 46 h 46"/>
                  <a:gd name="T4" fmla="*/ 11 w 80"/>
                  <a:gd name="T5" fmla="*/ 45 h 46"/>
                  <a:gd name="T6" fmla="*/ 36 w 80"/>
                  <a:gd name="T7" fmla="*/ 28 h 46"/>
                  <a:gd name="T8" fmla="*/ 56 w 80"/>
                  <a:gd name="T9" fmla="*/ 14 h 46"/>
                  <a:gd name="T10" fmla="*/ 32 w 80"/>
                  <a:gd name="T11" fmla="*/ 28 h 46"/>
                  <a:gd name="T12" fmla="*/ 30 w 80"/>
                  <a:gd name="T13" fmla="*/ 29 h 46"/>
                  <a:gd name="T14" fmla="*/ 30 w 80"/>
                  <a:gd name="T15" fmla="*/ 29 h 46"/>
                  <a:gd name="T16" fmla="*/ 27 w 80"/>
                  <a:gd name="T17" fmla="*/ 18 h 46"/>
                  <a:gd name="T18" fmla="*/ 15 w 80"/>
                  <a:gd name="T19" fmla="*/ 25 h 46"/>
                  <a:gd name="T20" fmla="*/ 14 w 80"/>
                  <a:gd name="T21" fmla="*/ 25 h 46"/>
                  <a:gd name="T22" fmla="*/ 32 w 80"/>
                  <a:gd name="T23" fmla="*/ 2 h 46"/>
                  <a:gd name="T24" fmla="*/ 28 w 80"/>
                  <a:gd name="T25" fmla="*/ 4 h 46"/>
                  <a:gd name="T26" fmla="*/ 25 w 80"/>
                  <a:gd name="T27" fmla="*/ 3 h 46"/>
                  <a:gd name="T28" fmla="*/ 1 w 80"/>
                  <a:gd name="T29" fmla="*/ 18 h 46"/>
                  <a:gd name="T30" fmla="*/ 1 w 80"/>
                  <a:gd name="T31" fmla="*/ 17 h 46"/>
                  <a:gd name="T32" fmla="*/ 0 w 80"/>
                  <a:gd name="T33" fmla="*/ 17 h 46"/>
                  <a:gd name="T34" fmla="*/ 25 w 80"/>
                  <a:gd name="T35" fmla="*/ 3 h 46"/>
                  <a:gd name="T36" fmla="*/ 26 w 80"/>
                  <a:gd name="T37" fmla="*/ 2 h 46"/>
                  <a:gd name="T38" fmla="*/ 28 w 80"/>
                  <a:gd name="T39" fmla="*/ 3 h 46"/>
                  <a:gd name="T40" fmla="*/ 33 w 80"/>
                  <a:gd name="T41" fmla="*/ 0 h 46"/>
                  <a:gd name="T42" fmla="*/ 34 w 80"/>
                  <a:gd name="T43" fmla="*/ 0 h 46"/>
                  <a:gd name="T44" fmla="*/ 34 w 80"/>
                  <a:gd name="T45" fmla="*/ 1 h 46"/>
                  <a:gd name="T46" fmla="*/ 16 w 80"/>
                  <a:gd name="T47" fmla="*/ 23 h 46"/>
                  <a:gd name="T48" fmla="*/ 27 w 80"/>
                  <a:gd name="T49" fmla="*/ 17 h 46"/>
                  <a:gd name="T50" fmla="*/ 28 w 80"/>
                  <a:gd name="T51" fmla="*/ 17 h 46"/>
                  <a:gd name="T52" fmla="*/ 28 w 80"/>
                  <a:gd name="T53" fmla="*/ 17 h 46"/>
                  <a:gd name="T54" fmla="*/ 31 w 80"/>
                  <a:gd name="T55" fmla="*/ 28 h 46"/>
                  <a:gd name="T56" fmla="*/ 32 w 80"/>
                  <a:gd name="T57" fmla="*/ 28 h 46"/>
                  <a:gd name="T58" fmla="*/ 66 w 80"/>
                  <a:gd name="T59" fmla="*/ 8 h 46"/>
                  <a:gd name="T60" fmla="*/ 66 w 80"/>
                  <a:gd name="T61" fmla="*/ 7 h 46"/>
                  <a:gd name="T62" fmla="*/ 66 w 80"/>
                  <a:gd name="T63" fmla="*/ 7 h 46"/>
                  <a:gd name="T64" fmla="*/ 67 w 80"/>
                  <a:gd name="T65" fmla="*/ 7 h 46"/>
                  <a:gd name="T66" fmla="*/ 67 w 80"/>
                  <a:gd name="T67" fmla="*/ 8 h 46"/>
                  <a:gd name="T68" fmla="*/ 67 w 80"/>
                  <a:gd name="T69" fmla="*/ 8 h 46"/>
                  <a:gd name="T70" fmla="*/ 66 w 80"/>
                  <a:gd name="T71" fmla="*/ 9 h 46"/>
                  <a:gd name="T72" fmla="*/ 17 w 80"/>
                  <a:gd name="T73" fmla="*/ 42 h 46"/>
                  <a:gd name="T74" fmla="*/ 79 w 80"/>
                  <a:gd name="T75" fmla="*/ 6 h 46"/>
                  <a:gd name="T76" fmla="*/ 80 w 80"/>
                  <a:gd name="T77" fmla="*/ 6 h 46"/>
                  <a:gd name="T78" fmla="*/ 80 w 80"/>
                  <a:gd name="T79" fmla="*/ 6 h 46"/>
                  <a:gd name="T80" fmla="*/ 12 w 80"/>
                  <a:gd name="T81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0" h="46">
                    <a:moveTo>
                      <a:pt x="12" y="46"/>
                    </a:moveTo>
                    <a:cubicBezTo>
                      <a:pt x="12" y="46"/>
                      <a:pt x="12" y="46"/>
                      <a:pt x="12" y="46"/>
                    </a:cubicBezTo>
                    <a:cubicBezTo>
                      <a:pt x="11" y="46"/>
                      <a:pt x="11" y="45"/>
                      <a:pt x="11" y="45"/>
                    </a:cubicBezTo>
                    <a:cubicBezTo>
                      <a:pt x="11" y="45"/>
                      <a:pt x="11" y="45"/>
                      <a:pt x="36" y="28"/>
                    </a:cubicBezTo>
                    <a:cubicBezTo>
                      <a:pt x="42" y="24"/>
                      <a:pt x="48" y="19"/>
                      <a:pt x="56" y="14"/>
                    </a:cubicBezTo>
                    <a:cubicBezTo>
                      <a:pt x="51" y="17"/>
                      <a:pt x="43" y="22"/>
                      <a:pt x="32" y="28"/>
                    </a:cubicBezTo>
                    <a:cubicBezTo>
                      <a:pt x="31" y="29"/>
                      <a:pt x="31" y="29"/>
                      <a:pt x="30" y="29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0" y="29"/>
                      <a:pt x="30" y="29"/>
                      <a:pt x="27" y="18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4" y="24"/>
                      <a:pt x="14" y="24"/>
                      <a:pt x="32" y="2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7"/>
                      <a:pt x="25" y="3"/>
                      <a:pt x="25" y="3"/>
                    </a:cubicBezTo>
                    <a:cubicBezTo>
                      <a:pt x="25" y="2"/>
                      <a:pt x="25" y="2"/>
                      <a:pt x="26" y="2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31" y="1"/>
                      <a:pt x="33" y="0"/>
                    </a:cubicBezTo>
                    <a:cubicBezTo>
                      <a:pt x="33" y="0"/>
                      <a:pt x="34" y="0"/>
                      <a:pt x="34" y="0"/>
                    </a:cubicBezTo>
                    <a:cubicBezTo>
                      <a:pt x="34" y="0"/>
                      <a:pt x="34" y="1"/>
                      <a:pt x="34" y="1"/>
                    </a:cubicBezTo>
                    <a:cubicBezTo>
                      <a:pt x="28" y="8"/>
                      <a:pt x="19" y="19"/>
                      <a:pt x="16" y="23"/>
                    </a:cubicBezTo>
                    <a:cubicBezTo>
                      <a:pt x="19" y="22"/>
                      <a:pt x="24" y="19"/>
                      <a:pt x="27" y="17"/>
                    </a:cubicBezTo>
                    <a:cubicBezTo>
                      <a:pt x="27" y="17"/>
                      <a:pt x="27" y="17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9" y="20"/>
                      <a:pt x="30" y="26"/>
                      <a:pt x="31" y="28"/>
                    </a:cubicBezTo>
                    <a:cubicBezTo>
                      <a:pt x="31" y="28"/>
                      <a:pt x="31" y="28"/>
                      <a:pt x="32" y="28"/>
                    </a:cubicBezTo>
                    <a:cubicBezTo>
                      <a:pt x="59" y="11"/>
                      <a:pt x="65" y="8"/>
                      <a:pt x="66" y="8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7" y="7"/>
                      <a:pt x="67" y="7"/>
                      <a:pt x="67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7" y="8"/>
                      <a:pt x="67" y="8"/>
                      <a:pt x="66" y="9"/>
                    </a:cubicBezTo>
                    <a:cubicBezTo>
                      <a:pt x="42" y="25"/>
                      <a:pt x="25" y="36"/>
                      <a:pt x="17" y="42"/>
                    </a:cubicBezTo>
                    <a:cubicBezTo>
                      <a:pt x="31" y="34"/>
                      <a:pt x="64" y="14"/>
                      <a:pt x="79" y="6"/>
                    </a:cubicBezTo>
                    <a:cubicBezTo>
                      <a:pt x="79" y="5"/>
                      <a:pt x="80" y="6"/>
                      <a:pt x="80" y="6"/>
                    </a:cubicBezTo>
                    <a:cubicBezTo>
                      <a:pt x="80" y="6"/>
                      <a:pt x="80" y="6"/>
                      <a:pt x="80" y="6"/>
                    </a:cubicBezTo>
                    <a:cubicBezTo>
                      <a:pt x="16" y="44"/>
                      <a:pt x="12" y="46"/>
                      <a:pt x="1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0" name="Freeform 277"/>
              <p:cNvSpPr/>
              <p:nvPr/>
            </p:nvSpPr>
            <p:spPr bwMode="auto">
              <a:xfrm>
                <a:off x="2982913" y="6192838"/>
                <a:ext cx="554038" cy="320675"/>
              </a:xfrm>
              <a:custGeom>
                <a:avLst/>
                <a:gdLst>
                  <a:gd name="T0" fmla="*/ 53 w 171"/>
                  <a:gd name="T1" fmla="*/ 98 h 99"/>
                  <a:gd name="T2" fmla="*/ 53 w 171"/>
                  <a:gd name="T3" fmla="*/ 98 h 99"/>
                  <a:gd name="T4" fmla="*/ 114 w 171"/>
                  <a:gd name="T5" fmla="*/ 58 h 99"/>
                  <a:gd name="T6" fmla="*/ 114 w 171"/>
                  <a:gd name="T7" fmla="*/ 55 h 99"/>
                  <a:gd name="T8" fmla="*/ 41 w 171"/>
                  <a:gd name="T9" fmla="*/ 97 h 99"/>
                  <a:gd name="T10" fmla="*/ 41 w 171"/>
                  <a:gd name="T11" fmla="*/ 97 h 99"/>
                  <a:gd name="T12" fmla="*/ 41 w 171"/>
                  <a:gd name="T13" fmla="*/ 96 h 99"/>
                  <a:gd name="T14" fmla="*/ 24 w 171"/>
                  <a:gd name="T15" fmla="*/ 95 h 99"/>
                  <a:gd name="T16" fmla="*/ 24 w 171"/>
                  <a:gd name="T17" fmla="*/ 95 h 99"/>
                  <a:gd name="T18" fmla="*/ 24 w 171"/>
                  <a:gd name="T19" fmla="*/ 94 h 99"/>
                  <a:gd name="T20" fmla="*/ 44 w 171"/>
                  <a:gd name="T21" fmla="*/ 79 h 99"/>
                  <a:gd name="T22" fmla="*/ 145 w 171"/>
                  <a:gd name="T23" fmla="*/ 6 h 99"/>
                  <a:gd name="T24" fmla="*/ 1 w 171"/>
                  <a:gd name="T25" fmla="*/ 89 h 99"/>
                  <a:gd name="T26" fmla="*/ 1 w 171"/>
                  <a:gd name="T27" fmla="*/ 88 h 99"/>
                  <a:gd name="T28" fmla="*/ 1 w 171"/>
                  <a:gd name="T29" fmla="*/ 88 h 99"/>
                  <a:gd name="T30" fmla="*/ 152 w 171"/>
                  <a:gd name="T31" fmla="*/ 0 h 99"/>
                  <a:gd name="T32" fmla="*/ 153 w 171"/>
                  <a:gd name="T33" fmla="*/ 0 h 99"/>
                  <a:gd name="T34" fmla="*/ 153 w 171"/>
                  <a:gd name="T35" fmla="*/ 0 h 99"/>
                  <a:gd name="T36" fmla="*/ 31 w 171"/>
                  <a:gd name="T37" fmla="*/ 90 h 99"/>
                  <a:gd name="T38" fmla="*/ 144 w 171"/>
                  <a:gd name="T39" fmla="*/ 25 h 99"/>
                  <a:gd name="T40" fmla="*/ 144 w 171"/>
                  <a:gd name="T41" fmla="*/ 25 h 99"/>
                  <a:gd name="T42" fmla="*/ 144 w 171"/>
                  <a:gd name="T43" fmla="*/ 26 h 99"/>
                  <a:gd name="T44" fmla="*/ 114 w 171"/>
                  <a:gd name="T45" fmla="*/ 54 h 99"/>
                  <a:gd name="T46" fmla="*/ 170 w 171"/>
                  <a:gd name="T47" fmla="*/ 21 h 99"/>
                  <a:gd name="T48" fmla="*/ 114 w 171"/>
                  <a:gd name="T49" fmla="*/ 59 h 99"/>
                  <a:gd name="T50" fmla="*/ 158 w 171"/>
                  <a:gd name="T51" fmla="*/ 37 h 99"/>
                  <a:gd name="T52" fmla="*/ 158 w 171"/>
                  <a:gd name="T53" fmla="*/ 38 h 99"/>
                  <a:gd name="T54" fmla="*/ 118 w 171"/>
                  <a:gd name="T55" fmla="*/ 77 h 99"/>
                  <a:gd name="T56" fmla="*/ 119 w 171"/>
                  <a:gd name="T57" fmla="*/ 78 h 99"/>
                  <a:gd name="T58" fmla="*/ 117 w 171"/>
                  <a:gd name="T59" fmla="*/ 82 h 99"/>
                  <a:gd name="T60" fmla="*/ 117 w 171"/>
                  <a:gd name="T61" fmla="*/ 82 h 99"/>
                  <a:gd name="T62" fmla="*/ 109 w 171"/>
                  <a:gd name="T63" fmla="*/ 89 h 99"/>
                  <a:gd name="T64" fmla="*/ 105 w 171"/>
                  <a:gd name="T65" fmla="*/ 90 h 99"/>
                  <a:gd name="T66" fmla="*/ 106 w 171"/>
                  <a:gd name="T67" fmla="*/ 90 h 99"/>
                  <a:gd name="T68" fmla="*/ 112 w 171"/>
                  <a:gd name="T69" fmla="*/ 85 h 99"/>
                  <a:gd name="T70" fmla="*/ 116 w 171"/>
                  <a:gd name="T71" fmla="*/ 79 h 99"/>
                  <a:gd name="T72" fmla="*/ 99 w 171"/>
                  <a:gd name="T73" fmla="*/ 89 h 99"/>
                  <a:gd name="T74" fmla="*/ 98 w 171"/>
                  <a:gd name="T75" fmla="*/ 89 h 99"/>
                  <a:gd name="T76" fmla="*/ 154 w 171"/>
                  <a:gd name="T77" fmla="*/ 41 h 99"/>
                  <a:gd name="T78" fmla="*/ 53 w 171"/>
                  <a:gd name="T7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71" h="99">
                    <a:moveTo>
                      <a:pt x="53" y="99"/>
                    </a:moveTo>
                    <a:cubicBezTo>
                      <a:pt x="53" y="99"/>
                      <a:pt x="53" y="99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3" y="98"/>
                      <a:pt x="53" y="98"/>
                      <a:pt x="53" y="98"/>
                    </a:cubicBezTo>
                    <a:cubicBezTo>
                      <a:pt x="55" y="96"/>
                      <a:pt x="64" y="90"/>
                      <a:pt x="114" y="58"/>
                    </a:cubicBezTo>
                    <a:cubicBezTo>
                      <a:pt x="134" y="45"/>
                      <a:pt x="154" y="32"/>
                      <a:pt x="164" y="26"/>
                    </a:cubicBezTo>
                    <a:cubicBezTo>
                      <a:pt x="154" y="31"/>
                      <a:pt x="134" y="43"/>
                      <a:pt x="114" y="55"/>
                    </a:cubicBezTo>
                    <a:cubicBezTo>
                      <a:pt x="60" y="86"/>
                      <a:pt x="44" y="96"/>
                      <a:pt x="41" y="97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1" y="97"/>
                      <a:pt x="41" y="97"/>
                      <a:pt x="41" y="97"/>
                    </a:cubicBezTo>
                    <a:cubicBezTo>
                      <a:pt x="41" y="97"/>
                      <a:pt x="41" y="97"/>
                      <a:pt x="41" y="96"/>
                    </a:cubicBezTo>
                    <a:cubicBezTo>
                      <a:pt x="40" y="96"/>
                      <a:pt x="40" y="96"/>
                      <a:pt x="41" y="96"/>
                    </a:cubicBezTo>
                    <a:cubicBezTo>
                      <a:pt x="137" y="30"/>
                      <a:pt x="137" y="30"/>
                      <a:pt x="137" y="30"/>
                    </a:cubicBezTo>
                    <a:cubicBezTo>
                      <a:pt x="116" y="41"/>
                      <a:pt x="58" y="75"/>
                      <a:pt x="24" y="95"/>
                    </a:cubicBezTo>
                    <a:cubicBezTo>
                      <a:pt x="24" y="95"/>
                      <a:pt x="24" y="95"/>
                      <a:pt x="24" y="95"/>
                    </a:cubicBezTo>
                    <a:cubicBezTo>
                      <a:pt x="24" y="95"/>
                      <a:pt x="24" y="95"/>
                      <a:pt x="24" y="95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4" y="94"/>
                      <a:pt x="24" y="94"/>
                      <a:pt x="24" y="94"/>
                    </a:cubicBezTo>
                    <a:cubicBezTo>
                      <a:pt x="25" y="93"/>
                      <a:pt x="30" y="89"/>
                      <a:pt x="44" y="79"/>
                    </a:cubicBezTo>
                    <a:cubicBezTo>
                      <a:pt x="55" y="71"/>
                      <a:pt x="70" y="60"/>
                      <a:pt x="88" y="47"/>
                    </a:cubicBezTo>
                    <a:cubicBezTo>
                      <a:pt x="111" y="30"/>
                      <a:pt x="134" y="14"/>
                      <a:pt x="145" y="6"/>
                    </a:cubicBezTo>
                    <a:cubicBezTo>
                      <a:pt x="142" y="7"/>
                      <a:pt x="138" y="10"/>
                      <a:pt x="134" y="12"/>
                    </a:cubicBezTo>
                    <a:cubicBezTo>
                      <a:pt x="41" y="67"/>
                      <a:pt x="3" y="89"/>
                      <a:pt x="1" y="89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" y="89"/>
                      <a:pt x="1" y="89"/>
                      <a:pt x="1" y="88"/>
                    </a:cubicBezTo>
                    <a:cubicBezTo>
                      <a:pt x="0" y="88"/>
                      <a:pt x="0" y="88"/>
                      <a:pt x="1" y="88"/>
                    </a:cubicBezTo>
                    <a:cubicBezTo>
                      <a:pt x="1" y="88"/>
                      <a:pt x="1" y="88"/>
                      <a:pt x="1" y="88"/>
                    </a:cubicBezTo>
                    <a:cubicBezTo>
                      <a:pt x="5" y="87"/>
                      <a:pt x="95" y="34"/>
                      <a:pt x="134" y="11"/>
                    </a:cubicBezTo>
                    <a:cubicBezTo>
                      <a:pt x="147" y="3"/>
                      <a:pt x="151" y="1"/>
                      <a:pt x="152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0"/>
                      <a:pt x="153" y="0"/>
                      <a:pt x="153" y="0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16" y="28"/>
                      <a:pt x="51" y="75"/>
                      <a:pt x="31" y="90"/>
                    </a:cubicBezTo>
                    <a:cubicBezTo>
                      <a:pt x="81" y="61"/>
                      <a:pt x="137" y="28"/>
                      <a:pt x="143" y="25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5"/>
                      <a:pt x="144" y="25"/>
                      <a:pt x="144" y="25"/>
                    </a:cubicBezTo>
                    <a:cubicBezTo>
                      <a:pt x="144" y="25"/>
                      <a:pt x="144" y="25"/>
                      <a:pt x="144" y="26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60" y="85"/>
                      <a:pt x="89" y="68"/>
                      <a:pt x="114" y="54"/>
                    </a:cubicBezTo>
                    <a:cubicBezTo>
                      <a:pt x="163" y="25"/>
                      <a:pt x="170" y="21"/>
                      <a:pt x="170" y="21"/>
                    </a:cubicBezTo>
                    <a:cubicBezTo>
                      <a:pt x="170" y="21"/>
                      <a:pt x="170" y="21"/>
                      <a:pt x="170" y="21"/>
                    </a:cubicBezTo>
                    <a:cubicBezTo>
                      <a:pt x="170" y="21"/>
                      <a:pt x="171" y="21"/>
                      <a:pt x="171" y="21"/>
                    </a:cubicBezTo>
                    <a:cubicBezTo>
                      <a:pt x="171" y="22"/>
                      <a:pt x="171" y="22"/>
                      <a:pt x="114" y="59"/>
                    </a:cubicBezTo>
                    <a:cubicBezTo>
                      <a:pt x="94" y="72"/>
                      <a:pt x="73" y="85"/>
                      <a:pt x="61" y="93"/>
                    </a:cubicBezTo>
                    <a:cubicBezTo>
                      <a:pt x="158" y="37"/>
                      <a:pt x="158" y="37"/>
                      <a:pt x="158" y="37"/>
                    </a:cubicBezTo>
                    <a:cubicBezTo>
                      <a:pt x="158" y="37"/>
                      <a:pt x="158" y="37"/>
                      <a:pt x="158" y="37"/>
                    </a:cubicBezTo>
                    <a:cubicBezTo>
                      <a:pt x="159" y="38"/>
                      <a:pt x="159" y="38"/>
                      <a:pt x="158" y="38"/>
                    </a:cubicBezTo>
                    <a:cubicBezTo>
                      <a:pt x="102" y="86"/>
                      <a:pt x="102" y="86"/>
                      <a:pt x="102" y="86"/>
                    </a:cubicBezTo>
                    <a:cubicBezTo>
                      <a:pt x="106" y="84"/>
                      <a:pt x="113" y="80"/>
                      <a:pt x="118" y="77"/>
                    </a:cubicBezTo>
                    <a:cubicBezTo>
                      <a:pt x="118" y="77"/>
                      <a:pt x="118" y="77"/>
                      <a:pt x="119" y="77"/>
                    </a:cubicBezTo>
                    <a:cubicBezTo>
                      <a:pt x="119" y="77"/>
                      <a:pt x="119" y="77"/>
                      <a:pt x="119" y="78"/>
                    </a:cubicBezTo>
                    <a:cubicBezTo>
                      <a:pt x="114" y="83"/>
                      <a:pt x="114" y="83"/>
                      <a:pt x="114" y="83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7" y="82"/>
                      <a:pt x="117" y="82"/>
                      <a:pt x="117" y="82"/>
                    </a:cubicBezTo>
                    <a:cubicBezTo>
                      <a:pt x="118" y="82"/>
                      <a:pt x="117" y="82"/>
                      <a:pt x="117" y="82"/>
                    </a:cubicBezTo>
                    <a:cubicBezTo>
                      <a:pt x="115" y="84"/>
                      <a:pt x="112" y="86"/>
                      <a:pt x="109" y="88"/>
                    </a:cubicBezTo>
                    <a:cubicBezTo>
                      <a:pt x="109" y="88"/>
                      <a:pt x="109" y="88"/>
                      <a:pt x="109" y="89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6" y="90"/>
                      <a:pt x="105" y="90"/>
                      <a:pt x="105" y="90"/>
                    </a:cubicBezTo>
                    <a:cubicBezTo>
                      <a:pt x="105" y="90"/>
                      <a:pt x="105" y="90"/>
                      <a:pt x="106" y="90"/>
                    </a:cubicBezTo>
                    <a:cubicBezTo>
                      <a:pt x="106" y="90"/>
                      <a:pt x="106" y="90"/>
                      <a:pt x="106" y="90"/>
                    </a:cubicBezTo>
                    <a:cubicBezTo>
                      <a:pt x="106" y="89"/>
                      <a:pt x="106" y="89"/>
                      <a:pt x="106" y="89"/>
                    </a:cubicBezTo>
                    <a:cubicBezTo>
                      <a:pt x="107" y="89"/>
                      <a:pt x="108" y="88"/>
                      <a:pt x="112" y="85"/>
                    </a:cubicBezTo>
                    <a:cubicBezTo>
                      <a:pt x="111" y="85"/>
                      <a:pt x="111" y="85"/>
                      <a:pt x="112" y="85"/>
                    </a:cubicBezTo>
                    <a:cubicBezTo>
                      <a:pt x="116" y="79"/>
                      <a:pt x="116" y="79"/>
                      <a:pt x="116" y="79"/>
                    </a:cubicBezTo>
                    <a:cubicBezTo>
                      <a:pt x="103" y="87"/>
                      <a:pt x="100" y="89"/>
                      <a:pt x="99" y="89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8" y="89"/>
                      <a:pt x="98" y="89"/>
                      <a:pt x="98" y="89"/>
                    </a:cubicBezTo>
                    <a:cubicBezTo>
                      <a:pt x="98" y="89"/>
                      <a:pt x="98" y="89"/>
                      <a:pt x="98" y="89"/>
                    </a:cubicBezTo>
                    <a:cubicBezTo>
                      <a:pt x="98" y="89"/>
                      <a:pt x="98" y="89"/>
                      <a:pt x="98" y="88"/>
                    </a:cubicBezTo>
                    <a:cubicBezTo>
                      <a:pt x="154" y="41"/>
                      <a:pt x="154" y="41"/>
                      <a:pt x="154" y="41"/>
                    </a:cubicBezTo>
                    <a:cubicBezTo>
                      <a:pt x="54" y="99"/>
                      <a:pt x="54" y="99"/>
                      <a:pt x="54" y="99"/>
                    </a:cubicBezTo>
                    <a:cubicBezTo>
                      <a:pt x="53" y="99"/>
                      <a:pt x="53" y="99"/>
                      <a:pt x="53" y="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1" name="Freeform 278"/>
              <p:cNvSpPr/>
              <p:nvPr/>
            </p:nvSpPr>
            <p:spPr bwMode="auto">
              <a:xfrm>
                <a:off x="2674938" y="6084888"/>
                <a:ext cx="874713" cy="1000125"/>
              </a:xfrm>
              <a:custGeom>
                <a:avLst/>
                <a:gdLst>
                  <a:gd name="T0" fmla="*/ 185 w 270"/>
                  <a:gd name="T1" fmla="*/ 299 h 308"/>
                  <a:gd name="T2" fmla="*/ 259 w 270"/>
                  <a:gd name="T3" fmla="*/ 250 h 308"/>
                  <a:gd name="T4" fmla="*/ 257 w 270"/>
                  <a:gd name="T5" fmla="*/ 239 h 308"/>
                  <a:gd name="T6" fmla="*/ 167 w 270"/>
                  <a:gd name="T7" fmla="*/ 290 h 308"/>
                  <a:gd name="T8" fmla="*/ 139 w 270"/>
                  <a:gd name="T9" fmla="*/ 290 h 308"/>
                  <a:gd name="T10" fmla="*/ 123 w 270"/>
                  <a:gd name="T11" fmla="*/ 291 h 308"/>
                  <a:gd name="T12" fmla="*/ 97 w 270"/>
                  <a:gd name="T13" fmla="*/ 283 h 308"/>
                  <a:gd name="T14" fmla="*/ 90 w 270"/>
                  <a:gd name="T15" fmla="*/ 268 h 308"/>
                  <a:gd name="T16" fmla="*/ 59 w 270"/>
                  <a:gd name="T17" fmla="*/ 268 h 308"/>
                  <a:gd name="T18" fmla="*/ 14 w 270"/>
                  <a:gd name="T19" fmla="*/ 283 h 308"/>
                  <a:gd name="T20" fmla="*/ 114 w 270"/>
                  <a:gd name="T21" fmla="*/ 216 h 308"/>
                  <a:gd name="T22" fmla="*/ 4 w 270"/>
                  <a:gd name="T23" fmla="*/ 271 h 308"/>
                  <a:gd name="T24" fmla="*/ 19 w 270"/>
                  <a:gd name="T25" fmla="*/ 257 h 308"/>
                  <a:gd name="T26" fmla="*/ 83 w 270"/>
                  <a:gd name="T27" fmla="*/ 214 h 308"/>
                  <a:gd name="T28" fmla="*/ 7 w 270"/>
                  <a:gd name="T29" fmla="*/ 244 h 308"/>
                  <a:gd name="T30" fmla="*/ 13 w 270"/>
                  <a:gd name="T31" fmla="*/ 226 h 308"/>
                  <a:gd name="T32" fmla="*/ 68 w 270"/>
                  <a:gd name="T33" fmla="*/ 182 h 308"/>
                  <a:gd name="T34" fmla="*/ 11 w 270"/>
                  <a:gd name="T35" fmla="*/ 208 h 308"/>
                  <a:gd name="T36" fmla="*/ 22 w 270"/>
                  <a:gd name="T37" fmla="*/ 195 h 308"/>
                  <a:gd name="T38" fmla="*/ 23 w 270"/>
                  <a:gd name="T39" fmla="*/ 175 h 308"/>
                  <a:gd name="T40" fmla="*/ 12 w 270"/>
                  <a:gd name="T41" fmla="*/ 177 h 308"/>
                  <a:gd name="T42" fmla="*/ 11 w 270"/>
                  <a:gd name="T43" fmla="*/ 174 h 308"/>
                  <a:gd name="T44" fmla="*/ 165 w 270"/>
                  <a:gd name="T45" fmla="*/ 67 h 308"/>
                  <a:gd name="T46" fmla="*/ 20 w 270"/>
                  <a:gd name="T47" fmla="*/ 133 h 308"/>
                  <a:gd name="T48" fmla="*/ 21 w 270"/>
                  <a:gd name="T49" fmla="*/ 114 h 308"/>
                  <a:gd name="T50" fmla="*/ 19 w 270"/>
                  <a:gd name="T51" fmla="*/ 101 h 308"/>
                  <a:gd name="T52" fmla="*/ 92 w 270"/>
                  <a:gd name="T53" fmla="*/ 53 h 308"/>
                  <a:gd name="T54" fmla="*/ 19 w 270"/>
                  <a:gd name="T55" fmla="*/ 84 h 308"/>
                  <a:gd name="T56" fmla="*/ 77 w 270"/>
                  <a:gd name="T57" fmla="*/ 37 h 308"/>
                  <a:gd name="T58" fmla="*/ 110 w 270"/>
                  <a:gd name="T59" fmla="*/ 41 h 308"/>
                  <a:gd name="T60" fmla="*/ 23 w 270"/>
                  <a:gd name="T61" fmla="*/ 97 h 308"/>
                  <a:gd name="T62" fmla="*/ 131 w 270"/>
                  <a:gd name="T63" fmla="*/ 35 h 308"/>
                  <a:gd name="T64" fmla="*/ 24 w 270"/>
                  <a:gd name="T65" fmla="*/ 130 h 308"/>
                  <a:gd name="T66" fmla="*/ 251 w 270"/>
                  <a:gd name="T67" fmla="*/ 16 h 308"/>
                  <a:gd name="T68" fmla="*/ 173 w 270"/>
                  <a:gd name="T69" fmla="*/ 68 h 308"/>
                  <a:gd name="T70" fmla="*/ 89 w 270"/>
                  <a:gd name="T71" fmla="*/ 132 h 308"/>
                  <a:gd name="T72" fmla="*/ 84 w 270"/>
                  <a:gd name="T73" fmla="*/ 139 h 308"/>
                  <a:gd name="T74" fmla="*/ 85 w 270"/>
                  <a:gd name="T75" fmla="*/ 160 h 308"/>
                  <a:gd name="T76" fmla="*/ 107 w 270"/>
                  <a:gd name="T77" fmla="*/ 171 h 308"/>
                  <a:gd name="T78" fmla="*/ 83 w 270"/>
                  <a:gd name="T79" fmla="*/ 187 h 308"/>
                  <a:gd name="T80" fmla="*/ 110 w 270"/>
                  <a:gd name="T81" fmla="*/ 185 h 308"/>
                  <a:gd name="T82" fmla="*/ 105 w 270"/>
                  <a:gd name="T83" fmla="*/ 201 h 308"/>
                  <a:gd name="T84" fmla="*/ 104 w 270"/>
                  <a:gd name="T85" fmla="*/ 207 h 308"/>
                  <a:gd name="T86" fmla="*/ 102 w 270"/>
                  <a:gd name="T87" fmla="*/ 213 h 308"/>
                  <a:gd name="T88" fmla="*/ 64 w 270"/>
                  <a:gd name="T89" fmla="*/ 244 h 308"/>
                  <a:gd name="T90" fmla="*/ 126 w 270"/>
                  <a:gd name="T91" fmla="*/ 209 h 308"/>
                  <a:gd name="T92" fmla="*/ 128 w 270"/>
                  <a:gd name="T93" fmla="*/ 227 h 308"/>
                  <a:gd name="T94" fmla="*/ 159 w 270"/>
                  <a:gd name="T95" fmla="*/ 223 h 308"/>
                  <a:gd name="T96" fmla="*/ 247 w 270"/>
                  <a:gd name="T97" fmla="*/ 182 h 308"/>
                  <a:gd name="T98" fmla="*/ 256 w 270"/>
                  <a:gd name="T99" fmla="*/ 194 h 308"/>
                  <a:gd name="T100" fmla="*/ 157 w 270"/>
                  <a:gd name="T101" fmla="*/ 279 h 308"/>
                  <a:gd name="T102" fmla="*/ 203 w 270"/>
                  <a:gd name="T103" fmla="*/ 269 h 308"/>
                  <a:gd name="T104" fmla="*/ 270 w 270"/>
                  <a:gd name="T105" fmla="*/ 243 h 308"/>
                  <a:gd name="T106" fmla="*/ 249 w 270"/>
                  <a:gd name="T107" fmla="*/ 263 h 308"/>
                  <a:gd name="T108" fmla="*/ 229 w 270"/>
                  <a:gd name="T109" fmla="*/ 290 h 308"/>
                  <a:gd name="T110" fmla="*/ 264 w 270"/>
                  <a:gd name="T111" fmla="*/ 279 h 308"/>
                  <a:gd name="T112" fmla="*/ 261 w 270"/>
                  <a:gd name="T113" fmla="*/ 293 h 308"/>
                  <a:gd name="T114" fmla="*/ 239 w 270"/>
                  <a:gd name="T115" fmla="*/ 298 h 308"/>
                  <a:gd name="T116" fmla="*/ 201 w 270"/>
                  <a:gd name="T117" fmla="*/ 308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70" h="308">
                    <a:moveTo>
                      <a:pt x="201" y="308"/>
                    </a:moveTo>
                    <a:cubicBezTo>
                      <a:pt x="201" y="308"/>
                      <a:pt x="201" y="308"/>
                      <a:pt x="200" y="307"/>
                    </a:cubicBezTo>
                    <a:cubicBezTo>
                      <a:pt x="200" y="307"/>
                      <a:pt x="200" y="307"/>
                      <a:pt x="201" y="307"/>
                    </a:cubicBezTo>
                    <a:cubicBezTo>
                      <a:pt x="218" y="292"/>
                      <a:pt x="249" y="267"/>
                      <a:pt x="259" y="258"/>
                    </a:cubicBezTo>
                    <a:cubicBezTo>
                      <a:pt x="185" y="300"/>
                      <a:pt x="185" y="300"/>
                      <a:pt x="185" y="300"/>
                    </a:cubicBezTo>
                    <a:cubicBezTo>
                      <a:pt x="185" y="300"/>
                      <a:pt x="185" y="300"/>
                      <a:pt x="185" y="300"/>
                    </a:cubicBezTo>
                    <a:cubicBezTo>
                      <a:pt x="185" y="300"/>
                      <a:pt x="185" y="300"/>
                      <a:pt x="185" y="300"/>
                    </a:cubicBezTo>
                    <a:cubicBezTo>
                      <a:pt x="185" y="300"/>
                      <a:pt x="185" y="300"/>
                      <a:pt x="185" y="299"/>
                    </a:cubicBezTo>
                    <a:cubicBezTo>
                      <a:pt x="185" y="299"/>
                      <a:pt x="185" y="299"/>
                      <a:pt x="185" y="299"/>
                    </a:cubicBezTo>
                    <a:cubicBezTo>
                      <a:pt x="185" y="299"/>
                      <a:pt x="185" y="299"/>
                      <a:pt x="185" y="299"/>
                    </a:cubicBezTo>
                    <a:cubicBezTo>
                      <a:pt x="186" y="299"/>
                      <a:pt x="188" y="298"/>
                      <a:pt x="192" y="295"/>
                    </a:cubicBezTo>
                    <a:cubicBezTo>
                      <a:pt x="194" y="294"/>
                      <a:pt x="196" y="293"/>
                      <a:pt x="198" y="292"/>
                    </a:cubicBezTo>
                    <a:cubicBezTo>
                      <a:pt x="198" y="292"/>
                      <a:pt x="198" y="292"/>
                      <a:pt x="198" y="292"/>
                    </a:cubicBezTo>
                    <a:cubicBezTo>
                      <a:pt x="197" y="292"/>
                      <a:pt x="197" y="292"/>
                      <a:pt x="198" y="291"/>
                    </a:cubicBezTo>
                    <a:cubicBezTo>
                      <a:pt x="198" y="291"/>
                      <a:pt x="198" y="291"/>
                      <a:pt x="198" y="291"/>
                    </a:cubicBezTo>
                    <a:cubicBezTo>
                      <a:pt x="198" y="291"/>
                      <a:pt x="198" y="291"/>
                      <a:pt x="198" y="291"/>
                    </a:cubicBezTo>
                    <a:cubicBezTo>
                      <a:pt x="199" y="290"/>
                      <a:pt x="207" y="285"/>
                      <a:pt x="239" y="263"/>
                    </a:cubicBezTo>
                    <a:cubicBezTo>
                      <a:pt x="246" y="258"/>
                      <a:pt x="254" y="253"/>
                      <a:pt x="259" y="250"/>
                    </a:cubicBezTo>
                    <a:cubicBezTo>
                      <a:pt x="208" y="280"/>
                      <a:pt x="179" y="296"/>
                      <a:pt x="175" y="298"/>
                    </a:cubicBezTo>
                    <a:cubicBezTo>
                      <a:pt x="175" y="298"/>
                      <a:pt x="175" y="298"/>
                      <a:pt x="175" y="298"/>
                    </a:cubicBezTo>
                    <a:cubicBezTo>
                      <a:pt x="175" y="298"/>
                      <a:pt x="175" y="298"/>
                      <a:pt x="175" y="298"/>
                    </a:cubicBezTo>
                    <a:cubicBezTo>
                      <a:pt x="175" y="298"/>
                      <a:pt x="175" y="298"/>
                      <a:pt x="175" y="298"/>
                    </a:cubicBezTo>
                    <a:cubicBezTo>
                      <a:pt x="175" y="298"/>
                      <a:pt x="174" y="298"/>
                      <a:pt x="174" y="298"/>
                    </a:cubicBezTo>
                    <a:cubicBezTo>
                      <a:pt x="174" y="298"/>
                      <a:pt x="174" y="298"/>
                      <a:pt x="178" y="295"/>
                    </a:cubicBezTo>
                    <a:cubicBezTo>
                      <a:pt x="181" y="293"/>
                      <a:pt x="184" y="290"/>
                      <a:pt x="188" y="287"/>
                    </a:cubicBezTo>
                    <a:cubicBezTo>
                      <a:pt x="197" y="281"/>
                      <a:pt x="208" y="274"/>
                      <a:pt x="219" y="266"/>
                    </a:cubicBezTo>
                    <a:cubicBezTo>
                      <a:pt x="234" y="255"/>
                      <a:pt x="249" y="245"/>
                      <a:pt x="257" y="239"/>
                    </a:cubicBezTo>
                    <a:cubicBezTo>
                      <a:pt x="246" y="245"/>
                      <a:pt x="223" y="259"/>
                      <a:pt x="204" y="270"/>
                    </a:cubicBezTo>
                    <a:cubicBezTo>
                      <a:pt x="174" y="287"/>
                      <a:pt x="168" y="290"/>
                      <a:pt x="167" y="291"/>
                    </a:cubicBezTo>
                    <a:cubicBezTo>
                      <a:pt x="167" y="291"/>
                      <a:pt x="167" y="291"/>
                      <a:pt x="167" y="291"/>
                    </a:cubicBezTo>
                    <a:cubicBezTo>
                      <a:pt x="167" y="291"/>
                      <a:pt x="167" y="291"/>
                      <a:pt x="167" y="291"/>
                    </a:cubicBezTo>
                    <a:cubicBezTo>
                      <a:pt x="167" y="291"/>
                      <a:pt x="167" y="291"/>
                      <a:pt x="167" y="291"/>
                    </a:cubicBezTo>
                    <a:cubicBezTo>
                      <a:pt x="167" y="291"/>
                      <a:pt x="166" y="291"/>
                      <a:pt x="166" y="291"/>
                    </a:cubicBezTo>
                    <a:cubicBezTo>
                      <a:pt x="166" y="291"/>
                      <a:pt x="166" y="291"/>
                      <a:pt x="167" y="290"/>
                    </a:cubicBezTo>
                    <a:cubicBezTo>
                      <a:pt x="167" y="290"/>
                      <a:pt x="167" y="290"/>
                      <a:pt x="167" y="290"/>
                    </a:cubicBezTo>
                    <a:cubicBezTo>
                      <a:pt x="167" y="290"/>
                      <a:pt x="167" y="290"/>
                      <a:pt x="167" y="290"/>
                    </a:cubicBezTo>
                    <a:cubicBezTo>
                      <a:pt x="167" y="290"/>
                      <a:pt x="168" y="289"/>
                      <a:pt x="171" y="287"/>
                    </a:cubicBezTo>
                    <a:cubicBezTo>
                      <a:pt x="173" y="285"/>
                      <a:pt x="177" y="282"/>
                      <a:pt x="182" y="279"/>
                    </a:cubicBezTo>
                    <a:cubicBezTo>
                      <a:pt x="191" y="272"/>
                      <a:pt x="204" y="262"/>
                      <a:pt x="216" y="253"/>
                    </a:cubicBezTo>
                    <a:cubicBezTo>
                      <a:pt x="235" y="239"/>
                      <a:pt x="253" y="225"/>
                      <a:pt x="262" y="219"/>
                    </a:cubicBezTo>
                    <a:cubicBezTo>
                      <a:pt x="247" y="228"/>
                      <a:pt x="199" y="255"/>
                      <a:pt x="169" y="273"/>
                    </a:cubicBezTo>
                    <a:cubicBezTo>
                      <a:pt x="160" y="278"/>
                      <a:pt x="153" y="282"/>
                      <a:pt x="148" y="286"/>
                    </a:cubicBezTo>
                    <a:cubicBezTo>
                      <a:pt x="143" y="288"/>
                      <a:pt x="141" y="290"/>
                      <a:pt x="140" y="290"/>
                    </a:cubicBezTo>
                    <a:cubicBezTo>
                      <a:pt x="139" y="290"/>
                      <a:pt x="139" y="290"/>
                      <a:pt x="139" y="290"/>
                    </a:cubicBezTo>
                    <a:cubicBezTo>
                      <a:pt x="139" y="290"/>
                      <a:pt x="139" y="290"/>
                      <a:pt x="139" y="290"/>
                    </a:cubicBezTo>
                    <a:cubicBezTo>
                      <a:pt x="139" y="291"/>
                      <a:pt x="139" y="290"/>
                      <a:pt x="138" y="290"/>
                    </a:cubicBezTo>
                    <a:cubicBezTo>
                      <a:pt x="138" y="290"/>
                      <a:pt x="138" y="290"/>
                      <a:pt x="139" y="290"/>
                    </a:cubicBezTo>
                    <a:cubicBezTo>
                      <a:pt x="170" y="270"/>
                      <a:pt x="225" y="234"/>
                      <a:pt x="243" y="222"/>
                    </a:cubicBezTo>
                    <a:cubicBezTo>
                      <a:pt x="223" y="234"/>
                      <a:pt x="159" y="271"/>
                      <a:pt x="123" y="292"/>
                    </a:cubicBezTo>
                    <a:cubicBezTo>
                      <a:pt x="123" y="292"/>
                      <a:pt x="123" y="292"/>
                      <a:pt x="123" y="292"/>
                    </a:cubicBezTo>
                    <a:cubicBezTo>
                      <a:pt x="123" y="292"/>
                      <a:pt x="122" y="292"/>
                      <a:pt x="122" y="292"/>
                    </a:cubicBezTo>
                    <a:cubicBezTo>
                      <a:pt x="122" y="291"/>
                      <a:pt x="122" y="291"/>
                      <a:pt x="123" y="291"/>
                    </a:cubicBezTo>
                    <a:cubicBezTo>
                      <a:pt x="123" y="291"/>
                      <a:pt x="123" y="291"/>
                      <a:pt x="123" y="291"/>
                    </a:cubicBezTo>
                    <a:cubicBezTo>
                      <a:pt x="123" y="291"/>
                      <a:pt x="123" y="291"/>
                      <a:pt x="123" y="291"/>
                    </a:cubicBezTo>
                    <a:cubicBezTo>
                      <a:pt x="125" y="289"/>
                      <a:pt x="135" y="281"/>
                      <a:pt x="189" y="242"/>
                    </a:cubicBezTo>
                    <a:cubicBezTo>
                      <a:pt x="212" y="225"/>
                      <a:pt x="236" y="207"/>
                      <a:pt x="248" y="199"/>
                    </a:cubicBezTo>
                    <a:cubicBezTo>
                      <a:pt x="79" y="297"/>
                      <a:pt x="79" y="297"/>
                      <a:pt x="79" y="297"/>
                    </a:cubicBezTo>
                    <a:cubicBezTo>
                      <a:pt x="78" y="297"/>
                      <a:pt x="78" y="297"/>
                      <a:pt x="78" y="297"/>
                    </a:cubicBezTo>
                    <a:cubicBezTo>
                      <a:pt x="78" y="297"/>
                      <a:pt x="78" y="297"/>
                      <a:pt x="78" y="296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8" y="296"/>
                      <a:pt x="78" y="296"/>
                      <a:pt x="78" y="296"/>
                    </a:cubicBezTo>
                    <a:cubicBezTo>
                      <a:pt x="79" y="296"/>
                      <a:pt x="79" y="296"/>
                      <a:pt x="79" y="296"/>
                    </a:cubicBezTo>
                    <a:cubicBezTo>
                      <a:pt x="80" y="294"/>
                      <a:pt x="84" y="292"/>
                      <a:pt x="97" y="283"/>
                    </a:cubicBezTo>
                    <a:cubicBezTo>
                      <a:pt x="109" y="275"/>
                      <a:pt x="125" y="264"/>
                      <a:pt x="142" y="253"/>
                    </a:cubicBezTo>
                    <a:cubicBezTo>
                      <a:pt x="179" y="228"/>
                      <a:pt x="224" y="198"/>
                      <a:pt x="240" y="187"/>
                    </a:cubicBezTo>
                    <a:cubicBezTo>
                      <a:pt x="206" y="206"/>
                      <a:pt x="39" y="303"/>
                      <a:pt x="38" y="304"/>
                    </a:cubicBezTo>
                    <a:cubicBezTo>
                      <a:pt x="37" y="304"/>
                      <a:pt x="37" y="304"/>
                      <a:pt x="37" y="304"/>
                    </a:cubicBezTo>
                    <a:cubicBezTo>
                      <a:pt x="37" y="304"/>
                      <a:pt x="37" y="304"/>
                      <a:pt x="37" y="304"/>
                    </a:cubicBezTo>
                    <a:cubicBezTo>
                      <a:pt x="37" y="304"/>
                      <a:pt x="37" y="303"/>
                      <a:pt x="37" y="303"/>
                    </a:cubicBezTo>
                    <a:cubicBezTo>
                      <a:pt x="37" y="303"/>
                      <a:pt x="37" y="303"/>
                      <a:pt x="37" y="303"/>
                    </a:cubicBezTo>
                    <a:cubicBezTo>
                      <a:pt x="37" y="303"/>
                      <a:pt x="37" y="303"/>
                      <a:pt x="37" y="303"/>
                    </a:cubicBezTo>
                    <a:cubicBezTo>
                      <a:pt x="39" y="301"/>
                      <a:pt x="49" y="295"/>
                      <a:pt x="90" y="268"/>
                    </a:cubicBezTo>
                    <a:cubicBezTo>
                      <a:pt x="112" y="254"/>
                      <a:pt x="138" y="237"/>
                      <a:pt x="151" y="228"/>
                    </a:cubicBezTo>
                    <a:cubicBezTo>
                      <a:pt x="59" y="282"/>
                      <a:pt x="43" y="291"/>
                      <a:pt x="40" y="292"/>
                    </a:cubicBezTo>
                    <a:cubicBezTo>
                      <a:pt x="40" y="292"/>
                      <a:pt x="39" y="292"/>
                      <a:pt x="39" y="292"/>
                    </a:cubicBezTo>
                    <a:cubicBezTo>
                      <a:pt x="39" y="292"/>
                      <a:pt x="39" y="292"/>
                      <a:pt x="39" y="292"/>
                    </a:cubicBezTo>
                    <a:cubicBezTo>
                      <a:pt x="39" y="293"/>
                      <a:pt x="39" y="293"/>
                      <a:pt x="39" y="293"/>
                    </a:cubicBezTo>
                    <a:cubicBezTo>
                      <a:pt x="39" y="293"/>
                      <a:pt x="39" y="292"/>
                      <a:pt x="39" y="292"/>
                    </a:cubicBezTo>
                    <a:cubicBezTo>
                      <a:pt x="39" y="292"/>
                      <a:pt x="39" y="292"/>
                      <a:pt x="39" y="292"/>
                    </a:cubicBezTo>
                    <a:cubicBezTo>
                      <a:pt x="65" y="273"/>
                      <a:pt x="110" y="240"/>
                      <a:pt x="124" y="230"/>
                    </a:cubicBezTo>
                    <a:cubicBezTo>
                      <a:pt x="113" y="236"/>
                      <a:pt x="84" y="253"/>
                      <a:pt x="59" y="268"/>
                    </a:cubicBezTo>
                    <a:cubicBezTo>
                      <a:pt x="18" y="292"/>
                      <a:pt x="11" y="296"/>
                      <a:pt x="9" y="297"/>
                    </a:cubicBezTo>
                    <a:cubicBezTo>
                      <a:pt x="9" y="297"/>
                      <a:pt x="9" y="297"/>
                      <a:pt x="9" y="297"/>
                    </a:cubicBezTo>
                    <a:cubicBezTo>
                      <a:pt x="9" y="297"/>
                      <a:pt x="9" y="297"/>
                      <a:pt x="9" y="297"/>
                    </a:cubicBezTo>
                    <a:cubicBezTo>
                      <a:pt x="9" y="297"/>
                      <a:pt x="9" y="297"/>
                      <a:pt x="9" y="297"/>
                    </a:cubicBezTo>
                    <a:cubicBezTo>
                      <a:pt x="9" y="297"/>
                      <a:pt x="9" y="297"/>
                      <a:pt x="9" y="297"/>
                    </a:cubicBezTo>
                    <a:cubicBezTo>
                      <a:pt x="8" y="296"/>
                      <a:pt x="8" y="296"/>
                      <a:pt x="9" y="296"/>
                    </a:cubicBezTo>
                    <a:cubicBezTo>
                      <a:pt x="122" y="221"/>
                      <a:pt x="122" y="221"/>
                      <a:pt x="122" y="221"/>
                    </a:cubicBezTo>
                    <a:cubicBezTo>
                      <a:pt x="32" y="273"/>
                      <a:pt x="17" y="282"/>
                      <a:pt x="14" y="283"/>
                    </a:cubicBezTo>
                    <a:cubicBezTo>
                      <a:pt x="14" y="283"/>
                      <a:pt x="14" y="283"/>
                      <a:pt x="14" y="283"/>
                    </a:cubicBezTo>
                    <a:cubicBezTo>
                      <a:pt x="14" y="283"/>
                      <a:pt x="14" y="283"/>
                      <a:pt x="14" y="283"/>
                    </a:cubicBezTo>
                    <a:cubicBezTo>
                      <a:pt x="14" y="283"/>
                      <a:pt x="14" y="283"/>
                      <a:pt x="14" y="283"/>
                    </a:cubicBezTo>
                    <a:cubicBezTo>
                      <a:pt x="13" y="283"/>
                      <a:pt x="13" y="283"/>
                      <a:pt x="13" y="283"/>
                    </a:cubicBezTo>
                    <a:cubicBezTo>
                      <a:pt x="13" y="283"/>
                      <a:pt x="13" y="283"/>
                      <a:pt x="14" y="282"/>
                    </a:cubicBezTo>
                    <a:cubicBezTo>
                      <a:pt x="14" y="282"/>
                      <a:pt x="14" y="282"/>
                      <a:pt x="14" y="282"/>
                    </a:cubicBezTo>
                    <a:cubicBezTo>
                      <a:pt x="14" y="282"/>
                      <a:pt x="14" y="282"/>
                      <a:pt x="14" y="282"/>
                    </a:cubicBezTo>
                    <a:cubicBezTo>
                      <a:pt x="15" y="281"/>
                      <a:pt x="20" y="278"/>
                      <a:pt x="37" y="266"/>
                    </a:cubicBezTo>
                    <a:cubicBezTo>
                      <a:pt x="51" y="257"/>
                      <a:pt x="69" y="245"/>
                      <a:pt x="86" y="235"/>
                    </a:cubicBezTo>
                    <a:cubicBezTo>
                      <a:pt x="97" y="227"/>
                      <a:pt x="107" y="221"/>
                      <a:pt x="114" y="216"/>
                    </a:cubicBezTo>
                    <a:cubicBezTo>
                      <a:pt x="83" y="234"/>
                      <a:pt x="2" y="281"/>
                      <a:pt x="1" y="281"/>
                    </a:cubicBezTo>
                    <a:cubicBezTo>
                      <a:pt x="1" y="281"/>
                      <a:pt x="1" y="281"/>
                      <a:pt x="1" y="281"/>
                    </a:cubicBezTo>
                    <a:cubicBezTo>
                      <a:pt x="1" y="281"/>
                      <a:pt x="1" y="280"/>
                      <a:pt x="1" y="280"/>
                    </a:cubicBezTo>
                    <a:cubicBezTo>
                      <a:pt x="27" y="263"/>
                      <a:pt x="74" y="232"/>
                      <a:pt x="89" y="222"/>
                    </a:cubicBezTo>
                    <a:cubicBezTo>
                      <a:pt x="74" y="230"/>
                      <a:pt x="30" y="256"/>
                      <a:pt x="4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71"/>
                      <a:pt x="4" y="271"/>
                      <a:pt x="4" y="271"/>
                    </a:cubicBezTo>
                    <a:cubicBezTo>
                      <a:pt x="4" y="270"/>
                      <a:pt x="4" y="270"/>
                      <a:pt x="4" y="270"/>
                    </a:cubicBezTo>
                    <a:cubicBezTo>
                      <a:pt x="4" y="270"/>
                      <a:pt x="8" y="268"/>
                      <a:pt x="13" y="264"/>
                    </a:cubicBezTo>
                    <a:cubicBezTo>
                      <a:pt x="13" y="264"/>
                      <a:pt x="13" y="264"/>
                      <a:pt x="13" y="265"/>
                    </a:cubicBezTo>
                    <a:cubicBezTo>
                      <a:pt x="13" y="264"/>
                      <a:pt x="13" y="264"/>
                      <a:pt x="13" y="264"/>
                    </a:cubicBezTo>
                    <a:cubicBezTo>
                      <a:pt x="13" y="264"/>
                      <a:pt x="13" y="264"/>
                      <a:pt x="13" y="264"/>
                    </a:cubicBezTo>
                    <a:cubicBezTo>
                      <a:pt x="33" y="251"/>
                      <a:pt x="67" y="230"/>
                      <a:pt x="85" y="218"/>
                    </a:cubicBezTo>
                    <a:cubicBezTo>
                      <a:pt x="31" y="250"/>
                      <a:pt x="21" y="256"/>
                      <a:pt x="19" y="257"/>
                    </a:cubicBezTo>
                    <a:cubicBezTo>
                      <a:pt x="19" y="257"/>
                      <a:pt x="19" y="257"/>
                      <a:pt x="19" y="257"/>
                    </a:cubicBezTo>
                    <a:cubicBezTo>
                      <a:pt x="19" y="257"/>
                      <a:pt x="19" y="257"/>
                      <a:pt x="19" y="257"/>
                    </a:cubicBezTo>
                    <a:cubicBezTo>
                      <a:pt x="19" y="257"/>
                      <a:pt x="19" y="257"/>
                      <a:pt x="19" y="257"/>
                    </a:cubicBezTo>
                    <a:cubicBezTo>
                      <a:pt x="19" y="257"/>
                      <a:pt x="18" y="257"/>
                      <a:pt x="18" y="257"/>
                    </a:cubicBezTo>
                    <a:cubicBezTo>
                      <a:pt x="18" y="257"/>
                      <a:pt x="18" y="257"/>
                      <a:pt x="18" y="257"/>
                    </a:cubicBezTo>
                    <a:cubicBezTo>
                      <a:pt x="18" y="257"/>
                      <a:pt x="18" y="257"/>
                      <a:pt x="18" y="257"/>
                    </a:cubicBezTo>
                    <a:cubicBezTo>
                      <a:pt x="18" y="257"/>
                      <a:pt x="18" y="257"/>
                      <a:pt x="18" y="257"/>
                    </a:cubicBezTo>
                    <a:cubicBezTo>
                      <a:pt x="18" y="257"/>
                      <a:pt x="18" y="257"/>
                      <a:pt x="18" y="257"/>
                    </a:cubicBezTo>
                    <a:cubicBezTo>
                      <a:pt x="17" y="256"/>
                      <a:pt x="18" y="256"/>
                      <a:pt x="18" y="256"/>
                    </a:cubicBezTo>
                    <a:cubicBezTo>
                      <a:pt x="88" y="211"/>
                      <a:pt x="88" y="211"/>
                      <a:pt x="88" y="211"/>
                    </a:cubicBezTo>
                    <a:cubicBezTo>
                      <a:pt x="86" y="212"/>
                      <a:pt x="85" y="213"/>
                      <a:pt x="83" y="214"/>
                    </a:cubicBezTo>
                    <a:cubicBezTo>
                      <a:pt x="17" y="252"/>
                      <a:pt x="6" y="259"/>
                      <a:pt x="4" y="259"/>
                    </a:cubicBezTo>
                    <a:cubicBezTo>
                      <a:pt x="4" y="259"/>
                      <a:pt x="4" y="259"/>
                      <a:pt x="4" y="259"/>
                    </a:cubicBezTo>
                    <a:cubicBezTo>
                      <a:pt x="4" y="259"/>
                      <a:pt x="4" y="259"/>
                      <a:pt x="4" y="259"/>
                    </a:cubicBezTo>
                    <a:cubicBezTo>
                      <a:pt x="3" y="260"/>
                      <a:pt x="3" y="260"/>
                      <a:pt x="3" y="260"/>
                    </a:cubicBezTo>
                    <a:cubicBezTo>
                      <a:pt x="3" y="259"/>
                      <a:pt x="3" y="259"/>
                      <a:pt x="3" y="259"/>
                    </a:cubicBezTo>
                    <a:cubicBezTo>
                      <a:pt x="3" y="259"/>
                      <a:pt x="3" y="259"/>
                      <a:pt x="3" y="259"/>
                    </a:cubicBezTo>
                    <a:cubicBezTo>
                      <a:pt x="4" y="258"/>
                      <a:pt x="77" y="207"/>
                      <a:pt x="101" y="189"/>
                    </a:cubicBezTo>
                    <a:cubicBezTo>
                      <a:pt x="95" y="193"/>
                      <a:pt x="84" y="199"/>
                      <a:pt x="73" y="206"/>
                    </a:cubicBezTo>
                    <a:cubicBezTo>
                      <a:pt x="20" y="237"/>
                      <a:pt x="9" y="243"/>
                      <a:pt x="7" y="244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7" y="244"/>
                      <a:pt x="7" y="244"/>
                      <a:pt x="7" y="244"/>
                    </a:cubicBezTo>
                    <a:cubicBezTo>
                      <a:pt x="6" y="244"/>
                      <a:pt x="6" y="244"/>
                      <a:pt x="6" y="244"/>
                    </a:cubicBezTo>
                    <a:cubicBezTo>
                      <a:pt x="6" y="244"/>
                      <a:pt x="6" y="244"/>
                      <a:pt x="6" y="244"/>
                    </a:cubicBezTo>
                    <a:cubicBezTo>
                      <a:pt x="6" y="244"/>
                      <a:pt x="6" y="244"/>
                      <a:pt x="6" y="243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68" y="195"/>
                      <a:pt x="57" y="201"/>
                      <a:pt x="44" y="209"/>
                    </a:cubicBezTo>
                    <a:cubicBezTo>
                      <a:pt x="21" y="222"/>
                      <a:pt x="15" y="225"/>
                      <a:pt x="14" y="226"/>
                    </a:cubicBezTo>
                    <a:cubicBezTo>
                      <a:pt x="14" y="226"/>
                      <a:pt x="14" y="226"/>
                      <a:pt x="13" y="226"/>
                    </a:cubicBezTo>
                    <a:cubicBezTo>
                      <a:pt x="13" y="226"/>
                      <a:pt x="13" y="226"/>
                      <a:pt x="13" y="226"/>
                    </a:cubicBezTo>
                    <a:cubicBezTo>
                      <a:pt x="13" y="227"/>
                      <a:pt x="13" y="227"/>
                      <a:pt x="13" y="226"/>
                    </a:cubicBezTo>
                    <a:cubicBezTo>
                      <a:pt x="13" y="226"/>
                      <a:pt x="13" y="226"/>
                      <a:pt x="13" y="226"/>
                    </a:cubicBezTo>
                    <a:cubicBezTo>
                      <a:pt x="12" y="227"/>
                      <a:pt x="12" y="227"/>
                      <a:pt x="12" y="227"/>
                    </a:cubicBezTo>
                    <a:cubicBezTo>
                      <a:pt x="12" y="227"/>
                      <a:pt x="12" y="226"/>
                      <a:pt x="12" y="226"/>
                    </a:cubicBezTo>
                    <a:cubicBezTo>
                      <a:pt x="12" y="226"/>
                      <a:pt x="12" y="226"/>
                      <a:pt x="12" y="226"/>
                    </a:cubicBezTo>
                    <a:cubicBezTo>
                      <a:pt x="12" y="226"/>
                      <a:pt x="12" y="226"/>
                      <a:pt x="12" y="226"/>
                    </a:cubicBezTo>
                    <a:cubicBezTo>
                      <a:pt x="12" y="226"/>
                      <a:pt x="12" y="226"/>
                      <a:pt x="12" y="226"/>
                    </a:cubicBezTo>
                    <a:cubicBezTo>
                      <a:pt x="14" y="224"/>
                      <a:pt x="23" y="217"/>
                      <a:pt x="68" y="182"/>
                    </a:cubicBezTo>
                    <a:cubicBezTo>
                      <a:pt x="83" y="171"/>
                      <a:pt x="97" y="159"/>
                      <a:pt x="103" y="155"/>
                    </a:cubicBezTo>
                    <a:cubicBezTo>
                      <a:pt x="94" y="160"/>
                      <a:pt x="70" y="174"/>
                      <a:pt x="51" y="185"/>
                    </a:cubicBezTo>
                    <a:cubicBezTo>
                      <a:pt x="24" y="201"/>
                      <a:pt x="18" y="204"/>
                      <a:pt x="17" y="205"/>
                    </a:cubicBezTo>
                    <a:cubicBezTo>
                      <a:pt x="17" y="205"/>
                      <a:pt x="17" y="205"/>
                      <a:pt x="17" y="205"/>
                    </a:cubicBezTo>
                    <a:cubicBezTo>
                      <a:pt x="17" y="205"/>
                      <a:pt x="17" y="205"/>
                      <a:pt x="17" y="205"/>
                    </a:cubicBezTo>
                    <a:cubicBezTo>
                      <a:pt x="17" y="205"/>
                      <a:pt x="17" y="205"/>
                      <a:pt x="17" y="205"/>
                    </a:cubicBezTo>
                    <a:cubicBezTo>
                      <a:pt x="17" y="205"/>
                      <a:pt x="17" y="205"/>
                      <a:pt x="16" y="204"/>
                    </a:cubicBezTo>
                    <a:cubicBezTo>
                      <a:pt x="16" y="204"/>
                      <a:pt x="16" y="204"/>
                      <a:pt x="16" y="204"/>
                    </a:cubicBezTo>
                    <a:cubicBezTo>
                      <a:pt x="11" y="208"/>
                      <a:pt x="11" y="208"/>
                      <a:pt x="11" y="208"/>
                    </a:cubicBezTo>
                    <a:cubicBezTo>
                      <a:pt x="10" y="208"/>
                      <a:pt x="10" y="208"/>
                      <a:pt x="10" y="207"/>
                    </a:cubicBezTo>
                    <a:cubicBezTo>
                      <a:pt x="10" y="207"/>
                      <a:pt x="10" y="207"/>
                      <a:pt x="10" y="207"/>
                    </a:cubicBezTo>
                    <a:cubicBezTo>
                      <a:pt x="63" y="173"/>
                      <a:pt x="63" y="173"/>
                      <a:pt x="63" y="173"/>
                    </a:cubicBezTo>
                    <a:cubicBezTo>
                      <a:pt x="31" y="192"/>
                      <a:pt x="25" y="195"/>
                      <a:pt x="23" y="19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23" y="196"/>
                      <a:pt x="23" y="196"/>
                      <a:pt x="23" y="196"/>
                    </a:cubicBezTo>
                    <a:cubicBezTo>
                      <a:pt x="22" y="196"/>
                      <a:pt x="22" y="196"/>
                      <a:pt x="22" y="196"/>
                    </a:cubicBezTo>
                    <a:cubicBezTo>
                      <a:pt x="22" y="196"/>
                      <a:pt x="22" y="196"/>
                      <a:pt x="22" y="195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1" y="201"/>
                      <a:pt x="1" y="201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0"/>
                      <a:pt x="0" y="200"/>
                      <a:pt x="42" y="169"/>
                    </a:cubicBezTo>
                    <a:cubicBezTo>
                      <a:pt x="55" y="160"/>
                      <a:pt x="68" y="150"/>
                      <a:pt x="76" y="144"/>
                    </a:cubicBezTo>
                    <a:cubicBezTo>
                      <a:pt x="33" y="169"/>
                      <a:pt x="25" y="174"/>
                      <a:pt x="23" y="175"/>
                    </a:cubicBezTo>
                    <a:cubicBezTo>
                      <a:pt x="23" y="175"/>
                      <a:pt x="23" y="175"/>
                      <a:pt x="23" y="175"/>
                    </a:cubicBezTo>
                    <a:cubicBezTo>
                      <a:pt x="23" y="175"/>
                      <a:pt x="23" y="175"/>
                      <a:pt x="23" y="175"/>
                    </a:cubicBezTo>
                    <a:cubicBezTo>
                      <a:pt x="23" y="175"/>
                      <a:pt x="23" y="175"/>
                      <a:pt x="23" y="175"/>
                    </a:cubicBezTo>
                    <a:cubicBezTo>
                      <a:pt x="23" y="175"/>
                      <a:pt x="22" y="175"/>
                      <a:pt x="22" y="175"/>
                    </a:cubicBezTo>
                    <a:cubicBezTo>
                      <a:pt x="22" y="174"/>
                      <a:pt x="22" y="174"/>
                      <a:pt x="23" y="174"/>
                    </a:cubicBezTo>
                    <a:cubicBezTo>
                      <a:pt x="23" y="174"/>
                      <a:pt x="23" y="174"/>
                      <a:pt x="23" y="174"/>
                    </a:cubicBezTo>
                    <a:cubicBezTo>
                      <a:pt x="23" y="174"/>
                      <a:pt x="23" y="174"/>
                      <a:pt x="23" y="174"/>
                    </a:cubicBezTo>
                    <a:cubicBezTo>
                      <a:pt x="24" y="173"/>
                      <a:pt x="27" y="171"/>
                      <a:pt x="35" y="166"/>
                    </a:cubicBezTo>
                    <a:cubicBezTo>
                      <a:pt x="43" y="161"/>
                      <a:pt x="53" y="155"/>
                      <a:pt x="62" y="149"/>
                    </a:cubicBezTo>
                    <a:cubicBezTo>
                      <a:pt x="64" y="148"/>
                      <a:pt x="66" y="147"/>
                      <a:pt x="67" y="146"/>
                    </a:cubicBezTo>
                    <a:cubicBezTo>
                      <a:pt x="13" y="177"/>
                      <a:pt x="13" y="177"/>
                      <a:pt x="13" y="177"/>
                    </a:cubicBezTo>
                    <a:cubicBezTo>
                      <a:pt x="13" y="177"/>
                      <a:pt x="12" y="177"/>
                      <a:pt x="12" y="177"/>
                    </a:cubicBezTo>
                    <a:cubicBezTo>
                      <a:pt x="12" y="177"/>
                      <a:pt x="12" y="177"/>
                      <a:pt x="12" y="177"/>
                    </a:cubicBezTo>
                    <a:cubicBezTo>
                      <a:pt x="12" y="177"/>
                      <a:pt x="12" y="177"/>
                      <a:pt x="12" y="177"/>
                    </a:cubicBezTo>
                    <a:cubicBezTo>
                      <a:pt x="13" y="176"/>
                      <a:pt x="13" y="176"/>
                      <a:pt x="13" y="176"/>
                    </a:cubicBezTo>
                    <a:cubicBezTo>
                      <a:pt x="13" y="176"/>
                      <a:pt x="14" y="175"/>
                      <a:pt x="16" y="174"/>
                    </a:cubicBezTo>
                    <a:cubicBezTo>
                      <a:pt x="18" y="173"/>
                      <a:pt x="22" y="170"/>
                      <a:pt x="26" y="168"/>
                    </a:cubicBezTo>
                    <a:cubicBezTo>
                      <a:pt x="34" y="163"/>
                      <a:pt x="45" y="156"/>
                      <a:pt x="56" y="149"/>
                    </a:cubicBezTo>
                    <a:cubicBezTo>
                      <a:pt x="64" y="144"/>
                      <a:pt x="71" y="139"/>
                      <a:pt x="78" y="135"/>
                    </a:cubicBezTo>
                    <a:cubicBezTo>
                      <a:pt x="59" y="146"/>
                      <a:pt x="30" y="163"/>
                      <a:pt x="12" y="174"/>
                    </a:cubicBezTo>
                    <a:cubicBezTo>
                      <a:pt x="12" y="174"/>
                      <a:pt x="11" y="174"/>
                      <a:pt x="11" y="174"/>
                    </a:cubicBezTo>
                    <a:cubicBezTo>
                      <a:pt x="11" y="174"/>
                      <a:pt x="11" y="174"/>
                      <a:pt x="11" y="174"/>
                    </a:cubicBezTo>
                    <a:cubicBezTo>
                      <a:pt x="11" y="173"/>
                      <a:pt x="11" y="173"/>
                      <a:pt x="11" y="173"/>
                    </a:cubicBezTo>
                    <a:cubicBezTo>
                      <a:pt x="11" y="173"/>
                      <a:pt x="11" y="173"/>
                      <a:pt x="11" y="173"/>
                    </a:cubicBezTo>
                    <a:cubicBezTo>
                      <a:pt x="11" y="173"/>
                      <a:pt x="11" y="173"/>
                      <a:pt x="11" y="173"/>
                    </a:cubicBezTo>
                    <a:cubicBezTo>
                      <a:pt x="12" y="172"/>
                      <a:pt x="16" y="170"/>
                      <a:pt x="26" y="163"/>
                    </a:cubicBezTo>
                    <a:cubicBezTo>
                      <a:pt x="35" y="157"/>
                      <a:pt x="48" y="148"/>
                      <a:pt x="65" y="137"/>
                    </a:cubicBezTo>
                    <a:cubicBezTo>
                      <a:pt x="97" y="117"/>
                      <a:pt x="137" y="90"/>
                      <a:pt x="172" y="68"/>
                    </a:cubicBezTo>
                    <a:cubicBezTo>
                      <a:pt x="200" y="49"/>
                      <a:pt x="226" y="32"/>
                      <a:pt x="240" y="23"/>
                    </a:cubicBezTo>
                    <a:cubicBezTo>
                      <a:pt x="225" y="32"/>
                      <a:pt x="196" y="49"/>
                      <a:pt x="165" y="67"/>
                    </a:cubicBezTo>
                    <a:cubicBezTo>
                      <a:pt x="66" y="125"/>
                      <a:pt x="22" y="151"/>
                      <a:pt x="17" y="152"/>
                    </a:cubicBezTo>
                    <a:cubicBezTo>
                      <a:pt x="17" y="152"/>
                      <a:pt x="17" y="152"/>
                      <a:pt x="17" y="152"/>
                    </a:cubicBezTo>
                    <a:cubicBezTo>
                      <a:pt x="17" y="152"/>
                      <a:pt x="17" y="152"/>
                      <a:pt x="17" y="152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16" y="152"/>
                      <a:pt x="16" y="152"/>
                      <a:pt x="16" y="152"/>
                    </a:cubicBezTo>
                    <a:cubicBezTo>
                      <a:pt x="242" y="4"/>
                      <a:pt x="242" y="4"/>
                      <a:pt x="242" y="4"/>
                    </a:cubicBezTo>
                    <a:cubicBezTo>
                      <a:pt x="222" y="15"/>
                      <a:pt x="164" y="49"/>
                      <a:pt x="116" y="77"/>
                    </a:cubicBezTo>
                    <a:cubicBezTo>
                      <a:pt x="42" y="121"/>
                      <a:pt x="22" y="133"/>
                      <a:pt x="20" y="133"/>
                    </a:cubicBezTo>
                    <a:cubicBezTo>
                      <a:pt x="20" y="133"/>
                      <a:pt x="20" y="133"/>
                      <a:pt x="20" y="133"/>
                    </a:cubicBezTo>
                    <a:cubicBezTo>
                      <a:pt x="20" y="133"/>
                      <a:pt x="20" y="133"/>
                      <a:pt x="20" y="132"/>
                    </a:cubicBezTo>
                    <a:cubicBezTo>
                      <a:pt x="20" y="132"/>
                      <a:pt x="19" y="131"/>
                      <a:pt x="104" y="72"/>
                    </a:cubicBezTo>
                    <a:cubicBezTo>
                      <a:pt x="120" y="60"/>
                      <a:pt x="134" y="50"/>
                      <a:pt x="140" y="45"/>
                    </a:cubicBezTo>
                    <a:cubicBezTo>
                      <a:pt x="123" y="55"/>
                      <a:pt x="58" y="93"/>
                      <a:pt x="21" y="115"/>
                    </a:cubicBezTo>
                    <a:cubicBezTo>
                      <a:pt x="21" y="115"/>
                      <a:pt x="21" y="115"/>
                      <a:pt x="21" y="115"/>
                    </a:cubicBezTo>
                    <a:cubicBezTo>
                      <a:pt x="21" y="115"/>
                      <a:pt x="20" y="115"/>
                      <a:pt x="20" y="115"/>
                    </a:cubicBezTo>
                    <a:cubicBezTo>
                      <a:pt x="20" y="114"/>
                      <a:pt x="20" y="114"/>
                      <a:pt x="21" y="114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21" y="114"/>
                      <a:pt x="21" y="114"/>
                      <a:pt x="21" y="114"/>
                    </a:cubicBezTo>
                    <a:cubicBezTo>
                      <a:pt x="22" y="113"/>
                      <a:pt x="23" y="112"/>
                      <a:pt x="25" y="111"/>
                    </a:cubicBezTo>
                    <a:cubicBezTo>
                      <a:pt x="38" y="102"/>
                      <a:pt x="38" y="102"/>
                      <a:pt x="38" y="102"/>
                    </a:cubicBezTo>
                    <a:cubicBezTo>
                      <a:pt x="48" y="94"/>
                      <a:pt x="62" y="85"/>
                      <a:pt x="76" y="75"/>
                    </a:cubicBezTo>
                    <a:cubicBezTo>
                      <a:pt x="123" y="41"/>
                      <a:pt x="123" y="41"/>
                      <a:pt x="123" y="41"/>
                    </a:cubicBezTo>
                    <a:cubicBezTo>
                      <a:pt x="61" y="78"/>
                      <a:pt x="26" y="97"/>
                      <a:pt x="20" y="100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101"/>
                      <a:pt x="20" y="101"/>
                      <a:pt x="20" y="101"/>
                    </a:cubicBezTo>
                    <a:cubicBezTo>
                      <a:pt x="20" y="101"/>
                      <a:pt x="20" y="101"/>
                      <a:pt x="19" y="101"/>
                    </a:cubicBezTo>
                    <a:cubicBezTo>
                      <a:pt x="19" y="101"/>
                      <a:pt x="19" y="101"/>
                      <a:pt x="19" y="101"/>
                    </a:cubicBezTo>
                    <a:cubicBezTo>
                      <a:pt x="19" y="100"/>
                      <a:pt x="19" y="100"/>
                      <a:pt x="19" y="100"/>
                    </a:cubicBezTo>
                    <a:cubicBezTo>
                      <a:pt x="8" y="107"/>
                      <a:pt x="4" y="109"/>
                      <a:pt x="3" y="109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2" y="110"/>
                      <a:pt x="2" y="110"/>
                      <a:pt x="2" y="110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2" y="109"/>
                      <a:pt x="2" y="109"/>
                      <a:pt x="2" y="109"/>
                    </a:cubicBezTo>
                    <a:cubicBezTo>
                      <a:pt x="27" y="93"/>
                      <a:pt x="69" y="67"/>
                      <a:pt x="92" y="53"/>
                    </a:cubicBezTo>
                    <a:cubicBezTo>
                      <a:pt x="67" y="67"/>
                      <a:pt x="26" y="91"/>
                      <a:pt x="25" y="92"/>
                    </a:cubicBezTo>
                    <a:cubicBezTo>
                      <a:pt x="25" y="92"/>
                      <a:pt x="24" y="92"/>
                      <a:pt x="24" y="92"/>
                    </a:cubicBezTo>
                    <a:cubicBezTo>
                      <a:pt x="24" y="91"/>
                      <a:pt x="24" y="91"/>
                      <a:pt x="24" y="91"/>
                    </a:cubicBezTo>
                    <a:cubicBezTo>
                      <a:pt x="74" y="53"/>
                      <a:pt x="74" y="53"/>
                      <a:pt x="74" y="53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9" y="85"/>
                      <a:pt x="19" y="85"/>
                      <a:pt x="19" y="85"/>
                    </a:cubicBezTo>
                    <a:cubicBezTo>
                      <a:pt x="19" y="85"/>
                      <a:pt x="19" y="85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19" y="84"/>
                      <a:pt x="19" y="84"/>
                      <a:pt x="19" y="84"/>
                    </a:cubicBezTo>
                    <a:cubicBezTo>
                      <a:pt x="20" y="83"/>
                      <a:pt x="26" y="78"/>
                      <a:pt x="46" y="61"/>
                    </a:cubicBezTo>
                    <a:cubicBezTo>
                      <a:pt x="56" y="53"/>
                      <a:pt x="68" y="44"/>
                      <a:pt x="73" y="39"/>
                    </a:cubicBezTo>
                    <a:cubicBezTo>
                      <a:pt x="66" y="43"/>
                      <a:pt x="49" y="53"/>
                      <a:pt x="49" y="53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77" y="36"/>
                      <a:pt x="77" y="36"/>
                      <a:pt x="77" y="36"/>
                    </a:cubicBezTo>
                    <a:cubicBezTo>
                      <a:pt x="77" y="36"/>
                      <a:pt x="77" y="36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7" y="37"/>
                      <a:pt x="77" y="37"/>
                      <a:pt x="77" y="37"/>
                    </a:cubicBezTo>
                    <a:cubicBezTo>
                      <a:pt x="76" y="38"/>
                      <a:pt x="70" y="43"/>
                      <a:pt x="47" y="62"/>
                    </a:cubicBezTo>
                    <a:cubicBezTo>
                      <a:pt x="37" y="70"/>
                      <a:pt x="28" y="78"/>
                      <a:pt x="23" y="82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0" y="49"/>
                      <a:pt x="80" y="49"/>
                      <a:pt x="80" y="49"/>
                    </a:cubicBezTo>
                    <a:cubicBezTo>
                      <a:pt x="81" y="49"/>
                      <a:pt x="81" y="50"/>
                      <a:pt x="80" y="50"/>
                    </a:cubicBezTo>
                    <a:cubicBezTo>
                      <a:pt x="31" y="87"/>
                      <a:pt x="31" y="87"/>
                      <a:pt x="31" y="87"/>
                    </a:cubicBezTo>
                    <a:cubicBezTo>
                      <a:pt x="107" y="43"/>
                      <a:pt x="107" y="43"/>
                      <a:pt x="107" y="43"/>
                    </a:cubicBezTo>
                    <a:cubicBezTo>
                      <a:pt x="109" y="42"/>
                      <a:pt x="110" y="42"/>
                      <a:pt x="110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1"/>
                      <a:pt x="111" y="41"/>
                    </a:cubicBezTo>
                    <a:cubicBezTo>
                      <a:pt x="111" y="41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1" y="42"/>
                      <a:pt x="111" y="42"/>
                      <a:pt x="111" y="42"/>
                    </a:cubicBezTo>
                    <a:cubicBezTo>
                      <a:pt x="110" y="43"/>
                      <a:pt x="106" y="45"/>
                      <a:pt x="94" y="53"/>
                    </a:cubicBezTo>
                    <a:cubicBezTo>
                      <a:pt x="85" y="58"/>
                      <a:pt x="73" y="66"/>
                      <a:pt x="57" y="76"/>
                    </a:cubicBezTo>
                    <a:cubicBezTo>
                      <a:pt x="45" y="83"/>
                      <a:pt x="33" y="91"/>
                      <a:pt x="23" y="97"/>
                    </a:cubicBezTo>
                    <a:cubicBezTo>
                      <a:pt x="40" y="87"/>
                      <a:pt x="63" y="73"/>
                      <a:pt x="81" y="63"/>
                    </a:cubicBezTo>
                    <a:cubicBezTo>
                      <a:pt x="104" y="50"/>
                      <a:pt x="110" y="46"/>
                      <a:pt x="112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113" y="45"/>
                      <a:pt x="113" y="45"/>
                      <a:pt x="113" y="45"/>
                    </a:cubicBezTo>
                    <a:cubicBezTo>
                      <a:pt x="74" y="69"/>
                      <a:pt x="74" y="69"/>
                      <a:pt x="74" y="69"/>
                    </a:cubicBezTo>
                    <a:cubicBezTo>
                      <a:pt x="94" y="57"/>
                      <a:pt x="115" y="45"/>
                      <a:pt x="131" y="35"/>
                    </a:cubicBezTo>
                    <a:cubicBezTo>
                      <a:pt x="131" y="35"/>
                      <a:pt x="132" y="35"/>
                      <a:pt x="132" y="36"/>
                    </a:cubicBezTo>
                    <a:cubicBezTo>
                      <a:pt x="132" y="36"/>
                      <a:pt x="132" y="36"/>
                      <a:pt x="132" y="36"/>
                    </a:cubicBezTo>
                    <a:cubicBezTo>
                      <a:pt x="131" y="37"/>
                      <a:pt x="56" y="90"/>
                      <a:pt x="30" y="109"/>
                    </a:cubicBezTo>
                    <a:cubicBezTo>
                      <a:pt x="70" y="85"/>
                      <a:pt x="143" y="42"/>
                      <a:pt x="145" y="42"/>
                    </a:cubicBezTo>
                    <a:cubicBezTo>
                      <a:pt x="145" y="42"/>
                      <a:pt x="145" y="42"/>
                      <a:pt x="145" y="42"/>
                    </a:cubicBezTo>
                    <a:cubicBezTo>
                      <a:pt x="145" y="42"/>
                      <a:pt x="145" y="43"/>
                      <a:pt x="145" y="43"/>
                    </a:cubicBezTo>
                    <a:cubicBezTo>
                      <a:pt x="145" y="43"/>
                      <a:pt x="145" y="43"/>
                      <a:pt x="133" y="52"/>
                    </a:cubicBezTo>
                    <a:cubicBezTo>
                      <a:pt x="126" y="57"/>
                      <a:pt x="116" y="64"/>
                      <a:pt x="104" y="72"/>
                    </a:cubicBezTo>
                    <a:cubicBezTo>
                      <a:pt x="74" y="94"/>
                      <a:pt x="34" y="122"/>
                      <a:pt x="24" y="130"/>
                    </a:cubicBezTo>
                    <a:cubicBezTo>
                      <a:pt x="35" y="124"/>
                      <a:pt x="74" y="101"/>
                      <a:pt x="115" y="77"/>
                    </a:cubicBezTo>
                    <a:cubicBezTo>
                      <a:pt x="207" y="23"/>
                      <a:pt x="246" y="0"/>
                      <a:pt x="249" y="0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9" y="0"/>
                      <a:pt x="249" y="0"/>
                      <a:pt x="249" y="0"/>
                    </a:cubicBezTo>
                    <a:cubicBezTo>
                      <a:pt x="249" y="1"/>
                      <a:pt x="249" y="1"/>
                      <a:pt x="249" y="1"/>
                    </a:cubicBezTo>
                    <a:cubicBezTo>
                      <a:pt x="25" y="147"/>
                      <a:pt x="25" y="147"/>
                      <a:pt x="25" y="147"/>
                    </a:cubicBezTo>
                    <a:cubicBezTo>
                      <a:pt x="47" y="135"/>
                      <a:pt x="111" y="97"/>
                      <a:pt x="165" y="66"/>
                    </a:cubicBezTo>
                    <a:cubicBezTo>
                      <a:pt x="234" y="25"/>
                      <a:pt x="248" y="18"/>
                      <a:pt x="250" y="16"/>
                    </a:cubicBezTo>
                    <a:cubicBezTo>
                      <a:pt x="250" y="16"/>
                      <a:pt x="251" y="16"/>
                      <a:pt x="251" y="16"/>
                    </a:cubicBezTo>
                    <a:cubicBezTo>
                      <a:pt x="251" y="16"/>
                      <a:pt x="251" y="16"/>
                      <a:pt x="251" y="16"/>
                    </a:cubicBezTo>
                    <a:cubicBezTo>
                      <a:pt x="251" y="16"/>
                      <a:pt x="251" y="16"/>
                      <a:pt x="251" y="16"/>
                    </a:cubicBezTo>
                    <a:cubicBezTo>
                      <a:pt x="251" y="16"/>
                      <a:pt x="251" y="16"/>
                      <a:pt x="251" y="16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251" y="17"/>
                      <a:pt x="251" y="17"/>
                      <a:pt x="251" y="17"/>
                    </a:cubicBezTo>
                    <a:cubicBezTo>
                      <a:pt x="250" y="18"/>
                      <a:pt x="249" y="19"/>
                      <a:pt x="245" y="21"/>
                    </a:cubicBezTo>
                    <a:cubicBezTo>
                      <a:pt x="241" y="24"/>
                      <a:pt x="235" y="27"/>
                      <a:pt x="228" y="32"/>
                    </a:cubicBezTo>
                    <a:cubicBezTo>
                      <a:pt x="214" y="41"/>
                      <a:pt x="194" y="54"/>
                      <a:pt x="173" y="68"/>
                    </a:cubicBezTo>
                    <a:cubicBezTo>
                      <a:pt x="119" y="103"/>
                      <a:pt x="49" y="149"/>
                      <a:pt x="23" y="166"/>
                    </a:cubicBezTo>
                    <a:cubicBezTo>
                      <a:pt x="82" y="132"/>
                      <a:pt x="95" y="124"/>
                      <a:pt x="99" y="123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122"/>
                      <a:pt x="99" y="122"/>
                      <a:pt x="99" y="122"/>
                    </a:cubicBezTo>
                    <a:cubicBezTo>
                      <a:pt x="99" y="122"/>
                      <a:pt x="100" y="122"/>
                      <a:pt x="100" y="122"/>
                    </a:cubicBezTo>
                    <a:cubicBezTo>
                      <a:pt x="100" y="122"/>
                      <a:pt x="100" y="122"/>
                      <a:pt x="100" y="122"/>
                    </a:cubicBezTo>
                    <a:cubicBezTo>
                      <a:pt x="100" y="123"/>
                      <a:pt x="100" y="123"/>
                      <a:pt x="100" y="123"/>
                    </a:cubicBezTo>
                    <a:cubicBezTo>
                      <a:pt x="81" y="134"/>
                      <a:pt x="52" y="153"/>
                      <a:pt x="33" y="165"/>
                    </a:cubicBezTo>
                    <a:cubicBezTo>
                      <a:pt x="89" y="132"/>
                      <a:pt x="89" y="132"/>
                      <a:pt x="89" y="132"/>
                    </a:cubicBezTo>
                    <a:cubicBezTo>
                      <a:pt x="89" y="132"/>
                      <a:pt x="89" y="132"/>
                      <a:pt x="89" y="133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9" y="133"/>
                      <a:pt x="89" y="133"/>
                      <a:pt x="89" y="133"/>
                    </a:cubicBezTo>
                    <a:cubicBezTo>
                      <a:pt x="89" y="134"/>
                      <a:pt x="89" y="134"/>
                      <a:pt x="89" y="134"/>
                    </a:cubicBezTo>
                    <a:cubicBezTo>
                      <a:pt x="88" y="134"/>
                      <a:pt x="86" y="136"/>
                      <a:pt x="81" y="138"/>
                    </a:cubicBezTo>
                    <a:cubicBezTo>
                      <a:pt x="76" y="141"/>
                      <a:pt x="70" y="145"/>
                      <a:pt x="63" y="150"/>
                    </a:cubicBezTo>
                    <a:cubicBezTo>
                      <a:pt x="55" y="155"/>
                      <a:pt x="46" y="160"/>
                      <a:pt x="38" y="165"/>
                    </a:cubicBezTo>
                    <a:cubicBezTo>
                      <a:pt x="52" y="157"/>
                      <a:pt x="71" y="146"/>
                      <a:pt x="83" y="139"/>
                    </a:cubicBezTo>
                    <a:cubicBezTo>
                      <a:pt x="84" y="139"/>
                      <a:pt x="84" y="139"/>
                      <a:pt x="84" y="139"/>
                    </a:cubicBezTo>
                    <a:cubicBezTo>
                      <a:pt x="84" y="139"/>
                      <a:pt x="84" y="139"/>
                      <a:pt x="84" y="140"/>
                    </a:cubicBezTo>
                    <a:cubicBezTo>
                      <a:pt x="64" y="154"/>
                      <a:pt x="17" y="188"/>
                      <a:pt x="4" y="198"/>
                    </a:cubicBezTo>
                    <a:cubicBezTo>
                      <a:pt x="17" y="191"/>
                      <a:pt x="65" y="163"/>
                      <a:pt x="91" y="148"/>
                    </a:cubicBezTo>
                    <a:cubicBezTo>
                      <a:pt x="91" y="148"/>
                      <a:pt x="92" y="148"/>
                      <a:pt x="92" y="148"/>
                    </a:cubicBezTo>
                    <a:cubicBezTo>
                      <a:pt x="92" y="148"/>
                      <a:pt x="92" y="148"/>
                      <a:pt x="92" y="148"/>
                    </a:cubicBezTo>
                    <a:cubicBezTo>
                      <a:pt x="30" y="191"/>
                      <a:pt x="30" y="191"/>
                      <a:pt x="30" y="191"/>
                    </a:cubicBezTo>
                    <a:cubicBezTo>
                      <a:pt x="43" y="184"/>
                      <a:pt x="72" y="167"/>
                      <a:pt x="85" y="159"/>
                    </a:cubicBezTo>
                    <a:cubicBezTo>
                      <a:pt x="85" y="159"/>
                      <a:pt x="85" y="159"/>
                      <a:pt x="85" y="160"/>
                    </a:cubicBezTo>
                    <a:cubicBezTo>
                      <a:pt x="85" y="160"/>
                      <a:pt x="85" y="160"/>
                      <a:pt x="85" y="160"/>
                    </a:cubicBezTo>
                    <a:cubicBezTo>
                      <a:pt x="29" y="196"/>
                      <a:pt x="29" y="196"/>
                      <a:pt x="29" y="196"/>
                    </a:cubicBezTo>
                    <a:cubicBezTo>
                      <a:pt x="104" y="153"/>
                      <a:pt x="104" y="153"/>
                      <a:pt x="104" y="153"/>
                    </a:cubicBezTo>
                    <a:cubicBezTo>
                      <a:pt x="104" y="153"/>
                      <a:pt x="104" y="153"/>
                      <a:pt x="104" y="153"/>
                    </a:cubicBezTo>
                    <a:cubicBezTo>
                      <a:pt x="106" y="152"/>
                      <a:pt x="107" y="152"/>
                      <a:pt x="107" y="152"/>
                    </a:cubicBezTo>
                    <a:cubicBezTo>
                      <a:pt x="107" y="152"/>
                      <a:pt x="107" y="152"/>
                      <a:pt x="107" y="152"/>
                    </a:cubicBezTo>
                    <a:cubicBezTo>
                      <a:pt x="108" y="152"/>
                      <a:pt x="108" y="152"/>
                      <a:pt x="69" y="183"/>
                    </a:cubicBezTo>
                    <a:cubicBezTo>
                      <a:pt x="49" y="198"/>
                      <a:pt x="25" y="217"/>
                      <a:pt x="16" y="224"/>
                    </a:cubicBezTo>
                    <a:cubicBezTo>
                      <a:pt x="27" y="217"/>
                      <a:pt x="62" y="197"/>
                      <a:pt x="84" y="185"/>
                    </a:cubicBezTo>
                    <a:cubicBezTo>
                      <a:pt x="101" y="174"/>
                      <a:pt x="106" y="172"/>
                      <a:pt x="107" y="171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7" y="171"/>
                      <a:pt x="107" y="171"/>
                      <a:pt x="107" y="171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08" y="171"/>
                      <a:pt x="108" y="171"/>
                      <a:pt x="108" y="171"/>
                    </a:cubicBezTo>
                    <a:cubicBezTo>
                      <a:pt x="108" y="171"/>
                      <a:pt x="108" y="171"/>
                      <a:pt x="108" y="172"/>
                    </a:cubicBezTo>
                    <a:cubicBezTo>
                      <a:pt x="108" y="172"/>
                      <a:pt x="108" y="172"/>
                      <a:pt x="108" y="172"/>
                    </a:cubicBezTo>
                    <a:cubicBezTo>
                      <a:pt x="108" y="172"/>
                      <a:pt x="108" y="172"/>
                      <a:pt x="107" y="172"/>
                    </a:cubicBezTo>
                    <a:cubicBezTo>
                      <a:pt x="106" y="173"/>
                      <a:pt x="101" y="176"/>
                      <a:pt x="83" y="187"/>
                    </a:cubicBezTo>
                    <a:cubicBezTo>
                      <a:pt x="11" y="241"/>
                      <a:pt x="11" y="241"/>
                      <a:pt x="11" y="241"/>
                    </a:cubicBezTo>
                    <a:cubicBezTo>
                      <a:pt x="23" y="234"/>
                      <a:pt x="51" y="218"/>
                      <a:pt x="73" y="205"/>
                    </a:cubicBezTo>
                    <a:cubicBezTo>
                      <a:pt x="83" y="199"/>
                      <a:pt x="92" y="194"/>
                      <a:pt x="99" y="190"/>
                    </a:cubicBezTo>
                    <a:cubicBezTo>
                      <a:pt x="105" y="186"/>
                      <a:pt x="108" y="185"/>
                      <a:pt x="109" y="184"/>
                    </a:cubicBezTo>
                    <a:cubicBezTo>
                      <a:pt x="109" y="184"/>
                      <a:pt x="109" y="184"/>
                      <a:pt x="109" y="184"/>
                    </a:cubicBezTo>
                    <a:cubicBezTo>
                      <a:pt x="109" y="184"/>
                      <a:pt x="109" y="184"/>
                      <a:pt x="109" y="184"/>
                    </a:cubicBezTo>
                    <a:cubicBezTo>
                      <a:pt x="110" y="184"/>
                      <a:pt x="110" y="184"/>
                      <a:pt x="110" y="184"/>
                    </a:cubicBezTo>
                    <a:cubicBezTo>
                      <a:pt x="110" y="184"/>
                      <a:pt x="110" y="184"/>
                      <a:pt x="110" y="185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10" y="185"/>
                      <a:pt x="110" y="185"/>
                      <a:pt x="110" y="185"/>
                    </a:cubicBezTo>
                    <a:cubicBezTo>
                      <a:pt x="109" y="185"/>
                      <a:pt x="108" y="186"/>
                      <a:pt x="105" y="188"/>
                    </a:cubicBezTo>
                    <a:cubicBezTo>
                      <a:pt x="10" y="255"/>
                      <a:pt x="10" y="255"/>
                      <a:pt x="10" y="255"/>
                    </a:cubicBezTo>
                    <a:cubicBezTo>
                      <a:pt x="25" y="247"/>
                      <a:pt x="61" y="225"/>
                      <a:pt x="82" y="213"/>
                    </a:cubicBezTo>
                    <a:cubicBezTo>
                      <a:pt x="98" y="204"/>
                      <a:pt x="102" y="201"/>
                      <a:pt x="104" y="201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4" y="200"/>
                      <a:pt x="104" y="200"/>
                      <a:pt x="104" y="200"/>
                    </a:cubicBezTo>
                    <a:cubicBezTo>
                      <a:pt x="105" y="200"/>
                      <a:pt x="105" y="200"/>
                      <a:pt x="105" y="201"/>
                    </a:cubicBezTo>
                    <a:cubicBezTo>
                      <a:pt x="105" y="201"/>
                      <a:pt x="105" y="201"/>
                      <a:pt x="105" y="201"/>
                    </a:cubicBezTo>
                    <a:cubicBezTo>
                      <a:pt x="36" y="245"/>
                      <a:pt x="36" y="245"/>
                      <a:pt x="36" y="245"/>
                    </a:cubicBezTo>
                    <a:cubicBezTo>
                      <a:pt x="41" y="242"/>
                      <a:pt x="49" y="238"/>
                      <a:pt x="58" y="233"/>
                    </a:cubicBezTo>
                    <a:cubicBezTo>
                      <a:pt x="95" y="211"/>
                      <a:pt x="102" y="207"/>
                      <a:pt x="104" y="207"/>
                    </a:cubicBezTo>
                    <a:cubicBezTo>
                      <a:pt x="104" y="207"/>
                      <a:pt x="104" y="207"/>
                      <a:pt x="104" y="207"/>
                    </a:cubicBezTo>
                    <a:cubicBezTo>
                      <a:pt x="104" y="207"/>
                      <a:pt x="104" y="207"/>
                      <a:pt x="104" y="207"/>
                    </a:cubicBezTo>
                    <a:cubicBezTo>
                      <a:pt x="104" y="206"/>
                      <a:pt x="104" y="206"/>
                      <a:pt x="104" y="207"/>
                    </a:cubicBezTo>
                    <a:cubicBezTo>
                      <a:pt x="104" y="207"/>
                      <a:pt x="104" y="207"/>
                      <a:pt x="104" y="207"/>
                    </a:cubicBezTo>
                    <a:cubicBezTo>
                      <a:pt x="104" y="207"/>
                      <a:pt x="104" y="207"/>
                      <a:pt x="104" y="207"/>
                    </a:cubicBezTo>
                    <a:cubicBezTo>
                      <a:pt x="104" y="207"/>
                      <a:pt x="104" y="207"/>
                      <a:pt x="100" y="210"/>
                    </a:cubicBezTo>
                    <a:cubicBezTo>
                      <a:pt x="100" y="210"/>
                      <a:pt x="100" y="210"/>
                      <a:pt x="100" y="210"/>
                    </a:cubicBezTo>
                    <a:cubicBezTo>
                      <a:pt x="100" y="210"/>
                      <a:pt x="100" y="210"/>
                      <a:pt x="100" y="210"/>
                    </a:cubicBezTo>
                    <a:cubicBezTo>
                      <a:pt x="98" y="212"/>
                      <a:pt x="89" y="217"/>
                      <a:pt x="57" y="237"/>
                    </a:cubicBezTo>
                    <a:cubicBezTo>
                      <a:pt x="46" y="244"/>
                      <a:pt x="36" y="250"/>
                      <a:pt x="28" y="256"/>
                    </a:cubicBezTo>
                    <a:cubicBezTo>
                      <a:pt x="48" y="244"/>
                      <a:pt x="84" y="223"/>
                      <a:pt x="101" y="213"/>
                    </a:cubicBezTo>
                    <a:cubicBezTo>
                      <a:pt x="101" y="213"/>
                      <a:pt x="101" y="213"/>
                      <a:pt x="102" y="213"/>
                    </a:cubicBezTo>
                    <a:cubicBezTo>
                      <a:pt x="102" y="213"/>
                      <a:pt x="102" y="213"/>
                      <a:pt x="102" y="213"/>
                    </a:cubicBezTo>
                    <a:cubicBezTo>
                      <a:pt x="102" y="213"/>
                      <a:pt x="102" y="213"/>
                      <a:pt x="102" y="213"/>
                    </a:cubicBezTo>
                    <a:cubicBezTo>
                      <a:pt x="102" y="214"/>
                      <a:pt x="102" y="214"/>
                      <a:pt x="102" y="214"/>
                    </a:cubicBezTo>
                    <a:cubicBezTo>
                      <a:pt x="101" y="214"/>
                      <a:pt x="101" y="214"/>
                      <a:pt x="101" y="214"/>
                    </a:cubicBezTo>
                    <a:cubicBezTo>
                      <a:pt x="100" y="214"/>
                      <a:pt x="99" y="215"/>
                      <a:pt x="97" y="216"/>
                    </a:cubicBezTo>
                    <a:cubicBezTo>
                      <a:pt x="97" y="217"/>
                      <a:pt x="96" y="217"/>
                      <a:pt x="95" y="218"/>
                    </a:cubicBezTo>
                    <a:cubicBezTo>
                      <a:pt x="95" y="218"/>
                      <a:pt x="95" y="218"/>
                      <a:pt x="95" y="218"/>
                    </a:cubicBezTo>
                    <a:cubicBezTo>
                      <a:pt x="95" y="218"/>
                      <a:pt x="95" y="218"/>
                      <a:pt x="95" y="218"/>
                    </a:cubicBezTo>
                    <a:cubicBezTo>
                      <a:pt x="95" y="219"/>
                      <a:pt x="95" y="219"/>
                      <a:pt x="48" y="250"/>
                    </a:cubicBezTo>
                    <a:cubicBezTo>
                      <a:pt x="36" y="258"/>
                      <a:pt x="24" y="266"/>
                      <a:pt x="15" y="272"/>
                    </a:cubicBezTo>
                    <a:cubicBezTo>
                      <a:pt x="27" y="265"/>
                      <a:pt x="45" y="255"/>
                      <a:pt x="64" y="244"/>
                    </a:cubicBezTo>
                    <a:cubicBezTo>
                      <a:pt x="79" y="235"/>
                      <a:pt x="95" y="226"/>
                      <a:pt x="107" y="219"/>
                    </a:cubicBezTo>
                    <a:cubicBezTo>
                      <a:pt x="113" y="216"/>
                      <a:pt x="117" y="213"/>
                      <a:pt x="121" y="211"/>
                    </a:cubicBezTo>
                    <a:cubicBezTo>
                      <a:pt x="124" y="209"/>
                      <a:pt x="125" y="208"/>
                      <a:pt x="126" y="208"/>
                    </a:cubicBezTo>
                    <a:cubicBezTo>
                      <a:pt x="126" y="208"/>
                      <a:pt x="126" y="208"/>
                      <a:pt x="126" y="208"/>
                    </a:cubicBezTo>
                    <a:cubicBezTo>
                      <a:pt x="126" y="208"/>
                      <a:pt x="126" y="208"/>
                      <a:pt x="126" y="208"/>
                    </a:cubicBezTo>
                    <a:cubicBezTo>
                      <a:pt x="127" y="208"/>
                      <a:pt x="127" y="208"/>
                      <a:pt x="127" y="208"/>
                    </a:cubicBezTo>
                    <a:cubicBezTo>
                      <a:pt x="127" y="208"/>
                      <a:pt x="127" y="208"/>
                      <a:pt x="127" y="209"/>
                    </a:cubicBezTo>
                    <a:cubicBezTo>
                      <a:pt x="127" y="209"/>
                      <a:pt x="127" y="209"/>
                      <a:pt x="127" y="209"/>
                    </a:cubicBezTo>
                    <a:cubicBezTo>
                      <a:pt x="127" y="209"/>
                      <a:pt x="127" y="209"/>
                      <a:pt x="126" y="209"/>
                    </a:cubicBezTo>
                    <a:cubicBezTo>
                      <a:pt x="125" y="210"/>
                      <a:pt x="122" y="212"/>
                      <a:pt x="115" y="217"/>
                    </a:cubicBezTo>
                    <a:cubicBezTo>
                      <a:pt x="107" y="221"/>
                      <a:pt x="97" y="228"/>
                      <a:pt x="86" y="235"/>
                    </a:cubicBezTo>
                    <a:cubicBezTo>
                      <a:pt x="65" y="250"/>
                      <a:pt x="37" y="267"/>
                      <a:pt x="23" y="277"/>
                    </a:cubicBezTo>
                    <a:cubicBezTo>
                      <a:pt x="52" y="260"/>
                      <a:pt x="134" y="213"/>
                      <a:pt x="135" y="212"/>
                    </a:cubicBezTo>
                    <a:cubicBezTo>
                      <a:pt x="135" y="212"/>
                      <a:pt x="136" y="212"/>
                      <a:pt x="136" y="212"/>
                    </a:cubicBezTo>
                    <a:cubicBezTo>
                      <a:pt x="136" y="212"/>
                      <a:pt x="136" y="213"/>
                      <a:pt x="136" y="213"/>
                    </a:cubicBezTo>
                    <a:cubicBezTo>
                      <a:pt x="20" y="290"/>
                      <a:pt x="20" y="290"/>
                      <a:pt x="20" y="290"/>
                    </a:cubicBezTo>
                    <a:cubicBezTo>
                      <a:pt x="29" y="284"/>
                      <a:pt x="44" y="276"/>
                      <a:pt x="59" y="267"/>
                    </a:cubicBezTo>
                    <a:cubicBezTo>
                      <a:pt x="114" y="235"/>
                      <a:pt x="127" y="227"/>
                      <a:pt x="128" y="227"/>
                    </a:cubicBezTo>
                    <a:cubicBezTo>
                      <a:pt x="128" y="227"/>
                      <a:pt x="128" y="227"/>
                      <a:pt x="128" y="227"/>
                    </a:cubicBezTo>
                    <a:cubicBezTo>
                      <a:pt x="128" y="227"/>
                      <a:pt x="129" y="227"/>
                      <a:pt x="129" y="227"/>
                    </a:cubicBezTo>
                    <a:cubicBezTo>
                      <a:pt x="129" y="228"/>
                      <a:pt x="129" y="228"/>
                      <a:pt x="115" y="238"/>
                    </a:cubicBezTo>
                    <a:cubicBezTo>
                      <a:pt x="107" y="243"/>
                      <a:pt x="97" y="251"/>
                      <a:pt x="84" y="260"/>
                    </a:cubicBezTo>
                    <a:cubicBezTo>
                      <a:pt x="69" y="271"/>
                      <a:pt x="54" y="282"/>
                      <a:pt x="46" y="288"/>
                    </a:cubicBezTo>
                    <a:cubicBezTo>
                      <a:pt x="66" y="276"/>
                      <a:pt x="125" y="242"/>
                      <a:pt x="159" y="223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57" y="225"/>
                      <a:pt x="147" y="232"/>
                      <a:pt x="91" y="269"/>
                    </a:cubicBezTo>
                    <a:cubicBezTo>
                      <a:pt x="74" y="279"/>
                      <a:pt x="58" y="290"/>
                      <a:pt x="47" y="297"/>
                    </a:cubicBezTo>
                    <a:cubicBezTo>
                      <a:pt x="173" y="224"/>
                      <a:pt x="240" y="186"/>
                      <a:pt x="246" y="182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6" y="182"/>
                      <a:pt x="246" y="182"/>
                      <a:pt x="246" y="182"/>
                    </a:cubicBezTo>
                    <a:cubicBezTo>
                      <a:pt x="246" y="182"/>
                      <a:pt x="247" y="182"/>
                      <a:pt x="247" y="182"/>
                    </a:cubicBezTo>
                    <a:cubicBezTo>
                      <a:pt x="247" y="182"/>
                      <a:pt x="247" y="182"/>
                      <a:pt x="247" y="182"/>
                    </a:cubicBezTo>
                    <a:cubicBezTo>
                      <a:pt x="247" y="183"/>
                      <a:pt x="247" y="183"/>
                      <a:pt x="247" y="183"/>
                    </a:cubicBezTo>
                    <a:cubicBezTo>
                      <a:pt x="247" y="183"/>
                      <a:pt x="247" y="183"/>
                      <a:pt x="247" y="183"/>
                    </a:cubicBezTo>
                    <a:cubicBezTo>
                      <a:pt x="247" y="183"/>
                      <a:pt x="247" y="183"/>
                      <a:pt x="247" y="183"/>
                    </a:cubicBezTo>
                    <a:cubicBezTo>
                      <a:pt x="245" y="185"/>
                      <a:pt x="239" y="189"/>
                      <a:pt x="212" y="207"/>
                    </a:cubicBezTo>
                    <a:cubicBezTo>
                      <a:pt x="192" y="220"/>
                      <a:pt x="166" y="238"/>
                      <a:pt x="142" y="254"/>
                    </a:cubicBezTo>
                    <a:cubicBezTo>
                      <a:pt x="121" y="268"/>
                      <a:pt x="100" y="282"/>
                      <a:pt x="88" y="290"/>
                    </a:cubicBezTo>
                    <a:cubicBezTo>
                      <a:pt x="256" y="193"/>
                      <a:pt x="256" y="193"/>
                      <a:pt x="256" y="193"/>
                    </a:cubicBezTo>
                    <a:cubicBezTo>
                      <a:pt x="256" y="193"/>
                      <a:pt x="256" y="193"/>
                      <a:pt x="256" y="194"/>
                    </a:cubicBezTo>
                    <a:cubicBezTo>
                      <a:pt x="256" y="194"/>
                      <a:pt x="256" y="194"/>
                      <a:pt x="256" y="194"/>
                    </a:cubicBezTo>
                    <a:cubicBezTo>
                      <a:pt x="216" y="223"/>
                      <a:pt x="145" y="274"/>
                      <a:pt x="127" y="288"/>
                    </a:cubicBezTo>
                    <a:cubicBezTo>
                      <a:pt x="207" y="242"/>
                      <a:pt x="248" y="218"/>
                      <a:pt x="249" y="218"/>
                    </a:cubicBezTo>
                    <a:cubicBezTo>
                      <a:pt x="249" y="218"/>
                      <a:pt x="249" y="218"/>
                      <a:pt x="249" y="218"/>
                    </a:cubicBezTo>
                    <a:cubicBezTo>
                      <a:pt x="249" y="218"/>
                      <a:pt x="249" y="218"/>
                      <a:pt x="249" y="218"/>
                    </a:cubicBezTo>
                    <a:cubicBezTo>
                      <a:pt x="249" y="218"/>
                      <a:pt x="250" y="218"/>
                      <a:pt x="249" y="219"/>
                    </a:cubicBezTo>
                    <a:cubicBezTo>
                      <a:pt x="249" y="219"/>
                      <a:pt x="249" y="219"/>
                      <a:pt x="249" y="219"/>
                    </a:cubicBezTo>
                    <a:cubicBezTo>
                      <a:pt x="249" y="219"/>
                      <a:pt x="249" y="219"/>
                      <a:pt x="249" y="219"/>
                    </a:cubicBezTo>
                    <a:cubicBezTo>
                      <a:pt x="247" y="221"/>
                      <a:pt x="238" y="227"/>
                      <a:pt x="194" y="255"/>
                    </a:cubicBezTo>
                    <a:cubicBezTo>
                      <a:pt x="181" y="264"/>
                      <a:pt x="167" y="272"/>
                      <a:pt x="157" y="279"/>
                    </a:cubicBezTo>
                    <a:cubicBezTo>
                      <a:pt x="161" y="277"/>
                      <a:pt x="165" y="275"/>
                      <a:pt x="169" y="272"/>
                    </a:cubicBezTo>
                    <a:cubicBezTo>
                      <a:pt x="238" y="231"/>
                      <a:pt x="262" y="217"/>
                      <a:pt x="266" y="216"/>
                    </a:cubicBezTo>
                    <a:cubicBezTo>
                      <a:pt x="266" y="216"/>
                      <a:pt x="266" y="216"/>
                      <a:pt x="266" y="216"/>
                    </a:cubicBezTo>
                    <a:cubicBezTo>
                      <a:pt x="266" y="216"/>
                      <a:pt x="266" y="216"/>
                      <a:pt x="266" y="216"/>
                    </a:cubicBezTo>
                    <a:cubicBezTo>
                      <a:pt x="266" y="216"/>
                      <a:pt x="266" y="216"/>
                      <a:pt x="266" y="216"/>
                    </a:cubicBezTo>
                    <a:cubicBezTo>
                      <a:pt x="266" y="216"/>
                      <a:pt x="266" y="216"/>
                      <a:pt x="267" y="216"/>
                    </a:cubicBezTo>
                    <a:cubicBezTo>
                      <a:pt x="267" y="216"/>
                      <a:pt x="267" y="217"/>
                      <a:pt x="266" y="217"/>
                    </a:cubicBezTo>
                    <a:cubicBezTo>
                      <a:pt x="266" y="218"/>
                      <a:pt x="194" y="271"/>
                      <a:pt x="173" y="287"/>
                    </a:cubicBezTo>
                    <a:cubicBezTo>
                      <a:pt x="180" y="283"/>
                      <a:pt x="191" y="276"/>
                      <a:pt x="203" y="269"/>
                    </a:cubicBezTo>
                    <a:cubicBezTo>
                      <a:pt x="253" y="240"/>
                      <a:pt x="262" y="235"/>
                      <a:pt x="264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4" y="234"/>
                      <a:pt x="264" y="234"/>
                      <a:pt x="264" y="234"/>
                    </a:cubicBezTo>
                    <a:cubicBezTo>
                      <a:pt x="264" y="234"/>
                      <a:pt x="264" y="235"/>
                      <a:pt x="264" y="235"/>
                    </a:cubicBezTo>
                    <a:cubicBezTo>
                      <a:pt x="263" y="235"/>
                      <a:pt x="200" y="280"/>
                      <a:pt x="181" y="294"/>
                    </a:cubicBezTo>
                    <a:cubicBezTo>
                      <a:pt x="197" y="285"/>
                      <a:pt x="243" y="258"/>
                      <a:pt x="269" y="243"/>
                    </a:cubicBezTo>
                    <a:cubicBezTo>
                      <a:pt x="269" y="243"/>
                      <a:pt x="269" y="243"/>
                      <a:pt x="270" y="243"/>
                    </a:cubicBezTo>
                    <a:cubicBezTo>
                      <a:pt x="270" y="243"/>
                      <a:pt x="270" y="243"/>
                      <a:pt x="270" y="243"/>
                    </a:cubicBezTo>
                    <a:cubicBezTo>
                      <a:pt x="270" y="243"/>
                      <a:pt x="270" y="243"/>
                      <a:pt x="270" y="243"/>
                    </a:cubicBezTo>
                    <a:cubicBezTo>
                      <a:pt x="270" y="243"/>
                      <a:pt x="270" y="243"/>
                      <a:pt x="270" y="243"/>
                    </a:cubicBezTo>
                    <a:cubicBezTo>
                      <a:pt x="270" y="243"/>
                      <a:pt x="270" y="243"/>
                      <a:pt x="270" y="244"/>
                    </a:cubicBezTo>
                    <a:cubicBezTo>
                      <a:pt x="268" y="245"/>
                      <a:pt x="262" y="249"/>
                      <a:pt x="240" y="264"/>
                    </a:cubicBezTo>
                    <a:cubicBezTo>
                      <a:pt x="228" y="272"/>
                      <a:pt x="214" y="281"/>
                      <a:pt x="206" y="286"/>
                    </a:cubicBezTo>
                    <a:cubicBezTo>
                      <a:pt x="248" y="262"/>
                      <a:pt x="248" y="262"/>
                      <a:pt x="248" y="262"/>
                    </a:cubicBezTo>
                    <a:cubicBezTo>
                      <a:pt x="249" y="262"/>
                      <a:pt x="249" y="262"/>
                      <a:pt x="249" y="262"/>
                    </a:cubicBezTo>
                    <a:cubicBezTo>
                      <a:pt x="249" y="262"/>
                      <a:pt x="249" y="262"/>
                      <a:pt x="249" y="263"/>
                    </a:cubicBezTo>
                    <a:cubicBezTo>
                      <a:pt x="263" y="255"/>
                      <a:pt x="263" y="255"/>
                      <a:pt x="263" y="255"/>
                    </a:cubicBezTo>
                    <a:cubicBezTo>
                      <a:pt x="263" y="254"/>
                      <a:pt x="263" y="254"/>
                      <a:pt x="263" y="255"/>
                    </a:cubicBezTo>
                    <a:cubicBezTo>
                      <a:pt x="263" y="255"/>
                      <a:pt x="263" y="255"/>
                      <a:pt x="263" y="255"/>
                    </a:cubicBezTo>
                    <a:cubicBezTo>
                      <a:pt x="263" y="255"/>
                      <a:pt x="263" y="255"/>
                      <a:pt x="263" y="255"/>
                    </a:cubicBezTo>
                    <a:cubicBezTo>
                      <a:pt x="263" y="255"/>
                      <a:pt x="263" y="255"/>
                      <a:pt x="263" y="255"/>
                    </a:cubicBezTo>
                    <a:cubicBezTo>
                      <a:pt x="262" y="256"/>
                      <a:pt x="260" y="258"/>
                      <a:pt x="254" y="264"/>
                    </a:cubicBezTo>
                    <a:cubicBezTo>
                      <a:pt x="248" y="268"/>
                      <a:pt x="240" y="275"/>
                      <a:pt x="232" y="282"/>
                    </a:cubicBezTo>
                    <a:cubicBezTo>
                      <a:pt x="222" y="290"/>
                      <a:pt x="211" y="299"/>
                      <a:pt x="205" y="304"/>
                    </a:cubicBezTo>
                    <a:cubicBezTo>
                      <a:pt x="211" y="301"/>
                      <a:pt x="220" y="296"/>
                      <a:pt x="229" y="290"/>
                    </a:cubicBezTo>
                    <a:cubicBezTo>
                      <a:pt x="236" y="286"/>
                      <a:pt x="244" y="282"/>
                      <a:pt x="249" y="279"/>
                    </a:cubicBezTo>
                    <a:cubicBezTo>
                      <a:pt x="254" y="276"/>
                      <a:pt x="257" y="275"/>
                      <a:pt x="258" y="274"/>
                    </a:cubicBezTo>
                    <a:cubicBezTo>
                      <a:pt x="258" y="274"/>
                      <a:pt x="258" y="274"/>
                      <a:pt x="258" y="274"/>
                    </a:cubicBezTo>
                    <a:cubicBezTo>
                      <a:pt x="258" y="274"/>
                      <a:pt x="258" y="274"/>
                      <a:pt x="258" y="274"/>
                    </a:cubicBezTo>
                    <a:cubicBezTo>
                      <a:pt x="258" y="274"/>
                      <a:pt x="258" y="274"/>
                      <a:pt x="259" y="274"/>
                    </a:cubicBezTo>
                    <a:cubicBezTo>
                      <a:pt x="259" y="274"/>
                      <a:pt x="259" y="274"/>
                      <a:pt x="258" y="275"/>
                    </a:cubicBezTo>
                    <a:cubicBezTo>
                      <a:pt x="233" y="297"/>
                      <a:pt x="233" y="297"/>
                      <a:pt x="233" y="297"/>
                    </a:cubicBezTo>
                    <a:cubicBezTo>
                      <a:pt x="240" y="293"/>
                      <a:pt x="255" y="285"/>
                      <a:pt x="264" y="279"/>
                    </a:cubicBezTo>
                    <a:cubicBezTo>
                      <a:pt x="264" y="279"/>
                      <a:pt x="264" y="279"/>
                      <a:pt x="264" y="279"/>
                    </a:cubicBezTo>
                    <a:cubicBezTo>
                      <a:pt x="264" y="279"/>
                      <a:pt x="264" y="280"/>
                      <a:pt x="264" y="280"/>
                    </a:cubicBezTo>
                    <a:cubicBezTo>
                      <a:pt x="264" y="280"/>
                      <a:pt x="264" y="280"/>
                      <a:pt x="264" y="280"/>
                    </a:cubicBezTo>
                    <a:cubicBezTo>
                      <a:pt x="264" y="280"/>
                      <a:pt x="264" y="280"/>
                      <a:pt x="264" y="280"/>
                    </a:cubicBezTo>
                    <a:cubicBezTo>
                      <a:pt x="264" y="280"/>
                      <a:pt x="264" y="280"/>
                      <a:pt x="264" y="280"/>
                    </a:cubicBezTo>
                    <a:cubicBezTo>
                      <a:pt x="263" y="281"/>
                      <a:pt x="259" y="284"/>
                      <a:pt x="246" y="294"/>
                    </a:cubicBezTo>
                    <a:cubicBezTo>
                      <a:pt x="255" y="289"/>
                      <a:pt x="255" y="289"/>
                      <a:pt x="255" y="289"/>
                    </a:cubicBezTo>
                    <a:cubicBezTo>
                      <a:pt x="255" y="289"/>
                      <a:pt x="255" y="289"/>
                      <a:pt x="255" y="289"/>
                    </a:cubicBezTo>
                    <a:cubicBezTo>
                      <a:pt x="260" y="294"/>
                      <a:pt x="260" y="294"/>
                      <a:pt x="260" y="294"/>
                    </a:cubicBezTo>
                    <a:cubicBezTo>
                      <a:pt x="261" y="293"/>
                      <a:pt x="261" y="293"/>
                      <a:pt x="261" y="293"/>
                    </a:cubicBezTo>
                    <a:cubicBezTo>
                      <a:pt x="261" y="294"/>
                      <a:pt x="261" y="294"/>
                      <a:pt x="261" y="294"/>
                    </a:cubicBezTo>
                    <a:cubicBezTo>
                      <a:pt x="261" y="294"/>
                      <a:pt x="261" y="294"/>
                      <a:pt x="261" y="294"/>
                    </a:cubicBezTo>
                    <a:cubicBezTo>
                      <a:pt x="261" y="294"/>
                      <a:pt x="261" y="294"/>
                      <a:pt x="261" y="294"/>
                    </a:cubicBezTo>
                    <a:cubicBezTo>
                      <a:pt x="261" y="294"/>
                      <a:pt x="260" y="295"/>
                      <a:pt x="260" y="295"/>
                    </a:cubicBezTo>
                    <a:cubicBezTo>
                      <a:pt x="260" y="295"/>
                      <a:pt x="260" y="295"/>
                      <a:pt x="260" y="294"/>
                    </a:cubicBezTo>
                    <a:cubicBezTo>
                      <a:pt x="255" y="290"/>
                      <a:pt x="255" y="290"/>
                      <a:pt x="255" y="290"/>
                    </a:cubicBezTo>
                    <a:cubicBezTo>
                      <a:pt x="240" y="299"/>
                      <a:pt x="240" y="299"/>
                      <a:pt x="240" y="299"/>
                    </a:cubicBezTo>
                    <a:cubicBezTo>
                      <a:pt x="240" y="299"/>
                      <a:pt x="239" y="299"/>
                      <a:pt x="239" y="299"/>
                    </a:cubicBezTo>
                    <a:cubicBezTo>
                      <a:pt x="239" y="298"/>
                      <a:pt x="239" y="298"/>
                      <a:pt x="239" y="298"/>
                    </a:cubicBezTo>
                    <a:cubicBezTo>
                      <a:pt x="245" y="293"/>
                      <a:pt x="253" y="287"/>
                      <a:pt x="259" y="284"/>
                    </a:cubicBezTo>
                    <a:cubicBezTo>
                      <a:pt x="236" y="297"/>
                      <a:pt x="231" y="300"/>
                      <a:pt x="229" y="300"/>
                    </a:cubicBezTo>
                    <a:cubicBezTo>
                      <a:pt x="229" y="300"/>
                      <a:pt x="229" y="300"/>
                      <a:pt x="229" y="300"/>
                    </a:cubicBezTo>
                    <a:cubicBezTo>
                      <a:pt x="229" y="300"/>
                      <a:pt x="229" y="300"/>
                      <a:pt x="229" y="300"/>
                    </a:cubicBezTo>
                    <a:cubicBezTo>
                      <a:pt x="229" y="301"/>
                      <a:pt x="229" y="300"/>
                      <a:pt x="229" y="300"/>
                    </a:cubicBezTo>
                    <a:cubicBezTo>
                      <a:pt x="229" y="300"/>
                      <a:pt x="229" y="300"/>
                      <a:pt x="229" y="300"/>
                    </a:cubicBezTo>
                    <a:cubicBezTo>
                      <a:pt x="229" y="300"/>
                      <a:pt x="229" y="300"/>
                      <a:pt x="229" y="300"/>
                    </a:cubicBezTo>
                    <a:cubicBezTo>
                      <a:pt x="254" y="277"/>
                      <a:pt x="254" y="277"/>
                      <a:pt x="254" y="277"/>
                    </a:cubicBezTo>
                    <a:cubicBezTo>
                      <a:pt x="242" y="284"/>
                      <a:pt x="202" y="307"/>
                      <a:pt x="201" y="308"/>
                    </a:cubicBezTo>
                    <a:cubicBezTo>
                      <a:pt x="201" y="308"/>
                      <a:pt x="201" y="308"/>
                      <a:pt x="201" y="30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2" name="Freeform 279"/>
              <p:cNvSpPr/>
              <p:nvPr/>
            </p:nvSpPr>
            <p:spPr bwMode="auto">
              <a:xfrm>
                <a:off x="2982913" y="5695950"/>
                <a:ext cx="557213" cy="534988"/>
              </a:xfrm>
              <a:custGeom>
                <a:avLst/>
                <a:gdLst>
                  <a:gd name="T0" fmla="*/ 76 w 172"/>
                  <a:gd name="T1" fmla="*/ 165 h 165"/>
                  <a:gd name="T2" fmla="*/ 132 w 172"/>
                  <a:gd name="T3" fmla="*/ 129 h 165"/>
                  <a:gd name="T4" fmla="*/ 89 w 172"/>
                  <a:gd name="T5" fmla="*/ 154 h 165"/>
                  <a:gd name="T6" fmla="*/ 75 w 172"/>
                  <a:gd name="T7" fmla="*/ 162 h 165"/>
                  <a:gd name="T8" fmla="*/ 135 w 172"/>
                  <a:gd name="T9" fmla="*/ 115 h 165"/>
                  <a:gd name="T10" fmla="*/ 85 w 172"/>
                  <a:gd name="T11" fmla="*/ 143 h 165"/>
                  <a:gd name="T12" fmla="*/ 158 w 172"/>
                  <a:gd name="T13" fmla="*/ 81 h 165"/>
                  <a:gd name="T14" fmla="*/ 77 w 172"/>
                  <a:gd name="T15" fmla="*/ 126 h 165"/>
                  <a:gd name="T16" fmla="*/ 146 w 172"/>
                  <a:gd name="T17" fmla="*/ 73 h 165"/>
                  <a:gd name="T18" fmla="*/ 126 w 172"/>
                  <a:gd name="T19" fmla="*/ 81 h 165"/>
                  <a:gd name="T20" fmla="*/ 81 w 172"/>
                  <a:gd name="T21" fmla="*/ 106 h 165"/>
                  <a:gd name="T22" fmla="*/ 141 w 172"/>
                  <a:gd name="T23" fmla="*/ 56 h 165"/>
                  <a:gd name="T24" fmla="*/ 80 w 172"/>
                  <a:gd name="T25" fmla="*/ 91 h 165"/>
                  <a:gd name="T26" fmla="*/ 118 w 172"/>
                  <a:gd name="T27" fmla="*/ 62 h 165"/>
                  <a:gd name="T28" fmla="*/ 80 w 172"/>
                  <a:gd name="T29" fmla="*/ 77 h 165"/>
                  <a:gd name="T30" fmla="*/ 117 w 172"/>
                  <a:gd name="T31" fmla="*/ 49 h 165"/>
                  <a:gd name="T32" fmla="*/ 83 w 172"/>
                  <a:gd name="T33" fmla="*/ 63 h 165"/>
                  <a:gd name="T34" fmla="*/ 58 w 172"/>
                  <a:gd name="T35" fmla="*/ 63 h 165"/>
                  <a:gd name="T36" fmla="*/ 71 w 172"/>
                  <a:gd name="T37" fmla="*/ 55 h 165"/>
                  <a:gd name="T38" fmla="*/ 72 w 172"/>
                  <a:gd name="T39" fmla="*/ 53 h 165"/>
                  <a:gd name="T40" fmla="*/ 56 w 172"/>
                  <a:gd name="T41" fmla="*/ 61 h 165"/>
                  <a:gd name="T42" fmla="*/ 24 w 172"/>
                  <a:gd name="T43" fmla="*/ 72 h 165"/>
                  <a:gd name="T44" fmla="*/ 24 w 172"/>
                  <a:gd name="T45" fmla="*/ 71 h 165"/>
                  <a:gd name="T46" fmla="*/ 31 w 172"/>
                  <a:gd name="T47" fmla="*/ 67 h 165"/>
                  <a:gd name="T48" fmla="*/ 75 w 172"/>
                  <a:gd name="T49" fmla="*/ 37 h 165"/>
                  <a:gd name="T50" fmla="*/ 0 w 172"/>
                  <a:gd name="T51" fmla="*/ 77 h 165"/>
                  <a:gd name="T52" fmla="*/ 57 w 172"/>
                  <a:gd name="T53" fmla="*/ 38 h 165"/>
                  <a:gd name="T54" fmla="*/ 1 w 172"/>
                  <a:gd name="T55" fmla="*/ 66 h 165"/>
                  <a:gd name="T56" fmla="*/ 115 w 172"/>
                  <a:gd name="T57" fmla="*/ 0 h 165"/>
                  <a:gd name="T58" fmla="*/ 55 w 172"/>
                  <a:gd name="T59" fmla="*/ 45 h 165"/>
                  <a:gd name="T60" fmla="*/ 120 w 172"/>
                  <a:gd name="T61" fmla="*/ 7 h 165"/>
                  <a:gd name="T62" fmla="*/ 74 w 172"/>
                  <a:gd name="T63" fmla="*/ 42 h 165"/>
                  <a:gd name="T64" fmla="*/ 126 w 172"/>
                  <a:gd name="T65" fmla="*/ 12 h 165"/>
                  <a:gd name="T66" fmla="*/ 103 w 172"/>
                  <a:gd name="T67" fmla="*/ 33 h 165"/>
                  <a:gd name="T68" fmla="*/ 137 w 172"/>
                  <a:gd name="T69" fmla="*/ 14 h 165"/>
                  <a:gd name="T70" fmla="*/ 136 w 172"/>
                  <a:gd name="T71" fmla="*/ 18 h 165"/>
                  <a:gd name="T72" fmla="*/ 154 w 172"/>
                  <a:gd name="T73" fmla="*/ 22 h 165"/>
                  <a:gd name="T74" fmla="*/ 156 w 172"/>
                  <a:gd name="T75" fmla="*/ 33 h 165"/>
                  <a:gd name="T76" fmla="*/ 158 w 172"/>
                  <a:gd name="T77" fmla="*/ 33 h 165"/>
                  <a:gd name="T78" fmla="*/ 145 w 172"/>
                  <a:gd name="T79" fmla="*/ 53 h 165"/>
                  <a:gd name="T80" fmla="*/ 85 w 172"/>
                  <a:gd name="T81" fmla="*/ 103 h 165"/>
                  <a:gd name="T82" fmla="*/ 144 w 172"/>
                  <a:gd name="T83" fmla="*/ 69 h 165"/>
                  <a:gd name="T84" fmla="*/ 88 w 172"/>
                  <a:gd name="T85" fmla="*/ 106 h 165"/>
                  <a:gd name="T86" fmla="*/ 152 w 172"/>
                  <a:gd name="T87" fmla="*/ 70 h 165"/>
                  <a:gd name="T88" fmla="*/ 83 w 172"/>
                  <a:gd name="T89" fmla="*/ 123 h 165"/>
                  <a:gd name="T90" fmla="*/ 162 w 172"/>
                  <a:gd name="T91" fmla="*/ 78 h 165"/>
                  <a:gd name="T92" fmla="*/ 135 w 172"/>
                  <a:gd name="T93" fmla="*/ 115 h 165"/>
                  <a:gd name="T94" fmla="*/ 172 w 172"/>
                  <a:gd name="T95" fmla="*/ 93 h 165"/>
                  <a:gd name="T96" fmla="*/ 166 w 172"/>
                  <a:gd name="T97" fmla="*/ 108 h 165"/>
                  <a:gd name="T98" fmla="*/ 167 w 172"/>
                  <a:gd name="T99" fmla="*/ 109 h 165"/>
                  <a:gd name="T100" fmla="*/ 144 w 172"/>
                  <a:gd name="T101" fmla="*/ 123 h 165"/>
                  <a:gd name="T102" fmla="*/ 171 w 172"/>
                  <a:gd name="T103" fmla="*/ 11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72" h="165">
                    <a:moveTo>
                      <a:pt x="76" y="165"/>
                    </a:moveTo>
                    <a:cubicBezTo>
                      <a:pt x="76" y="165"/>
                      <a:pt x="76" y="165"/>
                      <a:pt x="76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5" y="165"/>
                      <a:pt x="75" y="165"/>
                      <a:pt x="76" y="165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76" y="164"/>
                      <a:pt x="76" y="164"/>
                      <a:pt x="76" y="164"/>
                    </a:cubicBezTo>
                    <a:cubicBezTo>
                      <a:pt x="78" y="163"/>
                      <a:pt x="87" y="157"/>
                      <a:pt x="129" y="131"/>
                    </a:cubicBezTo>
                    <a:cubicBezTo>
                      <a:pt x="130" y="130"/>
                      <a:pt x="131" y="130"/>
                      <a:pt x="132" y="129"/>
                    </a:cubicBezTo>
                    <a:cubicBezTo>
                      <a:pt x="131" y="130"/>
                      <a:pt x="129" y="131"/>
                      <a:pt x="128" y="131"/>
                    </a:cubicBezTo>
                    <a:cubicBezTo>
                      <a:pt x="109" y="143"/>
                      <a:pt x="90" y="154"/>
                      <a:pt x="90" y="154"/>
                    </a:cubicBezTo>
                    <a:cubicBezTo>
                      <a:pt x="89" y="154"/>
                      <a:pt x="89" y="154"/>
                      <a:pt x="89" y="154"/>
                    </a:cubicBezTo>
                    <a:cubicBezTo>
                      <a:pt x="89" y="154"/>
                      <a:pt x="89" y="154"/>
                      <a:pt x="89" y="154"/>
                    </a:cubicBezTo>
                    <a:cubicBezTo>
                      <a:pt x="79" y="159"/>
                      <a:pt x="76" y="161"/>
                      <a:pt x="75" y="161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5" y="162"/>
                      <a:pt x="75" y="162"/>
                      <a:pt x="75" y="162"/>
                    </a:cubicBezTo>
                    <a:cubicBezTo>
                      <a:pt x="74" y="162"/>
                      <a:pt x="74" y="162"/>
                      <a:pt x="74" y="161"/>
                    </a:cubicBezTo>
                    <a:cubicBezTo>
                      <a:pt x="74" y="161"/>
                      <a:pt x="74" y="161"/>
                      <a:pt x="74" y="161"/>
                    </a:cubicBezTo>
                    <a:cubicBezTo>
                      <a:pt x="163" y="99"/>
                      <a:pt x="163" y="99"/>
                      <a:pt x="163" y="99"/>
                    </a:cubicBezTo>
                    <a:cubicBezTo>
                      <a:pt x="156" y="103"/>
                      <a:pt x="146" y="109"/>
                      <a:pt x="135" y="115"/>
                    </a:cubicBezTo>
                    <a:cubicBezTo>
                      <a:pt x="88" y="143"/>
                      <a:pt x="85" y="144"/>
                      <a:pt x="85" y="144"/>
                    </a:cubicBezTo>
                    <a:cubicBezTo>
                      <a:pt x="85" y="144"/>
                      <a:pt x="85" y="144"/>
                      <a:pt x="85" y="144"/>
                    </a:cubicBezTo>
                    <a:cubicBezTo>
                      <a:pt x="84" y="144"/>
                      <a:pt x="84" y="144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5" y="143"/>
                      <a:pt x="85" y="143"/>
                      <a:pt x="85" y="143"/>
                    </a:cubicBezTo>
                    <a:cubicBezTo>
                      <a:pt x="86" y="143"/>
                      <a:pt x="88" y="140"/>
                      <a:pt x="97" y="133"/>
                    </a:cubicBezTo>
                    <a:cubicBezTo>
                      <a:pt x="104" y="127"/>
                      <a:pt x="114" y="119"/>
                      <a:pt x="123" y="111"/>
                    </a:cubicBezTo>
                    <a:cubicBezTo>
                      <a:pt x="137" y="98"/>
                      <a:pt x="152" y="86"/>
                      <a:pt x="158" y="81"/>
                    </a:cubicBezTo>
                    <a:cubicBezTo>
                      <a:pt x="145" y="88"/>
                      <a:pt x="102" y="113"/>
                      <a:pt x="78" y="127"/>
                    </a:cubicBezTo>
                    <a:cubicBezTo>
                      <a:pt x="78" y="127"/>
                      <a:pt x="78" y="127"/>
                      <a:pt x="78" y="127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7" y="127"/>
                      <a:pt x="77" y="127"/>
                      <a:pt x="77" y="126"/>
                    </a:cubicBezTo>
                    <a:cubicBezTo>
                      <a:pt x="77" y="126"/>
                      <a:pt x="77" y="126"/>
                      <a:pt x="77" y="126"/>
                    </a:cubicBezTo>
                    <a:cubicBezTo>
                      <a:pt x="77" y="126"/>
                      <a:pt x="78" y="126"/>
                      <a:pt x="78" y="126"/>
                    </a:cubicBezTo>
                    <a:cubicBezTo>
                      <a:pt x="79" y="125"/>
                      <a:pt x="87" y="119"/>
                      <a:pt x="118" y="95"/>
                    </a:cubicBezTo>
                    <a:cubicBezTo>
                      <a:pt x="129" y="87"/>
                      <a:pt x="140" y="78"/>
                      <a:pt x="146" y="73"/>
                    </a:cubicBezTo>
                    <a:cubicBezTo>
                      <a:pt x="70" y="117"/>
                      <a:pt x="70" y="117"/>
                      <a:pt x="70" y="117"/>
                    </a:cubicBezTo>
                    <a:cubicBezTo>
                      <a:pt x="70" y="118"/>
                      <a:pt x="69" y="118"/>
                      <a:pt x="69" y="117"/>
                    </a:cubicBezTo>
                    <a:cubicBezTo>
                      <a:pt x="69" y="117"/>
                      <a:pt x="69" y="117"/>
                      <a:pt x="69" y="117"/>
                    </a:cubicBezTo>
                    <a:cubicBezTo>
                      <a:pt x="126" y="81"/>
                      <a:pt x="126" y="81"/>
                      <a:pt x="126" y="81"/>
                    </a:cubicBezTo>
                    <a:cubicBezTo>
                      <a:pt x="112" y="89"/>
                      <a:pt x="94" y="99"/>
                      <a:pt x="82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6"/>
                      <a:pt x="81" y="106"/>
                      <a:pt x="81" y="106"/>
                    </a:cubicBezTo>
                    <a:cubicBezTo>
                      <a:pt x="81" y="106"/>
                      <a:pt x="81" y="106"/>
                      <a:pt x="81" y="105"/>
                    </a:cubicBezTo>
                    <a:cubicBezTo>
                      <a:pt x="83" y="104"/>
                      <a:pt x="92" y="96"/>
                      <a:pt x="137" y="60"/>
                    </a:cubicBezTo>
                    <a:cubicBezTo>
                      <a:pt x="139" y="58"/>
                      <a:pt x="140" y="57"/>
                      <a:pt x="141" y="56"/>
                    </a:cubicBezTo>
                    <a:cubicBezTo>
                      <a:pt x="132" y="61"/>
                      <a:pt x="108" y="76"/>
                      <a:pt x="93" y="84"/>
                    </a:cubicBezTo>
                    <a:cubicBezTo>
                      <a:pt x="80" y="92"/>
                      <a:pt x="80" y="92"/>
                      <a:pt x="80" y="92"/>
                    </a:cubicBezTo>
                    <a:cubicBezTo>
                      <a:pt x="79" y="92"/>
                      <a:pt x="79" y="92"/>
                      <a:pt x="79" y="92"/>
                    </a:cubicBezTo>
                    <a:cubicBezTo>
                      <a:pt x="79" y="91"/>
                      <a:pt x="79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80" y="90"/>
                      <a:pt x="83" y="88"/>
                      <a:pt x="91" y="82"/>
                    </a:cubicBezTo>
                    <a:cubicBezTo>
                      <a:pt x="99" y="76"/>
                      <a:pt x="108" y="69"/>
                      <a:pt x="118" y="62"/>
                    </a:cubicBezTo>
                    <a:cubicBezTo>
                      <a:pt x="131" y="52"/>
                      <a:pt x="143" y="43"/>
                      <a:pt x="151" y="37"/>
                    </a:cubicBezTo>
                    <a:cubicBezTo>
                      <a:pt x="132" y="48"/>
                      <a:pt x="81" y="77"/>
                      <a:pt x="81" y="78"/>
                    </a:cubicBezTo>
                    <a:cubicBezTo>
                      <a:pt x="80" y="78"/>
                      <a:pt x="80" y="78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81" y="76"/>
                      <a:pt x="84" y="74"/>
                      <a:pt x="92" y="68"/>
                    </a:cubicBezTo>
                    <a:cubicBezTo>
                      <a:pt x="99" y="63"/>
                      <a:pt x="108" y="56"/>
                      <a:pt x="117" y="49"/>
                    </a:cubicBezTo>
                    <a:cubicBezTo>
                      <a:pt x="129" y="40"/>
                      <a:pt x="141" y="32"/>
                      <a:pt x="148" y="27"/>
                    </a:cubicBezTo>
                    <a:cubicBezTo>
                      <a:pt x="84" y="64"/>
                      <a:pt x="84" y="64"/>
                      <a:pt x="84" y="64"/>
                    </a:cubicBezTo>
                    <a:cubicBezTo>
                      <a:pt x="83" y="64"/>
                      <a:pt x="83" y="64"/>
                      <a:pt x="83" y="63"/>
                    </a:cubicBezTo>
                    <a:cubicBezTo>
                      <a:pt x="83" y="63"/>
                      <a:pt x="83" y="63"/>
                      <a:pt x="83" y="63"/>
                    </a:cubicBezTo>
                    <a:cubicBezTo>
                      <a:pt x="95" y="53"/>
                      <a:pt x="125" y="28"/>
                      <a:pt x="134" y="20"/>
                    </a:cubicBezTo>
                    <a:cubicBezTo>
                      <a:pt x="122" y="27"/>
                      <a:pt x="82" y="50"/>
                      <a:pt x="59" y="64"/>
                    </a:cubicBezTo>
                    <a:cubicBezTo>
                      <a:pt x="59" y="64"/>
                      <a:pt x="58" y="64"/>
                      <a:pt x="58" y="64"/>
                    </a:cubicBezTo>
                    <a:cubicBezTo>
                      <a:pt x="58" y="63"/>
                      <a:pt x="58" y="63"/>
                      <a:pt x="58" y="63"/>
                    </a:cubicBezTo>
                    <a:cubicBezTo>
                      <a:pt x="58" y="63"/>
                      <a:pt x="58" y="63"/>
                      <a:pt x="58" y="63"/>
                    </a:cubicBezTo>
                    <a:cubicBezTo>
                      <a:pt x="59" y="63"/>
                      <a:pt x="59" y="63"/>
                      <a:pt x="59" y="63"/>
                    </a:cubicBezTo>
                    <a:cubicBezTo>
                      <a:pt x="59" y="62"/>
                      <a:pt x="60" y="62"/>
                      <a:pt x="62" y="61"/>
                    </a:cubicBezTo>
                    <a:cubicBezTo>
                      <a:pt x="64" y="59"/>
                      <a:pt x="67" y="58"/>
                      <a:pt x="71" y="55"/>
                    </a:cubicBezTo>
                    <a:cubicBezTo>
                      <a:pt x="78" y="51"/>
                      <a:pt x="88" y="45"/>
                      <a:pt x="98" y="38"/>
                    </a:cubicBezTo>
                    <a:cubicBezTo>
                      <a:pt x="103" y="35"/>
                      <a:pt x="108" y="32"/>
                      <a:pt x="113" y="29"/>
                    </a:cubicBezTo>
                    <a:cubicBezTo>
                      <a:pt x="110" y="31"/>
                      <a:pt x="107" y="33"/>
                      <a:pt x="104" y="34"/>
                    </a:cubicBezTo>
                    <a:cubicBezTo>
                      <a:pt x="93" y="41"/>
                      <a:pt x="81" y="48"/>
                      <a:pt x="72" y="53"/>
                    </a:cubicBezTo>
                    <a:cubicBezTo>
                      <a:pt x="62" y="59"/>
                      <a:pt x="59" y="61"/>
                      <a:pt x="57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57" y="61"/>
                      <a:pt x="56" y="61"/>
                      <a:pt x="56" y="61"/>
                    </a:cubicBezTo>
                    <a:cubicBezTo>
                      <a:pt x="56" y="61"/>
                      <a:pt x="56" y="61"/>
                      <a:pt x="57" y="61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46" y="59"/>
                      <a:pt x="34" y="66"/>
                      <a:pt x="24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2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4" y="71"/>
                    </a:cubicBezTo>
                    <a:cubicBezTo>
                      <a:pt x="24" y="71"/>
                      <a:pt x="24" y="71"/>
                      <a:pt x="25" y="71"/>
                    </a:cubicBezTo>
                    <a:cubicBezTo>
                      <a:pt x="26" y="70"/>
                      <a:pt x="28" y="69"/>
                      <a:pt x="31" y="67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1" y="67"/>
                      <a:pt x="31" y="67"/>
                      <a:pt x="31" y="67"/>
                    </a:cubicBezTo>
                    <a:cubicBezTo>
                      <a:pt x="33" y="66"/>
                      <a:pt x="36" y="63"/>
                      <a:pt x="45" y="58"/>
                    </a:cubicBezTo>
                    <a:cubicBezTo>
                      <a:pt x="53" y="52"/>
                      <a:pt x="64" y="44"/>
                      <a:pt x="75" y="37"/>
                    </a:cubicBezTo>
                    <a:cubicBezTo>
                      <a:pt x="88" y="28"/>
                      <a:pt x="101" y="20"/>
                      <a:pt x="109" y="14"/>
                    </a:cubicBezTo>
                    <a:cubicBezTo>
                      <a:pt x="97" y="21"/>
                      <a:pt x="75" y="34"/>
                      <a:pt x="55" y="45"/>
                    </a:cubicBezTo>
                    <a:cubicBezTo>
                      <a:pt x="1" y="77"/>
                      <a:pt x="1" y="77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2" y="74"/>
                      <a:pt x="12" y="68"/>
                      <a:pt x="57" y="38"/>
                    </a:cubicBezTo>
                    <a:cubicBezTo>
                      <a:pt x="76" y="25"/>
                      <a:pt x="95" y="13"/>
                      <a:pt x="106" y="6"/>
                    </a:cubicBezTo>
                    <a:cubicBezTo>
                      <a:pt x="85" y="17"/>
                      <a:pt x="32" y="48"/>
                      <a:pt x="1" y="67"/>
                    </a:cubicBezTo>
                    <a:cubicBezTo>
                      <a:pt x="1" y="67"/>
                      <a:pt x="1" y="67"/>
                      <a:pt x="0" y="66"/>
                    </a:cubicBezTo>
                    <a:cubicBezTo>
                      <a:pt x="0" y="66"/>
                      <a:pt x="0" y="66"/>
                      <a:pt x="1" y="66"/>
                    </a:cubicBezTo>
                    <a:cubicBezTo>
                      <a:pt x="41" y="42"/>
                      <a:pt x="108" y="3"/>
                      <a:pt x="114" y="0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115" y="0"/>
                      <a:pt x="115" y="1"/>
                      <a:pt x="115" y="1"/>
                    </a:cubicBezTo>
                    <a:cubicBezTo>
                      <a:pt x="82" y="22"/>
                      <a:pt x="25" y="60"/>
                      <a:pt x="7" y="72"/>
                    </a:cubicBezTo>
                    <a:cubicBezTo>
                      <a:pt x="17" y="67"/>
                      <a:pt x="36" y="55"/>
                      <a:pt x="55" y="45"/>
                    </a:cubicBezTo>
                    <a:cubicBezTo>
                      <a:pt x="108" y="14"/>
                      <a:pt x="117" y="8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19" y="7"/>
                      <a:pt x="119" y="7"/>
                      <a:pt x="119" y="7"/>
                    </a:cubicBezTo>
                    <a:cubicBezTo>
                      <a:pt x="120" y="7"/>
                      <a:pt x="120" y="7"/>
                      <a:pt x="120" y="7"/>
                    </a:cubicBezTo>
                    <a:cubicBezTo>
                      <a:pt x="120" y="7"/>
                      <a:pt x="120" y="7"/>
                      <a:pt x="120" y="8"/>
                    </a:cubicBezTo>
                    <a:cubicBezTo>
                      <a:pt x="120" y="8"/>
                      <a:pt x="120" y="8"/>
                      <a:pt x="120" y="8"/>
                    </a:cubicBezTo>
                    <a:cubicBezTo>
                      <a:pt x="97" y="23"/>
                      <a:pt x="60" y="48"/>
                      <a:pt x="42" y="61"/>
                    </a:cubicBezTo>
                    <a:cubicBezTo>
                      <a:pt x="50" y="56"/>
                      <a:pt x="60" y="50"/>
                      <a:pt x="74" y="42"/>
                    </a:cubicBezTo>
                    <a:cubicBezTo>
                      <a:pt x="92" y="32"/>
                      <a:pt x="109" y="22"/>
                      <a:pt x="118" y="16"/>
                    </a:cubicBezTo>
                    <a:cubicBezTo>
                      <a:pt x="121" y="15"/>
                      <a:pt x="123" y="13"/>
                      <a:pt x="126" y="12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6" y="12"/>
                      <a:pt x="126" y="12"/>
                      <a:pt x="126" y="12"/>
                    </a:cubicBezTo>
                    <a:cubicBezTo>
                      <a:pt x="127" y="12"/>
                      <a:pt x="127" y="13"/>
                      <a:pt x="127" y="13"/>
                    </a:cubicBezTo>
                    <a:cubicBezTo>
                      <a:pt x="127" y="13"/>
                      <a:pt x="127" y="13"/>
                      <a:pt x="126" y="13"/>
                    </a:cubicBezTo>
                    <a:cubicBezTo>
                      <a:pt x="65" y="56"/>
                      <a:pt x="65" y="56"/>
                      <a:pt x="65" y="56"/>
                    </a:cubicBezTo>
                    <a:cubicBezTo>
                      <a:pt x="74" y="50"/>
                      <a:pt x="90" y="41"/>
                      <a:pt x="103" y="33"/>
                    </a:cubicBezTo>
                    <a:cubicBezTo>
                      <a:pt x="129" y="18"/>
                      <a:pt x="135" y="15"/>
                      <a:pt x="137" y="14"/>
                    </a:cubicBezTo>
                    <a:cubicBezTo>
                      <a:pt x="137" y="14"/>
                      <a:pt x="137" y="14"/>
                      <a:pt x="137" y="14"/>
                    </a:cubicBezTo>
                    <a:cubicBezTo>
                      <a:pt x="137" y="14"/>
                      <a:pt x="137" y="14"/>
                      <a:pt x="137" y="14"/>
                    </a:cubicBezTo>
                    <a:cubicBezTo>
                      <a:pt x="137" y="14"/>
                      <a:pt x="137" y="14"/>
                      <a:pt x="137" y="14"/>
                    </a:cubicBezTo>
                    <a:cubicBezTo>
                      <a:pt x="138" y="14"/>
                      <a:pt x="138" y="14"/>
                      <a:pt x="138" y="14"/>
                    </a:cubicBezTo>
                    <a:cubicBezTo>
                      <a:pt x="138" y="15"/>
                      <a:pt x="138" y="15"/>
                      <a:pt x="138" y="15"/>
                    </a:cubicBezTo>
                    <a:cubicBezTo>
                      <a:pt x="137" y="15"/>
                      <a:pt x="108" y="33"/>
                      <a:pt x="85" y="47"/>
                    </a:cubicBezTo>
                    <a:cubicBezTo>
                      <a:pt x="136" y="18"/>
                      <a:pt x="136" y="18"/>
                      <a:pt x="136" y="18"/>
                    </a:cubicBezTo>
                    <a:cubicBezTo>
                      <a:pt x="137" y="18"/>
                      <a:pt x="137" y="18"/>
                      <a:pt x="137" y="18"/>
                    </a:cubicBezTo>
                    <a:cubicBezTo>
                      <a:pt x="137" y="19"/>
                      <a:pt x="137" y="19"/>
                      <a:pt x="110" y="41"/>
                    </a:cubicBezTo>
                    <a:cubicBezTo>
                      <a:pt x="102" y="49"/>
                      <a:pt x="93" y="56"/>
                      <a:pt x="88" y="60"/>
                    </a:cubicBezTo>
                    <a:cubicBezTo>
                      <a:pt x="154" y="22"/>
                      <a:pt x="154" y="22"/>
                      <a:pt x="154" y="22"/>
                    </a:cubicBezTo>
                    <a:cubicBezTo>
                      <a:pt x="154" y="22"/>
                      <a:pt x="155" y="22"/>
                      <a:pt x="155" y="22"/>
                    </a:cubicBezTo>
                    <a:cubicBezTo>
                      <a:pt x="155" y="22"/>
                      <a:pt x="155" y="22"/>
                      <a:pt x="155" y="22"/>
                    </a:cubicBezTo>
                    <a:cubicBezTo>
                      <a:pt x="135" y="37"/>
                      <a:pt x="100" y="63"/>
                      <a:pt x="86" y="73"/>
                    </a:cubicBezTo>
                    <a:cubicBezTo>
                      <a:pt x="142" y="41"/>
                      <a:pt x="154" y="34"/>
                      <a:pt x="156" y="33"/>
                    </a:cubicBezTo>
                    <a:cubicBezTo>
                      <a:pt x="157" y="33"/>
                      <a:pt x="157" y="33"/>
                      <a:pt x="157" y="33"/>
                    </a:cubicBezTo>
                    <a:cubicBezTo>
                      <a:pt x="157" y="33"/>
                      <a:pt x="157" y="33"/>
                      <a:pt x="157" y="33"/>
                    </a:cubicBezTo>
                    <a:cubicBezTo>
                      <a:pt x="157" y="32"/>
                      <a:pt x="157" y="32"/>
                      <a:pt x="157" y="32"/>
                    </a:cubicBezTo>
                    <a:cubicBezTo>
                      <a:pt x="157" y="33"/>
                      <a:pt x="158" y="33"/>
                      <a:pt x="158" y="33"/>
                    </a:cubicBezTo>
                    <a:cubicBezTo>
                      <a:pt x="158" y="33"/>
                      <a:pt x="158" y="33"/>
                      <a:pt x="157" y="33"/>
                    </a:cubicBezTo>
                    <a:cubicBezTo>
                      <a:pt x="136" y="49"/>
                      <a:pt x="99" y="77"/>
                      <a:pt x="85" y="88"/>
                    </a:cubicBezTo>
                    <a:cubicBezTo>
                      <a:pt x="87" y="86"/>
                      <a:pt x="90" y="85"/>
                      <a:pt x="93" y="83"/>
                    </a:cubicBezTo>
                    <a:cubicBezTo>
                      <a:pt x="136" y="58"/>
                      <a:pt x="144" y="53"/>
                      <a:pt x="145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6" y="54"/>
                      <a:pt x="146" y="54"/>
                      <a:pt x="138" y="60"/>
                    </a:cubicBezTo>
                    <a:cubicBezTo>
                      <a:pt x="125" y="70"/>
                      <a:pt x="95" y="95"/>
                      <a:pt x="85" y="103"/>
                    </a:cubicBezTo>
                    <a:cubicBezTo>
                      <a:pt x="91" y="100"/>
                      <a:pt x="101" y="94"/>
                      <a:pt x="112" y="87"/>
                    </a:cubicBezTo>
                    <a:cubicBezTo>
                      <a:pt x="120" y="83"/>
                      <a:pt x="128" y="78"/>
                      <a:pt x="134" y="75"/>
                    </a:cubicBezTo>
                    <a:cubicBezTo>
                      <a:pt x="139" y="72"/>
                      <a:pt x="142" y="71"/>
                      <a:pt x="143" y="70"/>
                    </a:cubicBezTo>
                    <a:cubicBezTo>
                      <a:pt x="144" y="69"/>
                      <a:pt x="144" y="69"/>
                      <a:pt x="144" y="69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144" y="69"/>
                      <a:pt x="144" y="69"/>
                      <a:pt x="144" y="70"/>
                    </a:cubicBezTo>
                    <a:cubicBezTo>
                      <a:pt x="144" y="70"/>
                      <a:pt x="144" y="70"/>
                      <a:pt x="144" y="70"/>
                    </a:cubicBezTo>
                    <a:cubicBezTo>
                      <a:pt x="88" y="106"/>
                      <a:pt x="88" y="106"/>
                      <a:pt x="88" y="106"/>
                    </a:cubicBezTo>
                    <a:cubicBezTo>
                      <a:pt x="151" y="69"/>
                      <a:pt x="151" y="69"/>
                      <a:pt x="151" y="69"/>
                    </a:cubicBezTo>
                    <a:cubicBezTo>
                      <a:pt x="151" y="69"/>
                      <a:pt x="152" y="69"/>
                      <a:pt x="152" y="70"/>
                    </a:cubicBezTo>
                    <a:cubicBezTo>
                      <a:pt x="152" y="70"/>
                      <a:pt x="152" y="70"/>
                      <a:pt x="152" y="70"/>
                    </a:cubicBezTo>
                    <a:cubicBezTo>
                      <a:pt x="152" y="70"/>
                      <a:pt x="152" y="70"/>
                      <a:pt x="152" y="70"/>
                    </a:cubicBezTo>
                    <a:cubicBezTo>
                      <a:pt x="151" y="70"/>
                      <a:pt x="151" y="70"/>
                      <a:pt x="151" y="70"/>
                    </a:cubicBezTo>
                    <a:cubicBezTo>
                      <a:pt x="151" y="71"/>
                      <a:pt x="148" y="73"/>
                      <a:pt x="142" y="78"/>
                    </a:cubicBezTo>
                    <a:cubicBezTo>
                      <a:pt x="136" y="83"/>
                      <a:pt x="127" y="89"/>
                      <a:pt x="119" y="95"/>
                    </a:cubicBezTo>
                    <a:cubicBezTo>
                      <a:pt x="105" y="106"/>
                      <a:pt x="90" y="118"/>
                      <a:pt x="83" y="123"/>
                    </a:cubicBezTo>
                    <a:cubicBezTo>
                      <a:pt x="148" y="86"/>
                      <a:pt x="159" y="79"/>
                      <a:pt x="162" y="78"/>
                    </a:cubicBezTo>
                    <a:cubicBezTo>
                      <a:pt x="162" y="78"/>
                      <a:pt x="162" y="78"/>
                      <a:pt x="162" y="78"/>
                    </a:cubicBezTo>
                    <a:cubicBezTo>
                      <a:pt x="162" y="78"/>
                      <a:pt x="162" y="78"/>
                      <a:pt x="162" y="78"/>
                    </a:cubicBezTo>
                    <a:cubicBezTo>
                      <a:pt x="162" y="78"/>
                      <a:pt x="162" y="78"/>
                      <a:pt x="162" y="78"/>
                    </a:cubicBezTo>
                    <a:cubicBezTo>
                      <a:pt x="162" y="78"/>
                      <a:pt x="162" y="78"/>
                      <a:pt x="163" y="78"/>
                    </a:cubicBezTo>
                    <a:cubicBezTo>
                      <a:pt x="163" y="78"/>
                      <a:pt x="163" y="78"/>
                      <a:pt x="162" y="78"/>
                    </a:cubicBezTo>
                    <a:cubicBezTo>
                      <a:pt x="140" y="98"/>
                      <a:pt x="100" y="132"/>
                      <a:pt x="88" y="142"/>
                    </a:cubicBezTo>
                    <a:cubicBezTo>
                      <a:pt x="96" y="137"/>
                      <a:pt x="117" y="125"/>
                      <a:pt x="135" y="115"/>
                    </a:cubicBezTo>
                    <a:cubicBezTo>
                      <a:pt x="164" y="98"/>
                      <a:pt x="170" y="94"/>
                      <a:pt x="171" y="93"/>
                    </a:cubicBezTo>
                    <a:cubicBezTo>
                      <a:pt x="171" y="93"/>
                      <a:pt x="171" y="93"/>
                      <a:pt x="171" y="93"/>
                    </a:cubicBezTo>
                    <a:cubicBezTo>
                      <a:pt x="171" y="93"/>
                      <a:pt x="171" y="93"/>
                      <a:pt x="171" y="93"/>
                    </a:cubicBezTo>
                    <a:cubicBezTo>
                      <a:pt x="172" y="93"/>
                      <a:pt x="172" y="93"/>
                      <a:pt x="172" y="93"/>
                    </a:cubicBezTo>
                    <a:cubicBezTo>
                      <a:pt x="172" y="93"/>
                      <a:pt x="172" y="94"/>
                      <a:pt x="172" y="94"/>
                    </a:cubicBezTo>
                    <a:cubicBezTo>
                      <a:pt x="172" y="94"/>
                      <a:pt x="172" y="94"/>
                      <a:pt x="172" y="94"/>
                    </a:cubicBezTo>
                    <a:cubicBezTo>
                      <a:pt x="82" y="157"/>
                      <a:pt x="82" y="157"/>
                      <a:pt x="82" y="157"/>
                    </a:cubicBezTo>
                    <a:cubicBezTo>
                      <a:pt x="99" y="147"/>
                      <a:pt x="142" y="122"/>
                      <a:pt x="166" y="108"/>
                    </a:cubicBezTo>
                    <a:cubicBezTo>
                      <a:pt x="166" y="108"/>
                      <a:pt x="166" y="108"/>
                      <a:pt x="167" y="108"/>
                    </a:cubicBezTo>
                    <a:cubicBezTo>
                      <a:pt x="167" y="108"/>
                      <a:pt x="167" y="108"/>
                      <a:pt x="167" y="108"/>
                    </a:cubicBezTo>
                    <a:cubicBezTo>
                      <a:pt x="167" y="108"/>
                      <a:pt x="167" y="108"/>
                      <a:pt x="167" y="109"/>
                    </a:cubicBezTo>
                    <a:cubicBezTo>
                      <a:pt x="167" y="109"/>
                      <a:pt x="167" y="109"/>
                      <a:pt x="167" y="109"/>
                    </a:cubicBezTo>
                    <a:cubicBezTo>
                      <a:pt x="167" y="109"/>
                      <a:pt x="166" y="109"/>
                      <a:pt x="166" y="109"/>
                    </a:cubicBezTo>
                    <a:cubicBezTo>
                      <a:pt x="165" y="110"/>
                      <a:pt x="162" y="111"/>
                      <a:pt x="155" y="116"/>
                    </a:cubicBezTo>
                    <a:cubicBezTo>
                      <a:pt x="153" y="117"/>
                      <a:pt x="152" y="118"/>
                      <a:pt x="150" y="119"/>
                    </a:cubicBezTo>
                    <a:cubicBezTo>
                      <a:pt x="150" y="119"/>
                      <a:pt x="150" y="119"/>
                      <a:pt x="144" y="123"/>
                    </a:cubicBezTo>
                    <a:cubicBezTo>
                      <a:pt x="140" y="125"/>
                      <a:pt x="135" y="128"/>
                      <a:pt x="129" y="132"/>
                    </a:cubicBezTo>
                    <a:cubicBezTo>
                      <a:pt x="117" y="139"/>
                      <a:pt x="102" y="149"/>
                      <a:pt x="91" y="156"/>
                    </a:cubicBezTo>
                    <a:cubicBezTo>
                      <a:pt x="171" y="110"/>
                      <a:pt x="171" y="110"/>
                      <a:pt x="171" y="110"/>
                    </a:cubicBezTo>
                    <a:cubicBezTo>
                      <a:pt x="171" y="110"/>
                      <a:pt x="171" y="110"/>
                      <a:pt x="171" y="110"/>
                    </a:cubicBezTo>
                    <a:cubicBezTo>
                      <a:pt x="171" y="110"/>
                      <a:pt x="171" y="110"/>
                      <a:pt x="171" y="110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6" y="165"/>
                      <a:pt x="76" y="165"/>
                      <a:pt x="76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3" name="Freeform 280"/>
              <p:cNvSpPr/>
              <p:nvPr/>
            </p:nvSpPr>
            <p:spPr bwMode="auto">
              <a:xfrm>
                <a:off x="2940051" y="5630863"/>
                <a:ext cx="168275" cy="120650"/>
              </a:xfrm>
              <a:custGeom>
                <a:avLst/>
                <a:gdLst>
                  <a:gd name="T0" fmla="*/ 1 w 52"/>
                  <a:gd name="T1" fmla="*/ 37 h 37"/>
                  <a:gd name="T2" fmla="*/ 0 w 52"/>
                  <a:gd name="T3" fmla="*/ 37 h 37"/>
                  <a:gd name="T4" fmla="*/ 0 w 52"/>
                  <a:gd name="T5" fmla="*/ 37 h 37"/>
                  <a:gd name="T6" fmla="*/ 0 w 52"/>
                  <a:gd name="T7" fmla="*/ 36 h 37"/>
                  <a:gd name="T8" fmla="*/ 0 w 52"/>
                  <a:gd name="T9" fmla="*/ 36 h 37"/>
                  <a:gd name="T10" fmla="*/ 1 w 52"/>
                  <a:gd name="T11" fmla="*/ 36 h 37"/>
                  <a:gd name="T12" fmla="*/ 15 w 52"/>
                  <a:gd name="T13" fmla="*/ 27 h 37"/>
                  <a:gd name="T14" fmla="*/ 15 w 52"/>
                  <a:gd name="T15" fmla="*/ 27 h 37"/>
                  <a:gd name="T16" fmla="*/ 15 w 52"/>
                  <a:gd name="T17" fmla="*/ 27 h 37"/>
                  <a:gd name="T18" fmla="*/ 15 w 52"/>
                  <a:gd name="T19" fmla="*/ 27 h 37"/>
                  <a:gd name="T20" fmla="*/ 14 w 52"/>
                  <a:gd name="T21" fmla="*/ 27 h 37"/>
                  <a:gd name="T22" fmla="*/ 14 w 52"/>
                  <a:gd name="T23" fmla="*/ 27 h 37"/>
                  <a:gd name="T24" fmla="*/ 14 w 52"/>
                  <a:gd name="T25" fmla="*/ 26 h 37"/>
                  <a:gd name="T26" fmla="*/ 44 w 52"/>
                  <a:gd name="T27" fmla="*/ 5 h 37"/>
                  <a:gd name="T28" fmla="*/ 21 w 52"/>
                  <a:gd name="T29" fmla="*/ 18 h 37"/>
                  <a:gd name="T30" fmla="*/ 20 w 52"/>
                  <a:gd name="T31" fmla="*/ 18 h 37"/>
                  <a:gd name="T32" fmla="*/ 21 w 52"/>
                  <a:gd name="T33" fmla="*/ 17 h 37"/>
                  <a:gd name="T34" fmla="*/ 51 w 52"/>
                  <a:gd name="T35" fmla="*/ 0 h 37"/>
                  <a:gd name="T36" fmla="*/ 52 w 52"/>
                  <a:gd name="T37" fmla="*/ 0 h 37"/>
                  <a:gd name="T38" fmla="*/ 51 w 52"/>
                  <a:gd name="T39" fmla="*/ 0 h 37"/>
                  <a:gd name="T40" fmla="*/ 51 w 52"/>
                  <a:gd name="T41" fmla="*/ 1 h 37"/>
                  <a:gd name="T42" fmla="*/ 51 w 52"/>
                  <a:gd name="T43" fmla="*/ 1 h 37"/>
                  <a:gd name="T44" fmla="*/ 46 w 52"/>
                  <a:gd name="T45" fmla="*/ 5 h 37"/>
                  <a:gd name="T46" fmla="*/ 21 w 52"/>
                  <a:gd name="T47" fmla="*/ 23 h 37"/>
                  <a:gd name="T48" fmla="*/ 45 w 52"/>
                  <a:gd name="T49" fmla="*/ 9 h 37"/>
                  <a:gd name="T50" fmla="*/ 45 w 52"/>
                  <a:gd name="T51" fmla="*/ 9 h 37"/>
                  <a:gd name="T52" fmla="*/ 45 w 52"/>
                  <a:gd name="T53" fmla="*/ 9 h 37"/>
                  <a:gd name="T54" fmla="*/ 45 w 52"/>
                  <a:gd name="T55" fmla="*/ 9 h 37"/>
                  <a:gd name="T56" fmla="*/ 45 w 52"/>
                  <a:gd name="T57" fmla="*/ 10 h 37"/>
                  <a:gd name="T58" fmla="*/ 45 w 52"/>
                  <a:gd name="T59" fmla="*/ 10 h 37"/>
                  <a:gd name="T60" fmla="*/ 35 w 52"/>
                  <a:gd name="T61" fmla="*/ 16 h 37"/>
                  <a:gd name="T62" fmla="*/ 36 w 52"/>
                  <a:gd name="T63" fmla="*/ 16 h 37"/>
                  <a:gd name="T64" fmla="*/ 36 w 52"/>
                  <a:gd name="T65" fmla="*/ 16 h 37"/>
                  <a:gd name="T66" fmla="*/ 36 w 52"/>
                  <a:gd name="T67" fmla="*/ 17 h 37"/>
                  <a:gd name="T68" fmla="*/ 36 w 52"/>
                  <a:gd name="T69" fmla="*/ 17 h 37"/>
                  <a:gd name="T70" fmla="*/ 1 w 52"/>
                  <a:gd name="T71" fmla="*/ 37 h 37"/>
                  <a:gd name="T72" fmla="*/ 1 w 52"/>
                  <a:gd name="T73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2" h="37">
                    <a:moveTo>
                      <a:pt x="1" y="37"/>
                    </a:moveTo>
                    <a:cubicBezTo>
                      <a:pt x="1" y="37"/>
                      <a:pt x="0" y="37"/>
                      <a:pt x="0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7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1" y="36"/>
                      <a:pt x="1" y="36"/>
                    </a:cubicBezTo>
                    <a:cubicBezTo>
                      <a:pt x="2" y="35"/>
                      <a:pt x="6" y="33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14" y="27"/>
                      <a:pt x="14" y="26"/>
                    </a:cubicBezTo>
                    <a:cubicBezTo>
                      <a:pt x="14" y="26"/>
                      <a:pt x="33" y="13"/>
                      <a:pt x="44" y="5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0" y="18"/>
                      <a:pt x="20" y="18"/>
                    </a:cubicBezTo>
                    <a:cubicBezTo>
                      <a:pt x="20" y="18"/>
                      <a:pt x="20" y="17"/>
                      <a:pt x="21" y="17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51" y="0"/>
                      <a:pt x="51" y="0"/>
                      <a:pt x="52" y="0"/>
                    </a:cubicBezTo>
                    <a:cubicBezTo>
                      <a:pt x="52" y="0"/>
                      <a:pt x="52" y="0"/>
                      <a:pt x="51" y="0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9" y="2"/>
                      <a:pt x="46" y="5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7" y="19"/>
                      <a:pt x="37" y="13"/>
                      <a:pt x="45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5" y="9"/>
                      <a:pt x="45" y="9"/>
                      <a:pt x="45" y="9"/>
                    </a:cubicBezTo>
                    <a:cubicBezTo>
                      <a:pt x="46" y="9"/>
                      <a:pt x="46" y="9"/>
                      <a:pt x="45" y="9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5" y="10"/>
                      <a:pt x="45" y="10"/>
                      <a:pt x="45" y="10"/>
                    </a:cubicBezTo>
                    <a:cubicBezTo>
                      <a:pt x="44" y="10"/>
                      <a:pt x="42" y="12"/>
                      <a:pt x="35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6" y="16"/>
                      <a:pt x="36" y="17"/>
                      <a:pt x="36" y="17"/>
                    </a:cubicBezTo>
                    <a:cubicBezTo>
                      <a:pt x="36" y="17"/>
                      <a:pt x="36" y="17"/>
                      <a:pt x="36" y="17"/>
                    </a:cubicBezTo>
                    <a:cubicBezTo>
                      <a:pt x="34" y="17"/>
                      <a:pt x="14" y="29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4" name="Freeform 281"/>
              <p:cNvSpPr/>
              <p:nvPr/>
            </p:nvSpPr>
            <p:spPr bwMode="auto">
              <a:xfrm>
                <a:off x="2671763" y="5630863"/>
                <a:ext cx="698500" cy="415925"/>
              </a:xfrm>
              <a:custGeom>
                <a:avLst/>
                <a:gdLst>
                  <a:gd name="T0" fmla="*/ 192 w 216"/>
                  <a:gd name="T1" fmla="*/ 11 h 128"/>
                  <a:gd name="T2" fmla="*/ 3 w 216"/>
                  <a:gd name="T3" fmla="*/ 119 h 128"/>
                  <a:gd name="T4" fmla="*/ 6 w 216"/>
                  <a:gd name="T5" fmla="*/ 117 h 128"/>
                  <a:gd name="T6" fmla="*/ 12 w 216"/>
                  <a:gd name="T7" fmla="*/ 111 h 128"/>
                  <a:gd name="T8" fmla="*/ 103 w 216"/>
                  <a:gd name="T9" fmla="*/ 54 h 128"/>
                  <a:gd name="T10" fmla="*/ 1 w 216"/>
                  <a:gd name="T11" fmla="*/ 113 h 128"/>
                  <a:gd name="T12" fmla="*/ 0 w 216"/>
                  <a:gd name="T13" fmla="*/ 112 h 128"/>
                  <a:gd name="T14" fmla="*/ 0 w 216"/>
                  <a:gd name="T15" fmla="*/ 97 h 128"/>
                  <a:gd name="T16" fmla="*/ 70 w 216"/>
                  <a:gd name="T17" fmla="*/ 52 h 128"/>
                  <a:gd name="T18" fmla="*/ 21 w 216"/>
                  <a:gd name="T19" fmla="*/ 78 h 128"/>
                  <a:gd name="T20" fmla="*/ 19 w 216"/>
                  <a:gd name="T21" fmla="*/ 64 h 128"/>
                  <a:gd name="T22" fmla="*/ 54 w 216"/>
                  <a:gd name="T23" fmla="*/ 41 h 128"/>
                  <a:gd name="T24" fmla="*/ 11 w 216"/>
                  <a:gd name="T25" fmla="*/ 63 h 128"/>
                  <a:gd name="T26" fmla="*/ 21 w 216"/>
                  <a:gd name="T27" fmla="*/ 56 h 128"/>
                  <a:gd name="T28" fmla="*/ 71 w 216"/>
                  <a:gd name="T29" fmla="*/ 20 h 128"/>
                  <a:gd name="T30" fmla="*/ 19 w 216"/>
                  <a:gd name="T31" fmla="*/ 49 h 128"/>
                  <a:gd name="T32" fmla="*/ 75 w 216"/>
                  <a:gd name="T33" fmla="*/ 15 h 128"/>
                  <a:gd name="T34" fmla="*/ 0 w 216"/>
                  <a:gd name="T35" fmla="*/ 58 h 128"/>
                  <a:gd name="T36" fmla="*/ 23 w 216"/>
                  <a:gd name="T37" fmla="*/ 23 h 128"/>
                  <a:gd name="T38" fmla="*/ 35 w 216"/>
                  <a:gd name="T39" fmla="*/ 3 h 128"/>
                  <a:gd name="T40" fmla="*/ 14 w 216"/>
                  <a:gd name="T41" fmla="*/ 9 h 128"/>
                  <a:gd name="T42" fmla="*/ 14 w 216"/>
                  <a:gd name="T43" fmla="*/ 9 h 128"/>
                  <a:gd name="T44" fmla="*/ 17 w 216"/>
                  <a:gd name="T45" fmla="*/ 7 h 128"/>
                  <a:gd name="T46" fmla="*/ 25 w 216"/>
                  <a:gd name="T47" fmla="*/ 8 h 128"/>
                  <a:gd name="T48" fmla="*/ 15 w 216"/>
                  <a:gd name="T49" fmla="*/ 27 h 128"/>
                  <a:gd name="T50" fmla="*/ 38 w 216"/>
                  <a:gd name="T51" fmla="*/ 15 h 128"/>
                  <a:gd name="T52" fmla="*/ 94 w 216"/>
                  <a:gd name="T53" fmla="*/ 3 h 128"/>
                  <a:gd name="T54" fmla="*/ 94 w 216"/>
                  <a:gd name="T55" fmla="*/ 4 h 128"/>
                  <a:gd name="T56" fmla="*/ 80 w 216"/>
                  <a:gd name="T57" fmla="*/ 15 h 128"/>
                  <a:gd name="T58" fmla="*/ 71 w 216"/>
                  <a:gd name="T59" fmla="*/ 22 h 128"/>
                  <a:gd name="T60" fmla="*/ 85 w 216"/>
                  <a:gd name="T61" fmla="*/ 18 h 128"/>
                  <a:gd name="T62" fmla="*/ 85 w 216"/>
                  <a:gd name="T63" fmla="*/ 20 h 128"/>
                  <a:gd name="T64" fmla="*/ 97 w 216"/>
                  <a:gd name="T65" fmla="*/ 14 h 128"/>
                  <a:gd name="T66" fmla="*/ 55 w 216"/>
                  <a:gd name="T67" fmla="*/ 41 h 128"/>
                  <a:gd name="T68" fmla="*/ 108 w 216"/>
                  <a:gd name="T69" fmla="*/ 12 h 128"/>
                  <a:gd name="T70" fmla="*/ 65 w 216"/>
                  <a:gd name="T71" fmla="*/ 46 h 128"/>
                  <a:gd name="T72" fmla="*/ 140 w 216"/>
                  <a:gd name="T73" fmla="*/ 9 h 128"/>
                  <a:gd name="T74" fmla="*/ 11 w 216"/>
                  <a:gd name="T75" fmla="*/ 90 h 128"/>
                  <a:gd name="T76" fmla="*/ 151 w 216"/>
                  <a:gd name="T77" fmla="*/ 10 h 128"/>
                  <a:gd name="T78" fmla="*/ 69 w 216"/>
                  <a:gd name="T79" fmla="*/ 73 h 128"/>
                  <a:gd name="T80" fmla="*/ 195 w 216"/>
                  <a:gd name="T81" fmla="*/ 0 h 128"/>
                  <a:gd name="T82" fmla="*/ 175 w 216"/>
                  <a:gd name="T83" fmla="*/ 15 h 128"/>
                  <a:gd name="T84" fmla="*/ 175 w 216"/>
                  <a:gd name="T85" fmla="*/ 16 h 128"/>
                  <a:gd name="T86" fmla="*/ 196 w 216"/>
                  <a:gd name="T87" fmla="*/ 7 h 128"/>
                  <a:gd name="T88" fmla="*/ 196 w 216"/>
                  <a:gd name="T89" fmla="*/ 8 h 128"/>
                  <a:gd name="T90" fmla="*/ 209 w 216"/>
                  <a:gd name="T91" fmla="*/ 0 h 128"/>
                  <a:gd name="T92" fmla="*/ 215 w 216"/>
                  <a:gd name="T93" fmla="*/ 8 h 128"/>
                  <a:gd name="T94" fmla="*/ 83 w 216"/>
                  <a:gd name="T95" fmla="*/ 100 h 128"/>
                  <a:gd name="T96" fmla="*/ 108 w 216"/>
                  <a:gd name="T97" fmla="*/ 100 h 128"/>
                  <a:gd name="T98" fmla="*/ 108 w 216"/>
                  <a:gd name="T99" fmla="*/ 100 h 128"/>
                  <a:gd name="T100" fmla="*/ 82 w 216"/>
                  <a:gd name="T101" fmla="*/ 121 h 128"/>
                  <a:gd name="T102" fmla="*/ 96 w 216"/>
                  <a:gd name="T103" fmla="*/ 119 h 128"/>
                  <a:gd name="T104" fmla="*/ 96 w 216"/>
                  <a:gd name="T105" fmla="*/ 121 h 128"/>
                  <a:gd name="T106" fmla="*/ 94 w 216"/>
                  <a:gd name="T107" fmla="*/ 122 h 128"/>
                  <a:gd name="T108" fmla="*/ 90 w 216"/>
                  <a:gd name="T109" fmla="*/ 118 h 128"/>
                  <a:gd name="T110" fmla="*/ 75 w 216"/>
                  <a:gd name="T111" fmla="*/ 125 h 128"/>
                  <a:gd name="T112" fmla="*/ 103 w 216"/>
                  <a:gd name="T113" fmla="*/ 103 h 128"/>
                  <a:gd name="T114" fmla="*/ 64 w 216"/>
                  <a:gd name="T115" fmla="*/ 126 h 128"/>
                  <a:gd name="T116" fmla="*/ 47 w 216"/>
                  <a:gd name="T117" fmla="*/ 122 h 128"/>
                  <a:gd name="T118" fmla="*/ 10 w 216"/>
                  <a:gd name="T119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6" h="128">
                    <a:moveTo>
                      <a:pt x="10" y="128"/>
                    </a:moveTo>
                    <a:cubicBezTo>
                      <a:pt x="10" y="128"/>
                      <a:pt x="9" y="128"/>
                      <a:pt x="9" y="127"/>
                    </a:cubicBezTo>
                    <a:cubicBezTo>
                      <a:pt x="9" y="127"/>
                      <a:pt x="9" y="127"/>
                      <a:pt x="9" y="127"/>
                    </a:cubicBezTo>
                    <a:cubicBezTo>
                      <a:pt x="192" y="11"/>
                      <a:pt x="192" y="11"/>
                      <a:pt x="192" y="11"/>
                    </a:cubicBezTo>
                    <a:cubicBezTo>
                      <a:pt x="187" y="14"/>
                      <a:pt x="181" y="17"/>
                      <a:pt x="175" y="21"/>
                    </a:cubicBezTo>
                    <a:cubicBezTo>
                      <a:pt x="130" y="48"/>
                      <a:pt x="28" y="106"/>
                      <a:pt x="3" y="120"/>
                    </a:cubicBezTo>
                    <a:cubicBezTo>
                      <a:pt x="3" y="120"/>
                      <a:pt x="3" y="120"/>
                      <a:pt x="3" y="120"/>
                    </a:cubicBezTo>
                    <a:cubicBezTo>
                      <a:pt x="3" y="120"/>
                      <a:pt x="3" y="120"/>
                      <a:pt x="3" y="119"/>
                    </a:cubicBezTo>
                    <a:cubicBezTo>
                      <a:pt x="3" y="119"/>
                      <a:pt x="3" y="119"/>
                      <a:pt x="3" y="119"/>
                    </a:cubicBezTo>
                    <a:cubicBezTo>
                      <a:pt x="97" y="65"/>
                      <a:pt x="148" y="35"/>
                      <a:pt x="176" y="19"/>
                    </a:cubicBezTo>
                    <a:cubicBezTo>
                      <a:pt x="181" y="16"/>
                      <a:pt x="185" y="14"/>
                      <a:pt x="189" y="12"/>
                    </a:cubicBezTo>
                    <a:cubicBezTo>
                      <a:pt x="161" y="27"/>
                      <a:pt x="62" y="85"/>
                      <a:pt x="6" y="117"/>
                    </a:cubicBezTo>
                    <a:cubicBezTo>
                      <a:pt x="6" y="118"/>
                      <a:pt x="5" y="118"/>
                      <a:pt x="5" y="117"/>
                    </a:cubicBezTo>
                    <a:cubicBezTo>
                      <a:pt x="5" y="117"/>
                      <a:pt x="5" y="117"/>
                      <a:pt x="6" y="117"/>
                    </a:cubicBezTo>
                    <a:cubicBezTo>
                      <a:pt x="43" y="95"/>
                      <a:pt x="102" y="60"/>
                      <a:pt x="140" y="37"/>
                    </a:cubicBezTo>
                    <a:cubicBezTo>
                      <a:pt x="76" y="74"/>
                      <a:pt x="13" y="111"/>
                      <a:pt x="12" y="111"/>
                    </a:cubicBezTo>
                    <a:cubicBezTo>
                      <a:pt x="12" y="111"/>
                      <a:pt x="12" y="111"/>
                      <a:pt x="12" y="111"/>
                    </a:cubicBezTo>
                    <a:cubicBezTo>
                      <a:pt x="12" y="111"/>
                      <a:pt x="12" y="110"/>
                      <a:pt x="12" y="110"/>
                    </a:cubicBezTo>
                    <a:cubicBezTo>
                      <a:pt x="11" y="110"/>
                      <a:pt x="11" y="109"/>
                      <a:pt x="40" y="92"/>
                    </a:cubicBezTo>
                    <a:cubicBezTo>
                      <a:pt x="55" y="83"/>
                      <a:pt x="76" y="70"/>
                      <a:pt x="103" y="54"/>
                    </a:cubicBezTo>
                    <a:cubicBezTo>
                      <a:pt x="107" y="52"/>
                      <a:pt x="111" y="49"/>
                      <a:pt x="115" y="47"/>
                    </a:cubicBezTo>
                    <a:cubicBezTo>
                      <a:pt x="100" y="56"/>
                      <a:pt x="84" y="65"/>
                      <a:pt x="69" y="74"/>
                    </a:cubicBezTo>
                    <a:cubicBezTo>
                      <a:pt x="15" y="105"/>
                      <a:pt x="4" y="112"/>
                      <a:pt x="1" y="113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1" y="113"/>
                      <a:pt x="1" y="113"/>
                      <a:pt x="1" y="113"/>
                    </a:cubicBezTo>
                    <a:cubicBezTo>
                      <a:pt x="1" y="113"/>
                      <a:pt x="1" y="113"/>
                      <a:pt x="0" y="113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0" y="113"/>
                      <a:pt x="0" y="113"/>
                      <a:pt x="0" y="112"/>
                    </a:cubicBezTo>
                    <a:cubicBezTo>
                      <a:pt x="142" y="15"/>
                      <a:pt x="142" y="15"/>
                      <a:pt x="142" y="15"/>
                    </a:cubicBezTo>
                    <a:cubicBezTo>
                      <a:pt x="110" y="34"/>
                      <a:pt x="2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2" y="94"/>
                      <a:pt x="14" y="87"/>
                      <a:pt x="70" y="52"/>
                    </a:cubicBezTo>
                    <a:cubicBezTo>
                      <a:pt x="89" y="40"/>
                      <a:pt x="109" y="28"/>
                      <a:pt x="123" y="20"/>
                    </a:cubicBezTo>
                    <a:cubicBezTo>
                      <a:pt x="97" y="34"/>
                      <a:pt x="50" y="62"/>
                      <a:pt x="22" y="79"/>
                    </a:cubicBezTo>
                    <a:cubicBezTo>
                      <a:pt x="22" y="79"/>
                      <a:pt x="21" y="79"/>
                      <a:pt x="21" y="78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46" y="59"/>
                      <a:pt x="91" y="25"/>
                      <a:pt x="104" y="15"/>
                    </a:cubicBezTo>
                    <a:cubicBezTo>
                      <a:pt x="97" y="19"/>
                      <a:pt x="83" y="27"/>
                      <a:pt x="70" y="35"/>
                    </a:cubicBezTo>
                    <a:cubicBezTo>
                      <a:pt x="20" y="64"/>
                      <a:pt x="20" y="64"/>
                      <a:pt x="19" y="64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1" y="62"/>
                      <a:pt x="28" y="57"/>
                      <a:pt x="54" y="41"/>
                    </a:cubicBezTo>
                    <a:cubicBezTo>
                      <a:pt x="64" y="35"/>
                      <a:pt x="74" y="29"/>
                      <a:pt x="81" y="24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2" y="64"/>
                      <a:pt x="11" y="64"/>
                      <a:pt x="11" y="64"/>
                    </a:cubicBezTo>
                    <a:cubicBezTo>
                      <a:pt x="11" y="64"/>
                      <a:pt x="11" y="63"/>
                      <a:pt x="11" y="63"/>
                    </a:cubicBezTo>
                    <a:cubicBezTo>
                      <a:pt x="19" y="58"/>
                      <a:pt x="30" y="52"/>
                      <a:pt x="40" y="46"/>
                    </a:cubicBezTo>
                    <a:cubicBezTo>
                      <a:pt x="30" y="51"/>
                      <a:pt x="23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1" y="56"/>
                      <a:pt x="21" y="56"/>
                    </a:cubicBezTo>
                    <a:cubicBezTo>
                      <a:pt x="21" y="56"/>
                      <a:pt x="20" y="56"/>
                      <a:pt x="20" y="56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35" y="46"/>
                      <a:pt x="58" y="29"/>
                      <a:pt x="71" y="2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9" y="50"/>
                      <a:pt x="19" y="50"/>
                      <a:pt x="19" y="50"/>
                    </a:cubicBezTo>
                    <a:cubicBezTo>
                      <a:pt x="19" y="50"/>
                      <a:pt x="19" y="50"/>
                      <a:pt x="19" y="49"/>
                    </a:cubicBezTo>
                    <a:cubicBezTo>
                      <a:pt x="19" y="49"/>
                      <a:pt x="19" y="49"/>
                      <a:pt x="19" y="49"/>
                    </a:cubicBezTo>
                    <a:cubicBezTo>
                      <a:pt x="20" y="49"/>
                      <a:pt x="20" y="49"/>
                      <a:pt x="20" y="49"/>
                    </a:cubicBezTo>
                    <a:cubicBezTo>
                      <a:pt x="21" y="48"/>
                      <a:pt x="24" y="46"/>
                      <a:pt x="31" y="42"/>
                    </a:cubicBezTo>
                    <a:cubicBezTo>
                      <a:pt x="38" y="38"/>
                      <a:pt x="47" y="32"/>
                      <a:pt x="56" y="26"/>
                    </a:cubicBezTo>
                    <a:cubicBezTo>
                      <a:pt x="63" y="22"/>
                      <a:pt x="69" y="18"/>
                      <a:pt x="75" y="15"/>
                    </a:cubicBezTo>
                    <a:cubicBezTo>
                      <a:pt x="61" y="23"/>
                      <a:pt x="38" y="36"/>
                      <a:pt x="6" y="55"/>
                    </a:cubicBezTo>
                    <a:cubicBezTo>
                      <a:pt x="3" y="57"/>
                      <a:pt x="1" y="58"/>
                      <a:pt x="1" y="58"/>
                    </a:cubicBezTo>
                    <a:cubicBezTo>
                      <a:pt x="1" y="58"/>
                      <a:pt x="1" y="58"/>
                      <a:pt x="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36" y="16"/>
                      <a:pt x="36" y="16"/>
                      <a:pt x="36" y="16"/>
                    </a:cubicBezTo>
                    <a:cubicBezTo>
                      <a:pt x="33" y="18"/>
                      <a:pt x="27" y="21"/>
                      <a:pt x="23" y="2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3" y="29"/>
                      <a:pt x="13" y="29"/>
                      <a:pt x="18" y="22"/>
                    </a:cubicBezTo>
                    <a:cubicBezTo>
                      <a:pt x="23" y="17"/>
                      <a:pt x="31" y="7"/>
                      <a:pt x="35" y="3"/>
                    </a:cubicBezTo>
                    <a:cubicBezTo>
                      <a:pt x="33" y="4"/>
                      <a:pt x="32" y="5"/>
                      <a:pt x="30" y="6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0" y="8"/>
                      <a:pt x="18" y="8"/>
                      <a:pt x="18" y="8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8" y="7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8" y="7"/>
                      <a:pt x="22" y="7"/>
                      <a:pt x="25" y="8"/>
                    </a:cubicBezTo>
                    <a:cubicBezTo>
                      <a:pt x="25" y="7"/>
                      <a:pt x="28" y="6"/>
                      <a:pt x="30" y="5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37" y="2"/>
                      <a:pt x="37" y="2"/>
                      <a:pt x="19" y="23"/>
                    </a:cubicBezTo>
                    <a:cubicBezTo>
                      <a:pt x="18" y="24"/>
                      <a:pt x="16" y="26"/>
                      <a:pt x="15" y="27"/>
                    </a:cubicBezTo>
                    <a:cubicBezTo>
                      <a:pt x="17" y="26"/>
                      <a:pt x="20" y="24"/>
                      <a:pt x="23" y="23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4"/>
                      <a:pt x="38" y="14"/>
                    </a:cubicBezTo>
                    <a:cubicBezTo>
                      <a:pt x="38" y="14"/>
                      <a:pt x="38" y="15"/>
                      <a:pt x="38" y="15"/>
                    </a:cubicBezTo>
                    <a:cubicBezTo>
                      <a:pt x="2" y="56"/>
                      <a:pt x="2" y="56"/>
                      <a:pt x="2" y="56"/>
                    </a:cubicBezTo>
                    <a:cubicBezTo>
                      <a:pt x="3" y="55"/>
                      <a:pt x="5" y="55"/>
                      <a:pt x="6" y="54"/>
                    </a:cubicBezTo>
                    <a:cubicBezTo>
                      <a:pt x="82" y="9"/>
                      <a:pt x="92" y="4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4" y="3"/>
                      <a:pt x="94" y="3"/>
                    </a:cubicBezTo>
                    <a:cubicBezTo>
                      <a:pt x="94" y="3"/>
                      <a:pt x="95" y="3"/>
                      <a:pt x="95" y="3"/>
                    </a:cubicBezTo>
                    <a:cubicBezTo>
                      <a:pt x="95" y="4"/>
                      <a:pt x="95" y="4"/>
                      <a:pt x="94" y="4"/>
                    </a:cubicBezTo>
                    <a:cubicBezTo>
                      <a:pt x="81" y="12"/>
                      <a:pt x="60" y="25"/>
                      <a:pt x="44" y="35"/>
                    </a:cubicBezTo>
                    <a:cubicBezTo>
                      <a:pt x="79" y="15"/>
                      <a:pt x="79" y="15"/>
                      <a:pt x="79" y="15"/>
                    </a:cubicBezTo>
                    <a:cubicBezTo>
                      <a:pt x="79" y="14"/>
                      <a:pt x="80" y="14"/>
                      <a:pt x="80" y="14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79" y="16"/>
                      <a:pt x="79" y="16"/>
                      <a:pt x="79" y="16"/>
                    </a:cubicBezTo>
                    <a:cubicBezTo>
                      <a:pt x="78" y="16"/>
                      <a:pt x="76" y="18"/>
                      <a:pt x="71" y="22"/>
                    </a:cubicBezTo>
                    <a:cubicBezTo>
                      <a:pt x="65" y="26"/>
                      <a:pt x="58" y="31"/>
                      <a:pt x="50" y="36"/>
                    </a:cubicBezTo>
                    <a:cubicBezTo>
                      <a:pt x="41" y="42"/>
                      <a:pt x="32" y="48"/>
                      <a:pt x="27" y="52"/>
                    </a:cubicBezTo>
                    <a:cubicBezTo>
                      <a:pt x="39" y="46"/>
                      <a:pt x="66" y="30"/>
                      <a:pt x="85" y="18"/>
                    </a:cubicBezTo>
                    <a:cubicBezTo>
                      <a:pt x="85" y="18"/>
                      <a:pt x="85" y="18"/>
                      <a:pt x="85" y="18"/>
                    </a:cubicBezTo>
                    <a:cubicBezTo>
                      <a:pt x="85" y="18"/>
                      <a:pt x="85" y="19"/>
                      <a:pt x="85" y="19"/>
                    </a:cubicBezTo>
                    <a:cubicBezTo>
                      <a:pt x="85" y="19"/>
                      <a:pt x="86" y="19"/>
                      <a:pt x="85" y="19"/>
                    </a:cubicBezTo>
                    <a:cubicBezTo>
                      <a:pt x="85" y="19"/>
                      <a:pt x="85" y="19"/>
                      <a:pt x="85" y="19"/>
                    </a:cubicBezTo>
                    <a:cubicBezTo>
                      <a:pt x="85" y="19"/>
                      <a:pt x="85" y="19"/>
                      <a:pt x="85" y="20"/>
                    </a:cubicBezTo>
                    <a:cubicBezTo>
                      <a:pt x="83" y="21"/>
                      <a:pt x="77" y="25"/>
                      <a:pt x="56" y="37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97" y="14"/>
                      <a:pt x="97" y="14"/>
                      <a:pt x="97" y="15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7" y="15"/>
                      <a:pt x="97" y="15"/>
                      <a:pt x="97" y="15"/>
                    </a:cubicBezTo>
                    <a:cubicBezTo>
                      <a:pt x="95" y="16"/>
                      <a:pt x="87" y="21"/>
                      <a:pt x="55" y="41"/>
                    </a:cubicBezTo>
                    <a:cubicBezTo>
                      <a:pt x="47" y="46"/>
                      <a:pt x="40" y="51"/>
                      <a:pt x="33" y="55"/>
                    </a:cubicBezTo>
                    <a:cubicBezTo>
                      <a:pt x="43" y="49"/>
                      <a:pt x="57" y="41"/>
                      <a:pt x="69" y="34"/>
                    </a:cubicBezTo>
                    <a:cubicBezTo>
                      <a:pt x="107" y="12"/>
                      <a:pt x="107" y="12"/>
                      <a:pt x="108" y="12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12"/>
                      <a:pt x="108" y="12"/>
                      <a:pt x="108" y="13"/>
                    </a:cubicBezTo>
                    <a:cubicBezTo>
                      <a:pt x="108" y="13"/>
                      <a:pt x="108" y="13"/>
                      <a:pt x="108" y="13"/>
                    </a:cubicBezTo>
                    <a:cubicBezTo>
                      <a:pt x="108" y="13"/>
                      <a:pt x="108" y="13"/>
                      <a:pt x="108" y="13"/>
                    </a:cubicBezTo>
                    <a:cubicBezTo>
                      <a:pt x="106" y="14"/>
                      <a:pt x="99" y="20"/>
                      <a:pt x="65" y="46"/>
                    </a:cubicBezTo>
                    <a:cubicBezTo>
                      <a:pt x="51" y="57"/>
                      <a:pt x="36" y="68"/>
                      <a:pt x="28" y="74"/>
                    </a:cubicBezTo>
                    <a:cubicBezTo>
                      <a:pt x="70" y="49"/>
                      <a:pt x="133" y="12"/>
                      <a:pt x="140" y="9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0" y="9"/>
                      <a:pt x="140" y="9"/>
                      <a:pt x="140" y="9"/>
                    </a:cubicBezTo>
                    <a:cubicBezTo>
                      <a:pt x="141" y="10"/>
                      <a:pt x="141" y="10"/>
                      <a:pt x="140" y="10"/>
                    </a:cubicBezTo>
                    <a:cubicBezTo>
                      <a:pt x="102" y="33"/>
                      <a:pt x="37" y="74"/>
                      <a:pt x="11" y="90"/>
                    </a:cubicBezTo>
                    <a:cubicBezTo>
                      <a:pt x="127" y="23"/>
                      <a:pt x="147" y="12"/>
                      <a:pt x="150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0" y="10"/>
                      <a:pt x="150" y="10"/>
                      <a:pt x="150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51" y="10"/>
                      <a:pt x="151" y="10"/>
                      <a:pt x="151" y="10"/>
                    </a:cubicBezTo>
                    <a:cubicBezTo>
                      <a:pt x="10" y="107"/>
                      <a:pt x="10" y="107"/>
                      <a:pt x="10" y="107"/>
                    </a:cubicBezTo>
                    <a:cubicBezTo>
                      <a:pt x="23" y="100"/>
                      <a:pt x="44" y="87"/>
                      <a:pt x="69" y="73"/>
                    </a:cubicBezTo>
                    <a:cubicBezTo>
                      <a:pt x="173" y="13"/>
                      <a:pt x="191" y="2"/>
                      <a:pt x="194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6" y="0"/>
                      <a:pt x="196" y="0"/>
                      <a:pt x="196" y="0"/>
                    </a:cubicBezTo>
                    <a:cubicBezTo>
                      <a:pt x="196" y="1"/>
                      <a:pt x="196" y="1"/>
                      <a:pt x="195" y="1"/>
                    </a:cubicBezTo>
                    <a:cubicBezTo>
                      <a:pt x="142" y="32"/>
                      <a:pt x="48" y="88"/>
                      <a:pt x="20" y="105"/>
                    </a:cubicBezTo>
                    <a:cubicBezTo>
                      <a:pt x="46" y="90"/>
                      <a:pt x="128" y="43"/>
                      <a:pt x="175" y="15"/>
                    </a:cubicBezTo>
                    <a:cubicBezTo>
                      <a:pt x="175" y="15"/>
                      <a:pt x="175" y="15"/>
                      <a:pt x="175" y="15"/>
                    </a:cubicBezTo>
                    <a:cubicBezTo>
                      <a:pt x="175" y="15"/>
                      <a:pt x="176" y="16"/>
                      <a:pt x="176" y="16"/>
                    </a:cubicBezTo>
                    <a:cubicBezTo>
                      <a:pt x="176" y="16"/>
                      <a:pt x="176" y="16"/>
                      <a:pt x="175" y="16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5" y="16"/>
                      <a:pt x="175" y="16"/>
                      <a:pt x="175" y="16"/>
                    </a:cubicBezTo>
                    <a:cubicBezTo>
                      <a:pt x="174" y="18"/>
                      <a:pt x="168" y="21"/>
                      <a:pt x="149" y="32"/>
                    </a:cubicBezTo>
                    <a:cubicBezTo>
                      <a:pt x="140" y="38"/>
                      <a:pt x="127" y="46"/>
                      <a:pt x="113" y="54"/>
                    </a:cubicBezTo>
                    <a:cubicBezTo>
                      <a:pt x="157" y="29"/>
                      <a:pt x="195" y="7"/>
                      <a:pt x="196" y="7"/>
                    </a:cubicBezTo>
                    <a:cubicBezTo>
                      <a:pt x="196" y="7"/>
                      <a:pt x="196" y="7"/>
                      <a:pt x="196" y="7"/>
                    </a:cubicBezTo>
                    <a:cubicBezTo>
                      <a:pt x="196" y="7"/>
                      <a:pt x="196" y="7"/>
                      <a:pt x="196" y="7"/>
                    </a:cubicBezTo>
                    <a:cubicBezTo>
                      <a:pt x="196" y="7"/>
                      <a:pt x="196" y="7"/>
                      <a:pt x="196" y="8"/>
                    </a:cubicBezTo>
                    <a:cubicBezTo>
                      <a:pt x="196" y="8"/>
                      <a:pt x="196" y="8"/>
                      <a:pt x="196" y="8"/>
                    </a:cubicBezTo>
                    <a:cubicBezTo>
                      <a:pt x="204" y="4"/>
                      <a:pt x="207" y="2"/>
                      <a:pt x="208" y="1"/>
                    </a:cubicBezTo>
                    <a:cubicBezTo>
                      <a:pt x="209" y="0"/>
                      <a:pt x="209" y="0"/>
                      <a:pt x="209" y="0"/>
                    </a:cubicBezTo>
                    <a:cubicBezTo>
                      <a:pt x="209" y="0"/>
                      <a:pt x="209" y="0"/>
                      <a:pt x="209" y="0"/>
                    </a:cubicBezTo>
                    <a:cubicBezTo>
                      <a:pt x="209" y="0"/>
                      <a:pt x="209" y="0"/>
                      <a:pt x="209" y="0"/>
                    </a:cubicBezTo>
                    <a:cubicBezTo>
                      <a:pt x="210" y="0"/>
                      <a:pt x="210" y="1"/>
                      <a:pt x="210" y="1"/>
                    </a:cubicBezTo>
                    <a:cubicBezTo>
                      <a:pt x="210" y="1"/>
                      <a:pt x="210" y="1"/>
                      <a:pt x="209" y="1"/>
                    </a:cubicBezTo>
                    <a:cubicBezTo>
                      <a:pt x="29" y="115"/>
                      <a:pt x="29" y="115"/>
                      <a:pt x="29" y="115"/>
                    </a:cubicBezTo>
                    <a:cubicBezTo>
                      <a:pt x="215" y="8"/>
                      <a:pt x="215" y="8"/>
                      <a:pt x="215" y="8"/>
                    </a:cubicBezTo>
                    <a:cubicBezTo>
                      <a:pt x="216" y="8"/>
                      <a:pt x="216" y="8"/>
                      <a:pt x="216" y="8"/>
                    </a:cubicBezTo>
                    <a:cubicBezTo>
                      <a:pt x="216" y="8"/>
                      <a:pt x="216" y="8"/>
                      <a:pt x="216" y="9"/>
                    </a:cubicBezTo>
                    <a:cubicBezTo>
                      <a:pt x="61" y="113"/>
                      <a:pt x="61" y="113"/>
                      <a:pt x="61" y="113"/>
                    </a:cubicBezTo>
                    <a:cubicBezTo>
                      <a:pt x="82" y="100"/>
                      <a:pt x="83" y="100"/>
                      <a:pt x="83" y="100"/>
                    </a:cubicBezTo>
                    <a:cubicBezTo>
                      <a:pt x="83" y="100"/>
                      <a:pt x="83" y="100"/>
                      <a:pt x="83" y="100"/>
                    </a:cubicBezTo>
                    <a:cubicBezTo>
                      <a:pt x="83" y="101"/>
                      <a:pt x="83" y="101"/>
                      <a:pt x="83" y="101"/>
                    </a:cubicBezTo>
                    <a:cubicBezTo>
                      <a:pt x="65" y="124"/>
                      <a:pt x="65" y="124"/>
                      <a:pt x="65" y="124"/>
                    </a:cubicBezTo>
                    <a:cubicBezTo>
                      <a:pt x="72" y="120"/>
                      <a:pt x="95" y="107"/>
                      <a:pt x="108" y="100"/>
                    </a:cubicBezTo>
                    <a:cubicBezTo>
                      <a:pt x="108" y="99"/>
                      <a:pt x="108" y="99"/>
                      <a:pt x="108" y="99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8" y="100"/>
                      <a:pt x="108" y="100"/>
                      <a:pt x="108" y="100"/>
                    </a:cubicBezTo>
                    <a:cubicBezTo>
                      <a:pt x="107" y="101"/>
                      <a:pt x="103" y="104"/>
                      <a:pt x="89" y="116"/>
                    </a:cubicBezTo>
                    <a:cubicBezTo>
                      <a:pt x="86" y="118"/>
                      <a:pt x="82" y="121"/>
                      <a:pt x="80" y="122"/>
                    </a:cubicBezTo>
                    <a:cubicBezTo>
                      <a:pt x="81" y="122"/>
                      <a:pt x="82" y="122"/>
                      <a:pt x="82" y="121"/>
                    </a:cubicBezTo>
                    <a:cubicBezTo>
                      <a:pt x="90" y="116"/>
                      <a:pt x="90" y="116"/>
                      <a:pt x="91" y="116"/>
                    </a:cubicBezTo>
                    <a:cubicBezTo>
                      <a:pt x="91" y="117"/>
                      <a:pt x="91" y="117"/>
                      <a:pt x="91" y="117"/>
                    </a:cubicBezTo>
                    <a:cubicBezTo>
                      <a:pt x="92" y="121"/>
                      <a:pt x="92" y="121"/>
                      <a:pt x="92" y="121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96" y="119"/>
                      <a:pt x="96" y="119"/>
                      <a:pt x="96" y="119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20"/>
                      <a:pt x="96" y="120"/>
                      <a:pt x="96" y="120"/>
                    </a:cubicBezTo>
                    <a:cubicBezTo>
                      <a:pt x="96" y="120"/>
                      <a:pt x="96" y="121"/>
                      <a:pt x="96" y="121"/>
                    </a:cubicBezTo>
                    <a:cubicBezTo>
                      <a:pt x="96" y="121"/>
                      <a:pt x="96" y="121"/>
                      <a:pt x="96" y="121"/>
                    </a:cubicBezTo>
                    <a:cubicBezTo>
                      <a:pt x="94" y="122"/>
                      <a:pt x="94" y="122"/>
                      <a:pt x="94" y="122"/>
                    </a:cubicBezTo>
                    <a:cubicBezTo>
                      <a:pt x="94" y="123"/>
                      <a:pt x="94" y="123"/>
                      <a:pt x="93" y="122"/>
                    </a:cubicBezTo>
                    <a:cubicBezTo>
                      <a:pt x="93" y="122"/>
                      <a:pt x="93" y="122"/>
                      <a:pt x="94" y="122"/>
                    </a:cubicBezTo>
                    <a:cubicBezTo>
                      <a:pt x="92" y="122"/>
                      <a:pt x="92" y="122"/>
                      <a:pt x="92" y="122"/>
                    </a:cubicBezTo>
                    <a:cubicBezTo>
                      <a:pt x="92" y="123"/>
                      <a:pt x="92" y="123"/>
                      <a:pt x="92" y="123"/>
                    </a:cubicBezTo>
                    <a:cubicBezTo>
                      <a:pt x="92" y="122"/>
                      <a:pt x="91" y="122"/>
                      <a:pt x="91" y="122"/>
                    </a:cubicBezTo>
                    <a:cubicBezTo>
                      <a:pt x="90" y="118"/>
                      <a:pt x="90" y="118"/>
                      <a:pt x="90" y="118"/>
                    </a:cubicBezTo>
                    <a:cubicBezTo>
                      <a:pt x="89" y="118"/>
                      <a:pt x="86" y="120"/>
                      <a:pt x="83" y="122"/>
                    </a:cubicBezTo>
                    <a:cubicBezTo>
                      <a:pt x="75" y="126"/>
                      <a:pt x="75" y="126"/>
                      <a:pt x="75" y="126"/>
                    </a:cubicBezTo>
                    <a:cubicBezTo>
                      <a:pt x="75" y="126"/>
                      <a:pt x="75" y="126"/>
                      <a:pt x="75" y="126"/>
                    </a:cubicBezTo>
                    <a:cubicBezTo>
                      <a:pt x="75" y="126"/>
                      <a:pt x="75" y="126"/>
                      <a:pt x="75" y="125"/>
                    </a:cubicBezTo>
                    <a:cubicBezTo>
                      <a:pt x="75" y="125"/>
                      <a:pt x="75" y="125"/>
                      <a:pt x="75" y="125"/>
                    </a:cubicBezTo>
                    <a:cubicBezTo>
                      <a:pt x="75" y="125"/>
                      <a:pt x="75" y="125"/>
                      <a:pt x="75" y="125"/>
                    </a:cubicBezTo>
                    <a:cubicBezTo>
                      <a:pt x="76" y="124"/>
                      <a:pt x="79" y="122"/>
                      <a:pt x="88" y="115"/>
                    </a:cubicBezTo>
                    <a:cubicBezTo>
                      <a:pt x="93" y="111"/>
                      <a:pt x="99" y="106"/>
                      <a:pt x="103" y="103"/>
                    </a:cubicBezTo>
                    <a:cubicBezTo>
                      <a:pt x="72" y="121"/>
                      <a:pt x="66" y="125"/>
                      <a:pt x="64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4" y="126"/>
                      <a:pt x="64" y="126"/>
                      <a:pt x="64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63" y="125"/>
                      <a:pt x="63" y="125"/>
                      <a:pt x="63" y="125"/>
                    </a:cubicBezTo>
                    <a:cubicBezTo>
                      <a:pt x="81" y="102"/>
                      <a:pt x="81" y="102"/>
                      <a:pt x="81" y="102"/>
                    </a:cubicBezTo>
                    <a:cubicBezTo>
                      <a:pt x="76" y="105"/>
                      <a:pt x="59" y="115"/>
                      <a:pt x="47" y="122"/>
                    </a:cubicBezTo>
                    <a:cubicBezTo>
                      <a:pt x="47" y="122"/>
                      <a:pt x="47" y="122"/>
                      <a:pt x="47" y="122"/>
                    </a:cubicBezTo>
                    <a:cubicBezTo>
                      <a:pt x="46" y="121"/>
                      <a:pt x="47" y="121"/>
                      <a:pt x="47" y="121"/>
                    </a:cubicBezTo>
                    <a:cubicBezTo>
                      <a:pt x="204" y="16"/>
                      <a:pt x="204" y="16"/>
                      <a:pt x="204" y="16"/>
                    </a:cubicBezTo>
                    <a:cubicBezTo>
                      <a:pt x="10" y="128"/>
                      <a:pt x="10" y="128"/>
                      <a:pt x="10" y="128"/>
                    </a:cubicBezTo>
                    <a:cubicBezTo>
                      <a:pt x="10" y="128"/>
                      <a:pt x="10" y="128"/>
                      <a:pt x="1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5" name="Freeform 282"/>
              <p:cNvSpPr>
                <a:spLocks noEditPoints="1"/>
              </p:cNvSpPr>
              <p:nvPr/>
            </p:nvSpPr>
            <p:spPr bwMode="auto">
              <a:xfrm>
                <a:off x="2681288" y="5559425"/>
                <a:ext cx="855663" cy="1635125"/>
              </a:xfrm>
              <a:custGeom>
                <a:avLst/>
                <a:gdLst>
                  <a:gd name="T0" fmla="*/ 224 w 264"/>
                  <a:gd name="T1" fmla="*/ 293 h 504"/>
                  <a:gd name="T2" fmla="*/ 164 w 264"/>
                  <a:gd name="T3" fmla="*/ 305 h 504"/>
                  <a:gd name="T4" fmla="*/ 107 w 264"/>
                  <a:gd name="T5" fmla="*/ 288 h 504"/>
                  <a:gd name="T6" fmla="*/ 73 w 264"/>
                  <a:gd name="T7" fmla="*/ 379 h 504"/>
                  <a:gd name="T8" fmla="*/ 95 w 264"/>
                  <a:gd name="T9" fmla="*/ 399 h 504"/>
                  <a:gd name="T10" fmla="*/ 142 w 264"/>
                  <a:gd name="T11" fmla="*/ 386 h 504"/>
                  <a:gd name="T12" fmla="*/ 168 w 264"/>
                  <a:gd name="T13" fmla="*/ 372 h 504"/>
                  <a:gd name="T14" fmla="*/ 253 w 264"/>
                  <a:gd name="T15" fmla="*/ 395 h 504"/>
                  <a:gd name="T16" fmla="*/ 256 w 264"/>
                  <a:gd name="T17" fmla="*/ 465 h 504"/>
                  <a:gd name="T18" fmla="*/ 129 w 264"/>
                  <a:gd name="T19" fmla="*/ 491 h 504"/>
                  <a:gd name="T20" fmla="*/ 0 w 264"/>
                  <a:gd name="T21" fmla="*/ 400 h 504"/>
                  <a:gd name="T22" fmla="*/ 12 w 264"/>
                  <a:gd name="T23" fmla="*/ 271 h 504"/>
                  <a:gd name="T24" fmla="*/ 37 w 264"/>
                  <a:gd name="T25" fmla="*/ 219 h 504"/>
                  <a:gd name="T26" fmla="*/ 86 w 264"/>
                  <a:gd name="T27" fmla="*/ 198 h 504"/>
                  <a:gd name="T28" fmla="*/ 145 w 264"/>
                  <a:gd name="T29" fmla="*/ 198 h 504"/>
                  <a:gd name="T30" fmla="*/ 190 w 264"/>
                  <a:gd name="T31" fmla="*/ 192 h 504"/>
                  <a:gd name="T32" fmla="*/ 199 w 264"/>
                  <a:gd name="T33" fmla="*/ 145 h 504"/>
                  <a:gd name="T34" fmla="*/ 177 w 264"/>
                  <a:gd name="T35" fmla="*/ 113 h 504"/>
                  <a:gd name="T36" fmla="*/ 105 w 264"/>
                  <a:gd name="T37" fmla="*/ 78 h 504"/>
                  <a:gd name="T38" fmla="*/ 101 w 264"/>
                  <a:gd name="T39" fmla="*/ 120 h 504"/>
                  <a:gd name="T40" fmla="*/ 50 w 264"/>
                  <a:gd name="T41" fmla="*/ 134 h 504"/>
                  <a:gd name="T42" fmla="*/ 20 w 264"/>
                  <a:gd name="T43" fmla="*/ 104 h 504"/>
                  <a:gd name="T44" fmla="*/ 30 w 264"/>
                  <a:gd name="T45" fmla="*/ 12 h 504"/>
                  <a:gd name="T46" fmla="*/ 67 w 264"/>
                  <a:gd name="T47" fmla="*/ 28 h 504"/>
                  <a:gd name="T48" fmla="*/ 104 w 264"/>
                  <a:gd name="T49" fmla="*/ 15 h 504"/>
                  <a:gd name="T50" fmla="*/ 109 w 264"/>
                  <a:gd name="T51" fmla="*/ 20 h 504"/>
                  <a:gd name="T52" fmla="*/ 191 w 264"/>
                  <a:gd name="T53" fmla="*/ 41 h 504"/>
                  <a:gd name="T54" fmla="*/ 260 w 264"/>
                  <a:gd name="T55" fmla="*/ 72 h 504"/>
                  <a:gd name="T56" fmla="*/ 260 w 264"/>
                  <a:gd name="T57" fmla="*/ 195 h 504"/>
                  <a:gd name="T58" fmla="*/ 262 w 264"/>
                  <a:gd name="T59" fmla="*/ 279 h 504"/>
                  <a:gd name="T60" fmla="*/ 255 w 264"/>
                  <a:gd name="T61" fmla="*/ 269 h 504"/>
                  <a:gd name="T62" fmla="*/ 262 w 264"/>
                  <a:gd name="T63" fmla="*/ 115 h 504"/>
                  <a:gd name="T64" fmla="*/ 205 w 264"/>
                  <a:gd name="T65" fmla="*/ 43 h 504"/>
                  <a:gd name="T66" fmla="*/ 137 w 264"/>
                  <a:gd name="T67" fmla="*/ 25 h 504"/>
                  <a:gd name="T68" fmla="*/ 99 w 264"/>
                  <a:gd name="T69" fmla="*/ 17 h 504"/>
                  <a:gd name="T70" fmla="*/ 98 w 264"/>
                  <a:gd name="T71" fmla="*/ 23 h 504"/>
                  <a:gd name="T72" fmla="*/ 56 w 264"/>
                  <a:gd name="T73" fmla="*/ 27 h 504"/>
                  <a:gd name="T74" fmla="*/ 22 w 264"/>
                  <a:gd name="T75" fmla="*/ 1 h 504"/>
                  <a:gd name="T76" fmla="*/ 18 w 264"/>
                  <a:gd name="T77" fmla="*/ 138 h 504"/>
                  <a:gd name="T78" fmla="*/ 76 w 264"/>
                  <a:gd name="T79" fmla="*/ 130 h 504"/>
                  <a:gd name="T80" fmla="*/ 109 w 264"/>
                  <a:gd name="T81" fmla="*/ 126 h 504"/>
                  <a:gd name="T82" fmla="*/ 123 w 264"/>
                  <a:gd name="T83" fmla="*/ 82 h 504"/>
                  <a:gd name="T84" fmla="*/ 194 w 264"/>
                  <a:gd name="T85" fmla="*/ 118 h 504"/>
                  <a:gd name="T86" fmla="*/ 200 w 264"/>
                  <a:gd name="T87" fmla="*/ 156 h 504"/>
                  <a:gd name="T88" fmla="*/ 186 w 264"/>
                  <a:gd name="T89" fmla="*/ 202 h 504"/>
                  <a:gd name="T90" fmla="*/ 132 w 264"/>
                  <a:gd name="T91" fmla="*/ 196 h 504"/>
                  <a:gd name="T92" fmla="*/ 81 w 264"/>
                  <a:gd name="T93" fmla="*/ 203 h 504"/>
                  <a:gd name="T94" fmla="*/ 38 w 264"/>
                  <a:gd name="T95" fmla="*/ 221 h 504"/>
                  <a:gd name="T96" fmla="*/ 13 w 264"/>
                  <a:gd name="T97" fmla="*/ 272 h 504"/>
                  <a:gd name="T98" fmla="*/ 1 w 264"/>
                  <a:gd name="T99" fmla="*/ 400 h 504"/>
                  <a:gd name="T100" fmla="*/ 145 w 264"/>
                  <a:gd name="T101" fmla="*/ 488 h 504"/>
                  <a:gd name="T102" fmla="*/ 252 w 264"/>
                  <a:gd name="T103" fmla="*/ 451 h 504"/>
                  <a:gd name="T104" fmla="*/ 253 w 264"/>
                  <a:gd name="T105" fmla="*/ 390 h 504"/>
                  <a:gd name="T106" fmla="*/ 153 w 264"/>
                  <a:gd name="T107" fmla="*/ 376 h 504"/>
                  <a:gd name="T108" fmla="*/ 139 w 264"/>
                  <a:gd name="T109" fmla="*/ 389 h 504"/>
                  <a:gd name="T110" fmla="*/ 91 w 264"/>
                  <a:gd name="T111" fmla="*/ 400 h 504"/>
                  <a:gd name="T112" fmla="*/ 73 w 264"/>
                  <a:gd name="T113" fmla="*/ 379 h 504"/>
                  <a:gd name="T114" fmla="*/ 101 w 264"/>
                  <a:gd name="T115" fmla="*/ 287 h 504"/>
                  <a:gd name="T116" fmla="*/ 158 w 264"/>
                  <a:gd name="T117" fmla="*/ 304 h 504"/>
                  <a:gd name="T118" fmla="*/ 202 w 264"/>
                  <a:gd name="T119" fmla="*/ 294 h 504"/>
                  <a:gd name="T120" fmla="*/ 264 w 264"/>
                  <a:gd name="T121" fmla="*/ 278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64" h="504">
                    <a:moveTo>
                      <a:pt x="264" y="278"/>
                    </a:moveTo>
                    <a:cubicBezTo>
                      <a:pt x="259" y="281"/>
                      <a:pt x="259" y="281"/>
                      <a:pt x="259" y="281"/>
                    </a:cubicBezTo>
                    <a:cubicBezTo>
                      <a:pt x="257" y="282"/>
                      <a:pt x="256" y="283"/>
                      <a:pt x="254" y="283"/>
                    </a:cubicBezTo>
                    <a:cubicBezTo>
                      <a:pt x="253" y="284"/>
                      <a:pt x="251" y="285"/>
                      <a:pt x="249" y="286"/>
                    </a:cubicBezTo>
                    <a:cubicBezTo>
                      <a:pt x="248" y="287"/>
                      <a:pt x="246" y="287"/>
                      <a:pt x="244" y="288"/>
                    </a:cubicBezTo>
                    <a:cubicBezTo>
                      <a:pt x="243" y="288"/>
                      <a:pt x="241" y="289"/>
                      <a:pt x="239" y="290"/>
                    </a:cubicBezTo>
                    <a:cubicBezTo>
                      <a:pt x="234" y="291"/>
                      <a:pt x="234" y="291"/>
                      <a:pt x="234" y="291"/>
                    </a:cubicBezTo>
                    <a:cubicBezTo>
                      <a:pt x="229" y="292"/>
                      <a:pt x="229" y="292"/>
                      <a:pt x="229" y="292"/>
                    </a:cubicBezTo>
                    <a:cubicBezTo>
                      <a:pt x="224" y="293"/>
                      <a:pt x="224" y="293"/>
                      <a:pt x="224" y="293"/>
                    </a:cubicBezTo>
                    <a:cubicBezTo>
                      <a:pt x="216" y="293"/>
                      <a:pt x="209" y="293"/>
                      <a:pt x="202" y="294"/>
                    </a:cubicBezTo>
                    <a:cubicBezTo>
                      <a:pt x="200" y="294"/>
                      <a:pt x="199" y="294"/>
                      <a:pt x="197" y="294"/>
                    </a:cubicBezTo>
                    <a:cubicBezTo>
                      <a:pt x="195" y="295"/>
                      <a:pt x="193" y="295"/>
                      <a:pt x="192" y="295"/>
                    </a:cubicBezTo>
                    <a:cubicBezTo>
                      <a:pt x="190" y="296"/>
                      <a:pt x="188" y="296"/>
                      <a:pt x="186" y="297"/>
                    </a:cubicBezTo>
                    <a:cubicBezTo>
                      <a:pt x="185" y="297"/>
                      <a:pt x="183" y="298"/>
                      <a:pt x="181" y="299"/>
                    </a:cubicBezTo>
                    <a:cubicBezTo>
                      <a:pt x="181" y="299"/>
                      <a:pt x="181" y="299"/>
                      <a:pt x="181" y="299"/>
                    </a:cubicBezTo>
                    <a:cubicBezTo>
                      <a:pt x="176" y="301"/>
                      <a:pt x="176" y="301"/>
                      <a:pt x="176" y="301"/>
                    </a:cubicBezTo>
                    <a:cubicBezTo>
                      <a:pt x="174" y="302"/>
                      <a:pt x="172" y="303"/>
                      <a:pt x="170" y="304"/>
                    </a:cubicBezTo>
                    <a:cubicBezTo>
                      <a:pt x="168" y="304"/>
                      <a:pt x="166" y="304"/>
                      <a:pt x="164" y="305"/>
                    </a:cubicBezTo>
                    <a:cubicBezTo>
                      <a:pt x="162" y="305"/>
                      <a:pt x="160" y="305"/>
                      <a:pt x="158" y="305"/>
                    </a:cubicBezTo>
                    <a:cubicBezTo>
                      <a:pt x="156" y="305"/>
                      <a:pt x="154" y="304"/>
                      <a:pt x="152" y="304"/>
                    </a:cubicBezTo>
                    <a:cubicBezTo>
                      <a:pt x="151" y="303"/>
                      <a:pt x="149" y="303"/>
                      <a:pt x="147" y="302"/>
                    </a:cubicBezTo>
                    <a:cubicBezTo>
                      <a:pt x="141" y="300"/>
                      <a:pt x="141" y="300"/>
                      <a:pt x="141" y="300"/>
                    </a:cubicBezTo>
                    <a:cubicBezTo>
                      <a:pt x="135" y="298"/>
                      <a:pt x="135" y="298"/>
                      <a:pt x="135" y="298"/>
                    </a:cubicBezTo>
                    <a:cubicBezTo>
                      <a:pt x="132" y="296"/>
                      <a:pt x="128" y="294"/>
                      <a:pt x="124" y="293"/>
                    </a:cubicBezTo>
                    <a:cubicBezTo>
                      <a:pt x="119" y="291"/>
                      <a:pt x="119" y="291"/>
                      <a:pt x="119" y="291"/>
                    </a:cubicBezTo>
                    <a:cubicBezTo>
                      <a:pt x="117" y="290"/>
                      <a:pt x="115" y="289"/>
                      <a:pt x="113" y="289"/>
                    </a:cubicBezTo>
                    <a:cubicBezTo>
                      <a:pt x="111" y="289"/>
                      <a:pt x="109" y="288"/>
                      <a:pt x="107" y="288"/>
                    </a:cubicBezTo>
                    <a:cubicBezTo>
                      <a:pt x="105" y="288"/>
                      <a:pt x="103" y="287"/>
                      <a:pt x="101" y="287"/>
                    </a:cubicBezTo>
                    <a:cubicBezTo>
                      <a:pt x="99" y="288"/>
                      <a:pt x="97" y="288"/>
                      <a:pt x="95" y="288"/>
                    </a:cubicBezTo>
                    <a:cubicBezTo>
                      <a:pt x="89" y="289"/>
                      <a:pt x="89" y="289"/>
                      <a:pt x="89" y="289"/>
                    </a:cubicBezTo>
                    <a:cubicBezTo>
                      <a:pt x="89" y="289"/>
                      <a:pt x="89" y="289"/>
                      <a:pt x="89" y="289"/>
                    </a:cubicBezTo>
                    <a:cubicBezTo>
                      <a:pt x="87" y="291"/>
                      <a:pt x="86" y="293"/>
                      <a:pt x="84" y="295"/>
                    </a:cubicBezTo>
                    <a:cubicBezTo>
                      <a:pt x="82" y="297"/>
                      <a:pt x="81" y="299"/>
                      <a:pt x="80" y="302"/>
                    </a:cubicBezTo>
                    <a:cubicBezTo>
                      <a:pt x="78" y="306"/>
                      <a:pt x="76" y="311"/>
                      <a:pt x="75" y="316"/>
                    </a:cubicBezTo>
                    <a:cubicBezTo>
                      <a:pt x="72" y="327"/>
                      <a:pt x="71" y="337"/>
                      <a:pt x="71" y="348"/>
                    </a:cubicBezTo>
                    <a:cubicBezTo>
                      <a:pt x="70" y="358"/>
                      <a:pt x="71" y="369"/>
                      <a:pt x="73" y="379"/>
                    </a:cubicBezTo>
                    <a:cubicBezTo>
                      <a:pt x="75" y="390"/>
                      <a:pt x="78" y="400"/>
                      <a:pt x="82" y="409"/>
                    </a:cubicBezTo>
                    <a:cubicBezTo>
                      <a:pt x="82" y="409"/>
                      <a:pt x="82" y="409"/>
                      <a:pt x="82" y="409"/>
                    </a:cubicBezTo>
                    <a:cubicBezTo>
                      <a:pt x="82" y="407"/>
                      <a:pt x="82" y="407"/>
                      <a:pt x="82" y="407"/>
                    </a:cubicBezTo>
                    <a:cubicBezTo>
                      <a:pt x="83" y="406"/>
                      <a:pt x="83" y="406"/>
                      <a:pt x="83" y="405"/>
                    </a:cubicBezTo>
                    <a:cubicBezTo>
                      <a:pt x="84" y="404"/>
                      <a:pt x="84" y="404"/>
                      <a:pt x="85" y="403"/>
                    </a:cubicBezTo>
                    <a:cubicBezTo>
                      <a:pt x="87" y="402"/>
                      <a:pt x="87" y="402"/>
                      <a:pt x="87" y="402"/>
                    </a:cubicBezTo>
                    <a:cubicBezTo>
                      <a:pt x="87" y="401"/>
                      <a:pt x="88" y="401"/>
                      <a:pt x="89" y="400"/>
                    </a:cubicBezTo>
                    <a:cubicBezTo>
                      <a:pt x="89" y="400"/>
                      <a:pt x="90" y="400"/>
                      <a:pt x="91" y="400"/>
                    </a:cubicBezTo>
                    <a:cubicBezTo>
                      <a:pt x="92" y="399"/>
                      <a:pt x="94" y="399"/>
                      <a:pt x="95" y="399"/>
                    </a:cubicBezTo>
                    <a:cubicBezTo>
                      <a:pt x="98" y="398"/>
                      <a:pt x="101" y="398"/>
                      <a:pt x="104" y="398"/>
                    </a:cubicBezTo>
                    <a:cubicBezTo>
                      <a:pt x="107" y="398"/>
                      <a:pt x="110" y="397"/>
                      <a:pt x="113" y="397"/>
                    </a:cubicBezTo>
                    <a:cubicBezTo>
                      <a:pt x="117" y="396"/>
                      <a:pt x="117" y="396"/>
                      <a:pt x="117" y="396"/>
                    </a:cubicBezTo>
                    <a:cubicBezTo>
                      <a:pt x="122" y="395"/>
                      <a:pt x="122" y="395"/>
                      <a:pt x="122" y="395"/>
                    </a:cubicBezTo>
                    <a:cubicBezTo>
                      <a:pt x="123" y="395"/>
                      <a:pt x="125" y="394"/>
                      <a:pt x="126" y="394"/>
                    </a:cubicBezTo>
                    <a:cubicBezTo>
                      <a:pt x="128" y="393"/>
                      <a:pt x="129" y="393"/>
                      <a:pt x="130" y="392"/>
                    </a:cubicBezTo>
                    <a:cubicBezTo>
                      <a:pt x="132" y="392"/>
                      <a:pt x="133" y="391"/>
                      <a:pt x="134" y="390"/>
                    </a:cubicBezTo>
                    <a:cubicBezTo>
                      <a:pt x="138" y="388"/>
                      <a:pt x="138" y="388"/>
                      <a:pt x="138" y="388"/>
                    </a:cubicBezTo>
                    <a:cubicBezTo>
                      <a:pt x="140" y="388"/>
                      <a:pt x="141" y="387"/>
                      <a:pt x="142" y="386"/>
                    </a:cubicBezTo>
                    <a:cubicBezTo>
                      <a:pt x="146" y="383"/>
                      <a:pt x="146" y="383"/>
                      <a:pt x="146" y="383"/>
                    </a:cubicBezTo>
                    <a:cubicBezTo>
                      <a:pt x="146" y="383"/>
                      <a:pt x="146" y="383"/>
                      <a:pt x="146" y="383"/>
                    </a:cubicBezTo>
                    <a:cubicBezTo>
                      <a:pt x="146" y="381"/>
                      <a:pt x="146" y="378"/>
                      <a:pt x="146" y="375"/>
                    </a:cubicBezTo>
                    <a:cubicBezTo>
                      <a:pt x="146" y="375"/>
                      <a:pt x="146" y="374"/>
                      <a:pt x="146" y="374"/>
                    </a:cubicBezTo>
                    <a:cubicBezTo>
                      <a:pt x="147" y="374"/>
                      <a:pt x="147" y="374"/>
                      <a:pt x="147" y="374"/>
                    </a:cubicBezTo>
                    <a:cubicBezTo>
                      <a:pt x="148" y="374"/>
                      <a:pt x="148" y="375"/>
                      <a:pt x="149" y="375"/>
                    </a:cubicBezTo>
                    <a:cubicBezTo>
                      <a:pt x="150" y="375"/>
                      <a:pt x="152" y="375"/>
                      <a:pt x="153" y="375"/>
                    </a:cubicBezTo>
                    <a:cubicBezTo>
                      <a:pt x="156" y="375"/>
                      <a:pt x="158" y="375"/>
                      <a:pt x="161" y="374"/>
                    </a:cubicBezTo>
                    <a:cubicBezTo>
                      <a:pt x="163" y="373"/>
                      <a:pt x="166" y="373"/>
                      <a:pt x="168" y="372"/>
                    </a:cubicBezTo>
                    <a:cubicBezTo>
                      <a:pt x="168" y="372"/>
                      <a:pt x="168" y="372"/>
                      <a:pt x="168" y="372"/>
                    </a:cubicBezTo>
                    <a:cubicBezTo>
                      <a:pt x="168" y="370"/>
                      <a:pt x="169" y="368"/>
                      <a:pt x="171" y="366"/>
                    </a:cubicBezTo>
                    <a:cubicBezTo>
                      <a:pt x="172" y="364"/>
                      <a:pt x="173" y="363"/>
                      <a:pt x="175" y="362"/>
                    </a:cubicBezTo>
                    <a:cubicBezTo>
                      <a:pt x="179" y="360"/>
                      <a:pt x="183" y="359"/>
                      <a:pt x="187" y="359"/>
                    </a:cubicBezTo>
                    <a:cubicBezTo>
                      <a:pt x="196" y="359"/>
                      <a:pt x="204" y="361"/>
                      <a:pt x="211" y="364"/>
                    </a:cubicBezTo>
                    <a:cubicBezTo>
                      <a:pt x="227" y="370"/>
                      <a:pt x="241" y="379"/>
                      <a:pt x="254" y="390"/>
                    </a:cubicBezTo>
                    <a:cubicBezTo>
                      <a:pt x="254" y="390"/>
                      <a:pt x="254" y="390"/>
                      <a:pt x="254" y="390"/>
                    </a:cubicBezTo>
                    <a:cubicBezTo>
                      <a:pt x="254" y="390"/>
                      <a:pt x="254" y="390"/>
                      <a:pt x="254" y="390"/>
                    </a:cubicBezTo>
                    <a:cubicBezTo>
                      <a:pt x="253" y="395"/>
                      <a:pt x="253" y="395"/>
                      <a:pt x="253" y="395"/>
                    </a:cubicBezTo>
                    <a:cubicBezTo>
                      <a:pt x="253" y="396"/>
                      <a:pt x="252" y="398"/>
                      <a:pt x="252" y="399"/>
                    </a:cubicBezTo>
                    <a:cubicBezTo>
                      <a:pt x="252" y="403"/>
                      <a:pt x="251" y="406"/>
                      <a:pt x="251" y="409"/>
                    </a:cubicBezTo>
                    <a:cubicBezTo>
                      <a:pt x="251" y="412"/>
                      <a:pt x="251" y="415"/>
                      <a:pt x="251" y="418"/>
                    </a:cubicBezTo>
                    <a:cubicBezTo>
                      <a:pt x="251" y="421"/>
                      <a:pt x="250" y="424"/>
                      <a:pt x="251" y="428"/>
                    </a:cubicBezTo>
                    <a:cubicBezTo>
                      <a:pt x="251" y="431"/>
                      <a:pt x="251" y="434"/>
                      <a:pt x="251" y="437"/>
                    </a:cubicBezTo>
                    <a:cubicBezTo>
                      <a:pt x="251" y="440"/>
                      <a:pt x="252" y="443"/>
                      <a:pt x="252" y="446"/>
                    </a:cubicBezTo>
                    <a:cubicBezTo>
                      <a:pt x="253" y="451"/>
                      <a:pt x="253" y="451"/>
                      <a:pt x="253" y="451"/>
                    </a:cubicBezTo>
                    <a:cubicBezTo>
                      <a:pt x="253" y="452"/>
                      <a:pt x="253" y="454"/>
                      <a:pt x="254" y="455"/>
                    </a:cubicBezTo>
                    <a:cubicBezTo>
                      <a:pt x="256" y="465"/>
                      <a:pt x="256" y="465"/>
                      <a:pt x="256" y="465"/>
                    </a:cubicBezTo>
                    <a:cubicBezTo>
                      <a:pt x="256" y="465"/>
                      <a:pt x="256" y="465"/>
                      <a:pt x="256" y="465"/>
                    </a:cubicBezTo>
                    <a:cubicBezTo>
                      <a:pt x="256" y="465"/>
                      <a:pt x="256" y="465"/>
                      <a:pt x="256" y="465"/>
                    </a:cubicBezTo>
                    <a:cubicBezTo>
                      <a:pt x="225" y="475"/>
                      <a:pt x="225" y="475"/>
                      <a:pt x="225" y="475"/>
                    </a:cubicBezTo>
                    <a:cubicBezTo>
                      <a:pt x="219" y="476"/>
                      <a:pt x="214" y="477"/>
                      <a:pt x="209" y="478"/>
                    </a:cubicBezTo>
                    <a:cubicBezTo>
                      <a:pt x="193" y="482"/>
                      <a:pt x="193" y="482"/>
                      <a:pt x="193" y="482"/>
                    </a:cubicBezTo>
                    <a:cubicBezTo>
                      <a:pt x="188" y="483"/>
                      <a:pt x="182" y="484"/>
                      <a:pt x="177" y="485"/>
                    </a:cubicBezTo>
                    <a:cubicBezTo>
                      <a:pt x="161" y="487"/>
                      <a:pt x="161" y="487"/>
                      <a:pt x="161" y="487"/>
                    </a:cubicBezTo>
                    <a:cubicBezTo>
                      <a:pt x="145" y="489"/>
                      <a:pt x="145" y="489"/>
                      <a:pt x="145" y="489"/>
                    </a:cubicBezTo>
                    <a:cubicBezTo>
                      <a:pt x="140" y="490"/>
                      <a:pt x="134" y="491"/>
                      <a:pt x="129" y="491"/>
                    </a:cubicBezTo>
                    <a:cubicBezTo>
                      <a:pt x="97" y="494"/>
                      <a:pt x="97" y="494"/>
                      <a:pt x="97" y="494"/>
                    </a:cubicBezTo>
                    <a:cubicBezTo>
                      <a:pt x="86" y="495"/>
                      <a:pt x="75" y="496"/>
                      <a:pt x="65" y="497"/>
                    </a:cubicBezTo>
                    <a:cubicBezTo>
                      <a:pt x="49" y="499"/>
                      <a:pt x="49" y="499"/>
                      <a:pt x="49" y="499"/>
                    </a:cubicBezTo>
                    <a:cubicBezTo>
                      <a:pt x="43" y="499"/>
                      <a:pt x="38" y="500"/>
                      <a:pt x="33" y="500"/>
                    </a:cubicBezTo>
                    <a:cubicBezTo>
                      <a:pt x="1" y="504"/>
                      <a:pt x="1" y="504"/>
                      <a:pt x="1" y="504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504"/>
                      <a:pt x="0" y="504"/>
                      <a:pt x="0" y="504"/>
                    </a:cubicBezTo>
                    <a:cubicBezTo>
                      <a:pt x="0" y="481"/>
                      <a:pt x="0" y="458"/>
                      <a:pt x="0" y="435"/>
                    </a:cubicBezTo>
                    <a:cubicBezTo>
                      <a:pt x="0" y="400"/>
                      <a:pt x="0" y="400"/>
                      <a:pt x="0" y="400"/>
                    </a:cubicBezTo>
                    <a:cubicBezTo>
                      <a:pt x="0" y="383"/>
                      <a:pt x="0" y="383"/>
                      <a:pt x="0" y="383"/>
                    </a:cubicBezTo>
                    <a:cubicBezTo>
                      <a:pt x="0" y="377"/>
                      <a:pt x="0" y="371"/>
                      <a:pt x="0" y="365"/>
                    </a:cubicBezTo>
                    <a:cubicBezTo>
                      <a:pt x="2" y="348"/>
                      <a:pt x="2" y="348"/>
                      <a:pt x="2" y="348"/>
                    </a:cubicBezTo>
                    <a:cubicBezTo>
                      <a:pt x="2" y="340"/>
                      <a:pt x="2" y="340"/>
                      <a:pt x="2" y="340"/>
                    </a:cubicBezTo>
                    <a:cubicBezTo>
                      <a:pt x="2" y="337"/>
                      <a:pt x="2" y="334"/>
                      <a:pt x="3" y="331"/>
                    </a:cubicBezTo>
                    <a:cubicBezTo>
                      <a:pt x="5" y="314"/>
                      <a:pt x="5" y="314"/>
                      <a:pt x="5" y="314"/>
                    </a:cubicBezTo>
                    <a:cubicBezTo>
                      <a:pt x="6" y="308"/>
                      <a:pt x="6" y="302"/>
                      <a:pt x="7" y="297"/>
                    </a:cubicBezTo>
                    <a:cubicBezTo>
                      <a:pt x="10" y="280"/>
                      <a:pt x="10" y="280"/>
                      <a:pt x="10" y="280"/>
                    </a:cubicBezTo>
                    <a:cubicBezTo>
                      <a:pt x="12" y="271"/>
                      <a:pt x="12" y="271"/>
                      <a:pt x="12" y="271"/>
                    </a:cubicBezTo>
                    <a:cubicBezTo>
                      <a:pt x="13" y="267"/>
                      <a:pt x="13" y="267"/>
                      <a:pt x="13" y="267"/>
                    </a:cubicBezTo>
                    <a:cubicBezTo>
                      <a:pt x="14" y="263"/>
                      <a:pt x="14" y="263"/>
                      <a:pt x="14" y="263"/>
                    </a:cubicBezTo>
                    <a:cubicBezTo>
                      <a:pt x="22" y="229"/>
                      <a:pt x="22" y="229"/>
                      <a:pt x="22" y="229"/>
                    </a:cubicBezTo>
                    <a:cubicBezTo>
                      <a:pt x="22" y="230"/>
                      <a:pt x="22" y="230"/>
                      <a:pt x="22" y="230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1" y="228"/>
                      <a:pt x="22" y="227"/>
                      <a:pt x="22" y="227"/>
                    </a:cubicBezTo>
                    <a:cubicBezTo>
                      <a:pt x="23" y="226"/>
                      <a:pt x="23" y="225"/>
                      <a:pt x="24" y="225"/>
                    </a:cubicBezTo>
                    <a:cubicBezTo>
                      <a:pt x="26" y="224"/>
                      <a:pt x="27" y="223"/>
                      <a:pt x="28" y="223"/>
                    </a:cubicBezTo>
                    <a:cubicBezTo>
                      <a:pt x="37" y="219"/>
                      <a:pt x="37" y="219"/>
                      <a:pt x="37" y="219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5" y="212"/>
                      <a:pt x="55" y="212"/>
                      <a:pt x="55" y="212"/>
                    </a:cubicBezTo>
                    <a:cubicBezTo>
                      <a:pt x="59" y="206"/>
                      <a:pt x="62" y="200"/>
                      <a:pt x="67" y="194"/>
                    </a:cubicBezTo>
                    <a:cubicBezTo>
                      <a:pt x="68" y="193"/>
                      <a:pt x="69" y="192"/>
                      <a:pt x="71" y="191"/>
                    </a:cubicBezTo>
                    <a:cubicBezTo>
                      <a:pt x="72" y="190"/>
                      <a:pt x="73" y="190"/>
                      <a:pt x="74" y="191"/>
                    </a:cubicBezTo>
                    <a:cubicBezTo>
                      <a:pt x="75" y="191"/>
                      <a:pt x="76" y="192"/>
                      <a:pt x="77" y="192"/>
                    </a:cubicBezTo>
                    <a:cubicBezTo>
                      <a:pt x="79" y="195"/>
                      <a:pt x="80" y="199"/>
                      <a:pt x="81" y="203"/>
                    </a:cubicBezTo>
                    <a:cubicBezTo>
                      <a:pt x="80" y="202"/>
                      <a:pt x="80" y="202"/>
                      <a:pt x="80" y="202"/>
                    </a:cubicBezTo>
                    <a:cubicBezTo>
                      <a:pt x="86" y="198"/>
                      <a:pt x="86" y="198"/>
                      <a:pt x="86" y="198"/>
                    </a:cubicBezTo>
                    <a:cubicBezTo>
                      <a:pt x="87" y="197"/>
                      <a:pt x="90" y="196"/>
                      <a:pt x="92" y="195"/>
                    </a:cubicBezTo>
                    <a:cubicBezTo>
                      <a:pt x="93" y="194"/>
                      <a:pt x="94" y="194"/>
                      <a:pt x="95" y="193"/>
                    </a:cubicBezTo>
                    <a:cubicBezTo>
                      <a:pt x="98" y="192"/>
                      <a:pt x="98" y="192"/>
                      <a:pt x="98" y="192"/>
                    </a:cubicBezTo>
                    <a:cubicBezTo>
                      <a:pt x="100" y="191"/>
                      <a:pt x="103" y="191"/>
                      <a:pt x="105" y="191"/>
                    </a:cubicBezTo>
                    <a:cubicBezTo>
                      <a:pt x="107" y="191"/>
                      <a:pt x="110" y="191"/>
                      <a:pt x="112" y="191"/>
                    </a:cubicBezTo>
                    <a:cubicBezTo>
                      <a:pt x="114" y="191"/>
                      <a:pt x="117" y="191"/>
                      <a:pt x="119" y="192"/>
                    </a:cubicBezTo>
                    <a:cubicBezTo>
                      <a:pt x="126" y="193"/>
                      <a:pt x="126" y="193"/>
                      <a:pt x="126" y="193"/>
                    </a:cubicBezTo>
                    <a:cubicBezTo>
                      <a:pt x="132" y="195"/>
                      <a:pt x="132" y="195"/>
                      <a:pt x="132" y="195"/>
                    </a:cubicBezTo>
                    <a:cubicBezTo>
                      <a:pt x="145" y="198"/>
                      <a:pt x="145" y="198"/>
                      <a:pt x="145" y="198"/>
                    </a:cubicBezTo>
                    <a:cubicBezTo>
                      <a:pt x="152" y="200"/>
                      <a:pt x="152" y="200"/>
                      <a:pt x="152" y="200"/>
                    </a:cubicBezTo>
                    <a:cubicBezTo>
                      <a:pt x="159" y="202"/>
                      <a:pt x="159" y="202"/>
                      <a:pt x="159" y="202"/>
                    </a:cubicBezTo>
                    <a:cubicBezTo>
                      <a:pt x="161" y="202"/>
                      <a:pt x="163" y="202"/>
                      <a:pt x="165" y="203"/>
                    </a:cubicBezTo>
                    <a:cubicBezTo>
                      <a:pt x="168" y="203"/>
                      <a:pt x="170" y="203"/>
                      <a:pt x="172" y="203"/>
                    </a:cubicBezTo>
                    <a:cubicBezTo>
                      <a:pt x="174" y="203"/>
                      <a:pt x="177" y="203"/>
                      <a:pt x="179" y="202"/>
                    </a:cubicBezTo>
                    <a:cubicBezTo>
                      <a:pt x="185" y="201"/>
                      <a:pt x="185" y="201"/>
                      <a:pt x="185" y="201"/>
                    </a:cubicBezTo>
                    <a:cubicBezTo>
                      <a:pt x="185" y="201"/>
                      <a:pt x="185" y="201"/>
                      <a:pt x="185" y="201"/>
                    </a:cubicBezTo>
                    <a:cubicBezTo>
                      <a:pt x="186" y="200"/>
                      <a:pt x="187" y="198"/>
                      <a:pt x="188" y="197"/>
                    </a:cubicBezTo>
                    <a:cubicBezTo>
                      <a:pt x="189" y="195"/>
                      <a:pt x="190" y="194"/>
                      <a:pt x="190" y="192"/>
                    </a:cubicBezTo>
                    <a:cubicBezTo>
                      <a:pt x="191" y="190"/>
                      <a:pt x="192" y="189"/>
                      <a:pt x="192" y="187"/>
                    </a:cubicBezTo>
                    <a:cubicBezTo>
                      <a:pt x="193" y="185"/>
                      <a:pt x="194" y="184"/>
                      <a:pt x="194" y="182"/>
                    </a:cubicBezTo>
                    <a:cubicBezTo>
                      <a:pt x="195" y="180"/>
                      <a:pt x="195" y="179"/>
                      <a:pt x="196" y="177"/>
                    </a:cubicBezTo>
                    <a:cubicBezTo>
                      <a:pt x="196" y="175"/>
                      <a:pt x="197" y="173"/>
                      <a:pt x="197" y="172"/>
                    </a:cubicBezTo>
                    <a:cubicBezTo>
                      <a:pt x="197" y="170"/>
                      <a:pt x="198" y="168"/>
                      <a:pt x="198" y="166"/>
                    </a:cubicBezTo>
                    <a:cubicBezTo>
                      <a:pt x="198" y="165"/>
                      <a:pt x="198" y="163"/>
                      <a:pt x="199" y="161"/>
                    </a:cubicBezTo>
                    <a:cubicBezTo>
                      <a:pt x="199" y="156"/>
                      <a:pt x="199" y="156"/>
                      <a:pt x="199" y="156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9" y="145"/>
                      <a:pt x="199" y="145"/>
                      <a:pt x="199" y="145"/>
                    </a:cubicBezTo>
                    <a:cubicBezTo>
                      <a:pt x="199" y="143"/>
                      <a:pt x="199" y="141"/>
                      <a:pt x="199" y="139"/>
                    </a:cubicBezTo>
                    <a:cubicBezTo>
                      <a:pt x="199" y="138"/>
                      <a:pt x="199" y="136"/>
                      <a:pt x="198" y="134"/>
                    </a:cubicBezTo>
                    <a:cubicBezTo>
                      <a:pt x="198" y="132"/>
                      <a:pt x="198" y="131"/>
                      <a:pt x="197" y="129"/>
                    </a:cubicBezTo>
                    <a:cubicBezTo>
                      <a:pt x="197" y="127"/>
                      <a:pt x="196" y="125"/>
                      <a:pt x="196" y="124"/>
                    </a:cubicBezTo>
                    <a:cubicBezTo>
                      <a:pt x="195" y="122"/>
                      <a:pt x="194" y="121"/>
                      <a:pt x="194" y="119"/>
                    </a:cubicBezTo>
                    <a:cubicBezTo>
                      <a:pt x="194" y="119"/>
                      <a:pt x="194" y="119"/>
                      <a:pt x="194" y="119"/>
                    </a:cubicBezTo>
                    <a:cubicBezTo>
                      <a:pt x="192" y="119"/>
                      <a:pt x="190" y="118"/>
                      <a:pt x="188" y="118"/>
                    </a:cubicBezTo>
                    <a:cubicBezTo>
                      <a:pt x="186" y="117"/>
                      <a:pt x="184" y="116"/>
                      <a:pt x="182" y="115"/>
                    </a:cubicBezTo>
                    <a:cubicBezTo>
                      <a:pt x="181" y="115"/>
                      <a:pt x="179" y="114"/>
                      <a:pt x="177" y="113"/>
                    </a:cubicBezTo>
                    <a:cubicBezTo>
                      <a:pt x="175" y="112"/>
                      <a:pt x="173" y="111"/>
                      <a:pt x="171" y="110"/>
                    </a:cubicBezTo>
                    <a:cubicBezTo>
                      <a:pt x="164" y="106"/>
                      <a:pt x="157" y="101"/>
                      <a:pt x="150" y="97"/>
                    </a:cubicBezTo>
                    <a:cubicBezTo>
                      <a:pt x="146" y="95"/>
                      <a:pt x="143" y="93"/>
                      <a:pt x="139" y="91"/>
                    </a:cubicBezTo>
                    <a:cubicBezTo>
                      <a:pt x="137" y="90"/>
                      <a:pt x="136" y="89"/>
                      <a:pt x="134" y="88"/>
                    </a:cubicBezTo>
                    <a:cubicBezTo>
                      <a:pt x="132" y="87"/>
                      <a:pt x="130" y="86"/>
                      <a:pt x="128" y="85"/>
                    </a:cubicBezTo>
                    <a:cubicBezTo>
                      <a:pt x="123" y="83"/>
                      <a:pt x="123" y="83"/>
                      <a:pt x="123" y="83"/>
                    </a:cubicBezTo>
                    <a:cubicBezTo>
                      <a:pt x="117" y="81"/>
                      <a:pt x="117" y="81"/>
                      <a:pt x="117" y="81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5" y="78"/>
                      <a:pt x="105" y="78"/>
                      <a:pt x="105" y="78"/>
                    </a:cubicBezTo>
                    <a:cubicBezTo>
                      <a:pt x="106" y="77"/>
                      <a:pt x="106" y="77"/>
                      <a:pt x="106" y="77"/>
                    </a:cubicBezTo>
                    <a:cubicBezTo>
                      <a:pt x="111" y="86"/>
                      <a:pt x="115" y="97"/>
                      <a:pt x="116" y="108"/>
                    </a:cubicBezTo>
                    <a:cubicBezTo>
                      <a:pt x="116" y="111"/>
                      <a:pt x="116" y="114"/>
                      <a:pt x="115" y="116"/>
                    </a:cubicBezTo>
                    <a:cubicBezTo>
                      <a:pt x="115" y="119"/>
                      <a:pt x="114" y="122"/>
                      <a:pt x="113" y="124"/>
                    </a:cubicBezTo>
                    <a:cubicBezTo>
                      <a:pt x="112" y="126"/>
                      <a:pt x="111" y="127"/>
                      <a:pt x="110" y="127"/>
                    </a:cubicBezTo>
                    <a:cubicBezTo>
                      <a:pt x="108" y="128"/>
                      <a:pt x="107" y="127"/>
                      <a:pt x="106" y="126"/>
                    </a:cubicBezTo>
                    <a:cubicBezTo>
                      <a:pt x="104" y="126"/>
                      <a:pt x="104" y="124"/>
                      <a:pt x="103" y="123"/>
                    </a:cubicBezTo>
                    <a:cubicBezTo>
                      <a:pt x="102" y="122"/>
                      <a:pt x="101" y="121"/>
                      <a:pt x="101" y="120"/>
                    </a:cubicBezTo>
                    <a:cubicBezTo>
                      <a:pt x="101" y="120"/>
                      <a:pt x="101" y="120"/>
                      <a:pt x="101" y="120"/>
                    </a:cubicBezTo>
                    <a:cubicBezTo>
                      <a:pt x="92" y="126"/>
                      <a:pt x="92" y="126"/>
                      <a:pt x="92" y="126"/>
                    </a:cubicBezTo>
                    <a:cubicBezTo>
                      <a:pt x="90" y="127"/>
                      <a:pt x="89" y="127"/>
                      <a:pt x="87" y="128"/>
                    </a:cubicBezTo>
                    <a:cubicBezTo>
                      <a:pt x="85" y="129"/>
                      <a:pt x="84" y="130"/>
                      <a:pt x="82" y="130"/>
                    </a:cubicBezTo>
                    <a:cubicBezTo>
                      <a:pt x="77" y="131"/>
                      <a:pt x="77" y="131"/>
                      <a:pt x="77" y="131"/>
                    </a:cubicBezTo>
                    <a:cubicBezTo>
                      <a:pt x="76" y="132"/>
                      <a:pt x="75" y="132"/>
                      <a:pt x="74" y="132"/>
                    </a:cubicBezTo>
                    <a:cubicBezTo>
                      <a:pt x="71" y="132"/>
                      <a:pt x="71" y="132"/>
                      <a:pt x="71" y="132"/>
                    </a:cubicBezTo>
                    <a:cubicBezTo>
                      <a:pt x="66" y="133"/>
                      <a:pt x="66" y="133"/>
                      <a:pt x="66" y="133"/>
                    </a:cubicBezTo>
                    <a:cubicBezTo>
                      <a:pt x="60" y="134"/>
                      <a:pt x="60" y="134"/>
                      <a:pt x="60" y="134"/>
                    </a:cubicBezTo>
                    <a:cubicBezTo>
                      <a:pt x="50" y="134"/>
                      <a:pt x="50" y="134"/>
                      <a:pt x="50" y="134"/>
                    </a:cubicBezTo>
                    <a:cubicBezTo>
                      <a:pt x="46" y="135"/>
                      <a:pt x="42" y="135"/>
                      <a:pt x="39" y="135"/>
                    </a:cubicBezTo>
                    <a:cubicBezTo>
                      <a:pt x="35" y="136"/>
                      <a:pt x="32" y="136"/>
                      <a:pt x="28" y="137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18" y="130"/>
                      <a:pt x="18" y="130"/>
                      <a:pt x="18" y="130"/>
                    </a:cubicBezTo>
                    <a:cubicBezTo>
                      <a:pt x="18" y="127"/>
                      <a:pt x="19" y="124"/>
                      <a:pt x="19" y="121"/>
                    </a:cubicBezTo>
                    <a:cubicBezTo>
                      <a:pt x="19" y="112"/>
                      <a:pt x="19" y="112"/>
                      <a:pt x="19" y="112"/>
                    </a:cubicBezTo>
                    <a:cubicBezTo>
                      <a:pt x="20" y="104"/>
                      <a:pt x="20" y="104"/>
                      <a:pt x="20" y="104"/>
                    </a:cubicBezTo>
                    <a:cubicBezTo>
                      <a:pt x="20" y="98"/>
                      <a:pt x="20" y="93"/>
                      <a:pt x="20" y="87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1" y="24"/>
                      <a:pt x="21" y="12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3" y="2"/>
                      <a:pt x="24" y="4"/>
                      <a:pt x="25" y="6"/>
                    </a:cubicBezTo>
                    <a:cubicBezTo>
                      <a:pt x="26" y="7"/>
                      <a:pt x="27" y="9"/>
                      <a:pt x="29" y="10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4" y="15"/>
                      <a:pt x="35" y="16"/>
                      <a:pt x="37" y="17"/>
                    </a:cubicBezTo>
                    <a:cubicBezTo>
                      <a:pt x="38" y="18"/>
                      <a:pt x="40" y="19"/>
                      <a:pt x="41" y="20"/>
                    </a:cubicBezTo>
                    <a:cubicBezTo>
                      <a:pt x="43" y="21"/>
                      <a:pt x="45" y="22"/>
                      <a:pt x="46" y="23"/>
                    </a:cubicBezTo>
                    <a:cubicBezTo>
                      <a:pt x="48" y="23"/>
                      <a:pt x="49" y="24"/>
                      <a:pt x="51" y="25"/>
                    </a:cubicBezTo>
                    <a:cubicBezTo>
                      <a:pt x="53" y="25"/>
                      <a:pt x="55" y="26"/>
                      <a:pt x="56" y="26"/>
                    </a:cubicBezTo>
                    <a:cubicBezTo>
                      <a:pt x="58" y="27"/>
                      <a:pt x="60" y="27"/>
                      <a:pt x="62" y="27"/>
                    </a:cubicBezTo>
                    <a:cubicBezTo>
                      <a:pt x="64" y="28"/>
                      <a:pt x="64" y="28"/>
                      <a:pt x="64" y="28"/>
                    </a:cubicBezTo>
                    <a:cubicBezTo>
                      <a:pt x="67" y="28"/>
                      <a:pt x="67" y="28"/>
                      <a:pt x="67" y="28"/>
                    </a:cubicBezTo>
                    <a:cubicBezTo>
                      <a:pt x="69" y="28"/>
                      <a:pt x="70" y="28"/>
                      <a:pt x="72" y="28"/>
                    </a:cubicBezTo>
                    <a:cubicBezTo>
                      <a:pt x="74" y="28"/>
                      <a:pt x="76" y="28"/>
                      <a:pt x="78" y="28"/>
                    </a:cubicBezTo>
                    <a:cubicBezTo>
                      <a:pt x="79" y="28"/>
                      <a:pt x="81" y="28"/>
                      <a:pt x="83" y="27"/>
                    </a:cubicBezTo>
                    <a:cubicBezTo>
                      <a:pt x="85" y="27"/>
                      <a:pt x="87" y="27"/>
                      <a:pt x="88" y="26"/>
                    </a:cubicBezTo>
                    <a:cubicBezTo>
                      <a:pt x="90" y="26"/>
                      <a:pt x="92" y="25"/>
                      <a:pt x="93" y="24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8" y="22"/>
                      <a:pt x="98" y="22"/>
                      <a:pt x="98" y="22"/>
                    </a:cubicBezTo>
                    <a:cubicBezTo>
                      <a:pt x="99" y="20"/>
                      <a:pt x="101" y="19"/>
                      <a:pt x="102" y="17"/>
                    </a:cubicBezTo>
                    <a:cubicBezTo>
                      <a:pt x="102" y="16"/>
                      <a:pt x="103" y="15"/>
                      <a:pt x="104" y="15"/>
                    </a:cubicBezTo>
                    <a:cubicBezTo>
                      <a:pt x="104" y="14"/>
                      <a:pt x="104" y="14"/>
                      <a:pt x="104" y="13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4" y="13"/>
                      <a:pt x="105" y="13"/>
                      <a:pt x="104" y="13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2" y="15"/>
                      <a:pt x="101" y="16"/>
                      <a:pt x="99" y="17"/>
                    </a:cubicBezTo>
                    <a:cubicBezTo>
                      <a:pt x="98" y="19"/>
                      <a:pt x="96" y="20"/>
                      <a:pt x="95" y="22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104" y="20"/>
                      <a:pt x="106" y="20"/>
                      <a:pt x="109" y="20"/>
                    </a:cubicBezTo>
                    <a:cubicBezTo>
                      <a:pt x="111" y="20"/>
                      <a:pt x="114" y="20"/>
                      <a:pt x="116" y="20"/>
                    </a:cubicBezTo>
                    <a:cubicBezTo>
                      <a:pt x="118" y="21"/>
                      <a:pt x="121" y="21"/>
                      <a:pt x="123" y="21"/>
                    </a:cubicBezTo>
                    <a:cubicBezTo>
                      <a:pt x="125" y="22"/>
                      <a:pt x="128" y="22"/>
                      <a:pt x="130" y="23"/>
                    </a:cubicBezTo>
                    <a:cubicBezTo>
                      <a:pt x="132" y="23"/>
                      <a:pt x="134" y="24"/>
                      <a:pt x="137" y="24"/>
                    </a:cubicBezTo>
                    <a:cubicBezTo>
                      <a:pt x="141" y="25"/>
                      <a:pt x="146" y="27"/>
                      <a:pt x="150" y="28"/>
                    </a:cubicBezTo>
                    <a:cubicBezTo>
                      <a:pt x="164" y="33"/>
                      <a:pt x="164" y="33"/>
                      <a:pt x="164" y="33"/>
                    </a:cubicBezTo>
                    <a:cubicBezTo>
                      <a:pt x="168" y="35"/>
                      <a:pt x="173" y="36"/>
                      <a:pt x="177" y="37"/>
                    </a:cubicBezTo>
                    <a:cubicBezTo>
                      <a:pt x="184" y="39"/>
                      <a:pt x="184" y="39"/>
                      <a:pt x="184" y="39"/>
                    </a:cubicBezTo>
                    <a:cubicBezTo>
                      <a:pt x="186" y="40"/>
                      <a:pt x="188" y="40"/>
                      <a:pt x="191" y="41"/>
                    </a:cubicBezTo>
                    <a:cubicBezTo>
                      <a:pt x="198" y="42"/>
                      <a:pt x="198" y="42"/>
                      <a:pt x="198" y="42"/>
                    </a:cubicBezTo>
                    <a:cubicBezTo>
                      <a:pt x="205" y="42"/>
                      <a:pt x="205" y="42"/>
                      <a:pt x="205" y="42"/>
                    </a:cubicBezTo>
                    <a:cubicBezTo>
                      <a:pt x="205" y="42"/>
                      <a:pt x="205" y="42"/>
                      <a:pt x="205" y="42"/>
                    </a:cubicBezTo>
                    <a:cubicBezTo>
                      <a:pt x="205" y="41"/>
                      <a:pt x="206" y="40"/>
                      <a:pt x="208" y="39"/>
                    </a:cubicBezTo>
                    <a:cubicBezTo>
                      <a:pt x="209" y="38"/>
                      <a:pt x="210" y="37"/>
                      <a:pt x="212" y="37"/>
                    </a:cubicBezTo>
                    <a:cubicBezTo>
                      <a:pt x="214" y="36"/>
                      <a:pt x="217" y="36"/>
                      <a:pt x="220" y="37"/>
                    </a:cubicBezTo>
                    <a:cubicBezTo>
                      <a:pt x="226" y="39"/>
                      <a:pt x="231" y="42"/>
                      <a:pt x="235" y="46"/>
                    </a:cubicBezTo>
                    <a:cubicBezTo>
                      <a:pt x="244" y="54"/>
                      <a:pt x="252" y="63"/>
                      <a:pt x="260" y="72"/>
                    </a:cubicBezTo>
                    <a:cubicBezTo>
                      <a:pt x="260" y="72"/>
                      <a:pt x="260" y="72"/>
                      <a:pt x="260" y="72"/>
                    </a:cubicBezTo>
                    <a:cubicBezTo>
                      <a:pt x="260" y="72"/>
                      <a:pt x="260" y="72"/>
                      <a:pt x="260" y="72"/>
                    </a:cubicBezTo>
                    <a:cubicBezTo>
                      <a:pt x="261" y="97"/>
                      <a:pt x="261" y="97"/>
                      <a:pt x="261" y="97"/>
                    </a:cubicBezTo>
                    <a:cubicBezTo>
                      <a:pt x="262" y="109"/>
                      <a:pt x="262" y="109"/>
                      <a:pt x="262" y="109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2" y="121"/>
                      <a:pt x="262" y="121"/>
                      <a:pt x="262" y="121"/>
                    </a:cubicBezTo>
                    <a:cubicBezTo>
                      <a:pt x="262" y="146"/>
                      <a:pt x="262" y="146"/>
                      <a:pt x="262" y="146"/>
                    </a:cubicBezTo>
                    <a:cubicBezTo>
                      <a:pt x="262" y="158"/>
                      <a:pt x="262" y="158"/>
                      <a:pt x="262" y="158"/>
                    </a:cubicBezTo>
                    <a:cubicBezTo>
                      <a:pt x="262" y="162"/>
                      <a:pt x="262" y="166"/>
                      <a:pt x="261" y="170"/>
                    </a:cubicBezTo>
                    <a:cubicBezTo>
                      <a:pt x="260" y="195"/>
                      <a:pt x="260" y="195"/>
                      <a:pt x="260" y="195"/>
                    </a:cubicBezTo>
                    <a:cubicBezTo>
                      <a:pt x="260" y="207"/>
                      <a:pt x="260" y="207"/>
                      <a:pt x="260" y="207"/>
                    </a:cubicBezTo>
                    <a:cubicBezTo>
                      <a:pt x="260" y="211"/>
                      <a:pt x="259" y="216"/>
                      <a:pt x="259" y="220"/>
                    </a:cubicBezTo>
                    <a:cubicBezTo>
                      <a:pt x="255" y="269"/>
                      <a:pt x="255" y="269"/>
                      <a:pt x="255" y="269"/>
                    </a:cubicBezTo>
                    <a:cubicBezTo>
                      <a:pt x="255" y="269"/>
                      <a:pt x="255" y="269"/>
                      <a:pt x="255" y="269"/>
                    </a:cubicBezTo>
                    <a:cubicBezTo>
                      <a:pt x="257" y="269"/>
                      <a:pt x="258" y="270"/>
                      <a:pt x="259" y="271"/>
                    </a:cubicBezTo>
                    <a:cubicBezTo>
                      <a:pt x="260" y="272"/>
                      <a:pt x="261" y="274"/>
                      <a:pt x="261" y="275"/>
                    </a:cubicBezTo>
                    <a:cubicBezTo>
                      <a:pt x="261" y="277"/>
                      <a:pt x="260" y="278"/>
                      <a:pt x="260" y="280"/>
                    </a:cubicBezTo>
                    <a:cubicBezTo>
                      <a:pt x="260" y="281"/>
                      <a:pt x="261" y="280"/>
                      <a:pt x="261" y="280"/>
                    </a:cubicBezTo>
                    <a:cubicBezTo>
                      <a:pt x="261" y="280"/>
                      <a:pt x="261" y="280"/>
                      <a:pt x="262" y="279"/>
                    </a:cubicBezTo>
                    <a:lnTo>
                      <a:pt x="264" y="278"/>
                    </a:lnTo>
                    <a:close/>
                    <a:moveTo>
                      <a:pt x="264" y="278"/>
                    </a:moveTo>
                    <a:cubicBezTo>
                      <a:pt x="262" y="279"/>
                      <a:pt x="262" y="279"/>
                      <a:pt x="262" y="279"/>
                    </a:cubicBezTo>
                    <a:cubicBezTo>
                      <a:pt x="261" y="280"/>
                      <a:pt x="261" y="280"/>
                      <a:pt x="261" y="280"/>
                    </a:cubicBezTo>
                    <a:cubicBezTo>
                      <a:pt x="261" y="280"/>
                      <a:pt x="260" y="281"/>
                      <a:pt x="260" y="280"/>
                    </a:cubicBezTo>
                    <a:cubicBezTo>
                      <a:pt x="260" y="278"/>
                      <a:pt x="261" y="277"/>
                      <a:pt x="261" y="275"/>
                    </a:cubicBezTo>
                    <a:cubicBezTo>
                      <a:pt x="261" y="274"/>
                      <a:pt x="260" y="272"/>
                      <a:pt x="259" y="271"/>
                    </a:cubicBezTo>
                    <a:cubicBezTo>
                      <a:pt x="258" y="270"/>
                      <a:pt x="257" y="269"/>
                      <a:pt x="255" y="269"/>
                    </a:cubicBezTo>
                    <a:cubicBezTo>
                      <a:pt x="255" y="269"/>
                      <a:pt x="255" y="269"/>
                      <a:pt x="255" y="269"/>
                    </a:cubicBezTo>
                    <a:cubicBezTo>
                      <a:pt x="255" y="269"/>
                      <a:pt x="255" y="269"/>
                      <a:pt x="255" y="269"/>
                    </a:cubicBezTo>
                    <a:cubicBezTo>
                      <a:pt x="259" y="220"/>
                      <a:pt x="259" y="220"/>
                      <a:pt x="259" y="220"/>
                    </a:cubicBezTo>
                    <a:cubicBezTo>
                      <a:pt x="259" y="216"/>
                      <a:pt x="260" y="211"/>
                      <a:pt x="260" y="207"/>
                    </a:cubicBezTo>
                    <a:cubicBezTo>
                      <a:pt x="260" y="195"/>
                      <a:pt x="260" y="195"/>
                      <a:pt x="260" y="195"/>
                    </a:cubicBezTo>
                    <a:cubicBezTo>
                      <a:pt x="261" y="170"/>
                      <a:pt x="261" y="170"/>
                      <a:pt x="261" y="170"/>
                    </a:cubicBezTo>
                    <a:cubicBezTo>
                      <a:pt x="261" y="166"/>
                      <a:pt x="262" y="162"/>
                      <a:pt x="262" y="158"/>
                    </a:cubicBezTo>
                    <a:cubicBezTo>
                      <a:pt x="262" y="146"/>
                      <a:pt x="262" y="146"/>
                      <a:pt x="262" y="146"/>
                    </a:cubicBezTo>
                    <a:cubicBezTo>
                      <a:pt x="262" y="121"/>
                      <a:pt x="262" y="121"/>
                      <a:pt x="262" y="121"/>
                    </a:cubicBezTo>
                    <a:cubicBezTo>
                      <a:pt x="262" y="115"/>
                      <a:pt x="262" y="115"/>
                      <a:pt x="262" y="115"/>
                    </a:cubicBezTo>
                    <a:cubicBezTo>
                      <a:pt x="262" y="109"/>
                      <a:pt x="262" y="109"/>
                      <a:pt x="262" y="109"/>
                    </a:cubicBezTo>
                    <a:cubicBezTo>
                      <a:pt x="261" y="97"/>
                      <a:pt x="261" y="97"/>
                      <a:pt x="261" y="97"/>
                    </a:cubicBezTo>
                    <a:cubicBezTo>
                      <a:pt x="260" y="72"/>
                      <a:pt x="260" y="72"/>
                      <a:pt x="260" y="72"/>
                    </a:cubicBezTo>
                    <a:cubicBezTo>
                      <a:pt x="260" y="72"/>
                      <a:pt x="260" y="72"/>
                      <a:pt x="260" y="72"/>
                    </a:cubicBezTo>
                    <a:cubicBezTo>
                      <a:pt x="252" y="63"/>
                      <a:pt x="244" y="54"/>
                      <a:pt x="235" y="46"/>
                    </a:cubicBezTo>
                    <a:cubicBezTo>
                      <a:pt x="231" y="43"/>
                      <a:pt x="226" y="39"/>
                      <a:pt x="220" y="37"/>
                    </a:cubicBezTo>
                    <a:cubicBezTo>
                      <a:pt x="217" y="36"/>
                      <a:pt x="214" y="36"/>
                      <a:pt x="212" y="37"/>
                    </a:cubicBezTo>
                    <a:cubicBezTo>
                      <a:pt x="210" y="38"/>
                      <a:pt x="209" y="38"/>
                      <a:pt x="208" y="39"/>
                    </a:cubicBezTo>
                    <a:cubicBezTo>
                      <a:pt x="207" y="40"/>
                      <a:pt x="206" y="41"/>
                      <a:pt x="205" y="43"/>
                    </a:cubicBezTo>
                    <a:cubicBezTo>
                      <a:pt x="205" y="43"/>
                      <a:pt x="205" y="43"/>
                      <a:pt x="205" y="43"/>
                    </a:cubicBezTo>
                    <a:cubicBezTo>
                      <a:pt x="205" y="43"/>
                      <a:pt x="205" y="43"/>
                      <a:pt x="205" y="43"/>
                    </a:cubicBezTo>
                    <a:cubicBezTo>
                      <a:pt x="198" y="42"/>
                      <a:pt x="198" y="42"/>
                      <a:pt x="198" y="42"/>
                    </a:cubicBezTo>
                    <a:cubicBezTo>
                      <a:pt x="191" y="41"/>
                      <a:pt x="191" y="41"/>
                      <a:pt x="191" y="41"/>
                    </a:cubicBezTo>
                    <a:cubicBezTo>
                      <a:pt x="188" y="41"/>
                      <a:pt x="186" y="40"/>
                      <a:pt x="184" y="40"/>
                    </a:cubicBezTo>
                    <a:cubicBezTo>
                      <a:pt x="177" y="38"/>
                      <a:pt x="177" y="38"/>
                      <a:pt x="177" y="38"/>
                    </a:cubicBezTo>
                    <a:cubicBezTo>
                      <a:pt x="172" y="36"/>
                      <a:pt x="168" y="35"/>
                      <a:pt x="163" y="33"/>
                    </a:cubicBezTo>
                    <a:cubicBezTo>
                      <a:pt x="150" y="29"/>
                      <a:pt x="150" y="29"/>
                      <a:pt x="150" y="29"/>
                    </a:cubicBezTo>
                    <a:cubicBezTo>
                      <a:pt x="146" y="27"/>
                      <a:pt x="141" y="26"/>
                      <a:pt x="137" y="25"/>
                    </a:cubicBezTo>
                    <a:cubicBezTo>
                      <a:pt x="134" y="24"/>
                      <a:pt x="132" y="23"/>
                      <a:pt x="130" y="23"/>
                    </a:cubicBezTo>
                    <a:cubicBezTo>
                      <a:pt x="127" y="23"/>
                      <a:pt x="125" y="22"/>
                      <a:pt x="123" y="22"/>
                    </a:cubicBezTo>
                    <a:cubicBezTo>
                      <a:pt x="120" y="22"/>
                      <a:pt x="118" y="21"/>
                      <a:pt x="116" y="21"/>
                    </a:cubicBezTo>
                    <a:cubicBezTo>
                      <a:pt x="113" y="21"/>
                      <a:pt x="111" y="21"/>
                      <a:pt x="109" y="21"/>
                    </a:cubicBezTo>
                    <a:cubicBezTo>
                      <a:pt x="106" y="21"/>
                      <a:pt x="104" y="21"/>
                      <a:pt x="102" y="21"/>
                    </a:cubicBezTo>
                    <a:cubicBezTo>
                      <a:pt x="95" y="22"/>
                      <a:pt x="95" y="22"/>
                      <a:pt x="95" y="22"/>
                    </a:cubicBezTo>
                    <a:cubicBezTo>
                      <a:pt x="94" y="22"/>
                      <a:pt x="94" y="22"/>
                      <a:pt x="94" y="22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6" y="20"/>
                      <a:pt x="97" y="18"/>
                      <a:pt x="99" y="17"/>
                    </a:cubicBezTo>
                    <a:cubicBezTo>
                      <a:pt x="100" y="16"/>
                      <a:pt x="102" y="14"/>
                      <a:pt x="104" y="13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4" y="12"/>
                      <a:pt x="105" y="13"/>
                      <a:pt x="105" y="13"/>
                    </a:cubicBezTo>
                    <a:cubicBezTo>
                      <a:pt x="105" y="13"/>
                      <a:pt x="105" y="13"/>
                      <a:pt x="105" y="14"/>
                    </a:cubicBezTo>
                    <a:cubicBezTo>
                      <a:pt x="105" y="14"/>
                      <a:pt x="104" y="15"/>
                      <a:pt x="104" y="15"/>
                    </a:cubicBezTo>
                    <a:cubicBezTo>
                      <a:pt x="103" y="16"/>
                      <a:pt x="103" y="17"/>
                      <a:pt x="102" y="18"/>
                    </a:cubicBezTo>
                    <a:cubicBezTo>
                      <a:pt x="101" y="19"/>
                      <a:pt x="100" y="21"/>
                      <a:pt x="99" y="22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8" y="23"/>
                      <a:pt x="98" y="23"/>
                      <a:pt x="98" y="23"/>
                    </a:cubicBezTo>
                    <a:cubicBezTo>
                      <a:pt x="94" y="25"/>
                      <a:pt x="94" y="25"/>
                      <a:pt x="94" y="25"/>
                    </a:cubicBezTo>
                    <a:cubicBezTo>
                      <a:pt x="92" y="26"/>
                      <a:pt x="90" y="26"/>
                      <a:pt x="88" y="27"/>
                    </a:cubicBezTo>
                    <a:cubicBezTo>
                      <a:pt x="87" y="27"/>
                      <a:pt x="85" y="28"/>
                      <a:pt x="83" y="28"/>
                    </a:cubicBezTo>
                    <a:cubicBezTo>
                      <a:pt x="81" y="29"/>
                      <a:pt x="79" y="29"/>
                      <a:pt x="78" y="29"/>
                    </a:cubicBezTo>
                    <a:cubicBezTo>
                      <a:pt x="76" y="29"/>
                      <a:pt x="74" y="29"/>
                      <a:pt x="72" y="29"/>
                    </a:cubicBezTo>
                    <a:cubicBezTo>
                      <a:pt x="70" y="29"/>
                      <a:pt x="69" y="29"/>
                      <a:pt x="67" y="29"/>
                    </a:cubicBezTo>
                    <a:cubicBezTo>
                      <a:pt x="64" y="29"/>
                      <a:pt x="64" y="29"/>
                      <a:pt x="64" y="29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60" y="28"/>
                      <a:pt x="58" y="27"/>
                      <a:pt x="56" y="27"/>
                    </a:cubicBezTo>
                    <a:cubicBezTo>
                      <a:pt x="54" y="26"/>
                      <a:pt x="53" y="26"/>
                      <a:pt x="51" y="25"/>
                    </a:cubicBezTo>
                    <a:cubicBezTo>
                      <a:pt x="49" y="25"/>
                      <a:pt x="47" y="24"/>
                      <a:pt x="46" y="23"/>
                    </a:cubicBezTo>
                    <a:cubicBezTo>
                      <a:pt x="44" y="22"/>
                      <a:pt x="43" y="22"/>
                      <a:pt x="41" y="21"/>
                    </a:cubicBezTo>
                    <a:cubicBezTo>
                      <a:pt x="39" y="20"/>
                      <a:pt x="38" y="19"/>
                      <a:pt x="36" y="18"/>
                    </a:cubicBezTo>
                    <a:cubicBezTo>
                      <a:pt x="35" y="17"/>
                      <a:pt x="33" y="16"/>
                      <a:pt x="32" y="14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7" y="9"/>
                      <a:pt x="26" y="8"/>
                      <a:pt x="25" y="6"/>
                    </a:cubicBezTo>
                    <a:cubicBezTo>
                      <a:pt x="23" y="5"/>
                      <a:pt x="23" y="3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2" y="13"/>
                      <a:pt x="22" y="24"/>
                      <a:pt x="22" y="35"/>
                    </a:cubicBezTo>
                    <a:cubicBezTo>
                      <a:pt x="21" y="70"/>
                      <a:pt x="21" y="70"/>
                      <a:pt x="21" y="70"/>
                    </a:cubicBezTo>
                    <a:cubicBezTo>
                      <a:pt x="21" y="87"/>
                      <a:pt x="21" y="87"/>
                      <a:pt x="21" y="87"/>
                    </a:cubicBezTo>
                    <a:cubicBezTo>
                      <a:pt x="21" y="93"/>
                      <a:pt x="21" y="98"/>
                      <a:pt x="21" y="104"/>
                    </a:cubicBezTo>
                    <a:cubicBezTo>
                      <a:pt x="20" y="113"/>
                      <a:pt x="20" y="113"/>
                      <a:pt x="20" y="113"/>
                    </a:cubicBezTo>
                    <a:cubicBezTo>
                      <a:pt x="20" y="121"/>
                      <a:pt x="20" y="121"/>
                      <a:pt x="20" y="121"/>
                    </a:cubicBezTo>
                    <a:cubicBezTo>
                      <a:pt x="19" y="124"/>
                      <a:pt x="19" y="127"/>
                      <a:pt x="19" y="130"/>
                    </a:cubicBezTo>
                    <a:cubicBezTo>
                      <a:pt x="18" y="138"/>
                      <a:pt x="18" y="138"/>
                      <a:pt x="18" y="138"/>
                    </a:cubicBezTo>
                    <a:cubicBezTo>
                      <a:pt x="17" y="138"/>
                      <a:pt x="17" y="138"/>
                      <a:pt x="17" y="138"/>
                    </a:cubicBezTo>
                    <a:cubicBezTo>
                      <a:pt x="28" y="136"/>
                      <a:pt x="28" y="136"/>
                      <a:pt x="28" y="136"/>
                    </a:cubicBezTo>
                    <a:cubicBezTo>
                      <a:pt x="32" y="135"/>
                      <a:pt x="35" y="135"/>
                      <a:pt x="39" y="134"/>
                    </a:cubicBezTo>
                    <a:cubicBezTo>
                      <a:pt x="42" y="134"/>
                      <a:pt x="46" y="134"/>
                      <a:pt x="50" y="133"/>
                    </a:cubicBezTo>
                    <a:cubicBezTo>
                      <a:pt x="60" y="133"/>
                      <a:pt x="60" y="133"/>
                      <a:pt x="60" y="133"/>
                    </a:cubicBezTo>
                    <a:cubicBezTo>
                      <a:pt x="66" y="132"/>
                      <a:pt x="66" y="132"/>
                      <a:pt x="66" y="132"/>
                    </a:cubicBezTo>
                    <a:cubicBezTo>
                      <a:pt x="71" y="131"/>
                      <a:pt x="71" y="131"/>
                      <a:pt x="71" y="131"/>
                    </a:cubicBezTo>
                    <a:cubicBezTo>
                      <a:pt x="74" y="131"/>
                      <a:pt x="74" y="131"/>
                      <a:pt x="74" y="131"/>
                    </a:cubicBezTo>
                    <a:cubicBezTo>
                      <a:pt x="75" y="131"/>
                      <a:pt x="75" y="131"/>
                      <a:pt x="76" y="130"/>
                    </a:cubicBezTo>
                    <a:cubicBezTo>
                      <a:pt x="82" y="129"/>
                      <a:pt x="82" y="129"/>
                      <a:pt x="82" y="129"/>
                    </a:cubicBezTo>
                    <a:cubicBezTo>
                      <a:pt x="83" y="128"/>
                      <a:pt x="85" y="128"/>
                      <a:pt x="87" y="127"/>
                    </a:cubicBezTo>
                    <a:cubicBezTo>
                      <a:pt x="88" y="126"/>
                      <a:pt x="90" y="126"/>
                      <a:pt x="91" y="125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2" y="119"/>
                      <a:pt x="102" y="119"/>
                      <a:pt x="102" y="119"/>
                    </a:cubicBezTo>
                    <a:cubicBezTo>
                      <a:pt x="102" y="120"/>
                      <a:pt x="103" y="122"/>
                      <a:pt x="104" y="123"/>
                    </a:cubicBezTo>
                    <a:cubicBezTo>
                      <a:pt x="104" y="124"/>
                      <a:pt x="105" y="125"/>
                      <a:pt x="106" y="125"/>
                    </a:cubicBezTo>
                    <a:cubicBezTo>
                      <a:pt x="107" y="126"/>
                      <a:pt x="108" y="127"/>
                      <a:pt x="109" y="126"/>
                    </a:cubicBezTo>
                    <a:cubicBezTo>
                      <a:pt x="111" y="126"/>
                      <a:pt x="111" y="125"/>
                      <a:pt x="112" y="124"/>
                    </a:cubicBezTo>
                    <a:cubicBezTo>
                      <a:pt x="113" y="122"/>
                      <a:pt x="114" y="119"/>
                      <a:pt x="114" y="116"/>
                    </a:cubicBezTo>
                    <a:cubicBezTo>
                      <a:pt x="115" y="114"/>
                      <a:pt x="115" y="111"/>
                      <a:pt x="115" y="108"/>
                    </a:cubicBezTo>
                    <a:cubicBezTo>
                      <a:pt x="114" y="97"/>
                      <a:pt x="110" y="87"/>
                      <a:pt x="105" y="78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11" y="78"/>
                      <a:pt x="111" y="78"/>
                      <a:pt x="111" y="78"/>
                    </a:cubicBezTo>
                    <a:cubicBezTo>
                      <a:pt x="117" y="80"/>
                      <a:pt x="117" y="80"/>
                      <a:pt x="117" y="80"/>
                    </a:cubicBezTo>
                    <a:cubicBezTo>
                      <a:pt x="123" y="82"/>
                      <a:pt x="123" y="82"/>
                      <a:pt x="123" y="82"/>
                    </a:cubicBezTo>
                    <a:cubicBezTo>
                      <a:pt x="129" y="84"/>
                      <a:pt x="129" y="84"/>
                      <a:pt x="129" y="84"/>
                    </a:cubicBezTo>
                    <a:cubicBezTo>
                      <a:pt x="131" y="85"/>
                      <a:pt x="132" y="86"/>
                      <a:pt x="134" y="87"/>
                    </a:cubicBezTo>
                    <a:cubicBezTo>
                      <a:pt x="136" y="88"/>
                      <a:pt x="138" y="89"/>
                      <a:pt x="140" y="90"/>
                    </a:cubicBezTo>
                    <a:cubicBezTo>
                      <a:pt x="143" y="92"/>
                      <a:pt x="147" y="94"/>
                      <a:pt x="151" y="96"/>
                    </a:cubicBezTo>
                    <a:cubicBezTo>
                      <a:pt x="158" y="100"/>
                      <a:pt x="165" y="104"/>
                      <a:pt x="172" y="108"/>
                    </a:cubicBezTo>
                    <a:cubicBezTo>
                      <a:pt x="174" y="109"/>
                      <a:pt x="176" y="111"/>
                      <a:pt x="177" y="111"/>
                    </a:cubicBezTo>
                    <a:cubicBezTo>
                      <a:pt x="179" y="112"/>
                      <a:pt x="181" y="113"/>
                      <a:pt x="183" y="114"/>
                    </a:cubicBezTo>
                    <a:cubicBezTo>
                      <a:pt x="185" y="115"/>
                      <a:pt x="187" y="116"/>
                      <a:pt x="189" y="116"/>
                    </a:cubicBezTo>
                    <a:cubicBezTo>
                      <a:pt x="191" y="117"/>
                      <a:pt x="193" y="117"/>
                      <a:pt x="194" y="118"/>
                    </a:cubicBezTo>
                    <a:cubicBezTo>
                      <a:pt x="195" y="118"/>
                      <a:pt x="195" y="118"/>
                      <a:pt x="195" y="118"/>
                    </a:cubicBezTo>
                    <a:cubicBezTo>
                      <a:pt x="195" y="118"/>
                      <a:pt x="195" y="118"/>
                      <a:pt x="195" y="118"/>
                    </a:cubicBezTo>
                    <a:cubicBezTo>
                      <a:pt x="196" y="120"/>
                      <a:pt x="196" y="122"/>
                      <a:pt x="197" y="123"/>
                    </a:cubicBezTo>
                    <a:cubicBezTo>
                      <a:pt x="198" y="125"/>
                      <a:pt x="198" y="127"/>
                      <a:pt x="199" y="129"/>
                    </a:cubicBezTo>
                    <a:cubicBezTo>
                      <a:pt x="199" y="130"/>
                      <a:pt x="199" y="132"/>
                      <a:pt x="200" y="134"/>
                    </a:cubicBezTo>
                    <a:cubicBezTo>
                      <a:pt x="200" y="136"/>
                      <a:pt x="200" y="138"/>
                      <a:pt x="200" y="139"/>
                    </a:cubicBezTo>
                    <a:cubicBezTo>
                      <a:pt x="200" y="141"/>
                      <a:pt x="201" y="143"/>
                      <a:pt x="201" y="145"/>
                    </a:cubicBezTo>
                    <a:cubicBezTo>
                      <a:pt x="201" y="150"/>
                      <a:pt x="201" y="150"/>
                      <a:pt x="201" y="150"/>
                    </a:cubicBezTo>
                    <a:cubicBezTo>
                      <a:pt x="200" y="156"/>
                      <a:pt x="200" y="156"/>
                      <a:pt x="200" y="156"/>
                    </a:cubicBezTo>
                    <a:cubicBezTo>
                      <a:pt x="200" y="161"/>
                      <a:pt x="200" y="161"/>
                      <a:pt x="200" y="161"/>
                    </a:cubicBezTo>
                    <a:cubicBezTo>
                      <a:pt x="200" y="163"/>
                      <a:pt x="199" y="165"/>
                      <a:pt x="199" y="167"/>
                    </a:cubicBezTo>
                    <a:cubicBezTo>
                      <a:pt x="199" y="168"/>
                      <a:pt x="199" y="170"/>
                      <a:pt x="198" y="172"/>
                    </a:cubicBezTo>
                    <a:cubicBezTo>
                      <a:pt x="198" y="174"/>
                      <a:pt x="197" y="175"/>
                      <a:pt x="197" y="177"/>
                    </a:cubicBezTo>
                    <a:cubicBezTo>
                      <a:pt x="197" y="179"/>
                      <a:pt x="196" y="181"/>
                      <a:pt x="196" y="182"/>
                    </a:cubicBezTo>
                    <a:cubicBezTo>
                      <a:pt x="195" y="184"/>
                      <a:pt x="194" y="186"/>
                      <a:pt x="194" y="188"/>
                    </a:cubicBezTo>
                    <a:cubicBezTo>
                      <a:pt x="193" y="189"/>
                      <a:pt x="192" y="191"/>
                      <a:pt x="192" y="193"/>
                    </a:cubicBezTo>
                    <a:cubicBezTo>
                      <a:pt x="191" y="194"/>
                      <a:pt x="190" y="196"/>
                      <a:pt x="189" y="197"/>
                    </a:cubicBezTo>
                    <a:cubicBezTo>
                      <a:pt x="188" y="199"/>
                      <a:pt x="187" y="200"/>
                      <a:pt x="186" y="202"/>
                    </a:cubicBezTo>
                    <a:cubicBezTo>
                      <a:pt x="186" y="202"/>
                      <a:pt x="186" y="202"/>
                      <a:pt x="186" y="202"/>
                    </a:cubicBezTo>
                    <a:cubicBezTo>
                      <a:pt x="186" y="202"/>
                      <a:pt x="186" y="202"/>
                      <a:pt x="186" y="202"/>
                    </a:cubicBezTo>
                    <a:cubicBezTo>
                      <a:pt x="179" y="204"/>
                      <a:pt x="179" y="204"/>
                      <a:pt x="179" y="204"/>
                    </a:cubicBezTo>
                    <a:cubicBezTo>
                      <a:pt x="177" y="204"/>
                      <a:pt x="174" y="204"/>
                      <a:pt x="172" y="204"/>
                    </a:cubicBezTo>
                    <a:cubicBezTo>
                      <a:pt x="170" y="204"/>
                      <a:pt x="168" y="204"/>
                      <a:pt x="165" y="204"/>
                    </a:cubicBezTo>
                    <a:cubicBezTo>
                      <a:pt x="163" y="204"/>
                      <a:pt x="161" y="204"/>
                      <a:pt x="158" y="203"/>
                    </a:cubicBezTo>
                    <a:cubicBezTo>
                      <a:pt x="152" y="202"/>
                      <a:pt x="152" y="202"/>
                      <a:pt x="152" y="202"/>
                    </a:cubicBezTo>
                    <a:cubicBezTo>
                      <a:pt x="145" y="200"/>
                      <a:pt x="145" y="200"/>
                      <a:pt x="145" y="200"/>
                    </a:cubicBezTo>
                    <a:cubicBezTo>
                      <a:pt x="132" y="196"/>
                      <a:pt x="132" y="196"/>
                      <a:pt x="132" y="196"/>
                    </a:cubicBezTo>
                    <a:cubicBezTo>
                      <a:pt x="125" y="194"/>
                      <a:pt x="125" y="194"/>
                      <a:pt x="125" y="194"/>
                    </a:cubicBezTo>
                    <a:cubicBezTo>
                      <a:pt x="119" y="193"/>
                      <a:pt x="119" y="193"/>
                      <a:pt x="119" y="193"/>
                    </a:cubicBezTo>
                    <a:cubicBezTo>
                      <a:pt x="116" y="193"/>
                      <a:pt x="114" y="193"/>
                      <a:pt x="112" y="192"/>
                    </a:cubicBezTo>
                    <a:cubicBezTo>
                      <a:pt x="110" y="192"/>
                      <a:pt x="107" y="192"/>
                      <a:pt x="105" y="193"/>
                    </a:cubicBezTo>
                    <a:cubicBezTo>
                      <a:pt x="103" y="193"/>
                      <a:pt x="101" y="193"/>
                      <a:pt x="99" y="194"/>
                    </a:cubicBezTo>
                    <a:cubicBezTo>
                      <a:pt x="95" y="195"/>
                      <a:pt x="95" y="195"/>
                      <a:pt x="95" y="195"/>
                    </a:cubicBezTo>
                    <a:cubicBezTo>
                      <a:pt x="94" y="195"/>
                      <a:pt x="93" y="195"/>
                      <a:pt x="92" y="196"/>
                    </a:cubicBezTo>
                    <a:cubicBezTo>
                      <a:pt x="90" y="197"/>
                      <a:pt x="88" y="198"/>
                      <a:pt x="86" y="199"/>
                    </a:cubicBezTo>
                    <a:cubicBezTo>
                      <a:pt x="81" y="203"/>
                      <a:pt x="81" y="203"/>
                      <a:pt x="81" y="203"/>
                    </a:cubicBezTo>
                    <a:cubicBezTo>
                      <a:pt x="80" y="204"/>
                      <a:pt x="80" y="204"/>
                      <a:pt x="80" y="204"/>
                    </a:cubicBezTo>
                    <a:cubicBezTo>
                      <a:pt x="80" y="203"/>
                      <a:pt x="80" y="203"/>
                      <a:pt x="80" y="203"/>
                    </a:cubicBezTo>
                    <a:cubicBezTo>
                      <a:pt x="79" y="200"/>
                      <a:pt x="77" y="196"/>
                      <a:pt x="75" y="194"/>
                    </a:cubicBezTo>
                    <a:cubicBezTo>
                      <a:pt x="74" y="192"/>
                      <a:pt x="73" y="192"/>
                      <a:pt x="72" y="192"/>
                    </a:cubicBezTo>
                    <a:cubicBezTo>
                      <a:pt x="70" y="193"/>
                      <a:pt x="69" y="194"/>
                      <a:pt x="68" y="195"/>
                    </a:cubicBezTo>
                    <a:cubicBezTo>
                      <a:pt x="63" y="201"/>
                      <a:pt x="60" y="207"/>
                      <a:pt x="56" y="213"/>
                    </a:cubicBezTo>
                    <a:cubicBezTo>
                      <a:pt x="56" y="213"/>
                      <a:pt x="56" y="213"/>
                      <a:pt x="56" y="213"/>
                    </a:cubicBezTo>
                    <a:cubicBezTo>
                      <a:pt x="56" y="214"/>
                      <a:pt x="56" y="214"/>
                      <a:pt x="56" y="214"/>
                    </a:cubicBezTo>
                    <a:cubicBezTo>
                      <a:pt x="38" y="221"/>
                      <a:pt x="38" y="221"/>
                      <a:pt x="38" y="221"/>
                    </a:cubicBezTo>
                    <a:cubicBezTo>
                      <a:pt x="29" y="224"/>
                      <a:pt x="29" y="224"/>
                      <a:pt x="29" y="224"/>
                    </a:cubicBezTo>
                    <a:cubicBezTo>
                      <a:pt x="28" y="225"/>
                      <a:pt x="26" y="226"/>
                      <a:pt x="25" y="226"/>
                    </a:cubicBezTo>
                    <a:cubicBezTo>
                      <a:pt x="24" y="227"/>
                      <a:pt x="24" y="227"/>
                      <a:pt x="23" y="228"/>
                    </a:cubicBezTo>
                    <a:cubicBezTo>
                      <a:pt x="23" y="228"/>
                      <a:pt x="23" y="229"/>
                      <a:pt x="23" y="229"/>
                    </a:cubicBezTo>
                    <a:cubicBezTo>
                      <a:pt x="23" y="230"/>
                      <a:pt x="23" y="230"/>
                      <a:pt x="23" y="230"/>
                    </a:cubicBezTo>
                    <a:cubicBezTo>
                      <a:pt x="23" y="230"/>
                      <a:pt x="23" y="230"/>
                      <a:pt x="23" y="230"/>
                    </a:cubicBezTo>
                    <a:cubicBezTo>
                      <a:pt x="15" y="263"/>
                      <a:pt x="15" y="263"/>
                      <a:pt x="15" y="263"/>
                    </a:cubicBezTo>
                    <a:cubicBezTo>
                      <a:pt x="14" y="267"/>
                      <a:pt x="14" y="267"/>
                      <a:pt x="14" y="267"/>
                    </a:cubicBezTo>
                    <a:cubicBezTo>
                      <a:pt x="13" y="272"/>
                      <a:pt x="13" y="272"/>
                      <a:pt x="13" y="272"/>
                    </a:cubicBezTo>
                    <a:cubicBezTo>
                      <a:pt x="12" y="280"/>
                      <a:pt x="12" y="280"/>
                      <a:pt x="12" y="280"/>
                    </a:cubicBezTo>
                    <a:cubicBezTo>
                      <a:pt x="9" y="297"/>
                      <a:pt x="9" y="297"/>
                      <a:pt x="9" y="297"/>
                    </a:cubicBezTo>
                    <a:cubicBezTo>
                      <a:pt x="8" y="303"/>
                      <a:pt x="7" y="308"/>
                      <a:pt x="6" y="314"/>
                    </a:cubicBezTo>
                    <a:cubicBezTo>
                      <a:pt x="4" y="331"/>
                      <a:pt x="4" y="331"/>
                      <a:pt x="4" y="331"/>
                    </a:cubicBezTo>
                    <a:cubicBezTo>
                      <a:pt x="4" y="334"/>
                      <a:pt x="4" y="337"/>
                      <a:pt x="4" y="340"/>
                    </a:cubicBezTo>
                    <a:cubicBezTo>
                      <a:pt x="3" y="348"/>
                      <a:pt x="3" y="348"/>
                      <a:pt x="3" y="348"/>
                    </a:cubicBezTo>
                    <a:cubicBezTo>
                      <a:pt x="2" y="366"/>
                      <a:pt x="2" y="366"/>
                      <a:pt x="2" y="366"/>
                    </a:cubicBezTo>
                    <a:cubicBezTo>
                      <a:pt x="2" y="371"/>
                      <a:pt x="1" y="377"/>
                      <a:pt x="1" y="383"/>
                    </a:cubicBezTo>
                    <a:cubicBezTo>
                      <a:pt x="1" y="400"/>
                      <a:pt x="1" y="400"/>
                      <a:pt x="1" y="400"/>
                    </a:cubicBezTo>
                    <a:cubicBezTo>
                      <a:pt x="1" y="435"/>
                      <a:pt x="1" y="435"/>
                      <a:pt x="1" y="435"/>
                    </a:cubicBezTo>
                    <a:cubicBezTo>
                      <a:pt x="1" y="458"/>
                      <a:pt x="1" y="481"/>
                      <a:pt x="1" y="504"/>
                    </a:cubicBezTo>
                    <a:cubicBezTo>
                      <a:pt x="0" y="503"/>
                      <a:pt x="0" y="503"/>
                      <a:pt x="0" y="503"/>
                    </a:cubicBezTo>
                    <a:cubicBezTo>
                      <a:pt x="33" y="499"/>
                      <a:pt x="33" y="499"/>
                      <a:pt x="33" y="499"/>
                    </a:cubicBezTo>
                    <a:cubicBezTo>
                      <a:pt x="38" y="498"/>
                      <a:pt x="43" y="498"/>
                      <a:pt x="49" y="497"/>
                    </a:cubicBezTo>
                    <a:cubicBezTo>
                      <a:pt x="65" y="496"/>
                      <a:pt x="65" y="496"/>
                      <a:pt x="65" y="496"/>
                    </a:cubicBezTo>
                    <a:cubicBezTo>
                      <a:pt x="75" y="495"/>
                      <a:pt x="86" y="494"/>
                      <a:pt x="97" y="493"/>
                    </a:cubicBezTo>
                    <a:cubicBezTo>
                      <a:pt x="129" y="490"/>
                      <a:pt x="129" y="490"/>
                      <a:pt x="129" y="490"/>
                    </a:cubicBezTo>
                    <a:cubicBezTo>
                      <a:pt x="134" y="490"/>
                      <a:pt x="140" y="489"/>
                      <a:pt x="145" y="488"/>
                    </a:cubicBezTo>
                    <a:cubicBezTo>
                      <a:pt x="161" y="486"/>
                      <a:pt x="161" y="486"/>
                      <a:pt x="161" y="486"/>
                    </a:cubicBezTo>
                    <a:cubicBezTo>
                      <a:pt x="177" y="484"/>
                      <a:pt x="177" y="484"/>
                      <a:pt x="177" y="484"/>
                    </a:cubicBezTo>
                    <a:cubicBezTo>
                      <a:pt x="182" y="483"/>
                      <a:pt x="188" y="482"/>
                      <a:pt x="193" y="481"/>
                    </a:cubicBezTo>
                    <a:cubicBezTo>
                      <a:pt x="209" y="477"/>
                      <a:pt x="209" y="477"/>
                      <a:pt x="209" y="477"/>
                    </a:cubicBezTo>
                    <a:cubicBezTo>
                      <a:pt x="214" y="476"/>
                      <a:pt x="219" y="475"/>
                      <a:pt x="224" y="474"/>
                    </a:cubicBezTo>
                    <a:cubicBezTo>
                      <a:pt x="255" y="464"/>
                      <a:pt x="255" y="464"/>
                      <a:pt x="255" y="464"/>
                    </a:cubicBezTo>
                    <a:cubicBezTo>
                      <a:pt x="255" y="465"/>
                      <a:pt x="255" y="465"/>
                      <a:pt x="255" y="465"/>
                    </a:cubicBezTo>
                    <a:cubicBezTo>
                      <a:pt x="253" y="456"/>
                      <a:pt x="253" y="456"/>
                      <a:pt x="253" y="456"/>
                    </a:cubicBezTo>
                    <a:cubicBezTo>
                      <a:pt x="253" y="454"/>
                      <a:pt x="252" y="453"/>
                      <a:pt x="252" y="451"/>
                    </a:cubicBezTo>
                    <a:cubicBezTo>
                      <a:pt x="251" y="446"/>
                      <a:pt x="251" y="446"/>
                      <a:pt x="251" y="446"/>
                    </a:cubicBezTo>
                    <a:cubicBezTo>
                      <a:pt x="251" y="443"/>
                      <a:pt x="251" y="440"/>
                      <a:pt x="250" y="437"/>
                    </a:cubicBezTo>
                    <a:cubicBezTo>
                      <a:pt x="250" y="434"/>
                      <a:pt x="250" y="431"/>
                      <a:pt x="250" y="428"/>
                    </a:cubicBezTo>
                    <a:cubicBezTo>
                      <a:pt x="250" y="424"/>
                      <a:pt x="250" y="421"/>
                      <a:pt x="250" y="418"/>
                    </a:cubicBezTo>
                    <a:cubicBezTo>
                      <a:pt x="250" y="415"/>
                      <a:pt x="250" y="412"/>
                      <a:pt x="250" y="409"/>
                    </a:cubicBezTo>
                    <a:cubicBezTo>
                      <a:pt x="250" y="406"/>
                      <a:pt x="251" y="402"/>
                      <a:pt x="251" y="399"/>
                    </a:cubicBezTo>
                    <a:cubicBezTo>
                      <a:pt x="252" y="398"/>
                      <a:pt x="252" y="396"/>
                      <a:pt x="252" y="395"/>
                    </a:cubicBezTo>
                    <a:cubicBezTo>
                      <a:pt x="253" y="390"/>
                      <a:pt x="253" y="390"/>
                      <a:pt x="253" y="390"/>
                    </a:cubicBezTo>
                    <a:cubicBezTo>
                      <a:pt x="253" y="390"/>
                      <a:pt x="253" y="390"/>
                      <a:pt x="253" y="390"/>
                    </a:cubicBezTo>
                    <a:cubicBezTo>
                      <a:pt x="240" y="380"/>
                      <a:pt x="226" y="371"/>
                      <a:pt x="211" y="365"/>
                    </a:cubicBezTo>
                    <a:cubicBezTo>
                      <a:pt x="203" y="362"/>
                      <a:pt x="195" y="360"/>
                      <a:pt x="187" y="360"/>
                    </a:cubicBezTo>
                    <a:cubicBezTo>
                      <a:pt x="183" y="360"/>
                      <a:pt x="179" y="360"/>
                      <a:pt x="176" y="362"/>
                    </a:cubicBezTo>
                    <a:cubicBezTo>
                      <a:pt x="174" y="363"/>
                      <a:pt x="172" y="365"/>
                      <a:pt x="171" y="366"/>
                    </a:cubicBezTo>
                    <a:cubicBezTo>
                      <a:pt x="170" y="368"/>
                      <a:pt x="169" y="370"/>
                      <a:pt x="169" y="372"/>
                    </a:cubicBezTo>
                    <a:cubicBezTo>
                      <a:pt x="169" y="372"/>
                      <a:pt x="169" y="372"/>
                      <a:pt x="169" y="372"/>
                    </a:cubicBezTo>
                    <a:cubicBezTo>
                      <a:pt x="168" y="372"/>
                      <a:pt x="168" y="372"/>
                      <a:pt x="168" y="372"/>
                    </a:cubicBezTo>
                    <a:cubicBezTo>
                      <a:pt x="166" y="373"/>
                      <a:pt x="163" y="374"/>
                      <a:pt x="161" y="375"/>
                    </a:cubicBezTo>
                    <a:cubicBezTo>
                      <a:pt x="158" y="375"/>
                      <a:pt x="156" y="376"/>
                      <a:pt x="153" y="376"/>
                    </a:cubicBezTo>
                    <a:cubicBezTo>
                      <a:pt x="152" y="376"/>
                      <a:pt x="150" y="376"/>
                      <a:pt x="149" y="375"/>
                    </a:cubicBezTo>
                    <a:cubicBezTo>
                      <a:pt x="148" y="375"/>
                      <a:pt x="148" y="375"/>
                      <a:pt x="147" y="375"/>
                    </a:cubicBezTo>
                    <a:cubicBezTo>
                      <a:pt x="147" y="375"/>
                      <a:pt x="146" y="374"/>
                      <a:pt x="146" y="374"/>
                    </a:cubicBezTo>
                    <a:cubicBezTo>
                      <a:pt x="146" y="374"/>
                      <a:pt x="146" y="375"/>
                      <a:pt x="146" y="375"/>
                    </a:cubicBezTo>
                    <a:cubicBezTo>
                      <a:pt x="146" y="378"/>
                      <a:pt x="146" y="381"/>
                      <a:pt x="146" y="383"/>
                    </a:cubicBezTo>
                    <a:cubicBezTo>
                      <a:pt x="146" y="384"/>
                      <a:pt x="146" y="384"/>
                      <a:pt x="146" y="384"/>
                    </a:cubicBezTo>
                    <a:cubicBezTo>
                      <a:pt x="146" y="384"/>
                      <a:pt x="146" y="384"/>
                      <a:pt x="146" y="384"/>
                    </a:cubicBezTo>
                    <a:cubicBezTo>
                      <a:pt x="142" y="386"/>
                      <a:pt x="142" y="386"/>
                      <a:pt x="142" y="386"/>
                    </a:cubicBezTo>
                    <a:cubicBezTo>
                      <a:pt x="141" y="387"/>
                      <a:pt x="140" y="388"/>
                      <a:pt x="139" y="389"/>
                    </a:cubicBezTo>
                    <a:cubicBezTo>
                      <a:pt x="135" y="391"/>
                      <a:pt x="135" y="391"/>
                      <a:pt x="135" y="391"/>
                    </a:cubicBezTo>
                    <a:cubicBezTo>
                      <a:pt x="133" y="392"/>
                      <a:pt x="132" y="392"/>
                      <a:pt x="130" y="393"/>
                    </a:cubicBezTo>
                    <a:cubicBezTo>
                      <a:pt x="129" y="393"/>
                      <a:pt x="128" y="394"/>
                      <a:pt x="126" y="394"/>
                    </a:cubicBezTo>
                    <a:cubicBezTo>
                      <a:pt x="125" y="395"/>
                      <a:pt x="123" y="395"/>
                      <a:pt x="122" y="396"/>
                    </a:cubicBezTo>
                    <a:cubicBezTo>
                      <a:pt x="118" y="397"/>
                      <a:pt x="118" y="397"/>
                      <a:pt x="118" y="397"/>
                    </a:cubicBezTo>
                    <a:cubicBezTo>
                      <a:pt x="113" y="398"/>
                      <a:pt x="113" y="398"/>
                      <a:pt x="113" y="398"/>
                    </a:cubicBezTo>
                    <a:cubicBezTo>
                      <a:pt x="110" y="398"/>
                      <a:pt x="107" y="398"/>
                      <a:pt x="104" y="398"/>
                    </a:cubicBezTo>
                    <a:cubicBezTo>
                      <a:pt x="101" y="399"/>
                      <a:pt x="98" y="399"/>
                      <a:pt x="95" y="399"/>
                    </a:cubicBezTo>
                    <a:cubicBezTo>
                      <a:pt x="94" y="399"/>
                      <a:pt x="92" y="400"/>
                      <a:pt x="91" y="400"/>
                    </a:cubicBezTo>
                    <a:cubicBezTo>
                      <a:pt x="90" y="400"/>
                      <a:pt x="89" y="400"/>
                      <a:pt x="89" y="401"/>
                    </a:cubicBezTo>
                    <a:cubicBezTo>
                      <a:pt x="88" y="401"/>
                      <a:pt x="87" y="401"/>
                      <a:pt x="87" y="402"/>
                    </a:cubicBezTo>
                    <a:cubicBezTo>
                      <a:pt x="85" y="403"/>
                      <a:pt x="85" y="403"/>
                      <a:pt x="85" y="403"/>
                    </a:cubicBezTo>
                    <a:cubicBezTo>
                      <a:pt x="85" y="404"/>
                      <a:pt x="84" y="405"/>
                      <a:pt x="84" y="405"/>
                    </a:cubicBezTo>
                    <a:cubicBezTo>
                      <a:pt x="83" y="406"/>
                      <a:pt x="83" y="407"/>
                      <a:pt x="83" y="407"/>
                    </a:cubicBezTo>
                    <a:cubicBezTo>
                      <a:pt x="82" y="410"/>
                      <a:pt x="82" y="410"/>
                      <a:pt x="82" y="410"/>
                    </a:cubicBezTo>
                    <a:cubicBezTo>
                      <a:pt x="82" y="410"/>
                      <a:pt x="82" y="410"/>
                      <a:pt x="82" y="410"/>
                    </a:cubicBezTo>
                    <a:cubicBezTo>
                      <a:pt x="82" y="410"/>
                      <a:pt x="82" y="410"/>
                      <a:pt x="82" y="410"/>
                    </a:cubicBezTo>
                    <a:cubicBezTo>
                      <a:pt x="78" y="400"/>
                      <a:pt x="75" y="390"/>
                      <a:pt x="73" y="379"/>
                    </a:cubicBezTo>
                    <a:cubicBezTo>
                      <a:pt x="71" y="369"/>
                      <a:pt x="70" y="358"/>
                      <a:pt x="70" y="348"/>
                    </a:cubicBezTo>
                    <a:cubicBezTo>
                      <a:pt x="70" y="337"/>
                      <a:pt x="72" y="326"/>
                      <a:pt x="74" y="316"/>
                    </a:cubicBezTo>
                    <a:cubicBezTo>
                      <a:pt x="76" y="311"/>
                      <a:pt x="77" y="306"/>
                      <a:pt x="80" y="301"/>
                    </a:cubicBezTo>
                    <a:cubicBezTo>
                      <a:pt x="81" y="299"/>
                      <a:pt x="82" y="297"/>
                      <a:pt x="84" y="295"/>
                    </a:cubicBezTo>
                    <a:cubicBezTo>
                      <a:pt x="85" y="293"/>
                      <a:pt x="87" y="291"/>
                      <a:pt x="89" y="289"/>
                    </a:cubicBezTo>
                    <a:cubicBezTo>
                      <a:pt x="89" y="289"/>
                      <a:pt x="89" y="289"/>
                      <a:pt x="89" y="289"/>
                    </a:cubicBezTo>
                    <a:cubicBezTo>
                      <a:pt x="89" y="289"/>
                      <a:pt x="89" y="289"/>
                      <a:pt x="89" y="289"/>
                    </a:cubicBezTo>
                    <a:cubicBezTo>
                      <a:pt x="95" y="288"/>
                      <a:pt x="95" y="288"/>
                      <a:pt x="95" y="288"/>
                    </a:cubicBezTo>
                    <a:cubicBezTo>
                      <a:pt x="97" y="287"/>
                      <a:pt x="99" y="287"/>
                      <a:pt x="101" y="287"/>
                    </a:cubicBezTo>
                    <a:cubicBezTo>
                      <a:pt x="103" y="287"/>
                      <a:pt x="105" y="287"/>
                      <a:pt x="107" y="288"/>
                    </a:cubicBezTo>
                    <a:cubicBezTo>
                      <a:pt x="109" y="288"/>
                      <a:pt x="111" y="288"/>
                      <a:pt x="113" y="289"/>
                    </a:cubicBezTo>
                    <a:cubicBezTo>
                      <a:pt x="115" y="289"/>
                      <a:pt x="117" y="290"/>
                      <a:pt x="119" y="290"/>
                    </a:cubicBezTo>
                    <a:cubicBezTo>
                      <a:pt x="125" y="293"/>
                      <a:pt x="125" y="293"/>
                      <a:pt x="125" y="293"/>
                    </a:cubicBezTo>
                    <a:cubicBezTo>
                      <a:pt x="128" y="294"/>
                      <a:pt x="132" y="296"/>
                      <a:pt x="136" y="297"/>
                    </a:cubicBezTo>
                    <a:cubicBezTo>
                      <a:pt x="141" y="300"/>
                      <a:pt x="141" y="300"/>
                      <a:pt x="141" y="300"/>
                    </a:cubicBezTo>
                    <a:cubicBezTo>
                      <a:pt x="147" y="302"/>
                      <a:pt x="147" y="302"/>
                      <a:pt x="147" y="302"/>
                    </a:cubicBezTo>
                    <a:cubicBezTo>
                      <a:pt x="149" y="302"/>
                      <a:pt x="151" y="303"/>
                      <a:pt x="153" y="304"/>
                    </a:cubicBezTo>
                    <a:cubicBezTo>
                      <a:pt x="155" y="304"/>
                      <a:pt x="156" y="304"/>
                      <a:pt x="158" y="304"/>
                    </a:cubicBezTo>
                    <a:cubicBezTo>
                      <a:pt x="160" y="304"/>
                      <a:pt x="162" y="305"/>
                      <a:pt x="164" y="304"/>
                    </a:cubicBezTo>
                    <a:cubicBezTo>
                      <a:pt x="166" y="304"/>
                      <a:pt x="168" y="304"/>
                      <a:pt x="170" y="303"/>
                    </a:cubicBezTo>
                    <a:cubicBezTo>
                      <a:pt x="172" y="303"/>
                      <a:pt x="174" y="302"/>
                      <a:pt x="176" y="301"/>
                    </a:cubicBezTo>
                    <a:cubicBezTo>
                      <a:pt x="181" y="298"/>
                      <a:pt x="181" y="298"/>
                      <a:pt x="181" y="298"/>
                    </a:cubicBezTo>
                    <a:cubicBezTo>
                      <a:pt x="181" y="298"/>
                      <a:pt x="181" y="298"/>
                      <a:pt x="181" y="298"/>
                    </a:cubicBezTo>
                    <a:cubicBezTo>
                      <a:pt x="183" y="298"/>
                      <a:pt x="185" y="297"/>
                      <a:pt x="186" y="297"/>
                    </a:cubicBezTo>
                    <a:cubicBezTo>
                      <a:pt x="188" y="296"/>
                      <a:pt x="190" y="295"/>
                      <a:pt x="192" y="295"/>
                    </a:cubicBezTo>
                    <a:cubicBezTo>
                      <a:pt x="193" y="295"/>
                      <a:pt x="195" y="294"/>
                      <a:pt x="197" y="294"/>
                    </a:cubicBezTo>
                    <a:cubicBezTo>
                      <a:pt x="199" y="294"/>
                      <a:pt x="200" y="294"/>
                      <a:pt x="202" y="294"/>
                    </a:cubicBezTo>
                    <a:cubicBezTo>
                      <a:pt x="209" y="293"/>
                      <a:pt x="216" y="293"/>
                      <a:pt x="224" y="292"/>
                    </a:cubicBezTo>
                    <a:cubicBezTo>
                      <a:pt x="229" y="292"/>
                      <a:pt x="229" y="292"/>
                      <a:pt x="229" y="292"/>
                    </a:cubicBezTo>
                    <a:cubicBezTo>
                      <a:pt x="234" y="291"/>
                      <a:pt x="234" y="291"/>
                      <a:pt x="234" y="291"/>
                    </a:cubicBezTo>
                    <a:cubicBezTo>
                      <a:pt x="239" y="290"/>
                      <a:pt x="239" y="290"/>
                      <a:pt x="239" y="290"/>
                    </a:cubicBezTo>
                    <a:cubicBezTo>
                      <a:pt x="241" y="289"/>
                      <a:pt x="243" y="288"/>
                      <a:pt x="244" y="288"/>
                    </a:cubicBezTo>
                    <a:cubicBezTo>
                      <a:pt x="246" y="287"/>
                      <a:pt x="248" y="286"/>
                      <a:pt x="249" y="286"/>
                    </a:cubicBezTo>
                    <a:cubicBezTo>
                      <a:pt x="251" y="285"/>
                      <a:pt x="253" y="284"/>
                      <a:pt x="254" y="283"/>
                    </a:cubicBezTo>
                    <a:cubicBezTo>
                      <a:pt x="256" y="283"/>
                      <a:pt x="257" y="282"/>
                      <a:pt x="259" y="281"/>
                    </a:cubicBezTo>
                    <a:lnTo>
                      <a:pt x="264" y="27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6" name="Freeform 283"/>
              <p:cNvSpPr>
                <a:spLocks noEditPoints="1"/>
              </p:cNvSpPr>
              <p:nvPr/>
            </p:nvSpPr>
            <p:spPr bwMode="auto">
              <a:xfrm>
                <a:off x="2665413" y="5614988"/>
                <a:ext cx="887413" cy="1508125"/>
              </a:xfrm>
              <a:custGeom>
                <a:avLst/>
                <a:gdLst>
                  <a:gd name="T0" fmla="*/ 204 w 274"/>
                  <a:gd name="T1" fmla="*/ 287 h 465"/>
                  <a:gd name="T2" fmla="*/ 113 w 274"/>
                  <a:gd name="T3" fmla="*/ 269 h 465"/>
                  <a:gd name="T4" fmla="*/ 76 w 274"/>
                  <a:gd name="T5" fmla="*/ 315 h 465"/>
                  <a:gd name="T6" fmla="*/ 96 w 274"/>
                  <a:gd name="T7" fmla="*/ 372 h 465"/>
                  <a:gd name="T8" fmla="*/ 157 w 274"/>
                  <a:gd name="T9" fmla="*/ 364 h 465"/>
                  <a:gd name="T10" fmla="*/ 181 w 274"/>
                  <a:gd name="T11" fmla="*/ 350 h 465"/>
                  <a:gd name="T12" fmla="*/ 247 w 274"/>
                  <a:gd name="T13" fmla="*/ 355 h 465"/>
                  <a:gd name="T14" fmla="*/ 248 w 274"/>
                  <a:gd name="T15" fmla="*/ 390 h 465"/>
                  <a:gd name="T16" fmla="*/ 261 w 274"/>
                  <a:gd name="T17" fmla="*/ 464 h 465"/>
                  <a:gd name="T18" fmla="*/ 107 w 274"/>
                  <a:gd name="T19" fmla="*/ 461 h 465"/>
                  <a:gd name="T20" fmla="*/ 8 w 274"/>
                  <a:gd name="T21" fmla="*/ 434 h 465"/>
                  <a:gd name="T22" fmla="*/ 8 w 274"/>
                  <a:gd name="T23" fmla="*/ 246 h 465"/>
                  <a:gd name="T24" fmla="*/ 49 w 274"/>
                  <a:gd name="T25" fmla="*/ 189 h 465"/>
                  <a:gd name="T26" fmla="*/ 74 w 274"/>
                  <a:gd name="T27" fmla="*/ 173 h 465"/>
                  <a:gd name="T28" fmla="*/ 121 w 274"/>
                  <a:gd name="T29" fmla="*/ 181 h 465"/>
                  <a:gd name="T30" fmla="*/ 191 w 274"/>
                  <a:gd name="T31" fmla="*/ 188 h 465"/>
                  <a:gd name="T32" fmla="*/ 200 w 274"/>
                  <a:gd name="T33" fmla="*/ 96 h 465"/>
                  <a:gd name="T34" fmla="*/ 116 w 274"/>
                  <a:gd name="T35" fmla="*/ 82 h 465"/>
                  <a:gd name="T36" fmla="*/ 50 w 274"/>
                  <a:gd name="T37" fmla="*/ 111 h 465"/>
                  <a:gd name="T38" fmla="*/ 26 w 274"/>
                  <a:gd name="T39" fmla="*/ 69 h 465"/>
                  <a:gd name="T40" fmla="*/ 14 w 274"/>
                  <a:gd name="T41" fmla="*/ 1 h 465"/>
                  <a:gd name="T42" fmla="*/ 106 w 274"/>
                  <a:gd name="T43" fmla="*/ 2 h 465"/>
                  <a:gd name="T44" fmla="*/ 108 w 274"/>
                  <a:gd name="T45" fmla="*/ 18 h 465"/>
                  <a:gd name="T46" fmla="*/ 131 w 274"/>
                  <a:gd name="T47" fmla="*/ 5 h 465"/>
                  <a:gd name="T48" fmla="*/ 200 w 274"/>
                  <a:gd name="T49" fmla="*/ 5 h 465"/>
                  <a:gd name="T50" fmla="*/ 271 w 274"/>
                  <a:gd name="T51" fmla="*/ 58 h 465"/>
                  <a:gd name="T52" fmla="*/ 270 w 274"/>
                  <a:gd name="T53" fmla="*/ 179 h 465"/>
                  <a:gd name="T54" fmla="*/ 268 w 274"/>
                  <a:gd name="T55" fmla="*/ 203 h 465"/>
                  <a:gd name="T56" fmla="*/ 271 w 274"/>
                  <a:gd name="T57" fmla="*/ 58 h 465"/>
                  <a:gd name="T58" fmla="*/ 186 w 274"/>
                  <a:gd name="T59" fmla="*/ 5 h 465"/>
                  <a:gd name="T60" fmla="*/ 125 w 274"/>
                  <a:gd name="T61" fmla="*/ 9 h 465"/>
                  <a:gd name="T62" fmla="*/ 107 w 274"/>
                  <a:gd name="T63" fmla="*/ 18 h 465"/>
                  <a:gd name="T64" fmla="*/ 106 w 274"/>
                  <a:gd name="T65" fmla="*/ 2 h 465"/>
                  <a:gd name="T66" fmla="*/ 19 w 274"/>
                  <a:gd name="T67" fmla="*/ 15 h 465"/>
                  <a:gd name="T68" fmla="*/ 29 w 274"/>
                  <a:gd name="T69" fmla="*/ 97 h 465"/>
                  <a:gd name="T70" fmla="*/ 116 w 274"/>
                  <a:gd name="T71" fmla="*/ 117 h 465"/>
                  <a:gd name="T72" fmla="*/ 158 w 274"/>
                  <a:gd name="T73" fmla="*/ 88 h 465"/>
                  <a:gd name="T74" fmla="*/ 201 w 274"/>
                  <a:gd name="T75" fmla="*/ 123 h 465"/>
                  <a:gd name="T76" fmla="*/ 191 w 274"/>
                  <a:gd name="T77" fmla="*/ 202 h 465"/>
                  <a:gd name="T78" fmla="*/ 107 w 274"/>
                  <a:gd name="T79" fmla="*/ 179 h 465"/>
                  <a:gd name="T80" fmla="*/ 70 w 274"/>
                  <a:gd name="T81" fmla="*/ 176 h 465"/>
                  <a:gd name="T82" fmla="*/ 15 w 274"/>
                  <a:gd name="T83" fmla="*/ 216 h 465"/>
                  <a:gd name="T84" fmla="*/ 2 w 274"/>
                  <a:gd name="T85" fmla="*/ 340 h 465"/>
                  <a:gd name="T86" fmla="*/ 45 w 274"/>
                  <a:gd name="T87" fmla="*/ 461 h 465"/>
                  <a:gd name="T88" fmla="*/ 261 w 274"/>
                  <a:gd name="T89" fmla="*/ 464 h 465"/>
                  <a:gd name="T90" fmla="*/ 248 w 274"/>
                  <a:gd name="T91" fmla="*/ 397 h 465"/>
                  <a:gd name="T92" fmla="*/ 247 w 274"/>
                  <a:gd name="T93" fmla="*/ 356 h 465"/>
                  <a:gd name="T94" fmla="*/ 181 w 274"/>
                  <a:gd name="T95" fmla="*/ 350 h 465"/>
                  <a:gd name="T96" fmla="*/ 157 w 274"/>
                  <a:gd name="T97" fmla="*/ 374 h 465"/>
                  <a:gd name="T98" fmla="*/ 96 w 274"/>
                  <a:gd name="T99" fmla="*/ 373 h 465"/>
                  <a:gd name="T100" fmla="*/ 74 w 274"/>
                  <a:gd name="T101" fmla="*/ 328 h 465"/>
                  <a:gd name="T102" fmla="*/ 85 w 274"/>
                  <a:gd name="T103" fmla="*/ 261 h 465"/>
                  <a:gd name="T104" fmla="*/ 197 w 274"/>
                  <a:gd name="T105" fmla="*/ 293 h 465"/>
                  <a:gd name="T106" fmla="*/ 261 w 274"/>
                  <a:gd name="T107" fmla="*/ 251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74" h="465">
                    <a:moveTo>
                      <a:pt x="261" y="251"/>
                    </a:moveTo>
                    <a:cubicBezTo>
                      <a:pt x="253" y="256"/>
                      <a:pt x="253" y="256"/>
                      <a:pt x="253" y="256"/>
                    </a:cubicBezTo>
                    <a:cubicBezTo>
                      <a:pt x="245" y="261"/>
                      <a:pt x="245" y="261"/>
                      <a:pt x="245" y="261"/>
                    </a:cubicBezTo>
                    <a:cubicBezTo>
                      <a:pt x="228" y="271"/>
                      <a:pt x="228" y="271"/>
                      <a:pt x="228" y="271"/>
                    </a:cubicBezTo>
                    <a:cubicBezTo>
                      <a:pt x="223" y="274"/>
                      <a:pt x="217" y="277"/>
                      <a:pt x="212" y="281"/>
                    </a:cubicBezTo>
                    <a:cubicBezTo>
                      <a:pt x="204" y="287"/>
                      <a:pt x="204" y="287"/>
                      <a:pt x="204" y="287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169" y="286"/>
                      <a:pt x="169" y="286"/>
                      <a:pt x="169" y="286"/>
                    </a:cubicBezTo>
                    <a:cubicBezTo>
                      <a:pt x="141" y="278"/>
                      <a:pt x="141" y="278"/>
                      <a:pt x="141" y="278"/>
                    </a:cubicBezTo>
                    <a:cubicBezTo>
                      <a:pt x="113" y="269"/>
                      <a:pt x="113" y="269"/>
                      <a:pt x="113" y="269"/>
                    </a:cubicBezTo>
                    <a:cubicBezTo>
                      <a:pt x="86" y="261"/>
                      <a:pt x="86" y="261"/>
                      <a:pt x="86" y="261"/>
                    </a:cubicBezTo>
                    <a:cubicBezTo>
                      <a:pt x="86" y="261"/>
                      <a:pt x="86" y="261"/>
                      <a:pt x="86" y="261"/>
                    </a:cubicBezTo>
                    <a:cubicBezTo>
                      <a:pt x="82" y="274"/>
                      <a:pt x="82" y="274"/>
                      <a:pt x="82" y="274"/>
                    </a:cubicBezTo>
                    <a:cubicBezTo>
                      <a:pt x="79" y="288"/>
                      <a:pt x="79" y="288"/>
                      <a:pt x="79" y="288"/>
                    </a:cubicBezTo>
                    <a:cubicBezTo>
                      <a:pt x="77" y="301"/>
                      <a:pt x="77" y="301"/>
                      <a:pt x="77" y="301"/>
                    </a:cubicBezTo>
                    <a:cubicBezTo>
                      <a:pt x="76" y="315"/>
                      <a:pt x="76" y="315"/>
                      <a:pt x="76" y="315"/>
                    </a:cubicBezTo>
                    <a:cubicBezTo>
                      <a:pt x="75" y="329"/>
                      <a:pt x="75" y="329"/>
                      <a:pt x="75" y="329"/>
                    </a:cubicBezTo>
                    <a:cubicBezTo>
                      <a:pt x="75" y="333"/>
                      <a:pt x="75" y="338"/>
                      <a:pt x="74" y="342"/>
                    </a:cubicBezTo>
                    <a:cubicBezTo>
                      <a:pt x="74" y="347"/>
                      <a:pt x="75" y="351"/>
                      <a:pt x="75" y="356"/>
                    </a:cubicBezTo>
                    <a:cubicBezTo>
                      <a:pt x="76" y="370"/>
                      <a:pt x="76" y="370"/>
                      <a:pt x="76" y="370"/>
                    </a:cubicBezTo>
                    <a:cubicBezTo>
                      <a:pt x="75" y="369"/>
                      <a:pt x="75" y="369"/>
                      <a:pt x="75" y="369"/>
                    </a:cubicBezTo>
                    <a:cubicBezTo>
                      <a:pt x="96" y="372"/>
                      <a:pt x="96" y="372"/>
                      <a:pt x="96" y="372"/>
                    </a:cubicBezTo>
                    <a:cubicBezTo>
                      <a:pt x="116" y="375"/>
                      <a:pt x="116" y="375"/>
                      <a:pt x="116" y="375"/>
                    </a:cubicBezTo>
                    <a:cubicBezTo>
                      <a:pt x="136" y="379"/>
                      <a:pt x="136" y="379"/>
                      <a:pt x="136" y="379"/>
                    </a:cubicBezTo>
                    <a:cubicBezTo>
                      <a:pt x="156" y="383"/>
                      <a:pt x="156" y="383"/>
                      <a:pt x="156" y="383"/>
                    </a:cubicBezTo>
                    <a:cubicBezTo>
                      <a:pt x="156" y="384"/>
                      <a:pt x="156" y="384"/>
                      <a:pt x="156" y="384"/>
                    </a:cubicBezTo>
                    <a:cubicBezTo>
                      <a:pt x="156" y="374"/>
                      <a:pt x="156" y="374"/>
                      <a:pt x="156" y="374"/>
                    </a:cubicBezTo>
                    <a:cubicBezTo>
                      <a:pt x="157" y="364"/>
                      <a:pt x="157" y="364"/>
                      <a:pt x="157" y="364"/>
                    </a:cubicBezTo>
                    <a:cubicBezTo>
                      <a:pt x="157" y="359"/>
                      <a:pt x="157" y="359"/>
                      <a:pt x="157" y="359"/>
                    </a:cubicBezTo>
                    <a:cubicBezTo>
                      <a:pt x="157" y="358"/>
                      <a:pt x="157" y="356"/>
                      <a:pt x="158" y="355"/>
                    </a:cubicBezTo>
                    <a:cubicBezTo>
                      <a:pt x="159" y="345"/>
                      <a:pt x="159" y="345"/>
                      <a:pt x="159" y="345"/>
                    </a:cubicBezTo>
                    <a:cubicBezTo>
                      <a:pt x="160" y="345"/>
                      <a:pt x="160" y="345"/>
                      <a:pt x="160" y="345"/>
                    </a:cubicBezTo>
                    <a:cubicBezTo>
                      <a:pt x="160" y="345"/>
                      <a:pt x="160" y="345"/>
                      <a:pt x="160" y="345"/>
                    </a:cubicBezTo>
                    <a:cubicBezTo>
                      <a:pt x="181" y="350"/>
                      <a:pt x="181" y="350"/>
                      <a:pt x="181" y="350"/>
                    </a:cubicBezTo>
                    <a:cubicBezTo>
                      <a:pt x="192" y="352"/>
                      <a:pt x="192" y="352"/>
                      <a:pt x="192" y="352"/>
                    </a:cubicBezTo>
                    <a:cubicBezTo>
                      <a:pt x="203" y="354"/>
                      <a:pt x="203" y="354"/>
                      <a:pt x="203" y="354"/>
                    </a:cubicBezTo>
                    <a:cubicBezTo>
                      <a:pt x="214" y="355"/>
                      <a:pt x="214" y="355"/>
                      <a:pt x="214" y="355"/>
                    </a:cubicBezTo>
                    <a:cubicBezTo>
                      <a:pt x="225" y="356"/>
                      <a:pt x="225" y="356"/>
                      <a:pt x="225" y="356"/>
                    </a:cubicBezTo>
                    <a:cubicBezTo>
                      <a:pt x="236" y="356"/>
                      <a:pt x="236" y="356"/>
                      <a:pt x="236" y="356"/>
                    </a:cubicBezTo>
                    <a:cubicBezTo>
                      <a:pt x="247" y="355"/>
                      <a:pt x="247" y="355"/>
                      <a:pt x="247" y="355"/>
                    </a:cubicBezTo>
                    <a:cubicBezTo>
                      <a:pt x="248" y="355"/>
                      <a:pt x="248" y="355"/>
                      <a:pt x="248" y="355"/>
                    </a:cubicBezTo>
                    <a:cubicBezTo>
                      <a:pt x="248" y="356"/>
                      <a:pt x="248" y="356"/>
                      <a:pt x="248" y="356"/>
                    </a:cubicBezTo>
                    <a:cubicBezTo>
                      <a:pt x="247" y="369"/>
                      <a:pt x="247" y="369"/>
                      <a:pt x="247" y="369"/>
                    </a:cubicBezTo>
                    <a:cubicBezTo>
                      <a:pt x="247" y="372"/>
                      <a:pt x="247" y="374"/>
                      <a:pt x="247" y="376"/>
                    </a:cubicBezTo>
                    <a:cubicBezTo>
                      <a:pt x="248" y="383"/>
                      <a:pt x="248" y="383"/>
                      <a:pt x="248" y="383"/>
                    </a:cubicBezTo>
                    <a:cubicBezTo>
                      <a:pt x="248" y="385"/>
                      <a:pt x="248" y="388"/>
                      <a:pt x="248" y="390"/>
                    </a:cubicBezTo>
                    <a:cubicBezTo>
                      <a:pt x="249" y="397"/>
                      <a:pt x="249" y="397"/>
                      <a:pt x="249" y="397"/>
                    </a:cubicBezTo>
                    <a:cubicBezTo>
                      <a:pt x="249" y="399"/>
                      <a:pt x="249" y="401"/>
                      <a:pt x="250" y="403"/>
                    </a:cubicBezTo>
                    <a:cubicBezTo>
                      <a:pt x="251" y="410"/>
                      <a:pt x="251" y="410"/>
                      <a:pt x="251" y="410"/>
                    </a:cubicBezTo>
                    <a:cubicBezTo>
                      <a:pt x="251" y="415"/>
                      <a:pt x="252" y="419"/>
                      <a:pt x="253" y="424"/>
                    </a:cubicBezTo>
                    <a:cubicBezTo>
                      <a:pt x="256" y="437"/>
                      <a:pt x="256" y="437"/>
                      <a:pt x="256" y="437"/>
                    </a:cubicBezTo>
                    <a:cubicBezTo>
                      <a:pt x="258" y="446"/>
                      <a:pt x="260" y="455"/>
                      <a:pt x="261" y="464"/>
                    </a:cubicBezTo>
                    <a:cubicBezTo>
                      <a:pt x="261" y="465"/>
                      <a:pt x="261" y="465"/>
                      <a:pt x="261" y="465"/>
                    </a:cubicBezTo>
                    <a:cubicBezTo>
                      <a:pt x="261" y="465"/>
                      <a:pt x="261" y="465"/>
                      <a:pt x="261" y="465"/>
                    </a:cubicBezTo>
                    <a:cubicBezTo>
                      <a:pt x="230" y="465"/>
                      <a:pt x="230" y="465"/>
                      <a:pt x="230" y="465"/>
                    </a:cubicBezTo>
                    <a:cubicBezTo>
                      <a:pt x="199" y="465"/>
                      <a:pt x="199" y="465"/>
                      <a:pt x="199" y="465"/>
                    </a:cubicBezTo>
                    <a:cubicBezTo>
                      <a:pt x="179" y="464"/>
                      <a:pt x="158" y="463"/>
                      <a:pt x="138" y="462"/>
                    </a:cubicBezTo>
                    <a:cubicBezTo>
                      <a:pt x="107" y="461"/>
                      <a:pt x="107" y="461"/>
                      <a:pt x="107" y="461"/>
                    </a:cubicBezTo>
                    <a:cubicBezTo>
                      <a:pt x="76" y="461"/>
                      <a:pt x="76" y="461"/>
                      <a:pt x="76" y="461"/>
                    </a:cubicBezTo>
                    <a:cubicBezTo>
                      <a:pt x="45" y="462"/>
                      <a:pt x="45" y="462"/>
                      <a:pt x="45" y="462"/>
                    </a:cubicBezTo>
                    <a:cubicBezTo>
                      <a:pt x="15" y="465"/>
                      <a:pt x="15" y="465"/>
                      <a:pt x="15" y="465"/>
                    </a:cubicBezTo>
                    <a:cubicBezTo>
                      <a:pt x="14" y="465"/>
                      <a:pt x="14" y="465"/>
                      <a:pt x="14" y="465"/>
                    </a:cubicBezTo>
                    <a:cubicBezTo>
                      <a:pt x="14" y="464"/>
                      <a:pt x="14" y="464"/>
                      <a:pt x="14" y="464"/>
                    </a:cubicBezTo>
                    <a:cubicBezTo>
                      <a:pt x="8" y="434"/>
                      <a:pt x="8" y="434"/>
                      <a:pt x="8" y="434"/>
                    </a:cubicBezTo>
                    <a:cubicBezTo>
                      <a:pt x="3" y="403"/>
                      <a:pt x="3" y="403"/>
                      <a:pt x="3" y="403"/>
                    </a:cubicBezTo>
                    <a:cubicBezTo>
                      <a:pt x="1" y="371"/>
                      <a:pt x="1" y="371"/>
                      <a:pt x="1" y="371"/>
                    </a:cubicBezTo>
                    <a:cubicBezTo>
                      <a:pt x="0" y="340"/>
                      <a:pt x="0" y="340"/>
                      <a:pt x="0" y="340"/>
                    </a:cubicBezTo>
                    <a:cubicBezTo>
                      <a:pt x="1" y="309"/>
                      <a:pt x="1" y="309"/>
                      <a:pt x="1" y="309"/>
                    </a:cubicBezTo>
                    <a:cubicBezTo>
                      <a:pt x="4" y="277"/>
                      <a:pt x="4" y="277"/>
                      <a:pt x="4" y="277"/>
                    </a:cubicBezTo>
                    <a:cubicBezTo>
                      <a:pt x="8" y="246"/>
                      <a:pt x="8" y="246"/>
                      <a:pt x="8" y="246"/>
                    </a:cubicBezTo>
                    <a:cubicBezTo>
                      <a:pt x="14" y="215"/>
                      <a:pt x="14" y="215"/>
                      <a:pt x="14" y="215"/>
                    </a:cubicBezTo>
                    <a:cubicBezTo>
                      <a:pt x="14" y="215"/>
                      <a:pt x="14" y="215"/>
                      <a:pt x="14" y="215"/>
                    </a:cubicBezTo>
                    <a:cubicBezTo>
                      <a:pt x="14" y="215"/>
                      <a:pt x="14" y="215"/>
                      <a:pt x="14" y="215"/>
                    </a:cubicBezTo>
                    <a:cubicBezTo>
                      <a:pt x="14" y="215"/>
                      <a:pt x="14" y="215"/>
                      <a:pt x="14" y="215"/>
                    </a:cubicBezTo>
                    <a:cubicBezTo>
                      <a:pt x="45" y="191"/>
                      <a:pt x="45" y="191"/>
                      <a:pt x="45" y="191"/>
                    </a:cubicBezTo>
                    <a:cubicBezTo>
                      <a:pt x="49" y="189"/>
                      <a:pt x="49" y="189"/>
                      <a:pt x="49" y="189"/>
                    </a:cubicBezTo>
                    <a:cubicBezTo>
                      <a:pt x="50" y="188"/>
                      <a:pt x="52" y="187"/>
                      <a:pt x="53" y="186"/>
                    </a:cubicBezTo>
                    <a:cubicBezTo>
                      <a:pt x="61" y="180"/>
                      <a:pt x="61" y="180"/>
                      <a:pt x="61" y="180"/>
                    </a:cubicBezTo>
                    <a:cubicBezTo>
                      <a:pt x="62" y="179"/>
                      <a:pt x="64" y="178"/>
                      <a:pt x="65" y="177"/>
                    </a:cubicBezTo>
                    <a:cubicBezTo>
                      <a:pt x="66" y="176"/>
                      <a:pt x="68" y="175"/>
                      <a:pt x="69" y="175"/>
                    </a:cubicBezTo>
                    <a:cubicBezTo>
                      <a:pt x="72" y="174"/>
                      <a:pt x="72" y="174"/>
                      <a:pt x="72" y="174"/>
                    </a:cubicBezTo>
                    <a:cubicBezTo>
                      <a:pt x="74" y="173"/>
                      <a:pt x="74" y="173"/>
                      <a:pt x="74" y="173"/>
                    </a:cubicBezTo>
                    <a:cubicBezTo>
                      <a:pt x="76" y="173"/>
                      <a:pt x="77" y="173"/>
                      <a:pt x="79" y="173"/>
                    </a:cubicBezTo>
                    <a:cubicBezTo>
                      <a:pt x="79" y="173"/>
                      <a:pt x="79" y="173"/>
                      <a:pt x="79" y="173"/>
                    </a:cubicBezTo>
                    <a:cubicBezTo>
                      <a:pt x="79" y="173"/>
                      <a:pt x="79" y="173"/>
                      <a:pt x="79" y="173"/>
                    </a:cubicBezTo>
                    <a:cubicBezTo>
                      <a:pt x="93" y="175"/>
                      <a:pt x="93" y="175"/>
                      <a:pt x="93" y="175"/>
                    </a:cubicBezTo>
                    <a:cubicBezTo>
                      <a:pt x="107" y="178"/>
                      <a:pt x="107" y="178"/>
                      <a:pt x="107" y="178"/>
                    </a:cubicBezTo>
                    <a:cubicBezTo>
                      <a:pt x="121" y="181"/>
                      <a:pt x="121" y="181"/>
                      <a:pt x="121" y="181"/>
                    </a:cubicBezTo>
                    <a:cubicBezTo>
                      <a:pt x="135" y="186"/>
                      <a:pt x="135" y="186"/>
                      <a:pt x="135" y="186"/>
                    </a:cubicBezTo>
                    <a:cubicBezTo>
                      <a:pt x="144" y="188"/>
                      <a:pt x="153" y="191"/>
                      <a:pt x="162" y="194"/>
                    </a:cubicBezTo>
                    <a:cubicBezTo>
                      <a:pt x="176" y="198"/>
                      <a:pt x="176" y="198"/>
                      <a:pt x="176" y="198"/>
                    </a:cubicBezTo>
                    <a:cubicBezTo>
                      <a:pt x="190" y="201"/>
                      <a:pt x="190" y="201"/>
                      <a:pt x="190" y="201"/>
                    </a:cubicBezTo>
                    <a:cubicBezTo>
                      <a:pt x="189" y="201"/>
                      <a:pt x="189" y="201"/>
                      <a:pt x="189" y="201"/>
                    </a:cubicBezTo>
                    <a:cubicBezTo>
                      <a:pt x="191" y="188"/>
                      <a:pt x="191" y="188"/>
                      <a:pt x="191" y="188"/>
                    </a:cubicBezTo>
                    <a:cubicBezTo>
                      <a:pt x="193" y="175"/>
                      <a:pt x="193" y="175"/>
                      <a:pt x="193" y="175"/>
                    </a:cubicBezTo>
                    <a:cubicBezTo>
                      <a:pt x="197" y="149"/>
                      <a:pt x="197" y="149"/>
                      <a:pt x="197" y="149"/>
                    </a:cubicBezTo>
                    <a:cubicBezTo>
                      <a:pt x="199" y="136"/>
                      <a:pt x="199" y="136"/>
                      <a:pt x="199" y="136"/>
                    </a:cubicBezTo>
                    <a:cubicBezTo>
                      <a:pt x="200" y="123"/>
                      <a:pt x="200" y="123"/>
                      <a:pt x="200" y="123"/>
                    </a:cubicBezTo>
                    <a:cubicBezTo>
                      <a:pt x="200" y="110"/>
                      <a:pt x="200" y="110"/>
                      <a:pt x="200" y="110"/>
                    </a:cubicBezTo>
                    <a:cubicBezTo>
                      <a:pt x="200" y="96"/>
                      <a:pt x="200" y="96"/>
                      <a:pt x="200" y="96"/>
                    </a:cubicBezTo>
                    <a:cubicBezTo>
                      <a:pt x="200" y="97"/>
                      <a:pt x="200" y="97"/>
                      <a:pt x="200" y="97"/>
                    </a:cubicBezTo>
                    <a:cubicBezTo>
                      <a:pt x="179" y="92"/>
                      <a:pt x="179" y="92"/>
                      <a:pt x="179" y="92"/>
                    </a:cubicBezTo>
                    <a:cubicBezTo>
                      <a:pt x="158" y="89"/>
                      <a:pt x="158" y="89"/>
                      <a:pt x="158" y="89"/>
                    </a:cubicBezTo>
                    <a:cubicBezTo>
                      <a:pt x="137" y="86"/>
                      <a:pt x="137" y="86"/>
                      <a:pt x="137" y="86"/>
                    </a:cubicBezTo>
                    <a:cubicBezTo>
                      <a:pt x="116" y="83"/>
                      <a:pt x="116" y="83"/>
                      <a:pt x="116" y="83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6" y="118"/>
                      <a:pt x="116" y="118"/>
                      <a:pt x="116" y="118"/>
                    </a:cubicBezTo>
                    <a:cubicBezTo>
                      <a:pt x="116" y="118"/>
                      <a:pt x="116" y="118"/>
                      <a:pt x="116" y="118"/>
                    </a:cubicBezTo>
                    <a:cubicBezTo>
                      <a:pt x="94" y="115"/>
                      <a:pt x="94" y="115"/>
                      <a:pt x="94" y="115"/>
                    </a:cubicBezTo>
                    <a:cubicBezTo>
                      <a:pt x="72" y="113"/>
                      <a:pt x="72" y="113"/>
                      <a:pt x="72" y="113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28" y="111"/>
                      <a:pt x="28" y="111"/>
                      <a:pt x="28" y="111"/>
                    </a:cubicBezTo>
                    <a:cubicBezTo>
                      <a:pt x="28" y="111"/>
                      <a:pt x="28" y="111"/>
                      <a:pt x="28" y="111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28" y="97"/>
                      <a:pt x="28" y="97"/>
                      <a:pt x="28" y="97"/>
                    </a:cubicBezTo>
                    <a:cubicBezTo>
                      <a:pt x="27" y="83"/>
                      <a:pt x="27" y="83"/>
                      <a:pt x="27" y="83"/>
                    </a:cubicBezTo>
                    <a:cubicBezTo>
                      <a:pt x="26" y="69"/>
                      <a:pt x="26" y="69"/>
                      <a:pt x="26" y="69"/>
                    </a:cubicBezTo>
                    <a:cubicBezTo>
                      <a:pt x="26" y="65"/>
                      <a:pt x="25" y="60"/>
                      <a:pt x="25" y="56"/>
                    </a:cubicBezTo>
                    <a:cubicBezTo>
                      <a:pt x="24" y="51"/>
                      <a:pt x="24" y="47"/>
                      <a:pt x="23" y="42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83" y="0"/>
                      <a:pt x="83" y="0"/>
                      <a:pt x="83" y="0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7"/>
                      <a:pt x="106" y="7"/>
                      <a:pt x="106" y="7"/>
                    </a:cubicBezTo>
                    <a:cubicBezTo>
                      <a:pt x="106" y="9"/>
                      <a:pt x="106" y="11"/>
                      <a:pt x="107" y="13"/>
                    </a:cubicBezTo>
                    <a:cubicBezTo>
                      <a:pt x="107" y="15"/>
                      <a:pt x="107" y="15"/>
                      <a:pt x="107" y="15"/>
                    </a:cubicBezTo>
                    <a:cubicBezTo>
                      <a:pt x="107" y="16"/>
                      <a:pt x="107" y="16"/>
                      <a:pt x="107" y="16"/>
                    </a:cubicBezTo>
                    <a:cubicBezTo>
                      <a:pt x="107" y="17"/>
                      <a:pt x="107" y="17"/>
                      <a:pt x="108" y="18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13" y="17"/>
                      <a:pt x="113" y="17"/>
                      <a:pt x="113" y="17"/>
                    </a:cubicBezTo>
                    <a:cubicBezTo>
                      <a:pt x="115" y="15"/>
                      <a:pt x="117" y="14"/>
                      <a:pt x="119" y="12"/>
                    </a:cubicBezTo>
                    <a:cubicBezTo>
                      <a:pt x="120" y="11"/>
                      <a:pt x="122" y="10"/>
                      <a:pt x="124" y="8"/>
                    </a:cubicBezTo>
                    <a:cubicBezTo>
                      <a:pt x="127" y="7"/>
                      <a:pt x="129" y="6"/>
                      <a:pt x="131" y="5"/>
                    </a:cubicBezTo>
                    <a:cubicBezTo>
                      <a:pt x="133" y="5"/>
                      <a:pt x="135" y="4"/>
                      <a:pt x="138" y="3"/>
                    </a:cubicBezTo>
                    <a:cubicBezTo>
                      <a:pt x="140" y="3"/>
                      <a:pt x="142" y="3"/>
                      <a:pt x="144" y="2"/>
                    </a:cubicBezTo>
                    <a:cubicBezTo>
                      <a:pt x="147" y="2"/>
                      <a:pt x="149" y="2"/>
                      <a:pt x="151" y="2"/>
                    </a:cubicBezTo>
                    <a:cubicBezTo>
                      <a:pt x="154" y="2"/>
                      <a:pt x="156" y="2"/>
                      <a:pt x="158" y="2"/>
                    </a:cubicBezTo>
                    <a:cubicBezTo>
                      <a:pt x="168" y="2"/>
                      <a:pt x="177" y="4"/>
                      <a:pt x="186" y="4"/>
                    </a:cubicBezTo>
                    <a:cubicBezTo>
                      <a:pt x="191" y="5"/>
                      <a:pt x="195" y="5"/>
                      <a:pt x="200" y="5"/>
                    </a:cubicBezTo>
                    <a:cubicBezTo>
                      <a:pt x="207" y="5"/>
                      <a:pt x="207" y="5"/>
                      <a:pt x="207" y="5"/>
                    </a:cubicBez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5"/>
                      <a:pt x="214" y="5"/>
                      <a:pt x="214" y="5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4" y="106"/>
                      <a:pt x="274" y="106"/>
                      <a:pt x="274" y="106"/>
                    </a:cubicBezTo>
                    <a:cubicBezTo>
                      <a:pt x="274" y="130"/>
                      <a:pt x="274" y="130"/>
                      <a:pt x="274" y="130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0" y="179"/>
                      <a:pt x="270" y="179"/>
                      <a:pt x="270" y="179"/>
                    </a:cubicBezTo>
                    <a:cubicBezTo>
                      <a:pt x="268" y="203"/>
                      <a:pt x="268" y="203"/>
                      <a:pt x="268" y="203"/>
                    </a:cubicBezTo>
                    <a:cubicBezTo>
                      <a:pt x="265" y="227"/>
                      <a:pt x="265" y="227"/>
                      <a:pt x="265" y="227"/>
                    </a:cubicBezTo>
                    <a:lnTo>
                      <a:pt x="261" y="251"/>
                    </a:lnTo>
                    <a:close/>
                    <a:moveTo>
                      <a:pt x="261" y="251"/>
                    </a:moveTo>
                    <a:cubicBezTo>
                      <a:pt x="265" y="227"/>
                      <a:pt x="265" y="227"/>
                      <a:pt x="265" y="227"/>
                    </a:cubicBezTo>
                    <a:cubicBezTo>
                      <a:pt x="268" y="203"/>
                      <a:pt x="268" y="203"/>
                      <a:pt x="268" y="203"/>
                    </a:cubicBezTo>
                    <a:cubicBezTo>
                      <a:pt x="270" y="179"/>
                      <a:pt x="270" y="179"/>
                      <a:pt x="270" y="179"/>
                    </a:cubicBezTo>
                    <a:cubicBezTo>
                      <a:pt x="272" y="155"/>
                      <a:pt x="272" y="155"/>
                      <a:pt x="272" y="155"/>
                    </a:cubicBezTo>
                    <a:cubicBezTo>
                      <a:pt x="273" y="130"/>
                      <a:pt x="273" y="130"/>
                      <a:pt x="273" y="130"/>
                    </a:cubicBezTo>
                    <a:cubicBezTo>
                      <a:pt x="274" y="106"/>
                      <a:pt x="274" y="106"/>
                      <a:pt x="274" y="106"/>
                    </a:cubicBezTo>
                    <a:cubicBezTo>
                      <a:pt x="273" y="82"/>
                      <a:pt x="273" y="82"/>
                      <a:pt x="273" y="82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71" y="58"/>
                      <a:pt x="271" y="58"/>
                      <a:pt x="271" y="58"/>
                    </a:cubicBezTo>
                    <a:cubicBezTo>
                      <a:pt x="214" y="5"/>
                      <a:pt x="214" y="5"/>
                      <a:pt x="214" y="5"/>
                    </a:cubicBezTo>
                    <a:cubicBezTo>
                      <a:pt x="214" y="6"/>
                      <a:pt x="214" y="6"/>
                      <a:pt x="214" y="6"/>
                    </a:cubicBezTo>
                    <a:cubicBezTo>
                      <a:pt x="207" y="6"/>
                      <a:pt x="207" y="6"/>
                      <a:pt x="207" y="6"/>
                    </a:cubicBezTo>
                    <a:cubicBezTo>
                      <a:pt x="200" y="6"/>
                      <a:pt x="200" y="6"/>
                      <a:pt x="200" y="6"/>
                    </a:cubicBezTo>
                    <a:cubicBezTo>
                      <a:pt x="195" y="6"/>
                      <a:pt x="191" y="5"/>
                      <a:pt x="186" y="5"/>
                    </a:cubicBezTo>
                    <a:cubicBezTo>
                      <a:pt x="177" y="4"/>
                      <a:pt x="168" y="3"/>
                      <a:pt x="158" y="3"/>
                    </a:cubicBezTo>
                    <a:cubicBezTo>
                      <a:pt x="156" y="2"/>
                      <a:pt x="154" y="3"/>
                      <a:pt x="151" y="3"/>
                    </a:cubicBezTo>
                    <a:cubicBezTo>
                      <a:pt x="149" y="2"/>
                      <a:pt x="147" y="3"/>
                      <a:pt x="144" y="3"/>
                    </a:cubicBezTo>
                    <a:cubicBezTo>
                      <a:pt x="142" y="3"/>
                      <a:pt x="140" y="4"/>
                      <a:pt x="138" y="4"/>
                    </a:cubicBezTo>
                    <a:cubicBezTo>
                      <a:pt x="135" y="4"/>
                      <a:pt x="133" y="5"/>
                      <a:pt x="131" y="6"/>
                    </a:cubicBezTo>
                    <a:cubicBezTo>
                      <a:pt x="129" y="7"/>
                      <a:pt x="127" y="8"/>
                      <a:pt x="125" y="9"/>
                    </a:cubicBezTo>
                    <a:cubicBezTo>
                      <a:pt x="123" y="10"/>
                      <a:pt x="121" y="11"/>
                      <a:pt x="119" y="13"/>
                    </a:cubicBezTo>
                    <a:cubicBezTo>
                      <a:pt x="117" y="14"/>
                      <a:pt x="115" y="16"/>
                      <a:pt x="114" y="17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9" y="23"/>
                      <a:pt x="109" y="23"/>
                      <a:pt x="109" y="23"/>
                    </a:cubicBezTo>
                    <a:cubicBezTo>
                      <a:pt x="107" y="18"/>
                      <a:pt x="107" y="18"/>
                      <a:pt x="107" y="18"/>
                    </a:cubicBezTo>
                    <a:cubicBezTo>
                      <a:pt x="107" y="17"/>
                      <a:pt x="107" y="17"/>
                      <a:pt x="107" y="17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3"/>
                      <a:pt x="106" y="13"/>
                      <a:pt x="106" y="13"/>
                    </a:cubicBezTo>
                    <a:cubicBezTo>
                      <a:pt x="106" y="11"/>
                      <a:pt x="106" y="9"/>
                      <a:pt x="106" y="7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83" y="1"/>
                      <a:pt x="83" y="1"/>
                      <a:pt x="83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4" y="42"/>
                      <a:pt x="24" y="42"/>
                      <a:pt x="24" y="42"/>
                    </a:cubicBezTo>
                    <a:cubicBezTo>
                      <a:pt x="25" y="46"/>
                      <a:pt x="25" y="51"/>
                      <a:pt x="26" y="56"/>
                    </a:cubicBezTo>
                    <a:cubicBezTo>
                      <a:pt x="26" y="60"/>
                      <a:pt x="27" y="65"/>
                      <a:pt x="27" y="69"/>
                    </a:cubicBezTo>
                    <a:cubicBezTo>
                      <a:pt x="28" y="83"/>
                      <a:pt x="28" y="83"/>
                      <a:pt x="28" y="83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10"/>
                      <a:pt x="29" y="110"/>
                      <a:pt x="29" y="110"/>
                    </a:cubicBezTo>
                    <a:cubicBezTo>
                      <a:pt x="28" y="110"/>
                      <a:pt x="28" y="110"/>
                      <a:pt x="28" y="110"/>
                    </a:cubicBezTo>
                    <a:cubicBezTo>
                      <a:pt x="50" y="111"/>
                      <a:pt x="50" y="111"/>
                      <a:pt x="50" y="111"/>
                    </a:cubicBezTo>
                    <a:cubicBezTo>
                      <a:pt x="72" y="112"/>
                      <a:pt x="72" y="112"/>
                      <a:pt x="72" y="112"/>
                    </a:cubicBezTo>
                    <a:cubicBezTo>
                      <a:pt x="94" y="114"/>
                      <a:pt x="94" y="114"/>
                      <a:pt x="94" y="114"/>
                    </a:cubicBezTo>
                    <a:cubicBezTo>
                      <a:pt x="116" y="117"/>
                      <a:pt x="116" y="117"/>
                      <a:pt x="116" y="117"/>
                    </a:cubicBezTo>
                    <a:cubicBezTo>
                      <a:pt x="115" y="117"/>
                      <a:pt x="115" y="117"/>
                      <a:pt x="115" y="117"/>
                    </a:cubicBezTo>
                    <a:cubicBezTo>
                      <a:pt x="115" y="82"/>
                      <a:pt x="115" y="82"/>
                      <a:pt x="115" y="82"/>
                    </a:cubicBezTo>
                    <a:cubicBezTo>
                      <a:pt x="115" y="82"/>
                      <a:pt x="115" y="82"/>
                      <a:pt x="115" y="82"/>
                    </a:cubicBezTo>
                    <a:cubicBezTo>
                      <a:pt x="116" y="82"/>
                      <a:pt x="116" y="82"/>
                      <a:pt x="116" y="82"/>
                    </a:cubicBezTo>
                    <a:cubicBezTo>
                      <a:pt x="137" y="85"/>
                      <a:pt x="137" y="85"/>
                      <a:pt x="137" y="85"/>
                    </a:cubicBezTo>
                    <a:cubicBezTo>
                      <a:pt x="158" y="88"/>
                      <a:pt x="158" y="88"/>
                      <a:pt x="158" y="88"/>
                    </a:cubicBezTo>
                    <a:cubicBezTo>
                      <a:pt x="179" y="91"/>
                      <a:pt x="179" y="91"/>
                      <a:pt x="179" y="91"/>
                    </a:cubicBezTo>
                    <a:cubicBezTo>
                      <a:pt x="200" y="96"/>
                      <a:pt x="200" y="96"/>
                      <a:pt x="200" y="96"/>
                    </a:cubicBezTo>
                    <a:cubicBezTo>
                      <a:pt x="201" y="96"/>
                      <a:pt x="201" y="96"/>
                      <a:pt x="201" y="96"/>
                    </a:cubicBezTo>
                    <a:cubicBezTo>
                      <a:pt x="201" y="96"/>
                      <a:pt x="201" y="96"/>
                      <a:pt x="201" y="96"/>
                    </a:cubicBezTo>
                    <a:cubicBezTo>
                      <a:pt x="202" y="110"/>
                      <a:pt x="202" y="110"/>
                      <a:pt x="202" y="110"/>
                    </a:cubicBezTo>
                    <a:cubicBezTo>
                      <a:pt x="201" y="123"/>
                      <a:pt x="201" y="123"/>
                      <a:pt x="201" y="123"/>
                    </a:cubicBezTo>
                    <a:cubicBezTo>
                      <a:pt x="200" y="136"/>
                      <a:pt x="200" y="136"/>
                      <a:pt x="200" y="136"/>
                    </a:cubicBezTo>
                    <a:cubicBezTo>
                      <a:pt x="198" y="149"/>
                      <a:pt x="198" y="149"/>
                      <a:pt x="198" y="149"/>
                    </a:cubicBezTo>
                    <a:cubicBezTo>
                      <a:pt x="194" y="175"/>
                      <a:pt x="194" y="175"/>
                      <a:pt x="194" y="175"/>
                    </a:cubicBezTo>
                    <a:cubicBezTo>
                      <a:pt x="192" y="188"/>
                      <a:pt x="192" y="188"/>
                      <a:pt x="192" y="188"/>
                    </a:cubicBezTo>
                    <a:cubicBezTo>
                      <a:pt x="191" y="202"/>
                      <a:pt x="191" y="202"/>
                      <a:pt x="191" y="202"/>
                    </a:cubicBezTo>
                    <a:cubicBezTo>
                      <a:pt x="191" y="202"/>
                      <a:pt x="191" y="202"/>
                      <a:pt x="191" y="202"/>
                    </a:cubicBezTo>
                    <a:cubicBezTo>
                      <a:pt x="190" y="202"/>
                      <a:pt x="190" y="202"/>
                      <a:pt x="190" y="202"/>
                    </a:cubicBezTo>
                    <a:cubicBezTo>
                      <a:pt x="176" y="199"/>
                      <a:pt x="176" y="199"/>
                      <a:pt x="176" y="199"/>
                    </a:cubicBezTo>
                    <a:cubicBezTo>
                      <a:pt x="162" y="195"/>
                      <a:pt x="162" y="195"/>
                      <a:pt x="162" y="195"/>
                    </a:cubicBezTo>
                    <a:cubicBezTo>
                      <a:pt x="153" y="193"/>
                      <a:pt x="144" y="190"/>
                      <a:pt x="135" y="187"/>
                    </a:cubicBezTo>
                    <a:cubicBezTo>
                      <a:pt x="121" y="183"/>
                      <a:pt x="121" y="183"/>
                      <a:pt x="121" y="183"/>
                    </a:cubicBezTo>
                    <a:cubicBezTo>
                      <a:pt x="107" y="179"/>
                      <a:pt x="107" y="179"/>
                      <a:pt x="107" y="179"/>
                    </a:cubicBezTo>
                    <a:cubicBezTo>
                      <a:pt x="93" y="176"/>
                      <a:pt x="93" y="176"/>
                      <a:pt x="93" y="176"/>
                    </a:cubicBezTo>
                    <a:cubicBezTo>
                      <a:pt x="79" y="174"/>
                      <a:pt x="79" y="174"/>
                      <a:pt x="79" y="174"/>
                    </a:cubicBezTo>
                    <a:cubicBezTo>
                      <a:pt x="79" y="174"/>
                      <a:pt x="79" y="174"/>
                      <a:pt x="79" y="174"/>
                    </a:cubicBezTo>
                    <a:cubicBezTo>
                      <a:pt x="77" y="174"/>
                      <a:pt x="76" y="174"/>
                      <a:pt x="74" y="175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0" y="176"/>
                      <a:pt x="70" y="176"/>
                      <a:pt x="70" y="176"/>
                    </a:cubicBezTo>
                    <a:cubicBezTo>
                      <a:pt x="68" y="177"/>
                      <a:pt x="67" y="178"/>
                      <a:pt x="66" y="179"/>
                    </a:cubicBezTo>
                    <a:cubicBezTo>
                      <a:pt x="64" y="179"/>
                      <a:pt x="63" y="180"/>
                      <a:pt x="62" y="181"/>
                    </a:cubicBezTo>
                    <a:cubicBezTo>
                      <a:pt x="54" y="187"/>
                      <a:pt x="54" y="187"/>
                      <a:pt x="54" y="187"/>
                    </a:cubicBezTo>
                    <a:cubicBezTo>
                      <a:pt x="53" y="188"/>
                      <a:pt x="51" y="189"/>
                      <a:pt x="50" y="190"/>
                    </a:cubicBezTo>
                    <a:cubicBezTo>
                      <a:pt x="46" y="193"/>
                      <a:pt x="46" y="193"/>
                      <a:pt x="46" y="193"/>
                    </a:cubicBezTo>
                    <a:cubicBezTo>
                      <a:pt x="15" y="216"/>
                      <a:pt x="15" y="216"/>
                      <a:pt x="15" y="216"/>
                    </a:cubicBezTo>
                    <a:cubicBezTo>
                      <a:pt x="15" y="216"/>
                      <a:pt x="15" y="216"/>
                      <a:pt x="15" y="216"/>
                    </a:cubicBezTo>
                    <a:cubicBezTo>
                      <a:pt x="16" y="216"/>
                      <a:pt x="16" y="216"/>
                      <a:pt x="16" y="216"/>
                    </a:cubicBezTo>
                    <a:cubicBezTo>
                      <a:pt x="10" y="246"/>
                      <a:pt x="10" y="246"/>
                      <a:pt x="10" y="246"/>
                    </a:cubicBezTo>
                    <a:cubicBezTo>
                      <a:pt x="6" y="277"/>
                      <a:pt x="6" y="277"/>
                      <a:pt x="6" y="277"/>
                    </a:cubicBezTo>
                    <a:cubicBezTo>
                      <a:pt x="3" y="309"/>
                      <a:pt x="3" y="309"/>
                      <a:pt x="3" y="309"/>
                    </a:cubicBezTo>
                    <a:cubicBezTo>
                      <a:pt x="2" y="340"/>
                      <a:pt x="2" y="340"/>
                      <a:pt x="2" y="340"/>
                    </a:cubicBezTo>
                    <a:cubicBezTo>
                      <a:pt x="2" y="371"/>
                      <a:pt x="2" y="371"/>
                      <a:pt x="2" y="371"/>
                    </a:cubicBezTo>
                    <a:cubicBezTo>
                      <a:pt x="5" y="402"/>
                      <a:pt x="5" y="402"/>
                      <a:pt x="5" y="402"/>
                    </a:cubicBezTo>
                    <a:cubicBezTo>
                      <a:pt x="9" y="433"/>
                      <a:pt x="9" y="433"/>
                      <a:pt x="9" y="433"/>
                    </a:cubicBezTo>
                    <a:cubicBezTo>
                      <a:pt x="15" y="464"/>
                      <a:pt x="15" y="464"/>
                      <a:pt x="15" y="464"/>
                    </a:cubicBezTo>
                    <a:cubicBezTo>
                      <a:pt x="15" y="464"/>
                      <a:pt x="15" y="464"/>
                      <a:pt x="15" y="464"/>
                    </a:cubicBezTo>
                    <a:cubicBezTo>
                      <a:pt x="45" y="461"/>
                      <a:pt x="45" y="461"/>
                      <a:pt x="45" y="461"/>
                    </a:cubicBezTo>
                    <a:cubicBezTo>
                      <a:pt x="76" y="460"/>
                      <a:pt x="76" y="460"/>
                      <a:pt x="76" y="460"/>
                    </a:cubicBezTo>
                    <a:cubicBezTo>
                      <a:pt x="107" y="460"/>
                      <a:pt x="107" y="460"/>
                      <a:pt x="107" y="460"/>
                    </a:cubicBezTo>
                    <a:cubicBezTo>
                      <a:pt x="138" y="461"/>
                      <a:pt x="138" y="461"/>
                      <a:pt x="138" y="461"/>
                    </a:cubicBezTo>
                    <a:cubicBezTo>
                      <a:pt x="158" y="462"/>
                      <a:pt x="179" y="463"/>
                      <a:pt x="199" y="464"/>
                    </a:cubicBezTo>
                    <a:cubicBezTo>
                      <a:pt x="230" y="464"/>
                      <a:pt x="230" y="464"/>
                      <a:pt x="230" y="464"/>
                    </a:cubicBezTo>
                    <a:cubicBezTo>
                      <a:pt x="261" y="464"/>
                      <a:pt x="261" y="464"/>
                      <a:pt x="261" y="464"/>
                    </a:cubicBezTo>
                    <a:cubicBezTo>
                      <a:pt x="260" y="464"/>
                      <a:pt x="260" y="464"/>
                      <a:pt x="260" y="464"/>
                    </a:cubicBezTo>
                    <a:cubicBezTo>
                      <a:pt x="259" y="455"/>
                      <a:pt x="257" y="446"/>
                      <a:pt x="255" y="437"/>
                    </a:cubicBezTo>
                    <a:cubicBezTo>
                      <a:pt x="252" y="424"/>
                      <a:pt x="252" y="424"/>
                      <a:pt x="252" y="424"/>
                    </a:cubicBezTo>
                    <a:cubicBezTo>
                      <a:pt x="251" y="419"/>
                      <a:pt x="251" y="415"/>
                      <a:pt x="250" y="410"/>
                    </a:cubicBezTo>
                    <a:cubicBezTo>
                      <a:pt x="249" y="404"/>
                      <a:pt x="249" y="404"/>
                      <a:pt x="249" y="404"/>
                    </a:cubicBezTo>
                    <a:cubicBezTo>
                      <a:pt x="249" y="401"/>
                      <a:pt x="248" y="399"/>
                      <a:pt x="248" y="397"/>
                    </a:cubicBezTo>
                    <a:cubicBezTo>
                      <a:pt x="247" y="390"/>
                      <a:pt x="247" y="390"/>
                      <a:pt x="247" y="390"/>
                    </a:cubicBezTo>
                    <a:cubicBezTo>
                      <a:pt x="247" y="388"/>
                      <a:pt x="247" y="385"/>
                      <a:pt x="247" y="383"/>
                    </a:cubicBezTo>
                    <a:cubicBezTo>
                      <a:pt x="247" y="376"/>
                      <a:pt x="247" y="376"/>
                      <a:pt x="247" y="376"/>
                    </a:cubicBezTo>
                    <a:cubicBezTo>
                      <a:pt x="247" y="374"/>
                      <a:pt x="246" y="372"/>
                      <a:pt x="246" y="369"/>
                    </a:cubicBezTo>
                    <a:cubicBezTo>
                      <a:pt x="247" y="356"/>
                      <a:pt x="247" y="356"/>
                      <a:pt x="247" y="356"/>
                    </a:cubicBezTo>
                    <a:cubicBezTo>
                      <a:pt x="247" y="356"/>
                      <a:pt x="247" y="356"/>
                      <a:pt x="247" y="356"/>
                    </a:cubicBezTo>
                    <a:cubicBezTo>
                      <a:pt x="236" y="357"/>
                      <a:pt x="236" y="357"/>
                      <a:pt x="236" y="357"/>
                    </a:cubicBezTo>
                    <a:cubicBezTo>
                      <a:pt x="225" y="357"/>
                      <a:pt x="225" y="357"/>
                      <a:pt x="225" y="357"/>
                    </a:cubicBezTo>
                    <a:cubicBezTo>
                      <a:pt x="214" y="356"/>
                      <a:pt x="214" y="356"/>
                      <a:pt x="214" y="356"/>
                    </a:cubicBezTo>
                    <a:cubicBezTo>
                      <a:pt x="203" y="355"/>
                      <a:pt x="203" y="355"/>
                      <a:pt x="203" y="355"/>
                    </a:cubicBezTo>
                    <a:cubicBezTo>
                      <a:pt x="192" y="353"/>
                      <a:pt x="192" y="353"/>
                      <a:pt x="192" y="353"/>
                    </a:cubicBezTo>
                    <a:cubicBezTo>
                      <a:pt x="181" y="350"/>
                      <a:pt x="181" y="350"/>
                      <a:pt x="181" y="350"/>
                    </a:cubicBezTo>
                    <a:cubicBezTo>
                      <a:pt x="160" y="345"/>
                      <a:pt x="160" y="345"/>
                      <a:pt x="160" y="345"/>
                    </a:cubicBezTo>
                    <a:cubicBezTo>
                      <a:pt x="160" y="345"/>
                      <a:pt x="160" y="345"/>
                      <a:pt x="160" y="345"/>
                    </a:cubicBezTo>
                    <a:cubicBezTo>
                      <a:pt x="158" y="355"/>
                      <a:pt x="158" y="355"/>
                      <a:pt x="158" y="355"/>
                    </a:cubicBezTo>
                    <a:cubicBezTo>
                      <a:pt x="158" y="356"/>
                      <a:pt x="158" y="358"/>
                      <a:pt x="158" y="359"/>
                    </a:cubicBezTo>
                    <a:cubicBezTo>
                      <a:pt x="157" y="364"/>
                      <a:pt x="157" y="364"/>
                      <a:pt x="157" y="364"/>
                    </a:cubicBezTo>
                    <a:cubicBezTo>
                      <a:pt x="157" y="374"/>
                      <a:pt x="157" y="374"/>
                      <a:pt x="157" y="374"/>
                    </a:cubicBezTo>
                    <a:cubicBezTo>
                      <a:pt x="157" y="384"/>
                      <a:pt x="157" y="384"/>
                      <a:pt x="157" y="384"/>
                    </a:cubicBezTo>
                    <a:cubicBezTo>
                      <a:pt x="157" y="384"/>
                      <a:pt x="157" y="384"/>
                      <a:pt x="157" y="384"/>
                    </a:cubicBezTo>
                    <a:cubicBezTo>
                      <a:pt x="156" y="384"/>
                      <a:pt x="156" y="384"/>
                      <a:pt x="156" y="384"/>
                    </a:cubicBezTo>
                    <a:cubicBezTo>
                      <a:pt x="136" y="379"/>
                      <a:pt x="136" y="379"/>
                      <a:pt x="136" y="379"/>
                    </a:cubicBezTo>
                    <a:cubicBezTo>
                      <a:pt x="116" y="376"/>
                      <a:pt x="116" y="376"/>
                      <a:pt x="116" y="376"/>
                    </a:cubicBezTo>
                    <a:cubicBezTo>
                      <a:pt x="96" y="373"/>
                      <a:pt x="96" y="373"/>
                      <a:pt x="96" y="373"/>
                    </a:cubicBezTo>
                    <a:cubicBezTo>
                      <a:pt x="75" y="370"/>
                      <a:pt x="75" y="370"/>
                      <a:pt x="75" y="370"/>
                    </a:cubicBezTo>
                    <a:cubicBezTo>
                      <a:pt x="75" y="370"/>
                      <a:pt x="75" y="370"/>
                      <a:pt x="75" y="370"/>
                    </a:cubicBezTo>
                    <a:cubicBezTo>
                      <a:pt x="75" y="370"/>
                      <a:pt x="75" y="370"/>
                      <a:pt x="75" y="370"/>
                    </a:cubicBezTo>
                    <a:cubicBezTo>
                      <a:pt x="74" y="356"/>
                      <a:pt x="74" y="356"/>
                      <a:pt x="74" y="356"/>
                    </a:cubicBezTo>
                    <a:cubicBezTo>
                      <a:pt x="74" y="351"/>
                      <a:pt x="74" y="347"/>
                      <a:pt x="74" y="342"/>
                    </a:cubicBezTo>
                    <a:cubicBezTo>
                      <a:pt x="74" y="338"/>
                      <a:pt x="74" y="333"/>
                      <a:pt x="74" y="328"/>
                    </a:cubicBezTo>
                    <a:cubicBezTo>
                      <a:pt x="75" y="315"/>
                      <a:pt x="75" y="315"/>
                      <a:pt x="75" y="315"/>
                    </a:cubicBezTo>
                    <a:cubicBezTo>
                      <a:pt x="77" y="301"/>
                      <a:pt x="77" y="301"/>
                      <a:pt x="77" y="301"/>
                    </a:cubicBezTo>
                    <a:cubicBezTo>
                      <a:pt x="79" y="288"/>
                      <a:pt x="79" y="288"/>
                      <a:pt x="79" y="288"/>
                    </a:cubicBezTo>
                    <a:cubicBezTo>
                      <a:pt x="82" y="274"/>
                      <a:pt x="82" y="274"/>
                      <a:pt x="82" y="274"/>
                    </a:cubicBezTo>
                    <a:cubicBezTo>
                      <a:pt x="85" y="261"/>
                      <a:pt x="85" y="261"/>
                      <a:pt x="85" y="261"/>
                    </a:cubicBezTo>
                    <a:cubicBezTo>
                      <a:pt x="85" y="261"/>
                      <a:pt x="85" y="261"/>
                      <a:pt x="85" y="261"/>
                    </a:cubicBezTo>
                    <a:cubicBezTo>
                      <a:pt x="86" y="261"/>
                      <a:pt x="86" y="261"/>
                      <a:pt x="86" y="261"/>
                    </a:cubicBezTo>
                    <a:cubicBezTo>
                      <a:pt x="113" y="269"/>
                      <a:pt x="113" y="269"/>
                      <a:pt x="113" y="269"/>
                    </a:cubicBezTo>
                    <a:cubicBezTo>
                      <a:pt x="141" y="278"/>
                      <a:pt x="141" y="278"/>
                      <a:pt x="141" y="278"/>
                    </a:cubicBezTo>
                    <a:cubicBezTo>
                      <a:pt x="169" y="286"/>
                      <a:pt x="169" y="286"/>
                      <a:pt x="169" y="286"/>
                    </a:cubicBezTo>
                    <a:cubicBezTo>
                      <a:pt x="197" y="292"/>
                      <a:pt x="197" y="292"/>
                      <a:pt x="197" y="292"/>
                    </a:cubicBezTo>
                    <a:cubicBezTo>
                      <a:pt x="197" y="293"/>
                      <a:pt x="197" y="293"/>
                      <a:pt x="197" y="293"/>
                    </a:cubicBezTo>
                    <a:cubicBezTo>
                      <a:pt x="204" y="286"/>
                      <a:pt x="204" y="286"/>
                      <a:pt x="204" y="286"/>
                    </a:cubicBezTo>
                    <a:cubicBezTo>
                      <a:pt x="212" y="281"/>
                      <a:pt x="212" y="281"/>
                      <a:pt x="212" y="281"/>
                    </a:cubicBezTo>
                    <a:cubicBezTo>
                      <a:pt x="217" y="277"/>
                      <a:pt x="223" y="274"/>
                      <a:pt x="228" y="271"/>
                    </a:cubicBezTo>
                    <a:cubicBezTo>
                      <a:pt x="245" y="261"/>
                      <a:pt x="245" y="261"/>
                      <a:pt x="245" y="261"/>
                    </a:cubicBezTo>
                    <a:cubicBezTo>
                      <a:pt x="253" y="256"/>
                      <a:pt x="253" y="256"/>
                      <a:pt x="253" y="256"/>
                    </a:cubicBezTo>
                    <a:lnTo>
                      <a:pt x="261" y="2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7" name="Freeform 284"/>
              <p:cNvSpPr>
                <a:spLocks noEditPoints="1"/>
              </p:cNvSpPr>
              <p:nvPr/>
            </p:nvSpPr>
            <p:spPr bwMode="auto">
              <a:xfrm>
                <a:off x="2703513" y="5621338"/>
                <a:ext cx="806450" cy="1495425"/>
              </a:xfrm>
              <a:custGeom>
                <a:avLst/>
                <a:gdLst>
                  <a:gd name="T0" fmla="*/ 398 w 508"/>
                  <a:gd name="T1" fmla="*/ 558 h 942"/>
                  <a:gd name="T2" fmla="*/ 398 w 508"/>
                  <a:gd name="T3" fmla="*/ 558 h 942"/>
                  <a:gd name="T4" fmla="*/ 169 w 508"/>
                  <a:gd name="T5" fmla="*/ 558 h 942"/>
                  <a:gd name="T6" fmla="*/ 169 w 508"/>
                  <a:gd name="T7" fmla="*/ 766 h 942"/>
                  <a:gd name="T8" fmla="*/ 341 w 508"/>
                  <a:gd name="T9" fmla="*/ 768 h 942"/>
                  <a:gd name="T10" fmla="*/ 341 w 508"/>
                  <a:gd name="T11" fmla="*/ 691 h 942"/>
                  <a:gd name="T12" fmla="*/ 508 w 508"/>
                  <a:gd name="T13" fmla="*/ 691 h 942"/>
                  <a:gd name="T14" fmla="*/ 508 w 508"/>
                  <a:gd name="T15" fmla="*/ 691 h 942"/>
                  <a:gd name="T16" fmla="*/ 508 w 508"/>
                  <a:gd name="T17" fmla="*/ 942 h 942"/>
                  <a:gd name="T18" fmla="*/ 2 w 508"/>
                  <a:gd name="T19" fmla="*/ 942 h 942"/>
                  <a:gd name="T20" fmla="*/ 2 w 508"/>
                  <a:gd name="T21" fmla="*/ 942 h 942"/>
                  <a:gd name="T22" fmla="*/ 0 w 508"/>
                  <a:gd name="T23" fmla="*/ 480 h 942"/>
                  <a:gd name="T24" fmla="*/ 108 w 508"/>
                  <a:gd name="T25" fmla="*/ 382 h 942"/>
                  <a:gd name="T26" fmla="*/ 110 w 508"/>
                  <a:gd name="T27" fmla="*/ 382 h 942"/>
                  <a:gd name="T28" fmla="*/ 339 w 508"/>
                  <a:gd name="T29" fmla="*/ 384 h 942"/>
                  <a:gd name="T30" fmla="*/ 341 w 508"/>
                  <a:gd name="T31" fmla="*/ 176 h 942"/>
                  <a:gd name="T32" fmla="*/ 171 w 508"/>
                  <a:gd name="T33" fmla="*/ 174 h 942"/>
                  <a:gd name="T34" fmla="*/ 171 w 508"/>
                  <a:gd name="T35" fmla="*/ 251 h 942"/>
                  <a:gd name="T36" fmla="*/ 2 w 508"/>
                  <a:gd name="T37" fmla="*/ 251 h 942"/>
                  <a:gd name="T38" fmla="*/ 2 w 508"/>
                  <a:gd name="T39" fmla="*/ 249 h 942"/>
                  <a:gd name="T40" fmla="*/ 2 w 508"/>
                  <a:gd name="T41" fmla="*/ 0 h 942"/>
                  <a:gd name="T42" fmla="*/ 171 w 508"/>
                  <a:gd name="T43" fmla="*/ 0 h 942"/>
                  <a:gd name="T44" fmla="*/ 171 w 508"/>
                  <a:gd name="T45" fmla="*/ 0 h 942"/>
                  <a:gd name="T46" fmla="*/ 171 w 508"/>
                  <a:gd name="T47" fmla="*/ 49 h 942"/>
                  <a:gd name="T48" fmla="*/ 225 w 508"/>
                  <a:gd name="T49" fmla="*/ 0 h 942"/>
                  <a:gd name="T50" fmla="*/ 400 w 508"/>
                  <a:gd name="T51" fmla="*/ 0 h 942"/>
                  <a:gd name="T52" fmla="*/ 402 w 508"/>
                  <a:gd name="T53" fmla="*/ 0 h 942"/>
                  <a:gd name="T54" fmla="*/ 508 w 508"/>
                  <a:gd name="T55" fmla="*/ 98 h 942"/>
                  <a:gd name="T56" fmla="*/ 508 w 508"/>
                  <a:gd name="T57" fmla="*/ 460 h 942"/>
                  <a:gd name="T58" fmla="*/ 508 w 508"/>
                  <a:gd name="T59" fmla="*/ 98 h 942"/>
                  <a:gd name="T60" fmla="*/ 400 w 508"/>
                  <a:gd name="T61" fmla="*/ 0 h 942"/>
                  <a:gd name="T62" fmla="*/ 225 w 508"/>
                  <a:gd name="T63" fmla="*/ 0 h 942"/>
                  <a:gd name="T64" fmla="*/ 171 w 508"/>
                  <a:gd name="T65" fmla="*/ 49 h 942"/>
                  <a:gd name="T66" fmla="*/ 171 w 508"/>
                  <a:gd name="T67" fmla="*/ 49 h 942"/>
                  <a:gd name="T68" fmla="*/ 171 w 508"/>
                  <a:gd name="T69" fmla="*/ 0 h 942"/>
                  <a:gd name="T70" fmla="*/ 4 w 508"/>
                  <a:gd name="T71" fmla="*/ 0 h 942"/>
                  <a:gd name="T72" fmla="*/ 2 w 508"/>
                  <a:gd name="T73" fmla="*/ 249 h 942"/>
                  <a:gd name="T74" fmla="*/ 169 w 508"/>
                  <a:gd name="T75" fmla="*/ 249 h 942"/>
                  <a:gd name="T76" fmla="*/ 169 w 508"/>
                  <a:gd name="T77" fmla="*/ 171 h 942"/>
                  <a:gd name="T78" fmla="*/ 341 w 508"/>
                  <a:gd name="T79" fmla="*/ 171 h 942"/>
                  <a:gd name="T80" fmla="*/ 343 w 508"/>
                  <a:gd name="T81" fmla="*/ 174 h 942"/>
                  <a:gd name="T82" fmla="*/ 343 w 508"/>
                  <a:gd name="T83" fmla="*/ 384 h 942"/>
                  <a:gd name="T84" fmla="*/ 110 w 508"/>
                  <a:gd name="T85" fmla="*/ 384 h 942"/>
                  <a:gd name="T86" fmla="*/ 4 w 508"/>
                  <a:gd name="T87" fmla="*/ 482 h 942"/>
                  <a:gd name="T88" fmla="*/ 4 w 508"/>
                  <a:gd name="T89" fmla="*/ 942 h 942"/>
                  <a:gd name="T90" fmla="*/ 508 w 508"/>
                  <a:gd name="T91" fmla="*/ 940 h 942"/>
                  <a:gd name="T92" fmla="*/ 508 w 508"/>
                  <a:gd name="T93" fmla="*/ 691 h 942"/>
                  <a:gd name="T94" fmla="*/ 341 w 508"/>
                  <a:gd name="T95" fmla="*/ 693 h 942"/>
                  <a:gd name="T96" fmla="*/ 341 w 508"/>
                  <a:gd name="T97" fmla="*/ 768 h 942"/>
                  <a:gd name="T98" fmla="*/ 341 w 508"/>
                  <a:gd name="T99" fmla="*/ 768 h 942"/>
                  <a:gd name="T100" fmla="*/ 169 w 508"/>
                  <a:gd name="T101" fmla="*/ 768 h 942"/>
                  <a:gd name="T102" fmla="*/ 169 w 508"/>
                  <a:gd name="T103" fmla="*/ 558 h 942"/>
                  <a:gd name="T104" fmla="*/ 169 w 508"/>
                  <a:gd name="T105" fmla="*/ 558 h 942"/>
                  <a:gd name="T106" fmla="*/ 398 w 508"/>
                  <a:gd name="T107" fmla="*/ 558 h 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8" h="942">
                    <a:moveTo>
                      <a:pt x="508" y="460"/>
                    </a:moveTo>
                    <a:lnTo>
                      <a:pt x="398" y="558"/>
                    </a:lnTo>
                    <a:lnTo>
                      <a:pt x="398" y="558"/>
                    </a:lnTo>
                    <a:lnTo>
                      <a:pt x="398" y="558"/>
                    </a:lnTo>
                    <a:lnTo>
                      <a:pt x="169" y="558"/>
                    </a:lnTo>
                    <a:lnTo>
                      <a:pt x="169" y="558"/>
                    </a:lnTo>
                    <a:lnTo>
                      <a:pt x="169" y="768"/>
                    </a:lnTo>
                    <a:lnTo>
                      <a:pt x="169" y="766"/>
                    </a:lnTo>
                    <a:lnTo>
                      <a:pt x="341" y="766"/>
                    </a:lnTo>
                    <a:lnTo>
                      <a:pt x="341" y="768"/>
                    </a:lnTo>
                    <a:lnTo>
                      <a:pt x="341" y="691"/>
                    </a:lnTo>
                    <a:lnTo>
                      <a:pt x="341" y="691"/>
                    </a:lnTo>
                    <a:lnTo>
                      <a:pt x="341" y="691"/>
                    </a:lnTo>
                    <a:lnTo>
                      <a:pt x="508" y="691"/>
                    </a:lnTo>
                    <a:lnTo>
                      <a:pt x="508" y="691"/>
                    </a:lnTo>
                    <a:lnTo>
                      <a:pt x="508" y="691"/>
                    </a:lnTo>
                    <a:lnTo>
                      <a:pt x="508" y="942"/>
                    </a:lnTo>
                    <a:lnTo>
                      <a:pt x="508" y="942"/>
                    </a:lnTo>
                    <a:lnTo>
                      <a:pt x="508" y="942"/>
                    </a:lnTo>
                    <a:lnTo>
                      <a:pt x="2" y="942"/>
                    </a:lnTo>
                    <a:lnTo>
                      <a:pt x="2" y="942"/>
                    </a:lnTo>
                    <a:lnTo>
                      <a:pt x="2" y="942"/>
                    </a:lnTo>
                    <a:lnTo>
                      <a:pt x="0" y="482"/>
                    </a:lnTo>
                    <a:lnTo>
                      <a:pt x="0" y="480"/>
                    </a:lnTo>
                    <a:lnTo>
                      <a:pt x="2" y="480"/>
                    </a:lnTo>
                    <a:lnTo>
                      <a:pt x="108" y="382"/>
                    </a:lnTo>
                    <a:lnTo>
                      <a:pt x="110" y="382"/>
                    </a:lnTo>
                    <a:lnTo>
                      <a:pt x="110" y="382"/>
                    </a:lnTo>
                    <a:lnTo>
                      <a:pt x="341" y="382"/>
                    </a:lnTo>
                    <a:lnTo>
                      <a:pt x="339" y="384"/>
                    </a:lnTo>
                    <a:lnTo>
                      <a:pt x="339" y="174"/>
                    </a:lnTo>
                    <a:lnTo>
                      <a:pt x="341" y="176"/>
                    </a:lnTo>
                    <a:lnTo>
                      <a:pt x="171" y="176"/>
                    </a:lnTo>
                    <a:lnTo>
                      <a:pt x="171" y="174"/>
                    </a:lnTo>
                    <a:lnTo>
                      <a:pt x="171" y="249"/>
                    </a:lnTo>
                    <a:lnTo>
                      <a:pt x="171" y="251"/>
                    </a:lnTo>
                    <a:lnTo>
                      <a:pt x="171" y="251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2" y="249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2" y="0"/>
                    </a:lnTo>
                    <a:lnTo>
                      <a:pt x="171" y="0"/>
                    </a:lnTo>
                    <a:lnTo>
                      <a:pt x="171" y="0"/>
                    </a:lnTo>
                    <a:lnTo>
                      <a:pt x="171" y="0"/>
                    </a:lnTo>
                    <a:lnTo>
                      <a:pt x="171" y="49"/>
                    </a:lnTo>
                    <a:lnTo>
                      <a:pt x="171" y="49"/>
                    </a:lnTo>
                    <a:lnTo>
                      <a:pt x="225" y="0"/>
                    </a:lnTo>
                    <a:lnTo>
                      <a:pt x="225" y="0"/>
                    </a:lnTo>
                    <a:lnTo>
                      <a:pt x="225" y="0"/>
                    </a:lnTo>
                    <a:lnTo>
                      <a:pt x="400" y="0"/>
                    </a:lnTo>
                    <a:lnTo>
                      <a:pt x="402" y="0"/>
                    </a:lnTo>
                    <a:lnTo>
                      <a:pt x="402" y="0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8" y="98"/>
                    </a:lnTo>
                    <a:lnTo>
                      <a:pt x="508" y="460"/>
                    </a:lnTo>
                    <a:close/>
                    <a:moveTo>
                      <a:pt x="508" y="460"/>
                    </a:moveTo>
                    <a:lnTo>
                      <a:pt x="508" y="98"/>
                    </a:lnTo>
                    <a:lnTo>
                      <a:pt x="508" y="98"/>
                    </a:lnTo>
                    <a:lnTo>
                      <a:pt x="400" y="0"/>
                    </a:lnTo>
                    <a:lnTo>
                      <a:pt x="400" y="0"/>
                    </a:lnTo>
                    <a:lnTo>
                      <a:pt x="225" y="0"/>
                    </a:lnTo>
                    <a:lnTo>
                      <a:pt x="227" y="0"/>
                    </a:lnTo>
                    <a:lnTo>
                      <a:pt x="171" y="49"/>
                    </a:lnTo>
                    <a:lnTo>
                      <a:pt x="171" y="51"/>
                    </a:lnTo>
                    <a:lnTo>
                      <a:pt x="171" y="49"/>
                    </a:lnTo>
                    <a:lnTo>
                      <a:pt x="171" y="0"/>
                    </a:lnTo>
                    <a:lnTo>
                      <a:pt x="171" y="0"/>
                    </a:lnTo>
                    <a:lnTo>
                      <a:pt x="2" y="0"/>
                    </a:lnTo>
                    <a:lnTo>
                      <a:pt x="4" y="0"/>
                    </a:lnTo>
                    <a:lnTo>
                      <a:pt x="4" y="249"/>
                    </a:lnTo>
                    <a:lnTo>
                      <a:pt x="2" y="249"/>
                    </a:lnTo>
                    <a:lnTo>
                      <a:pt x="171" y="249"/>
                    </a:lnTo>
                    <a:lnTo>
                      <a:pt x="169" y="249"/>
                    </a:lnTo>
                    <a:lnTo>
                      <a:pt x="169" y="174"/>
                    </a:lnTo>
                    <a:lnTo>
                      <a:pt x="169" y="171"/>
                    </a:lnTo>
                    <a:lnTo>
                      <a:pt x="171" y="171"/>
                    </a:lnTo>
                    <a:lnTo>
                      <a:pt x="341" y="171"/>
                    </a:lnTo>
                    <a:lnTo>
                      <a:pt x="343" y="171"/>
                    </a:lnTo>
                    <a:lnTo>
                      <a:pt x="343" y="174"/>
                    </a:lnTo>
                    <a:lnTo>
                      <a:pt x="343" y="384"/>
                    </a:lnTo>
                    <a:lnTo>
                      <a:pt x="343" y="384"/>
                    </a:lnTo>
                    <a:lnTo>
                      <a:pt x="341" y="384"/>
                    </a:lnTo>
                    <a:lnTo>
                      <a:pt x="110" y="384"/>
                    </a:lnTo>
                    <a:lnTo>
                      <a:pt x="110" y="384"/>
                    </a:lnTo>
                    <a:lnTo>
                      <a:pt x="4" y="482"/>
                    </a:lnTo>
                    <a:lnTo>
                      <a:pt x="4" y="482"/>
                    </a:lnTo>
                    <a:lnTo>
                      <a:pt x="4" y="942"/>
                    </a:lnTo>
                    <a:lnTo>
                      <a:pt x="2" y="940"/>
                    </a:lnTo>
                    <a:lnTo>
                      <a:pt x="508" y="940"/>
                    </a:lnTo>
                    <a:lnTo>
                      <a:pt x="506" y="942"/>
                    </a:lnTo>
                    <a:lnTo>
                      <a:pt x="508" y="691"/>
                    </a:lnTo>
                    <a:lnTo>
                      <a:pt x="508" y="693"/>
                    </a:lnTo>
                    <a:lnTo>
                      <a:pt x="341" y="693"/>
                    </a:lnTo>
                    <a:lnTo>
                      <a:pt x="341" y="691"/>
                    </a:lnTo>
                    <a:lnTo>
                      <a:pt x="341" y="768"/>
                    </a:lnTo>
                    <a:lnTo>
                      <a:pt x="341" y="768"/>
                    </a:lnTo>
                    <a:lnTo>
                      <a:pt x="341" y="768"/>
                    </a:lnTo>
                    <a:lnTo>
                      <a:pt x="169" y="768"/>
                    </a:lnTo>
                    <a:lnTo>
                      <a:pt x="169" y="768"/>
                    </a:lnTo>
                    <a:lnTo>
                      <a:pt x="169" y="768"/>
                    </a:lnTo>
                    <a:lnTo>
                      <a:pt x="169" y="558"/>
                    </a:lnTo>
                    <a:lnTo>
                      <a:pt x="169" y="558"/>
                    </a:lnTo>
                    <a:lnTo>
                      <a:pt x="169" y="558"/>
                    </a:lnTo>
                    <a:lnTo>
                      <a:pt x="398" y="558"/>
                    </a:lnTo>
                    <a:lnTo>
                      <a:pt x="398" y="558"/>
                    </a:lnTo>
                    <a:lnTo>
                      <a:pt x="508" y="4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8" name="Freeform 285"/>
              <p:cNvSpPr>
                <a:spLocks noEditPoints="1"/>
              </p:cNvSpPr>
              <p:nvPr/>
            </p:nvSpPr>
            <p:spPr bwMode="auto">
              <a:xfrm>
                <a:off x="2703513" y="5643563"/>
                <a:ext cx="806450" cy="1420813"/>
              </a:xfrm>
              <a:custGeom>
                <a:avLst/>
                <a:gdLst>
                  <a:gd name="T0" fmla="*/ 396 w 508"/>
                  <a:gd name="T1" fmla="*/ 529 h 895"/>
                  <a:gd name="T2" fmla="*/ 394 w 508"/>
                  <a:gd name="T3" fmla="*/ 529 h 895"/>
                  <a:gd name="T4" fmla="*/ 176 w 508"/>
                  <a:gd name="T5" fmla="*/ 529 h 895"/>
                  <a:gd name="T6" fmla="*/ 171 w 508"/>
                  <a:gd name="T7" fmla="*/ 720 h 895"/>
                  <a:gd name="T8" fmla="*/ 333 w 508"/>
                  <a:gd name="T9" fmla="*/ 724 h 895"/>
                  <a:gd name="T10" fmla="*/ 333 w 508"/>
                  <a:gd name="T11" fmla="*/ 648 h 895"/>
                  <a:gd name="T12" fmla="*/ 500 w 508"/>
                  <a:gd name="T13" fmla="*/ 646 h 895"/>
                  <a:gd name="T14" fmla="*/ 508 w 508"/>
                  <a:gd name="T15" fmla="*/ 654 h 895"/>
                  <a:gd name="T16" fmla="*/ 508 w 508"/>
                  <a:gd name="T17" fmla="*/ 895 h 895"/>
                  <a:gd name="T18" fmla="*/ 10 w 508"/>
                  <a:gd name="T19" fmla="*/ 895 h 895"/>
                  <a:gd name="T20" fmla="*/ 0 w 508"/>
                  <a:gd name="T21" fmla="*/ 887 h 895"/>
                  <a:gd name="T22" fmla="*/ 0 w 508"/>
                  <a:gd name="T23" fmla="*/ 454 h 895"/>
                  <a:gd name="T24" fmla="*/ 108 w 508"/>
                  <a:gd name="T25" fmla="*/ 358 h 895"/>
                  <a:gd name="T26" fmla="*/ 114 w 508"/>
                  <a:gd name="T27" fmla="*/ 356 h 895"/>
                  <a:gd name="T28" fmla="*/ 329 w 508"/>
                  <a:gd name="T29" fmla="*/ 366 h 895"/>
                  <a:gd name="T30" fmla="*/ 339 w 508"/>
                  <a:gd name="T31" fmla="*/ 178 h 895"/>
                  <a:gd name="T32" fmla="*/ 182 w 508"/>
                  <a:gd name="T33" fmla="*/ 170 h 895"/>
                  <a:gd name="T34" fmla="*/ 182 w 508"/>
                  <a:gd name="T35" fmla="*/ 249 h 895"/>
                  <a:gd name="T36" fmla="*/ 10 w 508"/>
                  <a:gd name="T37" fmla="*/ 249 h 895"/>
                  <a:gd name="T38" fmla="*/ 2 w 508"/>
                  <a:gd name="T39" fmla="*/ 241 h 895"/>
                  <a:gd name="T40" fmla="*/ 2 w 508"/>
                  <a:gd name="T41" fmla="*/ 0 h 895"/>
                  <a:gd name="T42" fmla="*/ 174 w 508"/>
                  <a:gd name="T43" fmla="*/ 0 h 895"/>
                  <a:gd name="T44" fmla="*/ 180 w 508"/>
                  <a:gd name="T45" fmla="*/ 6 h 895"/>
                  <a:gd name="T46" fmla="*/ 169 w 508"/>
                  <a:gd name="T47" fmla="*/ 49 h 895"/>
                  <a:gd name="T48" fmla="*/ 225 w 508"/>
                  <a:gd name="T49" fmla="*/ 2 h 895"/>
                  <a:gd name="T50" fmla="*/ 396 w 508"/>
                  <a:gd name="T51" fmla="*/ 2 h 895"/>
                  <a:gd name="T52" fmla="*/ 400 w 508"/>
                  <a:gd name="T53" fmla="*/ 4 h 895"/>
                  <a:gd name="T54" fmla="*/ 504 w 508"/>
                  <a:gd name="T55" fmla="*/ 98 h 895"/>
                  <a:gd name="T56" fmla="*/ 500 w 508"/>
                  <a:gd name="T57" fmla="*/ 435 h 895"/>
                  <a:gd name="T58" fmla="*/ 498 w 508"/>
                  <a:gd name="T59" fmla="*/ 98 h 895"/>
                  <a:gd name="T60" fmla="*/ 394 w 508"/>
                  <a:gd name="T61" fmla="*/ 10 h 895"/>
                  <a:gd name="T62" fmla="*/ 227 w 508"/>
                  <a:gd name="T63" fmla="*/ 12 h 895"/>
                  <a:gd name="T64" fmla="*/ 178 w 508"/>
                  <a:gd name="T65" fmla="*/ 57 h 895"/>
                  <a:gd name="T66" fmla="*/ 167 w 508"/>
                  <a:gd name="T67" fmla="*/ 53 h 895"/>
                  <a:gd name="T68" fmla="*/ 174 w 508"/>
                  <a:gd name="T69" fmla="*/ 12 h 895"/>
                  <a:gd name="T70" fmla="*/ 16 w 508"/>
                  <a:gd name="T71" fmla="*/ 6 h 895"/>
                  <a:gd name="T72" fmla="*/ 10 w 508"/>
                  <a:gd name="T73" fmla="*/ 233 h 895"/>
                  <a:gd name="T74" fmla="*/ 165 w 508"/>
                  <a:gd name="T75" fmla="*/ 241 h 895"/>
                  <a:gd name="T76" fmla="*/ 165 w 508"/>
                  <a:gd name="T77" fmla="*/ 162 h 895"/>
                  <a:gd name="T78" fmla="*/ 339 w 508"/>
                  <a:gd name="T79" fmla="*/ 160 h 895"/>
                  <a:gd name="T80" fmla="*/ 347 w 508"/>
                  <a:gd name="T81" fmla="*/ 170 h 895"/>
                  <a:gd name="T82" fmla="*/ 347 w 508"/>
                  <a:gd name="T83" fmla="*/ 374 h 895"/>
                  <a:gd name="T84" fmla="*/ 114 w 508"/>
                  <a:gd name="T85" fmla="*/ 376 h 895"/>
                  <a:gd name="T86" fmla="*/ 16 w 508"/>
                  <a:gd name="T87" fmla="*/ 464 h 895"/>
                  <a:gd name="T88" fmla="*/ 18 w 508"/>
                  <a:gd name="T89" fmla="*/ 887 h 895"/>
                  <a:gd name="T90" fmla="*/ 500 w 508"/>
                  <a:gd name="T91" fmla="*/ 879 h 895"/>
                  <a:gd name="T92" fmla="*/ 494 w 508"/>
                  <a:gd name="T93" fmla="*/ 654 h 895"/>
                  <a:gd name="T94" fmla="*/ 339 w 508"/>
                  <a:gd name="T95" fmla="*/ 660 h 895"/>
                  <a:gd name="T96" fmla="*/ 345 w 508"/>
                  <a:gd name="T97" fmla="*/ 724 h 895"/>
                  <a:gd name="T98" fmla="*/ 339 w 508"/>
                  <a:gd name="T99" fmla="*/ 730 h 895"/>
                  <a:gd name="T100" fmla="*/ 167 w 508"/>
                  <a:gd name="T101" fmla="*/ 730 h 895"/>
                  <a:gd name="T102" fmla="*/ 169 w 508"/>
                  <a:gd name="T103" fmla="*/ 529 h 895"/>
                  <a:gd name="T104" fmla="*/ 171 w 508"/>
                  <a:gd name="T105" fmla="*/ 525 h 895"/>
                  <a:gd name="T106" fmla="*/ 392 w 508"/>
                  <a:gd name="T107" fmla="*/ 527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08" h="895">
                    <a:moveTo>
                      <a:pt x="500" y="435"/>
                    </a:moveTo>
                    <a:lnTo>
                      <a:pt x="396" y="529"/>
                    </a:lnTo>
                    <a:lnTo>
                      <a:pt x="394" y="529"/>
                    </a:lnTo>
                    <a:lnTo>
                      <a:pt x="394" y="529"/>
                    </a:lnTo>
                    <a:lnTo>
                      <a:pt x="171" y="532"/>
                    </a:lnTo>
                    <a:lnTo>
                      <a:pt x="176" y="529"/>
                    </a:lnTo>
                    <a:lnTo>
                      <a:pt x="178" y="724"/>
                    </a:lnTo>
                    <a:lnTo>
                      <a:pt x="171" y="720"/>
                    </a:lnTo>
                    <a:lnTo>
                      <a:pt x="339" y="720"/>
                    </a:lnTo>
                    <a:lnTo>
                      <a:pt x="333" y="724"/>
                    </a:lnTo>
                    <a:lnTo>
                      <a:pt x="333" y="654"/>
                    </a:lnTo>
                    <a:lnTo>
                      <a:pt x="333" y="648"/>
                    </a:lnTo>
                    <a:lnTo>
                      <a:pt x="339" y="648"/>
                    </a:lnTo>
                    <a:lnTo>
                      <a:pt x="500" y="646"/>
                    </a:lnTo>
                    <a:lnTo>
                      <a:pt x="508" y="646"/>
                    </a:lnTo>
                    <a:lnTo>
                      <a:pt x="508" y="654"/>
                    </a:lnTo>
                    <a:lnTo>
                      <a:pt x="508" y="887"/>
                    </a:lnTo>
                    <a:lnTo>
                      <a:pt x="508" y="895"/>
                    </a:lnTo>
                    <a:lnTo>
                      <a:pt x="500" y="895"/>
                    </a:lnTo>
                    <a:lnTo>
                      <a:pt x="10" y="895"/>
                    </a:lnTo>
                    <a:lnTo>
                      <a:pt x="0" y="895"/>
                    </a:lnTo>
                    <a:lnTo>
                      <a:pt x="0" y="887"/>
                    </a:lnTo>
                    <a:lnTo>
                      <a:pt x="0" y="458"/>
                    </a:lnTo>
                    <a:lnTo>
                      <a:pt x="0" y="454"/>
                    </a:lnTo>
                    <a:lnTo>
                      <a:pt x="4" y="450"/>
                    </a:lnTo>
                    <a:lnTo>
                      <a:pt x="108" y="358"/>
                    </a:lnTo>
                    <a:lnTo>
                      <a:pt x="110" y="356"/>
                    </a:lnTo>
                    <a:lnTo>
                      <a:pt x="114" y="356"/>
                    </a:lnTo>
                    <a:lnTo>
                      <a:pt x="339" y="356"/>
                    </a:lnTo>
                    <a:lnTo>
                      <a:pt x="329" y="366"/>
                    </a:lnTo>
                    <a:lnTo>
                      <a:pt x="329" y="170"/>
                    </a:lnTo>
                    <a:lnTo>
                      <a:pt x="339" y="178"/>
                    </a:lnTo>
                    <a:lnTo>
                      <a:pt x="174" y="178"/>
                    </a:lnTo>
                    <a:lnTo>
                      <a:pt x="182" y="170"/>
                    </a:lnTo>
                    <a:lnTo>
                      <a:pt x="182" y="241"/>
                    </a:lnTo>
                    <a:lnTo>
                      <a:pt x="182" y="249"/>
                    </a:lnTo>
                    <a:lnTo>
                      <a:pt x="174" y="249"/>
                    </a:lnTo>
                    <a:lnTo>
                      <a:pt x="10" y="249"/>
                    </a:lnTo>
                    <a:lnTo>
                      <a:pt x="2" y="249"/>
                    </a:lnTo>
                    <a:lnTo>
                      <a:pt x="2" y="241"/>
                    </a:lnTo>
                    <a:lnTo>
                      <a:pt x="2" y="6"/>
                    </a:lnTo>
                    <a:lnTo>
                      <a:pt x="2" y="0"/>
                    </a:lnTo>
                    <a:lnTo>
                      <a:pt x="10" y="0"/>
                    </a:lnTo>
                    <a:lnTo>
                      <a:pt x="174" y="0"/>
                    </a:lnTo>
                    <a:lnTo>
                      <a:pt x="180" y="0"/>
                    </a:lnTo>
                    <a:lnTo>
                      <a:pt x="180" y="6"/>
                    </a:lnTo>
                    <a:lnTo>
                      <a:pt x="180" y="53"/>
                    </a:lnTo>
                    <a:lnTo>
                      <a:pt x="169" y="49"/>
                    </a:lnTo>
                    <a:lnTo>
                      <a:pt x="222" y="2"/>
                    </a:lnTo>
                    <a:lnTo>
                      <a:pt x="225" y="2"/>
                    </a:lnTo>
                    <a:lnTo>
                      <a:pt x="227" y="2"/>
                    </a:lnTo>
                    <a:lnTo>
                      <a:pt x="396" y="2"/>
                    </a:lnTo>
                    <a:lnTo>
                      <a:pt x="398" y="2"/>
                    </a:lnTo>
                    <a:lnTo>
                      <a:pt x="400" y="4"/>
                    </a:lnTo>
                    <a:lnTo>
                      <a:pt x="502" y="96"/>
                    </a:lnTo>
                    <a:lnTo>
                      <a:pt x="504" y="98"/>
                    </a:lnTo>
                    <a:lnTo>
                      <a:pt x="504" y="98"/>
                    </a:lnTo>
                    <a:lnTo>
                      <a:pt x="500" y="435"/>
                    </a:lnTo>
                    <a:close/>
                    <a:moveTo>
                      <a:pt x="500" y="435"/>
                    </a:moveTo>
                    <a:lnTo>
                      <a:pt x="498" y="98"/>
                    </a:lnTo>
                    <a:lnTo>
                      <a:pt x="498" y="102"/>
                    </a:lnTo>
                    <a:lnTo>
                      <a:pt x="394" y="10"/>
                    </a:lnTo>
                    <a:lnTo>
                      <a:pt x="396" y="12"/>
                    </a:lnTo>
                    <a:lnTo>
                      <a:pt x="227" y="12"/>
                    </a:lnTo>
                    <a:lnTo>
                      <a:pt x="231" y="12"/>
                    </a:lnTo>
                    <a:lnTo>
                      <a:pt x="178" y="57"/>
                    </a:lnTo>
                    <a:lnTo>
                      <a:pt x="167" y="65"/>
                    </a:lnTo>
                    <a:lnTo>
                      <a:pt x="167" y="53"/>
                    </a:lnTo>
                    <a:lnTo>
                      <a:pt x="167" y="6"/>
                    </a:lnTo>
                    <a:lnTo>
                      <a:pt x="174" y="12"/>
                    </a:lnTo>
                    <a:lnTo>
                      <a:pt x="10" y="14"/>
                    </a:lnTo>
                    <a:lnTo>
                      <a:pt x="16" y="6"/>
                    </a:lnTo>
                    <a:lnTo>
                      <a:pt x="18" y="241"/>
                    </a:lnTo>
                    <a:lnTo>
                      <a:pt x="10" y="233"/>
                    </a:lnTo>
                    <a:lnTo>
                      <a:pt x="174" y="231"/>
                    </a:lnTo>
                    <a:lnTo>
                      <a:pt x="165" y="241"/>
                    </a:lnTo>
                    <a:lnTo>
                      <a:pt x="165" y="170"/>
                    </a:lnTo>
                    <a:lnTo>
                      <a:pt x="165" y="162"/>
                    </a:lnTo>
                    <a:lnTo>
                      <a:pt x="174" y="162"/>
                    </a:lnTo>
                    <a:lnTo>
                      <a:pt x="339" y="160"/>
                    </a:lnTo>
                    <a:lnTo>
                      <a:pt x="347" y="160"/>
                    </a:lnTo>
                    <a:lnTo>
                      <a:pt x="347" y="170"/>
                    </a:lnTo>
                    <a:lnTo>
                      <a:pt x="347" y="366"/>
                    </a:lnTo>
                    <a:lnTo>
                      <a:pt x="347" y="374"/>
                    </a:lnTo>
                    <a:lnTo>
                      <a:pt x="339" y="374"/>
                    </a:lnTo>
                    <a:lnTo>
                      <a:pt x="114" y="376"/>
                    </a:lnTo>
                    <a:lnTo>
                      <a:pt x="120" y="372"/>
                    </a:lnTo>
                    <a:lnTo>
                      <a:pt x="16" y="464"/>
                    </a:lnTo>
                    <a:lnTo>
                      <a:pt x="20" y="458"/>
                    </a:lnTo>
                    <a:lnTo>
                      <a:pt x="18" y="887"/>
                    </a:lnTo>
                    <a:lnTo>
                      <a:pt x="10" y="877"/>
                    </a:lnTo>
                    <a:lnTo>
                      <a:pt x="500" y="879"/>
                    </a:lnTo>
                    <a:lnTo>
                      <a:pt x="492" y="887"/>
                    </a:lnTo>
                    <a:lnTo>
                      <a:pt x="494" y="654"/>
                    </a:lnTo>
                    <a:lnTo>
                      <a:pt x="500" y="660"/>
                    </a:lnTo>
                    <a:lnTo>
                      <a:pt x="339" y="660"/>
                    </a:lnTo>
                    <a:lnTo>
                      <a:pt x="345" y="654"/>
                    </a:lnTo>
                    <a:lnTo>
                      <a:pt x="345" y="724"/>
                    </a:lnTo>
                    <a:lnTo>
                      <a:pt x="345" y="730"/>
                    </a:lnTo>
                    <a:lnTo>
                      <a:pt x="339" y="730"/>
                    </a:lnTo>
                    <a:lnTo>
                      <a:pt x="171" y="730"/>
                    </a:lnTo>
                    <a:lnTo>
                      <a:pt x="167" y="730"/>
                    </a:lnTo>
                    <a:lnTo>
                      <a:pt x="167" y="724"/>
                    </a:lnTo>
                    <a:lnTo>
                      <a:pt x="169" y="529"/>
                    </a:lnTo>
                    <a:lnTo>
                      <a:pt x="169" y="525"/>
                    </a:lnTo>
                    <a:lnTo>
                      <a:pt x="171" y="525"/>
                    </a:lnTo>
                    <a:lnTo>
                      <a:pt x="394" y="527"/>
                    </a:lnTo>
                    <a:lnTo>
                      <a:pt x="392" y="527"/>
                    </a:lnTo>
                    <a:lnTo>
                      <a:pt x="500" y="4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03" name="文本框 1702"/>
            <p:cNvSpPr txBox="1"/>
            <p:nvPr/>
          </p:nvSpPr>
          <p:spPr>
            <a:xfrm>
              <a:off x="4696278" y="3001972"/>
              <a:ext cx="5893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blipFill>
                    <a:blip r:embed="rId1"/>
                    <a:stretch>
                      <a:fillRect/>
                    </a:stretch>
                  </a:blipFill>
                </a:rPr>
                <a:t>FRIENDSHIP</a:t>
              </a:r>
              <a:endParaRPr lang="zh-CN" altLang="en-US" sz="3200" dirty="0" smtClean="0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</p:grpSp>
      <p:grpSp>
        <p:nvGrpSpPr>
          <p:cNvPr id="1708" name="组合 1707"/>
          <p:cNvGrpSpPr/>
          <p:nvPr/>
        </p:nvGrpSpPr>
        <p:grpSpPr>
          <a:xfrm>
            <a:off x="4534084" y="4060107"/>
            <a:ext cx="6454702" cy="584775"/>
            <a:chOff x="4134640" y="4181013"/>
            <a:chExt cx="6454702" cy="584775"/>
          </a:xfrm>
        </p:grpSpPr>
        <p:grpSp>
          <p:nvGrpSpPr>
            <p:cNvPr id="1679" name="组合 1678"/>
            <p:cNvGrpSpPr/>
            <p:nvPr/>
          </p:nvGrpSpPr>
          <p:grpSpPr>
            <a:xfrm>
              <a:off x="4134640" y="4203353"/>
              <a:ext cx="319971" cy="540095"/>
              <a:chOff x="3675063" y="5611813"/>
              <a:chExt cx="895350" cy="1511300"/>
            </a:xfrm>
            <a:solidFill>
              <a:schemeClr val="bg1">
                <a:lumMod val="75000"/>
              </a:schemeClr>
            </a:solidFill>
          </p:grpSpPr>
          <p:sp>
            <p:nvSpPr>
              <p:cNvPr id="1680" name="Freeform 286"/>
              <p:cNvSpPr/>
              <p:nvPr/>
            </p:nvSpPr>
            <p:spPr bwMode="auto">
              <a:xfrm>
                <a:off x="3695701" y="6662738"/>
                <a:ext cx="865188" cy="422275"/>
              </a:xfrm>
              <a:custGeom>
                <a:avLst/>
                <a:gdLst>
                  <a:gd name="T0" fmla="*/ 161 w 267"/>
                  <a:gd name="T1" fmla="*/ 79 h 130"/>
                  <a:gd name="T2" fmla="*/ 84 w 267"/>
                  <a:gd name="T3" fmla="*/ 123 h 130"/>
                  <a:gd name="T4" fmla="*/ 93 w 267"/>
                  <a:gd name="T5" fmla="*/ 115 h 130"/>
                  <a:gd name="T6" fmla="*/ 111 w 267"/>
                  <a:gd name="T7" fmla="*/ 101 h 130"/>
                  <a:gd name="T8" fmla="*/ 67 w 267"/>
                  <a:gd name="T9" fmla="*/ 118 h 130"/>
                  <a:gd name="T10" fmla="*/ 72 w 267"/>
                  <a:gd name="T11" fmla="*/ 114 h 130"/>
                  <a:gd name="T12" fmla="*/ 129 w 267"/>
                  <a:gd name="T13" fmla="*/ 72 h 130"/>
                  <a:gd name="T14" fmla="*/ 40 w 267"/>
                  <a:gd name="T15" fmla="*/ 115 h 130"/>
                  <a:gd name="T16" fmla="*/ 48 w 267"/>
                  <a:gd name="T17" fmla="*/ 99 h 130"/>
                  <a:gd name="T18" fmla="*/ 25 w 267"/>
                  <a:gd name="T19" fmla="*/ 104 h 130"/>
                  <a:gd name="T20" fmla="*/ 17 w 267"/>
                  <a:gd name="T21" fmla="*/ 90 h 130"/>
                  <a:gd name="T22" fmla="*/ 4 w 267"/>
                  <a:gd name="T23" fmla="*/ 92 h 130"/>
                  <a:gd name="T24" fmla="*/ 93 w 267"/>
                  <a:gd name="T25" fmla="*/ 30 h 130"/>
                  <a:gd name="T26" fmla="*/ 0 w 267"/>
                  <a:gd name="T27" fmla="*/ 83 h 130"/>
                  <a:gd name="T28" fmla="*/ 60 w 267"/>
                  <a:gd name="T29" fmla="*/ 43 h 130"/>
                  <a:gd name="T30" fmla="*/ 8 w 267"/>
                  <a:gd name="T31" fmla="*/ 54 h 130"/>
                  <a:gd name="T32" fmla="*/ 8 w 267"/>
                  <a:gd name="T33" fmla="*/ 53 h 130"/>
                  <a:gd name="T34" fmla="*/ 14 w 267"/>
                  <a:gd name="T35" fmla="*/ 44 h 130"/>
                  <a:gd name="T36" fmla="*/ 25 w 267"/>
                  <a:gd name="T37" fmla="*/ 17 h 130"/>
                  <a:gd name="T38" fmla="*/ 16 w 267"/>
                  <a:gd name="T39" fmla="*/ 3 h 130"/>
                  <a:gd name="T40" fmla="*/ 26 w 267"/>
                  <a:gd name="T41" fmla="*/ 16 h 130"/>
                  <a:gd name="T42" fmla="*/ 50 w 267"/>
                  <a:gd name="T43" fmla="*/ 23 h 130"/>
                  <a:gd name="T44" fmla="*/ 73 w 267"/>
                  <a:gd name="T45" fmla="*/ 11 h 130"/>
                  <a:gd name="T46" fmla="*/ 91 w 267"/>
                  <a:gd name="T47" fmla="*/ 5 h 130"/>
                  <a:gd name="T48" fmla="*/ 92 w 267"/>
                  <a:gd name="T49" fmla="*/ 5 h 130"/>
                  <a:gd name="T50" fmla="*/ 106 w 267"/>
                  <a:gd name="T51" fmla="*/ 16 h 130"/>
                  <a:gd name="T52" fmla="*/ 106 w 267"/>
                  <a:gd name="T53" fmla="*/ 16 h 130"/>
                  <a:gd name="T54" fmla="*/ 99 w 267"/>
                  <a:gd name="T55" fmla="*/ 27 h 130"/>
                  <a:gd name="T56" fmla="*/ 93 w 267"/>
                  <a:gd name="T57" fmla="*/ 40 h 130"/>
                  <a:gd name="T58" fmla="*/ 94 w 267"/>
                  <a:gd name="T59" fmla="*/ 44 h 130"/>
                  <a:gd name="T60" fmla="*/ 130 w 267"/>
                  <a:gd name="T61" fmla="*/ 43 h 130"/>
                  <a:gd name="T62" fmla="*/ 130 w 267"/>
                  <a:gd name="T63" fmla="*/ 44 h 130"/>
                  <a:gd name="T64" fmla="*/ 135 w 267"/>
                  <a:gd name="T65" fmla="*/ 49 h 130"/>
                  <a:gd name="T66" fmla="*/ 186 w 267"/>
                  <a:gd name="T67" fmla="*/ 30 h 130"/>
                  <a:gd name="T68" fmla="*/ 232 w 267"/>
                  <a:gd name="T69" fmla="*/ 22 h 130"/>
                  <a:gd name="T70" fmla="*/ 261 w 267"/>
                  <a:gd name="T71" fmla="*/ 6 h 130"/>
                  <a:gd name="T72" fmla="*/ 90 w 267"/>
                  <a:gd name="T73" fmla="*/ 115 h 130"/>
                  <a:gd name="T74" fmla="*/ 252 w 267"/>
                  <a:gd name="T75" fmla="*/ 22 h 130"/>
                  <a:gd name="T76" fmla="*/ 155 w 267"/>
                  <a:gd name="T77" fmla="*/ 79 h 130"/>
                  <a:gd name="T78" fmla="*/ 143 w 267"/>
                  <a:gd name="T79" fmla="*/ 89 h 130"/>
                  <a:gd name="T80" fmla="*/ 234 w 267"/>
                  <a:gd name="T81" fmla="*/ 38 h 130"/>
                  <a:gd name="T82" fmla="*/ 267 w 267"/>
                  <a:gd name="T83" fmla="*/ 22 h 130"/>
                  <a:gd name="T84" fmla="*/ 192 w 267"/>
                  <a:gd name="T85" fmla="*/ 71 h 130"/>
                  <a:gd name="T86" fmla="*/ 148 w 267"/>
                  <a:gd name="T87" fmla="*/ 118 h 130"/>
                  <a:gd name="T88" fmla="*/ 252 w 267"/>
                  <a:gd name="T89" fmla="*/ 58 h 130"/>
                  <a:gd name="T90" fmla="*/ 251 w 267"/>
                  <a:gd name="T91" fmla="*/ 69 h 130"/>
                  <a:gd name="T92" fmla="*/ 203 w 267"/>
                  <a:gd name="T93" fmla="*/ 118 h 130"/>
                  <a:gd name="T94" fmla="*/ 200 w 267"/>
                  <a:gd name="T95" fmla="*/ 121 h 130"/>
                  <a:gd name="T96" fmla="*/ 183 w 267"/>
                  <a:gd name="T97" fmla="*/ 124 h 130"/>
                  <a:gd name="T98" fmla="*/ 154 w 267"/>
                  <a:gd name="T99" fmla="*/ 125 h 130"/>
                  <a:gd name="T100" fmla="*/ 153 w 267"/>
                  <a:gd name="T101" fmla="*/ 124 h 130"/>
                  <a:gd name="T102" fmla="*/ 143 w 267"/>
                  <a:gd name="T103" fmla="*/ 122 h 130"/>
                  <a:gd name="T104" fmla="*/ 118 w 267"/>
                  <a:gd name="T105" fmla="*/ 118 h 130"/>
                  <a:gd name="T106" fmla="*/ 254 w 267"/>
                  <a:gd name="T107" fmla="*/ 3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67" h="130">
                    <a:moveTo>
                      <a:pt x="80" y="130"/>
                    </a:moveTo>
                    <a:cubicBezTo>
                      <a:pt x="80" y="130"/>
                      <a:pt x="80" y="130"/>
                      <a:pt x="80" y="130"/>
                    </a:cubicBezTo>
                    <a:cubicBezTo>
                      <a:pt x="80" y="130"/>
                      <a:pt x="80" y="130"/>
                      <a:pt x="80" y="129"/>
                    </a:cubicBezTo>
                    <a:cubicBezTo>
                      <a:pt x="132" y="99"/>
                      <a:pt x="222" y="44"/>
                      <a:pt x="252" y="26"/>
                    </a:cubicBezTo>
                    <a:cubicBezTo>
                      <a:pt x="234" y="37"/>
                      <a:pt x="194" y="60"/>
                      <a:pt x="161" y="79"/>
                    </a:cubicBezTo>
                    <a:cubicBezTo>
                      <a:pt x="103" y="114"/>
                      <a:pt x="87" y="122"/>
                      <a:pt x="85" y="123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5" y="123"/>
                      <a:pt x="85" y="123"/>
                      <a:pt x="85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92" y="58"/>
                      <a:pt x="192" y="58"/>
                      <a:pt x="192" y="58"/>
                    </a:cubicBezTo>
                    <a:cubicBezTo>
                      <a:pt x="93" y="116"/>
                      <a:pt x="93" y="116"/>
                      <a:pt x="93" y="116"/>
                    </a:cubicBezTo>
                    <a:cubicBezTo>
                      <a:pt x="93" y="116"/>
                      <a:pt x="93" y="116"/>
                      <a:pt x="93" y="115"/>
                    </a:cubicBezTo>
                    <a:cubicBezTo>
                      <a:pt x="92" y="115"/>
                      <a:pt x="92" y="115"/>
                      <a:pt x="93" y="115"/>
                    </a:cubicBezTo>
                    <a:cubicBezTo>
                      <a:pt x="87" y="118"/>
                      <a:pt x="84" y="120"/>
                      <a:pt x="83" y="120"/>
                    </a:cubicBezTo>
                    <a:cubicBezTo>
                      <a:pt x="83" y="120"/>
                      <a:pt x="83" y="120"/>
                      <a:pt x="83" y="120"/>
                    </a:cubicBezTo>
                    <a:cubicBezTo>
                      <a:pt x="83" y="120"/>
                      <a:pt x="83" y="119"/>
                      <a:pt x="83" y="119"/>
                    </a:cubicBezTo>
                    <a:cubicBezTo>
                      <a:pt x="83" y="119"/>
                      <a:pt x="83" y="119"/>
                      <a:pt x="91" y="114"/>
                    </a:cubicBezTo>
                    <a:cubicBezTo>
                      <a:pt x="96" y="111"/>
                      <a:pt x="102" y="106"/>
                      <a:pt x="111" y="101"/>
                    </a:cubicBezTo>
                    <a:cubicBezTo>
                      <a:pt x="127" y="91"/>
                      <a:pt x="149" y="77"/>
                      <a:pt x="171" y="63"/>
                    </a:cubicBezTo>
                    <a:cubicBezTo>
                      <a:pt x="195" y="47"/>
                      <a:pt x="219" y="32"/>
                      <a:pt x="236" y="21"/>
                    </a:cubicBezTo>
                    <a:cubicBezTo>
                      <a:pt x="210" y="37"/>
                      <a:pt x="169" y="60"/>
                      <a:pt x="134" y="81"/>
                    </a:cubicBezTo>
                    <a:cubicBezTo>
                      <a:pt x="89" y="107"/>
                      <a:pt x="69" y="118"/>
                      <a:pt x="67" y="118"/>
                    </a:cubicBezTo>
                    <a:cubicBezTo>
                      <a:pt x="67" y="118"/>
                      <a:pt x="67" y="118"/>
                      <a:pt x="67" y="118"/>
                    </a:cubicBezTo>
                    <a:cubicBezTo>
                      <a:pt x="67" y="118"/>
                      <a:pt x="67" y="118"/>
                      <a:pt x="67" y="118"/>
                    </a:cubicBezTo>
                    <a:cubicBezTo>
                      <a:pt x="67" y="118"/>
                      <a:pt x="67" y="118"/>
                      <a:pt x="67" y="118"/>
                    </a:cubicBezTo>
                    <a:cubicBezTo>
                      <a:pt x="67" y="118"/>
                      <a:pt x="67" y="118"/>
                      <a:pt x="67" y="118"/>
                    </a:cubicBezTo>
                    <a:cubicBezTo>
                      <a:pt x="69" y="117"/>
                      <a:pt x="71" y="116"/>
                      <a:pt x="73" y="114"/>
                    </a:cubicBezTo>
                    <a:cubicBezTo>
                      <a:pt x="72" y="114"/>
                      <a:pt x="72" y="114"/>
                      <a:pt x="72" y="114"/>
                    </a:cubicBezTo>
                    <a:cubicBezTo>
                      <a:pt x="72" y="114"/>
                      <a:pt x="72" y="114"/>
                      <a:pt x="73" y="114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73" y="114"/>
                      <a:pt x="73" y="114"/>
                      <a:pt x="73" y="114"/>
                    </a:cubicBezTo>
                    <a:cubicBezTo>
                      <a:pt x="74" y="113"/>
                      <a:pt x="77" y="110"/>
                      <a:pt x="90" y="100"/>
                    </a:cubicBezTo>
                    <a:cubicBezTo>
                      <a:pt x="100" y="93"/>
                      <a:pt x="113" y="84"/>
                      <a:pt x="129" y="72"/>
                    </a:cubicBezTo>
                    <a:cubicBezTo>
                      <a:pt x="149" y="57"/>
                      <a:pt x="170" y="42"/>
                      <a:pt x="180" y="35"/>
                    </a:cubicBezTo>
                    <a:cubicBezTo>
                      <a:pt x="168" y="41"/>
                      <a:pt x="144" y="56"/>
                      <a:pt x="120" y="70"/>
                    </a:cubicBezTo>
                    <a:cubicBezTo>
                      <a:pt x="45" y="113"/>
                      <a:pt x="41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55" y="104"/>
                    </a:cubicBezTo>
                    <a:cubicBezTo>
                      <a:pt x="63" y="98"/>
                      <a:pt x="73" y="91"/>
                      <a:pt x="87" y="81"/>
                    </a:cubicBezTo>
                    <a:cubicBezTo>
                      <a:pt x="102" y="71"/>
                      <a:pt x="116" y="61"/>
                      <a:pt x="125" y="55"/>
                    </a:cubicBezTo>
                    <a:cubicBezTo>
                      <a:pt x="49" y="99"/>
                      <a:pt x="49" y="99"/>
                      <a:pt x="49" y="99"/>
                    </a:cubicBezTo>
                    <a:cubicBezTo>
                      <a:pt x="48" y="99"/>
                      <a:pt x="48" y="99"/>
                      <a:pt x="48" y="99"/>
                    </a:cubicBezTo>
                    <a:cubicBezTo>
                      <a:pt x="48" y="99"/>
                      <a:pt x="48" y="98"/>
                      <a:pt x="48" y="98"/>
                    </a:cubicBezTo>
                    <a:cubicBezTo>
                      <a:pt x="70" y="84"/>
                      <a:pt x="106" y="59"/>
                      <a:pt x="122" y="48"/>
                    </a:cubicBezTo>
                    <a:cubicBezTo>
                      <a:pt x="85" y="70"/>
                      <a:pt x="31" y="102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5" y="104"/>
                      <a:pt x="25" y="104"/>
                      <a:pt x="25" y="104"/>
                    </a:cubicBezTo>
                    <a:cubicBezTo>
                      <a:pt x="25" y="104"/>
                      <a:pt x="25" y="104"/>
                      <a:pt x="25" y="103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7" y="55"/>
                      <a:pt x="39" y="77"/>
                      <a:pt x="17" y="90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6" y="89"/>
                      <a:pt x="16" y="89"/>
                      <a:pt x="16" y="89"/>
                    </a:cubicBezTo>
                    <a:cubicBezTo>
                      <a:pt x="73" y="53"/>
                      <a:pt x="73" y="53"/>
                      <a:pt x="73" y="53"/>
                    </a:cubicBezTo>
                    <a:cubicBezTo>
                      <a:pt x="17" y="86"/>
                      <a:pt x="6" y="91"/>
                      <a:pt x="4" y="92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92"/>
                      <a:pt x="4" y="92"/>
                      <a:pt x="4" y="92"/>
                    </a:cubicBezTo>
                    <a:cubicBezTo>
                      <a:pt x="4" y="93"/>
                      <a:pt x="4" y="93"/>
                      <a:pt x="4" y="92"/>
                    </a:cubicBezTo>
                    <a:cubicBezTo>
                      <a:pt x="4" y="92"/>
                      <a:pt x="3" y="92"/>
                      <a:pt x="3" y="92"/>
                    </a:cubicBezTo>
                    <a:cubicBezTo>
                      <a:pt x="3" y="92"/>
                      <a:pt x="3" y="92"/>
                      <a:pt x="3" y="92"/>
                    </a:cubicBezTo>
                    <a:cubicBezTo>
                      <a:pt x="30" y="74"/>
                      <a:pt x="77" y="42"/>
                      <a:pt x="93" y="30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1" y="84"/>
                      <a:pt x="1" y="84"/>
                      <a:pt x="1" y="84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1" y="83"/>
                      <a:pt x="1" y="83"/>
                      <a:pt x="1" y="83"/>
                    </a:cubicBezTo>
                    <a:cubicBezTo>
                      <a:pt x="2" y="82"/>
                      <a:pt x="5" y="79"/>
                      <a:pt x="17" y="72"/>
                    </a:cubicBezTo>
                    <a:cubicBezTo>
                      <a:pt x="26" y="66"/>
                      <a:pt x="38" y="59"/>
                      <a:pt x="53" y="49"/>
                    </a:cubicBezTo>
                    <a:cubicBezTo>
                      <a:pt x="67" y="40"/>
                      <a:pt x="80" y="32"/>
                      <a:pt x="90" y="26"/>
                    </a:cubicBezTo>
                    <a:cubicBezTo>
                      <a:pt x="81" y="31"/>
                      <a:pt x="70" y="37"/>
                      <a:pt x="60" y="4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6" y="63"/>
                      <a:pt x="26" y="63"/>
                      <a:pt x="26" y="63"/>
                    </a:cubicBezTo>
                    <a:cubicBezTo>
                      <a:pt x="26" y="62"/>
                      <a:pt x="26" y="62"/>
                      <a:pt x="26" y="62"/>
                    </a:cubicBezTo>
                    <a:cubicBezTo>
                      <a:pt x="45" y="46"/>
                      <a:pt x="78" y="17"/>
                      <a:pt x="88" y="8"/>
                    </a:cubicBezTo>
                    <a:cubicBezTo>
                      <a:pt x="72" y="17"/>
                      <a:pt x="9" y="53"/>
                      <a:pt x="8" y="54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8" y="54"/>
                      <a:pt x="7" y="54"/>
                      <a:pt x="7" y="54"/>
                    </a:cubicBezTo>
                    <a:cubicBezTo>
                      <a:pt x="7" y="53"/>
                      <a:pt x="7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9" y="52"/>
                      <a:pt x="10" y="51"/>
                      <a:pt x="15" y="48"/>
                    </a:cubicBezTo>
                    <a:cubicBezTo>
                      <a:pt x="19" y="45"/>
                      <a:pt x="25" y="41"/>
                      <a:pt x="32" y="37"/>
                    </a:cubicBezTo>
                    <a:cubicBezTo>
                      <a:pt x="42" y="30"/>
                      <a:pt x="55" y="22"/>
                      <a:pt x="63" y="16"/>
                    </a:cubicBezTo>
                    <a:cubicBezTo>
                      <a:pt x="59" y="18"/>
                      <a:pt x="55" y="21"/>
                      <a:pt x="51" y="23"/>
                    </a:cubicBezTo>
                    <a:cubicBezTo>
                      <a:pt x="15" y="44"/>
                      <a:pt x="15" y="44"/>
                      <a:pt x="14" y="44"/>
                    </a:cubicBezTo>
                    <a:cubicBezTo>
                      <a:pt x="14" y="44"/>
                      <a:pt x="14" y="44"/>
                      <a:pt x="14" y="44"/>
                    </a:cubicBezTo>
                    <a:cubicBezTo>
                      <a:pt x="14" y="44"/>
                      <a:pt x="14" y="44"/>
                      <a:pt x="38" y="10"/>
                    </a:cubicBezTo>
                    <a:cubicBezTo>
                      <a:pt x="36" y="11"/>
                      <a:pt x="30" y="15"/>
                      <a:pt x="26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7"/>
                      <a:pt x="25" y="17"/>
                      <a:pt x="23" y="9"/>
                    </a:cubicBezTo>
                    <a:cubicBezTo>
                      <a:pt x="22" y="6"/>
                      <a:pt x="22" y="2"/>
                      <a:pt x="21" y="1"/>
                    </a:cubicBezTo>
                    <a:cubicBezTo>
                      <a:pt x="17" y="3"/>
                      <a:pt x="17" y="3"/>
                      <a:pt x="16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17" y="3"/>
                      <a:pt x="19" y="1"/>
                      <a:pt x="21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4" y="9"/>
                    </a:cubicBezTo>
                    <a:cubicBezTo>
                      <a:pt x="25" y="12"/>
                      <a:pt x="25" y="15"/>
                      <a:pt x="26" y="16"/>
                    </a:cubicBezTo>
                    <a:cubicBezTo>
                      <a:pt x="39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40" y="8"/>
                      <a:pt x="40" y="9"/>
                    </a:cubicBezTo>
                    <a:cubicBezTo>
                      <a:pt x="34" y="17"/>
                      <a:pt x="20" y="37"/>
                      <a:pt x="16" y="43"/>
                    </a:cubicBezTo>
                    <a:cubicBezTo>
                      <a:pt x="21" y="40"/>
                      <a:pt x="37" y="30"/>
                      <a:pt x="50" y="23"/>
                    </a:cubicBezTo>
                    <a:cubicBezTo>
                      <a:pt x="72" y="10"/>
                      <a:pt x="72" y="10"/>
                      <a:pt x="73" y="10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10"/>
                      <a:pt x="73" y="10"/>
                      <a:pt x="73" y="11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3" y="11"/>
                      <a:pt x="73" y="11"/>
                      <a:pt x="73" y="11"/>
                    </a:cubicBezTo>
                    <a:cubicBezTo>
                      <a:pt x="71" y="12"/>
                      <a:pt x="63" y="17"/>
                      <a:pt x="32" y="38"/>
                    </a:cubicBezTo>
                    <a:cubicBezTo>
                      <a:pt x="28" y="41"/>
                      <a:pt x="24" y="43"/>
                      <a:pt x="20" y="46"/>
                    </a:cubicBezTo>
                    <a:cubicBezTo>
                      <a:pt x="78" y="12"/>
                      <a:pt x="89" y="6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1" y="5"/>
                      <a:pt x="91" y="5"/>
                      <a:pt x="91" y="5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2" y="5"/>
                      <a:pt x="92" y="5"/>
                      <a:pt x="92" y="5"/>
                    </a:cubicBezTo>
                    <a:cubicBezTo>
                      <a:pt x="91" y="6"/>
                      <a:pt x="88" y="8"/>
                      <a:pt x="82" y="14"/>
                    </a:cubicBezTo>
                    <a:cubicBezTo>
                      <a:pt x="76" y="20"/>
                      <a:pt x="67" y="27"/>
                      <a:pt x="59" y="34"/>
                    </a:cubicBezTo>
                    <a:cubicBezTo>
                      <a:pt x="47" y="45"/>
                      <a:pt x="35" y="55"/>
                      <a:pt x="30" y="60"/>
                    </a:cubicBezTo>
                    <a:cubicBezTo>
                      <a:pt x="35" y="57"/>
                      <a:pt x="48" y="49"/>
                      <a:pt x="60" y="42"/>
                    </a:cubicBezTo>
                    <a:cubicBezTo>
                      <a:pt x="97" y="21"/>
                      <a:pt x="104" y="16"/>
                      <a:pt x="106" y="16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6"/>
                      <a:pt x="106" y="16"/>
                    </a:cubicBezTo>
                    <a:cubicBezTo>
                      <a:pt x="106" y="16"/>
                      <a:pt x="106" y="16"/>
                      <a:pt x="107" y="16"/>
                    </a:cubicBezTo>
                    <a:cubicBezTo>
                      <a:pt x="107" y="16"/>
                      <a:pt x="107" y="16"/>
                      <a:pt x="106" y="16"/>
                    </a:cubicBezTo>
                    <a:cubicBezTo>
                      <a:pt x="80" y="33"/>
                      <a:pt x="37" y="60"/>
                      <a:pt x="15" y="74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100" y="26"/>
                      <a:pt x="100" y="26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9" y="27"/>
                      <a:pt x="99" y="27"/>
                      <a:pt x="99" y="27"/>
                    </a:cubicBezTo>
                    <a:cubicBezTo>
                      <a:pt x="97" y="28"/>
                      <a:pt x="89" y="34"/>
                      <a:pt x="52" y="60"/>
                    </a:cubicBezTo>
                    <a:cubicBezTo>
                      <a:pt x="37" y="70"/>
                      <a:pt x="21" y="81"/>
                      <a:pt x="12" y="87"/>
                    </a:cubicBezTo>
                    <a:cubicBezTo>
                      <a:pt x="29" y="77"/>
                      <a:pt x="69" y="54"/>
                      <a:pt x="93" y="40"/>
                    </a:cubicBezTo>
                    <a:cubicBezTo>
                      <a:pt x="93" y="40"/>
                      <a:pt x="93" y="40"/>
                      <a:pt x="93" y="40"/>
                    </a:cubicBezTo>
                    <a:cubicBezTo>
                      <a:pt x="94" y="40"/>
                      <a:pt x="94" y="41"/>
                      <a:pt x="93" y="41"/>
                    </a:cubicBezTo>
                    <a:cubicBezTo>
                      <a:pt x="35" y="78"/>
                      <a:pt x="35" y="78"/>
                      <a:pt x="35" y="78"/>
                    </a:cubicBezTo>
                    <a:cubicBezTo>
                      <a:pt x="82" y="51"/>
                      <a:pt x="91" y="45"/>
                      <a:pt x="93" y="44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4" y="44"/>
                      <a:pt x="94" y="44"/>
                      <a:pt x="94" y="44"/>
                    </a:cubicBezTo>
                    <a:cubicBezTo>
                      <a:pt x="94" y="44"/>
                      <a:pt x="94" y="44"/>
                      <a:pt x="94" y="45"/>
                    </a:cubicBezTo>
                    <a:cubicBezTo>
                      <a:pt x="94" y="45"/>
                      <a:pt x="94" y="45"/>
                      <a:pt x="94" y="45"/>
                    </a:cubicBezTo>
                    <a:cubicBezTo>
                      <a:pt x="28" y="102"/>
                      <a:pt x="28" y="102"/>
                      <a:pt x="28" y="102"/>
                    </a:cubicBezTo>
                    <a:cubicBezTo>
                      <a:pt x="42" y="94"/>
                      <a:pt x="98" y="61"/>
                      <a:pt x="130" y="43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30" y="43"/>
                      <a:pt x="130" y="43"/>
                      <a:pt x="130" y="43"/>
                    </a:cubicBezTo>
                    <a:cubicBezTo>
                      <a:pt x="130" y="43"/>
                      <a:pt x="131" y="43"/>
                      <a:pt x="130" y="43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30" y="44"/>
                      <a:pt x="130" y="44"/>
                      <a:pt x="130" y="44"/>
                    </a:cubicBezTo>
                    <a:cubicBezTo>
                      <a:pt x="128" y="45"/>
                      <a:pt x="121" y="51"/>
                      <a:pt x="90" y="72"/>
                    </a:cubicBezTo>
                    <a:cubicBezTo>
                      <a:pt x="79" y="79"/>
                      <a:pt x="68" y="86"/>
                      <a:pt x="60" y="91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4" y="48"/>
                      <a:pt x="135" y="49"/>
                      <a:pt x="135" y="49"/>
                    </a:cubicBezTo>
                    <a:cubicBezTo>
                      <a:pt x="135" y="49"/>
                      <a:pt x="135" y="49"/>
                      <a:pt x="135" y="49"/>
                    </a:cubicBezTo>
                    <a:cubicBezTo>
                      <a:pt x="108" y="68"/>
                      <a:pt x="63" y="99"/>
                      <a:pt x="47" y="111"/>
                    </a:cubicBezTo>
                    <a:cubicBezTo>
                      <a:pt x="60" y="103"/>
                      <a:pt x="91" y="85"/>
                      <a:pt x="119" y="69"/>
                    </a:cubicBezTo>
                    <a:cubicBezTo>
                      <a:pt x="175" y="37"/>
                      <a:pt x="184" y="31"/>
                      <a:pt x="186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6" y="30"/>
                      <a:pt x="186" y="30"/>
                      <a:pt x="186" y="30"/>
                    </a:cubicBezTo>
                    <a:cubicBezTo>
                      <a:pt x="187" y="30"/>
                      <a:pt x="187" y="30"/>
                      <a:pt x="187" y="30"/>
                    </a:cubicBezTo>
                    <a:cubicBezTo>
                      <a:pt x="187" y="30"/>
                      <a:pt x="187" y="30"/>
                      <a:pt x="187" y="30"/>
                    </a:cubicBezTo>
                    <a:cubicBezTo>
                      <a:pt x="187" y="31"/>
                      <a:pt x="187" y="31"/>
                      <a:pt x="187" y="31"/>
                    </a:cubicBezTo>
                    <a:cubicBezTo>
                      <a:pt x="154" y="55"/>
                      <a:pt x="95" y="98"/>
                      <a:pt x="78" y="111"/>
                    </a:cubicBezTo>
                    <a:cubicBezTo>
                      <a:pt x="232" y="22"/>
                      <a:pt x="232" y="22"/>
                      <a:pt x="232" y="22"/>
                    </a:cubicBezTo>
                    <a:cubicBezTo>
                      <a:pt x="236" y="19"/>
                      <a:pt x="239" y="17"/>
                      <a:pt x="243" y="16"/>
                    </a:cubicBezTo>
                    <a:cubicBezTo>
                      <a:pt x="261" y="5"/>
                      <a:pt x="261" y="5"/>
                      <a:pt x="261" y="5"/>
                    </a:cubicBezTo>
                    <a:cubicBezTo>
                      <a:pt x="261" y="5"/>
                      <a:pt x="261" y="5"/>
                      <a:pt x="261" y="5"/>
                    </a:cubicBezTo>
                    <a:cubicBezTo>
                      <a:pt x="261" y="5"/>
                      <a:pt x="261" y="6"/>
                      <a:pt x="261" y="6"/>
                    </a:cubicBezTo>
                    <a:cubicBezTo>
                      <a:pt x="261" y="6"/>
                      <a:pt x="261" y="6"/>
                      <a:pt x="261" y="6"/>
                    </a:cubicBezTo>
                    <a:cubicBezTo>
                      <a:pt x="261" y="6"/>
                      <a:pt x="261" y="6"/>
                      <a:pt x="261" y="6"/>
                    </a:cubicBezTo>
                    <a:cubicBezTo>
                      <a:pt x="261" y="6"/>
                      <a:pt x="261" y="6"/>
                      <a:pt x="261" y="6"/>
                    </a:cubicBezTo>
                    <a:cubicBezTo>
                      <a:pt x="261" y="6"/>
                      <a:pt x="260" y="7"/>
                      <a:pt x="260" y="7"/>
                    </a:cubicBezTo>
                    <a:cubicBezTo>
                      <a:pt x="260" y="7"/>
                      <a:pt x="260" y="7"/>
                      <a:pt x="259" y="8"/>
                    </a:cubicBezTo>
                    <a:cubicBezTo>
                      <a:pt x="258" y="9"/>
                      <a:pt x="123" y="94"/>
                      <a:pt x="90" y="115"/>
                    </a:cubicBezTo>
                    <a:cubicBezTo>
                      <a:pt x="95" y="113"/>
                      <a:pt x="101" y="109"/>
                      <a:pt x="107" y="105"/>
                    </a:cubicBezTo>
                    <a:cubicBezTo>
                      <a:pt x="112" y="102"/>
                      <a:pt x="119" y="99"/>
                      <a:pt x="127" y="94"/>
                    </a:cubicBezTo>
                    <a:cubicBezTo>
                      <a:pt x="136" y="89"/>
                      <a:pt x="145" y="83"/>
                      <a:pt x="155" y="78"/>
                    </a:cubicBezTo>
                    <a:cubicBezTo>
                      <a:pt x="162" y="73"/>
                      <a:pt x="170" y="69"/>
                      <a:pt x="177" y="65"/>
                    </a:cubicBezTo>
                    <a:cubicBezTo>
                      <a:pt x="233" y="31"/>
                      <a:pt x="250" y="22"/>
                      <a:pt x="252" y="22"/>
                    </a:cubicBezTo>
                    <a:cubicBezTo>
                      <a:pt x="252" y="22"/>
                      <a:pt x="252" y="22"/>
                      <a:pt x="252" y="22"/>
                    </a:cubicBezTo>
                    <a:cubicBezTo>
                      <a:pt x="252" y="22"/>
                      <a:pt x="252" y="22"/>
                      <a:pt x="252" y="22"/>
                    </a:cubicBezTo>
                    <a:cubicBezTo>
                      <a:pt x="252" y="22"/>
                      <a:pt x="252" y="22"/>
                      <a:pt x="236" y="32"/>
                    </a:cubicBezTo>
                    <a:cubicBezTo>
                      <a:pt x="226" y="38"/>
                      <a:pt x="212" y="46"/>
                      <a:pt x="197" y="54"/>
                    </a:cubicBezTo>
                    <a:cubicBezTo>
                      <a:pt x="184" y="62"/>
                      <a:pt x="169" y="71"/>
                      <a:pt x="155" y="79"/>
                    </a:cubicBezTo>
                    <a:cubicBezTo>
                      <a:pt x="150" y="81"/>
                      <a:pt x="146" y="84"/>
                      <a:pt x="142" y="86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4" y="22"/>
                      <a:pt x="254" y="22"/>
                      <a:pt x="254" y="22"/>
                    </a:cubicBezTo>
                    <a:cubicBezTo>
                      <a:pt x="254" y="22"/>
                      <a:pt x="254" y="23"/>
                      <a:pt x="254" y="23"/>
                    </a:cubicBezTo>
                    <a:cubicBezTo>
                      <a:pt x="143" y="89"/>
                      <a:pt x="143" y="89"/>
                      <a:pt x="143" y="89"/>
                    </a:cubicBezTo>
                    <a:cubicBezTo>
                      <a:pt x="148" y="86"/>
                      <a:pt x="155" y="82"/>
                      <a:pt x="161" y="78"/>
                    </a:cubicBezTo>
                    <a:cubicBezTo>
                      <a:pt x="234" y="36"/>
                      <a:pt x="260" y="20"/>
                      <a:pt x="262" y="20"/>
                    </a:cubicBezTo>
                    <a:cubicBezTo>
                      <a:pt x="262" y="20"/>
                      <a:pt x="262" y="20"/>
                      <a:pt x="262" y="20"/>
                    </a:cubicBezTo>
                    <a:cubicBezTo>
                      <a:pt x="262" y="20"/>
                      <a:pt x="262" y="20"/>
                      <a:pt x="262" y="20"/>
                    </a:cubicBezTo>
                    <a:cubicBezTo>
                      <a:pt x="263" y="21"/>
                      <a:pt x="263" y="21"/>
                      <a:pt x="234" y="38"/>
                    </a:cubicBezTo>
                    <a:cubicBezTo>
                      <a:pt x="219" y="47"/>
                      <a:pt x="198" y="60"/>
                      <a:pt x="172" y="76"/>
                    </a:cubicBezTo>
                    <a:cubicBezTo>
                      <a:pt x="158" y="84"/>
                      <a:pt x="145" y="92"/>
                      <a:pt x="133" y="99"/>
                    </a:cubicBezTo>
                    <a:cubicBezTo>
                      <a:pt x="266" y="22"/>
                      <a:pt x="266" y="22"/>
                      <a:pt x="266" y="22"/>
                    </a:cubicBezTo>
                    <a:cubicBezTo>
                      <a:pt x="266" y="22"/>
                      <a:pt x="266" y="22"/>
                      <a:pt x="266" y="22"/>
                    </a:cubicBezTo>
                    <a:cubicBezTo>
                      <a:pt x="266" y="22"/>
                      <a:pt x="267" y="22"/>
                      <a:pt x="267" y="22"/>
                    </a:cubicBezTo>
                    <a:cubicBezTo>
                      <a:pt x="267" y="22"/>
                      <a:pt x="267" y="23"/>
                      <a:pt x="266" y="23"/>
                    </a:cubicBezTo>
                    <a:cubicBezTo>
                      <a:pt x="266" y="23"/>
                      <a:pt x="266" y="23"/>
                      <a:pt x="266" y="23"/>
                    </a:cubicBezTo>
                    <a:cubicBezTo>
                      <a:pt x="266" y="23"/>
                      <a:pt x="266" y="23"/>
                      <a:pt x="266" y="23"/>
                    </a:cubicBezTo>
                    <a:cubicBezTo>
                      <a:pt x="265" y="24"/>
                      <a:pt x="260" y="27"/>
                      <a:pt x="243" y="38"/>
                    </a:cubicBezTo>
                    <a:cubicBezTo>
                      <a:pt x="231" y="46"/>
                      <a:pt x="214" y="57"/>
                      <a:pt x="192" y="71"/>
                    </a:cubicBezTo>
                    <a:cubicBezTo>
                      <a:pt x="169" y="85"/>
                      <a:pt x="145" y="100"/>
                      <a:pt x="131" y="109"/>
                    </a:cubicBezTo>
                    <a:cubicBezTo>
                      <a:pt x="155" y="95"/>
                      <a:pt x="207" y="65"/>
                      <a:pt x="237" y="48"/>
                    </a:cubicBezTo>
                    <a:cubicBezTo>
                      <a:pt x="237" y="47"/>
                      <a:pt x="238" y="47"/>
                      <a:pt x="238" y="48"/>
                    </a:cubicBezTo>
                    <a:cubicBezTo>
                      <a:pt x="238" y="48"/>
                      <a:pt x="238" y="48"/>
                      <a:pt x="238" y="48"/>
                    </a:cubicBezTo>
                    <a:cubicBezTo>
                      <a:pt x="148" y="118"/>
                      <a:pt x="148" y="118"/>
                      <a:pt x="148" y="118"/>
                    </a:cubicBezTo>
                    <a:cubicBezTo>
                      <a:pt x="229" y="71"/>
                      <a:pt x="247" y="61"/>
                      <a:pt x="251" y="59"/>
                    </a:cubicBezTo>
                    <a:cubicBezTo>
                      <a:pt x="251" y="58"/>
                      <a:pt x="252" y="58"/>
                      <a:pt x="252" y="58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2" y="58"/>
                      <a:pt x="252" y="58"/>
                      <a:pt x="252" y="58"/>
                    </a:cubicBezTo>
                    <a:cubicBezTo>
                      <a:pt x="252" y="59"/>
                      <a:pt x="252" y="59"/>
                      <a:pt x="252" y="59"/>
                    </a:cubicBezTo>
                    <a:cubicBezTo>
                      <a:pt x="226" y="76"/>
                      <a:pt x="181" y="106"/>
                      <a:pt x="163" y="119"/>
                    </a:cubicBezTo>
                    <a:cubicBezTo>
                      <a:pt x="182" y="108"/>
                      <a:pt x="225" y="83"/>
                      <a:pt x="250" y="68"/>
                    </a:cubicBezTo>
                    <a:cubicBezTo>
                      <a:pt x="251" y="68"/>
                      <a:pt x="251" y="68"/>
                      <a:pt x="251" y="68"/>
                    </a:cubicBezTo>
                    <a:cubicBezTo>
                      <a:pt x="251" y="68"/>
                      <a:pt x="251" y="69"/>
                      <a:pt x="251" y="69"/>
                    </a:cubicBezTo>
                    <a:cubicBezTo>
                      <a:pt x="188" y="120"/>
                      <a:pt x="188" y="120"/>
                      <a:pt x="188" y="120"/>
                    </a:cubicBezTo>
                    <a:cubicBezTo>
                      <a:pt x="216" y="104"/>
                      <a:pt x="216" y="104"/>
                      <a:pt x="216" y="104"/>
                    </a:cubicBezTo>
                    <a:cubicBezTo>
                      <a:pt x="216" y="104"/>
                      <a:pt x="216" y="104"/>
                      <a:pt x="216" y="104"/>
                    </a:cubicBezTo>
                    <a:cubicBezTo>
                      <a:pt x="216" y="104"/>
                      <a:pt x="216" y="105"/>
                      <a:pt x="216" y="105"/>
                    </a:cubicBezTo>
                    <a:cubicBezTo>
                      <a:pt x="203" y="118"/>
                      <a:pt x="203" y="118"/>
                      <a:pt x="203" y="118"/>
                    </a:cubicBezTo>
                    <a:cubicBezTo>
                      <a:pt x="203" y="118"/>
                      <a:pt x="203" y="118"/>
                      <a:pt x="203" y="118"/>
                    </a:cubicBezTo>
                    <a:cubicBezTo>
                      <a:pt x="203" y="119"/>
                      <a:pt x="203" y="119"/>
                      <a:pt x="203" y="119"/>
                    </a:cubicBezTo>
                    <a:cubicBezTo>
                      <a:pt x="203" y="119"/>
                      <a:pt x="203" y="119"/>
                      <a:pt x="203" y="119"/>
                    </a:cubicBezTo>
                    <a:cubicBezTo>
                      <a:pt x="203" y="119"/>
                      <a:pt x="203" y="119"/>
                      <a:pt x="203" y="119"/>
                    </a:cubicBezTo>
                    <a:cubicBezTo>
                      <a:pt x="203" y="119"/>
                      <a:pt x="200" y="121"/>
                      <a:pt x="200" y="121"/>
                    </a:cubicBezTo>
                    <a:cubicBezTo>
                      <a:pt x="200" y="121"/>
                      <a:pt x="200" y="121"/>
                      <a:pt x="200" y="121"/>
                    </a:cubicBezTo>
                    <a:cubicBezTo>
                      <a:pt x="199" y="120"/>
                      <a:pt x="199" y="120"/>
                      <a:pt x="200" y="120"/>
                    </a:cubicBezTo>
                    <a:cubicBezTo>
                      <a:pt x="213" y="107"/>
                      <a:pt x="213" y="107"/>
                      <a:pt x="213" y="107"/>
                    </a:cubicBezTo>
                    <a:cubicBezTo>
                      <a:pt x="183" y="124"/>
                      <a:pt x="183" y="124"/>
                      <a:pt x="183" y="124"/>
                    </a:cubicBezTo>
                    <a:cubicBezTo>
                      <a:pt x="183" y="124"/>
                      <a:pt x="183" y="124"/>
                      <a:pt x="183" y="124"/>
                    </a:cubicBezTo>
                    <a:cubicBezTo>
                      <a:pt x="182" y="124"/>
                      <a:pt x="182" y="123"/>
                      <a:pt x="183" y="123"/>
                    </a:cubicBezTo>
                    <a:cubicBezTo>
                      <a:pt x="246" y="72"/>
                      <a:pt x="246" y="72"/>
                      <a:pt x="246" y="72"/>
                    </a:cubicBezTo>
                    <a:cubicBezTo>
                      <a:pt x="237" y="77"/>
                      <a:pt x="220" y="87"/>
                      <a:pt x="202" y="97"/>
                    </a:cubicBezTo>
                    <a:cubicBezTo>
                      <a:pt x="190" y="104"/>
                      <a:pt x="178" y="111"/>
                      <a:pt x="169" y="116"/>
                    </a:cubicBezTo>
                    <a:cubicBezTo>
                      <a:pt x="159" y="122"/>
                      <a:pt x="155" y="124"/>
                      <a:pt x="154" y="125"/>
                    </a:cubicBezTo>
                    <a:cubicBezTo>
                      <a:pt x="154" y="125"/>
                      <a:pt x="154" y="125"/>
                      <a:pt x="154" y="125"/>
                    </a:cubicBezTo>
                    <a:cubicBezTo>
                      <a:pt x="154" y="125"/>
                      <a:pt x="154" y="125"/>
                      <a:pt x="154" y="125"/>
                    </a:cubicBezTo>
                    <a:cubicBezTo>
                      <a:pt x="153" y="125"/>
                      <a:pt x="153" y="125"/>
                      <a:pt x="153" y="125"/>
                    </a:cubicBezTo>
                    <a:cubicBezTo>
                      <a:pt x="153" y="125"/>
                      <a:pt x="153" y="124"/>
                      <a:pt x="153" y="124"/>
                    </a:cubicBezTo>
                    <a:cubicBezTo>
                      <a:pt x="153" y="124"/>
                      <a:pt x="153" y="124"/>
                      <a:pt x="153" y="124"/>
                    </a:cubicBezTo>
                    <a:cubicBezTo>
                      <a:pt x="153" y="124"/>
                      <a:pt x="153" y="124"/>
                      <a:pt x="153" y="124"/>
                    </a:cubicBezTo>
                    <a:cubicBezTo>
                      <a:pt x="155" y="123"/>
                      <a:pt x="158" y="121"/>
                      <a:pt x="169" y="114"/>
                    </a:cubicBezTo>
                    <a:cubicBezTo>
                      <a:pt x="178" y="107"/>
                      <a:pt x="190" y="99"/>
                      <a:pt x="202" y="91"/>
                    </a:cubicBezTo>
                    <a:cubicBezTo>
                      <a:pt x="216" y="82"/>
                      <a:pt x="230" y="72"/>
                      <a:pt x="240" y="66"/>
                    </a:cubicBezTo>
                    <a:cubicBezTo>
                      <a:pt x="211" y="83"/>
                      <a:pt x="144" y="121"/>
                      <a:pt x="143" y="122"/>
                    </a:cubicBezTo>
                    <a:cubicBezTo>
                      <a:pt x="143" y="122"/>
                      <a:pt x="143" y="122"/>
                      <a:pt x="143" y="122"/>
                    </a:cubicBezTo>
                    <a:cubicBezTo>
                      <a:pt x="142" y="122"/>
                      <a:pt x="142" y="121"/>
                      <a:pt x="143" y="121"/>
                    </a:cubicBezTo>
                    <a:cubicBezTo>
                      <a:pt x="231" y="52"/>
                      <a:pt x="231" y="52"/>
                      <a:pt x="231" y="52"/>
                    </a:cubicBezTo>
                    <a:cubicBezTo>
                      <a:pt x="181" y="81"/>
                      <a:pt x="125" y="114"/>
                      <a:pt x="118" y="117"/>
                    </a:cubicBezTo>
                    <a:cubicBezTo>
                      <a:pt x="118" y="118"/>
                      <a:pt x="118" y="118"/>
                      <a:pt x="118" y="118"/>
                    </a:cubicBezTo>
                    <a:cubicBezTo>
                      <a:pt x="118" y="118"/>
                      <a:pt x="118" y="118"/>
                      <a:pt x="118" y="118"/>
                    </a:cubicBezTo>
                    <a:cubicBezTo>
                      <a:pt x="117" y="118"/>
                      <a:pt x="117" y="118"/>
                      <a:pt x="117" y="118"/>
                    </a:cubicBezTo>
                    <a:cubicBezTo>
                      <a:pt x="117" y="118"/>
                      <a:pt x="117" y="118"/>
                      <a:pt x="117" y="117"/>
                    </a:cubicBezTo>
                    <a:cubicBezTo>
                      <a:pt x="117" y="117"/>
                      <a:pt x="117" y="117"/>
                      <a:pt x="117" y="117"/>
                    </a:cubicBezTo>
                    <a:cubicBezTo>
                      <a:pt x="157" y="92"/>
                      <a:pt x="226" y="48"/>
                      <a:pt x="254" y="30"/>
                    </a:cubicBezTo>
                    <a:cubicBezTo>
                      <a:pt x="81" y="130"/>
                      <a:pt x="81" y="130"/>
                      <a:pt x="81" y="130"/>
                    </a:cubicBezTo>
                    <a:cubicBezTo>
                      <a:pt x="81" y="130"/>
                      <a:pt x="81" y="130"/>
                      <a:pt x="80" y="1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1" name="Freeform 287"/>
              <p:cNvSpPr/>
              <p:nvPr/>
            </p:nvSpPr>
            <p:spPr bwMode="auto">
              <a:xfrm>
                <a:off x="3914776" y="6084888"/>
                <a:ext cx="638175" cy="714375"/>
              </a:xfrm>
              <a:custGeom>
                <a:avLst/>
                <a:gdLst>
                  <a:gd name="T0" fmla="*/ 109 w 197"/>
                  <a:gd name="T1" fmla="*/ 207 h 220"/>
                  <a:gd name="T2" fmla="*/ 109 w 197"/>
                  <a:gd name="T3" fmla="*/ 206 h 220"/>
                  <a:gd name="T4" fmla="*/ 88 w 197"/>
                  <a:gd name="T5" fmla="*/ 218 h 220"/>
                  <a:gd name="T6" fmla="*/ 96 w 197"/>
                  <a:gd name="T7" fmla="*/ 196 h 220"/>
                  <a:gd name="T8" fmla="*/ 104 w 197"/>
                  <a:gd name="T9" fmla="*/ 175 h 220"/>
                  <a:gd name="T10" fmla="*/ 107 w 197"/>
                  <a:gd name="T11" fmla="*/ 172 h 220"/>
                  <a:gd name="T12" fmla="*/ 104 w 197"/>
                  <a:gd name="T13" fmla="*/ 158 h 220"/>
                  <a:gd name="T14" fmla="*/ 179 w 197"/>
                  <a:gd name="T15" fmla="*/ 101 h 220"/>
                  <a:gd name="T16" fmla="*/ 91 w 197"/>
                  <a:gd name="T17" fmla="*/ 151 h 220"/>
                  <a:gd name="T18" fmla="*/ 110 w 197"/>
                  <a:gd name="T19" fmla="*/ 122 h 220"/>
                  <a:gd name="T20" fmla="*/ 94 w 197"/>
                  <a:gd name="T21" fmla="*/ 118 h 220"/>
                  <a:gd name="T22" fmla="*/ 42 w 197"/>
                  <a:gd name="T23" fmla="*/ 127 h 220"/>
                  <a:gd name="T24" fmla="*/ 18 w 197"/>
                  <a:gd name="T25" fmla="*/ 128 h 220"/>
                  <a:gd name="T26" fmla="*/ 45 w 197"/>
                  <a:gd name="T27" fmla="*/ 108 h 220"/>
                  <a:gd name="T28" fmla="*/ 8 w 197"/>
                  <a:gd name="T29" fmla="*/ 112 h 220"/>
                  <a:gd name="T30" fmla="*/ 1 w 197"/>
                  <a:gd name="T31" fmla="*/ 115 h 220"/>
                  <a:gd name="T32" fmla="*/ 94 w 197"/>
                  <a:gd name="T33" fmla="*/ 58 h 220"/>
                  <a:gd name="T34" fmla="*/ 4 w 197"/>
                  <a:gd name="T35" fmla="*/ 106 h 220"/>
                  <a:gd name="T36" fmla="*/ 3 w 197"/>
                  <a:gd name="T37" fmla="*/ 91 h 220"/>
                  <a:gd name="T38" fmla="*/ 61 w 197"/>
                  <a:gd name="T39" fmla="*/ 53 h 220"/>
                  <a:gd name="T40" fmla="*/ 17 w 197"/>
                  <a:gd name="T41" fmla="*/ 78 h 220"/>
                  <a:gd name="T42" fmla="*/ 8 w 197"/>
                  <a:gd name="T43" fmla="*/ 82 h 220"/>
                  <a:gd name="T44" fmla="*/ 11 w 197"/>
                  <a:gd name="T45" fmla="*/ 48 h 220"/>
                  <a:gd name="T46" fmla="*/ 12 w 197"/>
                  <a:gd name="T47" fmla="*/ 46 h 220"/>
                  <a:gd name="T48" fmla="*/ 26 w 197"/>
                  <a:gd name="T49" fmla="*/ 63 h 220"/>
                  <a:gd name="T50" fmla="*/ 93 w 197"/>
                  <a:gd name="T51" fmla="*/ 33 h 220"/>
                  <a:gd name="T52" fmla="*/ 77 w 197"/>
                  <a:gd name="T53" fmla="*/ 43 h 220"/>
                  <a:gd name="T54" fmla="*/ 87 w 197"/>
                  <a:gd name="T55" fmla="*/ 41 h 220"/>
                  <a:gd name="T56" fmla="*/ 189 w 197"/>
                  <a:gd name="T57" fmla="*/ 0 h 220"/>
                  <a:gd name="T58" fmla="*/ 194 w 197"/>
                  <a:gd name="T59" fmla="*/ 4 h 220"/>
                  <a:gd name="T60" fmla="*/ 23 w 197"/>
                  <a:gd name="T61" fmla="*/ 124 h 220"/>
                  <a:gd name="T62" fmla="*/ 179 w 197"/>
                  <a:gd name="T63" fmla="*/ 35 h 220"/>
                  <a:gd name="T64" fmla="*/ 191 w 197"/>
                  <a:gd name="T65" fmla="*/ 42 h 220"/>
                  <a:gd name="T66" fmla="*/ 162 w 197"/>
                  <a:gd name="T67" fmla="*/ 78 h 220"/>
                  <a:gd name="T68" fmla="*/ 114 w 197"/>
                  <a:gd name="T69" fmla="*/ 118 h 220"/>
                  <a:gd name="T70" fmla="*/ 146 w 197"/>
                  <a:gd name="T71" fmla="*/ 101 h 220"/>
                  <a:gd name="T72" fmla="*/ 185 w 197"/>
                  <a:gd name="T73" fmla="*/ 97 h 220"/>
                  <a:gd name="T74" fmla="*/ 185 w 197"/>
                  <a:gd name="T75" fmla="*/ 97 h 220"/>
                  <a:gd name="T76" fmla="*/ 173 w 197"/>
                  <a:gd name="T77" fmla="*/ 118 h 220"/>
                  <a:gd name="T78" fmla="*/ 180 w 197"/>
                  <a:gd name="T79" fmla="*/ 131 h 220"/>
                  <a:gd name="T80" fmla="*/ 180 w 197"/>
                  <a:gd name="T81" fmla="*/ 132 h 220"/>
                  <a:gd name="T82" fmla="*/ 197 w 197"/>
                  <a:gd name="T83" fmla="*/ 124 h 220"/>
                  <a:gd name="T84" fmla="*/ 192 w 197"/>
                  <a:gd name="T85" fmla="*/ 142 h 220"/>
                  <a:gd name="T86" fmla="*/ 142 w 197"/>
                  <a:gd name="T87" fmla="*/ 186 h 220"/>
                  <a:gd name="T88" fmla="*/ 175 w 197"/>
                  <a:gd name="T89" fmla="*/ 168 h 220"/>
                  <a:gd name="T90" fmla="*/ 168 w 197"/>
                  <a:gd name="T91" fmla="*/ 173 h 220"/>
                  <a:gd name="T92" fmla="*/ 190 w 197"/>
                  <a:gd name="T93" fmla="*/ 162 h 220"/>
                  <a:gd name="T94" fmla="*/ 190 w 197"/>
                  <a:gd name="T95" fmla="*/ 163 h 220"/>
                  <a:gd name="T96" fmla="*/ 145 w 197"/>
                  <a:gd name="T97" fmla="*/ 194 h 220"/>
                  <a:gd name="T98" fmla="*/ 145 w 197"/>
                  <a:gd name="T99" fmla="*/ 195 h 220"/>
                  <a:gd name="T100" fmla="*/ 181 w 197"/>
                  <a:gd name="T101" fmla="*/ 168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7" h="220">
                    <a:moveTo>
                      <a:pt x="91" y="220"/>
                    </a:moveTo>
                    <a:cubicBezTo>
                      <a:pt x="91" y="220"/>
                      <a:pt x="91" y="220"/>
                      <a:pt x="91" y="220"/>
                    </a:cubicBezTo>
                    <a:cubicBezTo>
                      <a:pt x="91" y="219"/>
                      <a:pt x="91" y="219"/>
                      <a:pt x="91" y="219"/>
                    </a:cubicBezTo>
                    <a:cubicBezTo>
                      <a:pt x="101" y="213"/>
                      <a:pt x="120" y="202"/>
                      <a:pt x="136" y="192"/>
                    </a:cubicBezTo>
                    <a:cubicBezTo>
                      <a:pt x="110" y="207"/>
                      <a:pt x="109" y="207"/>
                      <a:pt x="109" y="207"/>
                    </a:cubicBezTo>
                    <a:cubicBezTo>
                      <a:pt x="109" y="207"/>
                      <a:pt x="109" y="207"/>
                      <a:pt x="109" y="207"/>
                    </a:cubicBezTo>
                    <a:cubicBezTo>
                      <a:pt x="109" y="207"/>
                      <a:pt x="109" y="207"/>
                      <a:pt x="109" y="206"/>
                    </a:cubicBezTo>
                    <a:cubicBezTo>
                      <a:pt x="109" y="206"/>
                      <a:pt x="109" y="206"/>
                      <a:pt x="109" y="206"/>
                    </a:cubicBezTo>
                    <a:cubicBezTo>
                      <a:pt x="109" y="206"/>
                      <a:pt x="109" y="206"/>
                      <a:pt x="109" y="206"/>
                    </a:cubicBezTo>
                    <a:cubicBezTo>
                      <a:pt x="109" y="206"/>
                      <a:pt x="109" y="206"/>
                      <a:pt x="109" y="206"/>
                    </a:cubicBezTo>
                    <a:cubicBezTo>
                      <a:pt x="89" y="218"/>
                      <a:pt x="88" y="219"/>
                      <a:pt x="88" y="219"/>
                    </a:cubicBezTo>
                    <a:cubicBezTo>
                      <a:pt x="87" y="219"/>
                      <a:pt x="87" y="218"/>
                      <a:pt x="87" y="218"/>
                    </a:cubicBezTo>
                    <a:cubicBezTo>
                      <a:pt x="87" y="218"/>
                      <a:pt x="87" y="218"/>
                      <a:pt x="88" y="218"/>
                    </a:cubicBezTo>
                    <a:cubicBezTo>
                      <a:pt x="88" y="218"/>
                      <a:pt x="88" y="218"/>
                      <a:pt x="88" y="218"/>
                    </a:cubicBezTo>
                    <a:cubicBezTo>
                      <a:pt x="88" y="218"/>
                      <a:pt x="88" y="218"/>
                      <a:pt x="88" y="218"/>
                    </a:cubicBezTo>
                    <a:cubicBezTo>
                      <a:pt x="89" y="216"/>
                      <a:pt x="97" y="210"/>
                      <a:pt x="134" y="183"/>
                    </a:cubicBezTo>
                    <a:cubicBezTo>
                      <a:pt x="154" y="168"/>
                      <a:pt x="177" y="152"/>
                      <a:pt x="186" y="145"/>
                    </a:cubicBezTo>
                    <a:cubicBezTo>
                      <a:pt x="97" y="197"/>
                      <a:pt x="97" y="197"/>
                      <a:pt x="97" y="197"/>
                    </a:cubicBezTo>
                    <a:cubicBezTo>
                      <a:pt x="96" y="197"/>
                      <a:pt x="96" y="197"/>
                      <a:pt x="96" y="196"/>
                    </a:cubicBezTo>
                    <a:cubicBezTo>
                      <a:pt x="96" y="196"/>
                      <a:pt x="96" y="196"/>
                      <a:pt x="96" y="196"/>
                    </a:cubicBezTo>
                    <a:cubicBezTo>
                      <a:pt x="188" y="129"/>
                      <a:pt x="188" y="129"/>
                      <a:pt x="188" y="129"/>
                    </a:cubicBezTo>
                    <a:cubicBezTo>
                      <a:pt x="120" y="169"/>
                      <a:pt x="119" y="169"/>
                      <a:pt x="119" y="169"/>
                    </a:cubicBezTo>
                    <a:cubicBezTo>
                      <a:pt x="119" y="168"/>
                      <a:pt x="119" y="168"/>
                      <a:pt x="119" y="168"/>
                    </a:cubicBezTo>
                    <a:cubicBezTo>
                      <a:pt x="118" y="168"/>
                      <a:pt x="118" y="168"/>
                      <a:pt x="123" y="165"/>
                    </a:cubicBezTo>
                    <a:cubicBezTo>
                      <a:pt x="109" y="173"/>
                      <a:pt x="105" y="175"/>
                      <a:pt x="104" y="175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04" y="176"/>
                      <a:pt x="104" y="176"/>
                      <a:pt x="104" y="176"/>
                    </a:cubicBezTo>
                    <a:cubicBezTo>
                      <a:pt x="104" y="175"/>
                      <a:pt x="104" y="175"/>
                      <a:pt x="104" y="175"/>
                    </a:cubicBezTo>
                    <a:cubicBezTo>
                      <a:pt x="103" y="175"/>
                      <a:pt x="103" y="175"/>
                      <a:pt x="107" y="172"/>
                    </a:cubicBezTo>
                    <a:cubicBezTo>
                      <a:pt x="110" y="170"/>
                      <a:pt x="113" y="167"/>
                      <a:pt x="117" y="164"/>
                    </a:cubicBezTo>
                    <a:cubicBezTo>
                      <a:pt x="133" y="151"/>
                      <a:pt x="160" y="128"/>
                      <a:pt x="169" y="120"/>
                    </a:cubicBezTo>
                    <a:cubicBezTo>
                      <a:pt x="141" y="137"/>
                      <a:pt x="108" y="156"/>
                      <a:pt x="104" y="158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8"/>
                      <a:pt x="104" y="158"/>
                      <a:pt x="104" y="158"/>
                    </a:cubicBezTo>
                    <a:cubicBezTo>
                      <a:pt x="104" y="158"/>
                      <a:pt x="104" y="158"/>
                      <a:pt x="103" y="158"/>
                    </a:cubicBezTo>
                    <a:cubicBezTo>
                      <a:pt x="103" y="157"/>
                      <a:pt x="103" y="157"/>
                      <a:pt x="116" y="148"/>
                    </a:cubicBezTo>
                    <a:cubicBezTo>
                      <a:pt x="124" y="142"/>
                      <a:pt x="134" y="134"/>
                      <a:pt x="144" y="127"/>
                    </a:cubicBezTo>
                    <a:cubicBezTo>
                      <a:pt x="158" y="116"/>
                      <a:pt x="172" y="106"/>
                      <a:pt x="179" y="101"/>
                    </a:cubicBezTo>
                    <a:cubicBezTo>
                      <a:pt x="170" y="106"/>
                      <a:pt x="152" y="116"/>
                      <a:pt x="136" y="126"/>
                    </a:cubicBezTo>
                    <a:cubicBezTo>
                      <a:pt x="92" y="152"/>
                      <a:pt x="92" y="152"/>
                      <a:pt x="91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1" y="151"/>
                      <a:pt x="91" y="151"/>
                      <a:pt x="91" y="151"/>
                    </a:cubicBezTo>
                    <a:cubicBezTo>
                      <a:pt x="92" y="150"/>
                      <a:pt x="93" y="148"/>
                      <a:pt x="97" y="145"/>
                    </a:cubicBezTo>
                    <a:cubicBezTo>
                      <a:pt x="101" y="141"/>
                      <a:pt x="106" y="137"/>
                      <a:pt x="112" y="131"/>
                    </a:cubicBezTo>
                    <a:cubicBezTo>
                      <a:pt x="123" y="121"/>
                      <a:pt x="137" y="108"/>
                      <a:pt x="143" y="103"/>
                    </a:cubicBezTo>
                    <a:cubicBezTo>
                      <a:pt x="110" y="122"/>
                      <a:pt x="110" y="122"/>
                      <a:pt x="110" y="122"/>
                    </a:cubicBezTo>
                    <a:cubicBezTo>
                      <a:pt x="110" y="122"/>
                      <a:pt x="109" y="122"/>
                      <a:pt x="109" y="122"/>
                    </a:cubicBezTo>
                    <a:cubicBezTo>
                      <a:pt x="109" y="122"/>
                      <a:pt x="109" y="121"/>
                      <a:pt x="109" y="121"/>
                    </a:cubicBezTo>
                    <a:cubicBezTo>
                      <a:pt x="121" y="112"/>
                      <a:pt x="148" y="89"/>
                      <a:pt x="158" y="81"/>
                    </a:cubicBezTo>
                    <a:cubicBezTo>
                      <a:pt x="95" y="118"/>
                      <a:pt x="95" y="118"/>
                      <a:pt x="95" y="118"/>
                    </a:cubicBezTo>
                    <a:cubicBezTo>
                      <a:pt x="95" y="118"/>
                      <a:pt x="94" y="118"/>
                      <a:pt x="94" y="118"/>
                    </a:cubicBezTo>
                    <a:cubicBezTo>
                      <a:pt x="94" y="117"/>
                      <a:pt x="94" y="117"/>
                      <a:pt x="94" y="117"/>
                    </a:cubicBezTo>
                    <a:cubicBezTo>
                      <a:pt x="186" y="46"/>
                      <a:pt x="186" y="46"/>
                      <a:pt x="186" y="46"/>
                    </a:cubicBezTo>
                    <a:cubicBezTo>
                      <a:pt x="43" y="128"/>
                      <a:pt x="43" y="128"/>
                      <a:pt x="43" y="128"/>
                    </a:cubicBezTo>
                    <a:cubicBezTo>
                      <a:pt x="43" y="128"/>
                      <a:pt x="42" y="128"/>
                      <a:pt x="42" y="128"/>
                    </a:cubicBezTo>
                    <a:cubicBezTo>
                      <a:pt x="42" y="128"/>
                      <a:pt x="42" y="128"/>
                      <a:pt x="42" y="127"/>
                    </a:cubicBezTo>
                    <a:cubicBezTo>
                      <a:pt x="82" y="101"/>
                      <a:pt x="152" y="53"/>
                      <a:pt x="173" y="39"/>
                    </a:cubicBezTo>
                    <a:cubicBezTo>
                      <a:pt x="39" y="116"/>
                      <a:pt x="21" y="126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8" y="128"/>
                      <a:pt x="18" y="128"/>
                      <a:pt x="18" y="128"/>
                    </a:cubicBezTo>
                    <a:cubicBezTo>
                      <a:pt x="17" y="128"/>
                      <a:pt x="17" y="128"/>
                      <a:pt x="17" y="128"/>
                    </a:cubicBezTo>
                    <a:cubicBezTo>
                      <a:pt x="17" y="128"/>
                      <a:pt x="17" y="128"/>
                      <a:pt x="18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8" y="127"/>
                      <a:pt x="18" y="127"/>
                      <a:pt x="18" y="127"/>
                    </a:cubicBezTo>
                    <a:cubicBezTo>
                      <a:pt x="19" y="126"/>
                      <a:pt x="24" y="122"/>
                      <a:pt x="45" y="108"/>
                    </a:cubicBezTo>
                    <a:cubicBezTo>
                      <a:pt x="59" y="97"/>
                      <a:pt x="80" y="83"/>
                      <a:pt x="106" y="65"/>
                    </a:cubicBezTo>
                    <a:cubicBezTo>
                      <a:pt x="139" y="42"/>
                      <a:pt x="172" y="19"/>
                      <a:pt x="187" y="9"/>
                    </a:cubicBezTo>
                    <a:cubicBezTo>
                      <a:pt x="168" y="19"/>
                      <a:pt x="121" y="47"/>
                      <a:pt x="81" y="70"/>
                    </a:cubicBezTo>
                    <a:cubicBezTo>
                      <a:pt x="60" y="82"/>
                      <a:pt x="40" y="94"/>
                      <a:pt x="25" y="102"/>
                    </a:cubicBezTo>
                    <a:cubicBezTo>
                      <a:pt x="18" y="107"/>
                      <a:pt x="12" y="110"/>
                      <a:pt x="8" y="112"/>
                    </a:cubicBezTo>
                    <a:cubicBezTo>
                      <a:pt x="4" y="115"/>
                      <a:pt x="2" y="116"/>
                      <a:pt x="1" y="116"/>
                    </a:cubicBezTo>
                    <a:cubicBezTo>
                      <a:pt x="1" y="116"/>
                      <a:pt x="1" y="116"/>
                      <a:pt x="1" y="116"/>
                    </a:cubicBezTo>
                    <a:cubicBezTo>
                      <a:pt x="1" y="116"/>
                      <a:pt x="1" y="116"/>
                      <a:pt x="1" y="116"/>
                    </a:cubicBezTo>
                    <a:cubicBezTo>
                      <a:pt x="1" y="116"/>
                      <a:pt x="1" y="116"/>
                      <a:pt x="0" y="116"/>
                    </a:cubicBezTo>
                    <a:cubicBezTo>
                      <a:pt x="0" y="116"/>
                      <a:pt x="0" y="116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1" y="115"/>
                      <a:pt x="1" y="115"/>
                      <a:pt x="1" y="115"/>
                    </a:cubicBezTo>
                    <a:cubicBezTo>
                      <a:pt x="2" y="114"/>
                      <a:pt x="4" y="113"/>
                      <a:pt x="9" y="110"/>
                    </a:cubicBezTo>
                    <a:cubicBezTo>
                      <a:pt x="14" y="107"/>
                      <a:pt x="21" y="103"/>
                      <a:pt x="30" y="97"/>
                    </a:cubicBezTo>
                    <a:cubicBezTo>
                      <a:pt x="47" y="86"/>
                      <a:pt x="71" y="72"/>
                      <a:pt x="94" y="58"/>
                    </a:cubicBezTo>
                    <a:cubicBezTo>
                      <a:pt x="118" y="43"/>
                      <a:pt x="142" y="28"/>
                      <a:pt x="160" y="17"/>
                    </a:cubicBezTo>
                    <a:cubicBezTo>
                      <a:pt x="5" y="107"/>
                      <a:pt x="5" y="107"/>
                      <a:pt x="5" y="107"/>
                    </a:cubicBezTo>
                    <a:cubicBezTo>
                      <a:pt x="4" y="107"/>
                      <a:pt x="4" y="107"/>
                      <a:pt x="4" y="107"/>
                    </a:cubicBezTo>
                    <a:cubicBezTo>
                      <a:pt x="4" y="107"/>
                      <a:pt x="4" y="106"/>
                      <a:pt x="4" y="106"/>
                    </a:cubicBezTo>
                    <a:cubicBezTo>
                      <a:pt x="4" y="106"/>
                      <a:pt x="4" y="106"/>
                      <a:pt x="4" y="106"/>
                    </a:cubicBezTo>
                    <a:cubicBezTo>
                      <a:pt x="4" y="106"/>
                      <a:pt x="4" y="106"/>
                      <a:pt x="4" y="106"/>
                    </a:cubicBezTo>
                    <a:cubicBezTo>
                      <a:pt x="6" y="104"/>
                      <a:pt x="14" y="98"/>
                      <a:pt x="46" y="73"/>
                    </a:cubicBezTo>
                    <a:cubicBezTo>
                      <a:pt x="60" y="62"/>
                      <a:pt x="74" y="51"/>
                      <a:pt x="82" y="46"/>
                    </a:cubicBezTo>
                    <a:cubicBezTo>
                      <a:pt x="19" y="82"/>
                      <a:pt x="6" y="89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3" y="91"/>
                      <a:pt x="3" y="91"/>
                      <a:pt x="3" y="91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1"/>
                      <a:pt x="2" y="91"/>
                    </a:cubicBezTo>
                    <a:cubicBezTo>
                      <a:pt x="2" y="91"/>
                      <a:pt x="2" y="90"/>
                      <a:pt x="2" y="90"/>
                    </a:cubicBezTo>
                    <a:cubicBezTo>
                      <a:pt x="3" y="90"/>
                      <a:pt x="39" y="67"/>
                      <a:pt x="61" y="53"/>
                    </a:cubicBezTo>
                    <a:cubicBezTo>
                      <a:pt x="57" y="56"/>
                      <a:pt x="52" y="58"/>
                      <a:pt x="48" y="61"/>
                    </a:cubicBezTo>
                    <a:cubicBezTo>
                      <a:pt x="24" y="75"/>
                      <a:pt x="19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8" y="77"/>
                      <a:pt x="18" y="77"/>
                      <a:pt x="19" y="76"/>
                    </a:cubicBezTo>
                    <a:cubicBezTo>
                      <a:pt x="9" y="82"/>
                      <a:pt x="9" y="82"/>
                      <a:pt x="9" y="82"/>
                    </a:cubicBezTo>
                    <a:cubicBezTo>
                      <a:pt x="9" y="82"/>
                      <a:pt x="8" y="82"/>
                      <a:pt x="8" y="82"/>
                    </a:cubicBezTo>
                    <a:cubicBezTo>
                      <a:pt x="8" y="81"/>
                      <a:pt x="8" y="81"/>
                      <a:pt x="25" y="62"/>
                    </a:cubicBezTo>
                    <a:cubicBezTo>
                      <a:pt x="31" y="55"/>
                      <a:pt x="37" y="48"/>
                      <a:pt x="40" y="45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10" y="62"/>
                      <a:pt x="10" y="62"/>
                      <a:pt x="10" y="62"/>
                    </a:cubicBezTo>
                    <a:cubicBezTo>
                      <a:pt x="9" y="62"/>
                      <a:pt x="9" y="61"/>
                      <a:pt x="11" y="48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5" y="50"/>
                      <a:pt x="5" y="50"/>
                      <a:pt x="5" y="50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6"/>
                      <a:pt x="11" y="46"/>
                      <a:pt x="12" y="46"/>
                    </a:cubicBezTo>
                    <a:cubicBezTo>
                      <a:pt x="12" y="46"/>
                      <a:pt x="12" y="47"/>
                      <a:pt x="12" y="47"/>
                    </a:cubicBezTo>
                    <a:cubicBezTo>
                      <a:pt x="11" y="51"/>
                      <a:pt x="11" y="58"/>
                      <a:pt x="10" y="61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2" y="43"/>
                      <a:pt x="42" y="43"/>
                      <a:pt x="42" y="43"/>
                    </a:cubicBezTo>
                    <a:cubicBezTo>
                      <a:pt x="43" y="43"/>
                      <a:pt x="43" y="43"/>
                      <a:pt x="26" y="63"/>
                    </a:cubicBezTo>
                    <a:cubicBezTo>
                      <a:pt x="20" y="69"/>
                      <a:pt x="13" y="77"/>
                      <a:pt x="10" y="80"/>
                    </a:cubicBezTo>
                    <a:cubicBezTo>
                      <a:pt x="20" y="75"/>
                      <a:pt x="67" y="47"/>
                      <a:pt x="93" y="32"/>
                    </a:cubicBezTo>
                    <a:cubicBezTo>
                      <a:pt x="93" y="32"/>
                      <a:pt x="93" y="32"/>
                      <a:pt x="93" y="32"/>
                    </a:cubicBezTo>
                    <a:cubicBezTo>
                      <a:pt x="93" y="32"/>
                      <a:pt x="93" y="32"/>
                      <a:pt x="94" y="33"/>
                    </a:cubicBezTo>
                    <a:cubicBezTo>
                      <a:pt x="94" y="33"/>
                      <a:pt x="94" y="33"/>
                      <a:pt x="93" y="33"/>
                    </a:cubicBezTo>
                    <a:cubicBezTo>
                      <a:pt x="93" y="33"/>
                      <a:pt x="93" y="33"/>
                      <a:pt x="93" y="33"/>
                    </a:cubicBezTo>
                    <a:cubicBezTo>
                      <a:pt x="93" y="33"/>
                      <a:pt x="93" y="34"/>
                      <a:pt x="93" y="34"/>
                    </a:cubicBezTo>
                    <a:cubicBezTo>
                      <a:pt x="91" y="35"/>
                      <a:pt x="88" y="36"/>
                      <a:pt x="82" y="40"/>
                    </a:cubicBezTo>
                    <a:cubicBezTo>
                      <a:pt x="80" y="41"/>
                      <a:pt x="78" y="42"/>
                      <a:pt x="77" y="43"/>
                    </a:cubicBezTo>
                    <a:cubicBezTo>
                      <a:pt x="77" y="43"/>
                      <a:pt x="77" y="43"/>
                      <a:pt x="77" y="43"/>
                    </a:cubicBezTo>
                    <a:cubicBezTo>
                      <a:pt x="77" y="44"/>
                      <a:pt x="77" y="44"/>
                      <a:pt x="74" y="46"/>
                    </a:cubicBezTo>
                    <a:cubicBezTo>
                      <a:pt x="72" y="47"/>
                      <a:pt x="69" y="49"/>
                      <a:pt x="65" y="51"/>
                    </a:cubicBezTo>
                    <a:cubicBezTo>
                      <a:pt x="58" y="56"/>
                      <a:pt x="49" y="62"/>
                      <a:pt x="40" y="68"/>
                    </a:cubicBezTo>
                    <a:cubicBezTo>
                      <a:pt x="33" y="72"/>
                      <a:pt x="25" y="77"/>
                      <a:pt x="19" y="81"/>
                    </a:cubicBezTo>
                    <a:cubicBezTo>
                      <a:pt x="38" y="70"/>
                      <a:pt x="68" y="52"/>
                      <a:pt x="87" y="41"/>
                    </a:cubicBezTo>
                    <a:cubicBezTo>
                      <a:pt x="88" y="41"/>
                      <a:pt x="88" y="41"/>
                      <a:pt x="88" y="41"/>
                    </a:cubicBezTo>
                    <a:cubicBezTo>
                      <a:pt x="88" y="42"/>
                      <a:pt x="88" y="42"/>
                      <a:pt x="88" y="42"/>
                    </a:cubicBezTo>
                    <a:cubicBezTo>
                      <a:pt x="64" y="60"/>
                      <a:pt x="22" y="93"/>
                      <a:pt x="9" y="103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188" y="0"/>
                      <a:pt x="188" y="0"/>
                      <a:pt x="189" y="0"/>
                    </a:cubicBezTo>
                    <a:cubicBezTo>
                      <a:pt x="189" y="0"/>
                      <a:pt x="189" y="1"/>
                      <a:pt x="188" y="1"/>
                    </a:cubicBezTo>
                    <a:cubicBezTo>
                      <a:pt x="187" y="2"/>
                      <a:pt x="75" y="71"/>
                      <a:pt x="25" y="101"/>
                    </a:cubicBezTo>
                    <a:cubicBezTo>
                      <a:pt x="40" y="93"/>
                      <a:pt x="60" y="81"/>
                      <a:pt x="81" y="69"/>
                    </a:cubicBezTo>
                    <a:cubicBezTo>
                      <a:pt x="108" y="53"/>
                      <a:pt x="135" y="37"/>
                      <a:pt x="157" y="25"/>
                    </a:cubicBezTo>
                    <a:cubicBezTo>
                      <a:pt x="184" y="9"/>
                      <a:pt x="191" y="5"/>
                      <a:pt x="194" y="4"/>
                    </a:cubicBezTo>
                    <a:cubicBezTo>
                      <a:pt x="194" y="4"/>
                      <a:pt x="194" y="4"/>
                      <a:pt x="194" y="4"/>
                    </a:cubicBezTo>
                    <a:cubicBezTo>
                      <a:pt x="194" y="4"/>
                      <a:pt x="194" y="4"/>
                      <a:pt x="194" y="4"/>
                    </a:cubicBezTo>
                    <a:cubicBezTo>
                      <a:pt x="194" y="4"/>
                      <a:pt x="195" y="4"/>
                      <a:pt x="195" y="4"/>
                    </a:cubicBezTo>
                    <a:cubicBezTo>
                      <a:pt x="195" y="4"/>
                      <a:pt x="195" y="4"/>
                      <a:pt x="194" y="4"/>
                    </a:cubicBezTo>
                    <a:cubicBezTo>
                      <a:pt x="142" y="41"/>
                      <a:pt x="47" y="107"/>
                      <a:pt x="23" y="124"/>
                    </a:cubicBezTo>
                    <a:cubicBezTo>
                      <a:pt x="52" y="107"/>
                      <a:pt x="177" y="35"/>
                      <a:pt x="179" y="34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79" y="34"/>
                      <a:pt x="179" y="34"/>
                      <a:pt x="179" y="34"/>
                    </a:cubicBezTo>
                    <a:cubicBezTo>
                      <a:pt x="179" y="34"/>
                      <a:pt x="179" y="35"/>
                      <a:pt x="179" y="35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9" y="35"/>
                      <a:pt x="179" y="35"/>
                      <a:pt x="179" y="35"/>
                    </a:cubicBezTo>
                    <a:cubicBezTo>
                      <a:pt x="178" y="36"/>
                      <a:pt x="174" y="39"/>
                      <a:pt x="158" y="50"/>
                    </a:cubicBezTo>
                    <a:cubicBezTo>
                      <a:pt x="147" y="58"/>
                      <a:pt x="131" y="69"/>
                      <a:pt x="111" y="82"/>
                    </a:cubicBezTo>
                    <a:cubicBezTo>
                      <a:pt x="89" y="97"/>
                      <a:pt x="67" y="112"/>
                      <a:pt x="54" y="121"/>
                    </a:cubicBezTo>
                    <a:cubicBezTo>
                      <a:pt x="191" y="42"/>
                      <a:pt x="191" y="42"/>
                      <a:pt x="191" y="42"/>
                    </a:cubicBezTo>
                    <a:cubicBezTo>
                      <a:pt x="191" y="41"/>
                      <a:pt x="192" y="42"/>
                      <a:pt x="192" y="42"/>
                    </a:cubicBezTo>
                    <a:cubicBezTo>
                      <a:pt x="192" y="42"/>
                      <a:pt x="192" y="42"/>
                      <a:pt x="192" y="42"/>
                    </a:cubicBezTo>
                    <a:cubicBezTo>
                      <a:pt x="100" y="114"/>
                      <a:pt x="100" y="114"/>
                      <a:pt x="100" y="114"/>
                    </a:cubicBezTo>
                    <a:cubicBezTo>
                      <a:pt x="162" y="78"/>
                      <a:pt x="162" y="78"/>
                      <a:pt x="162" y="78"/>
                    </a:cubicBezTo>
                    <a:cubicBezTo>
                      <a:pt x="162" y="78"/>
                      <a:pt x="162" y="78"/>
                      <a:pt x="162" y="78"/>
                    </a:cubicBezTo>
                    <a:cubicBezTo>
                      <a:pt x="163" y="78"/>
                      <a:pt x="163" y="78"/>
                      <a:pt x="162" y="79"/>
                    </a:cubicBezTo>
                    <a:cubicBezTo>
                      <a:pt x="162" y="79"/>
                      <a:pt x="162" y="79"/>
                      <a:pt x="162" y="79"/>
                    </a:cubicBezTo>
                    <a:cubicBezTo>
                      <a:pt x="162" y="79"/>
                      <a:pt x="162" y="79"/>
                      <a:pt x="162" y="79"/>
                    </a:cubicBezTo>
                    <a:cubicBezTo>
                      <a:pt x="161" y="80"/>
                      <a:pt x="156" y="85"/>
                      <a:pt x="136" y="100"/>
                    </a:cubicBezTo>
                    <a:cubicBezTo>
                      <a:pt x="128" y="107"/>
                      <a:pt x="119" y="114"/>
                      <a:pt x="114" y="118"/>
                    </a:cubicBezTo>
                    <a:cubicBezTo>
                      <a:pt x="146" y="100"/>
                      <a:pt x="146" y="100"/>
                      <a:pt x="146" y="100"/>
                    </a:cubicBezTo>
                    <a:cubicBezTo>
                      <a:pt x="146" y="100"/>
                      <a:pt x="146" y="100"/>
                      <a:pt x="146" y="100"/>
                    </a:cubicBezTo>
                    <a:cubicBezTo>
                      <a:pt x="146" y="100"/>
                      <a:pt x="146" y="100"/>
                      <a:pt x="146" y="101"/>
                    </a:cubicBezTo>
                    <a:cubicBezTo>
                      <a:pt x="146" y="101"/>
                      <a:pt x="146" y="101"/>
                      <a:pt x="146" y="101"/>
                    </a:cubicBezTo>
                    <a:cubicBezTo>
                      <a:pt x="146" y="101"/>
                      <a:pt x="146" y="101"/>
                      <a:pt x="146" y="101"/>
                    </a:cubicBezTo>
                    <a:cubicBezTo>
                      <a:pt x="145" y="102"/>
                      <a:pt x="143" y="104"/>
                      <a:pt x="135" y="111"/>
                    </a:cubicBezTo>
                    <a:cubicBezTo>
                      <a:pt x="129" y="117"/>
                      <a:pt x="120" y="125"/>
                      <a:pt x="112" y="132"/>
                    </a:cubicBezTo>
                    <a:cubicBezTo>
                      <a:pt x="105" y="139"/>
                      <a:pt x="98" y="145"/>
                      <a:pt x="94" y="149"/>
                    </a:cubicBezTo>
                    <a:cubicBezTo>
                      <a:pt x="101" y="145"/>
                      <a:pt x="118" y="135"/>
                      <a:pt x="135" y="125"/>
                    </a:cubicBezTo>
                    <a:cubicBezTo>
                      <a:pt x="176" y="101"/>
                      <a:pt x="183" y="97"/>
                      <a:pt x="185" y="97"/>
                    </a:cubicBezTo>
                    <a:cubicBezTo>
                      <a:pt x="185" y="97"/>
                      <a:pt x="185" y="97"/>
                      <a:pt x="185" y="97"/>
                    </a:cubicBezTo>
                    <a:cubicBezTo>
                      <a:pt x="185" y="97"/>
                      <a:pt x="185" y="97"/>
                      <a:pt x="185" y="97"/>
                    </a:cubicBezTo>
                    <a:cubicBezTo>
                      <a:pt x="185" y="96"/>
                      <a:pt x="185" y="96"/>
                      <a:pt x="185" y="96"/>
                    </a:cubicBezTo>
                    <a:cubicBezTo>
                      <a:pt x="185" y="96"/>
                      <a:pt x="185" y="97"/>
                      <a:pt x="185" y="97"/>
                    </a:cubicBezTo>
                    <a:cubicBezTo>
                      <a:pt x="185" y="97"/>
                      <a:pt x="185" y="97"/>
                      <a:pt x="185" y="97"/>
                    </a:cubicBezTo>
                    <a:cubicBezTo>
                      <a:pt x="162" y="115"/>
                      <a:pt x="121" y="145"/>
                      <a:pt x="108" y="155"/>
                    </a:cubicBezTo>
                    <a:cubicBezTo>
                      <a:pt x="121" y="148"/>
                      <a:pt x="157" y="127"/>
                      <a:pt x="173" y="117"/>
                    </a:cubicBezTo>
                    <a:cubicBezTo>
                      <a:pt x="173" y="117"/>
                      <a:pt x="173" y="117"/>
                      <a:pt x="173" y="117"/>
                    </a:cubicBezTo>
                    <a:cubicBezTo>
                      <a:pt x="173" y="117"/>
                      <a:pt x="173" y="118"/>
                      <a:pt x="173" y="118"/>
                    </a:cubicBezTo>
                    <a:cubicBezTo>
                      <a:pt x="173" y="118"/>
                      <a:pt x="173" y="118"/>
                      <a:pt x="173" y="118"/>
                    </a:cubicBezTo>
                    <a:cubicBezTo>
                      <a:pt x="173" y="118"/>
                      <a:pt x="173" y="118"/>
                      <a:pt x="173" y="118"/>
                    </a:cubicBezTo>
                    <a:cubicBezTo>
                      <a:pt x="173" y="118"/>
                      <a:pt x="173" y="118"/>
                      <a:pt x="173" y="118"/>
                    </a:cubicBezTo>
                    <a:cubicBezTo>
                      <a:pt x="171" y="120"/>
                      <a:pt x="162" y="128"/>
                      <a:pt x="118" y="164"/>
                    </a:cubicBezTo>
                    <a:cubicBezTo>
                      <a:pt x="114" y="168"/>
                      <a:pt x="110" y="171"/>
                      <a:pt x="108" y="173"/>
                    </a:cubicBezTo>
                    <a:cubicBezTo>
                      <a:pt x="120" y="166"/>
                      <a:pt x="158" y="143"/>
                      <a:pt x="180" y="131"/>
                    </a:cubicBezTo>
                    <a:cubicBezTo>
                      <a:pt x="180" y="131"/>
                      <a:pt x="180" y="131"/>
                      <a:pt x="180" y="131"/>
                    </a:cubicBezTo>
                    <a:cubicBezTo>
                      <a:pt x="180" y="131"/>
                      <a:pt x="180" y="131"/>
                      <a:pt x="180" y="131"/>
                    </a:cubicBezTo>
                    <a:cubicBezTo>
                      <a:pt x="181" y="131"/>
                      <a:pt x="181" y="131"/>
                      <a:pt x="180" y="131"/>
                    </a:cubicBezTo>
                    <a:cubicBezTo>
                      <a:pt x="180" y="132"/>
                      <a:pt x="180" y="132"/>
                      <a:pt x="180" y="132"/>
                    </a:cubicBezTo>
                    <a:cubicBezTo>
                      <a:pt x="180" y="132"/>
                      <a:pt x="180" y="132"/>
                      <a:pt x="180" y="132"/>
                    </a:cubicBezTo>
                    <a:cubicBezTo>
                      <a:pt x="178" y="133"/>
                      <a:pt x="172" y="136"/>
                      <a:pt x="154" y="147"/>
                    </a:cubicBezTo>
                    <a:cubicBezTo>
                      <a:pt x="150" y="150"/>
                      <a:pt x="145" y="153"/>
                      <a:pt x="141" y="155"/>
                    </a:cubicBezTo>
                    <a:cubicBezTo>
                      <a:pt x="158" y="145"/>
                      <a:pt x="181" y="132"/>
                      <a:pt x="196" y="123"/>
                    </a:cubicBezTo>
                    <a:cubicBezTo>
                      <a:pt x="196" y="123"/>
                      <a:pt x="196" y="123"/>
                      <a:pt x="197" y="123"/>
                    </a:cubicBezTo>
                    <a:cubicBezTo>
                      <a:pt x="197" y="123"/>
                      <a:pt x="197" y="124"/>
                      <a:pt x="197" y="124"/>
                    </a:cubicBezTo>
                    <a:cubicBezTo>
                      <a:pt x="104" y="191"/>
                      <a:pt x="104" y="191"/>
                      <a:pt x="104" y="191"/>
                    </a:cubicBezTo>
                    <a:cubicBezTo>
                      <a:pt x="191" y="141"/>
                      <a:pt x="191" y="141"/>
                      <a:pt x="191" y="141"/>
                    </a:cubicBezTo>
                    <a:cubicBezTo>
                      <a:pt x="191" y="141"/>
                      <a:pt x="191" y="141"/>
                      <a:pt x="191" y="141"/>
                    </a:cubicBezTo>
                    <a:cubicBezTo>
                      <a:pt x="192" y="141"/>
                      <a:pt x="192" y="141"/>
                      <a:pt x="192" y="141"/>
                    </a:cubicBezTo>
                    <a:cubicBezTo>
                      <a:pt x="192" y="141"/>
                      <a:pt x="192" y="141"/>
                      <a:pt x="192" y="142"/>
                    </a:cubicBezTo>
                    <a:cubicBezTo>
                      <a:pt x="192" y="142"/>
                      <a:pt x="192" y="142"/>
                      <a:pt x="192" y="142"/>
                    </a:cubicBezTo>
                    <a:cubicBezTo>
                      <a:pt x="191" y="142"/>
                      <a:pt x="191" y="142"/>
                      <a:pt x="191" y="142"/>
                    </a:cubicBezTo>
                    <a:cubicBezTo>
                      <a:pt x="190" y="144"/>
                      <a:pt x="180" y="151"/>
                      <a:pt x="135" y="184"/>
                    </a:cubicBezTo>
                    <a:cubicBezTo>
                      <a:pt x="117" y="196"/>
                      <a:pt x="100" y="209"/>
                      <a:pt x="92" y="215"/>
                    </a:cubicBezTo>
                    <a:cubicBezTo>
                      <a:pt x="102" y="210"/>
                      <a:pt x="124" y="197"/>
                      <a:pt x="142" y="186"/>
                    </a:cubicBezTo>
                    <a:cubicBezTo>
                      <a:pt x="167" y="172"/>
                      <a:pt x="173" y="168"/>
                      <a:pt x="174" y="167"/>
                    </a:cubicBezTo>
                    <a:cubicBezTo>
                      <a:pt x="175" y="167"/>
                      <a:pt x="175" y="167"/>
                      <a:pt x="175" y="167"/>
                    </a:cubicBezTo>
                    <a:cubicBezTo>
                      <a:pt x="175" y="167"/>
                      <a:pt x="175" y="167"/>
                      <a:pt x="175" y="167"/>
                    </a:cubicBezTo>
                    <a:cubicBezTo>
                      <a:pt x="175" y="167"/>
                      <a:pt x="175" y="167"/>
                      <a:pt x="175" y="167"/>
                    </a:cubicBezTo>
                    <a:cubicBezTo>
                      <a:pt x="175" y="167"/>
                      <a:pt x="175" y="167"/>
                      <a:pt x="175" y="168"/>
                    </a:cubicBezTo>
                    <a:cubicBezTo>
                      <a:pt x="175" y="168"/>
                      <a:pt x="175" y="168"/>
                      <a:pt x="175" y="168"/>
                    </a:cubicBezTo>
                    <a:cubicBezTo>
                      <a:pt x="167" y="173"/>
                      <a:pt x="152" y="181"/>
                      <a:pt x="139" y="189"/>
                    </a:cubicBezTo>
                    <a:cubicBezTo>
                      <a:pt x="149" y="183"/>
                      <a:pt x="160" y="177"/>
                      <a:pt x="168" y="173"/>
                    </a:cubicBezTo>
                    <a:cubicBezTo>
                      <a:pt x="168" y="172"/>
                      <a:pt x="168" y="172"/>
                      <a:pt x="168" y="172"/>
                    </a:cubicBezTo>
                    <a:cubicBezTo>
                      <a:pt x="168" y="173"/>
                      <a:pt x="168" y="173"/>
                      <a:pt x="168" y="173"/>
                    </a:cubicBezTo>
                    <a:cubicBezTo>
                      <a:pt x="169" y="173"/>
                      <a:pt x="169" y="173"/>
                      <a:pt x="168" y="173"/>
                    </a:cubicBezTo>
                    <a:cubicBezTo>
                      <a:pt x="168" y="173"/>
                      <a:pt x="168" y="173"/>
                      <a:pt x="168" y="173"/>
                    </a:cubicBezTo>
                    <a:cubicBezTo>
                      <a:pt x="168" y="173"/>
                      <a:pt x="168" y="173"/>
                      <a:pt x="168" y="174"/>
                    </a:cubicBezTo>
                    <a:cubicBezTo>
                      <a:pt x="166" y="175"/>
                      <a:pt x="162" y="178"/>
                      <a:pt x="146" y="187"/>
                    </a:cubicBezTo>
                    <a:cubicBezTo>
                      <a:pt x="181" y="167"/>
                      <a:pt x="188" y="163"/>
                      <a:pt x="190" y="162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90" y="162"/>
                      <a:pt x="190" y="162"/>
                      <a:pt x="190" y="162"/>
                    </a:cubicBezTo>
                    <a:cubicBezTo>
                      <a:pt x="191" y="162"/>
                      <a:pt x="191" y="162"/>
                      <a:pt x="190" y="163"/>
                    </a:cubicBezTo>
                    <a:cubicBezTo>
                      <a:pt x="190" y="163"/>
                      <a:pt x="190" y="163"/>
                      <a:pt x="190" y="163"/>
                    </a:cubicBezTo>
                    <a:cubicBezTo>
                      <a:pt x="190" y="163"/>
                      <a:pt x="190" y="163"/>
                      <a:pt x="190" y="163"/>
                    </a:cubicBezTo>
                    <a:cubicBezTo>
                      <a:pt x="188" y="164"/>
                      <a:pt x="181" y="169"/>
                      <a:pt x="151" y="189"/>
                    </a:cubicBezTo>
                    <a:cubicBezTo>
                      <a:pt x="140" y="196"/>
                      <a:pt x="129" y="203"/>
                      <a:pt x="122" y="208"/>
                    </a:cubicBezTo>
                    <a:cubicBezTo>
                      <a:pt x="128" y="204"/>
                      <a:pt x="137" y="199"/>
                      <a:pt x="145" y="194"/>
                    </a:cubicBezTo>
                    <a:cubicBezTo>
                      <a:pt x="169" y="180"/>
                      <a:pt x="170" y="180"/>
                      <a:pt x="170" y="180"/>
                    </a:cubicBezTo>
                    <a:cubicBezTo>
                      <a:pt x="170" y="180"/>
                      <a:pt x="170" y="180"/>
                      <a:pt x="170" y="180"/>
                    </a:cubicBezTo>
                    <a:cubicBezTo>
                      <a:pt x="170" y="180"/>
                      <a:pt x="170" y="181"/>
                      <a:pt x="170" y="181"/>
                    </a:cubicBezTo>
                    <a:cubicBezTo>
                      <a:pt x="170" y="181"/>
                      <a:pt x="170" y="181"/>
                      <a:pt x="170" y="181"/>
                    </a:cubicBezTo>
                    <a:cubicBezTo>
                      <a:pt x="169" y="181"/>
                      <a:pt x="157" y="188"/>
                      <a:pt x="145" y="195"/>
                    </a:cubicBezTo>
                    <a:cubicBezTo>
                      <a:pt x="117" y="212"/>
                      <a:pt x="111" y="215"/>
                      <a:pt x="111" y="215"/>
                    </a:cubicBezTo>
                    <a:cubicBezTo>
                      <a:pt x="111" y="215"/>
                      <a:pt x="111" y="215"/>
                      <a:pt x="111" y="215"/>
                    </a:cubicBezTo>
                    <a:cubicBezTo>
                      <a:pt x="111" y="215"/>
                      <a:pt x="110" y="215"/>
                      <a:pt x="110" y="215"/>
                    </a:cubicBezTo>
                    <a:cubicBezTo>
                      <a:pt x="110" y="215"/>
                      <a:pt x="110" y="214"/>
                      <a:pt x="110" y="214"/>
                    </a:cubicBezTo>
                    <a:cubicBezTo>
                      <a:pt x="131" y="201"/>
                      <a:pt x="166" y="178"/>
                      <a:pt x="181" y="168"/>
                    </a:cubicBezTo>
                    <a:cubicBezTo>
                      <a:pt x="162" y="179"/>
                      <a:pt x="118" y="205"/>
                      <a:pt x="92" y="220"/>
                    </a:cubicBezTo>
                    <a:cubicBezTo>
                      <a:pt x="92" y="220"/>
                      <a:pt x="91" y="220"/>
                      <a:pt x="91" y="2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2" name="Freeform 288"/>
              <p:cNvSpPr/>
              <p:nvPr/>
            </p:nvSpPr>
            <p:spPr bwMode="auto">
              <a:xfrm>
                <a:off x="4002088" y="5662613"/>
                <a:ext cx="558800" cy="565150"/>
              </a:xfrm>
              <a:custGeom>
                <a:avLst/>
                <a:gdLst>
                  <a:gd name="T0" fmla="*/ 75 w 172"/>
                  <a:gd name="T1" fmla="*/ 174 h 174"/>
                  <a:gd name="T2" fmla="*/ 105 w 172"/>
                  <a:gd name="T3" fmla="*/ 155 h 174"/>
                  <a:gd name="T4" fmla="*/ 73 w 172"/>
                  <a:gd name="T5" fmla="*/ 173 h 174"/>
                  <a:gd name="T6" fmla="*/ 127 w 172"/>
                  <a:gd name="T7" fmla="*/ 137 h 174"/>
                  <a:gd name="T8" fmla="*/ 141 w 172"/>
                  <a:gd name="T9" fmla="*/ 110 h 174"/>
                  <a:gd name="T10" fmla="*/ 63 w 172"/>
                  <a:gd name="T11" fmla="*/ 154 h 174"/>
                  <a:gd name="T12" fmla="*/ 89 w 172"/>
                  <a:gd name="T13" fmla="*/ 125 h 174"/>
                  <a:gd name="T14" fmla="*/ 89 w 172"/>
                  <a:gd name="T15" fmla="*/ 125 h 174"/>
                  <a:gd name="T16" fmla="*/ 140 w 172"/>
                  <a:gd name="T17" fmla="*/ 87 h 174"/>
                  <a:gd name="T18" fmla="*/ 70 w 172"/>
                  <a:gd name="T19" fmla="*/ 126 h 174"/>
                  <a:gd name="T20" fmla="*/ 145 w 172"/>
                  <a:gd name="T21" fmla="*/ 74 h 174"/>
                  <a:gd name="T22" fmla="*/ 138 w 172"/>
                  <a:gd name="T23" fmla="*/ 62 h 174"/>
                  <a:gd name="T24" fmla="*/ 60 w 172"/>
                  <a:gd name="T25" fmla="*/ 106 h 174"/>
                  <a:gd name="T26" fmla="*/ 64 w 172"/>
                  <a:gd name="T27" fmla="*/ 101 h 174"/>
                  <a:gd name="T28" fmla="*/ 63 w 172"/>
                  <a:gd name="T29" fmla="*/ 100 h 174"/>
                  <a:gd name="T30" fmla="*/ 68 w 172"/>
                  <a:gd name="T31" fmla="*/ 93 h 174"/>
                  <a:gd name="T32" fmla="*/ 67 w 172"/>
                  <a:gd name="T33" fmla="*/ 93 h 174"/>
                  <a:gd name="T34" fmla="*/ 90 w 172"/>
                  <a:gd name="T35" fmla="*/ 70 h 174"/>
                  <a:gd name="T36" fmla="*/ 79 w 172"/>
                  <a:gd name="T37" fmla="*/ 75 h 174"/>
                  <a:gd name="T38" fmla="*/ 57 w 172"/>
                  <a:gd name="T39" fmla="*/ 69 h 174"/>
                  <a:gd name="T40" fmla="*/ 49 w 172"/>
                  <a:gd name="T41" fmla="*/ 56 h 174"/>
                  <a:gd name="T42" fmla="*/ 18 w 172"/>
                  <a:gd name="T43" fmla="*/ 74 h 174"/>
                  <a:gd name="T44" fmla="*/ 1 w 172"/>
                  <a:gd name="T45" fmla="*/ 75 h 174"/>
                  <a:gd name="T46" fmla="*/ 128 w 172"/>
                  <a:gd name="T47" fmla="*/ 0 h 174"/>
                  <a:gd name="T48" fmla="*/ 128 w 172"/>
                  <a:gd name="T49" fmla="*/ 1 h 174"/>
                  <a:gd name="T50" fmla="*/ 73 w 172"/>
                  <a:gd name="T51" fmla="*/ 38 h 174"/>
                  <a:gd name="T52" fmla="*/ 128 w 172"/>
                  <a:gd name="T53" fmla="*/ 10 h 174"/>
                  <a:gd name="T54" fmla="*/ 100 w 172"/>
                  <a:gd name="T55" fmla="*/ 44 h 174"/>
                  <a:gd name="T56" fmla="*/ 145 w 172"/>
                  <a:gd name="T57" fmla="*/ 19 h 174"/>
                  <a:gd name="T58" fmla="*/ 145 w 172"/>
                  <a:gd name="T59" fmla="*/ 38 h 174"/>
                  <a:gd name="T60" fmla="*/ 145 w 172"/>
                  <a:gd name="T61" fmla="*/ 49 h 174"/>
                  <a:gd name="T62" fmla="*/ 157 w 172"/>
                  <a:gd name="T63" fmla="*/ 47 h 174"/>
                  <a:gd name="T64" fmla="*/ 133 w 172"/>
                  <a:gd name="T65" fmla="*/ 62 h 174"/>
                  <a:gd name="T66" fmla="*/ 143 w 172"/>
                  <a:gd name="T67" fmla="*/ 59 h 174"/>
                  <a:gd name="T68" fmla="*/ 105 w 172"/>
                  <a:gd name="T69" fmla="*/ 89 h 174"/>
                  <a:gd name="T70" fmla="*/ 154 w 172"/>
                  <a:gd name="T71" fmla="*/ 69 h 174"/>
                  <a:gd name="T72" fmla="*/ 143 w 172"/>
                  <a:gd name="T73" fmla="*/ 77 h 174"/>
                  <a:gd name="T74" fmla="*/ 145 w 172"/>
                  <a:gd name="T75" fmla="*/ 83 h 174"/>
                  <a:gd name="T76" fmla="*/ 146 w 172"/>
                  <a:gd name="T77" fmla="*/ 84 h 174"/>
                  <a:gd name="T78" fmla="*/ 154 w 172"/>
                  <a:gd name="T79" fmla="*/ 87 h 174"/>
                  <a:gd name="T80" fmla="*/ 69 w 172"/>
                  <a:gd name="T81" fmla="*/ 150 h 174"/>
                  <a:gd name="T82" fmla="*/ 144 w 172"/>
                  <a:gd name="T83" fmla="*/ 108 h 174"/>
                  <a:gd name="T84" fmla="*/ 80 w 172"/>
                  <a:gd name="T85" fmla="*/ 164 h 174"/>
                  <a:gd name="T86" fmla="*/ 141 w 172"/>
                  <a:gd name="T87" fmla="*/ 129 h 174"/>
                  <a:gd name="T88" fmla="*/ 82 w 172"/>
                  <a:gd name="T89" fmla="*/ 168 h 174"/>
                  <a:gd name="T90" fmla="*/ 172 w 172"/>
                  <a:gd name="T91" fmla="*/ 117 h 174"/>
                  <a:gd name="T92" fmla="*/ 132 w 172"/>
                  <a:gd name="T93" fmla="*/ 141 h 174"/>
                  <a:gd name="T94" fmla="*/ 76 w 172"/>
                  <a:gd name="T95" fmla="*/ 174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2" h="174">
                    <a:moveTo>
                      <a:pt x="75" y="174"/>
                    </a:moveTo>
                    <a:cubicBezTo>
                      <a:pt x="75" y="174"/>
                      <a:pt x="75" y="174"/>
                      <a:pt x="75" y="174"/>
                    </a:cubicBezTo>
                    <a:cubicBezTo>
                      <a:pt x="75" y="174"/>
                      <a:pt x="75" y="174"/>
                      <a:pt x="75" y="174"/>
                    </a:cubicBezTo>
                    <a:cubicBezTo>
                      <a:pt x="75" y="174"/>
                      <a:pt x="74" y="174"/>
                      <a:pt x="75" y="174"/>
                    </a:cubicBezTo>
                    <a:cubicBezTo>
                      <a:pt x="75" y="174"/>
                      <a:pt x="75" y="174"/>
                      <a:pt x="75" y="174"/>
                    </a:cubicBezTo>
                    <a:cubicBezTo>
                      <a:pt x="75" y="174"/>
                      <a:pt x="75" y="173"/>
                      <a:pt x="75" y="173"/>
                    </a:cubicBezTo>
                    <a:cubicBezTo>
                      <a:pt x="76" y="173"/>
                      <a:pt x="79" y="171"/>
                      <a:pt x="84" y="168"/>
                    </a:cubicBezTo>
                    <a:cubicBezTo>
                      <a:pt x="89" y="165"/>
                      <a:pt x="97" y="160"/>
                      <a:pt x="105" y="155"/>
                    </a:cubicBezTo>
                    <a:cubicBezTo>
                      <a:pt x="110" y="153"/>
                      <a:pt x="115" y="149"/>
                      <a:pt x="120" y="146"/>
                    </a:cubicBezTo>
                    <a:cubicBezTo>
                      <a:pt x="78" y="171"/>
                      <a:pt x="73" y="174"/>
                      <a:pt x="73" y="174"/>
                    </a:cubicBezTo>
                    <a:cubicBezTo>
                      <a:pt x="73" y="174"/>
                      <a:pt x="73" y="173"/>
                      <a:pt x="73" y="173"/>
                    </a:cubicBezTo>
                    <a:cubicBezTo>
                      <a:pt x="73" y="173"/>
                      <a:pt x="73" y="173"/>
                      <a:pt x="73" y="173"/>
                    </a:cubicBezTo>
                    <a:cubicBezTo>
                      <a:pt x="73" y="173"/>
                      <a:pt x="73" y="173"/>
                      <a:pt x="73" y="173"/>
                    </a:cubicBezTo>
                    <a:cubicBezTo>
                      <a:pt x="73" y="173"/>
                      <a:pt x="73" y="173"/>
                      <a:pt x="73" y="173"/>
                    </a:cubicBezTo>
                    <a:cubicBezTo>
                      <a:pt x="75" y="171"/>
                      <a:pt x="82" y="166"/>
                      <a:pt x="113" y="146"/>
                    </a:cubicBezTo>
                    <a:cubicBezTo>
                      <a:pt x="118" y="143"/>
                      <a:pt x="123" y="140"/>
                      <a:pt x="127" y="137"/>
                    </a:cubicBezTo>
                    <a:cubicBezTo>
                      <a:pt x="76" y="167"/>
                      <a:pt x="76" y="167"/>
                      <a:pt x="76" y="167"/>
                    </a:cubicBezTo>
                    <a:cubicBezTo>
                      <a:pt x="75" y="167"/>
                      <a:pt x="75" y="167"/>
                      <a:pt x="75" y="167"/>
                    </a:cubicBezTo>
                    <a:cubicBezTo>
                      <a:pt x="75" y="167"/>
                      <a:pt x="75" y="166"/>
                      <a:pt x="75" y="166"/>
                    </a:cubicBezTo>
                    <a:cubicBezTo>
                      <a:pt x="91" y="152"/>
                      <a:pt x="130" y="119"/>
                      <a:pt x="141" y="110"/>
                    </a:cubicBezTo>
                    <a:cubicBezTo>
                      <a:pt x="77" y="147"/>
                      <a:pt x="66" y="153"/>
                      <a:pt x="64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4" y="154"/>
                      <a:pt x="64" y="154"/>
                      <a:pt x="64" y="154"/>
                    </a:cubicBezTo>
                    <a:cubicBezTo>
                      <a:pt x="63" y="154"/>
                      <a:pt x="63" y="154"/>
                      <a:pt x="63" y="154"/>
                    </a:cubicBezTo>
                    <a:cubicBezTo>
                      <a:pt x="63" y="154"/>
                      <a:pt x="63" y="154"/>
                      <a:pt x="63" y="154"/>
                    </a:cubicBezTo>
                    <a:cubicBezTo>
                      <a:pt x="63" y="154"/>
                      <a:pt x="63" y="153"/>
                      <a:pt x="63" y="153"/>
                    </a:cubicBezTo>
                    <a:cubicBezTo>
                      <a:pt x="147" y="92"/>
                      <a:pt x="147" y="92"/>
                      <a:pt x="147" y="92"/>
                    </a:cubicBezTo>
                    <a:cubicBezTo>
                      <a:pt x="134" y="99"/>
                      <a:pt x="106" y="116"/>
                      <a:pt x="89" y="125"/>
                    </a:cubicBezTo>
                    <a:cubicBezTo>
                      <a:pt x="89" y="126"/>
                      <a:pt x="89" y="126"/>
                      <a:pt x="89" y="125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88" y="125"/>
                      <a:pt x="89" y="125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89" y="125"/>
                      <a:pt x="89" y="125"/>
                      <a:pt x="89" y="125"/>
                    </a:cubicBezTo>
                    <a:cubicBezTo>
                      <a:pt x="90" y="124"/>
                      <a:pt x="92" y="122"/>
                      <a:pt x="98" y="118"/>
                    </a:cubicBezTo>
                    <a:cubicBezTo>
                      <a:pt x="103" y="114"/>
                      <a:pt x="110" y="109"/>
                      <a:pt x="117" y="104"/>
                    </a:cubicBezTo>
                    <a:cubicBezTo>
                      <a:pt x="126" y="97"/>
                      <a:pt x="134" y="91"/>
                      <a:pt x="140" y="87"/>
                    </a:cubicBezTo>
                    <a:cubicBezTo>
                      <a:pt x="126" y="95"/>
                      <a:pt x="91" y="115"/>
                      <a:pt x="71" y="127"/>
                    </a:cubicBezTo>
                    <a:cubicBezTo>
                      <a:pt x="71" y="127"/>
                      <a:pt x="70" y="127"/>
                      <a:pt x="70" y="127"/>
                    </a:cubicBezTo>
                    <a:cubicBezTo>
                      <a:pt x="70" y="127"/>
                      <a:pt x="70" y="127"/>
                      <a:pt x="70" y="127"/>
                    </a:cubicBezTo>
                    <a:cubicBezTo>
                      <a:pt x="70" y="127"/>
                      <a:pt x="70" y="127"/>
                      <a:pt x="70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0" y="126"/>
                      <a:pt x="70" y="126"/>
                      <a:pt x="70" y="126"/>
                    </a:cubicBezTo>
                    <a:cubicBezTo>
                      <a:pt x="71" y="126"/>
                      <a:pt x="71" y="126"/>
                      <a:pt x="72" y="125"/>
                    </a:cubicBezTo>
                    <a:cubicBezTo>
                      <a:pt x="108" y="100"/>
                      <a:pt x="133" y="83"/>
                      <a:pt x="145" y="74"/>
                    </a:cubicBezTo>
                    <a:cubicBezTo>
                      <a:pt x="67" y="120"/>
                      <a:pt x="67" y="120"/>
                      <a:pt x="67" y="120"/>
                    </a:cubicBezTo>
                    <a:cubicBezTo>
                      <a:pt x="67" y="120"/>
                      <a:pt x="66" y="120"/>
                      <a:pt x="66" y="119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88" y="102"/>
                      <a:pt x="126" y="72"/>
                      <a:pt x="138" y="62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1" y="107"/>
                      <a:pt x="60" y="107"/>
                      <a:pt x="60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2" y="104"/>
                      <a:pt x="68" y="101"/>
                      <a:pt x="86" y="90"/>
                    </a:cubicBezTo>
                    <a:cubicBezTo>
                      <a:pt x="99" y="82"/>
                      <a:pt x="114" y="73"/>
                      <a:pt x="127" y="65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4" y="101"/>
                      <a:pt x="64" y="101"/>
                      <a:pt x="64" y="101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63" y="101"/>
                      <a:pt x="63" y="101"/>
                      <a:pt x="63" y="100"/>
                    </a:cubicBezTo>
                    <a:cubicBezTo>
                      <a:pt x="63" y="100"/>
                      <a:pt x="63" y="100"/>
                      <a:pt x="63" y="100"/>
                    </a:cubicBezTo>
                    <a:cubicBezTo>
                      <a:pt x="64" y="100"/>
                      <a:pt x="64" y="100"/>
                      <a:pt x="64" y="100"/>
                    </a:cubicBezTo>
                    <a:cubicBezTo>
                      <a:pt x="66" y="98"/>
                      <a:pt x="74" y="93"/>
                      <a:pt x="104" y="74"/>
                    </a:cubicBezTo>
                    <a:cubicBezTo>
                      <a:pt x="112" y="69"/>
                      <a:pt x="120" y="64"/>
                      <a:pt x="126" y="59"/>
                    </a:cubicBezTo>
                    <a:cubicBezTo>
                      <a:pt x="80" y="86"/>
                      <a:pt x="70" y="92"/>
                      <a:pt x="68" y="93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67" y="94"/>
                      <a:pt x="67" y="94"/>
                      <a:pt x="67" y="94"/>
                    </a:cubicBezTo>
                    <a:cubicBezTo>
                      <a:pt x="67" y="94"/>
                      <a:pt x="67" y="93"/>
                      <a:pt x="67" y="93"/>
                    </a:cubicBezTo>
                    <a:cubicBezTo>
                      <a:pt x="67" y="93"/>
                      <a:pt x="67" y="93"/>
                      <a:pt x="67" y="93"/>
                    </a:cubicBezTo>
                    <a:cubicBezTo>
                      <a:pt x="136" y="43"/>
                      <a:pt x="136" y="43"/>
                      <a:pt x="136" y="43"/>
                    </a:cubicBezTo>
                    <a:cubicBezTo>
                      <a:pt x="130" y="46"/>
                      <a:pt x="121" y="52"/>
                      <a:pt x="112" y="57"/>
                    </a:cubicBezTo>
                    <a:cubicBezTo>
                      <a:pt x="104" y="61"/>
                      <a:pt x="96" y="66"/>
                      <a:pt x="90" y="70"/>
                    </a:cubicBezTo>
                    <a:cubicBezTo>
                      <a:pt x="83" y="73"/>
                      <a:pt x="81" y="75"/>
                      <a:pt x="80" y="75"/>
                    </a:cubicBezTo>
                    <a:cubicBezTo>
                      <a:pt x="80" y="75"/>
                      <a:pt x="80" y="75"/>
                      <a:pt x="80" y="75"/>
                    </a:cubicBezTo>
                    <a:cubicBezTo>
                      <a:pt x="80" y="75"/>
                      <a:pt x="80" y="75"/>
                      <a:pt x="80" y="75"/>
                    </a:cubicBezTo>
                    <a:cubicBezTo>
                      <a:pt x="79" y="76"/>
                      <a:pt x="79" y="75"/>
                      <a:pt x="79" y="75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141" y="21"/>
                      <a:pt x="141" y="21"/>
                      <a:pt x="141" y="21"/>
                    </a:cubicBezTo>
                    <a:cubicBezTo>
                      <a:pt x="134" y="24"/>
                      <a:pt x="117" y="35"/>
                      <a:pt x="101" y="44"/>
                    </a:cubicBezTo>
                    <a:cubicBezTo>
                      <a:pt x="65" y="65"/>
                      <a:pt x="58" y="69"/>
                      <a:pt x="57" y="69"/>
                    </a:cubicBezTo>
                    <a:cubicBezTo>
                      <a:pt x="57" y="69"/>
                      <a:pt x="57" y="69"/>
                      <a:pt x="57" y="69"/>
                    </a:cubicBezTo>
                    <a:cubicBezTo>
                      <a:pt x="57" y="69"/>
                      <a:pt x="57" y="69"/>
                      <a:pt x="57" y="68"/>
                    </a:cubicBezTo>
                    <a:cubicBezTo>
                      <a:pt x="78" y="51"/>
                      <a:pt x="115" y="21"/>
                      <a:pt x="125" y="12"/>
                    </a:cubicBezTo>
                    <a:cubicBezTo>
                      <a:pt x="114" y="18"/>
                      <a:pt x="75" y="41"/>
                      <a:pt x="49" y="56"/>
                    </a:cubicBezTo>
                    <a:cubicBezTo>
                      <a:pt x="25" y="70"/>
                      <a:pt x="20" y="73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4"/>
                      <a:pt x="18" y="74"/>
                      <a:pt x="17" y="74"/>
                    </a:cubicBezTo>
                    <a:cubicBezTo>
                      <a:pt x="17" y="74"/>
                      <a:pt x="18" y="73"/>
                      <a:pt x="18" y="73"/>
                    </a:cubicBezTo>
                    <a:cubicBezTo>
                      <a:pt x="47" y="54"/>
                      <a:pt x="97" y="21"/>
                      <a:pt x="118" y="7"/>
                    </a:cubicBezTo>
                    <a:cubicBezTo>
                      <a:pt x="88" y="24"/>
                      <a:pt x="2" y="74"/>
                      <a:pt x="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108" y="12"/>
                      <a:pt x="125" y="2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29" y="1"/>
                      <a:pt x="129" y="1"/>
                      <a:pt x="128" y="1"/>
                    </a:cubicBezTo>
                    <a:cubicBezTo>
                      <a:pt x="128" y="1"/>
                      <a:pt x="128" y="1"/>
                      <a:pt x="128" y="1"/>
                    </a:cubicBezTo>
                    <a:cubicBezTo>
                      <a:pt x="128" y="1"/>
                      <a:pt x="128" y="1"/>
                      <a:pt x="128" y="1"/>
                    </a:cubicBezTo>
                    <a:cubicBezTo>
                      <a:pt x="127" y="2"/>
                      <a:pt x="123" y="5"/>
                      <a:pt x="111" y="13"/>
                    </a:cubicBezTo>
                    <a:cubicBezTo>
                      <a:pt x="101" y="19"/>
                      <a:pt x="87" y="29"/>
                      <a:pt x="73" y="38"/>
                    </a:cubicBezTo>
                    <a:cubicBezTo>
                      <a:pt x="58" y="48"/>
                      <a:pt x="42" y="59"/>
                      <a:pt x="31" y="66"/>
                    </a:cubicBezTo>
                    <a:cubicBezTo>
                      <a:pt x="36" y="63"/>
                      <a:pt x="42" y="59"/>
                      <a:pt x="48" y="56"/>
                    </a:cubicBezTo>
                    <a:cubicBezTo>
                      <a:pt x="114" y="17"/>
                      <a:pt x="127" y="10"/>
                      <a:pt x="128" y="10"/>
                    </a:cubicBezTo>
                    <a:cubicBezTo>
                      <a:pt x="128" y="10"/>
                      <a:pt x="128" y="10"/>
                      <a:pt x="128" y="10"/>
                    </a:cubicBezTo>
                    <a:cubicBezTo>
                      <a:pt x="128" y="10"/>
                      <a:pt x="128" y="10"/>
                      <a:pt x="128" y="10"/>
                    </a:cubicBezTo>
                    <a:cubicBezTo>
                      <a:pt x="128" y="11"/>
                      <a:pt x="128" y="11"/>
                      <a:pt x="93" y="40"/>
                    </a:cubicBezTo>
                    <a:cubicBezTo>
                      <a:pt x="80" y="51"/>
                      <a:pt x="67" y="62"/>
                      <a:pt x="61" y="66"/>
                    </a:cubicBezTo>
                    <a:cubicBezTo>
                      <a:pt x="68" y="62"/>
                      <a:pt x="85" y="53"/>
                      <a:pt x="100" y="44"/>
                    </a:cubicBezTo>
                    <a:cubicBezTo>
                      <a:pt x="135" y="23"/>
                      <a:pt x="143" y="18"/>
                      <a:pt x="144" y="18"/>
                    </a:cubicBezTo>
                    <a:cubicBezTo>
                      <a:pt x="144" y="18"/>
                      <a:pt x="144" y="18"/>
                      <a:pt x="144" y="18"/>
                    </a:cubicBezTo>
                    <a:cubicBezTo>
                      <a:pt x="144" y="18"/>
                      <a:pt x="145" y="18"/>
                      <a:pt x="145" y="18"/>
                    </a:cubicBezTo>
                    <a:cubicBezTo>
                      <a:pt x="145" y="19"/>
                      <a:pt x="145" y="19"/>
                      <a:pt x="145" y="19"/>
                    </a:cubicBezTo>
                    <a:cubicBezTo>
                      <a:pt x="83" y="72"/>
                      <a:pt x="83" y="72"/>
                      <a:pt x="83" y="72"/>
                    </a:cubicBezTo>
                    <a:cubicBezTo>
                      <a:pt x="94" y="66"/>
                      <a:pt x="126" y="48"/>
                      <a:pt x="144" y="37"/>
                    </a:cubicBezTo>
                    <a:cubicBezTo>
                      <a:pt x="144" y="37"/>
                      <a:pt x="145" y="37"/>
                      <a:pt x="145" y="37"/>
                    </a:cubicBezTo>
                    <a:cubicBezTo>
                      <a:pt x="145" y="37"/>
                      <a:pt x="145" y="38"/>
                      <a:pt x="145" y="38"/>
                    </a:cubicBezTo>
                    <a:cubicBezTo>
                      <a:pt x="74" y="88"/>
                      <a:pt x="74" y="88"/>
                      <a:pt x="74" y="88"/>
                    </a:cubicBezTo>
                    <a:cubicBezTo>
                      <a:pt x="90" y="80"/>
                      <a:pt x="124" y="60"/>
                      <a:pt x="145" y="48"/>
                    </a:cubicBezTo>
                    <a:cubicBezTo>
                      <a:pt x="145" y="48"/>
                      <a:pt x="145" y="48"/>
                      <a:pt x="145" y="48"/>
                    </a:cubicBezTo>
                    <a:cubicBezTo>
                      <a:pt x="146" y="48"/>
                      <a:pt x="146" y="48"/>
                      <a:pt x="145" y="49"/>
                    </a:cubicBezTo>
                    <a:cubicBezTo>
                      <a:pt x="125" y="61"/>
                      <a:pt x="92" y="82"/>
                      <a:pt x="75" y="93"/>
                    </a:cubicBezTo>
                    <a:cubicBezTo>
                      <a:pt x="157" y="46"/>
                      <a:pt x="157" y="46"/>
                      <a:pt x="157" y="46"/>
                    </a:cubicBezTo>
                    <a:cubicBezTo>
                      <a:pt x="157" y="46"/>
                      <a:pt x="157" y="46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6" y="48"/>
                      <a:pt x="156" y="48"/>
                      <a:pt x="156" y="48"/>
                    </a:cubicBezTo>
                    <a:cubicBezTo>
                      <a:pt x="155" y="48"/>
                      <a:pt x="154" y="49"/>
                      <a:pt x="150" y="51"/>
                    </a:cubicBezTo>
                    <a:cubicBezTo>
                      <a:pt x="146" y="54"/>
                      <a:pt x="140" y="58"/>
                      <a:pt x="133" y="62"/>
                    </a:cubicBezTo>
                    <a:cubicBezTo>
                      <a:pt x="119" y="71"/>
                      <a:pt x="98" y="83"/>
                      <a:pt x="83" y="93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43" y="58"/>
                      <a:pt x="143" y="58"/>
                      <a:pt x="143" y="58"/>
                    </a:cubicBezTo>
                    <a:cubicBezTo>
                      <a:pt x="144" y="58"/>
                      <a:pt x="144" y="59"/>
                      <a:pt x="143" y="59"/>
                    </a:cubicBezTo>
                    <a:cubicBezTo>
                      <a:pt x="143" y="59"/>
                      <a:pt x="143" y="59"/>
                      <a:pt x="143" y="59"/>
                    </a:cubicBezTo>
                    <a:cubicBezTo>
                      <a:pt x="143" y="59"/>
                      <a:pt x="143" y="59"/>
                      <a:pt x="143" y="59"/>
                    </a:cubicBezTo>
                    <a:cubicBezTo>
                      <a:pt x="142" y="60"/>
                      <a:pt x="139" y="62"/>
                      <a:pt x="131" y="69"/>
                    </a:cubicBezTo>
                    <a:cubicBezTo>
                      <a:pt x="124" y="74"/>
                      <a:pt x="115" y="82"/>
                      <a:pt x="105" y="89"/>
                    </a:cubicBezTo>
                    <a:cubicBezTo>
                      <a:pt x="92" y="100"/>
                      <a:pt x="79" y="110"/>
                      <a:pt x="72" y="116"/>
                    </a:cubicBezTo>
                    <a:cubicBezTo>
                      <a:pt x="153" y="69"/>
                      <a:pt x="153" y="69"/>
                      <a:pt x="153" y="69"/>
                    </a:cubicBezTo>
                    <a:cubicBezTo>
                      <a:pt x="153" y="69"/>
                      <a:pt x="154" y="69"/>
                      <a:pt x="154" y="69"/>
                    </a:cubicBezTo>
                    <a:cubicBezTo>
                      <a:pt x="154" y="69"/>
                      <a:pt x="154" y="69"/>
                      <a:pt x="154" y="69"/>
                    </a:cubicBezTo>
                    <a:cubicBezTo>
                      <a:pt x="154" y="69"/>
                      <a:pt x="154" y="69"/>
                      <a:pt x="154" y="69"/>
                    </a:cubicBezTo>
                    <a:cubicBezTo>
                      <a:pt x="154" y="69"/>
                      <a:pt x="154" y="69"/>
                      <a:pt x="154" y="69"/>
                    </a:cubicBezTo>
                    <a:cubicBezTo>
                      <a:pt x="154" y="70"/>
                      <a:pt x="154" y="70"/>
                      <a:pt x="154" y="70"/>
                    </a:cubicBezTo>
                    <a:cubicBezTo>
                      <a:pt x="153" y="70"/>
                      <a:pt x="150" y="72"/>
                      <a:pt x="143" y="77"/>
                    </a:cubicBezTo>
                    <a:cubicBezTo>
                      <a:pt x="136" y="82"/>
                      <a:pt x="127" y="88"/>
                      <a:pt x="118" y="95"/>
                    </a:cubicBezTo>
                    <a:cubicBezTo>
                      <a:pt x="104" y="104"/>
                      <a:pt x="90" y="114"/>
                      <a:pt x="81" y="120"/>
                    </a:cubicBezTo>
                    <a:cubicBezTo>
                      <a:pt x="134" y="89"/>
                      <a:pt x="143" y="84"/>
                      <a:pt x="145" y="83"/>
                    </a:cubicBezTo>
                    <a:cubicBezTo>
                      <a:pt x="145" y="83"/>
                      <a:pt x="145" y="83"/>
                      <a:pt x="145" y="83"/>
                    </a:cubicBezTo>
                    <a:cubicBezTo>
                      <a:pt x="145" y="83"/>
                      <a:pt x="145" y="83"/>
                      <a:pt x="145" y="83"/>
                    </a:cubicBezTo>
                    <a:cubicBezTo>
                      <a:pt x="145" y="83"/>
                      <a:pt x="145" y="83"/>
                      <a:pt x="146" y="83"/>
                    </a:cubicBezTo>
                    <a:cubicBezTo>
                      <a:pt x="146" y="83"/>
                      <a:pt x="146" y="83"/>
                      <a:pt x="146" y="83"/>
                    </a:cubicBezTo>
                    <a:cubicBezTo>
                      <a:pt x="146" y="84"/>
                      <a:pt x="146" y="84"/>
                      <a:pt x="146" y="84"/>
                    </a:cubicBezTo>
                    <a:cubicBezTo>
                      <a:pt x="131" y="95"/>
                      <a:pt x="107" y="112"/>
                      <a:pt x="95" y="121"/>
                    </a:cubicBezTo>
                    <a:cubicBezTo>
                      <a:pt x="142" y="94"/>
                      <a:pt x="151" y="88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4" y="87"/>
                    </a:cubicBezTo>
                    <a:cubicBezTo>
                      <a:pt x="154" y="87"/>
                      <a:pt x="154" y="87"/>
                      <a:pt x="155" y="87"/>
                    </a:cubicBezTo>
                    <a:cubicBezTo>
                      <a:pt x="155" y="88"/>
                      <a:pt x="154" y="88"/>
                      <a:pt x="154" y="88"/>
                    </a:cubicBezTo>
                    <a:cubicBezTo>
                      <a:pt x="69" y="150"/>
                      <a:pt x="69" y="150"/>
                      <a:pt x="69" y="150"/>
                    </a:cubicBezTo>
                    <a:cubicBezTo>
                      <a:pt x="84" y="142"/>
                      <a:pt x="122" y="120"/>
                      <a:pt x="144" y="107"/>
                    </a:cubicBezTo>
                    <a:cubicBezTo>
                      <a:pt x="144" y="107"/>
                      <a:pt x="144" y="107"/>
                      <a:pt x="144" y="107"/>
                    </a:cubicBezTo>
                    <a:cubicBezTo>
                      <a:pt x="144" y="107"/>
                      <a:pt x="144" y="107"/>
                      <a:pt x="144" y="107"/>
                    </a:cubicBezTo>
                    <a:cubicBezTo>
                      <a:pt x="144" y="107"/>
                      <a:pt x="144" y="107"/>
                      <a:pt x="144" y="108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43" y="109"/>
                      <a:pt x="136" y="115"/>
                      <a:pt x="110" y="137"/>
                    </a:cubicBezTo>
                    <a:cubicBezTo>
                      <a:pt x="98" y="148"/>
                      <a:pt x="86" y="158"/>
                      <a:pt x="80" y="164"/>
                    </a:cubicBezTo>
                    <a:cubicBezTo>
                      <a:pt x="141" y="128"/>
                      <a:pt x="141" y="128"/>
                      <a:pt x="141" y="128"/>
                    </a:cubicBezTo>
                    <a:cubicBezTo>
                      <a:pt x="141" y="128"/>
                      <a:pt x="142" y="128"/>
                      <a:pt x="142" y="128"/>
                    </a:cubicBezTo>
                    <a:cubicBezTo>
                      <a:pt x="142" y="128"/>
                      <a:pt x="142" y="129"/>
                      <a:pt x="141" y="129"/>
                    </a:cubicBezTo>
                    <a:cubicBezTo>
                      <a:pt x="141" y="129"/>
                      <a:pt x="141" y="129"/>
                      <a:pt x="141" y="129"/>
                    </a:cubicBezTo>
                    <a:cubicBezTo>
                      <a:pt x="141" y="129"/>
                      <a:pt x="141" y="129"/>
                      <a:pt x="141" y="129"/>
                    </a:cubicBezTo>
                    <a:cubicBezTo>
                      <a:pt x="140" y="130"/>
                      <a:pt x="138" y="131"/>
                      <a:pt x="133" y="134"/>
                    </a:cubicBezTo>
                    <a:cubicBezTo>
                      <a:pt x="128" y="138"/>
                      <a:pt x="121" y="142"/>
                      <a:pt x="114" y="147"/>
                    </a:cubicBezTo>
                    <a:cubicBezTo>
                      <a:pt x="103" y="154"/>
                      <a:pt x="90" y="162"/>
                      <a:pt x="82" y="168"/>
                    </a:cubicBezTo>
                    <a:cubicBezTo>
                      <a:pt x="93" y="161"/>
                      <a:pt x="114" y="149"/>
                      <a:pt x="132" y="139"/>
                    </a:cubicBezTo>
                    <a:cubicBezTo>
                      <a:pt x="171" y="116"/>
                      <a:pt x="171" y="116"/>
                      <a:pt x="172" y="116"/>
                    </a:cubicBezTo>
                    <a:cubicBezTo>
                      <a:pt x="172" y="116"/>
                      <a:pt x="172" y="116"/>
                      <a:pt x="172" y="116"/>
                    </a:cubicBezTo>
                    <a:cubicBezTo>
                      <a:pt x="172" y="116"/>
                      <a:pt x="172" y="116"/>
                      <a:pt x="172" y="117"/>
                    </a:cubicBezTo>
                    <a:cubicBezTo>
                      <a:pt x="172" y="117"/>
                      <a:pt x="172" y="117"/>
                      <a:pt x="172" y="117"/>
                    </a:cubicBezTo>
                    <a:cubicBezTo>
                      <a:pt x="172" y="117"/>
                      <a:pt x="172" y="117"/>
                      <a:pt x="172" y="117"/>
                    </a:cubicBezTo>
                    <a:cubicBezTo>
                      <a:pt x="170" y="118"/>
                      <a:pt x="166" y="121"/>
                      <a:pt x="149" y="130"/>
                    </a:cubicBezTo>
                    <a:cubicBezTo>
                      <a:pt x="144" y="133"/>
                      <a:pt x="138" y="137"/>
                      <a:pt x="132" y="141"/>
                    </a:cubicBezTo>
                    <a:cubicBezTo>
                      <a:pt x="138" y="137"/>
                      <a:pt x="144" y="133"/>
                      <a:pt x="149" y="131"/>
                    </a:cubicBezTo>
                    <a:cubicBezTo>
                      <a:pt x="150" y="130"/>
                      <a:pt x="150" y="130"/>
                      <a:pt x="150" y="131"/>
                    </a:cubicBezTo>
                    <a:cubicBezTo>
                      <a:pt x="150" y="131"/>
                      <a:pt x="150" y="131"/>
                      <a:pt x="150" y="131"/>
                    </a:cubicBezTo>
                    <a:cubicBezTo>
                      <a:pt x="91" y="165"/>
                      <a:pt x="79" y="173"/>
                      <a:pt x="76" y="174"/>
                    </a:cubicBezTo>
                    <a:cubicBezTo>
                      <a:pt x="76" y="174"/>
                      <a:pt x="75" y="174"/>
                      <a:pt x="75" y="174"/>
                    </a:cubicBezTo>
                    <a:cubicBezTo>
                      <a:pt x="75" y="174"/>
                      <a:pt x="75" y="174"/>
                      <a:pt x="75" y="174"/>
                    </a:cubicBezTo>
                    <a:cubicBezTo>
                      <a:pt x="75" y="174"/>
                      <a:pt x="75" y="174"/>
                      <a:pt x="75" y="1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3" name="Freeform 289"/>
              <p:cNvSpPr/>
              <p:nvPr/>
            </p:nvSpPr>
            <p:spPr bwMode="auto">
              <a:xfrm>
                <a:off x="3963988" y="5637213"/>
                <a:ext cx="165100" cy="96838"/>
              </a:xfrm>
              <a:custGeom>
                <a:avLst/>
                <a:gdLst>
                  <a:gd name="T0" fmla="*/ 1 w 51"/>
                  <a:gd name="T1" fmla="*/ 30 h 30"/>
                  <a:gd name="T2" fmla="*/ 1 w 51"/>
                  <a:gd name="T3" fmla="*/ 30 h 30"/>
                  <a:gd name="T4" fmla="*/ 0 w 51"/>
                  <a:gd name="T5" fmla="*/ 29 h 30"/>
                  <a:gd name="T6" fmla="*/ 1 w 51"/>
                  <a:gd name="T7" fmla="*/ 29 h 30"/>
                  <a:gd name="T8" fmla="*/ 23 w 51"/>
                  <a:gd name="T9" fmla="*/ 12 h 30"/>
                  <a:gd name="T10" fmla="*/ 20 w 51"/>
                  <a:gd name="T11" fmla="*/ 14 h 30"/>
                  <a:gd name="T12" fmla="*/ 19 w 51"/>
                  <a:gd name="T13" fmla="*/ 14 h 30"/>
                  <a:gd name="T14" fmla="*/ 19 w 51"/>
                  <a:gd name="T15" fmla="*/ 14 h 30"/>
                  <a:gd name="T16" fmla="*/ 29 w 51"/>
                  <a:gd name="T17" fmla="*/ 8 h 30"/>
                  <a:gd name="T18" fmla="*/ 29 w 51"/>
                  <a:gd name="T19" fmla="*/ 8 h 30"/>
                  <a:gd name="T20" fmla="*/ 29 w 51"/>
                  <a:gd name="T21" fmla="*/ 9 h 30"/>
                  <a:gd name="T22" fmla="*/ 29 w 51"/>
                  <a:gd name="T23" fmla="*/ 9 h 30"/>
                  <a:gd name="T24" fmla="*/ 29 w 51"/>
                  <a:gd name="T25" fmla="*/ 9 h 30"/>
                  <a:gd name="T26" fmla="*/ 7 w 51"/>
                  <a:gd name="T27" fmla="*/ 25 h 30"/>
                  <a:gd name="T28" fmla="*/ 50 w 51"/>
                  <a:gd name="T29" fmla="*/ 0 h 30"/>
                  <a:gd name="T30" fmla="*/ 51 w 51"/>
                  <a:gd name="T31" fmla="*/ 0 h 30"/>
                  <a:gd name="T32" fmla="*/ 51 w 51"/>
                  <a:gd name="T33" fmla="*/ 1 h 30"/>
                  <a:gd name="T34" fmla="*/ 51 w 51"/>
                  <a:gd name="T35" fmla="*/ 1 h 30"/>
                  <a:gd name="T36" fmla="*/ 51 w 51"/>
                  <a:gd name="T37" fmla="*/ 1 h 30"/>
                  <a:gd name="T38" fmla="*/ 50 w 51"/>
                  <a:gd name="T39" fmla="*/ 1 h 30"/>
                  <a:gd name="T40" fmla="*/ 32 w 51"/>
                  <a:gd name="T41" fmla="*/ 13 h 30"/>
                  <a:gd name="T42" fmla="*/ 46 w 51"/>
                  <a:gd name="T43" fmla="*/ 5 h 30"/>
                  <a:gd name="T44" fmla="*/ 46 w 51"/>
                  <a:gd name="T45" fmla="*/ 6 h 30"/>
                  <a:gd name="T46" fmla="*/ 46 w 51"/>
                  <a:gd name="T47" fmla="*/ 6 h 30"/>
                  <a:gd name="T48" fmla="*/ 46 w 51"/>
                  <a:gd name="T49" fmla="*/ 6 h 30"/>
                  <a:gd name="T50" fmla="*/ 47 w 51"/>
                  <a:gd name="T51" fmla="*/ 6 h 30"/>
                  <a:gd name="T52" fmla="*/ 11 w 51"/>
                  <a:gd name="T53" fmla="*/ 26 h 30"/>
                  <a:gd name="T54" fmla="*/ 11 w 51"/>
                  <a:gd name="T55" fmla="*/ 26 h 30"/>
                  <a:gd name="T56" fmla="*/ 11 w 51"/>
                  <a:gd name="T57" fmla="*/ 26 h 30"/>
                  <a:gd name="T58" fmla="*/ 33 w 51"/>
                  <a:gd name="T59" fmla="*/ 11 h 30"/>
                  <a:gd name="T60" fmla="*/ 1 w 51"/>
                  <a:gd name="T61" fmla="*/ 30 h 30"/>
                  <a:gd name="T62" fmla="*/ 1 w 51"/>
                  <a:gd name="T63" fmla="*/ 30 h 30"/>
                  <a:gd name="T64" fmla="*/ 1 w 51"/>
                  <a:gd name="T65" fmla="*/ 30 h 30"/>
                  <a:gd name="T66" fmla="*/ 1 w 51"/>
                  <a:gd name="T6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51" h="30">
                    <a:moveTo>
                      <a:pt x="1" y="30"/>
                    </a:move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0" y="30"/>
                      <a:pt x="0" y="29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8" y="24"/>
                      <a:pt x="18" y="17"/>
                      <a:pt x="23" y="12"/>
                    </a:cubicBezTo>
                    <a:cubicBezTo>
                      <a:pt x="22" y="13"/>
                      <a:pt x="21" y="14"/>
                      <a:pt x="20" y="14"/>
                    </a:cubicBezTo>
                    <a:cubicBezTo>
                      <a:pt x="19" y="15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10"/>
                      <a:pt x="23" y="14"/>
                      <a:pt x="7" y="25"/>
                    </a:cubicBezTo>
                    <a:cubicBezTo>
                      <a:pt x="18" y="19"/>
                      <a:pt x="38" y="7"/>
                      <a:pt x="50" y="0"/>
                    </a:cubicBezTo>
                    <a:cubicBezTo>
                      <a:pt x="50" y="0"/>
                      <a:pt x="50" y="0"/>
                      <a:pt x="51" y="0"/>
                    </a:cubicBezTo>
                    <a:cubicBezTo>
                      <a:pt x="51" y="0"/>
                      <a:pt x="51" y="0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1" y="1"/>
                      <a:pt x="50" y="1"/>
                      <a:pt x="50" y="1"/>
                    </a:cubicBezTo>
                    <a:cubicBezTo>
                      <a:pt x="49" y="3"/>
                      <a:pt x="44" y="5"/>
                      <a:pt x="32" y="13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7" y="6"/>
                      <a:pt x="47" y="6"/>
                      <a:pt x="47" y="6"/>
                    </a:cubicBezTo>
                    <a:cubicBezTo>
                      <a:pt x="46" y="6"/>
                      <a:pt x="23" y="19"/>
                      <a:pt x="11" y="26"/>
                    </a:cubicBezTo>
                    <a:cubicBezTo>
                      <a:pt x="11" y="27"/>
                      <a:pt x="11" y="26"/>
                      <a:pt x="11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6" y="22"/>
                      <a:pt x="25" y="17"/>
                      <a:pt x="33" y="11"/>
                    </a:cubicBezTo>
                    <a:cubicBezTo>
                      <a:pt x="9" y="26"/>
                      <a:pt x="3" y="29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1" y="30"/>
                      <a:pt x="1" y="30"/>
                      <a:pt x="1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4" name="Freeform 290"/>
              <p:cNvSpPr/>
              <p:nvPr/>
            </p:nvSpPr>
            <p:spPr bwMode="auto">
              <a:xfrm>
                <a:off x="3675063" y="5624513"/>
                <a:ext cx="619125" cy="431800"/>
              </a:xfrm>
              <a:custGeom>
                <a:avLst/>
                <a:gdLst>
                  <a:gd name="T0" fmla="*/ 80 w 191"/>
                  <a:gd name="T1" fmla="*/ 133 h 133"/>
                  <a:gd name="T2" fmla="*/ 100 w 191"/>
                  <a:gd name="T3" fmla="*/ 118 h 133"/>
                  <a:gd name="T4" fmla="*/ 80 w 191"/>
                  <a:gd name="T5" fmla="*/ 128 h 133"/>
                  <a:gd name="T6" fmla="*/ 45 w 191"/>
                  <a:gd name="T7" fmla="*/ 131 h 133"/>
                  <a:gd name="T8" fmla="*/ 45 w 191"/>
                  <a:gd name="T9" fmla="*/ 130 h 133"/>
                  <a:gd name="T10" fmla="*/ 26 w 191"/>
                  <a:gd name="T11" fmla="*/ 132 h 133"/>
                  <a:gd name="T12" fmla="*/ 52 w 191"/>
                  <a:gd name="T13" fmla="*/ 113 h 133"/>
                  <a:gd name="T14" fmla="*/ 33 w 191"/>
                  <a:gd name="T15" fmla="*/ 107 h 133"/>
                  <a:gd name="T16" fmla="*/ 119 w 191"/>
                  <a:gd name="T17" fmla="*/ 47 h 133"/>
                  <a:gd name="T18" fmla="*/ 0 w 191"/>
                  <a:gd name="T19" fmla="*/ 109 h 133"/>
                  <a:gd name="T20" fmla="*/ 15 w 191"/>
                  <a:gd name="T21" fmla="*/ 92 h 133"/>
                  <a:gd name="T22" fmla="*/ 3 w 191"/>
                  <a:gd name="T23" fmla="*/ 98 h 133"/>
                  <a:gd name="T24" fmla="*/ 76 w 191"/>
                  <a:gd name="T25" fmla="*/ 51 h 133"/>
                  <a:gd name="T26" fmla="*/ 0 w 191"/>
                  <a:gd name="T27" fmla="*/ 94 h 133"/>
                  <a:gd name="T28" fmla="*/ 0 w 191"/>
                  <a:gd name="T29" fmla="*/ 93 h 133"/>
                  <a:gd name="T30" fmla="*/ 2 w 191"/>
                  <a:gd name="T31" fmla="*/ 74 h 133"/>
                  <a:gd name="T32" fmla="*/ 49 w 191"/>
                  <a:gd name="T33" fmla="*/ 43 h 133"/>
                  <a:gd name="T34" fmla="*/ 16 w 191"/>
                  <a:gd name="T35" fmla="*/ 60 h 133"/>
                  <a:gd name="T36" fmla="*/ 19 w 191"/>
                  <a:gd name="T37" fmla="*/ 58 h 133"/>
                  <a:gd name="T38" fmla="*/ 27 w 191"/>
                  <a:gd name="T39" fmla="*/ 52 h 133"/>
                  <a:gd name="T40" fmla="*/ 27 w 191"/>
                  <a:gd name="T41" fmla="*/ 51 h 133"/>
                  <a:gd name="T42" fmla="*/ 8 w 191"/>
                  <a:gd name="T43" fmla="*/ 52 h 133"/>
                  <a:gd name="T44" fmla="*/ 17 w 191"/>
                  <a:gd name="T45" fmla="*/ 44 h 133"/>
                  <a:gd name="T46" fmla="*/ 14 w 191"/>
                  <a:gd name="T47" fmla="*/ 34 h 133"/>
                  <a:gd name="T48" fmla="*/ 21 w 191"/>
                  <a:gd name="T49" fmla="*/ 7 h 133"/>
                  <a:gd name="T50" fmla="*/ 16 w 191"/>
                  <a:gd name="T51" fmla="*/ 32 h 133"/>
                  <a:gd name="T52" fmla="*/ 68 w 191"/>
                  <a:gd name="T53" fmla="*/ 2 h 133"/>
                  <a:gd name="T54" fmla="*/ 69 w 191"/>
                  <a:gd name="T55" fmla="*/ 3 h 133"/>
                  <a:gd name="T56" fmla="*/ 13 w 191"/>
                  <a:gd name="T57" fmla="*/ 49 h 133"/>
                  <a:gd name="T58" fmla="*/ 73 w 191"/>
                  <a:gd name="T59" fmla="*/ 15 h 133"/>
                  <a:gd name="T60" fmla="*/ 87 w 191"/>
                  <a:gd name="T61" fmla="*/ 16 h 133"/>
                  <a:gd name="T62" fmla="*/ 55 w 191"/>
                  <a:gd name="T63" fmla="*/ 37 h 133"/>
                  <a:gd name="T64" fmla="*/ 94 w 191"/>
                  <a:gd name="T65" fmla="*/ 16 h 133"/>
                  <a:gd name="T66" fmla="*/ 18 w 191"/>
                  <a:gd name="T67" fmla="*/ 63 h 133"/>
                  <a:gd name="T68" fmla="*/ 88 w 191"/>
                  <a:gd name="T69" fmla="*/ 23 h 133"/>
                  <a:gd name="T70" fmla="*/ 76 w 191"/>
                  <a:gd name="T71" fmla="*/ 49 h 133"/>
                  <a:gd name="T72" fmla="*/ 151 w 191"/>
                  <a:gd name="T73" fmla="*/ 6 h 133"/>
                  <a:gd name="T74" fmla="*/ 156 w 191"/>
                  <a:gd name="T75" fmla="*/ 9 h 133"/>
                  <a:gd name="T76" fmla="*/ 172 w 191"/>
                  <a:gd name="T77" fmla="*/ 0 h 133"/>
                  <a:gd name="T78" fmla="*/ 172 w 191"/>
                  <a:gd name="T79" fmla="*/ 1 h 133"/>
                  <a:gd name="T80" fmla="*/ 86 w 191"/>
                  <a:gd name="T81" fmla="*/ 55 h 133"/>
                  <a:gd name="T82" fmla="*/ 182 w 191"/>
                  <a:gd name="T83" fmla="*/ 4 h 133"/>
                  <a:gd name="T84" fmla="*/ 144 w 191"/>
                  <a:gd name="T85" fmla="*/ 42 h 133"/>
                  <a:gd name="T86" fmla="*/ 191 w 191"/>
                  <a:gd name="T87" fmla="*/ 15 h 133"/>
                  <a:gd name="T88" fmla="*/ 90 w 191"/>
                  <a:gd name="T89" fmla="*/ 95 h 133"/>
                  <a:gd name="T90" fmla="*/ 84 w 191"/>
                  <a:gd name="T91" fmla="*/ 108 h 133"/>
                  <a:gd name="T92" fmla="*/ 82 w 191"/>
                  <a:gd name="T93" fmla="*/ 125 h 133"/>
                  <a:gd name="T94" fmla="*/ 106 w 191"/>
                  <a:gd name="T95" fmla="*/ 114 h 133"/>
                  <a:gd name="T96" fmla="*/ 107 w 191"/>
                  <a:gd name="T97" fmla="*/ 114 h 133"/>
                  <a:gd name="T98" fmla="*/ 87 w 191"/>
                  <a:gd name="T99" fmla="*/ 128 h 133"/>
                  <a:gd name="T100" fmla="*/ 80 w 191"/>
                  <a:gd name="T101" fmla="*/ 13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91" h="133">
                    <a:moveTo>
                      <a:pt x="80" y="133"/>
                    </a:move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1" y="132"/>
                      <a:pt x="84" y="129"/>
                      <a:pt x="93" y="123"/>
                    </a:cubicBezTo>
                    <a:cubicBezTo>
                      <a:pt x="95" y="121"/>
                      <a:pt x="98" y="120"/>
                      <a:pt x="100" y="118"/>
                    </a:cubicBezTo>
                    <a:cubicBezTo>
                      <a:pt x="96" y="120"/>
                      <a:pt x="92" y="123"/>
                      <a:pt x="90" y="124"/>
                    </a:cubicBezTo>
                    <a:cubicBezTo>
                      <a:pt x="90" y="124"/>
                      <a:pt x="90" y="124"/>
                      <a:pt x="89" y="124"/>
                    </a:cubicBezTo>
                    <a:cubicBezTo>
                      <a:pt x="83" y="126"/>
                      <a:pt x="83" y="126"/>
                      <a:pt x="83" y="126"/>
                    </a:cubicBezTo>
                    <a:cubicBezTo>
                      <a:pt x="82" y="126"/>
                      <a:pt x="81" y="127"/>
                      <a:pt x="80" y="128"/>
                    </a:cubicBezTo>
                    <a:cubicBezTo>
                      <a:pt x="80" y="128"/>
                      <a:pt x="79" y="128"/>
                      <a:pt x="79" y="128"/>
                    </a:cubicBezTo>
                    <a:cubicBezTo>
                      <a:pt x="79" y="127"/>
                      <a:pt x="79" y="127"/>
                      <a:pt x="84" y="109"/>
                    </a:cubicBezTo>
                    <a:cubicBezTo>
                      <a:pt x="53" y="127"/>
                      <a:pt x="47" y="130"/>
                      <a:pt x="45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5" y="131"/>
                      <a:pt x="45" y="131"/>
                      <a:pt x="45" y="131"/>
                    </a:cubicBezTo>
                    <a:cubicBezTo>
                      <a:pt x="44" y="131"/>
                      <a:pt x="45" y="131"/>
                      <a:pt x="45" y="130"/>
                    </a:cubicBezTo>
                    <a:cubicBezTo>
                      <a:pt x="85" y="99"/>
                      <a:pt x="85" y="99"/>
                      <a:pt x="85" y="99"/>
                    </a:cubicBezTo>
                    <a:cubicBezTo>
                      <a:pt x="27" y="132"/>
                      <a:pt x="27" y="132"/>
                      <a:pt x="27" y="132"/>
                    </a:cubicBezTo>
                    <a:cubicBezTo>
                      <a:pt x="27" y="132"/>
                      <a:pt x="27" y="132"/>
                      <a:pt x="26" y="132"/>
                    </a:cubicBezTo>
                    <a:cubicBezTo>
                      <a:pt x="26" y="132"/>
                      <a:pt x="26" y="132"/>
                      <a:pt x="26" y="132"/>
                    </a:cubicBezTo>
                    <a:cubicBezTo>
                      <a:pt x="26" y="132"/>
                      <a:pt x="26" y="132"/>
                      <a:pt x="26" y="131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6" y="131"/>
                      <a:pt x="26" y="131"/>
                      <a:pt x="26" y="131"/>
                    </a:cubicBezTo>
                    <a:cubicBezTo>
                      <a:pt x="27" y="130"/>
                      <a:pt x="32" y="127"/>
                      <a:pt x="52" y="113"/>
                    </a:cubicBezTo>
                    <a:cubicBezTo>
                      <a:pt x="65" y="103"/>
                      <a:pt x="84" y="90"/>
                      <a:pt x="108" y="73"/>
                    </a:cubicBezTo>
                    <a:cubicBezTo>
                      <a:pt x="138" y="52"/>
                      <a:pt x="168" y="30"/>
                      <a:pt x="182" y="20"/>
                    </a:cubicBezTo>
                    <a:cubicBezTo>
                      <a:pt x="174" y="25"/>
                      <a:pt x="160" y="33"/>
                      <a:pt x="145" y="42"/>
                    </a:cubicBezTo>
                    <a:cubicBezTo>
                      <a:pt x="71" y="86"/>
                      <a:pt x="35" y="107"/>
                      <a:pt x="33" y="107"/>
                    </a:cubicBezTo>
                    <a:cubicBezTo>
                      <a:pt x="33" y="107"/>
                      <a:pt x="33" y="107"/>
                      <a:pt x="33" y="107"/>
                    </a:cubicBezTo>
                    <a:cubicBezTo>
                      <a:pt x="33" y="107"/>
                      <a:pt x="33" y="107"/>
                      <a:pt x="33" y="106"/>
                    </a:cubicBezTo>
                    <a:cubicBezTo>
                      <a:pt x="32" y="106"/>
                      <a:pt x="32" y="106"/>
                      <a:pt x="60" y="87"/>
                    </a:cubicBezTo>
                    <a:cubicBezTo>
                      <a:pt x="77" y="75"/>
                      <a:pt x="98" y="61"/>
                      <a:pt x="119" y="47"/>
                    </a:cubicBezTo>
                    <a:cubicBezTo>
                      <a:pt x="143" y="30"/>
                      <a:pt x="167" y="14"/>
                      <a:pt x="177" y="8"/>
                    </a:cubicBezTo>
                    <a:cubicBezTo>
                      <a:pt x="153" y="20"/>
                      <a:pt x="55" y="78"/>
                      <a:pt x="0" y="110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09"/>
                      <a:pt x="0" y="109"/>
                      <a:pt x="0" y="109"/>
                    </a:cubicBezTo>
                    <a:cubicBezTo>
                      <a:pt x="1" y="108"/>
                      <a:pt x="113" y="38"/>
                      <a:pt x="155" y="11"/>
                    </a:cubicBezTo>
                    <a:cubicBezTo>
                      <a:pt x="115" y="34"/>
                      <a:pt x="17" y="91"/>
                      <a:pt x="15" y="92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15" y="92"/>
                      <a:pt x="15" y="92"/>
                      <a:pt x="15" y="92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2" y="98"/>
                      <a:pt x="2" y="98"/>
                      <a:pt x="3" y="98"/>
                    </a:cubicBezTo>
                    <a:cubicBezTo>
                      <a:pt x="2" y="98"/>
                      <a:pt x="2" y="98"/>
                      <a:pt x="2" y="98"/>
                    </a:cubicBezTo>
                    <a:cubicBezTo>
                      <a:pt x="3" y="97"/>
                      <a:pt x="3" y="97"/>
                      <a:pt x="3" y="97"/>
                    </a:cubicBezTo>
                    <a:cubicBezTo>
                      <a:pt x="4" y="96"/>
                      <a:pt x="9" y="93"/>
                      <a:pt x="25" y="83"/>
                    </a:cubicBezTo>
                    <a:cubicBezTo>
                      <a:pt x="38" y="75"/>
                      <a:pt x="55" y="65"/>
                      <a:pt x="76" y="51"/>
                    </a:cubicBezTo>
                    <a:cubicBezTo>
                      <a:pt x="96" y="39"/>
                      <a:pt x="115" y="27"/>
                      <a:pt x="130" y="19"/>
                    </a:cubicBezTo>
                    <a:cubicBezTo>
                      <a:pt x="115" y="27"/>
                      <a:pt x="96" y="38"/>
                      <a:pt x="76" y="50"/>
                    </a:cubicBezTo>
                    <a:cubicBezTo>
                      <a:pt x="18" y="84"/>
                      <a:pt x="3" y="92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4"/>
                    </a:cubicBezTo>
                    <a:cubicBezTo>
                      <a:pt x="0" y="94"/>
                      <a:pt x="0" y="94"/>
                      <a:pt x="0" y="93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83" y="27"/>
                      <a:pt x="83" y="27"/>
                      <a:pt x="83" y="27"/>
                    </a:cubicBezTo>
                    <a:cubicBezTo>
                      <a:pt x="69" y="35"/>
                      <a:pt x="26" y="60"/>
                      <a:pt x="2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2" y="74"/>
                      <a:pt x="2" y="74"/>
                      <a:pt x="2" y="74"/>
                    </a:cubicBezTo>
                    <a:cubicBezTo>
                      <a:pt x="1" y="73"/>
                      <a:pt x="1" y="73"/>
                      <a:pt x="2" y="73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2" y="73"/>
                      <a:pt x="2" y="73"/>
                      <a:pt x="2" y="73"/>
                    </a:cubicBezTo>
                    <a:cubicBezTo>
                      <a:pt x="4" y="71"/>
                      <a:pt x="12" y="66"/>
                      <a:pt x="49" y="43"/>
                    </a:cubicBezTo>
                    <a:cubicBezTo>
                      <a:pt x="60" y="36"/>
                      <a:pt x="71" y="29"/>
                      <a:pt x="79" y="24"/>
                    </a:cubicBezTo>
                    <a:cubicBezTo>
                      <a:pt x="57" y="37"/>
                      <a:pt x="17" y="60"/>
                      <a:pt x="16" y="61"/>
                    </a:cubicBezTo>
                    <a:cubicBezTo>
                      <a:pt x="16" y="61"/>
                      <a:pt x="16" y="61"/>
                      <a:pt x="16" y="61"/>
                    </a:cubicBezTo>
                    <a:cubicBezTo>
                      <a:pt x="16" y="61"/>
                      <a:pt x="16" y="60"/>
                      <a:pt x="16" y="60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6" y="60"/>
                      <a:pt x="16" y="60"/>
                      <a:pt x="16" y="59"/>
                    </a:cubicBezTo>
                    <a:cubicBezTo>
                      <a:pt x="17" y="59"/>
                      <a:pt x="18" y="59"/>
                      <a:pt x="19" y="58"/>
                    </a:cubicBezTo>
                    <a:cubicBezTo>
                      <a:pt x="21" y="57"/>
                      <a:pt x="24" y="55"/>
                      <a:pt x="27" y="53"/>
                    </a:cubicBezTo>
                    <a:cubicBezTo>
                      <a:pt x="32" y="50"/>
                      <a:pt x="39" y="45"/>
                      <a:pt x="46" y="41"/>
                    </a:cubicBezTo>
                    <a:cubicBezTo>
                      <a:pt x="36" y="47"/>
                      <a:pt x="29" y="51"/>
                      <a:pt x="28" y="52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2"/>
                      <a:pt x="27" y="52"/>
                    </a:cubicBezTo>
                    <a:cubicBezTo>
                      <a:pt x="27" y="52"/>
                      <a:pt x="27" y="52"/>
                      <a:pt x="27" y="51"/>
                    </a:cubicBezTo>
                    <a:cubicBezTo>
                      <a:pt x="27" y="51"/>
                      <a:pt x="27" y="51"/>
                      <a:pt x="27" y="51"/>
                    </a:cubicBezTo>
                    <a:cubicBezTo>
                      <a:pt x="37" y="43"/>
                      <a:pt x="60" y="25"/>
                      <a:pt x="69" y="17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2"/>
                      <a:pt x="8" y="52"/>
                      <a:pt x="8" y="52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9" y="51"/>
                      <a:pt x="11" y="49"/>
                      <a:pt x="17" y="44"/>
                    </a:cubicBezTo>
                    <a:cubicBezTo>
                      <a:pt x="22" y="40"/>
                      <a:pt x="30" y="34"/>
                      <a:pt x="37" y="28"/>
                    </a:cubicBezTo>
                    <a:cubicBezTo>
                      <a:pt x="47" y="19"/>
                      <a:pt x="59" y="10"/>
                      <a:pt x="65" y="5"/>
                    </a:cubicBezTo>
                    <a:cubicBezTo>
                      <a:pt x="55" y="11"/>
                      <a:pt x="29" y="26"/>
                      <a:pt x="15" y="34"/>
                    </a:cubicBezTo>
                    <a:cubicBezTo>
                      <a:pt x="14" y="34"/>
                      <a:pt x="14" y="34"/>
                      <a:pt x="14" y="34"/>
                    </a:cubicBezTo>
                    <a:cubicBezTo>
                      <a:pt x="14" y="34"/>
                      <a:pt x="14" y="34"/>
                      <a:pt x="14" y="33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7" y="5"/>
                      <a:pt x="21" y="8"/>
                      <a:pt x="21" y="8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30" y="2"/>
                      <a:pt x="30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9" y="30"/>
                      <a:pt x="30" y="24"/>
                      <a:pt x="41" y="18"/>
                    </a:cubicBezTo>
                    <a:cubicBezTo>
                      <a:pt x="48" y="14"/>
                      <a:pt x="55" y="10"/>
                      <a:pt x="60" y="7"/>
                    </a:cubicBezTo>
                    <a:cubicBezTo>
                      <a:pt x="65" y="4"/>
                      <a:pt x="67" y="2"/>
                      <a:pt x="68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8" y="2"/>
                      <a:pt x="68" y="2"/>
                      <a:pt x="68" y="2"/>
                    </a:cubicBezTo>
                    <a:cubicBezTo>
                      <a:pt x="69" y="2"/>
                      <a:pt x="69" y="2"/>
                      <a:pt x="69" y="2"/>
                    </a:cubicBezTo>
                    <a:cubicBezTo>
                      <a:pt x="69" y="2"/>
                      <a:pt x="69" y="2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9" y="3"/>
                      <a:pt x="69" y="3"/>
                      <a:pt x="69" y="3"/>
                    </a:cubicBezTo>
                    <a:cubicBezTo>
                      <a:pt x="68" y="4"/>
                      <a:pt x="66" y="6"/>
                      <a:pt x="59" y="11"/>
                    </a:cubicBezTo>
                    <a:cubicBezTo>
                      <a:pt x="53" y="16"/>
                      <a:pt x="45" y="22"/>
                      <a:pt x="38" y="28"/>
                    </a:cubicBezTo>
                    <a:cubicBezTo>
                      <a:pt x="28" y="36"/>
                      <a:pt x="18" y="44"/>
                      <a:pt x="13" y="49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4" y="14"/>
                      <a:pt x="74" y="14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2" y="16"/>
                      <a:pt x="67" y="20"/>
                      <a:pt x="50" y="33"/>
                    </a:cubicBezTo>
                    <a:cubicBezTo>
                      <a:pt x="43" y="39"/>
                      <a:pt x="36" y="45"/>
                      <a:pt x="31" y="49"/>
                    </a:cubicBezTo>
                    <a:cubicBezTo>
                      <a:pt x="43" y="42"/>
                      <a:pt x="74" y="24"/>
                      <a:pt x="87" y="16"/>
                    </a:cubicBezTo>
                    <a:cubicBezTo>
                      <a:pt x="87" y="16"/>
                      <a:pt x="87" y="16"/>
                      <a:pt x="88" y="16"/>
                    </a:cubicBezTo>
                    <a:cubicBezTo>
                      <a:pt x="88" y="17"/>
                      <a:pt x="88" y="17"/>
                      <a:pt x="87" y="17"/>
                    </a:cubicBezTo>
                    <a:cubicBezTo>
                      <a:pt x="87" y="17"/>
                      <a:pt x="66" y="30"/>
                      <a:pt x="47" y="42"/>
                    </a:cubicBezTo>
                    <a:cubicBezTo>
                      <a:pt x="49" y="40"/>
                      <a:pt x="52" y="39"/>
                      <a:pt x="55" y="37"/>
                    </a:cubicBezTo>
                    <a:cubicBezTo>
                      <a:pt x="64" y="32"/>
                      <a:pt x="74" y="26"/>
                      <a:pt x="81" y="22"/>
                    </a:cubicBezTo>
                    <a:cubicBezTo>
                      <a:pt x="85" y="20"/>
                      <a:pt x="88" y="18"/>
                      <a:pt x="90" y="17"/>
                    </a:cubicBezTo>
                    <a:cubicBezTo>
                      <a:pt x="94" y="15"/>
                      <a:pt x="94" y="15"/>
                      <a:pt x="94" y="15"/>
                    </a:cubicBezTo>
                    <a:cubicBezTo>
                      <a:pt x="94" y="15"/>
                      <a:pt x="94" y="16"/>
                      <a:pt x="94" y="16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4" y="16"/>
                      <a:pt x="93" y="16"/>
                      <a:pt x="93" y="16"/>
                    </a:cubicBezTo>
                    <a:cubicBezTo>
                      <a:pt x="92" y="18"/>
                      <a:pt x="84" y="23"/>
                      <a:pt x="49" y="44"/>
                    </a:cubicBezTo>
                    <a:cubicBezTo>
                      <a:pt x="39" y="51"/>
                      <a:pt x="27" y="58"/>
                      <a:pt x="18" y="63"/>
                    </a:cubicBezTo>
                    <a:cubicBezTo>
                      <a:pt x="75" y="30"/>
                      <a:pt x="85" y="24"/>
                      <a:pt x="87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3"/>
                      <a:pt x="88" y="23"/>
                      <a:pt x="88" y="23"/>
                    </a:cubicBezTo>
                    <a:cubicBezTo>
                      <a:pt x="88" y="24"/>
                      <a:pt x="88" y="24"/>
                      <a:pt x="88" y="24"/>
                    </a:cubicBezTo>
                    <a:cubicBezTo>
                      <a:pt x="4" y="91"/>
                      <a:pt x="4" y="91"/>
                      <a:pt x="4" y="91"/>
                    </a:cubicBezTo>
                    <a:cubicBezTo>
                      <a:pt x="15" y="84"/>
                      <a:pt x="47" y="66"/>
                      <a:pt x="76" y="49"/>
                    </a:cubicBezTo>
                    <a:cubicBezTo>
                      <a:pt x="132" y="16"/>
                      <a:pt x="148" y="7"/>
                      <a:pt x="150" y="6"/>
                    </a:cubicBezTo>
                    <a:cubicBezTo>
                      <a:pt x="150" y="6"/>
                      <a:pt x="151" y="6"/>
                      <a:pt x="151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1" y="6"/>
                      <a:pt x="151" y="6"/>
                      <a:pt x="151" y="7"/>
                    </a:cubicBezTo>
                    <a:cubicBezTo>
                      <a:pt x="112" y="30"/>
                      <a:pt x="46" y="71"/>
                      <a:pt x="17" y="8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56" y="9"/>
                      <a:pt x="156" y="9"/>
                      <a:pt x="156" y="9"/>
                    </a:cubicBezTo>
                    <a:cubicBezTo>
                      <a:pt x="166" y="4"/>
                      <a:pt x="170" y="1"/>
                      <a:pt x="171" y="1"/>
                    </a:cubicBezTo>
                    <a:cubicBezTo>
                      <a:pt x="171" y="1"/>
                      <a:pt x="172" y="0"/>
                      <a:pt x="172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2" y="0"/>
                      <a:pt x="172" y="0"/>
                      <a:pt x="172" y="0"/>
                    </a:cubicBezTo>
                    <a:cubicBezTo>
                      <a:pt x="172" y="0"/>
                      <a:pt x="172" y="0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1" y="2"/>
                      <a:pt x="169" y="3"/>
                      <a:pt x="165" y="6"/>
                    </a:cubicBezTo>
                    <a:cubicBezTo>
                      <a:pt x="160" y="9"/>
                      <a:pt x="153" y="13"/>
                      <a:pt x="145" y="18"/>
                    </a:cubicBezTo>
                    <a:cubicBezTo>
                      <a:pt x="129" y="28"/>
                      <a:pt x="108" y="42"/>
                      <a:pt x="86" y="55"/>
                    </a:cubicBezTo>
                    <a:cubicBezTo>
                      <a:pt x="63" y="70"/>
                      <a:pt x="40" y="85"/>
                      <a:pt x="24" y="95"/>
                    </a:cubicBezTo>
                    <a:cubicBezTo>
                      <a:pt x="79" y="62"/>
                      <a:pt x="179" y="4"/>
                      <a:pt x="182" y="4"/>
                    </a:cubicBezTo>
                    <a:cubicBezTo>
                      <a:pt x="182" y="4"/>
                      <a:pt x="182" y="4"/>
                      <a:pt x="182" y="4"/>
                    </a:cubicBezTo>
                    <a:cubicBezTo>
                      <a:pt x="182" y="4"/>
                      <a:pt x="182" y="4"/>
                      <a:pt x="182" y="4"/>
                    </a:cubicBezTo>
                    <a:cubicBezTo>
                      <a:pt x="182" y="5"/>
                      <a:pt x="182" y="5"/>
                      <a:pt x="163" y="18"/>
                    </a:cubicBezTo>
                    <a:cubicBezTo>
                      <a:pt x="151" y="26"/>
                      <a:pt x="136" y="37"/>
                      <a:pt x="119" y="48"/>
                    </a:cubicBezTo>
                    <a:cubicBezTo>
                      <a:pt x="87" y="70"/>
                      <a:pt x="48" y="96"/>
                      <a:pt x="37" y="104"/>
                    </a:cubicBezTo>
                    <a:cubicBezTo>
                      <a:pt x="51" y="96"/>
                      <a:pt x="106" y="64"/>
                      <a:pt x="144" y="42"/>
                    </a:cubicBezTo>
                    <a:cubicBezTo>
                      <a:pt x="182" y="19"/>
                      <a:pt x="189" y="16"/>
                      <a:pt x="190" y="15"/>
                    </a:cubicBezTo>
                    <a:cubicBezTo>
                      <a:pt x="190" y="15"/>
                      <a:pt x="190" y="15"/>
                      <a:pt x="190" y="15"/>
                    </a:cubicBezTo>
                    <a:cubicBezTo>
                      <a:pt x="190" y="15"/>
                      <a:pt x="190" y="15"/>
                      <a:pt x="190" y="15"/>
                    </a:cubicBezTo>
                    <a:cubicBezTo>
                      <a:pt x="191" y="15"/>
                      <a:pt x="191" y="15"/>
                      <a:pt x="191" y="15"/>
                    </a:cubicBezTo>
                    <a:cubicBezTo>
                      <a:pt x="191" y="15"/>
                      <a:pt x="191" y="15"/>
                      <a:pt x="191" y="15"/>
                    </a:cubicBezTo>
                    <a:cubicBezTo>
                      <a:pt x="191" y="15"/>
                      <a:pt x="191" y="15"/>
                      <a:pt x="191" y="16"/>
                    </a:cubicBezTo>
                    <a:cubicBezTo>
                      <a:pt x="142" y="50"/>
                      <a:pt x="53" y="112"/>
                      <a:pt x="32" y="128"/>
                    </a:cubicBezTo>
                    <a:cubicBezTo>
                      <a:pt x="90" y="95"/>
                      <a:pt x="90" y="95"/>
                      <a:pt x="90" y="95"/>
                    </a:cubicBezTo>
                    <a:cubicBezTo>
                      <a:pt x="90" y="95"/>
                      <a:pt x="90" y="95"/>
                      <a:pt x="91" y="95"/>
                    </a:cubicBezTo>
                    <a:cubicBezTo>
                      <a:pt x="91" y="95"/>
                      <a:pt x="91" y="95"/>
                      <a:pt x="90" y="95"/>
                    </a:cubicBezTo>
                    <a:cubicBezTo>
                      <a:pt x="50" y="128"/>
                      <a:pt x="50" y="128"/>
                      <a:pt x="50" y="128"/>
                    </a:cubicBezTo>
                    <a:cubicBezTo>
                      <a:pt x="58" y="123"/>
                      <a:pt x="76" y="112"/>
                      <a:pt x="84" y="108"/>
                    </a:cubicBezTo>
                    <a:cubicBezTo>
                      <a:pt x="84" y="108"/>
                      <a:pt x="84" y="108"/>
                      <a:pt x="85" y="108"/>
                    </a:cubicBezTo>
                    <a:cubicBezTo>
                      <a:pt x="85" y="108"/>
                      <a:pt x="85" y="108"/>
                      <a:pt x="85" y="108"/>
                    </a:cubicBezTo>
                    <a:cubicBezTo>
                      <a:pt x="83" y="114"/>
                      <a:pt x="81" y="123"/>
                      <a:pt x="80" y="126"/>
                    </a:cubicBezTo>
                    <a:cubicBezTo>
                      <a:pt x="81" y="126"/>
                      <a:pt x="82" y="125"/>
                      <a:pt x="82" y="125"/>
                    </a:cubicBezTo>
                    <a:cubicBezTo>
                      <a:pt x="82" y="125"/>
                      <a:pt x="82" y="125"/>
                      <a:pt x="82" y="125"/>
                    </a:cubicBezTo>
                    <a:cubicBezTo>
                      <a:pt x="89" y="123"/>
                      <a:pt x="89" y="123"/>
                      <a:pt x="89" y="123"/>
                    </a:cubicBezTo>
                    <a:cubicBezTo>
                      <a:pt x="98" y="118"/>
                      <a:pt x="98" y="118"/>
                      <a:pt x="98" y="118"/>
                    </a:cubicBezTo>
                    <a:cubicBezTo>
                      <a:pt x="103" y="115"/>
                      <a:pt x="105" y="114"/>
                      <a:pt x="106" y="114"/>
                    </a:cubicBezTo>
                    <a:cubicBezTo>
                      <a:pt x="106" y="114"/>
                      <a:pt x="106" y="114"/>
                      <a:pt x="106" y="114"/>
                    </a:cubicBezTo>
                    <a:cubicBezTo>
                      <a:pt x="106" y="114"/>
                      <a:pt x="106" y="114"/>
                      <a:pt x="106" y="114"/>
                    </a:cubicBezTo>
                    <a:cubicBezTo>
                      <a:pt x="107" y="113"/>
                      <a:pt x="107" y="113"/>
                      <a:pt x="107" y="114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6" y="115"/>
                      <a:pt x="103" y="117"/>
                      <a:pt x="94" y="124"/>
                    </a:cubicBezTo>
                    <a:cubicBezTo>
                      <a:pt x="92" y="125"/>
                      <a:pt x="89" y="127"/>
                      <a:pt x="87" y="128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6" y="123"/>
                      <a:pt x="96" y="123"/>
                      <a:pt x="96" y="124"/>
                    </a:cubicBezTo>
                    <a:cubicBezTo>
                      <a:pt x="97" y="124"/>
                      <a:pt x="96" y="124"/>
                      <a:pt x="96" y="124"/>
                    </a:cubicBezTo>
                    <a:cubicBezTo>
                      <a:pt x="80" y="133"/>
                      <a:pt x="80" y="133"/>
                      <a:pt x="80" y="133"/>
                    </a:cubicBezTo>
                    <a:cubicBezTo>
                      <a:pt x="80" y="133"/>
                      <a:pt x="80" y="133"/>
                      <a:pt x="80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5" name="Freeform 292"/>
              <p:cNvSpPr>
                <a:spLocks noEditPoints="1"/>
              </p:cNvSpPr>
              <p:nvPr/>
            </p:nvSpPr>
            <p:spPr bwMode="auto">
              <a:xfrm>
                <a:off x="3675063" y="5611813"/>
                <a:ext cx="895350" cy="1511300"/>
              </a:xfrm>
              <a:custGeom>
                <a:avLst/>
                <a:gdLst>
                  <a:gd name="T0" fmla="*/ 176 w 276"/>
                  <a:gd name="T1" fmla="*/ 465 h 466"/>
                  <a:gd name="T2" fmla="*/ 87 w 276"/>
                  <a:gd name="T3" fmla="*/ 463 h 466"/>
                  <a:gd name="T4" fmla="*/ 3 w 276"/>
                  <a:gd name="T5" fmla="*/ 409 h 466"/>
                  <a:gd name="T6" fmla="*/ 0 w 276"/>
                  <a:gd name="T7" fmla="*/ 325 h 466"/>
                  <a:gd name="T8" fmla="*/ 59 w 276"/>
                  <a:gd name="T9" fmla="*/ 328 h 466"/>
                  <a:gd name="T10" fmla="*/ 75 w 276"/>
                  <a:gd name="T11" fmla="*/ 341 h 466"/>
                  <a:gd name="T12" fmla="*/ 75 w 276"/>
                  <a:gd name="T13" fmla="*/ 371 h 466"/>
                  <a:gd name="T14" fmla="*/ 158 w 276"/>
                  <a:gd name="T15" fmla="*/ 385 h 466"/>
                  <a:gd name="T16" fmla="*/ 165 w 276"/>
                  <a:gd name="T17" fmla="*/ 298 h 466"/>
                  <a:gd name="T18" fmla="*/ 81 w 276"/>
                  <a:gd name="T19" fmla="*/ 262 h 466"/>
                  <a:gd name="T20" fmla="*/ 93 w 276"/>
                  <a:gd name="T21" fmla="*/ 215 h 466"/>
                  <a:gd name="T22" fmla="*/ 101 w 276"/>
                  <a:gd name="T23" fmla="*/ 178 h 466"/>
                  <a:gd name="T24" fmla="*/ 193 w 276"/>
                  <a:gd name="T25" fmla="*/ 176 h 466"/>
                  <a:gd name="T26" fmla="*/ 198 w 276"/>
                  <a:gd name="T27" fmla="*/ 98 h 466"/>
                  <a:gd name="T28" fmla="*/ 139 w 276"/>
                  <a:gd name="T29" fmla="*/ 86 h 466"/>
                  <a:gd name="T30" fmla="*/ 119 w 276"/>
                  <a:gd name="T31" fmla="*/ 110 h 466"/>
                  <a:gd name="T32" fmla="*/ 71 w 276"/>
                  <a:gd name="T33" fmla="*/ 114 h 466"/>
                  <a:gd name="T34" fmla="*/ 27 w 276"/>
                  <a:gd name="T35" fmla="*/ 84 h 466"/>
                  <a:gd name="T36" fmla="*/ 17 w 276"/>
                  <a:gd name="T37" fmla="*/ 16 h 466"/>
                  <a:gd name="T38" fmla="*/ 59 w 276"/>
                  <a:gd name="T39" fmla="*/ 0 h 466"/>
                  <a:gd name="T40" fmla="*/ 106 w 276"/>
                  <a:gd name="T41" fmla="*/ 6 h 466"/>
                  <a:gd name="T42" fmla="*/ 110 w 276"/>
                  <a:gd name="T43" fmla="*/ 23 h 466"/>
                  <a:gd name="T44" fmla="*/ 130 w 276"/>
                  <a:gd name="T45" fmla="*/ 3 h 466"/>
                  <a:gd name="T46" fmla="*/ 163 w 276"/>
                  <a:gd name="T47" fmla="*/ 0 h 466"/>
                  <a:gd name="T48" fmla="*/ 216 w 276"/>
                  <a:gd name="T49" fmla="*/ 6 h 466"/>
                  <a:gd name="T50" fmla="*/ 276 w 276"/>
                  <a:gd name="T51" fmla="*/ 118 h 466"/>
                  <a:gd name="T52" fmla="*/ 271 w 276"/>
                  <a:gd name="T53" fmla="*/ 188 h 466"/>
                  <a:gd name="T54" fmla="*/ 257 w 276"/>
                  <a:gd name="T55" fmla="*/ 228 h 466"/>
                  <a:gd name="T56" fmla="*/ 239 w 276"/>
                  <a:gd name="T57" fmla="*/ 276 h 466"/>
                  <a:gd name="T58" fmla="*/ 249 w 276"/>
                  <a:gd name="T59" fmla="*/ 290 h 466"/>
                  <a:gd name="T60" fmla="*/ 248 w 276"/>
                  <a:gd name="T61" fmla="*/ 342 h 466"/>
                  <a:gd name="T62" fmla="*/ 253 w 276"/>
                  <a:gd name="T63" fmla="*/ 423 h 466"/>
                  <a:gd name="T64" fmla="*/ 249 w 276"/>
                  <a:gd name="T65" fmla="*/ 326 h 466"/>
                  <a:gd name="T66" fmla="*/ 245 w 276"/>
                  <a:gd name="T67" fmla="*/ 286 h 466"/>
                  <a:gd name="T68" fmla="*/ 229 w 276"/>
                  <a:gd name="T69" fmla="*/ 255 h 466"/>
                  <a:gd name="T70" fmla="*/ 261 w 276"/>
                  <a:gd name="T71" fmla="*/ 223 h 466"/>
                  <a:gd name="T72" fmla="*/ 272 w 276"/>
                  <a:gd name="T73" fmla="*/ 178 h 466"/>
                  <a:gd name="T74" fmla="*/ 274 w 276"/>
                  <a:gd name="T75" fmla="*/ 98 h 466"/>
                  <a:gd name="T76" fmla="*/ 205 w 276"/>
                  <a:gd name="T77" fmla="*/ 6 h 466"/>
                  <a:gd name="T78" fmla="*/ 132 w 276"/>
                  <a:gd name="T79" fmla="*/ 3 h 466"/>
                  <a:gd name="T80" fmla="*/ 115 w 276"/>
                  <a:gd name="T81" fmla="*/ 20 h 466"/>
                  <a:gd name="T82" fmla="*/ 107 w 276"/>
                  <a:gd name="T83" fmla="*/ 15 h 466"/>
                  <a:gd name="T84" fmla="*/ 105 w 276"/>
                  <a:gd name="T85" fmla="*/ 7 h 466"/>
                  <a:gd name="T86" fmla="*/ 25 w 276"/>
                  <a:gd name="T87" fmla="*/ 3 h 466"/>
                  <a:gd name="T88" fmla="*/ 26 w 276"/>
                  <a:gd name="T89" fmla="*/ 56 h 466"/>
                  <a:gd name="T90" fmla="*/ 27 w 276"/>
                  <a:gd name="T91" fmla="*/ 111 h 466"/>
                  <a:gd name="T92" fmla="*/ 116 w 276"/>
                  <a:gd name="T93" fmla="*/ 114 h 466"/>
                  <a:gd name="T94" fmla="*/ 117 w 276"/>
                  <a:gd name="T95" fmla="*/ 83 h 466"/>
                  <a:gd name="T96" fmla="*/ 190 w 276"/>
                  <a:gd name="T97" fmla="*/ 93 h 466"/>
                  <a:gd name="T98" fmla="*/ 200 w 276"/>
                  <a:gd name="T99" fmla="*/ 137 h 466"/>
                  <a:gd name="T100" fmla="*/ 189 w 276"/>
                  <a:gd name="T101" fmla="*/ 203 h 466"/>
                  <a:gd name="T102" fmla="*/ 97 w 276"/>
                  <a:gd name="T103" fmla="*/ 205 h 466"/>
                  <a:gd name="T104" fmla="*/ 89 w 276"/>
                  <a:gd name="T105" fmla="*/ 231 h 466"/>
                  <a:gd name="T106" fmla="*/ 169 w 276"/>
                  <a:gd name="T107" fmla="*/ 286 h 466"/>
                  <a:gd name="T108" fmla="*/ 161 w 276"/>
                  <a:gd name="T109" fmla="*/ 335 h 466"/>
                  <a:gd name="T110" fmla="*/ 138 w 276"/>
                  <a:gd name="T111" fmla="*/ 380 h 466"/>
                  <a:gd name="T112" fmla="*/ 74 w 276"/>
                  <a:gd name="T113" fmla="*/ 361 h 466"/>
                  <a:gd name="T114" fmla="*/ 75 w 276"/>
                  <a:gd name="T115" fmla="*/ 339 h 466"/>
                  <a:gd name="T116" fmla="*/ 49 w 276"/>
                  <a:gd name="T117" fmla="*/ 327 h 466"/>
                  <a:gd name="T118" fmla="*/ 2 w 276"/>
                  <a:gd name="T119" fmla="*/ 367 h 466"/>
                  <a:gd name="T120" fmla="*/ 74 w 276"/>
                  <a:gd name="T121" fmla="*/ 462 h 466"/>
                  <a:gd name="T122" fmla="*/ 164 w 276"/>
                  <a:gd name="T123" fmla="*/ 466 h 466"/>
                  <a:gd name="T124" fmla="*/ 253 w 276"/>
                  <a:gd name="T125" fmla="*/ 423 h 4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6" h="466">
                    <a:moveTo>
                      <a:pt x="253" y="423"/>
                    </a:moveTo>
                    <a:cubicBezTo>
                      <a:pt x="246" y="429"/>
                      <a:pt x="240" y="435"/>
                      <a:pt x="234" y="441"/>
                    </a:cubicBezTo>
                    <a:cubicBezTo>
                      <a:pt x="228" y="447"/>
                      <a:pt x="222" y="454"/>
                      <a:pt x="214" y="458"/>
                    </a:cubicBezTo>
                    <a:cubicBezTo>
                      <a:pt x="210" y="460"/>
                      <a:pt x="206" y="461"/>
                      <a:pt x="202" y="462"/>
                    </a:cubicBezTo>
                    <a:cubicBezTo>
                      <a:pt x="189" y="464"/>
                      <a:pt x="189" y="464"/>
                      <a:pt x="189" y="464"/>
                    </a:cubicBezTo>
                    <a:cubicBezTo>
                      <a:pt x="185" y="465"/>
                      <a:pt x="181" y="465"/>
                      <a:pt x="176" y="465"/>
                    </a:cubicBezTo>
                    <a:cubicBezTo>
                      <a:pt x="172" y="466"/>
                      <a:pt x="168" y="466"/>
                      <a:pt x="164" y="466"/>
                    </a:cubicBezTo>
                    <a:cubicBezTo>
                      <a:pt x="151" y="466"/>
                      <a:pt x="151" y="466"/>
                      <a:pt x="151" y="466"/>
                    </a:cubicBezTo>
                    <a:cubicBezTo>
                      <a:pt x="146" y="466"/>
                      <a:pt x="142" y="466"/>
                      <a:pt x="138" y="466"/>
                    </a:cubicBezTo>
                    <a:cubicBezTo>
                      <a:pt x="134" y="466"/>
                      <a:pt x="129" y="466"/>
                      <a:pt x="125" y="465"/>
                    </a:cubicBezTo>
                    <a:cubicBezTo>
                      <a:pt x="112" y="464"/>
                      <a:pt x="112" y="464"/>
                      <a:pt x="112" y="464"/>
                    </a:cubicBezTo>
                    <a:cubicBezTo>
                      <a:pt x="104" y="464"/>
                      <a:pt x="95" y="463"/>
                      <a:pt x="87" y="463"/>
                    </a:cubicBezTo>
                    <a:cubicBezTo>
                      <a:pt x="82" y="463"/>
                      <a:pt x="78" y="462"/>
                      <a:pt x="74" y="462"/>
                    </a:cubicBezTo>
                    <a:cubicBezTo>
                      <a:pt x="61" y="462"/>
                      <a:pt x="61" y="462"/>
                      <a:pt x="61" y="462"/>
                    </a:cubicBezTo>
                    <a:cubicBezTo>
                      <a:pt x="61" y="462"/>
                      <a:pt x="61" y="462"/>
                      <a:pt x="61" y="462"/>
                    </a:cubicBezTo>
                    <a:cubicBezTo>
                      <a:pt x="61" y="462"/>
                      <a:pt x="61" y="462"/>
                      <a:pt x="61" y="462"/>
                    </a:cubicBezTo>
                    <a:cubicBezTo>
                      <a:pt x="3" y="409"/>
                      <a:pt x="3" y="409"/>
                      <a:pt x="3" y="409"/>
                    </a:cubicBezTo>
                    <a:cubicBezTo>
                      <a:pt x="3" y="409"/>
                      <a:pt x="3" y="409"/>
                      <a:pt x="3" y="409"/>
                    </a:cubicBezTo>
                    <a:cubicBezTo>
                      <a:pt x="3" y="409"/>
                      <a:pt x="3" y="409"/>
                      <a:pt x="3" y="409"/>
                    </a:cubicBezTo>
                    <a:cubicBezTo>
                      <a:pt x="3" y="388"/>
                      <a:pt x="3" y="388"/>
                      <a:pt x="3" y="388"/>
                    </a:cubicBezTo>
                    <a:cubicBezTo>
                      <a:pt x="2" y="367"/>
                      <a:pt x="2" y="367"/>
                      <a:pt x="2" y="367"/>
                    </a:cubicBezTo>
                    <a:cubicBezTo>
                      <a:pt x="0" y="346"/>
                      <a:pt x="0" y="346"/>
                      <a:pt x="0" y="346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20" y="325"/>
                      <a:pt x="20" y="325"/>
                      <a:pt x="20" y="325"/>
                    </a:cubicBezTo>
                    <a:cubicBezTo>
                      <a:pt x="39" y="326"/>
                      <a:pt x="39" y="326"/>
                      <a:pt x="39" y="326"/>
                    </a:cubicBezTo>
                    <a:cubicBezTo>
                      <a:pt x="49" y="327"/>
                      <a:pt x="49" y="327"/>
                      <a:pt x="49" y="327"/>
                    </a:cubicBezTo>
                    <a:cubicBezTo>
                      <a:pt x="54" y="327"/>
                      <a:pt x="54" y="327"/>
                      <a:pt x="54" y="327"/>
                    </a:cubicBezTo>
                    <a:cubicBezTo>
                      <a:pt x="55" y="327"/>
                      <a:pt x="57" y="328"/>
                      <a:pt x="59" y="328"/>
                    </a:cubicBezTo>
                    <a:cubicBezTo>
                      <a:pt x="78" y="332"/>
                      <a:pt x="78" y="332"/>
                      <a:pt x="78" y="332"/>
                    </a:cubicBezTo>
                    <a:cubicBezTo>
                      <a:pt x="78" y="332"/>
                      <a:pt x="78" y="332"/>
                      <a:pt x="78" y="332"/>
                    </a:cubicBezTo>
                    <a:cubicBezTo>
                      <a:pt x="78" y="332"/>
                      <a:pt x="78" y="332"/>
                      <a:pt x="78" y="332"/>
                    </a:cubicBezTo>
                    <a:cubicBezTo>
                      <a:pt x="76" y="337"/>
                      <a:pt x="76" y="337"/>
                      <a:pt x="76" y="337"/>
                    </a:cubicBezTo>
                    <a:cubicBezTo>
                      <a:pt x="76" y="337"/>
                      <a:pt x="76" y="338"/>
                      <a:pt x="76" y="339"/>
                    </a:cubicBezTo>
                    <a:cubicBezTo>
                      <a:pt x="75" y="341"/>
                      <a:pt x="75" y="341"/>
                      <a:pt x="75" y="341"/>
                    </a:cubicBezTo>
                    <a:cubicBezTo>
                      <a:pt x="75" y="342"/>
                      <a:pt x="75" y="343"/>
                      <a:pt x="75" y="344"/>
                    </a:cubicBezTo>
                    <a:cubicBezTo>
                      <a:pt x="74" y="346"/>
                      <a:pt x="74" y="346"/>
                      <a:pt x="74" y="346"/>
                    </a:cubicBezTo>
                    <a:cubicBezTo>
                      <a:pt x="74" y="347"/>
                      <a:pt x="74" y="348"/>
                      <a:pt x="74" y="349"/>
                    </a:cubicBezTo>
                    <a:cubicBezTo>
                      <a:pt x="74" y="351"/>
                      <a:pt x="74" y="351"/>
                      <a:pt x="74" y="351"/>
                    </a:cubicBezTo>
                    <a:cubicBezTo>
                      <a:pt x="74" y="354"/>
                      <a:pt x="74" y="358"/>
                      <a:pt x="74" y="361"/>
                    </a:cubicBezTo>
                    <a:cubicBezTo>
                      <a:pt x="75" y="364"/>
                      <a:pt x="75" y="367"/>
                      <a:pt x="75" y="371"/>
                    </a:cubicBezTo>
                    <a:cubicBezTo>
                      <a:pt x="74" y="370"/>
                      <a:pt x="74" y="370"/>
                      <a:pt x="74" y="370"/>
                    </a:cubicBezTo>
                    <a:cubicBezTo>
                      <a:pt x="96" y="373"/>
                      <a:pt x="96" y="373"/>
                      <a:pt x="96" y="373"/>
                    </a:cubicBezTo>
                    <a:cubicBezTo>
                      <a:pt x="117" y="376"/>
                      <a:pt x="117" y="376"/>
                      <a:pt x="117" y="376"/>
                    </a:cubicBezTo>
                    <a:cubicBezTo>
                      <a:pt x="138" y="380"/>
                      <a:pt x="138" y="380"/>
                      <a:pt x="138" y="380"/>
                    </a:cubicBezTo>
                    <a:cubicBezTo>
                      <a:pt x="159" y="384"/>
                      <a:pt x="159" y="384"/>
                      <a:pt x="159" y="384"/>
                    </a:cubicBezTo>
                    <a:cubicBezTo>
                      <a:pt x="158" y="385"/>
                      <a:pt x="158" y="385"/>
                      <a:pt x="158" y="385"/>
                    </a:cubicBezTo>
                    <a:cubicBezTo>
                      <a:pt x="158" y="376"/>
                      <a:pt x="158" y="368"/>
                      <a:pt x="158" y="360"/>
                    </a:cubicBezTo>
                    <a:cubicBezTo>
                      <a:pt x="159" y="347"/>
                      <a:pt x="159" y="347"/>
                      <a:pt x="159" y="347"/>
                    </a:cubicBezTo>
                    <a:cubicBezTo>
                      <a:pt x="160" y="335"/>
                      <a:pt x="160" y="335"/>
                      <a:pt x="160" y="335"/>
                    </a:cubicBezTo>
                    <a:cubicBezTo>
                      <a:pt x="161" y="323"/>
                      <a:pt x="161" y="323"/>
                      <a:pt x="161" y="323"/>
                    </a:cubicBezTo>
                    <a:cubicBezTo>
                      <a:pt x="162" y="310"/>
                      <a:pt x="162" y="310"/>
                      <a:pt x="162" y="310"/>
                    </a:cubicBezTo>
                    <a:cubicBezTo>
                      <a:pt x="165" y="298"/>
                      <a:pt x="165" y="298"/>
                      <a:pt x="165" y="298"/>
                    </a:cubicBezTo>
                    <a:cubicBezTo>
                      <a:pt x="168" y="286"/>
                      <a:pt x="168" y="286"/>
                      <a:pt x="168" y="286"/>
                    </a:cubicBezTo>
                    <a:cubicBezTo>
                      <a:pt x="169" y="287"/>
                      <a:pt x="169" y="287"/>
                      <a:pt x="169" y="287"/>
                    </a:cubicBezTo>
                    <a:cubicBezTo>
                      <a:pt x="125" y="274"/>
                      <a:pt x="125" y="274"/>
                      <a:pt x="125" y="274"/>
                    </a:cubicBezTo>
                    <a:cubicBezTo>
                      <a:pt x="81" y="263"/>
                      <a:pt x="81" y="263"/>
                      <a:pt x="81" y="263"/>
                    </a:cubicBezTo>
                    <a:cubicBezTo>
                      <a:pt x="80" y="263"/>
                      <a:pt x="80" y="263"/>
                      <a:pt x="80" y="263"/>
                    </a:cubicBezTo>
                    <a:cubicBezTo>
                      <a:pt x="81" y="262"/>
                      <a:pt x="81" y="262"/>
                      <a:pt x="81" y="262"/>
                    </a:cubicBezTo>
                    <a:cubicBezTo>
                      <a:pt x="83" y="251"/>
                      <a:pt x="83" y="251"/>
                      <a:pt x="83" y="251"/>
                    </a:cubicBezTo>
                    <a:cubicBezTo>
                      <a:pt x="83" y="248"/>
                      <a:pt x="84" y="244"/>
                      <a:pt x="85" y="241"/>
                    </a:cubicBezTo>
                    <a:cubicBezTo>
                      <a:pt x="86" y="237"/>
                      <a:pt x="87" y="234"/>
                      <a:pt x="88" y="230"/>
                    </a:cubicBezTo>
                    <a:cubicBezTo>
                      <a:pt x="90" y="225"/>
                      <a:pt x="90" y="225"/>
                      <a:pt x="90" y="225"/>
                    </a:cubicBezTo>
                    <a:cubicBezTo>
                      <a:pt x="91" y="220"/>
                      <a:pt x="91" y="220"/>
                      <a:pt x="91" y="220"/>
                    </a:cubicBezTo>
                    <a:cubicBezTo>
                      <a:pt x="93" y="215"/>
                      <a:pt x="93" y="215"/>
                      <a:pt x="93" y="215"/>
                    </a:cubicBezTo>
                    <a:cubicBezTo>
                      <a:pt x="94" y="214"/>
                      <a:pt x="94" y="213"/>
                      <a:pt x="94" y="212"/>
                    </a:cubicBezTo>
                    <a:cubicBezTo>
                      <a:pt x="95" y="210"/>
                      <a:pt x="95" y="210"/>
                      <a:pt x="95" y="210"/>
                    </a:cubicBezTo>
                    <a:cubicBezTo>
                      <a:pt x="96" y="204"/>
                      <a:pt x="96" y="204"/>
                      <a:pt x="96" y="204"/>
                    </a:cubicBezTo>
                    <a:cubicBezTo>
                      <a:pt x="97" y="199"/>
                      <a:pt x="97" y="199"/>
                      <a:pt x="97" y="199"/>
                    </a:cubicBezTo>
                    <a:cubicBezTo>
                      <a:pt x="98" y="188"/>
                      <a:pt x="98" y="188"/>
                      <a:pt x="98" y="188"/>
                    </a:cubicBezTo>
                    <a:cubicBezTo>
                      <a:pt x="99" y="185"/>
                      <a:pt x="100" y="181"/>
                      <a:pt x="101" y="178"/>
                    </a:cubicBezTo>
                    <a:cubicBezTo>
                      <a:pt x="101" y="177"/>
                      <a:pt x="101" y="177"/>
                      <a:pt x="101" y="177"/>
                    </a:cubicBezTo>
                    <a:cubicBezTo>
                      <a:pt x="102" y="177"/>
                      <a:pt x="102" y="177"/>
                      <a:pt x="102" y="177"/>
                    </a:cubicBezTo>
                    <a:cubicBezTo>
                      <a:pt x="145" y="191"/>
                      <a:pt x="145" y="191"/>
                      <a:pt x="145" y="191"/>
                    </a:cubicBezTo>
                    <a:cubicBezTo>
                      <a:pt x="189" y="202"/>
                      <a:pt x="189" y="202"/>
                      <a:pt x="189" y="202"/>
                    </a:cubicBezTo>
                    <a:cubicBezTo>
                      <a:pt x="188" y="202"/>
                      <a:pt x="188" y="202"/>
                      <a:pt x="188" y="202"/>
                    </a:cubicBezTo>
                    <a:cubicBezTo>
                      <a:pt x="190" y="194"/>
                      <a:pt x="192" y="185"/>
                      <a:pt x="193" y="176"/>
                    </a:cubicBezTo>
                    <a:cubicBezTo>
                      <a:pt x="195" y="163"/>
                      <a:pt x="195" y="163"/>
                      <a:pt x="195" y="163"/>
                    </a:cubicBezTo>
                    <a:cubicBezTo>
                      <a:pt x="197" y="150"/>
                      <a:pt x="197" y="150"/>
                      <a:pt x="197" y="150"/>
                    </a:cubicBezTo>
                    <a:cubicBezTo>
                      <a:pt x="198" y="137"/>
                      <a:pt x="198" y="137"/>
                      <a:pt x="198" y="137"/>
                    </a:cubicBezTo>
                    <a:cubicBezTo>
                      <a:pt x="199" y="124"/>
                      <a:pt x="199" y="124"/>
                      <a:pt x="199" y="124"/>
                    </a:cubicBezTo>
                    <a:cubicBezTo>
                      <a:pt x="199" y="111"/>
                      <a:pt x="199" y="111"/>
                      <a:pt x="199" y="111"/>
                    </a:cubicBezTo>
                    <a:cubicBezTo>
                      <a:pt x="198" y="98"/>
                      <a:pt x="198" y="98"/>
                      <a:pt x="198" y="98"/>
                    </a:cubicBezTo>
                    <a:cubicBezTo>
                      <a:pt x="199" y="98"/>
                      <a:pt x="199" y="98"/>
                      <a:pt x="199" y="98"/>
                    </a:cubicBezTo>
                    <a:cubicBezTo>
                      <a:pt x="189" y="95"/>
                      <a:pt x="189" y="95"/>
                      <a:pt x="189" y="95"/>
                    </a:cubicBezTo>
                    <a:cubicBezTo>
                      <a:pt x="186" y="94"/>
                      <a:pt x="183" y="93"/>
                      <a:pt x="179" y="92"/>
                    </a:cubicBezTo>
                    <a:cubicBezTo>
                      <a:pt x="176" y="92"/>
                      <a:pt x="173" y="91"/>
                      <a:pt x="169" y="90"/>
                    </a:cubicBezTo>
                    <a:cubicBezTo>
                      <a:pt x="166" y="90"/>
                      <a:pt x="162" y="89"/>
                      <a:pt x="159" y="89"/>
                    </a:cubicBezTo>
                    <a:cubicBezTo>
                      <a:pt x="152" y="88"/>
                      <a:pt x="145" y="87"/>
                      <a:pt x="139" y="86"/>
                    </a:cubicBezTo>
                    <a:cubicBezTo>
                      <a:pt x="132" y="86"/>
                      <a:pt x="125" y="85"/>
                      <a:pt x="118" y="84"/>
                    </a:cubicBezTo>
                    <a:cubicBezTo>
                      <a:pt x="119" y="83"/>
                      <a:pt x="119" y="83"/>
                      <a:pt x="119" y="83"/>
                    </a:cubicBezTo>
                    <a:cubicBezTo>
                      <a:pt x="119" y="86"/>
                      <a:pt x="119" y="89"/>
                      <a:pt x="119" y="92"/>
                    </a:cubicBezTo>
                    <a:cubicBezTo>
                      <a:pt x="120" y="95"/>
                      <a:pt x="120" y="98"/>
                      <a:pt x="120" y="101"/>
                    </a:cubicBezTo>
                    <a:cubicBezTo>
                      <a:pt x="120" y="103"/>
                      <a:pt x="120" y="104"/>
                      <a:pt x="120" y="106"/>
                    </a:cubicBezTo>
                    <a:cubicBezTo>
                      <a:pt x="119" y="107"/>
                      <a:pt x="119" y="109"/>
                      <a:pt x="119" y="110"/>
                    </a:cubicBezTo>
                    <a:cubicBezTo>
                      <a:pt x="118" y="112"/>
                      <a:pt x="118" y="113"/>
                      <a:pt x="118" y="115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115" y="119"/>
                      <a:pt x="115" y="119"/>
                      <a:pt x="115" y="119"/>
                    </a:cubicBezTo>
                    <a:cubicBezTo>
                      <a:pt x="93" y="117"/>
                      <a:pt x="93" y="117"/>
                      <a:pt x="93" y="117"/>
                    </a:cubicBezTo>
                    <a:cubicBezTo>
                      <a:pt x="71" y="114"/>
                      <a:pt x="71" y="114"/>
                      <a:pt x="71" y="114"/>
                    </a:cubicBezTo>
                    <a:cubicBezTo>
                      <a:pt x="49" y="113"/>
                      <a:pt x="49" y="113"/>
                      <a:pt x="49" y="113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7" y="112"/>
                      <a:pt x="27" y="112"/>
                      <a:pt x="27" y="112"/>
                    </a:cubicBezTo>
                    <a:cubicBezTo>
                      <a:pt x="27" y="111"/>
                      <a:pt x="27" y="111"/>
                      <a:pt x="27" y="111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7" y="93"/>
                      <a:pt x="27" y="89"/>
                      <a:pt x="27" y="84"/>
                    </a:cubicBezTo>
                    <a:cubicBezTo>
                      <a:pt x="27" y="82"/>
                      <a:pt x="27" y="79"/>
                      <a:pt x="27" y="77"/>
                    </a:cubicBezTo>
                    <a:cubicBezTo>
                      <a:pt x="27" y="70"/>
                      <a:pt x="27" y="70"/>
                      <a:pt x="27" y="70"/>
                    </a:cubicBezTo>
                    <a:cubicBezTo>
                      <a:pt x="26" y="66"/>
                      <a:pt x="25" y="61"/>
                      <a:pt x="25" y="57"/>
                    </a:cubicBezTo>
                    <a:cubicBezTo>
                      <a:pt x="24" y="52"/>
                      <a:pt x="24" y="48"/>
                      <a:pt x="23" y="43"/>
                    </a:cubicBezTo>
                    <a:cubicBezTo>
                      <a:pt x="20" y="30"/>
                      <a:pt x="20" y="30"/>
                      <a:pt x="20" y="30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44" y="1"/>
                      <a:pt x="52" y="0"/>
                      <a:pt x="59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5" y="0"/>
                      <a:pt x="79" y="1"/>
                      <a:pt x="82" y="1"/>
                    </a:cubicBezTo>
                    <a:cubicBezTo>
                      <a:pt x="86" y="2"/>
                      <a:pt x="90" y="2"/>
                      <a:pt x="94" y="3"/>
                    </a:cubicBezTo>
                    <a:cubicBezTo>
                      <a:pt x="105" y="6"/>
                      <a:pt x="105" y="6"/>
                      <a:pt x="105" y="6"/>
                    </a:cubicBezTo>
                    <a:cubicBezTo>
                      <a:pt x="105" y="6"/>
                      <a:pt x="105" y="6"/>
                      <a:pt x="105" y="6"/>
                    </a:cubicBezTo>
                    <a:cubicBezTo>
                      <a:pt x="105" y="6"/>
                      <a:pt x="106" y="6"/>
                      <a:pt x="106" y="6"/>
                    </a:cubicBezTo>
                    <a:cubicBezTo>
                      <a:pt x="106" y="7"/>
                      <a:pt x="107" y="7"/>
                      <a:pt x="107" y="7"/>
                    </a:cubicBezTo>
                    <a:cubicBezTo>
                      <a:pt x="107" y="8"/>
                      <a:pt x="108" y="9"/>
                      <a:pt x="108" y="10"/>
                    </a:cubicBezTo>
                    <a:cubicBezTo>
                      <a:pt x="108" y="11"/>
                      <a:pt x="108" y="13"/>
                      <a:pt x="108" y="14"/>
                    </a:cubicBezTo>
                    <a:cubicBezTo>
                      <a:pt x="109" y="18"/>
                      <a:pt x="109" y="21"/>
                      <a:pt x="109" y="24"/>
                    </a:cubicBezTo>
                    <a:cubicBezTo>
                      <a:pt x="108" y="23"/>
                      <a:pt x="108" y="23"/>
                      <a:pt x="108" y="23"/>
                    </a:cubicBezTo>
                    <a:cubicBezTo>
                      <a:pt x="110" y="23"/>
                      <a:pt x="110" y="23"/>
                      <a:pt x="110" y="23"/>
                    </a:cubicBezTo>
                    <a:cubicBezTo>
                      <a:pt x="111" y="22"/>
                      <a:pt x="111" y="22"/>
                      <a:pt x="111" y="22"/>
                    </a:cubicBezTo>
                    <a:cubicBezTo>
                      <a:pt x="112" y="21"/>
                      <a:pt x="113" y="20"/>
                      <a:pt x="114" y="19"/>
                    </a:cubicBezTo>
                    <a:cubicBezTo>
                      <a:pt x="116" y="17"/>
                      <a:pt x="118" y="15"/>
                      <a:pt x="120" y="13"/>
                    </a:cubicBezTo>
                    <a:cubicBezTo>
                      <a:pt x="121" y="11"/>
                      <a:pt x="123" y="9"/>
                      <a:pt x="125" y="7"/>
                    </a:cubicBezTo>
                    <a:cubicBezTo>
                      <a:pt x="126" y="6"/>
                      <a:pt x="127" y="5"/>
                      <a:pt x="128" y="4"/>
                    </a:cubicBezTo>
                    <a:cubicBezTo>
                      <a:pt x="130" y="3"/>
                      <a:pt x="130" y="3"/>
                      <a:pt x="130" y="3"/>
                    </a:cubicBezTo>
                    <a:cubicBezTo>
                      <a:pt x="132" y="2"/>
                      <a:pt x="132" y="2"/>
                      <a:pt x="132" y="2"/>
                    </a:cubicBezTo>
                    <a:cubicBezTo>
                      <a:pt x="132" y="2"/>
                      <a:pt x="132" y="2"/>
                      <a:pt x="132" y="2"/>
                    </a:cubicBezTo>
                    <a:cubicBezTo>
                      <a:pt x="132" y="2"/>
                      <a:pt x="132" y="2"/>
                      <a:pt x="132" y="2"/>
                    </a:cubicBezTo>
                    <a:cubicBezTo>
                      <a:pt x="142" y="1"/>
                      <a:pt x="142" y="1"/>
                      <a:pt x="142" y="1"/>
                    </a:cubicBezTo>
                    <a:cubicBezTo>
                      <a:pt x="146" y="0"/>
                      <a:pt x="149" y="0"/>
                      <a:pt x="153" y="0"/>
                    </a:cubicBezTo>
                    <a:cubicBezTo>
                      <a:pt x="163" y="0"/>
                      <a:pt x="163" y="0"/>
                      <a:pt x="163" y="0"/>
                    </a:cubicBezTo>
                    <a:cubicBezTo>
                      <a:pt x="174" y="2"/>
                      <a:pt x="174" y="2"/>
                      <a:pt x="174" y="2"/>
                    </a:cubicBezTo>
                    <a:cubicBezTo>
                      <a:pt x="195" y="4"/>
                      <a:pt x="195" y="4"/>
                      <a:pt x="195" y="4"/>
                    </a:cubicBezTo>
                    <a:cubicBezTo>
                      <a:pt x="205" y="5"/>
                      <a:pt x="205" y="5"/>
                      <a:pt x="205" y="5"/>
                    </a:cubicBezTo>
                    <a:cubicBezTo>
                      <a:pt x="216" y="6"/>
                      <a:pt x="216" y="6"/>
                      <a:pt x="216" y="6"/>
                    </a:cubicBezTo>
                    <a:cubicBezTo>
                      <a:pt x="216" y="6"/>
                      <a:pt x="216" y="6"/>
                      <a:pt x="216" y="6"/>
                    </a:cubicBezTo>
                    <a:cubicBezTo>
                      <a:pt x="216" y="6"/>
                      <a:pt x="216" y="6"/>
                      <a:pt x="216" y="6"/>
                    </a:cubicBezTo>
                    <a:cubicBezTo>
                      <a:pt x="270" y="59"/>
                      <a:pt x="270" y="59"/>
                      <a:pt x="270" y="59"/>
                    </a:cubicBezTo>
                    <a:cubicBezTo>
                      <a:pt x="270" y="59"/>
                      <a:pt x="270" y="59"/>
                      <a:pt x="270" y="59"/>
                    </a:cubicBezTo>
                    <a:cubicBezTo>
                      <a:pt x="270" y="59"/>
                      <a:pt x="270" y="59"/>
                      <a:pt x="270" y="5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6" y="118"/>
                      <a:pt x="276" y="118"/>
                      <a:pt x="276" y="118"/>
                    </a:cubicBezTo>
                    <a:cubicBezTo>
                      <a:pt x="276" y="138"/>
                      <a:pt x="276" y="138"/>
                      <a:pt x="276" y="138"/>
                    </a:cubicBezTo>
                    <a:cubicBezTo>
                      <a:pt x="275" y="148"/>
                      <a:pt x="275" y="148"/>
                      <a:pt x="275" y="148"/>
                    </a:cubicBezTo>
                    <a:cubicBezTo>
                      <a:pt x="275" y="151"/>
                      <a:pt x="275" y="155"/>
                      <a:pt x="275" y="158"/>
                    </a:cubicBezTo>
                    <a:cubicBezTo>
                      <a:pt x="274" y="168"/>
                      <a:pt x="274" y="168"/>
                      <a:pt x="274" y="168"/>
                    </a:cubicBezTo>
                    <a:cubicBezTo>
                      <a:pt x="273" y="171"/>
                      <a:pt x="273" y="175"/>
                      <a:pt x="272" y="178"/>
                    </a:cubicBezTo>
                    <a:cubicBezTo>
                      <a:pt x="271" y="188"/>
                      <a:pt x="271" y="188"/>
                      <a:pt x="271" y="188"/>
                    </a:cubicBezTo>
                    <a:cubicBezTo>
                      <a:pt x="270" y="191"/>
                      <a:pt x="269" y="194"/>
                      <a:pt x="269" y="19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63" y="217"/>
                      <a:pt x="263" y="217"/>
                      <a:pt x="263" y="217"/>
                    </a:cubicBezTo>
                    <a:cubicBezTo>
                      <a:pt x="263" y="218"/>
                      <a:pt x="263" y="219"/>
                      <a:pt x="262" y="220"/>
                    </a:cubicBezTo>
                    <a:cubicBezTo>
                      <a:pt x="262" y="221"/>
                      <a:pt x="262" y="222"/>
                      <a:pt x="261" y="223"/>
                    </a:cubicBezTo>
                    <a:cubicBezTo>
                      <a:pt x="260" y="225"/>
                      <a:pt x="259" y="226"/>
                      <a:pt x="257" y="228"/>
                    </a:cubicBezTo>
                    <a:cubicBezTo>
                      <a:pt x="256" y="230"/>
                      <a:pt x="255" y="231"/>
                      <a:pt x="253" y="233"/>
                    </a:cubicBezTo>
                    <a:cubicBezTo>
                      <a:pt x="252" y="235"/>
                      <a:pt x="250" y="236"/>
                      <a:pt x="249" y="238"/>
                    </a:cubicBezTo>
                    <a:cubicBezTo>
                      <a:pt x="242" y="243"/>
                      <a:pt x="236" y="249"/>
                      <a:pt x="230" y="255"/>
                    </a:cubicBezTo>
                    <a:cubicBezTo>
                      <a:pt x="230" y="255"/>
                      <a:pt x="230" y="255"/>
                      <a:pt x="230" y="255"/>
                    </a:cubicBezTo>
                    <a:cubicBezTo>
                      <a:pt x="231" y="258"/>
                      <a:pt x="233" y="262"/>
                      <a:pt x="234" y="265"/>
                    </a:cubicBezTo>
                    <a:cubicBezTo>
                      <a:pt x="236" y="269"/>
                      <a:pt x="237" y="272"/>
                      <a:pt x="239" y="276"/>
                    </a:cubicBezTo>
                    <a:cubicBezTo>
                      <a:pt x="240" y="278"/>
                      <a:pt x="240" y="278"/>
                      <a:pt x="240" y="278"/>
                    </a:cubicBezTo>
                    <a:cubicBezTo>
                      <a:pt x="241" y="279"/>
                      <a:pt x="241" y="280"/>
                      <a:pt x="242" y="281"/>
                    </a:cubicBezTo>
                    <a:cubicBezTo>
                      <a:pt x="244" y="283"/>
                      <a:pt x="244" y="283"/>
                      <a:pt x="244" y="283"/>
                    </a:cubicBezTo>
                    <a:cubicBezTo>
                      <a:pt x="244" y="284"/>
                      <a:pt x="245" y="285"/>
                      <a:pt x="245" y="286"/>
                    </a:cubicBezTo>
                    <a:cubicBezTo>
                      <a:pt x="247" y="288"/>
                      <a:pt x="247" y="288"/>
                      <a:pt x="247" y="288"/>
                    </a:cubicBezTo>
                    <a:cubicBezTo>
                      <a:pt x="248" y="288"/>
                      <a:pt x="248" y="289"/>
                      <a:pt x="249" y="290"/>
                    </a:cubicBezTo>
                    <a:cubicBezTo>
                      <a:pt x="253" y="293"/>
                      <a:pt x="253" y="293"/>
                      <a:pt x="253" y="293"/>
                    </a:cubicBezTo>
                    <a:cubicBezTo>
                      <a:pt x="253" y="294"/>
                      <a:pt x="253" y="294"/>
                      <a:pt x="253" y="294"/>
                    </a:cubicBezTo>
                    <a:cubicBezTo>
                      <a:pt x="253" y="294"/>
                      <a:pt x="253" y="294"/>
                      <a:pt x="253" y="294"/>
                    </a:cubicBezTo>
                    <a:cubicBezTo>
                      <a:pt x="251" y="310"/>
                      <a:pt x="251" y="310"/>
                      <a:pt x="251" y="310"/>
                    </a:cubicBezTo>
                    <a:cubicBezTo>
                      <a:pt x="249" y="326"/>
                      <a:pt x="249" y="326"/>
                      <a:pt x="249" y="326"/>
                    </a:cubicBezTo>
                    <a:cubicBezTo>
                      <a:pt x="248" y="342"/>
                      <a:pt x="248" y="342"/>
                      <a:pt x="248" y="342"/>
                    </a:cubicBezTo>
                    <a:cubicBezTo>
                      <a:pt x="247" y="358"/>
                      <a:pt x="247" y="358"/>
                      <a:pt x="247" y="358"/>
                    </a:cubicBezTo>
                    <a:cubicBezTo>
                      <a:pt x="247" y="375"/>
                      <a:pt x="247" y="375"/>
                      <a:pt x="247" y="375"/>
                    </a:cubicBezTo>
                    <a:cubicBezTo>
                      <a:pt x="248" y="391"/>
                      <a:pt x="248" y="391"/>
                      <a:pt x="248" y="391"/>
                    </a:cubicBezTo>
                    <a:cubicBezTo>
                      <a:pt x="250" y="407"/>
                      <a:pt x="250" y="407"/>
                      <a:pt x="250" y="407"/>
                    </a:cubicBezTo>
                    <a:lnTo>
                      <a:pt x="253" y="423"/>
                    </a:lnTo>
                    <a:close/>
                    <a:moveTo>
                      <a:pt x="253" y="423"/>
                    </a:moveTo>
                    <a:cubicBezTo>
                      <a:pt x="250" y="407"/>
                      <a:pt x="250" y="407"/>
                      <a:pt x="250" y="407"/>
                    </a:cubicBezTo>
                    <a:cubicBezTo>
                      <a:pt x="248" y="391"/>
                      <a:pt x="248" y="391"/>
                      <a:pt x="248" y="391"/>
                    </a:cubicBezTo>
                    <a:cubicBezTo>
                      <a:pt x="247" y="375"/>
                      <a:pt x="247" y="375"/>
                      <a:pt x="247" y="375"/>
                    </a:cubicBezTo>
                    <a:cubicBezTo>
                      <a:pt x="247" y="358"/>
                      <a:pt x="247" y="358"/>
                      <a:pt x="247" y="358"/>
                    </a:cubicBezTo>
                    <a:cubicBezTo>
                      <a:pt x="247" y="342"/>
                      <a:pt x="247" y="342"/>
                      <a:pt x="247" y="342"/>
                    </a:cubicBezTo>
                    <a:cubicBezTo>
                      <a:pt x="249" y="326"/>
                      <a:pt x="249" y="326"/>
                      <a:pt x="249" y="326"/>
                    </a:cubicBezTo>
                    <a:cubicBezTo>
                      <a:pt x="251" y="310"/>
                      <a:pt x="251" y="310"/>
                      <a:pt x="251" y="310"/>
                    </a:cubicBezTo>
                    <a:cubicBezTo>
                      <a:pt x="253" y="294"/>
                      <a:pt x="253" y="294"/>
                      <a:pt x="253" y="294"/>
                    </a:cubicBezTo>
                    <a:cubicBezTo>
                      <a:pt x="253" y="294"/>
                      <a:pt x="253" y="294"/>
                      <a:pt x="253" y="294"/>
                    </a:cubicBezTo>
                    <a:cubicBezTo>
                      <a:pt x="249" y="290"/>
                      <a:pt x="249" y="290"/>
                      <a:pt x="249" y="290"/>
                    </a:cubicBezTo>
                    <a:cubicBezTo>
                      <a:pt x="248" y="289"/>
                      <a:pt x="248" y="289"/>
                      <a:pt x="247" y="288"/>
                    </a:cubicBezTo>
                    <a:cubicBezTo>
                      <a:pt x="245" y="286"/>
                      <a:pt x="245" y="286"/>
                      <a:pt x="245" y="286"/>
                    </a:cubicBezTo>
                    <a:cubicBezTo>
                      <a:pt x="244" y="285"/>
                      <a:pt x="244" y="284"/>
                      <a:pt x="243" y="283"/>
                    </a:cubicBezTo>
                    <a:cubicBezTo>
                      <a:pt x="242" y="281"/>
                      <a:pt x="242" y="281"/>
                      <a:pt x="242" y="281"/>
                    </a:cubicBezTo>
                    <a:cubicBezTo>
                      <a:pt x="241" y="280"/>
                      <a:pt x="241" y="279"/>
                      <a:pt x="240" y="279"/>
                    </a:cubicBezTo>
                    <a:cubicBezTo>
                      <a:pt x="239" y="276"/>
                      <a:pt x="239" y="276"/>
                      <a:pt x="239" y="276"/>
                    </a:cubicBezTo>
                    <a:cubicBezTo>
                      <a:pt x="237" y="273"/>
                      <a:pt x="236" y="269"/>
                      <a:pt x="234" y="266"/>
                    </a:cubicBezTo>
                    <a:cubicBezTo>
                      <a:pt x="233" y="262"/>
                      <a:pt x="231" y="259"/>
                      <a:pt x="229" y="255"/>
                    </a:cubicBezTo>
                    <a:cubicBezTo>
                      <a:pt x="229" y="255"/>
                      <a:pt x="229" y="255"/>
                      <a:pt x="229" y="255"/>
                    </a:cubicBezTo>
                    <a:cubicBezTo>
                      <a:pt x="229" y="255"/>
                      <a:pt x="229" y="255"/>
                      <a:pt x="229" y="255"/>
                    </a:cubicBezTo>
                    <a:cubicBezTo>
                      <a:pt x="235" y="249"/>
                      <a:pt x="242" y="243"/>
                      <a:pt x="248" y="237"/>
                    </a:cubicBezTo>
                    <a:cubicBezTo>
                      <a:pt x="250" y="236"/>
                      <a:pt x="251" y="234"/>
                      <a:pt x="253" y="233"/>
                    </a:cubicBezTo>
                    <a:cubicBezTo>
                      <a:pt x="254" y="231"/>
                      <a:pt x="256" y="230"/>
                      <a:pt x="257" y="228"/>
                    </a:cubicBezTo>
                    <a:cubicBezTo>
                      <a:pt x="258" y="226"/>
                      <a:pt x="260" y="224"/>
                      <a:pt x="261" y="223"/>
                    </a:cubicBezTo>
                    <a:cubicBezTo>
                      <a:pt x="261" y="222"/>
                      <a:pt x="262" y="221"/>
                      <a:pt x="262" y="220"/>
                    </a:cubicBezTo>
                    <a:cubicBezTo>
                      <a:pt x="262" y="219"/>
                      <a:pt x="263" y="218"/>
                      <a:pt x="263" y="216"/>
                    </a:cubicBezTo>
                    <a:cubicBezTo>
                      <a:pt x="263" y="216"/>
                      <a:pt x="263" y="216"/>
                      <a:pt x="263" y="216"/>
                    </a:cubicBezTo>
                    <a:cubicBezTo>
                      <a:pt x="268" y="197"/>
                      <a:pt x="268" y="197"/>
                      <a:pt x="268" y="197"/>
                    </a:cubicBezTo>
                    <a:cubicBezTo>
                      <a:pt x="269" y="194"/>
                      <a:pt x="270" y="191"/>
                      <a:pt x="270" y="188"/>
                    </a:cubicBezTo>
                    <a:cubicBezTo>
                      <a:pt x="272" y="178"/>
                      <a:pt x="272" y="178"/>
                      <a:pt x="272" y="178"/>
                    </a:cubicBezTo>
                    <a:cubicBezTo>
                      <a:pt x="272" y="175"/>
                      <a:pt x="273" y="171"/>
                      <a:pt x="273" y="168"/>
                    </a:cubicBezTo>
                    <a:cubicBezTo>
                      <a:pt x="274" y="158"/>
                      <a:pt x="274" y="158"/>
                      <a:pt x="274" y="158"/>
                    </a:cubicBezTo>
                    <a:cubicBezTo>
                      <a:pt x="274" y="155"/>
                      <a:pt x="275" y="151"/>
                      <a:pt x="275" y="148"/>
                    </a:cubicBezTo>
                    <a:cubicBezTo>
                      <a:pt x="275" y="138"/>
                      <a:pt x="275" y="138"/>
                      <a:pt x="275" y="138"/>
                    </a:cubicBezTo>
                    <a:cubicBezTo>
                      <a:pt x="275" y="118"/>
                      <a:pt x="275" y="118"/>
                      <a:pt x="275" y="118"/>
                    </a:cubicBezTo>
                    <a:cubicBezTo>
                      <a:pt x="274" y="98"/>
                      <a:pt x="274" y="98"/>
                      <a:pt x="274" y="98"/>
                    </a:cubicBezTo>
                    <a:cubicBezTo>
                      <a:pt x="272" y="79"/>
                      <a:pt x="272" y="79"/>
                      <a:pt x="272" y="79"/>
                    </a:cubicBezTo>
                    <a:cubicBezTo>
                      <a:pt x="270" y="59"/>
                      <a:pt x="270" y="59"/>
                      <a:pt x="270" y="59"/>
                    </a:cubicBezTo>
                    <a:cubicBezTo>
                      <a:pt x="270" y="59"/>
                      <a:pt x="270" y="59"/>
                      <a:pt x="270" y="59"/>
                    </a:cubicBezTo>
                    <a:cubicBezTo>
                      <a:pt x="216" y="7"/>
                      <a:pt x="216" y="7"/>
                      <a:pt x="216" y="7"/>
                    </a:cubicBezTo>
                    <a:cubicBezTo>
                      <a:pt x="216" y="7"/>
                      <a:pt x="216" y="7"/>
                      <a:pt x="216" y="7"/>
                    </a:cubicBezTo>
                    <a:cubicBezTo>
                      <a:pt x="205" y="6"/>
                      <a:pt x="205" y="6"/>
                      <a:pt x="205" y="6"/>
                    </a:cubicBezTo>
                    <a:cubicBezTo>
                      <a:pt x="195" y="5"/>
                      <a:pt x="195" y="5"/>
                      <a:pt x="195" y="5"/>
                    </a:cubicBezTo>
                    <a:cubicBezTo>
                      <a:pt x="174" y="2"/>
                      <a:pt x="174" y="2"/>
                      <a:pt x="174" y="2"/>
                    </a:cubicBezTo>
                    <a:cubicBezTo>
                      <a:pt x="163" y="1"/>
                      <a:pt x="163" y="1"/>
                      <a:pt x="163" y="1"/>
                    </a:cubicBezTo>
                    <a:cubicBezTo>
                      <a:pt x="153" y="1"/>
                      <a:pt x="153" y="1"/>
                      <a:pt x="153" y="1"/>
                    </a:cubicBezTo>
                    <a:cubicBezTo>
                      <a:pt x="149" y="1"/>
                      <a:pt x="146" y="1"/>
                      <a:pt x="142" y="1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2" y="3"/>
                      <a:pt x="132" y="3"/>
                      <a:pt x="132" y="3"/>
                    </a:cubicBezTo>
                    <a:cubicBezTo>
                      <a:pt x="130" y="4"/>
                      <a:pt x="130" y="4"/>
                      <a:pt x="130" y="4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27" y="6"/>
                      <a:pt x="126" y="7"/>
                      <a:pt x="125" y="8"/>
                    </a:cubicBezTo>
                    <a:cubicBezTo>
                      <a:pt x="124" y="9"/>
                      <a:pt x="122" y="12"/>
                      <a:pt x="120" y="14"/>
                    </a:cubicBezTo>
                    <a:cubicBezTo>
                      <a:pt x="119" y="16"/>
                      <a:pt x="117" y="18"/>
                      <a:pt x="115" y="20"/>
                    </a:cubicBezTo>
                    <a:cubicBezTo>
                      <a:pt x="114" y="21"/>
                      <a:pt x="113" y="22"/>
                      <a:pt x="112" y="22"/>
                    </a:cubicBezTo>
                    <a:cubicBezTo>
                      <a:pt x="110" y="24"/>
                      <a:pt x="110" y="24"/>
                      <a:pt x="110" y="24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21"/>
                      <a:pt x="108" y="18"/>
                      <a:pt x="107" y="15"/>
                    </a:cubicBezTo>
                    <a:cubicBezTo>
                      <a:pt x="107" y="13"/>
                      <a:pt x="107" y="11"/>
                      <a:pt x="107" y="10"/>
                    </a:cubicBezTo>
                    <a:cubicBezTo>
                      <a:pt x="107" y="9"/>
                      <a:pt x="106" y="9"/>
                      <a:pt x="106" y="8"/>
                    </a:cubicBezTo>
                    <a:cubicBezTo>
                      <a:pt x="106" y="8"/>
                      <a:pt x="106" y="7"/>
                      <a:pt x="105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105" y="7"/>
                      <a:pt x="105" y="7"/>
                      <a:pt x="105" y="7"/>
                    </a:cubicBezTo>
                    <a:cubicBezTo>
                      <a:pt x="94" y="4"/>
                      <a:pt x="94" y="4"/>
                      <a:pt x="94" y="4"/>
                    </a:cubicBezTo>
                    <a:cubicBezTo>
                      <a:pt x="90" y="3"/>
                      <a:pt x="86" y="3"/>
                      <a:pt x="82" y="2"/>
                    </a:cubicBezTo>
                    <a:cubicBezTo>
                      <a:pt x="79" y="2"/>
                      <a:pt x="75" y="1"/>
                      <a:pt x="71" y="1"/>
                    </a:cubicBezTo>
                    <a:cubicBezTo>
                      <a:pt x="60" y="1"/>
                      <a:pt x="60" y="1"/>
                      <a:pt x="60" y="1"/>
                    </a:cubicBezTo>
                    <a:cubicBezTo>
                      <a:pt x="52" y="2"/>
                      <a:pt x="44" y="2"/>
                      <a:pt x="37" y="2"/>
                    </a:cubicBezTo>
                    <a:cubicBezTo>
                      <a:pt x="25" y="3"/>
                      <a:pt x="25" y="3"/>
                      <a:pt x="2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7"/>
                      <a:pt x="26" y="52"/>
                      <a:pt x="26" y="56"/>
                    </a:cubicBezTo>
                    <a:cubicBezTo>
                      <a:pt x="27" y="61"/>
                      <a:pt x="27" y="66"/>
                      <a:pt x="28" y="70"/>
                    </a:cubicBezTo>
                    <a:cubicBezTo>
                      <a:pt x="28" y="77"/>
                      <a:pt x="28" y="77"/>
                      <a:pt x="28" y="77"/>
                    </a:cubicBezTo>
                    <a:cubicBezTo>
                      <a:pt x="28" y="79"/>
                      <a:pt x="29" y="82"/>
                      <a:pt x="29" y="84"/>
                    </a:cubicBezTo>
                    <a:cubicBezTo>
                      <a:pt x="29" y="89"/>
                      <a:pt x="29" y="93"/>
                      <a:pt x="29" y="98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27" y="111"/>
                      <a:pt x="27" y="111"/>
                      <a:pt x="27" y="111"/>
                    </a:cubicBezTo>
                    <a:cubicBezTo>
                      <a:pt x="49" y="111"/>
                      <a:pt x="49" y="111"/>
                      <a:pt x="49" y="111"/>
                    </a:cubicBezTo>
                    <a:cubicBezTo>
                      <a:pt x="71" y="113"/>
                      <a:pt x="71" y="113"/>
                      <a:pt x="71" y="113"/>
                    </a:cubicBezTo>
                    <a:cubicBezTo>
                      <a:pt x="93" y="115"/>
                      <a:pt x="93" y="115"/>
                      <a:pt x="93" y="115"/>
                    </a:cubicBezTo>
                    <a:cubicBezTo>
                      <a:pt x="115" y="118"/>
                      <a:pt x="115" y="118"/>
                      <a:pt x="115" y="118"/>
                    </a:cubicBezTo>
                    <a:cubicBezTo>
                      <a:pt x="114" y="118"/>
                      <a:pt x="114" y="118"/>
                      <a:pt x="114" y="118"/>
                    </a:cubicBezTo>
                    <a:cubicBezTo>
                      <a:pt x="116" y="114"/>
                      <a:pt x="116" y="114"/>
                      <a:pt x="116" y="114"/>
                    </a:cubicBezTo>
                    <a:cubicBezTo>
                      <a:pt x="117" y="113"/>
                      <a:pt x="117" y="111"/>
                      <a:pt x="117" y="110"/>
                    </a:cubicBezTo>
                    <a:cubicBezTo>
                      <a:pt x="118" y="109"/>
                      <a:pt x="118" y="107"/>
                      <a:pt x="118" y="106"/>
                    </a:cubicBezTo>
                    <a:cubicBezTo>
                      <a:pt x="118" y="104"/>
                      <a:pt x="118" y="103"/>
                      <a:pt x="118" y="101"/>
                    </a:cubicBezTo>
                    <a:cubicBezTo>
                      <a:pt x="118" y="98"/>
                      <a:pt x="118" y="95"/>
                      <a:pt x="118" y="92"/>
                    </a:cubicBezTo>
                    <a:cubicBezTo>
                      <a:pt x="118" y="89"/>
                      <a:pt x="118" y="86"/>
                      <a:pt x="117" y="83"/>
                    </a:cubicBezTo>
                    <a:cubicBezTo>
                      <a:pt x="117" y="83"/>
                      <a:pt x="117" y="83"/>
                      <a:pt x="117" y="83"/>
                    </a:cubicBezTo>
                    <a:cubicBezTo>
                      <a:pt x="118" y="83"/>
                      <a:pt x="118" y="83"/>
                      <a:pt x="118" y="83"/>
                    </a:cubicBezTo>
                    <a:cubicBezTo>
                      <a:pt x="125" y="83"/>
                      <a:pt x="132" y="84"/>
                      <a:pt x="139" y="85"/>
                    </a:cubicBezTo>
                    <a:cubicBezTo>
                      <a:pt x="146" y="85"/>
                      <a:pt x="152" y="86"/>
                      <a:pt x="159" y="87"/>
                    </a:cubicBezTo>
                    <a:cubicBezTo>
                      <a:pt x="163" y="88"/>
                      <a:pt x="166" y="88"/>
                      <a:pt x="169" y="89"/>
                    </a:cubicBezTo>
                    <a:cubicBezTo>
                      <a:pt x="173" y="89"/>
                      <a:pt x="176" y="90"/>
                      <a:pt x="180" y="91"/>
                    </a:cubicBezTo>
                    <a:cubicBezTo>
                      <a:pt x="183" y="91"/>
                      <a:pt x="186" y="92"/>
                      <a:pt x="190" y="93"/>
                    </a:cubicBezTo>
                    <a:cubicBezTo>
                      <a:pt x="199" y="97"/>
                      <a:pt x="199" y="97"/>
                      <a:pt x="199" y="97"/>
                    </a:cubicBezTo>
                    <a:cubicBezTo>
                      <a:pt x="200" y="97"/>
                      <a:pt x="200" y="97"/>
                      <a:pt x="200" y="97"/>
                    </a:cubicBezTo>
                    <a:cubicBezTo>
                      <a:pt x="200" y="97"/>
                      <a:pt x="200" y="97"/>
                      <a:pt x="200" y="97"/>
                    </a:cubicBezTo>
                    <a:cubicBezTo>
                      <a:pt x="201" y="111"/>
                      <a:pt x="201" y="111"/>
                      <a:pt x="201" y="111"/>
                    </a:cubicBezTo>
                    <a:cubicBezTo>
                      <a:pt x="201" y="124"/>
                      <a:pt x="201" y="124"/>
                      <a:pt x="201" y="124"/>
                    </a:cubicBezTo>
                    <a:cubicBezTo>
                      <a:pt x="200" y="137"/>
                      <a:pt x="200" y="137"/>
                      <a:pt x="200" y="137"/>
                    </a:cubicBezTo>
                    <a:cubicBezTo>
                      <a:pt x="199" y="150"/>
                      <a:pt x="199" y="150"/>
                      <a:pt x="199" y="150"/>
                    </a:cubicBezTo>
                    <a:cubicBezTo>
                      <a:pt x="197" y="164"/>
                      <a:pt x="197" y="164"/>
                      <a:pt x="197" y="164"/>
                    </a:cubicBezTo>
                    <a:cubicBezTo>
                      <a:pt x="195" y="177"/>
                      <a:pt x="195" y="177"/>
                      <a:pt x="195" y="177"/>
                    </a:cubicBezTo>
                    <a:cubicBezTo>
                      <a:pt x="193" y="185"/>
                      <a:pt x="191" y="194"/>
                      <a:pt x="190" y="203"/>
                    </a:cubicBezTo>
                    <a:cubicBezTo>
                      <a:pt x="190" y="203"/>
                      <a:pt x="190" y="203"/>
                      <a:pt x="190" y="203"/>
                    </a:cubicBezTo>
                    <a:cubicBezTo>
                      <a:pt x="189" y="203"/>
                      <a:pt x="189" y="203"/>
                      <a:pt x="189" y="203"/>
                    </a:cubicBezTo>
                    <a:cubicBezTo>
                      <a:pt x="145" y="192"/>
                      <a:pt x="145" y="192"/>
                      <a:pt x="145" y="192"/>
                    </a:cubicBezTo>
                    <a:cubicBezTo>
                      <a:pt x="101" y="179"/>
                      <a:pt x="101" y="179"/>
                      <a:pt x="101" y="179"/>
                    </a:cubicBezTo>
                    <a:cubicBezTo>
                      <a:pt x="102" y="178"/>
                      <a:pt x="102" y="178"/>
                      <a:pt x="102" y="178"/>
                    </a:cubicBezTo>
                    <a:cubicBezTo>
                      <a:pt x="101" y="182"/>
                      <a:pt x="100" y="185"/>
                      <a:pt x="100" y="189"/>
                    </a:cubicBezTo>
                    <a:cubicBezTo>
                      <a:pt x="98" y="199"/>
                      <a:pt x="98" y="199"/>
                      <a:pt x="98" y="199"/>
                    </a:cubicBezTo>
                    <a:cubicBezTo>
                      <a:pt x="97" y="205"/>
                      <a:pt x="97" y="205"/>
                      <a:pt x="97" y="205"/>
                    </a:cubicBezTo>
                    <a:cubicBezTo>
                      <a:pt x="96" y="210"/>
                      <a:pt x="96" y="210"/>
                      <a:pt x="96" y="210"/>
                    </a:cubicBezTo>
                    <a:cubicBezTo>
                      <a:pt x="95" y="213"/>
                      <a:pt x="95" y="213"/>
                      <a:pt x="95" y="213"/>
                    </a:cubicBezTo>
                    <a:cubicBezTo>
                      <a:pt x="95" y="214"/>
                      <a:pt x="95" y="214"/>
                      <a:pt x="95" y="215"/>
                    </a:cubicBezTo>
                    <a:cubicBezTo>
                      <a:pt x="93" y="220"/>
                      <a:pt x="93" y="220"/>
                      <a:pt x="93" y="220"/>
                    </a:cubicBezTo>
                    <a:cubicBezTo>
                      <a:pt x="91" y="226"/>
                      <a:pt x="91" y="226"/>
                      <a:pt x="91" y="226"/>
                    </a:cubicBezTo>
                    <a:cubicBezTo>
                      <a:pt x="89" y="231"/>
                      <a:pt x="89" y="231"/>
                      <a:pt x="89" y="231"/>
                    </a:cubicBezTo>
                    <a:cubicBezTo>
                      <a:pt x="88" y="234"/>
                      <a:pt x="87" y="238"/>
                      <a:pt x="86" y="241"/>
                    </a:cubicBezTo>
                    <a:cubicBezTo>
                      <a:pt x="86" y="245"/>
                      <a:pt x="85" y="248"/>
                      <a:pt x="84" y="252"/>
                    </a:cubicBezTo>
                    <a:cubicBezTo>
                      <a:pt x="82" y="262"/>
                      <a:pt x="82" y="262"/>
                      <a:pt x="82" y="262"/>
                    </a:cubicBezTo>
                    <a:cubicBezTo>
                      <a:pt x="81" y="261"/>
                      <a:pt x="81" y="261"/>
                      <a:pt x="81" y="261"/>
                    </a:cubicBezTo>
                    <a:cubicBezTo>
                      <a:pt x="125" y="273"/>
                      <a:pt x="125" y="273"/>
                      <a:pt x="125" y="273"/>
                    </a:cubicBezTo>
                    <a:cubicBezTo>
                      <a:pt x="169" y="286"/>
                      <a:pt x="169" y="286"/>
                      <a:pt x="169" y="286"/>
                    </a:cubicBezTo>
                    <a:cubicBezTo>
                      <a:pt x="170" y="286"/>
                      <a:pt x="170" y="286"/>
                      <a:pt x="170" y="286"/>
                    </a:cubicBezTo>
                    <a:cubicBezTo>
                      <a:pt x="169" y="287"/>
                      <a:pt x="169" y="287"/>
                      <a:pt x="169" y="287"/>
                    </a:cubicBezTo>
                    <a:cubicBezTo>
                      <a:pt x="166" y="299"/>
                      <a:pt x="166" y="299"/>
                      <a:pt x="166" y="299"/>
                    </a:cubicBezTo>
                    <a:cubicBezTo>
                      <a:pt x="164" y="311"/>
                      <a:pt x="164" y="311"/>
                      <a:pt x="164" y="311"/>
                    </a:cubicBezTo>
                    <a:cubicBezTo>
                      <a:pt x="162" y="323"/>
                      <a:pt x="162" y="323"/>
                      <a:pt x="162" y="323"/>
                    </a:cubicBezTo>
                    <a:cubicBezTo>
                      <a:pt x="161" y="335"/>
                      <a:pt x="161" y="335"/>
                      <a:pt x="161" y="335"/>
                    </a:cubicBezTo>
                    <a:cubicBezTo>
                      <a:pt x="160" y="348"/>
                      <a:pt x="160" y="348"/>
                      <a:pt x="160" y="348"/>
                    </a:cubicBezTo>
                    <a:cubicBezTo>
                      <a:pt x="159" y="360"/>
                      <a:pt x="159" y="360"/>
                      <a:pt x="159" y="360"/>
                    </a:cubicBezTo>
                    <a:cubicBezTo>
                      <a:pt x="159" y="368"/>
                      <a:pt x="159" y="376"/>
                      <a:pt x="159" y="385"/>
                    </a:cubicBezTo>
                    <a:cubicBezTo>
                      <a:pt x="159" y="385"/>
                      <a:pt x="159" y="385"/>
                      <a:pt x="159" y="385"/>
                    </a:cubicBezTo>
                    <a:cubicBezTo>
                      <a:pt x="159" y="385"/>
                      <a:pt x="159" y="385"/>
                      <a:pt x="159" y="385"/>
                    </a:cubicBezTo>
                    <a:cubicBezTo>
                      <a:pt x="138" y="380"/>
                      <a:pt x="138" y="380"/>
                      <a:pt x="138" y="380"/>
                    </a:cubicBezTo>
                    <a:cubicBezTo>
                      <a:pt x="117" y="377"/>
                      <a:pt x="117" y="377"/>
                      <a:pt x="117" y="377"/>
                    </a:cubicBezTo>
                    <a:cubicBezTo>
                      <a:pt x="96" y="374"/>
                      <a:pt x="96" y="374"/>
                      <a:pt x="96" y="374"/>
                    </a:cubicBezTo>
                    <a:cubicBezTo>
                      <a:pt x="74" y="371"/>
                      <a:pt x="74" y="371"/>
                      <a:pt x="74" y="371"/>
                    </a:cubicBezTo>
                    <a:cubicBezTo>
                      <a:pt x="74" y="371"/>
                      <a:pt x="74" y="371"/>
                      <a:pt x="74" y="371"/>
                    </a:cubicBezTo>
                    <a:cubicBezTo>
                      <a:pt x="74" y="371"/>
                      <a:pt x="74" y="371"/>
                      <a:pt x="74" y="371"/>
                    </a:cubicBezTo>
                    <a:cubicBezTo>
                      <a:pt x="74" y="367"/>
                      <a:pt x="74" y="364"/>
                      <a:pt x="74" y="361"/>
                    </a:cubicBezTo>
                    <a:cubicBezTo>
                      <a:pt x="73" y="358"/>
                      <a:pt x="73" y="354"/>
                      <a:pt x="73" y="351"/>
                    </a:cubicBezTo>
                    <a:cubicBezTo>
                      <a:pt x="73" y="349"/>
                      <a:pt x="73" y="349"/>
                      <a:pt x="73" y="349"/>
                    </a:cubicBezTo>
                    <a:cubicBezTo>
                      <a:pt x="73" y="348"/>
                      <a:pt x="73" y="347"/>
                      <a:pt x="73" y="346"/>
                    </a:cubicBezTo>
                    <a:cubicBezTo>
                      <a:pt x="74" y="344"/>
                      <a:pt x="74" y="344"/>
                      <a:pt x="74" y="344"/>
                    </a:cubicBezTo>
                    <a:cubicBezTo>
                      <a:pt x="74" y="343"/>
                      <a:pt x="74" y="342"/>
                      <a:pt x="74" y="341"/>
                    </a:cubicBezTo>
                    <a:cubicBezTo>
                      <a:pt x="75" y="339"/>
                      <a:pt x="75" y="339"/>
                      <a:pt x="75" y="339"/>
                    </a:cubicBezTo>
                    <a:cubicBezTo>
                      <a:pt x="75" y="338"/>
                      <a:pt x="75" y="337"/>
                      <a:pt x="76" y="336"/>
                    </a:cubicBezTo>
                    <a:cubicBezTo>
                      <a:pt x="77" y="332"/>
                      <a:pt x="77" y="332"/>
                      <a:pt x="77" y="332"/>
                    </a:cubicBezTo>
                    <a:cubicBezTo>
                      <a:pt x="78" y="332"/>
                      <a:pt x="78" y="332"/>
                      <a:pt x="78" y="332"/>
                    </a:cubicBezTo>
                    <a:cubicBezTo>
                      <a:pt x="59" y="329"/>
                      <a:pt x="59" y="329"/>
                      <a:pt x="59" y="329"/>
                    </a:cubicBezTo>
                    <a:cubicBezTo>
                      <a:pt x="57" y="328"/>
                      <a:pt x="55" y="328"/>
                      <a:pt x="54" y="328"/>
                    </a:cubicBezTo>
                    <a:cubicBezTo>
                      <a:pt x="49" y="327"/>
                      <a:pt x="49" y="327"/>
                      <a:pt x="49" y="327"/>
                    </a:cubicBezTo>
                    <a:cubicBezTo>
                      <a:pt x="39" y="326"/>
                      <a:pt x="39" y="326"/>
                      <a:pt x="39" y="326"/>
                    </a:cubicBezTo>
                    <a:cubicBezTo>
                      <a:pt x="20" y="326"/>
                      <a:pt x="20" y="326"/>
                      <a:pt x="20" y="326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1" y="325"/>
                      <a:pt x="1" y="325"/>
                      <a:pt x="1" y="325"/>
                    </a:cubicBezTo>
                    <a:cubicBezTo>
                      <a:pt x="1" y="346"/>
                      <a:pt x="1" y="346"/>
                      <a:pt x="1" y="346"/>
                    </a:cubicBezTo>
                    <a:cubicBezTo>
                      <a:pt x="2" y="367"/>
                      <a:pt x="2" y="367"/>
                      <a:pt x="2" y="367"/>
                    </a:cubicBezTo>
                    <a:cubicBezTo>
                      <a:pt x="3" y="388"/>
                      <a:pt x="3" y="388"/>
                      <a:pt x="3" y="388"/>
                    </a:cubicBezTo>
                    <a:cubicBezTo>
                      <a:pt x="4" y="409"/>
                      <a:pt x="4" y="409"/>
                      <a:pt x="4" y="409"/>
                    </a:cubicBezTo>
                    <a:cubicBezTo>
                      <a:pt x="4" y="409"/>
                      <a:pt x="4" y="409"/>
                      <a:pt x="4" y="409"/>
                    </a:cubicBezTo>
                    <a:cubicBezTo>
                      <a:pt x="61" y="462"/>
                      <a:pt x="61" y="462"/>
                      <a:pt x="61" y="462"/>
                    </a:cubicBezTo>
                    <a:cubicBezTo>
                      <a:pt x="61" y="462"/>
                      <a:pt x="61" y="462"/>
                      <a:pt x="61" y="462"/>
                    </a:cubicBezTo>
                    <a:cubicBezTo>
                      <a:pt x="74" y="462"/>
                      <a:pt x="74" y="462"/>
                      <a:pt x="74" y="462"/>
                    </a:cubicBezTo>
                    <a:cubicBezTo>
                      <a:pt x="78" y="462"/>
                      <a:pt x="82" y="462"/>
                      <a:pt x="87" y="462"/>
                    </a:cubicBezTo>
                    <a:cubicBezTo>
                      <a:pt x="95" y="463"/>
                      <a:pt x="104" y="464"/>
                      <a:pt x="112" y="464"/>
                    </a:cubicBezTo>
                    <a:cubicBezTo>
                      <a:pt x="125" y="465"/>
                      <a:pt x="125" y="465"/>
                      <a:pt x="125" y="465"/>
                    </a:cubicBezTo>
                    <a:cubicBezTo>
                      <a:pt x="129" y="465"/>
                      <a:pt x="134" y="466"/>
                      <a:pt x="138" y="466"/>
                    </a:cubicBezTo>
                    <a:cubicBezTo>
                      <a:pt x="142" y="466"/>
                      <a:pt x="146" y="466"/>
                      <a:pt x="151" y="466"/>
                    </a:cubicBezTo>
                    <a:cubicBezTo>
                      <a:pt x="164" y="466"/>
                      <a:pt x="164" y="466"/>
                      <a:pt x="164" y="466"/>
                    </a:cubicBezTo>
                    <a:cubicBezTo>
                      <a:pt x="168" y="466"/>
                      <a:pt x="172" y="466"/>
                      <a:pt x="176" y="465"/>
                    </a:cubicBezTo>
                    <a:cubicBezTo>
                      <a:pt x="181" y="465"/>
                      <a:pt x="185" y="465"/>
                      <a:pt x="189" y="464"/>
                    </a:cubicBezTo>
                    <a:cubicBezTo>
                      <a:pt x="202" y="462"/>
                      <a:pt x="202" y="462"/>
                      <a:pt x="202" y="462"/>
                    </a:cubicBezTo>
                    <a:cubicBezTo>
                      <a:pt x="206" y="461"/>
                      <a:pt x="210" y="460"/>
                      <a:pt x="214" y="458"/>
                    </a:cubicBezTo>
                    <a:cubicBezTo>
                      <a:pt x="222" y="454"/>
                      <a:pt x="228" y="447"/>
                      <a:pt x="234" y="441"/>
                    </a:cubicBezTo>
                    <a:cubicBezTo>
                      <a:pt x="240" y="435"/>
                      <a:pt x="246" y="429"/>
                      <a:pt x="253" y="4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6" name="Freeform 293"/>
              <p:cNvSpPr>
                <a:spLocks noEditPoints="1"/>
              </p:cNvSpPr>
              <p:nvPr/>
            </p:nvSpPr>
            <p:spPr bwMode="auto">
              <a:xfrm>
                <a:off x="3717926" y="5618163"/>
                <a:ext cx="806450" cy="1498600"/>
              </a:xfrm>
              <a:custGeom>
                <a:avLst/>
                <a:gdLst>
                  <a:gd name="T0" fmla="*/ 400 w 508"/>
                  <a:gd name="T1" fmla="*/ 944 h 944"/>
                  <a:gd name="T2" fmla="*/ 400 w 508"/>
                  <a:gd name="T3" fmla="*/ 944 h 944"/>
                  <a:gd name="T4" fmla="*/ 108 w 508"/>
                  <a:gd name="T5" fmla="*/ 944 h 944"/>
                  <a:gd name="T6" fmla="*/ 2 w 508"/>
                  <a:gd name="T7" fmla="*/ 846 h 944"/>
                  <a:gd name="T8" fmla="*/ 2 w 508"/>
                  <a:gd name="T9" fmla="*/ 846 h 944"/>
                  <a:gd name="T10" fmla="*/ 0 w 508"/>
                  <a:gd name="T11" fmla="*/ 693 h 944"/>
                  <a:gd name="T12" fmla="*/ 169 w 508"/>
                  <a:gd name="T13" fmla="*/ 693 h 944"/>
                  <a:gd name="T14" fmla="*/ 169 w 508"/>
                  <a:gd name="T15" fmla="*/ 693 h 944"/>
                  <a:gd name="T16" fmla="*/ 169 w 508"/>
                  <a:gd name="T17" fmla="*/ 768 h 944"/>
                  <a:gd name="T18" fmla="*/ 339 w 508"/>
                  <a:gd name="T19" fmla="*/ 770 h 944"/>
                  <a:gd name="T20" fmla="*/ 341 w 508"/>
                  <a:gd name="T21" fmla="*/ 562 h 944"/>
                  <a:gd name="T22" fmla="*/ 155 w 508"/>
                  <a:gd name="T23" fmla="*/ 562 h 944"/>
                  <a:gd name="T24" fmla="*/ 155 w 508"/>
                  <a:gd name="T25" fmla="*/ 386 h 944"/>
                  <a:gd name="T26" fmla="*/ 157 w 508"/>
                  <a:gd name="T27" fmla="*/ 384 h 944"/>
                  <a:gd name="T28" fmla="*/ 339 w 508"/>
                  <a:gd name="T29" fmla="*/ 386 h 944"/>
                  <a:gd name="T30" fmla="*/ 341 w 508"/>
                  <a:gd name="T31" fmla="*/ 178 h 944"/>
                  <a:gd name="T32" fmla="*/ 169 w 508"/>
                  <a:gd name="T33" fmla="*/ 176 h 944"/>
                  <a:gd name="T34" fmla="*/ 169 w 508"/>
                  <a:gd name="T35" fmla="*/ 253 h 944"/>
                  <a:gd name="T36" fmla="*/ 2 w 508"/>
                  <a:gd name="T37" fmla="*/ 253 h 944"/>
                  <a:gd name="T38" fmla="*/ 0 w 508"/>
                  <a:gd name="T39" fmla="*/ 251 h 944"/>
                  <a:gd name="T40" fmla="*/ 0 w 508"/>
                  <a:gd name="T41" fmla="*/ 0 h 944"/>
                  <a:gd name="T42" fmla="*/ 169 w 508"/>
                  <a:gd name="T43" fmla="*/ 2 h 944"/>
                  <a:gd name="T44" fmla="*/ 169 w 508"/>
                  <a:gd name="T45" fmla="*/ 2 h 944"/>
                  <a:gd name="T46" fmla="*/ 167 w 508"/>
                  <a:gd name="T47" fmla="*/ 51 h 944"/>
                  <a:gd name="T48" fmla="*/ 222 w 508"/>
                  <a:gd name="T49" fmla="*/ 2 h 944"/>
                  <a:gd name="T50" fmla="*/ 400 w 508"/>
                  <a:gd name="T51" fmla="*/ 2 h 944"/>
                  <a:gd name="T52" fmla="*/ 402 w 508"/>
                  <a:gd name="T53" fmla="*/ 2 h 944"/>
                  <a:gd name="T54" fmla="*/ 508 w 508"/>
                  <a:gd name="T55" fmla="*/ 100 h 944"/>
                  <a:gd name="T56" fmla="*/ 508 w 508"/>
                  <a:gd name="T57" fmla="*/ 390 h 944"/>
                  <a:gd name="T58" fmla="*/ 508 w 508"/>
                  <a:gd name="T59" fmla="*/ 390 h 944"/>
                  <a:gd name="T60" fmla="*/ 445 w 508"/>
                  <a:gd name="T61" fmla="*/ 472 h 944"/>
                  <a:gd name="T62" fmla="*/ 508 w 508"/>
                  <a:gd name="T63" fmla="*/ 556 h 944"/>
                  <a:gd name="T64" fmla="*/ 508 w 508"/>
                  <a:gd name="T65" fmla="*/ 846 h 944"/>
                  <a:gd name="T66" fmla="*/ 508 w 508"/>
                  <a:gd name="T67" fmla="*/ 556 h 944"/>
                  <a:gd name="T68" fmla="*/ 443 w 508"/>
                  <a:gd name="T69" fmla="*/ 474 h 944"/>
                  <a:gd name="T70" fmla="*/ 443 w 508"/>
                  <a:gd name="T71" fmla="*/ 472 h 944"/>
                  <a:gd name="T72" fmla="*/ 508 w 508"/>
                  <a:gd name="T73" fmla="*/ 390 h 944"/>
                  <a:gd name="T74" fmla="*/ 508 w 508"/>
                  <a:gd name="T75" fmla="*/ 102 h 944"/>
                  <a:gd name="T76" fmla="*/ 400 w 508"/>
                  <a:gd name="T77" fmla="*/ 2 h 944"/>
                  <a:gd name="T78" fmla="*/ 222 w 508"/>
                  <a:gd name="T79" fmla="*/ 2 h 944"/>
                  <a:gd name="T80" fmla="*/ 167 w 508"/>
                  <a:gd name="T81" fmla="*/ 53 h 944"/>
                  <a:gd name="T82" fmla="*/ 167 w 508"/>
                  <a:gd name="T83" fmla="*/ 2 h 944"/>
                  <a:gd name="T84" fmla="*/ 2 w 508"/>
                  <a:gd name="T85" fmla="*/ 4 h 944"/>
                  <a:gd name="T86" fmla="*/ 2 w 508"/>
                  <a:gd name="T87" fmla="*/ 251 h 944"/>
                  <a:gd name="T88" fmla="*/ 169 w 508"/>
                  <a:gd name="T89" fmla="*/ 251 h 944"/>
                  <a:gd name="T90" fmla="*/ 167 w 508"/>
                  <a:gd name="T91" fmla="*/ 176 h 944"/>
                  <a:gd name="T92" fmla="*/ 169 w 508"/>
                  <a:gd name="T93" fmla="*/ 173 h 944"/>
                  <a:gd name="T94" fmla="*/ 343 w 508"/>
                  <a:gd name="T95" fmla="*/ 173 h 944"/>
                  <a:gd name="T96" fmla="*/ 341 w 508"/>
                  <a:gd name="T97" fmla="*/ 386 h 944"/>
                  <a:gd name="T98" fmla="*/ 341 w 508"/>
                  <a:gd name="T99" fmla="*/ 386 h 944"/>
                  <a:gd name="T100" fmla="*/ 159 w 508"/>
                  <a:gd name="T101" fmla="*/ 386 h 944"/>
                  <a:gd name="T102" fmla="*/ 157 w 508"/>
                  <a:gd name="T103" fmla="*/ 558 h 944"/>
                  <a:gd name="T104" fmla="*/ 341 w 508"/>
                  <a:gd name="T105" fmla="*/ 558 h 944"/>
                  <a:gd name="T106" fmla="*/ 341 w 508"/>
                  <a:gd name="T107" fmla="*/ 770 h 944"/>
                  <a:gd name="T108" fmla="*/ 341 w 508"/>
                  <a:gd name="T109" fmla="*/ 770 h 944"/>
                  <a:gd name="T110" fmla="*/ 167 w 508"/>
                  <a:gd name="T111" fmla="*/ 770 h 944"/>
                  <a:gd name="T112" fmla="*/ 167 w 508"/>
                  <a:gd name="T113" fmla="*/ 693 h 944"/>
                  <a:gd name="T114" fmla="*/ 2 w 508"/>
                  <a:gd name="T115" fmla="*/ 695 h 944"/>
                  <a:gd name="T116" fmla="*/ 2 w 508"/>
                  <a:gd name="T117" fmla="*/ 846 h 944"/>
                  <a:gd name="T118" fmla="*/ 108 w 508"/>
                  <a:gd name="T119" fmla="*/ 942 h 944"/>
                  <a:gd name="T120" fmla="*/ 400 w 508"/>
                  <a:gd name="T121" fmla="*/ 944 h 944"/>
                  <a:gd name="T122" fmla="*/ 508 w 508"/>
                  <a:gd name="T123" fmla="*/ 846 h 9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8" h="944">
                    <a:moveTo>
                      <a:pt x="508" y="846"/>
                    </a:moveTo>
                    <a:lnTo>
                      <a:pt x="400" y="944"/>
                    </a:lnTo>
                    <a:lnTo>
                      <a:pt x="400" y="944"/>
                    </a:lnTo>
                    <a:lnTo>
                      <a:pt x="400" y="944"/>
                    </a:lnTo>
                    <a:lnTo>
                      <a:pt x="108" y="944"/>
                    </a:lnTo>
                    <a:lnTo>
                      <a:pt x="108" y="944"/>
                    </a:lnTo>
                    <a:lnTo>
                      <a:pt x="108" y="944"/>
                    </a:lnTo>
                    <a:lnTo>
                      <a:pt x="2" y="846"/>
                    </a:lnTo>
                    <a:lnTo>
                      <a:pt x="2" y="846"/>
                    </a:lnTo>
                    <a:lnTo>
                      <a:pt x="2" y="846"/>
                    </a:lnTo>
                    <a:lnTo>
                      <a:pt x="0" y="693"/>
                    </a:lnTo>
                    <a:lnTo>
                      <a:pt x="0" y="693"/>
                    </a:lnTo>
                    <a:lnTo>
                      <a:pt x="2" y="693"/>
                    </a:lnTo>
                    <a:lnTo>
                      <a:pt x="169" y="693"/>
                    </a:lnTo>
                    <a:lnTo>
                      <a:pt x="169" y="693"/>
                    </a:lnTo>
                    <a:lnTo>
                      <a:pt x="169" y="693"/>
                    </a:lnTo>
                    <a:lnTo>
                      <a:pt x="169" y="770"/>
                    </a:lnTo>
                    <a:lnTo>
                      <a:pt x="169" y="768"/>
                    </a:lnTo>
                    <a:lnTo>
                      <a:pt x="341" y="768"/>
                    </a:lnTo>
                    <a:lnTo>
                      <a:pt x="339" y="770"/>
                    </a:lnTo>
                    <a:lnTo>
                      <a:pt x="339" y="560"/>
                    </a:lnTo>
                    <a:lnTo>
                      <a:pt x="341" y="562"/>
                    </a:lnTo>
                    <a:lnTo>
                      <a:pt x="157" y="562"/>
                    </a:lnTo>
                    <a:lnTo>
                      <a:pt x="155" y="562"/>
                    </a:lnTo>
                    <a:lnTo>
                      <a:pt x="155" y="560"/>
                    </a:lnTo>
                    <a:lnTo>
                      <a:pt x="155" y="386"/>
                    </a:lnTo>
                    <a:lnTo>
                      <a:pt x="155" y="384"/>
                    </a:lnTo>
                    <a:lnTo>
                      <a:pt x="157" y="384"/>
                    </a:lnTo>
                    <a:lnTo>
                      <a:pt x="341" y="384"/>
                    </a:lnTo>
                    <a:lnTo>
                      <a:pt x="339" y="386"/>
                    </a:lnTo>
                    <a:lnTo>
                      <a:pt x="339" y="176"/>
                    </a:lnTo>
                    <a:lnTo>
                      <a:pt x="341" y="178"/>
                    </a:lnTo>
                    <a:lnTo>
                      <a:pt x="169" y="178"/>
                    </a:lnTo>
                    <a:lnTo>
                      <a:pt x="169" y="176"/>
                    </a:lnTo>
                    <a:lnTo>
                      <a:pt x="169" y="251"/>
                    </a:lnTo>
                    <a:lnTo>
                      <a:pt x="169" y="253"/>
                    </a:lnTo>
                    <a:lnTo>
                      <a:pt x="169" y="253"/>
                    </a:lnTo>
                    <a:lnTo>
                      <a:pt x="2" y="253"/>
                    </a:lnTo>
                    <a:lnTo>
                      <a:pt x="0" y="253"/>
                    </a:lnTo>
                    <a:lnTo>
                      <a:pt x="0" y="251"/>
                    </a:lnTo>
                    <a:lnTo>
                      <a:pt x="0" y="2"/>
                    </a:lnTo>
                    <a:lnTo>
                      <a:pt x="0" y="0"/>
                    </a:lnTo>
                    <a:lnTo>
                      <a:pt x="2" y="0"/>
                    </a:lnTo>
                    <a:lnTo>
                      <a:pt x="169" y="2"/>
                    </a:lnTo>
                    <a:lnTo>
                      <a:pt x="169" y="2"/>
                    </a:lnTo>
                    <a:lnTo>
                      <a:pt x="169" y="2"/>
                    </a:lnTo>
                    <a:lnTo>
                      <a:pt x="169" y="51"/>
                    </a:lnTo>
                    <a:lnTo>
                      <a:pt x="167" y="51"/>
                    </a:lnTo>
                    <a:lnTo>
                      <a:pt x="222" y="2"/>
                    </a:lnTo>
                    <a:lnTo>
                      <a:pt x="222" y="2"/>
                    </a:lnTo>
                    <a:lnTo>
                      <a:pt x="222" y="2"/>
                    </a:lnTo>
                    <a:lnTo>
                      <a:pt x="400" y="2"/>
                    </a:lnTo>
                    <a:lnTo>
                      <a:pt x="400" y="2"/>
                    </a:lnTo>
                    <a:lnTo>
                      <a:pt x="402" y="2"/>
                    </a:lnTo>
                    <a:lnTo>
                      <a:pt x="508" y="100"/>
                    </a:lnTo>
                    <a:lnTo>
                      <a:pt x="508" y="100"/>
                    </a:lnTo>
                    <a:lnTo>
                      <a:pt x="508" y="100"/>
                    </a:lnTo>
                    <a:lnTo>
                      <a:pt x="508" y="390"/>
                    </a:lnTo>
                    <a:lnTo>
                      <a:pt x="508" y="390"/>
                    </a:lnTo>
                    <a:lnTo>
                      <a:pt x="508" y="390"/>
                    </a:lnTo>
                    <a:lnTo>
                      <a:pt x="445" y="474"/>
                    </a:lnTo>
                    <a:lnTo>
                      <a:pt x="445" y="472"/>
                    </a:lnTo>
                    <a:lnTo>
                      <a:pt x="508" y="556"/>
                    </a:lnTo>
                    <a:lnTo>
                      <a:pt x="508" y="556"/>
                    </a:lnTo>
                    <a:lnTo>
                      <a:pt x="508" y="556"/>
                    </a:lnTo>
                    <a:lnTo>
                      <a:pt x="508" y="846"/>
                    </a:lnTo>
                    <a:close/>
                    <a:moveTo>
                      <a:pt x="508" y="846"/>
                    </a:moveTo>
                    <a:lnTo>
                      <a:pt x="508" y="556"/>
                    </a:lnTo>
                    <a:lnTo>
                      <a:pt x="508" y="556"/>
                    </a:lnTo>
                    <a:lnTo>
                      <a:pt x="443" y="474"/>
                    </a:lnTo>
                    <a:lnTo>
                      <a:pt x="443" y="472"/>
                    </a:lnTo>
                    <a:lnTo>
                      <a:pt x="443" y="472"/>
                    </a:lnTo>
                    <a:lnTo>
                      <a:pt x="508" y="390"/>
                    </a:lnTo>
                    <a:lnTo>
                      <a:pt x="508" y="390"/>
                    </a:lnTo>
                    <a:lnTo>
                      <a:pt x="508" y="100"/>
                    </a:lnTo>
                    <a:lnTo>
                      <a:pt x="508" y="102"/>
                    </a:lnTo>
                    <a:lnTo>
                      <a:pt x="400" y="2"/>
                    </a:lnTo>
                    <a:lnTo>
                      <a:pt x="400" y="2"/>
                    </a:lnTo>
                    <a:lnTo>
                      <a:pt x="222" y="4"/>
                    </a:lnTo>
                    <a:lnTo>
                      <a:pt x="222" y="2"/>
                    </a:lnTo>
                    <a:lnTo>
                      <a:pt x="169" y="51"/>
                    </a:lnTo>
                    <a:lnTo>
                      <a:pt x="167" y="53"/>
                    </a:lnTo>
                    <a:lnTo>
                      <a:pt x="167" y="51"/>
                    </a:lnTo>
                    <a:lnTo>
                      <a:pt x="167" y="2"/>
                    </a:lnTo>
                    <a:lnTo>
                      <a:pt x="169" y="4"/>
                    </a:lnTo>
                    <a:lnTo>
                      <a:pt x="2" y="4"/>
                    </a:lnTo>
                    <a:lnTo>
                      <a:pt x="2" y="2"/>
                    </a:lnTo>
                    <a:lnTo>
                      <a:pt x="2" y="251"/>
                    </a:lnTo>
                    <a:lnTo>
                      <a:pt x="2" y="251"/>
                    </a:lnTo>
                    <a:lnTo>
                      <a:pt x="169" y="251"/>
                    </a:lnTo>
                    <a:lnTo>
                      <a:pt x="167" y="251"/>
                    </a:lnTo>
                    <a:lnTo>
                      <a:pt x="167" y="176"/>
                    </a:lnTo>
                    <a:lnTo>
                      <a:pt x="167" y="173"/>
                    </a:lnTo>
                    <a:lnTo>
                      <a:pt x="169" y="173"/>
                    </a:lnTo>
                    <a:lnTo>
                      <a:pt x="341" y="173"/>
                    </a:lnTo>
                    <a:lnTo>
                      <a:pt x="343" y="173"/>
                    </a:lnTo>
                    <a:lnTo>
                      <a:pt x="343" y="176"/>
                    </a:lnTo>
                    <a:lnTo>
                      <a:pt x="341" y="386"/>
                    </a:lnTo>
                    <a:lnTo>
                      <a:pt x="341" y="386"/>
                    </a:lnTo>
                    <a:lnTo>
                      <a:pt x="341" y="386"/>
                    </a:lnTo>
                    <a:lnTo>
                      <a:pt x="157" y="386"/>
                    </a:lnTo>
                    <a:lnTo>
                      <a:pt x="159" y="386"/>
                    </a:lnTo>
                    <a:lnTo>
                      <a:pt x="159" y="560"/>
                    </a:lnTo>
                    <a:lnTo>
                      <a:pt x="157" y="558"/>
                    </a:lnTo>
                    <a:lnTo>
                      <a:pt x="341" y="558"/>
                    </a:lnTo>
                    <a:lnTo>
                      <a:pt x="341" y="558"/>
                    </a:lnTo>
                    <a:lnTo>
                      <a:pt x="341" y="560"/>
                    </a:lnTo>
                    <a:lnTo>
                      <a:pt x="341" y="770"/>
                    </a:lnTo>
                    <a:lnTo>
                      <a:pt x="341" y="770"/>
                    </a:lnTo>
                    <a:lnTo>
                      <a:pt x="341" y="770"/>
                    </a:lnTo>
                    <a:lnTo>
                      <a:pt x="169" y="770"/>
                    </a:lnTo>
                    <a:lnTo>
                      <a:pt x="167" y="770"/>
                    </a:lnTo>
                    <a:lnTo>
                      <a:pt x="167" y="770"/>
                    </a:lnTo>
                    <a:lnTo>
                      <a:pt x="167" y="693"/>
                    </a:lnTo>
                    <a:lnTo>
                      <a:pt x="169" y="695"/>
                    </a:lnTo>
                    <a:lnTo>
                      <a:pt x="2" y="695"/>
                    </a:lnTo>
                    <a:lnTo>
                      <a:pt x="2" y="693"/>
                    </a:lnTo>
                    <a:lnTo>
                      <a:pt x="2" y="846"/>
                    </a:lnTo>
                    <a:lnTo>
                      <a:pt x="2" y="844"/>
                    </a:lnTo>
                    <a:lnTo>
                      <a:pt x="108" y="942"/>
                    </a:lnTo>
                    <a:lnTo>
                      <a:pt x="108" y="942"/>
                    </a:lnTo>
                    <a:lnTo>
                      <a:pt x="400" y="944"/>
                    </a:lnTo>
                    <a:lnTo>
                      <a:pt x="400" y="944"/>
                    </a:lnTo>
                    <a:lnTo>
                      <a:pt x="508" y="8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7" name="Freeform 294"/>
              <p:cNvSpPr>
                <a:spLocks noEditPoints="1"/>
              </p:cNvSpPr>
              <p:nvPr/>
            </p:nvSpPr>
            <p:spPr bwMode="auto">
              <a:xfrm>
                <a:off x="3717926" y="5640388"/>
                <a:ext cx="803275" cy="1417638"/>
              </a:xfrm>
              <a:custGeom>
                <a:avLst/>
                <a:gdLst>
                  <a:gd name="T0" fmla="*/ 398 w 506"/>
                  <a:gd name="T1" fmla="*/ 889 h 893"/>
                  <a:gd name="T2" fmla="*/ 396 w 506"/>
                  <a:gd name="T3" fmla="*/ 891 h 893"/>
                  <a:gd name="T4" fmla="*/ 110 w 506"/>
                  <a:gd name="T5" fmla="*/ 893 h 893"/>
                  <a:gd name="T6" fmla="*/ 6 w 506"/>
                  <a:gd name="T7" fmla="*/ 801 h 893"/>
                  <a:gd name="T8" fmla="*/ 4 w 506"/>
                  <a:gd name="T9" fmla="*/ 797 h 893"/>
                  <a:gd name="T10" fmla="*/ 2 w 506"/>
                  <a:gd name="T11" fmla="*/ 650 h 893"/>
                  <a:gd name="T12" fmla="*/ 171 w 506"/>
                  <a:gd name="T13" fmla="*/ 648 h 893"/>
                  <a:gd name="T14" fmla="*/ 177 w 506"/>
                  <a:gd name="T15" fmla="*/ 656 h 893"/>
                  <a:gd name="T16" fmla="*/ 171 w 506"/>
                  <a:gd name="T17" fmla="*/ 720 h 893"/>
                  <a:gd name="T18" fmla="*/ 328 w 506"/>
                  <a:gd name="T19" fmla="*/ 726 h 893"/>
                  <a:gd name="T20" fmla="*/ 337 w 506"/>
                  <a:gd name="T21" fmla="*/ 540 h 893"/>
                  <a:gd name="T22" fmla="*/ 151 w 506"/>
                  <a:gd name="T23" fmla="*/ 540 h 893"/>
                  <a:gd name="T24" fmla="*/ 151 w 506"/>
                  <a:gd name="T25" fmla="*/ 368 h 893"/>
                  <a:gd name="T26" fmla="*/ 159 w 506"/>
                  <a:gd name="T27" fmla="*/ 358 h 893"/>
                  <a:gd name="T28" fmla="*/ 328 w 506"/>
                  <a:gd name="T29" fmla="*/ 368 h 893"/>
                  <a:gd name="T30" fmla="*/ 337 w 506"/>
                  <a:gd name="T31" fmla="*/ 182 h 893"/>
                  <a:gd name="T32" fmla="*/ 182 w 506"/>
                  <a:gd name="T33" fmla="*/ 172 h 893"/>
                  <a:gd name="T34" fmla="*/ 179 w 506"/>
                  <a:gd name="T35" fmla="*/ 251 h 893"/>
                  <a:gd name="T36" fmla="*/ 8 w 506"/>
                  <a:gd name="T37" fmla="*/ 251 h 893"/>
                  <a:gd name="T38" fmla="*/ 0 w 506"/>
                  <a:gd name="T39" fmla="*/ 243 h 893"/>
                  <a:gd name="T40" fmla="*/ 0 w 506"/>
                  <a:gd name="T41" fmla="*/ 0 h 893"/>
                  <a:gd name="T42" fmla="*/ 171 w 506"/>
                  <a:gd name="T43" fmla="*/ 0 h 893"/>
                  <a:gd name="T44" fmla="*/ 179 w 506"/>
                  <a:gd name="T45" fmla="*/ 8 h 893"/>
                  <a:gd name="T46" fmla="*/ 165 w 506"/>
                  <a:gd name="T47" fmla="*/ 49 h 893"/>
                  <a:gd name="T48" fmla="*/ 220 w 506"/>
                  <a:gd name="T49" fmla="*/ 2 h 893"/>
                  <a:gd name="T50" fmla="*/ 396 w 506"/>
                  <a:gd name="T51" fmla="*/ 2 h 893"/>
                  <a:gd name="T52" fmla="*/ 402 w 506"/>
                  <a:gd name="T53" fmla="*/ 4 h 893"/>
                  <a:gd name="T54" fmla="*/ 506 w 506"/>
                  <a:gd name="T55" fmla="*/ 98 h 893"/>
                  <a:gd name="T56" fmla="*/ 504 w 506"/>
                  <a:gd name="T57" fmla="*/ 372 h 893"/>
                  <a:gd name="T58" fmla="*/ 504 w 506"/>
                  <a:gd name="T59" fmla="*/ 374 h 893"/>
                  <a:gd name="T60" fmla="*/ 441 w 506"/>
                  <a:gd name="T61" fmla="*/ 448 h 893"/>
                  <a:gd name="T62" fmla="*/ 504 w 506"/>
                  <a:gd name="T63" fmla="*/ 525 h 893"/>
                  <a:gd name="T64" fmla="*/ 500 w 506"/>
                  <a:gd name="T65" fmla="*/ 797 h 893"/>
                  <a:gd name="T66" fmla="*/ 498 w 506"/>
                  <a:gd name="T67" fmla="*/ 525 h 893"/>
                  <a:gd name="T68" fmla="*/ 435 w 506"/>
                  <a:gd name="T69" fmla="*/ 452 h 893"/>
                  <a:gd name="T70" fmla="*/ 435 w 506"/>
                  <a:gd name="T71" fmla="*/ 448 h 893"/>
                  <a:gd name="T72" fmla="*/ 496 w 506"/>
                  <a:gd name="T73" fmla="*/ 372 h 893"/>
                  <a:gd name="T74" fmla="*/ 496 w 506"/>
                  <a:gd name="T75" fmla="*/ 106 h 893"/>
                  <a:gd name="T76" fmla="*/ 396 w 506"/>
                  <a:gd name="T77" fmla="*/ 16 h 893"/>
                  <a:gd name="T78" fmla="*/ 228 w 506"/>
                  <a:gd name="T79" fmla="*/ 14 h 893"/>
                  <a:gd name="T80" fmla="*/ 163 w 506"/>
                  <a:gd name="T81" fmla="*/ 74 h 893"/>
                  <a:gd name="T82" fmla="*/ 163 w 506"/>
                  <a:gd name="T83" fmla="*/ 8 h 893"/>
                  <a:gd name="T84" fmla="*/ 8 w 506"/>
                  <a:gd name="T85" fmla="*/ 18 h 893"/>
                  <a:gd name="T86" fmla="*/ 18 w 506"/>
                  <a:gd name="T87" fmla="*/ 243 h 893"/>
                  <a:gd name="T88" fmla="*/ 171 w 506"/>
                  <a:gd name="T89" fmla="*/ 233 h 893"/>
                  <a:gd name="T90" fmla="*/ 161 w 506"/>
                  <a:gd name="T91" fmla="*/ 172 h 893"/>
                  <a:gd name="T92" fmla="*/ 171 w 506"/>
                  <a:gd name="T93" fmla="*/ 162 h 893"/>
                  <a:gd name="T94" fmla="*/ 347 w 506"/>
                  <a:gd name="T95" fmla="*/ 162 h 893"/>
                  <a:gd name="T96" fmla="*/ 347 w 506"/>
                  <a:gd name="T97" fmla="*/ 368 h 893"/>
                  <a:gd name="T98" fmla="*/ 337 w 506"/>
                  <a:gd name="T99" fmla="*/ 378 h 893"/>
                  <a:gd name="T100" fmla="*/ 169 w 506"/>
                  <a:gd name="T101" fmla="*/ 368 h 893"/>
                  <a:gd name="T102" fmla="*/ 159 w 506"/>
                  <a:gd name="T103" fmla="*/ 521 h 893"/>
                  <a:gd name="T104" fmla="*/ 347 w 506"/>
                  <a:gd name="T105" fmla="*/ 521 h 893"/>
                  <a:gd name="T106" fmla="*/ 347 w 506"/>
                  <a:gd name="T107" fmla="*/ 726 h 893"/>
                  <a:gd name="T108" fmla="*/ 337 w 506"/>
                  <a:gd name="T109" fmla="*/ 734 h 893"/>
                  <a:gd name="T110" fmla="*/ 163 w 506"/>
                  <a:gd name="T111" fmla="*/ 734 h 893"/>
                  <a:gd name="T112" fmla="*/ 163 w 506"/>
                  <a:gd name="T113" fmla="*/ 656 h 893"/>
                  <a:gd name="T114" fmla="*/ 8 w 506"/>
                  <a:gd name="T115" fmla="*/ 662 h 893"/>
                  <a:gd name="T116" fmla="*/ 14 w 506"/>
                  <a:gd name="T117" fmla="*/ 797 h 893"/>
                  <a:gd name="T118" fmla="*/ 114 w 506"/>
                  <a:gd name="T119" fmla="*/ 885 h 893"/>
                  <a:gd name="T120" fmla="*/ 396 w 506"/>
                  <a:gd name="T121" fmla="*/ 887 h 893"/>
                  <a:gd name="T122" fmla="*/ 500 w 506"/>
                  <a:gd name="T123" fmla="*/ 797 h 8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506" h="893">
                    <a:moveTo>
                      <a:pt x="500" y="797"/>
                    </a:moveTo>
                    <a:lnTo>
                      <a:pt x="398" y="889"/>
                    </a:lnTo>
                    <a:lnTo>
                      <a:pt x="398" y="891"/>
                    </a:lnTo>
                    <a:lnTo>
                      <a:pt x="396" y="891"/>
                    </a:lnTo>
                    <a:lnTo>
                      <a:pt x="112" y="893"/>
                    </a:lnTo>
                    <a:lnTo>
                      <a:pt x="110" y="893"/>
                    </a:lnTo>
                    <a:lnTo>
                      <a:pt x="110" y="891"/>
                    </a:lnTo>
                    <a:lnTo>
                      <a:pt x="6" y="801"/>
                    </a:lnTo>
                    <a:lnTo>
                      <a:pt x="4" y="799"/>
                    </a:lnTo>
                    <a:lnTo>
                      <a:pt x="4" y="797"/>
                    </a:lnTo>
                    <a:lnTo>
                      <a:pt x="2" y="656"/>
                    </a:lnTo>
                    <a:lnTo>
                      <a:pt x="2" y="650"/>
                    </a:lnTo>
                    <a:lnTo>
                      <a:pt x="8" y="650"/>
                    </a:lnTo>
                    <a:lnTo>
                      <a:pt x="171" y="648"/>
                    </a:lnTo>
                    <a:lnTo>
                      <a:pt x="177" y="648"/>
                    </a:lnTo>
                    <a:lnTo>
                      <a:pt x="177" y="656"/>
                    </a:lnTo>
                    <a:lnTo>
                      <a:pt x="177" y="726"/>
                    </a:lnTo>
                    <a:lnTo>
                      <a:pt x="171" y="720"/>
                    </a:lnTo>
                    <a:lnTo>
                      <a:pt x="337" y="717"/>
                    </a:lnTo>
                    <a:lnTo>
                      <a:pt x="328" y="726"/>
                    </a:lnTo>
                    <a:lnTo>
                      <a:pt x="328" y="531"/>
                    </a:lnTo>
                    <a:lnTo>
                      <a:pt x="337" y="540"/>
                    </a:lnTo>
                    <a:lnTo>
                      <a:pt x="159" y="540"/>
                    </a:lnTo>
                    <a:lnTo>
                      <a:pt x="151" y="540"/>
                    </a:lnTo>
                    <a:lnTo>
                      <a:pt x="151" y="531"/>
                    </a:lnTo>
                    <a:lnTo>
                      <a:pt x="151" y="368"/>
                    </a:lnTo>
                    <a:lnTo>
                      <a:pt x="151" y="358"/>
                    </a:lnTo>
                    <a:lnTo>
                      <a:pt x="159" y="358"/>
                    </a:lnTo>
                    <a:lnTo>
                      <a:pt x="337" y="358"/>
                    </a:lnTo>
                    <a:lnTo>
                      <a:pt x="328" y="368"/>
                    </a:lnTo>
                    <a:lnTo>
                      <a:pt x="328" y="172"/>
                    </a:lnTo>
                    <a:lnTo>
                      <a:pt x="337" y="182"/>
                    </a:lnTo>
                    <a:lnTo>
                      <a:pt x="171" y="182"/>
                    </a:lnTo>
                    <a:lnTo>
                      <a:pt x="182" y="172"/>
                    </a:lnTo>
                    <a:lnTo>
                      <a:pt x="179" y="243"/>
                    </a:lnTo>
                    <a:lnTo>
                      <a:pt x="179" y="251"/>
                    </a:lnTo>
                    <a:lnTo>
                      <a:pt x="171" y="251"/>
                    </a:lnTo>
                    <a:lnTo>
                      <a:pt x="8" y="251"/>
                    </a:lnTo>
                    <a:lnTo>
                      <a:pt x="0" y="251"/>
                    </a:lnTo>
                    <a:lnTo>
                      <a:pt x="0" y="243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8" y="0"/>
                    </a:lnTo>
                    <a:lnTo>
                      <a:pt x="171" y="0"/>
                    </a:lnTo>
                    <a:lnTo>
                      <a:pt x="179" y="0"/>
                    </a:lnTo>
                    <a:lnTo>
                      <a:pt x="179" y="8"/>
                    </a:lnTo>
                    <a:lnTo>
                      <a:pt x="179" y="55"/>
                    </a:lnTo>
                    <a:lnTo>
                      <a:pt x="165" y="49"/>
                    </a:lnTo>
                    <a:lnTo>
                      <a:pt x="218" y="2"/>
                    </a:lnTo>
                    <a:lnTo>
                      <a:pt x="220" y="2"/>
                    </a:lnTo>
                    <a:lnTo>
                      <a:pt x="224" y="2"/>
                    </a:lnTo>
                    <a:lnTo>
                      <a:pt x="396" y="2"/>
                    </a:lnTo>
                    <a:lnTo>
                      <a:pt x="400" y="2"/>
                    </a:lnTo>
                    <a:lnTo>
                      <a:pt x="402" y="4"/>
                    </a:lnTo>
                    <a:lnTo>
                      <a:pt x="504" y="96"/>
                    </a:lnTo>
                    <a:lnTo>
                      <a:pt x="506" y="98"/>
                    </a:lnTo>
                    <a:lnTo>
                      <a:pt x="506" y="102"/>
                    </a:lnTo>
                    <a:lnTo>
                      <a:pt x="504" y="372"/>
                    </a:lnTo>
                    <a:lnTo>
                      <a:pt x="504" y="374"/>
                    </a:lnTo>
                    <a:lnTo>
                      <a:pt x="504" y="374"/>
                    </a:lnTo>
                    <a:lnTo>
                      <a:pt x="441" y="452"/>
                    </a:lnTo>
                    <a:lnTo>
                      <a:pt x="441" y="448"/>
                    </a:lnTo>
                    <a:lnTo>
                      <a:pt x="502" y="523"/>
                    </a:lnTo>
                    <a:lnTo>
                      <a:pt x="504" y="525"/>
                    </a:lnTo>
                    <a:lnTo>
                      <a:pt x="504" y="525"/>
                    </a:lnTo>
                    <a:lnTo>
                      <a:pt x="500" y="797"/>
                    </a:lnTo>
                    <a:close/>
                    <a:moveTo>
                      <a:pt x="500" y="797"/>
                    </a:moveTo>
                    <a:lnTo>
                      <a:pt x="498" y="525"/>
                    </a:lnTo>
                    <a:lnTo>
                      <a:pt x="498" y="527"/>
                    </a:lnTo>
                    <a:lnTo>
                      <a:pt x="435" y="452"/>
                    </a:lnTo>
                    <a:lnTo>
                      <a:pt x="433" y="450"/>
                    </a:lnTo>
                    <a:lnTo>
                      <a:pt x="435" y="448"/>
                    </a:lnTo>
                    <a:lnTo>
                      <a:pt x="496" y="370"/>
                    </a:lnTo>
                    <a:lnTo>
                      <a:pt x="496" y="372"/>
                    </a:lnTo>
                    <a:lnTo>
                      <a:pt x="494" y="102"/>
                    </a:lnTo>
                    <a:lnTo>
                      <a:pt x="496" y="106"/>
                    </a:lnTo>
                    <a:lnTo>
                      <a:pt x="392" y="14"/>
                    </a:lnTo>
                    <a:lnTo>
                      <a:pt x="396" y="16"/>
                    </a:lnTo>
                    <a:lnTo>
                      <a:pt x="224" y="16"/>
                    </a:lnTo>
                    <a:lnTo>
                      <a:pt x="228" y="14"/>
                    </a:lnTo>
                    <a:lnTo>
                      <a:pt x="177" y="61"/>
                    </a:lnTo>
                    <a:lnTo>
                      <a:pt x="163" y="74"/>
                    </a:lnTo>
                    <a:lnTo>
                      <a:pt x="163" y="55"/>
                    </a:lnTo>
                    <a:lnTo>
                      <a:pt x="163" y="8"/>
                    </a:lnTo>
                    <a:lnTo>
                      <a:pt x="171" y="18"/>
                    </a:lnTo>
                    <a:lnTo>
                      <a:pt x="8" y="18"/>
                    </a:lnTo>
                    <a:lnTo>
                      <a:pt x="18" y="8"/>
                    </a:lnTo>
                    <a:lnTo>
                      <a:pt x="18" y="243"/>
                    </a:lnTo>
                    <a:lnTo>
                      <a:pt x="8" y="233"/>
                    </a:lnTo>
                    <a:lnTo>
                      <a:pt x="171" y="233"/>
                    </a:lnTo>
                    <a:lnTo>
                      <a:pt x="161" y="243"/>
                    </a:lnTo>
                    <a:lnTo>
                      <a:pt x="161" y="172"/>
                    </a:lnTo>
                    <a:lnTo>
                      <a:pt x="161" y="162"/>
                    </a:lnTo>
                    <a:lnTo>
                      <a:pt x="171" y="162"/>
                    </a:lnTo>
                    <a:lnTo>
                      <a:pt x="337" y="162"/>
                    </a:lnTo>
                    <a:lnTo>
                      <a:pt x="347" y="162"/>
                    </a:lnTo>
                    <a:lnTo>
                      <a:pt x="347" y="172"/>
                    </a:lnTo>
                    <a:lnTo>
                      <a:pt x="347" y="368"/>
                    </a:lnTo>
                    <a:lnTo>
                      <a:pt x="347" y="378"/>
                    </a:lnTo>
                    <a:lnTo>
                      <a:pt x="337" y="378"/>
                    </a:lnTo>
                    <a:lnTo>
                      <a:pt x="159" y="376"/>
                    </a:lnTo>
                    <a:lnTo>
                      <a:pt x="169" y="368"/>
                    </a:lnTo>
                    <a:lnTo>
                      <a:pt x="169" y="531"/>
                    </a:lnTo>
                    <a:lnTo>
                      <a:pt x="159" y="521"/>
                    </a:lnTo>
                    <a:lnTo>
                      <a:pt x="337" y="521"/>
                    </a:lnTo>
                    <a:lnTo>
                      <a:pt x="347" y="521"/>
                    </a:lnTo>
                    <a:lnTo>
                      <a:pt x="347" y="531"/>
                    </a:lnTo>
                    <a:lnTo>
                      <a:pt x="347" y="726"/>
                    </a:lnTo>
                    <a:lnTo>
                      <a:pt x="347" y="736"/>
                    </a:lnTo>
                    <a:lnTo>
                      <a:pt x="337" y="734"/>
                    </a:lnTo>
                    <a:lnTo>
                      <a:pt x="171" y="734"/>
                    </a:lnTo>
                    <a:lnTo>
                      <a:pt x="163" y="734"/>
                    </a:lnTo>
                    <a:lnTo>
                      <a:pt x="163" y="726"/>
                    </a:lnTo>
                    <a:lnTo>
                      <a:pt x="163" y="656"/>
                    </a:lnTo>
                    <a:lnTo>
                      <a:pt x="171" y="662"/>
                    </a:lnTo>
                    <a:lnTo>
                      <a:pt x="8" y="662"/>
                    </a:lnTo>
                    <a:lnTo>
                      <a:pt x="14" y="656"/>
                    </a:lnTo>
                    <a:lnTo>
                      <a:pt x="14" y="797"/>
                    </a:lnTo>
                    <a:lnTo>
                      <a:pt x="12" y="793"/>
                    </a:lnTo>
                    <a:lnTo>
                      <a:pt x="114" y="885"/>
                    </a:lnTo>
                    <a:lnTo>
                      <a:pt x="112" y="885"/>
                    </a:lnTo>
                    <a:lnTo>
                      <a:pt x="396" y="887"/>
                    </a:lnTo>
                    <a:lnTo>
                      <a:pt x="396" y="887"/>
                    </a:lnTo>
                    <a:lnTo>
                      <a:pt x="500" y="7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04" name="文本框 1703"/>
            <p:cNvSpPr txBox="1"/>
            <p:nvPr/>
          </p:nvSpPr>
          <p:spPr>
            <a:xfrm>
              <a:off x="4696278" y="4181013"/>
              <a:ext cx="58930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blipFill>
                    <a:blip r:embed="rId1"/>
                    <a:stretch>
                      <a:fillRect/>
                    </a:stretch>
                  </a:blipFill>
                </a:rPr>
                <a:t>FAMILY</a:t>
              </a:r>
              <a:endParaRPr lang="zh-CN" altLang="en-US" sz="3200" dirty="0" smtClean="0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</p:grpSp>
      <p:sp>
        <p:nvSpPr>
          <p:cNvPr id="1711" name="Freeform 9"/>
          <p:cNvSpPr>
            <a:spLocks noEditPoints="1"/>
          </p:cNvSpPr>
          <p:nvPr/>
        </p:nvSpPr>
        <p:spPr bwMode="auto">
          <a:xfrm>
            <a:off x="1315432" y="2947732"/>
            <a:ext cx="1726502" cy="1252256"/>
          </a:xfrm>
          <a:custGeom>
            <a:avLst/>
            <a:gdLst>
              <a:gd name="T0" fmla="*/ 28 w 270"/>
              <a:gd name="T1" fmla="*/ 189 h 195"/>
              <a:gd name="T2" fmla="*/ 2 w 270"/>
              <a:gd name="T3" fmla="*/ 55 h 195"/>
              <a:gd name="T4" fmla="*/ 123 w 270"/>
              <a:gd name="T5" fmla="*/ 1 h 195"/>
              <a:gd name="T6" fmla="*/ 266 w 270"/>
              <a:gd name="T7" fmla="*/ 117 h 195"/>
              <a:gd name="T8" fmla="*/ 88 w 270"/>
              <a:gd name="T9" fmla="*/ 136 h 195"/>
              <a:gd name="T10" fmla="*/ 141 w 270"/>
              <a:gd name="T11" fmla="*/ 117 h 195"/>
              <a:gd name="T12" fmla="*/ 119 w 270"/>
              <a:gd name="T13" fmla="*/ 98 h 195"/>
              <a:gd name="T14" fmla="*/ 151 w 270"/>
              <a:gd name="T15" fmla="*/ 81 h 195"/>
              <a:gd name="T16" fmla="*/ 134 w 270"/>
              <a:gd name="T17" fmla="*/ 64 h 195"/>
              <a:gd name="T18" fmla="*/ 174 w 270"/>
              <a:gd name="T19" fmla="*/ 82 h 195"/>
              <a:gd name="T20" fmla="*/ 180 w 270"/>
              <a:gd name="T21" fmla="*/ 86 h 195"/>
              <a:gd name="T22" fmla="*/ 155 w 270"/>
              <a:gd name="T23" fmla="*/ 32 h 195"/>
              <a:gd name="T24" fmla="*/ 42 w 270"/>
              <a:gd name="T25" fmla="*/ 19 h 195"/>
              <a:gd name="T26" fmla="*/ 168 w 270"/>
              <a:gd name="T27" fmla="*/ 133 h 195"/>
              <a:gd name="T28" fmla="*/ 172 w 270"/>
              <a:gd name="T29" fmla="*/ 112 h 195"/>
              <a:gd name="T30" fmla="*/ 152 w 270"/>
              <a:gd name="T31" fmla="*/ 142 h 195"/>
              <a:gd name="T32" fmla="*/ 78 w 270"/>
              <a:gd name="T33" fmla="*/ 128 h 195"/>
              <a:gd name="T34" fmla="*/ 52 w 270"/>
              <a:gd name="T35" fmla="*/ 175 h 195"/>
              <a:gd name="T36" fmla="*/ 126 w 270"/>
              <a:gd name="T37" fmla="*/ 180 h 195"/>
              <a:gd name="T38" fmla="*/ 139 w 270"/>
              <a:gd name="T39" fmla="*/ 150 h 195"/>
              <a:gd name="T40" fmla="*/ 15 w 270"/>
              <a:gd name="T41" fmla="*/ 146 h 195"/>
              <a:gd name="T42" fmla="*/ 28 w 270"/>
              <a:gd name="T43" fmla="*/ 149 h 195"/>
              <a:gd name="T44" fmla="*/ 41 w 270"/>
              <a:gd name="T45" fmla="*/ 174 h 195"/>
              <a:gd name="T46" fmla="*/ 98 w 270"/>
              <a:gd name="T47" fmla="*/ 119 h 195"/>
              <a:gd name="T48" fmla="*/ 254 w 270"/>
              <a:gd name="T49" fmla="*/ 74 h 195"/>
              <a:gd name="T50" fmla="*/ 232 w 270"/>
              <a:gd name="T51" fmla="*/ 75 h 195"/>
              <a:gd name="T52" fmla="*/ 219 w 270"/>
              <a:gd name="T53" fmla="*/ 72 h 195"/>
              <a:gd name="T54" fmla="*/ 83 w 270"/>
              <a:gd name="T55" fmla="*/ 73 h 195"/>
              <a:gd name="T56" fmla="*/ 117 w 270"/>
              <a:gd name="T57" fmla="*/ 84 h 195"/>
              <a:gd name="T58" fmla="*/ 211 w 270"/>
              <a:gd name="T59" fmla="*/ 114 h 195"/>
              <a:gd name="T60" fmla="*/ 121 w 270"/>
              <a:gd name="T61" fmla="*/ 5 h 195"/>
              <a:gd name="T62" fmla="*/ 185 w 270"/>
              <a:gd name="T63" fmla="*/ 115 h 195"/>
              <a:gd name="T64" fmla="*/ 137 w 270"/>
              <a:gd name="T65" fmla="*/ 25 h 195"/>
              <a:gd name="T66" fmla="*/ 248 w 270"/>
              <a:gd name="T67" fmla="*/ 116 h 195"/>
              <a:gd name="T68" fmla="*/ 191 w 270"/>
              <a:gd name="T69" fmla="*/ 79 h 195"/>
              <a:gd name="T70" fmla="*/ 198 w 270"/>
              <a:gd name="T71" fmla="*/ 89 h 195"/>
              <a:gd name="T72" fmla="*/ 65 w 270"/>
              <a:gd name="T73" fmla="*/ 69 h 195"/>
              <a:gd name="T74" fmla="*/ 250 w 270"/>
              <a:gd name="T75" fmla="*/ 111 h 195"/>
              <a:gd name="T76" fmla="*/ 74 w 270"/>
              <a:gd name="T77" fmla="*/ 53 h 195"/>
              <a:gd name="T78" fmla="*/ 33 w 270"/>
              <a:gd name="T79" fmla="*/ 180 h 195"/>
              <a:gd name="T80" fmla="*/ 120 w 270"/>
              <a:gd name="T81" fmla="*/ 112 h 195"/>
              <a:gd name="T82" fmla="*/ 17 w 270"/>
              <a:gd name="T83" fmla="*/ 11 h 195"/>
              <a:gd name="T84" fmla="*/ 140 w 270"/>
              <a:gd name="T85" fmla="*/ 175 h 195"/>
              <a:gd name="T86" fmla="*/ 64 w 270"/>
              <a:gd name="T87" fmla="*/ 148 h 195"/>
              <a:gd name="T88" fmla="*/ 127 w 270"/>
              <a:gd name="T89" fmla="*/ 36 h 195"/>
              <a:gd name="T90" fmla="*/ 221 w 270"/>
              <a:gd name="T91" fmla="*/ 127 h 195"/>
              <a:gd name="T92" fmla="*/ 104 w 270"/>
              <a:gd name="T93" fmla="*/ 62 h 195"/>
              <a:gd name="T94" fmla="*/ 62 w 270"/>
              <a:gd name="T95" fmla="*/ 44 h 195"/>
              <a:gd name="T96" fmla="*/ 247 w 270"/>
              <a:gd name="T97" fmla="*/ 65 h 195"/>
              <a:gd name="T98" fmla="*/ 264 w 270"/>
              <a:gd name="T99" fmla="*/ 115 h 195"/>
              <a:gd name="T100" fmla="*/ 67 w 270"/>
              <a:gd name="T101" fmla="*/ 77 h 195"/>
              <a:gd name="T102" fmla="*/ 86 w 270"/>
              <a:gd name="T103" fmla="*/ 86 h 195"/>
              <a:gd name="T104" fmla="*/ 245 w 270"/>
              <a:gd name="T105" fmla="*/ 135 h 195"/>
              <a:gd name="T106" fmla="*/ 260 w 270"/>
              <a:gd name="T107" fmla="*/ 116 h 195"/>
              <a:gd name="T108" fmla="*/ 162 w 270"/>
              <a:gd name="T109" fmla="*/ 56 h 195"/>
              <a:gd name="T110" fmla="*/ 172 w 270"/>
              <a:gd name="T111" fmla="*/ 9 h 195"/>
              <a:gd name="T112" fmla="*/ 51 w 270"/>
              <a:gd name="T113" fmla="*/ 119 h 195"/>
              <a:gd name="T114" fmla="*/ 17 w 270"/>
              <a:gd name="T115" fmla="*/ 65 h 195"/>
              <a:gd name="T116" fmla="*/ 234 w 270"/>
              <a:gd name="T117" fmla="*/ 123 h 195"/>
              <a:gd name="T118" fmla="*/ 164 w 270"/>
              <a:gd name="T119" fmla="*/ 31 h 195"/>
              <a:gd name="T120" fmla="*/ 4 w 270"/>
              <a:gd name="T121" fmla="*/ 54 h 195"/>
              <a:gd name="T122" fmla="*/ 56 w 270"/>
              <a:gd name="T123" fmla="*/ 182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0" h="195">
                <a:moveTo>
                  <a:pt x="142" y="192"/>
                </a:moveTo>
                <a:cubicBezTo>
                  <a:pt x="142" y="192"/>
                  <a:pt x="141" y="192"/>
                  <a:pt x="141" y="192"/>
                </a:cubicBezTo>
                <a:cubicBezTo>
                  <a:pt x="136" y="192"/>
                  <a:pt x="131" y="192"/>
                  <a:pt x="126" y="192"/>
                </a:cubicBezTo>
                <a:cubicBezTo>
                  <a:pt x="126" y="193"/>
                  <a:pt x="126" y="193"/>
                  <a:pt x="126" y="192"/>
                </a:cubicBezTo>
                <a:cubicBezTo>
                  <a:pt x="124" y="192"/>
                  <a:pt x="123" y="192"/>
                  <a:pt x="123" y="190"/>
                </a:cubicBezTo>
                <a:cubicBezTo>
                  <a:pt x="123" y="189"/>
                  <a:pt x="123" y="188"/>
                  <a:pt x="123" y="187"/>
                </a:cubicBezTo>
                <a:cubicBezTo>
                  <a:pt x="123" y="187"/>
                  <a:pt x="123" y="186"/>
                  <a:pt x="122" y="186"/>
                </a:cubicBezTo>
                <a:cubicBezTo>
                  <a:pt x="121" y="185"/>
                  <a:pt x="121" y="184"/>
                  <a:pt x="121" y="184"/>
                </a:cubicBezTo>
                <a:cubicBezTo>
                  <a:pt x="122" y="183"/>
                  <a:pt x="122" y="183"/>
                  <a:pt x="122" y="183"/>
                </a:cubicBezTo>
                <a:cubicBezTo>
                  <a:pt x="122" y="181"/>
                  <a:pt x="122" y="179"/>
                  <a:pt x="122" y="177"/>
                </a:cubicBezTo>
                <a:cubicBezTo>
                  <a:pt x="122" y="174"/>
                  <a:pt x="122" y="171"/>
                  <a:pt x="122" y="168"/>
                </a:cubicBezTo>
                <a:cubicBezTo>
                  <a:pt x="122" y="164"/>
                  <a:pt x="121" y="160"/>
                  <a:pt x="120" y="156"/>
                </a:cubicBezTo>
                <a:cubicBezTo>
                  <a:pt x="118" y="152"/>
                  <a:pt x="116" y="150"/>
                  <a:pt x="113" y="147"/>
                </a:cubicBezTo>
                <a:cubicBezTo>
                  <a:pt x="111" y="146"/>
                  <a:pt x="108" y="144"/>
                  <a:pt x="105" y="143"/>
                </a:cubicBezTo>
                <a:cubicBezTo>
                  <a:pt x="103" y="143"/>
                  <a:pt x="101" y="143"/>
                  <a:pt x="98" y="143"/>
                </a:cubicBezTo>
                <a:cubicBezTo>
                  <a:pt x="94" y="143"/>
                  <a:pt x="90" y="143"/>
                  <a:pt x="85" y="144"/>
                </a:cubicBezTo>
                <a:cubicBezTo>
                  <a:pt x="82" y="144"/>
                  <a:pt x="79" y="145"/>
                  <a:pt x="76" y="147"/>
                </a:cubicBezTo>
                <a:cubicBezTo>
                  <a:pt x="75" y="147"/>
                  <a:pt x="75" y="147"/>
                  <a:pt x="75" y="148"/>
                </a:cubicBezTo>
                <a:cubicBezTo>
                  <a:pt x="71" y="152"/>
                  <a:pt x="69" y="157"/>
                  <a:pt x="68" y="163"/>
                </a:cubicBezTo>
                <a:cubicBezTo>
                  <a:pt x="68" y="164"/>
                  <a:pt x="68" y="165"/>
                  <a:pt x="68" y="166"/>
                </a:cubicBezTo>
                <a:cubicBezTo>
                  <a:pt x="68" y="171"/>
                  <a:pt x="68" y="176"/>
                  <a:pt x="69" y="181"/>
                </a:cubicBezTo>
                <a:cubicBezTo>
                  <a:pt x="69" y="181"/>
                  <a:pt x="69" y="181"/>
                  <a:pt x="69" y="181"/>
                </a:cubicBezTo>
                <a:cubicBezTo>
                  <a:pt x="70" y="183"/>
                  <a:pt x="70" y="183"/>
                  <a:pt x="68" y="184"/>
                </a:cubicBezTo>
                <a:cubicBezTo>
                  <a:pt x="68" y="184"/>
                  <a:pt x="68" y="185"/>
                  <a:pt x="68" y="185"/>
                </a:cubicBezTo>
                <a:cubicBezTo>
                  <a:pt x="68" y="185"/>
                  <a:pt x="69" y="186"/>
                  <a:pt x="69" y="186"/>
                </a:cubicBezTo>
                <a:cubicBezTo>
                  <a:pt x="69" y="187"/>
                  <a:pt x="69" y="188"/>
                  <a:pt x="68" y="188"/>
                </a:cubicBezTo>
                <a:cubicBezTo>
                  <a:pt x="66" y="189"/>
                  <a:pt x="64" y="189"/>
                  <a:pt x="62" y="189"/>
                </a:cubicBezTo>
                <a:cubicBezTo>
                  <a:pt x="56" y="189"/>
                  <a:pt x="50" y="189"/>
                  <a:pt x="44" y="189"/>
                </a:cubicBezTo>
                <a:cubicBezTo>
                  <a:pt x="43" y="189"/>
                  <a:pt x="42" y="189"/>
                  <a:pt x="41" y="189"/>
                </a:cubicBezTo>
                <a:cubicBezTo>
                  <a:pt x="41" y="190"/>
                  <a:pt x="41" y="190"/>
                  <a:pt x="40" y="190"/>
                </a:cubicBezTo>
                <a:cubicBezTo>
                  <a:pt x="40" y="191"/>
                  <a:pt x="39" y="192"/>
                  <a:pt x="38" y="191"/>
                </a:cubicBezTo>
                <a:cubicBezTo>
                  <a:pt x="35" y="191"/>
                  <a:pt x="32" y="190"/>
                  <a:pt x="30" y="189"/>
                </a:cubicBezTo>
                <a:cubicBezTo>
                  <a:pt x="29" y="189"/>
                  <a:pt x="29" y="189"/>
                  <a:pt x="28" y="189"/>
                </a:cubicBezTo>
                <a:cubicBezTo>
                  <a:pt x="24" y="189"/>
                  <a:pt x="19" y="189"/>
                  <a:pt x="15" y="189"/>
                </a:cubicBezTo>
                <a:cubicBezTo>
                  <a:pt x="14" y="189"/>
                  <a:pt x="13" y="189"/>
                  <a:pt x="11" y="188"/>
                </a:cubicBezTo>
                <a:cubicBezTo>
                  <a:pt x="11" y="188"/>
                  <a:pt x="11" y="188"/>
                  <a:pt x="11" y="187"/>
                </a:cubicBezTo>
                <a:cubicBezTo>
                  <a:pt x="9" y="187"/>
                  <a:pt x="8" y="187"/>
                  <a:pt x="6" y="186"/>
                </a:cubicBezTo>
                <a:cubicBezTo>
                  <a:pt x="4" y="186"/>
                  <a:pt x="4" y="185"/>
                  <a:pt x="4" y="183"/>
                </a:cubicBezTo>
                <a:cubicBezTo>
                  <a:pt x="4" y="177"/>
                  <a:pt x="4" y="172"/>
                  <a:pt x="4" y="166"/>
                </a:cubicBezTo>
                <a:cubicBezTo>
                  <a:pt x="4" y="164"/>
                  <a:pt x="4" y="162"/>
                  <a:pt x="3" y="160"/>
                </a:cubicBezTo>
                <a:cubicBezTo>
                  <a:pt x="3" y="159"/>
                  <a:pt x="3" y="159"/>
                  <a:pt x="4" y="158"/>
                </a:cubicBezTo>
                <a:cubicBezTo>
                  <a:pt x="4" y="158"/>
                  <a:pt x="4" y="158"/>
                  <a:pt x="4" y="158"/>
                </a:cubicBezTo>
                <a:cubicBezTo>
                  <a:pt x="4" y="157"/>
                  <a:pt x="4" y="157"/>
                  <a:pt x="4" y="156"/>
                </a:cubicBezTo>
                <a:cubicBezTo>
                  <a:pt x="4" y="145"/>
                  <a:pt x="4" y="133"/>
                  <a:pt x="4" y="121"/>
                </a:cubicBezTo>
                <a:cubicBezTo>
                  <a:pt x="4" y="118"/>
                  <a:pt x="5" y="117"/>
                  <a:pt x="8" y="117"/>
                </a:cubicBezTo>
                <a:cubicBezTo>
                  <a:pt x="10" y="117"/>
                  <a:pt x="11" y="117"/>
                  <a:pt x="13" y="117"/>
                </a:cubicBezTo>
                <a:cubicBezTo>
                  <a:pt x="13" y="117"/>
                  <a:pt x="14" y="117"/>
                  <a:pt x="14" y="117"/>
                </a:cubicBezTo>
                <a:cubicBezTo>
                  <a:pt x="15" y="117"/>
                  <a:pt x="15" y="117"/>
                  <a:pt x="15" y="117"/>
                </a:cubicBezTo>
                <a:cubicBezTo>
                  <a:pt x="18" y="117"/>
                  <a:pt x="21" y="118"/>
                  <a:pt x="23" y="118"/>
                </a:cubicBezTo>
                <a:cubicBezTo>
                  <a:pt x="27" y="119"/>
                  <a:pt x="30" y="119"/>
                  <a:pt x="34" y="120"/>
                </a:cubicBezTo>
                <a:cubicBezTo>
                  <a:pt x="39" y="120"/>
                  <a:pt x="44" y="119"/>
                  <a:pt x="48" y="116"/>
                </a:cubicBezTo>
                <a:cubicBezTo>
                  <a:pt x="50" y="115"/>
                  <a:pt x="52" y="114"/>
                  <a:pt x="54" y="112"/>
                </a:cubicBezTo>
                <a:cubicBezTo>
                  <a:pt x="55" y="112"/>
                  <a:pt x="55" y="111"/>
                  <a:pt x="56" y="110"/>
                </a:cubicBezTo>
                <a:cubicBezTo>
                  <a:pt x="58" y="105"/>
                  <a:pt x="60" y="101"/>
                  <a:pt x="60" y="96"/>
                </a:cubicBezTo>
                <a:cubicBezTo>
                  <a:pt x="60" y="92"/>
                  <a:pt x="60" y="88"/>
                  <a:pt x="59" y="85"/>
                </a:cubicBezTo>
                <a:cubicBezTo>
                  <a:pt x="58" y="79"/>
                  <a:pt x="55" y="74"/>
                  <a:pt x="52" y="70"/>
                </a:cubicBezTo>
                <a:cubicBezTo>
                  <a:pt x="51" y="69"/>
                  <a:pt x="51" y="69"/>
                  <a:pt x="50" y="69"/>
                </a:cubicBezTo>
                <a:cubicBezTo>
                  <a:pt x="47" y="68"/>
                  <a:pt x="44" y="68"/>
                  <a:pt x="41" y="68"/>
                </a:cubicBezTo>
                <a:cubicBezTo>
                  <a:pt x="38" y="67"/>
                  <a:pt x="35" y="67"/>
                  <a:pt x="32" y="67"/>
                </a:cubicBezTo>
                <a:cubicBezTo>
                  <a:pt x="26" y="68"/>
                  <a:pt x="22" y="69"/>
                  <a:pt x="17" y="70"/>
                </a:cubicBezTo>
                <a:cubicBezTo>
                  <a:pt x="14" y="71"/>
                  <a:pt x="11" y="72"/>
                  <a:pt x="8" y="73"/>
                </a:cubicBezTo>
                <a:cubicBezTo>
                  <a:pt x="8" y="73"/>
                  <a:pt x="7" y="73"/>
                  <a:pt x="7" y="74"/>
                </a:cubicBezTo>
                <a:cubicBezTo>
                  <a:pt x="6" y="74"/>
                  <a:pt x="5" y="74"/>
                  <a:pt x="4" y="73"/>
                </a:cubicBezTo>
                <a:cubicBezTo>
                  <a:pt x="4" y="71"/>
                  <a:pt x="3" y="70"/>
                  <a:pt x="3" y="68"/>
                </a:cubicBezTo>
                <a:cubicBezTo>
                  <a:pt x="3" y="66"/>
                  <a:pt x="3" y="64"/>
                  <a:pt x="2" y="62"/>
                </a:cubicBezTo>
                <a:cubicBezTo>
                  <a:pt x="2" y="60"/>
                  <a:pt x="2" y="57"/>
                  <a:pt x="2" y="55"/>
                </a:cubicBezTo>
                <a:cubicBezTo>
                  <a:pt x="0" y="54"/>
                  <a:pt x="0" y="53"/>
                  <a:pt x="0" y="51"/>
                </a:cubicBezTo>
                <a:cubicBezTo>
                  <a:pt x="1" y="48"/>
                  <a:pt x="1" y="45"/>
                  <a:pt x="1" y="42"/>
                </a:cubicBezTo>
                <a:cubicBezTo>
                  <a:pt x="1" y="37"/>
                  <a:pt x="1" y="31"/>
                  <a:pt x="1" y="25"/>
                </a:cubicBezTo>
                <a:cubicBezTo>
                  <a:pt x="1" y="22"/>
                  <a:pt x="1" y="18"/>
                  <a:pt x="1" y="15"/>
                </a:cubicBezTo>
                <a:cubicBezTo>
                  <a:pt x="1" y="12"/>
                  <a:pt x="2" y="10"/>
                  <a:pt x="3" y="8"/>
                </a:cubicBezTo>
                <a:cubicBezTo>
                  <a:pt x="3" y="7"/>
                  <a:pt x="3" y="7"/>
                  <a:pt x="4" y="6"/>
                </a:cubicBezTo>
                <a:cubicBezTo>
                  <a:pt x="4" y="6"/>
                  <a:pt x="5" y="5"/>
                  <a:pt x="6" y="5"/>
                </a:cubicBezTo>
                <a:cubicBezTo>
                  <a:pt x="7" y="5"/>
                  <a:pt x="8" y="5"/>
                  <a:pt x="8" y="5"/>
                </a:cubicBezTo>
                <a:cubicBezTo>
                  <a:pt x="10" y="6"/>
                  <a:pt x="12" y="6"/>
                  <a:pt x="13" y="6"/>
                </a:cubicBezTo>
                <a:cubicBezTo>
                  <a:pt x="20" y="6"/>
                  <a:pt x="26" y="6"/>
                  <a:pt x="32" y="6"/>
                </a:cubicBezTo>
                <a:cubicBezTo>
                  <a:pt x="36" y="6"/>
                  <a:pt x="39" y="6"/>
                  <a:pt x="42" y="5"/>
                </a:cubicBezTo>
                <a:cubicBezTo>
                  <a:pt x="46" y="4"/>
                  <a:pt x="51" y="4"/>
                  <a:pt x="55" y="3"/>
                </a:cubicBezTo>
                <a:cubicBezTo>
                  <a:pt x="57" y="2"/>
                  <a:pt x="59" y="1"/>
                  <a:pt x="61" y="1"/>
                </a:cubicBezTo>
                <a:cubicBezTo>
                  <a:pt x="62" y="0"/>
                  <a:pt x="62" y="0"/>
                  <a:pt x="63" y="0"/>
                </a:cubicBezTo>
                <a:cubicBezTo>
                  <a:pt x="64" y="1"/>
                  <a:pt x="64" y="2"/>
                  <a:pt x="64" y="3"/>
                </a:cubicBezTo>
                <a:cubicBezTo>
                  <a:pt x="63" y="5"/>
                  <a:pt x="63" y="8"/>
                  <a:pt x="63" y="10"/>
                </a:cubicBezTo>
                <a:cubicBezTo>
                  <a:pt x="63" y="13"/>
                  <a:pt x="63" y="17"/>
                  <a:pt x="63" y="20"/>
                </a:cubicBezTo>
                <a:cubicBezTo>
                  <a:pt x="63" y="22"/>
                  <a:pt x="62" y="25"/>
                  <a:pt x="63" y="27"/>
                </a:cubicBezTo>
                <a:cubicBezTo>
                  <a:pt x="64" y="37"/>
                  <a:pt x="69" y="44"/>
                  <a:pt x="77" y="49"/>
                </a:cubicBezTo>
                <a:cubicBezTo>
                  <a:pt x="78" y="50"/>
                  <a:pt x="79" y="50"/>
                  <a:pt x="81" y="51"/>
                </a:cubicBezTo>
                <a:cubicBezTo>
                  <a:pt x="85" y="52"/>
                  <a:pt x="88" y="52"/>
                  <a:pt x="92" y="52"/>
                </a:cubicBezTo>
                <a:cubicBezTo>
                  <a:pt x="97" y="52"/>
                  <a:pt x="101" y="51"/>
                  <a:pt x="106" y="49"/>
                </a:cubicBezTo>
                <a:cubicBezTo>
                  <a:pt x="108" y="48"/>
                  <a:pt x="110" y="47"/>
                  <a:pt x="113" y="46"/>
                </a:cubicBezTo>
                <a:cubicBezTo>
                  <a:pt x="113" y="45"/>
                  <a:pt x="114" y="45"/>
                  <a:pt x="115" y="44"/>
                </a:cubicBezTo>
                <a:cubicBezTo>
                  <a:pt x="117" y="40"/>
                  <a:pt x="119" y="37"/>
                  <a:pt x="120" y="32"/>
                </a:cubicBezTo>
                <a:cubicBezTo>
                  <a:pt x="121" y="30"/>
                  <a:pt x="121" y="27"/>
                  <a:pt x="121" y="25"/>
                </a:cubicBezTo>
                <a:cubicBezTo>
                  <a:pt x="122" y="22"/>
                  <a:pt x="121" y="19"/>
                  <a:pt x="120" y="16"/>
                </a:cubicBezTo>
                <a:cubicBezTo>
                  <a:pt x="119" y="14"/>
                  <a:pt x="117" y="11"/>
                  <a:pt x="116" y="9"/>
                </a:cubicBezTo>
                <a:cubicBezTo>
                  <a:pt x="116" y="8"/>
                  <a:pt x="115" y="7"/>
                  <a:pt x="115" y="6"/>
                </a:cubicBezTo>
                <a:cubicBezTo>
                  <a:pt x="115" y="5"/>
                  <a:pt x="115" y="4"/>
                  <a:pt x="116" y="3"/>
                </a:cubicBezTo>
                <a:cubicBezTo>
                  <a:pt x="117" y="3"/>
                  <a:pt x="117" y="3"/>
                  <a:pt x="117" y="3"/>
                </a:cubicBezTo>
                <a:cubicBezTo>
                  <a:pt x="117" y="2"/>
                  <a:pt x="118" y="1"/>
                  <a:pt x="119" y="1"/>
                </a:cubicBezTo>
                <a:cubicBezTo>
                  <a:pt x="121" y="1"/>
                  <a:pt x="122" y="1"/>
                  <a:pt x="123" y="1"/>
                </a:cubicBezTo>
                <a:cubicBezTo>
                  <a:pt x="130" y="1"/>
                  <a:pt x="137" y="1"/>
                  <a:pt x="144" y="2"/>
                </a:cubicBezTo>
                <a:cubicBezTo>
                  <a:pt x="147" y="2"/>
                  <a:pt x="151" y="2"/>
                  <a:pt x="154" y="3"/>
                </a:cubicBezTo>
                <a:cubicBezTo>
                  <a:pt x="160" y="3"/>
                  <a:pt x="167" y="3"/>
                  <a:pt x="173" y="3"/>
                </a:cubicBezTo>
                <a:cubicBezTo>
                  <a:pt x="174" y="3"/>
                  <a:pt x="176" y="3"/>
                  <a:pt x="177" y="3"/>
                </a:cubicBezTo>
                <a:cubicBezTo>
                  <a:pt x="178" y="3"/>
                  <a:pt x="180" y="3"/>
                  <a:pt x="181" y="3"/>
                </a:cubicBezTo>
                <a:cubicBezTo>
                  <a:pt x="182" y="3"/>
                  <a:pt x="183" y="4"/>
                  <a:pt x="183" y="6"/>
                </a:cubicBezTo>
                <a:cubicBezTo>
                  <a:pt x="183" y="7"/>
                  <a:pt x="182" y="8"/>
                  <a:pt x="182" y="10"/>
                </a:cubicBezTo>
                <a:cubicBezTo>
                  <a:pt x="181" y="13"/>
                  <a:pt x="180" y="17"/>
                  <a:pt x="179" y="20"/>
                </a:cubicBezTo>
                <a:cubicBezTo>
                  <a:pt x="178" y="24"/>
                  <a:pt x="177" y="29"/>
                  <a:pt x="177" y="33"/>
                </a:cubicBezTo>
                <a:cubicBezTo>
                  <a:pt x="177" y="37"/>
                  <a:pt x="177" y="41"/>
                  <a:pt x="177" y="45"/>
                </a:cubicBezTo>
                <a:cubicBezTo>
                  <a:pt x="177" y="46"/>
                  <a:pt x="177" y="47"/>
                  <a:pt x="178" y="48"/>
                </a:cubicBezTo>
                <a:cubicBezTo>
                  <a:pt x="178" y="49"/>
                  <a:pt x="178" y="49"/>
                  <a:pt x="177" y="50"/>
                </a:cubicBezTo>
                <a:cubicBezTo>
                  <a:pt x="177" y="50"/>
                  <a:pt x="177" y="51"/>
                  <a:pt x="177" y="52"/>
                </a:cubicBezTo>
                <a:cubicBezTo>
                  <a:pt x="177" y="56"/>
                  <a:pt x="178" y="61"/>
                  <a:pt x="180" y="65"/>
                </a:cubicBezTo>
                <a:cubicBezTo>
                  <a:pt x="181" y="66"/>
                  <a:pt x="181" y="66"/>
                  <a:pt x="181" y="66"/>
                </a:cubicBezTo>
                <a:cubicBezTo>
                  <a:pt x="182" y="66"/>
                  <a:pt x="183" y="66"/>
                  <a:pt x="183" y="67"/>
                </a:cubicBezTo>
                <a:cubicBezTo>
                  <a:pt x="183" y="68"/>
                  <a:pt x="183" y="68"/>
                  <a:pt x="184" y="69"/>
                </a:cubicBezTo>
                <a:cubicBezTo>
                  <a:pt x="189" y="73"/>
                  <a:pt x="195" y="75"/>
                  <a:pt x="201" y="76"/>
                </a:cubicBezTo>
                <a:cubicBezTo>
                  <a:pt x="202" y="76"/>
                  <a:pt x="203" y="76"/>
                  <a:pt x="204" y="76"/>
                </a:cubicBezTo>
                <a:cubicBezTo>
                  <a:pt x="205" y="76"/>
                  <a:pt x="206" y="76"/>
                  <a:pt x="207" y="75"/>
                </a:cubicBezTo>
                <a:cubicBezTo>
                  <a:pt x="210" y="74"/>
                  <a:pt x="212" y="72"/>
                  <a:pt x="213" y="70"/>
                </a:cubicBezTo>
                <a:cubicBezTo>
                  <a:pt x="214" y="69"/>
                  <a:pt x="215" y="68"/>
                  <a:pt x="216" y="67"/>
                </a:cubicBezTo>
                <a:cubicBezTo>
                  <a:pt x="218" y="65"/>
                  <a:pt x="220" y="62"/>
                  <a:pt x="223" y="60"/>
                </a:cubicBezTo>
                <a:cubicBezTo>
                  <a:pt x="223" y="60"/>
                  <a:pt x="223" y="60"/>
                  <a:pt x="223" y="60"/>
                </a:cubicBezTo>
                <a:cubicBezTo>
                  <a:pt x="227" y="58"/>
                  <a:pt x="231" y="55"/>
                  <a:pt x="236" y="54"/>
                </a:cubicBezTo>
                <a:cubicBezTo>
                  <a:pt x="239" y="53"/>
                  <a:pt x="243" y="53"/>
                  <a:pt x="247" y="54"/>
                </a:cubicBezTo>
                <a:cubicBezTo>
                  <a:pt x="249" y="54"/>
                  <a:pt x="251" y="55"/>
                  <a:pt x="252" y="56"/>
                </a:cubicBezTo>
                <a:cubicBezTo>
                  <a:pt x="254" y="57"/>
                  <a:pt x="255" y="57"/>
                  <a:pt x="256" y="58"/>
                </a:cubicBezTo>
                <a:cubicBezTo>
                  <a:pt x="263" y="64"/>
                  <a:pt x="268" y="71"/>
                  <a:pt x="269" y="80"/>
                </a:cubicBezTo>
                <a:cubicBezTo>
                  <a:pt x="269" y="82"/>
                  <a:pt x="270" y="85"/>
                  <a:pt x="270" y="88"/>
                </a:cubicBezTo>
                <a:cubicBezTo>
                  <a:pt x="270" y="93"/>
                  <a:pt x="270" y="98"/>
                  <a:pt x="270" y="103"/>
                </a:cubicBezTo>
                <a:cubicBezTo>
                  <a:pt x="270" y="107"/>
                  <a:pt x="269" y="111"/>
                  <a:pt x="267" y="115"/>
                </a:cubicBezTo>
                <a:cubicBezTo>
                  <a:pt x="266" y="115"/>
                  <a:pt x="266" y="116"/>
                  <a:pt x="266" y="117"/>
                </a:cubicBezTo>
                <a:cubicBezTo>
                  <a:pt x="265" y="121"/>
                  <a:pt x="263" y="125"/>
                  <a:pt x="261" y="128"/>
                </a:cubicBezTo>
                <a:cubicBezTo>
                  <a:pt x="258" y="133"/>
                  <a:pt x="254" y="135"/>
                  <a:pt x="249" y="137"/>
                </a:cubicBezTo>
                <a:cubicBezTo>
                  <a:pt x="246" y="137"/>
                  <a:pt x="243" y="138"/>
                  <a:pt x="240" y="138"/>
                </a:cubicBezTo>
                <a:cubicBezTo>
                  <a:pt x="238" y="138"/>
                  <a:pt x="235" y="138"/>
                  <a:pt x="233" y="138"/>
                </a:cubicBezTo>
                <a:cubicBezTo>
                  <a:pt x="232" y="138"/>
                  <a:pt x="232" y="138"/>
                  <a:pt x="232" y="138"/>
                </a:cubicBezTo>
                <a:cubicBezTo>
                  <a:pt x="229" y="137"/>
                  <a:pt x="226" y="136"/>
                  <a:pt x="224" y="135"/>
                </a:cubicBezTo>
                <a:cubicBezTo>
                  <a:pt x="222" y="135"/>
                  <a:pt x="220" y="134"/>
                  <a:pt x="218" y="133"/>
                </a:cubicBezTo>
                <a:cubicBezTo>
                  <a:pt x="215" y="131"/>
                  <a:pt x="213" y="129"/>
                  <a:pt x="211" y="127"/>
                </a:cubicBezTo>
                <a:cubicBezTo>
                  <a:pt x="207" y="124"/>
                  <a:pt x="204" y="121"/>
                  <a:pt x="199" y="121"/>
                </a:cubicBezTo>
                <a:cubicBezTo>
                  <a:pt x="197" y="120"/>
                  <a:pt x="195" y="120"/>
                  <a:pt x="193" y="120"/>
                </a:cubicBezTo>
                <a:cubicBezTo>
                  <a:pt x="193" y="120"/>
                  <a:pt x="192" y="120"/>
                  <a:pt x="192" y="121"/>
                </a:cubicBezTo>
                <a:cubicBezTo>
                  <a:pt x="190" y="123"/>
                  <a:pt x="189" y="125"/>
                  <a:pt x="188" y="127"/>
                </a:cubicBezTo>
                <a:cubicBezTo>
                  <a:pt x="187" y="131"/>
                  <a:pt x="186" y="135"/>
                  <a:pt x="185" y="139"/>
                </a:cubicBezTo>
                <a:cubicBezTo>
                  <a:pt x="185" y="144"/>
                  <a:pt x="184" y="148"/>
                  <a:pt x="184" y="154"/>
                </a:cubicBezTo>
                <a:cubicBezTo>
                  <a:pt x="184" y="155"/>
                  <a:pt x="184" y="156"/>
                  <a:pt x="185" y="158"/>
                </a:cubicBezTo>
                <a:cubicBezTo>
                  <a:pt x="185" y="163"/>
                  <a:pt x="186" y="168"/>
                  <a:pt x="185" y="173"/>
                </a:cubicBezTo>
                <a:cubicBezTo>
                  <a:pt x="185" y="174"/>
                  <a:pt x="186" y="175"/>
                  <a:pt x="186" y="175"/>
                </a:cubicBezTo>
                <a:cubicBezTo>
                  <a:pt x="186" y="177"/>
                  <a:pt x="186" y="179"/>
                  <a:pt x="186" y="181"/>
                </a:cubicBezTo>
                <a:cubicBezTo>
                  <a:pt x="184" y="185"/>
                  <a:pt x="182" y="188"/>
                  <a:pt x="179" y="189"/>
                </a:cubicBezTo>
                <a:cubicBezTo>
                  <a:pt x="176" y="190"/>
                  <a:pt x="173" y="191"/>
                  <a:pt x="170" y="191"/>
                </a:cubicBezTo>
                <a:cubicBezTo>
                  <a:pt x="167" y="192"/>
                  <a:pt x="163" y="192"/>
                  <a:pt x="160" y="192"/>
                </a:cubicBezTo>
                <a:cubicBezTo>
                  <a:pt x="157" y="192"/>
                  <a:pt x="154" y="192"/>
                  <a:pt x="151" y="193"/>
                </a:cubicBezTo>
                <a:cubicBezTo>
                  <a:pt x="149" y="193"/>
                  <a:pt x="147" y="194"/>
                  <a:pt x="145" y="195"/>
                </a:cubicBezTo>
                <a:cubicBezTo>
                  <a:pt x="145" y="195"/>
                  <a:pt x="143" y="195"/>
                  <a:pt x="143" y="194"/>
                </a:cubicBezTo>
                <a:cubicBezTo>
                  <a:pt x="142" y="193"/>
                  <a:pt x="142" y="193"/>
                  <a:pt x="142" y="192"/>
                </a:cubicBezTo>
                <a:close/>
                <a:moveTo>
                  <a:pt x="97" y="136"/>
                </a:moveTo>
                <a:cubicBezTo>
                  <a:pt x="98" y="136"/>
                  <a:pt x="99" y="136"/>
                  <a:pt x="99" y="136"/>
                </a:cubicBezTo>
                <a:cubicBezTo>
                  <a:pt x="99" y="135"/>
                  <a:pt x="99" y="135"/>
                  <a:pt x="99" y="135"/>
                </a:cubicBezTo>
                <a:cubicBezTo>
                  <a:pt x="99" y="135"/>
                  <a:pt x="98" y="135"/>
                  <a:pt x="97" y="136"/>
                </a:cubicBezTo>
                <a:cubicBezTo>
                  <a:pt x="97" y="135"/>
                  <a:pt x="97" y="135"/>
                  <a:pt x="97" y="135"/>
                </a:cubicBezTo>
                <a:cubicBezTo>
                  <a:pt x="95" y="135"/>
                  <a:pt x="93" y="135"/>
                  <a:pt x="91" y="135"/>
                </a:cubicBezTo>
                <a:cubicBezTo>
                  <a:pt x="90" y="135"/>
                  <a:pt x="90" y="135"/>
                  <a:pt x="89" y="136"/>
                </a:cubicBezTo>
                <a:cubicBezTo>
                  <a:pt x="89" y="136"/>
                  <a:pt x="88" y="136"/>
                  <a:pt x="88" y="136"/>
                </a:cubicBezTo>
                <a:cubicBezTo>
                  <a:pt x="88" y="136"/>
                  <a:pt x="88" y="136"/>
                  <a:pt x="88" y="137"/>
                </a:cubicBezTo>
                <a:cubicBezTo>
                  <a:pt x="89" y="136"/>
                  <a:pt x="89" y="136"/>
                  <a:pt x="90" y="136"/>
                </a:cubicBezTo>
                <a:cubicBezTo>
                  <a:pt x="92" y="136"/>
                  <a:pt x="95" y="135"/>
                  <a:pt x="97" y="136"/>
                </a:cubicBezTo>
                <a:close/>
                <a:moveTo>
                  <a:pt x="100" y="131"/>
                </a:moveTo>
                <a:cubicBezTo>
                  <a:pt x="100" y="131"/>
                  <a:pt x="100" y="131"/>
                  <a:pt x="100" y="131"/>
                </a:cubicBezTo>
                <a:cubicBezTo>
                  <a:pt x="102" y="131"/>
                  <a:pt x="105" y="131"/>
                  <a:pt x="107" y="131"/>
                </a:cubicBezTo>
                <a:cubicBezTo>
                  <a:pt x="112" y="132"/>
                  <a:pt x="116" y="133"/>
                  <a:pt x="120" y="136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22" y="135"/>
                  <a:pt x="122" y="133"/>
                  <a:pt x="123" y="131"/>
                </a:cubicBezTo>
                <a:cubicBezTo>
                  <a:pt x="124" y="130"/>
                  <a:pt x="124" y="130"/>
                  <a:pt x="124" y="128"/>
                </a:cubicBezTo>
                <a:cubicBezTo>
                  <a:pt x="124" y="128"/>
                  <a:pt x="124" y="128"/>
                  <a:pt x="124" y="127"/>
                </a:cubicBezTo>
                <a:cubicBezTo>
                  <a:pt x="124" y="126"/>
                  <a:pt x="125" y="126"/>
                  <a:pt x="126" y="126"/>
                </a:cubicBezTo>
                <a:cubicBezTo>
                  <a:pt x="127" y="126"/>
                  <a:pt x="127" y="126"/>
                  <a:pt x="128" y="127"/>
                </a:cubicBezTo>
                <a:cubicBezTo>
                  <a:pt x="128" y="127"/>
                  <a:pt x="128" y="127"/>
                  <a:pt x="128" y="128"/>
                </a:cubicBezTo>
                <a:cubicBezTo>
                  <a:pt x="129" y="128"/>
                  <a:pt x="128" y="129"/>
                  <a:pt x="128" y="130"/>
                </a:cubicBezTo>
                <a:cubicBezTo>
                  <a:pt x="127" y="130"/>
                  <a:pt x="127" y="130"/>
                  <a:pt x="127" y="130"/>
                </a:cubicBezTo>
                <a:cubicBezTo>
                  <a:pt x="126" y="131"/>
                  <a:pt x="126" y="131"/>
                  <a:pt x="126" y="131"/>
                </a:cubicBezTo>
                <a:cubicBezTo>
                  <a:pt x="125" y="132"/>
                  <a:pt x="125" y="133"/>
                  <a:pt x="124" y="134"/>
                </a:cubicBezTo>
                <a:cubicBezTo>
                  <a:pt x="124" y="134"/>
                  <a:pt x="124" y="135"/>
                  <a:pt x="125" y="135"/>
                </a:cubicBezTo>
                <a:cubicBezTo>
                  <a:pt x="125" y="134"/>
                  <a:pt x="125" y="134"/>
                  <a:pt x="125" y="134"/>
                </a:cubicBezTo>
                <a:cubicBezTo>
                  <a:pt x="126" y="133"/>
                  <a:pt x="127" y="132"/>
                  <a:pt x="128" y="130"/>
                </a:cubicBezTo>
                <a:cubicBezTo>
                  <a:pt x="130" y="128"/>
                  <a:pt x="132" y="125"/>
                  <a:pt x="135" y="122"/>
                </a:cubicBezTo>
                <a:cubicBezTo>
                  <a:pt x="135" y="121"/>
                  <a:pt x="135" y="121"/>
                  <a:pt x="136" y="120"/>
                </a:cubicBezTo>
                <a:cubicBezTo>
                  <a:pt x="136" y="120"/>
                  <a:pt x="137" y="120"/>
                  <a:pt x="137" y="120"/>
                </a:cubicBezTo>
                <a:cubicBezTo>
                  <a:pt x="138" y="120"/>
                  <a:pt x="138" y="121"/>
                  <a:pt x="138" y="121"/>
                </a:cubicBezTo>
                <a:cubicBezTo>
                  <a:pt x="138" y="122"/>
                  <a:pt x="138" y="122"/>
                  <a:pt x="138" y="122"/>
                </a:cubicBezTo>
                <a:cubicBezTo>
                  <a:pt x="138" y="123"/>
                  <a:pt x="138" y="124"/>
                  <a:pt x="137" y="125"/>
                </a:cubicBezTo>
                <a:cubicBezTo>
                  <a:pt x="136" y="128"/>
                  <a:pt x="135" y="132"/>
                  <a:pt x="134" y="135"/>
                </a:cubicBezTo>
                <a:cubicBezTo>
                  <a:pt x="133" y="136"/>
                  <a:pt x="133" y="136"/>
                  <a:pt x="133" y="137"/>
                </a:cubicBezTo>
                <a:cubicBezTo>
                  <a:pt x="133" y="137"/>
                  <a:pt x="133" y="137"/>
                  <a:pt x="133" y="137"/>
                </a:cubicBezTo>
                <a:cubicBezTo>
                  <a:pt x="137" y="131"/>
                  <a:pt x="141" y="126"/>
                  <a:pt x="144" y="120"/>
                </a:cubicBezTo>
                <a:cubicBezTo>
                  <a:pt x="144" y="120"/>
                  <a:pt x="144" y="121"/>
                  <a:pt x="144" y="121"/>
                </a:cubicBezTo>
                <a:cubicBezTo>
                  <a:pt x="142" y="121"/>
                  <a:pt x="140" y="119"/>
                  <a:pt x="141" y="117"/>
                </a:cubicBezTo>
                <a:cubicBezTo>
                  <a:pt x="141" y="117"/>
                  <a:pt x="141" y="117"/>
                  <a:pt x="141" y="117"/>
                </a:cubicBezTo>
                <a:cubicBezTo>
                  <a:pt x="143" y="112"/>
                  <a:pt x="145" y="107"/>
                  <a:pt x="146" y="102"/>
                </a:cubicBezTo>
                <a:cubicBezTo>
                  <a:pt x="147" y="100"/>
                  <a:pt x="148" y="97"/>
                  <a:pt x="149" y="94"/>
                </a:cubicBezTo>
                <a:cubicBezTo>
                  <a:pt x="148" y="93"/>
                  <a:pt x="148" y="93"/>
                  <a:pt x="147" y="93"/>
                </a:cubicBezTo>
                <a:cubicBezTo>
                  <a:pt x="147" y="93"/>
                  <a:pt x="147" y="93"/>
                  <a:pt x="147" y="94"/>
                </a:cubicBezTo>
                <a:cubicBezTo>
                  <a:pt x="143" y="102"/>
                  <a:pt x="140" y="109"/>
                  <a:pt x="137" y="118"/>
                </a:cubicBezTo>
                <a:cubicBezTo>
                  <a:pt x="137" y="118"/>
                  <a:pt x="137" y="119"/>
                  <a:pt x="137" y="119"/>
                </a:cubicBezTo>
                <a:cubicBezTo>
                  <a:pt x="136" y="119"/>
                  <a:pt x="136" y="120"/>
                  <a:pt x="135" y="119"/>
                </a:cubicBezTo>
                <a:cubicBezTo>
                  <a:pt x="135" y="119"/>
                  <a:pt x="135" y="119"/>
                  <a:pt x="135" y="118"/>
                </a:cubicBezTo>
                <a:cubicBezTo>
                  <a:pt x="135" y="118"/>
                  <a:pt x="135" y="118"/>
                  <a:pt x="135" y="117"/>
                </a:cubicBezTo>
                <a:cubicBezTo>
                  <a:pt x="136" y="115"/>
                  <a:pt x="136" y="113"/>
                  <a:pt x="137" y="111"/>
                </a:cubicBezTo>
                <a:cubicBezTo>
                  <a:pt x="139" y="103"/>
                  <a:pt x="141" y="96"/>
                  <a:pt x="142" y="89"/>
                </a:cubicBezTo>
                <a:cubicBezTo>
                  <a:pt x="142" y="88"/>
                  <a:pt x="142" y="87"/>
                  <a:pt x="142" y="87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8" y="95"/>
                  <a:pt x="134" y="103"/>
                  <a:pt x="131" y="111"/>
                </a:cubicBezTo>
                <a:cubicBezTo>
                  <a:pt x="130" y="115"/>
                  <a:pt x="128" y="119"/>
                  <a:pt x="127" y="123"/>
                </a:cubicBezTo>
                <a:cubicBezTo>
                  <a:pt x="126" y="124"/>
                  <a:pt x="126" y="124"/>
                  <a:pt x="125" y="124"/>
                </a:cubicBezTo>
                <a:cubicBezTo>
                  <a:pt x="124" y="124"/>
                  <a:pt x="124" y="123"/>
                  <a:pt x="125" y="122"/>
                </a:cubicBezTo>
                <a:cubicBezTo>
                  <a:pt x="125" y="120"/>
                  <a:pt x="126" y="119"/>
                  <a:pt x="126" y="118"/>
                </a:cubicBezTo>
                <a:cubicBezTo>
                  <a:pt x="129" y="108"/>
                  <a:pt x="131" y="99"/>
                  <a:pt x="133" y="90"/>
                </a:cubicBezTo>
                <a:cubicBezTo>
                  <a:pt x="133" y="89"/>
                  <a:pt x="133" y="87"/>
                  <a:pt x="134" y="86"/>
                </a:cubicBezTo>
                <a:cubicBezTo>
                  <a:pt x="134" y="86"/>
                  <a:pt x="133" y="86"/>
                  <a:pt x="133" y="86"/>
                </a:cubicBezTo>
                <a:cubicBezTo>
                  <a:pt x="133" y="88"/>
                  <a:pt x="132" y="89"/>
                  <a:pt x="132" y="90"/>
                </a:cubicBezTo>
                <a:cubicBezTo>
                  <a:pt x="127" y="100"/>
                  <a:pt x="123" y="110"/>
                  <a:pt x="120" y="120"/>
                </a:cubicBezTo>
                <a:cubicBezTo>
                  <a:pt x="119" y="123"/>
                  <a:pt x="118" y="126"/>
                  <a:pt x="117" y="129"/>
                </a:cubicBezTo>
                <a:cubicBezTo>
                  <a:pt x="117" y="129"/>
                  <a:pt x="117" y="130"/>
                  <a:pt x="117" y="130"/>
                </a:cubicBezTo>
                <a:cubicBezTo>
                  <a:pt x="116" y="131"/>
                  <a:pt x="116" y="131"/>
                  <a:pt x="115" y="131"/>
                </a:cubicBezTo>
                <a:cubicBezTo>
                  <a:pt x="115" y="130"/>
                  <a:pt x="115" y="130"/>
                  <a:pt x="114" y="130"/>
                </a:cubicBezTo>
                <a:cubicBezTo>
                  <a:pt x="114" y="129"/>
                  <a:pt x="115" y="129"/>
                  <a:pt x="115" y="129"/>
                </a:cubicBezTo>
                <a:cubicBezTo>
                  <a:pt x="115" y="126"/>
                  <a:pt x="115" y="124"/>
                  <a:pt x="116" y="122"/>
                </a:cubicBezTo>
                <a:cubicBezTo>
                  <a:pt x="117" y="115"/>
                  <a:pt x="119" y="107"/>
                  <a:pt x="120" y="100"/>
                </a:cubicBezTo>
                <a:cubicBezTo>
                  <a:pt x="120" y="99"/>
                  <a:pt x="120" y="98"/>
                  <a:pt x="120" y="97"/>
                </a:cubicBezTo>
                <a:cubicBezTo>
                  <a:pt x="119" y="97"/>
                  <a:pt x="119" y="98"/>
                  <a:pt x="119" y="98"/>
                </a:cubicBezTo>
                <a:cubicBezTo>
                  <a:pt x="118" y="102"/>
                  <a:pt x="116" y="105"/>
                  <a:pt x="115" y="109"/>
                </a:cubicBezTo>
                <a:cubicBezTo>
                  <a:pt x="113" y="115"/>
                  <a:pt x="111" y="122"/>
                  <a:pt x="109" y="129"/>
                </a:cubicBezTo>
                <a:cubicBezTo>
                  <a:pt x="109" y="129"/>
                  <a:pt x="109" y="130"/>
                  <a:pt x="109" y="130"/>
                </a:cubicBezTo>
                <a:cubicBezTo>
                  <a:pt x="109" y="131"/>
                  <a:pt x="108" y="131"/>
                  <a:pt x="108" y="131"/>
                </a:cubicBezTo>
                <a:cubicBezTo>
                  <a:pt x="107" y="131"/>
                  <a:pt x="107" y="130"/>
                  <a:pt x="107" y="130"/>
                </a:cubicBezTo>
                <a:cubicBezTo>
                  <a:pt x="107" y="129"/>
                  <a:pt x="107" y="129"/>
                  <a:pt x="107" y="128"/>
                </a:cubicBezTo>
                <a:cubicBezTo>
                  <a:pt x="107" y="122"/>
                  <a:pt x="107" y="116"/>
                  <a:pt x="108" y="109"/>
                </a:cubicBezTo>
                <a:cubicBezTo>
                  <a:pt x="108" y="109"/>
                  <a:pt x="108" y="108"/>
                  <a:pt x="108" y="107"/>
                </a:cubicBezTo>
                <a:cubicBezTo>
                  <a:pt x="107" y="108"/>
                  <a:pt x="106" y="108"/>
                  <a:pt x="106" y="109"/>
                </a:cubicBezTo>
                <a:cubicBezTo>
                  <a:pt x="104" y="116"/>
                  <a:pt x="102" y="123"/>
                  <a:pt x="100" y="129"/>
                </a:cubicBezTo>
                <a:cubicBezTo>
                  <a:pt x="100" y="130"/>
                  <a:pt x="100" y="130"/>
                  <a:pt x="100" y="131"/>
                </a:cubicBezTo>
                <a:close/>
                <a:moveTo>
                  <a:pt x="129" y="90"/>
                </a:moveTo>
                <a:cubicBezTo>
                  <a:pt x="129" y="90"/>
                  <a:pt x="130" y="89"/>
                  <a:pt x="130" y="89"/>
                </a:cubicBezTo>
                <a:cubicBezTo>
                  <a:pt x="131" y="87"/>
                  <a:pt x="132" y="84"/>
                  <a:pt x="133" y="82"/>
                </a:cubicBezTo>
                <a:cubicBezTo>
                  <a:pt x="133" y="82"/>
                  <a:pt x="133" y="81"/>
                  <a:pt x="134" y="81"/>
                </a:cubicBezTo>
                <a:cubicBezTo>
                  <a:pt x="134" y="80"/>
                  <a:pt x="134" y="80"/>
                  <a:pt x="135" y="80"/>
                </a:cubicBezTo>
                <a:cubicBezTo>
                  <a:pt x="136" y="80"/>
                  <a:pt x="136" y="80"/>
                  <a:pt x="136" y="81"/>
                </a:cubicBezTo>
                <a:cubicBezTo>
                  <a:pt x="136" y="82"/>
                  <a:pt x="136" y="83"/>
                  <a:pt x="136" y="84"/>
                </a:cubicBezTo>
                <a:cubicBezTo>
                  <a:pt x="135" y="89"/>
                  <a:pt x="135" y="93"/>
                  <a:pt x="134" y="97"/>
                </a:cubicBezTo>
                <a:cubicBezTo>
                  <a:pt x="134" y="98"/>
                  <a:pt x="133" y="99"/>
                  <a:pt x="133" y="100"/>
                </a:cubicBezTo>
                <a:cubicBezTo>
                  <a:pt x="134" y="99"/>
                  <a:pt x="134" y="99"/>
                  <a:pt x="134" y="98"/>
                </a:cubicBezTo>
                <a:cubicBezTo>
                  <a:pt x="134" y="97"/>
                  <a:pt x="135" y="96"/>
                  <a:pt x="136" y="95"/>
                </a:cubicBezTo>
                <a:cubicBezTo>
                  <a:pt x="137" y="92"/>
                  <a:pt x="139" y="89"/>
                  <a:pt x="140" y="86"/>
                </a:cubicBezTo>
                <a:cubicBezTo>
                  <a:pt x="141" y="85"/>
                  <a:pt x="141" y="84"/>
                  <a:pt x="142" y="83"/>
                </a:cubicBezTo>
                <a:cubicBezTo>
                  <a:pt x="142" y="83"/>
                  <a:pt x="143" y="83"/>
                  <a:pt x="144" y="83"/>
                </a:cubicBezTo>
                <a:cubicBezTo>
                  <a:pt x="144" y="83"/>
                  <a:pt x="145" y="84"/>
                  <a:pt x="145" y="85"/>
                </a:cubicBezTo>
                <a:cubicBezTo>
                  <a:pt x="145" y="85"/>
                  <a:pt x="145" y="86"/>
                  <a:pt x="145" y="86"/>
                </a:cubicBezTo>
                <a:cubicBezTo>
                  <a:pt x="144" y="88"/>
                  <a:pt x="144" y="90"/>
                  <a:pt x="144" y="92"/>
                </a:cubicBezTo>
                <a:cubicBezTo>
                  <a:pt x="144" y="93"/>
                  <a:pt x="143" y="95"/>
                  <a:pt x="143" y="96"/>
                </a:cubicBezTo>
                <a:cubicBezTo>
                  <a:pt x="143" y="96"/>
                  <a:pt x="143" y="95"/>
                  <a:pt x="144" y="95"/>
                </a:cubicBezTo>
                <a:cubicBezTo>
                  <a:pt x="144" y="93"/>
                  <a:pt x="145" y="92"/>
                  <a:pt x="146" y="90"/>
                </a:cubicBezTo>
                <a:cubicBezTo>
                  <a:pt x="147" y="88"/>
                  <a:pt x="148" y="86"/>
                  <a:pt x="149" y="83"/>
                </a:cubicBezTo>
                <a:cubicBezTo>
                  <a:pt x="150" y="83"/>
                  <a:pt x="150" y="82"/>
                  <a:pt x="151" y="81"/>
                </a:cubicBezTo>
                <a:cubicBezTo>
                  <a:pt x="151" y="81"/>
                  <a:pt x="152" y="81"/>
                  <a:pt x="153" y="81"/>
                </a:cubicBezTo>
                <a:cubicBezTo>
                  <a:pt x="153" y="82"/>
                  <a:pt x="153" y="82"/>
                  <a:pt x="154" y="82"/>
                </a:cubicBezTo>
                <a:cubicBezTo>
                  <a:pt x="155" y="80"/>
                  <a:pt x="156" y="79"/>
                  <a:pt x="157" y="77"/>
                </a:cubicBezTo>
                <a:cubicBezTo>
                  <a:pt x="156" y="77"/>
                  <a:pt x="156" y="77"/>
                  <a:pt x="156" y="77"/>
                </a:cubicBezTo>
                <a:cubicBezTo>
                  <a:pt x="155" y="78"/>
                  <a:pt x="154" y="77"/>
                  <a:pt x="153" y="77"/>
                </a:cubicBezTo>
                <a:cubicBezTo>
                  <a:pt x="153" y="76"/>
                  <a:pt x="153" y="75"/>
                  <a:pt x="153" y="74"/>
                </a:cubicBezTo>
                <a:cubicBezTo>
                  <a:pt x="153" y="74"/>
                  <a:pt x="154" y="73"/>
                  <a:pt x="154" y="73"/>
                </a:cubicBezTo>
                <a:cubicBezTo>
                  <a:pt x="156" y="71"/>
                  <a:pt x="158" y="68"/>
                  <a:pt x="160" y="65"/>
                </a:cubicBezTo>
                <a:cubicBezTo>
                  <a:pt x="161" y="64"/>
                  <a:pt x="160" y="63"/>
                  <a:pt x="160" y="61"/>
                </a:cubicBezTo>
                <a:cubicBezTo>
                  <a:pt x="159" y="62"/>
                  <a:pt x="158" y="63"/>
                  <a:pt x="158" y="63"/>
                </a:cubicBezTo>
                <a:cubicBezTo>
                  <a:pt x="157" y="64"/>
                  <a:pt x="156" y="65"/>
                  <a:pt x="155" y="64"/>
                </a:cubicBezTo>
                <a:cubicBezTo>
                  <a:pt x="154" y="65"/>
                  <a:pt x="154" y="66"/>
                  <a:pt x="154" y="66"/>
                </a:cubicBezTo>
                <a:cubicBezTo>
                  <a:pt x="153" y="67"/>
                  <a:pt x="153" y="68"/>
                  <a:pt x="153" y="68"/>
                </a:cubicBezTo>
                <a:cubicBezTo>
                  <a:pt x="152" y="70"/>
                  <a:pt x="150" y="70"/>
                  <a:pt x="149" y="69"/>
                </a:cubicBezTo>
                <a:cubicBezTo>
                  <a:pt x="148" y="69"/>
                  <a:pt x="148" y="67"/>
                  <a:pt x="149" y="66"/>
                </a:cubicBezTo>
                <a:cubicBezTo>
                  <a:pt x="149" y="65"/>
                  <a:pt x="150" y="64"/>
                  <a:pt x="151" y="63"/>
                </a:cubicBezTo>
                <a:cubicBezTo>
                  <a:pt x="151" y="62"/>
                  <a:pt x="151" y="62"/>
                  <a:pt x="151" y="62"/>
                </a:cubicBezTo>
                <a:cubicBezTo>
                  <a:pt x="151" y="62"/>
                  <a:pt x="150" y="62"/>
                  <a:pt x="150" y="62"/>
                </a:cubicBezTo>
                <a:cubicBezTo>
                  <a:pt x="147" y="64"/>
                  <a:pt x="144" y="67"/>
                  <a:pt x="141" y="70"/>
                </a:cubicBezTo>
                <a:cubicBezTo>
                  <a:pt x="140" y="71"/>
                  <a:pt x="139" y="73"/>
                  <a:pt x="138" y="74"/>
                </a:cubicBezTo>
                <a:cubicBezTo>
                  <a:pt x="137" y="75"/>
                  <a:pt x="135" y="76"/>
                  <a:pt x="134" y="77"/>
                </a:cubicBezTo>
                <a:cubicBezTo>
                  <a:pt x="130" y="81"/>
                  <a:pt x="125" y="84"/>
                  <a:pt x="121" y="88"/>
                </a:cubicBezTo>
                <a:cubicBezTo>
                  <a:pt x="117" y="91"/>
                  <a:pt x="113" y="94"/>
                  <a:pt x="110" y="97"/>
                </a:cubicBezTo>
                <a:cubicBezTo>
                  <a:pt x="109" y="98"/>
                  <a:pt x="109" y="98"/>
                  <a:pt x="109" y="99"/>
                </a:cubicBezTo>
                <a:cubicBezTo>
                  <a:pt x="109" y="99"/>
                  <a:pt x="110" y="98"/>
                  <a:pt x="110" y="98"/>
                </a:cubicBezTo>
                <a:cubicBezTo>
                  <a:pt x="114" y="96"/>
                  <a:pt x="118" y="94"/>
                  <a:pt x="121" y="91"/>
                </a:cubicBezTo>
                <a:cubicBezTo>
                  <a:pt x="123" y="91"/>
                  <a:pt x="124" y="90"/>
                  <a:pt x="125" y="90"/>
                </a:cubicBezTo>
                <a:cubicBezTo>
                  <a:pt x="126" y="89"/>
                  <a:pt x="128" y="89"/>
                  <a:pt x="129" y="90"/>
                </a:cubicBezTo>
                <a:close/>
                <a:moveTo>
                  <a:pt x="152" y="48"/>
                </a:moveTo>
                <a:cubicBezTo>
                  <a:pt x="152" y="48"/>
                  <a:pt x="152" y="48"/>
                  <a:pt x="152" y="48"/>
                </a:cubicBezTo>
                <a:cubicBezTo>
                  <a:pt x="152" y="48"/>
                  <a:pt x="152" y="49"/>
                  <a:pt x="152" y="49"/>
                </a:cubicBezTo>
                <a:cubicBezTo>
                  <a:pt x="148" y="51"/>
                  <a:pt x="144" y="55"/>
                  <a:pt x="140" y="58"/>
                </a:cubicBezTo>
                <a:cubicBezTo>
                  <a:pt x="138" y="60"/>
                  <a:pt x="136" y="62"/>
                  <a:pt x="134" y="64"/>
                </a:cubicBezTo>
                <a:cubicBezTo>
                  <a:pt x="133" y="65"/>
                  <a:pt x="133" y="65"/>
                  <a:pt x="132" y="65"/>
                </a:cubicBezTo>
                <a:cubicBezTo>
                  <a:pt x="132" y="66"/>
                  <a:pt x="131" y="66"/>
                  <a:pt x="131" y="65"/>
                </a:cubicBezTo>
                <a:cubicBezTo>
                  <a:pt x="130" y="65"/>
                  <a:pt x="130" y="64"/>
                  <a:pt x="130" y="64"/>
                </a:cubicBezTo>
                <a:cubicBezTo>
                  <a:pt x="131" y="63"/>
                  <a:pt x="131" y="62"/>
                  <a:pt x="131" y="62"/>
                </a:cubicBezTo>
                <a:cubicBezTo>
                  <a:pt x="133" y="59"/>
                  <a:pt x="134" y="56"/>
                  <a:pt x="136" y="53"/>
                </a:cubicBezTo>
                <a:cubicBezTo>
                  <a:pt x="137" y="51"/>
                  <a:pt x="138" y="49"/>
                  <a:pt x="139" y="47"/>
                </a:cubicBezTo>
                <a:cubicBezTo>
                  <a:pt x="139" y="46"/>
                  <a:pt x="139" y="46"/>
                  <a:pt x="140" y="46"/>
                </a:cubicBezTo>
                <a:cubicBezTo>
                  <a:pt x="139" y="46"/>
                  <a:pt x="138" y="46"/>
                  <a:pt x="138" y="47"/>
                </a:cubicBezTo>
                <a:cubicBezTo>
                  <a:pt x="134" y="51"/>
                  <a:pt x="129" y="56"/>
                  <a:pt x="125" y="60"/>
                </a:cubicBezTo>
                <a:cubicBezTo>
                  <a:pt x="126" y="61"/>
                  <a:pt x="126" y="62"/>
                  <a:pt x="125" y="63"/>
                </a:cubicBezTo>
                <a:cubicBezTo>
                  <a:pt x="125" y="63"/>
                  <a:pt x="125" y="63"/>
                  <a:pt x="124" y="63"/>
                </a:cubicBezTo>
                <a:cubicBezTo>
                  <a:pt x="123" y="63"/>
                  <a:pt x="122" y="64"/>
                  <a:pt x="121" y="65"/>
                </a:cubicBezTo>
                <a:cubicBezTo>
                  <a:pt x="115" y="69"/>
                  <a:pt x="109" y="72"/>
                  <a:pt x="104" y="77"/>
                </a:cubicBezTo>
                <a:cubicBezTo>
                  <a:pt x="104" y="77"/>
                  <a:pt x="104" y="78"/>
                  <a:pt x="103" y="78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106" y="77"/>
                  <a:pt x="107" y="76"/>
                  <a:pt x="109" y="76"/>
                </a:cubicBezTo>
                <a:cubicBezTo>
                  <a:pt x="115" y="72"/>
                  <a:pt x="121" y="69"/>
                  <a:pt x="128" y="65"/>
                </a:cubicBezTo>
                <a:cubicBezTo>
                  <a:pt x="128" y="65"/>
                  <a:pt x="128" y="65"/>
                  <a:pt x="128" y="65"/>
                </a:cubicBezTo>
                <a:cubicBezTo>
                  <a:pt x="129" y="64"/>
                  <a:pt x="129" y="65"/>
                  <a:pt x="130" y="65"/>
                </a:cubicBezTo>
                <a:cubicBezTo>
                  <a:pt x="130" y="65"/>
                  <a:pt x="130" y="66"/>
                  <a:pt x="130" y="66"/>
                </a:cubicBezTo>
                <a:cubicBezTo>
                  <a:pt x="129" y="67"/>
                  <a:pt x="129" y="67"/>
                  <a:pt x="129" y="67"/>
                </a:cubicBezTo>
                <a:cubicBezTo>
                  <a:pt x="126" y="69"/>
                  <a:pt x="124" y="70"/>
                  <a:pt x="122" y="72"/>
                </a:cubicBezTo>
                <a:cubicBezTo>
                  <a:pt x="116" y="76"/>
                  <a:pt x="110" y="80"/>
                  <a:pt x="105" y="85"/>
                </a:cubicBezTo>
                <a:cubicBezTo>
                  <a:pt x="105" y="85"/>
                  <a:pt x="104" y="85"/>
                  <a:pt x="104" y="86"/>
                </a:cubicBezTo>
                <a:cubicBezTo>
                  <a:pt x="104" y="86"/>
                  <a:pt x="104" y="87"/>
                  <a:pt x="104" y="87"/>
                </a:cubicBezTo>
                <a:cubicBezTo>
                  <a:pt x="105" y="87"/>
                  <a:pt x="105" y="87"/>
                  <a:pt x="106" y="87"/>
                </a:cubicBezTo>
                <a:cubicBezTo>
                  <a:pt x="108" y="86"/>
                  <a:pt x="109" y="85"/>
                  <a:pt x="111" y="84"/>
                </a:cubicBezTo>
                <a:cubicBezTo>
                  <a:pt x="119" y="81"/>
                  <a:pt x="127" y="77"/>
                  <a:pt x="134" y="73"/>
                </a:cubicBezTo>
                <a:cubicBezTo>
                  <a:pt x="135" y="72"/>
                  <a:pt x="136" y="72"/>
                  <a:pt x="137" y="71"/>
                </a:cubicBezTo>
                <a:cubicBezTo>
                  <a:pt x="137" y="69"/>
                  <a:pt x="138" y="68"/>
                  <a:pt x="139" y="67"/>
                </a:cubicBezTo>
                <a:cubicBezTo>
                  <a:pt x="143" y="61"/>
                  <a:pt x="147" y="56"/>
                  <a:pt x="152" y="50"/>
                </a:cubicBezTo>
                <a:cubicBezTo>
                  <a:pt x="152" y="49"/>
                  <a:pt x="152" y="49"/>
                  <a:pt x="152" y="48"/>
                </a:cubicBezTo>
                <a:close/>
                <a:moveTo>
                  <a:pt x="174" y="82"/>
                </a:moveTo>
                <a:cubicBezTo>
                  <a:pt x="174" y="82"/>
                  <a:pt x="174" y="82"/>
                  <a:pt x="173" y="82"/>
                </a:cubicBezTo>
                <a:cubicBezTo>
                  <a:pt x="173" y="82"/>
                  <a:pt x="173" y="82"/>
                  <a:pt x="173" y="82"/>
                </a:cubicBezTo>
                <a:cubicBezTo>
                  <a:pt x="168" y="87"/>
                  <a:pt x="163" y="92"/>
                  <a:pt x="158" y="97"/>
                </a:cubicBezTo>
                <a:cubicBezTo>
                  <a:pt x="157" y="98"/>
                  <a:pt x="156" y="98"/>
                  <a:pt x="155" y="99"/>
                </a:cubicBezTo>
                <a:cubicBezTo>
                  <a:pt x="155" y="99"/>
                  <a:pt x="154" y="100"/>
                  <a:pt x="154" y="100"/>
                </a:cubicBezTo>
                <a:cubicBezTo>
                  <a:pt x="154" y="100"/>
                  <a:pt x="153" y="100"/>
                  <a:pt x="153" y="100"/>
                </a:cubicBezTo>
                <a:cubicBezTo>
                  <a:pt x="152" y="99"/>
                  <a:pt x="152" y="99"/>
                  <a:pt x="153" y="98"/>
                </a:cubicBezTo>
                <a:cubicBezTo>
                  <a:pt x="153" y="98"/>
                  <a:pt x="153" y="98"/>
                  <a:pt x="153" y="97"/>
                </a:cubicBezTo>
                <a:cubicBezTo>
                  <a:pt x="154" y="96"/>
                  <a:pt x="155" y="95"/>
                  <a:pt x="155" y="94"/>
                </a:cubicBezTo>
                <a:cubicBezTo>
                  <a:pt x="159" y="89"/>
                  <a:pt x="163" y="83"/>
                  <a:pt x="167" y="77"/>
                </a:cubicBezTo>
                <a:cubicBezTo>
                  <a:pt x="168" y="77"/>
                  <a:pt x="168" y="77"/>
                  <a:pt x="168" y="77"/>
                </a:cubicBezTo>
                <a:cubicBezTo>
                  <a:pt x="168" y="77"/>
                  <a:pt x="168" y="77"/>
                  <a:pt x="167" y="77"/>
                </a:cubicBezTo>
                <a:cubicBezTo>
                  <a:pt x="163" y="81"/>
                  <a:pt x="158" y="86"/>
                  <a:pt x="153" y="91"/>
                </a:cubicBezTo>
                <a:cubicBezTo>
                  <a:pt x="153" y="91"/>
                  <a:pt x="153" y="91"/>
                  <a:pt x="153" y="92"/>
                </a:cubicBezTo>
                <a:cubicBezTo>
                  <a:pt x="151" y="100"/>
                  <a:pt x="149" y="109"/>
                  <a:pt x="146" y="118"/>
                </a:cubicBezTo>
                <a:cubicBezTo>
                  <a:pt x="146" y="118"/>
                  <a:pt x="146" y="118"/>
                  <a:pt x="146" y="119"/>
                </a:cubicBezTo>
                <a:cubicBezTo>
                  <a:pt x="146" y="118"/>
                  <a:pt x="147" y="118"/>
                  <a:pt x="147" y="117"/>
                </a:cubicBezTo>
                <a:cubicBezTo>
                  <a:pt x="148" y="116"/>
                  <a:pt x="148" y="115"/>
                  <a:pt x="149" y="114"/>
                </a:cubicBezTo>
                <a:cubicBezTo>
                  <a:pt x="150" y="114"/>
                  <a:pt x="150" y="113"/>
                  <a:pt x="150" y="113"/>
                </a:cubicBezTo>
                <a:cubicBezTo>
                  <a:pt x="151" y="113"/>
                  <a:pt x="151" y="113"/>
                  <a:pt x="152" y="113"/>
                </a:cubicBezTo>
                <a:cubicBezTo>
                  <a:pt x="152" y="113"/>
                  <a:pt x="153" y="114"/>
                  <a:pt x="153" y="114"/>
                </a:cubicBezTo>
                <a:cubicBezTo>
                  <a:pt x="152" y="115"/>
                  <a:pt x="152" y="116"/>
                  <a:pt x="152" y="116"/>
                </a:cubicBezTo>
                <a:cubicBezTo>
                  <a:pt x="150" y="120"/>
                  <a:pt x="149" y="124"/>
                  <a:pt x="147" y="128"/>
                </a:cubicBezTo>
                <a:cubicBezTo>
                  <a:pt x="147" y="128"/>
                  <a:pt x="147" y="129"/>
                  <a:pt x="146" y="129"/>
                </a:cubicBezTo>
                <a:cubicBezTo>
                  <a:pt x="147" y="129"/>
                  <a:pt x="147" y="128"/>
                  <a:pt x="147" y="128"/>
                </a:cubicBezTo>
                <a:cubicBezTo>
                  <a:pt x="150" y="125"/>
                  <a:pt x="152" y="122"/>
                  <a:pt x="154" y="119"/>
                </a:cubicBezTo>
                <a:cubicBezTo>
                  <a:pt x="157" y="116"/>
                  <a:pt x="159" y="113"/>
                  <a:pt x="162" y="110"/>
                </a:cubicBezTo>
                <a:cubicBezTo>
                  <a:pt x="163" y="109"/>
                  <a:pt x="164" y="108"/>
                  <a:pt x="165" y="109"/>
                </a:cubicBezTo>
                <a:cubicBezTo>
                  <a:pt x="166" y="108"/>
                  <a:pt x="166" y="108"/>
                  <a:pt x="166" y="108"/>
                </a:cubicBezTo>
                <a:cubicBezTo>
                  <a:pt x="170" y="103"/>
                  <a:pt x="173" y="98"/>
                  <a:pt x="177" y="93"/>
                </a:cubicBezTo>
                <a:cubicBezTo>
                  <a:pt x="179" y="90"/>
                  <a:pt x="181" y="87"/>
                  <a:pt x="183" y="84"/>
                </a:cubicBezTo>
                <a:cubicBezTo>
                  <a:pt x="183" y="84"/>
                  <a:pt x="183" y="83"/>
                  <a:pt x="183" y="83"/>
                </a:cubicBezTo>
                <a:cubicBezTo>
                  <a:pt x="182" y="84"/>
                  <a:pt x="181" y="85"/>
                  <a:pt x="180" y="86"/>
                </a:cubicBezTo>
                <a:cubicBezTo>
                  <a:pt x="173" y="92"/>
                  <a:pt x="167" y="99"/>
                  <a:pt x="160" y="105"/>
                </a:cubicBezTo>
                <a:cubicBezTo>
                  <a:pt x="160" y="106"/>
                  <a:pt x="159" y="107"/>
                  <a:pt x="158" y="108"/>
                </a:cubicBezTo>
                <a:cubicBezTo>
                  <a:pt x="157" y="109"/>
                  <a:pt x="157" y="109"/>
                  <a:pt x="156" y="108"/>
                </a:cubicBezTo>
                <a:cubicBezTo>
                  <a:pt x="156" y="108"/>
                  <a:pt x="156" y="107"/>
                  <a:pt x="156" y="106"/>
                </a:cubicBezTo>
                <a:cubicBezTo>
                  <a:pt x="156" y="106"/>
                  <a:pt x="157" y="106"/>
                  <a:pt x="157" y="105"/>
                </a:cubicBezTo>
                <a:cubicBezTo>
                  <a:pt x="158" y="104"/>
                  <a:pt x="158" y="104"/>
                  <a:pt x="159" y="103"/>
                </a:cubicBezTo>
                <a:cubicBezTo>
                  <a:pt x="164" y="97"/>
                  <a:pt x="168" y="90"/>
                  <a:pt x="172" y="84"/>
                </a:cubicBezTo>
                <a:cubicBezTo>
                  <a:pt x="173" y="83"/>
                  <a:pt x="173" y="82"/>
                  <a:pt x="174" y="82"/>
                </a:cubicBezTo>
                <a:close/>
                <a:moveTo>
                  <a:pt x="128" y="54"/>
                </a:moveTo>
                <a:cubicBezTo>
                  <a:pt x="128" y="54"/>
                  <a:pt x="128" y="54"/>
                  <a:pt x="128" y="54"/>
                </a:cubicBezTo>
                <a:cubicBezTo>
                  <a:pt x="128" y="53"/>
                  <a:pt x="128" y="53"/>
                  <a:pt x="129" y="53"/>
                </a:cubicBezTo>
                <a:cubicBezTo>
                  <a:pt x="131" y="51"/>
                  <a:pt x="133" y="48"/>
                  <a:pt x="135" y="46"/>
                </a:cubicBezTo>
                <a:cubicBezTo>
                  <a:pt x="136" y="45"/>
                  <a:pt x="137" y="44"/>
                  <a:pt x="138" y="44"/>
                </a:cubicBezTo>
                <a:cubicBezTo>
                  <a:pt x="139" y="43"/>
                  <a:pt x="140" y="43"/>
                  <a:pt x="141" y="43"/>
                </a:cubicBezTo>
                <a:cubicBezTo>
                  <a:pt x="142" y="43"/>
                  <a:pt x="142" y="44"/>
                  <a:pt x="142" y="45"/>
                </a:cubicBezTo>
                <a:cubicBezTo>
                  <a:pt x="142" y="45"/>
                  <a:pt x="142" y="46"/>
                  <a:pt x="142" y="47"/>
                </a:cubicBezTo>
                <a:cubicBezTo>
                  <a:pt x="141" y="49"/>
                  <a:pt x="140" y="51"/>
                  <a:pt x="139" y="53"/>
                </a:cubicBezTo>
                <a:cubicBezTo>
                  <a:pt x="138" y="55"/>
                  <a:pt x="136" y="57"/>
                  <a:pt x="135" y="59"/>
                </a:cubicBezTo>
                <a:cubicBezTo>
                  <a:pt x="135" y="59"/>
                  <a:pt x="135" y="60"/>
                  <a:pt x="135" y="60"/>
                </a:cubicBezTo>
                <a:cubicBezTo>
                  <a:pt x="135" y="60"/>
                  <a:pt x="136" y="59"/>
                  <a:pt x="136" y="59"/>
                </a:cubicBezTo>
                <a:cubicBezTo>
                  <a:pt x="141" y="53"/>
                  <a:pt x="148" y="49"/>
                  <a:pt x="154" y="44"/>
                </a:cubicBezTo>
                <a:cubicBezTo>
                  <a:pt x="155" y="44"/>
                  <a:pt x="155" y="43"/>
                  <a:pt x="156" y="43"/>
                </a:cubicBezTo>
                <a:cubicBezTo>
                  <a:pt x="157" y="43"/>
                  <a:pt x="158" y="42"/>
                  <a:pt x="158" y="41"/>
                </a:cubicBezTo>
                <a:cubicBezTo>
                  <a:pt x="159" y="40"/>
                  <a:pt x="159" y="40"/>
                  <a:pt x="159" y="39"/>
                </a:cubicBezTo>
                <a:cubicBezTo>
                  <a:pt x="160" y="38"/>
                  <a:pt x="161" y="36"/>
                  <a:pt x="161" y="34"/>
                </a:cubicBezTo>
                <a:cubicBezTo>
                  <a:pt x="161" y="34"/>
                  <a:pt x="161" y="33"/>
                  <a:pt x="161" y="32"/>
                </a:cubicBezTo>
                <a:cubicBezTo>
                  <a:pt x="162" y="31"/>
                  <a:pt x="162" y="31"/>
                  <a:pt x="162" y="30"/>
                </a:cubicBezTo>
                <a:cubicBezTo>
                  <a:pt x="162" y="30"/>
                  <a:pt x="161" y="30"/>
                  <a:pt x="161" y="30"/>
                </a:cubicBezTo>
                <a:cubicBezTo>
                  <a:pt x="161" y="30"/>
                  <a:pt x="161" y="30"/>
                  <a:pt x="161" y="30"/>
                </a:cubicBezTo>
                <a:cubicBezTo>
                  <a:pt x="160" y="32"/>
                  <a:pt x="159" y="33"/>
                  <a:pt x="158" y="34"/>
                </a:cubicBezTo>
                <a:cubicBezTo>
                  <a:pt x="158" y="34"/>
                  <a:pt x="157" y="34"/>
                  <a:pt x="157" y="35"/>
                </a:cubicBezTo>
                <a:cubicBezTo>
                  <a:pt x="156" y="35"/>
                  <a:pt x="155" y="35"/>
                  <a:pt x="155" y="34"/>
                </a:cubicBezTo>
                <a:cubicBezTo>
                  <a:pt x="155" y="33"/>
                  <a:pt x="155" y="33"/>
                  <a:pt x="155" y="32"/>
                </a:cubicBezTo>
                <a:cubicBezTo>
                  <a:pt x="156" y="32"/>
                  <a:pt x="156" y="31"/>
                  <a:pt x="157" y="30"/>
                </a:cubicBezTo>
                <a:cubicBezTo>
                  <a:pt x="159" y="26"/>
                  <a:pt x="161" y="22"/>
                  <a:pt x="164" y="18"/>
                </a:cubicBezTo>
                <a:cubicBezTo>
                  <a:pt x="164" y="18"/>
                  <a:pt x="164" y="17"/>
                  <a:pt x="164" y="17"/>
                </a:cubicBezTo>
                <a:cubicBezTo>
                  <a:pt x="164" y="17"/>
                  <a:pt x="164" y="17"/>
                  <a:pt x="164" y="17"/>
                </a:cubicBezTo>
                <a:cubicBezTo>
                  <a:pt x="164" y="17"/>
                  <a:pt x="163" y="17"/>
                  <a:pt x="163" y="18"/>
                </a:cubicBezTo>
                <a:cubicBezTo>
                  <a:pt x="159" y="23"/>
                  <a:pt x="155" y="28"/>
                  <a:pt x="150" y="33"/>
                </a:cubicBezTo>
                <a:cubicBezTo>
                  <a:pt x="150" y="34"/>
                  <a:pt x="149" y="34"/>
                  <a:pt x="148" y="35"/>
                </a:cubicBezTo>
                <a:cubicBezTo>
                  <a:pt x="148" y="35"/>
                  <a:pt x="147" y="35"/>
                  <a:pt x="146" y="35"/>
                </a:cubicBezTo>
                <a:cubicBezTo>
                  <a:pt x="146" y="35"/>
                  <a:pt x="146" y="34"/>
                  <a:pt x="146" y="33"/>
                </a:cubicBezTo>
                <a:cubicBezTo>
                  <a:pt x="146" y="33"/>
                  <a:pt x="147" y="32"/>
                  <a:pt x="147" y="31"/>
                </a:cubicBezTo>
                <a:cubicBezTo>
                  <a:pt x="150" y="27"/>
                  <a:pt x="153" y="22"/>
                  <a:pt x="156" y="17"/>
                </a:cubicBezTo>
                <a:cubicBezTo>
                  <a:pt x="156" y="16"/>
                  <a:pt x="156" y="16"/>
                  <a:pt x="156" y="16"/>
                </a:cubicBezTo>
                <a:cubicBezTo>
                  <a:pt x="156" y="16"/>
                  <a:pt x="156" y="16"/>
                  <a:pt x="156" y="16"/>
                </a:cubicBezTo>
                <a:cubicBezTo>
                  <a:pt x="152" y="20"/>
                  <a:pt x="149" y="24"/>
                  <a:pt x="146" y="29"/>
                </a:cubicBezTo>
                <a:cubicBezTo>
                  <a:pt x="144" y="30"/>
                  <a:pt x="143" y="32"/>
                  <a:pt x="142" y="33"/>
                </a:cubicBezTo>
                <a:cubicBezTo>
                  <a:pt x="141" y="34"/>
                  <a:pt x="141" y="34"/>
                  <a:pt x="140" y="35"/>
                </a:cubicBezTo>
                <a:cubicBezTo>
                  <a:pt x="140" y="35"/>
                  <a:pt x="139" y="35"/>
                  <a:pt x="139" y="36"/>
                </a:cubicBezTo>
                <a:cubicBezTo>
                  <a:pt x="135" y="41"/>
                  <a:pt x="132" y="47"/>
                  <a:pt x="128" y="52"/>
                </a:cubicBezTo>
                <a:cubicBezTo>
                  <a:pt x="128" y="53"/>
                  <a:pt x="128" y="53"/>
                  <a:pt x="128" y="54"/>
                </a:cubicBezTo>
                <a:close/>
                <a:moveTo>
                  <a:pt x="55" y="14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5"/>
                  <a:pt x="55" y="15"/>
                  <a:pt x="55" y="15"/>
                </a:cubicBezTo>
                <a:cubicBezTo>
                  <a:pt x="51" y="20"/>
                  <a:pt x="48" y="25"/>
                  <a:pt x="45" y="30"/>
                </a:cubicBezTo>
                <a:cubicBezTo>
                  <a:pt x="44" y="31"/>
                  <a:pt x="43" y="32"/>
                  <a:pt x="42" y="33"/>
                </a:cubicBezTo>
                <a:cubicBezTo>
                  <a:pt x="42" y="33"/>
                  <a:pt x="42" y="34"/>
                  <a:pt x="41" y="34"/>
                </a:cubicBezTo>
                <a:cubicBezTo>
                  <a:pt x="41" y="35"/>
                  <a:pt x="40" y="35"/>
                  <a:pt x="40" y="34"/>
                </a:cubicBezTo>
                <a:cubicBezTo>
                  <a:pt x="39" y="34"/>
                  <a:pt x="39" y="33"/>
                  <a:pt x="39" y="33"/>
                </a:cubicBezTo>
                <a:cubicBezTo>
                  <a:pt x="39" y="32"/>
                  <a:pt x="39" y="32"/>
                  <a:pt x="40" y="31"/>
                </a:cubicBezTo>
                <a:cubicBezTo>
                  <a:pt x="41" y="28"/>
                  <a:pt x="43" y="24"/>
                  <a:pt x="44" y="20"/>
                </a:cubicBezTo>
                <a:cubicBezTo>
                  <a:pt x="45" y="18"/>
                  <a:pt x="47" y="15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2"/>
                  <a:pt x="48" y="12"/>
                </a:cubicBezTo>
                <a:cubicBezTo>
                  <a:pt x="46" y="14"/>
                  <a:pt x="44" y="17"/>
                  <a:pt x="42" y="19"/>
                </a:cubicBezTo>
                <a:cubicBezTo>
                  <a:pt x="39" y="23"/>
                  <a:pt x="36" y="28"/>
                  <a:pt x="33" y="32"/>
                </a:cubicBezTo>
                <a:cubicBezTo>
                  <a:pt x="32" y="33"/>
                  <a:pt x="31" y="35"/>
                  <a:pt x="30" y="36"/>
                </a:cubicBezTo>
                <a:cubicBezTo>
                  <a:pt x="29" y="36"/>
                  <a:pt x="29" y="37"/>
                  <a:pt x="28" y="36"/>
                </a:cubicBezTo>
                <a:cubicBezTo>
                  <a:pt x="28" y="36"/>
                  <a:pt x="27" y="36"/>
                  <a:pt x="28" y="35"/>
                </a:cubicBezTo>
                <a:cubicBezTo>
                  <a:pt x="28" y="34"/>
                  <a:pt x="28" y="34"/>
                  <a:pt x="28" y="33"/>
                </a:cubicBezTo>
                <a:cubicBezTo>
                  <a:pt x="30" y="28"/>
                  <a:pt x="32" y="23"/>
                  <a:pt x="34" y="18"/>
                </a:cubicBezTo>
                <a:cubicBezTo>
                  <a:pt x="35" y="17"/>
                  <a:pt x="35" y="17"/>
                  <a:pt x="35" y="16"/>
                </a:cubicBezTo>
                <a:cubicBezTo>
                  <a:pt x="34" y="17"/>
                  <a:pt x="34" y="17"/>
                  <a:pt x="34" y="18"/>
                </a:cubicBezTo>
                <a:cubicBezTo>
                  <a:pt x="30" y="23"/>
                  <a:pt x="27" y="28"/>
                  <a:pt x="23" y="33"/>
                </a:cubicBezTo>
                <a:cubicBezTo>
                  <a:pt x="23" y="34"/>
                  <a:pt x="23" y="34"/>
                  <a:pt x="23" y="34"/>
                </a:cubicBezTo>
                <a:cubicBezTo>
                  <a:pt x="22" y="36"/>
                  <a:pt x="22" y="37"/>
                  <a:pt x="21" y="39"/>
                </a:cubicBezTo>
                <a:cubicBezTo>
                  <a:pt x="20" y="43"/>
                  <a:pt x="18" y="47"/>
                  <a:pt x="16" y="51"/>
                </a:cubicBezTo>
                <a:cubicBezTo>
                  <a:pt x="16" y="51"/>
                  <a:pt x="16" y="52"/>
                  <a:pt x="16" y="52"/>
                </a:cubicBezTo>
                <a:cubicBezTo>
                  <a:pt x="17" y="52"/>
                  <a:pt x="17" y="52"/>
                  <a:pt x="17" y="52"/>
                </a:cubicBezTo>
                <a:cubicBezTo>
                  <a:pt x="19" y="52"/>
                  <a:pt x="19" y="52"/>
                  <a:pt x="20" y="51"/>
                </a:cubicBezTo>
                <a:cubicBezTo>
                  <a:pt x="23" y="46"/>
                  <a:pt x="26" y="42"/>
                  <a:pt x="29" y="38"/>
                </a:cubicBezTo>
                <a:cubicBezTo>
                  <a:pt x="30" y="36"/>
                  <a:pt x="31" y="35"/>
                  <a:pt x="33" y="33"/>
                </a:cubicBezTo>
                <a:cubicBezTo>
                  <a:pt x="33" y="32"/>
                  <a:pt x="33" y="32"/>
                  <a:pt x="34" y="32"/>
                </a:cubicBezTo>
                <a:cubicBezTo>
                  <a:pt x="34" y="31"/>
                  <a:pt x="35" y="31"/>
                  <a:pt x="36" y="31"/>
                </a:cubicBezTo>
                <a:cubicBezTo>
                  <a:pt x="36" y="32"/>
                  <a:pt x="36" y="32"/>
                  <a:pt x="36" y="33"/>
                </a:cubicBezTo>
                <a:cubicBezTo>
                  <a:pt x="36" y="33"/>
                  <a:pt x="36" y="34"/>
                  <a:pt x="36" y="34"/>
                </a:cubicBezTo>
                <a:cubicBezTo>
                  <a:pt x="35" y="35"/>
                  <a:pt x="35" y="37"/>
                  <a:pt x="34" y="38"/>
                </a:cubicBezTo>
                <a:cubicBezTo>
                  <a:pt x="33" y="42"/>
                  <a:pt x="31" y="46"/>
                  <a:pt x="29" y="50"/>
                </a:cubicBezTo>
                <a:cubicBezTo>
                  <a:pt x="29" y="50"/>
                  <a:pt x="29" y="50"/>
                  <a:pt x="29" y="51"/>
                </a:cubicBezTo>
                <a:cubicBezTo>
                  <a:pt x="30" y="51"/>
                  <a:pt x="31" y="51"/>
                  <a:pt x="32" y="49"/>
                </a:cubicBezTo>
                <a:cubicBezTo>
                  <a:pt x="36" y="45"/>
                  <a:pt x="40" y="40"/>
                  <a:pt x="43" y="36"/>
                </a:cubicBezTo>
                <a:cubicBezTo>
                  <a:pt x="44" y="36"/>
                  <a:pt x="44" y="35"/>
                  <a:pt x="45" y="35"/>
                </a:cubicBezTo>
                <a:cubicBezTo>
                  <a:pt x="45" y="34"/>
                  <a:pt x="46" y="34"/>
                  <a:pt x="47" y="34"/>
                </a:cubicBezTo>
                <a:cubicBezTo>
                  <a:pt x="47" y="34"/>
                  <a:pt x="47" y="34"/>
                  <a:pt x="47" y="35"/>
                </a:cubicBezTo>
                <a:cubicBezTo>
                  <a:pt x="50" y="28"/>
                  <a:pt x="53" y="21"/>
                  <a:pt x="55" y="14"/>
                </a:cubicBezTo>
                <a:close/>
                <a:moveTo>
                  <a:pt x="167" y="133"/>
                </a:moveTo>
                <a:cubicBezTo>
                  <a:pt x="167" y="134"/>
                  <a:pt x="167" y="134"/>
                  <a:pt x="167" y="134"/>
                </a:cubicBezTo>
                <a:cubicBezTo>
                  <a:pt x="167" y="133"/>
                  <a:pt x="167" y="133"/>
                  <a:pt x="168" y="133"/>
                </a:cubicBezTo>
                <a:cubicBezTo>
                  <a:pt x="169" y="131"/>
                  <a:pt x="171" y="129"/>
                  <a:pt x="172" y="126"/>
                </a:cubicBezTo>
                <a:cubicBezTo>
                  <a:pt x="173" y="126"/>
                  <a:pt x="173" y="125"/>
                  <a:pt x="174" y="124"/>
                </a:cubicBezTo>
                <a:cubicBezTo>
                  <a:pt x="175" y="121"/>
                  <a:pt x="177" y="118"/>
                  <a:pt x="179" y="115"/>
                </a:cubicBezTo>
                <a:cubicBezTo>
                  <a:pt x="181" y="114"/>
                  <a:pt x="182" y="112"/>
                  <a:pt x="183" y="111"/>
                </a:cubicBezTo>
                <a:cubicBezTo>
                  <a:pt x="184" y="110"/>
                  <a:pt x="185" y="109"/>
                  <a:pt x="186" y="108"/>
                </a:cubicBezTo>
                <a:cubicBezTo>
                  <a:pt x="186" y="108"/>
                  <a:pt x="186" y="107"/>
                  <a:pt x="187" y="107"/>
                </a:cubicBezTo>
                <a:cubicBezTo>
                  <a:pt x="188" y="103"/>
                  <a:pt x="189" y="98"/>
                  <a:pt x="189" y="94"/>
                </a:cubicBezTo>
                <a:cubicBezTo>
                  <a:pt x="190" y="91"/>
                  <a:pt x="191" y="87"/>
                  <a:pt x="190" y="84"/>
                </a:cubicBezTo>
                <a:cubicBezTo>
                  <a:pt x="190" y="83"/>
                  <a:pt x="190" y="83"/>
                  <a:pt x="191" y="83"/>
                </a:cubicBezTo>
                <a:cubicBezTo>
                  <a:pt x="191" y="82"/>
                  <a:pt x="191" y="82"/>
                  <a:pt x="192" y="82"/>
                </a:cubicBezTo>
                <a:cubicBezTo>
                  <a:pt x="190" y="81"/>
                  <a:pt x="189" y="81"/>
                  <a:pt x="187" y="80"/>
                </a:cubicBezTo>
                <a:cubicBezTo>
                  <a:pt x="185" y="85"/>
                  <a:pt x="182" y="90"/>
                  <a:pt x="179" y="94"/>
                </a:cubicBezTo>
                <a:cubicBezTo>
                  <a:pt x="180" y="94"/>
                  <a:pt x="180" y="93"/>
                  <a:pt x="180" y="93"/>
                </a:cubicBezTo>
                <a:cubicBezTo>
                  <a:pt x="181" y="92"/>
                  <a:pt x="183" y="91"/>
                  <a:pt x="184" y="89"/>
                </a:cubicBezTo>
                <a:cubicBezTo>
                  <a:pt x="184" y="89"/>
                  <a:pt x="185" y="89"/>
                  <a:pt x="186" y="88"/>
                </a:cubicBezTo>
                <a:cubicBezTo>
                  <a:pt x="187" y="88"/>
                  <a:pt x="188" y="89"/>
                  <a:pt x="188" y="90"/>
                </a:cubicBezTo>
                <a:cubicBezTo>
                  <a:pt x="189" y="91"/>
                  <a:pt x="188" y="91"/>
                  <a:pt x="188" y="92"/>
                </a:cubicBezTo>
                <a:cubicBezTo>
                  <a:pt x="188" y="92"/>
                  <a:pt x="188" y="93"/>
                  <a:pt x="187" y="94"/>
                </a:cubicBezTo>
                <a:cubicBezTo>
                  <a:pt x="185" y="100"/>
                  <a:pt x="182" y="105"/>
                  <a:pt x="179" y="110"/>
                </a:cubicBezTo>
                <a:cubicBezTo>
                  <a:pt x="179" y="111"/>
                  <a:pt x="179" y="111"/>
                  <a:pt x="179" y="111"/>
                </a:cubicBezTo>
                <a:cubicBezTo>
                  <a:pt x="178" y="112"/>
                  <a:pt x="176" y="112"/>
                  <a:pt x="175" y="111"/>
                </a:cubicBezTo>
                <a:cubicBezTo>
                  <a:pt x="174" y="111"/>
                  <a:pt x="174" y="109"/>
                  <a:pt x="175" y="108"/>
                </a:cubicBezTo>
                <a:cubicBezTo>
                  <a:pt x="175" y="108"/>
                  <a:pt x="175" y="108"/>
                  <a:pt x="175" y="107"/>
                </a:cubicBezTo>
                <a:cubicBezTo>
                  <a:pt x="178" y="103"/>
                  <a:pt x="180" y="99"/>
                  <a:pt x="183" y="95"/>
                </a:cubicBezTo>
                <a:cubicBezTo>
                  <a:pt x="183" y="94"/>
                  <a:pt x="183" y="94"/>
                  <a:pt x="183" y="94"/>
                </a:cubicBezTo>
                <a:cubicBezTo>
                  <a:pt x="183" y="94"/>
                  <a:pt x="183" y="94"/>
                  <a:pt x="183" y="93"/>
                </a:cubicBezTo>
                <a:cubicBezTo>
                  <a:pt x="182" y="94"/>
                  <a:pt x="181" y="95"/>
                  <a:pt x="180" y="96"/>
                </a:cubicBezTo>
                <a:cubicBezTo>
                  <a:pt x="176" y="101"/>
                  <a:pt x="172" y="105"/>
                  <a:pt x="168" y="110"/>
                </a:cubicBezTo>
                <a:cubicBezTo>
                  <a:pt x="167" y="110"/>
                  <a:pt x="166" y="111"/>
                  <a:pt x="166" y="111"/>
                </a:cubicBezTo>
                <a:cubicBezTo>
                  <a:pt x="163" y="117"/>
                  <a:pt x="161" y="122"/>
                  <a:pt x="159" y="128"/>
                </a:cubicBezTo>
                <a:cubicBezTo>
                  <a:pt x="159" y="128"/>
                  <a:pt x="160" y="127"/>
                  <a:pt x="160" y="127"/>
                </a:cubicBezTo>
                <a:cubicBezTo>
                  <a:pt x="164" y="122"/>
                  <a:pt x="167" y="118"/>
                  <a:pt x="171" y="113"/>
                </a:cubicBezTo>
                <a:cubicBezTo>
                  <a:pt x="171" y="113"/>
                  <a:pt x="172" y="112"/>
                  <a:pt x="172" y="112"/>
                </a:cubicBezTo>
                <a:cubicBezTo>
                  <a:pt x="173" y="111"/>
                  <a:pt x="174" y="111"/>
                  <a:pt x="174" y="111"/>
                </a:cubicBezTo>
                <a:cubicBezTo>
                  <a:pt x="175" y="111"/>
                  <a:pt x="175" y="112"/>
                  <a:pt x="175" y="113"/>
                </a:cubicBezTo>
                <a:cubicBezTo>
                  <a:pt x="175" y="114"/>
                  <a:pt x="175" y="114"/>
                  <a:pt x="175" y="115"/>
                </a:cubicBezTo>
                <a:cubicBezTo>
                  <a:pt x="174" y="116"/>
                  <a:pt x="174" y="117"/>
                  <a:pt x="174" y="117"/>
                </a:cubicBezTo>
                <a:cubicBezTo>
                  <a:pt x="171" y="122"/>
                  <a:pt x="169" y="127"/>
                  <a:pt x="167" y="132"/>
                </a:cubicBezTo>
                <a:cubicBezTo>
                  <a:pt x="167" y="133"/>
                  <a:pt x="167" y="133"/>
                  <a:pt x="167" y="133"/>
                </a:cubicBezTo>
                <a:close/>
                <a:moveTo>
                  <a:pt x="143" y="163"/>
                </a:moveTo>
                <a:cubicBezTo>
                  <a:pt x="143" y="163"/>
                  <a:pt x="143" y="163"/>
                  <a:pt x="143" y="163"/>
                </a:cubicBezTo>
                <a:cubicBezTo>
                  <a:pt x="143" y="163"/>
                  <a:pt x="144" y="163"/>
                  <a:pt x="144" y="162"/>
                </a:cubicBezTo>
                <a:cubicBezTo>
                  <a:pt x="148" y="157"/>
                  <a:pt x="153" y="151"/>
                  <a:pt x="157" y="146"/>
                </a:cubicBezTo>
                <a:cubicBezTo>
                  <a:pt x="158" y="145"/>
                  <a:pt x="159" y="145"/>
                  <a:pt x="159" y="144"/>
                </a:cubicBezTo>
                <a:cubicBezTo>
                  <a:pt x="160" y="144"/>
                  <a:pt x="161" y="143"/>
                  <a:pt x="161" y="144"/>
                </a:cubicBezTo>
                <a:cubicBezTo>
                  <a:pt x="162" y="144"/>
                  <a:pt x="162" y="145"/>
                  <a:pt x="161" y="146"/>
                </a:cubicBezTo>
                <a:cubicBezTo>
                  <a:pt x="161" y="146"/>
                  <a:pt x="160" y="147"/>
                  <a:pt x="160" y="148"/>
                </a:cubicBezTo>
                <a:cubicBezTo>
                  <a:pt x="156" y="154"/>
                  <a:pt x="153" y="160"/>
                  <a:pt x="149" y="165"/>
                </a:cubicBezTo>
                <a:cubicBezTo>
                  <a:pt x="149" y="166"/>
                  <a:pt x="149" y="166"/>
                  <a:pt x="149" y="167"/>
                </a:cubicBezTo>
                <a:cubicBezTo>
                  <a:pt x="149" y="166"/>
                  <a:pt x="149" y="166"/>
                  <a:pt x="150" y="166"/>
                </a:cubicBezTo>
                <a:cubicBezTo>
                  <a:pt x="151" y="165"/>
                  <a:pt x="152" y="163"/>
                  <a:pt x="153" y="162"/>
                </a:cubicBezTo>
                <a:cubicBezTo>
                  <a:pt x="157" y="158"/>
                  <a:pt x="160" y="153"/>
                  <a:pt x="164" y="149"/>
                </a:cubicBezTo>
                <a:cubicBezTo>
                  <a:pt x="165" y="148"/>
                  <a:pt x="165" y="148"/>
                  <a:pt x="166" y="148"/>
                </a:cubicBezTo>
                <a:cubicBezTo>
                  <a:pt x="166" y="147"/>
                  <a:pt x="167" y="147"/>
                  <a:pt x="167" y="147"/>
                </a:cubicBezTo>
                <a:cubicBezTo>
                  <a:pt x="168" y="145"/>
                  <a:pt x="168" y="143"/>
                  <a:pt x="168" y="141"/>
                </a:cubicBezTo>
                <a:cubicBezTo>
                  <a:pt x="169" y="138"/>
                  <a:pt x="169" y="136"/>
                  <a:pt x="170" y="134"/>
                </a:cubicBezTo>
                <a:cubicBezTo>
                  <a:pt x="169" y="134"/>
                  <a:pt x="169" y="135"/>
                  <a:pt x="169" y="135"/>
                </a:cubicBezTo>
                <a:cubicBezTo>
                  <a:pt x="167" y="137"/>
                  <a:pt x="166" y="138"/>
                  <a:pt x="165" y="140"/>
                </a:cubicBezTo>
                <a:cubicBezTo>
                  <a:pt x="165" y="141"/>
                  <a:pt x="164" y="141"/>
                  <a:pt x="164" y="141"/>
                </a:cubicBezTo>
                <a:cubicBezTo>
                  <a:pt x="163" y="142"/>
                  <a:pt x="163" y="142"/>
                  <a:pt x="162" y="142"/>
                </a:cubicBezTo>
                <a:cubicBezTo>
                  <a:pt x="162" y="141"/>
                  <a:pt x="162" y="141"/>
                  <a:pt x="162" y="140"/>
                </a:cubicBezTo>
                <a:cubicBezTo>
                  <a:pt x="162" y="140"/>
                  <a:pt x="162" y="139"/>
                  <a:pt x="162" y="139"/>
                </a:cubicBezTo>
                <a:cubicBezTo>
                  <a:pt x="162" y="138"/>
                  <a:pt x="163" y="137"/>
                  <a:pt x="163" y="136"/>
                </a:cubicBezTo>
                <a:cubicBezTo>
                  <a:pt x="166" y="130"/>
                  <a:pt x="169" y="123"/>
                  <a:pt x="171" y="117"/>
                </a:cubicBezTo>
                <a:cubicBezTo>
                  <a:pt x="171" y="117"/>
                  <a:pt x="172" y="116"/>
                  <a:pt x="172" y="116"/>
                </a:cubicBezTo>
                <a:cubicBezTo>
                  <a:pt x="168" y="119"/>
                  <a:pt x="153" y="139"/>
                  <a:pt x="152" y="142"/>
                </a:cubicBezTo>
                <a:cubicBezTo>
                  <a:pt x="154" y="142"/>
                  <a:pt x="154" y="143"/>
                  <a:pt x="153" y="144"/>
                </a:cubicBezTo>
                <a:cubicBezTo>
                  <a:pt x="153" y="145"/>
                  <a:pt x="152" y="146"/>
                  <a:pt x="152" y="147"/>
                </a:cubicBezTo>
                <a:cubicBezTo>
                  <a:pt x="149" y="152"/>
                  <a:pt x="146" y="157"/>
                  <a:pt x="144" y="162"/>
                </a:cubicBezTo>
                <a:cubicBezTo>
                  <a:pt x="143" y="162"/>
                  <a:pt x="143" y="163"/>
                  <a:pt x="143" y="163"/>
                </a:cubicBezTo>
                <a:close/>
                <a:moveTo>
                  <a:pt x="242" y="71"/>
                </a:moveTo>
                <a:cubicBezTo>
                  <a:pt x="236" y="86"/>
                  <a:pt x="231" y="101"/>
                  <a:pt x="227" y="116"/>
                </a:cubicBezTo>
                <a:cubicBezTo>
                  <a:pt x="228" y="116"/>
                  <a:pt x="228" y="116"/>
                  <a:pt x="228" y="116"/>
                </a:cubicBezTo>
                <a:cubicBezTo>
                  <a:pt x="230" y="116"/>
                  <a:pt x="231" y="116"/>
                  <a:pt x="233" y="117"/>
                </a:cubicBezTo>
                <a:cubicBezTo>
                  <a:pt x="234" y="117"/>
                  <a:pt x="235" y="117"/>
                  <a:pt x="236" y="116"/>
                </a:cubicBezTo>
                <a:cubicBezTo>
                  <a:pt x="236" y="116"/>
                  <a:pt x="237" y="115"/>
                  <a:pt x="237" y="115"/>
                </a:cubicBezTo>
                <a:cubicBezTo>
                  <a:pt x="237" y="111"/>
                  <a:pt x="238" y="107"/>
                  <a:pt x="238" y="103"/>
                </a:cubicBezTo>
                <a:cubicBezTo>
                  <a:pt x="240" y="93"/>
                  <a:pt x="241" y="84"/>
                  <a:pt x="243" y="74"/>
                </a:cubicBezTo>
                <a:cubicBezTo>
                  <a:pt x="243" y="73"/>
                  <a:pt x="243" y="72"/>
                  <a:pt x="243" y="71"/>
                </a:cubicBezTo>
                <a:cubicBezTo>
                  <a:pt x="243" y="71"/>
                  <a:pt x="242" y="71"/>
                  <a:pt x="242" y="71"/>
                </a:cubicBezTo>
                <a:close/>
                <a:moveTo>
                  <a:pt x="89" y="126"/>
                </a:moveTo>
                <a:cubicBezTo>
                  <a:pt x="90" y="119"/>
                  <a:pt x="91" y="113"/>
                  <a:pt x="94" y="107"/>
                </a:cubicBezTo>
                <a:cubicBezTo>
                  <a:pt x="93" y="105"/>
                  <a:pt x="93" y="104"/>
                  <a:pt x="92" y="103"/>
                </a:cubicBezTo>
                <a:cubicBezTo>
                  <a:pt x="91" y="100"/>
                  <a:pt x="91" y="97"/>
                  <a:pt x="90" y="94"/>
                </a:cubicBezTo>
                <a:cubicBezTo>
                  <a:pt x="90" y="94"/>
                  <a:pt x="90" y="94"/>
                  <a:pt x="90" y="93"/>
                </a:cubicBezTo>
                <a:cubicBezTo>
                  <a:pt x="89" y="94"/>
                  <a:pt x="89" y="94"/>
                  <a:pt x="89" y="94"/>
                </a:cubicBezTo>
                <a:cubicBezTo>
                  <a:pt x="89" y="99"/>
                  <a:pt x="89" y="104"/>
                  <a:pt x="88" y="108"/>
                </a:cubicBezTo>
                <a:cubicBezTo>
                  <a:pt x="88" y="110"/>
                  <a:pt x="87" y="112"/>
                  <a:pt x="87" y="113"/>
                </a:cubicBezTo>
                <a:cubicBezTo>
                  <a:pt x="87" y="114"/>
                  <a:pt x="86" y="114"/>
                  <a:pt x="86" y="114"/>
                </a:cubicBezTo>
                <a:cubicBezTo>
                  <a:pt x="85" y="114"/>
                  <a:pt x="84" y="114"/>
                  <a:pt x="84" y="113"/>
                </a:cubicBezTo>
                <a:cubicBezTo>
                  <a:pt x="84" y="113"/>
                  <a:pt x="83" y="112"/>
                  <a:pt x="83" y="111"/>
                </a:cubicBezTo>
                <a:cubicBezTo>
                  <a:pt x="82" y="108"/>
                  <a:pt x="82" y="106"/>
                  <a:pt x="81" y="104"/>
                </a:cubicBezTo>
                <a:cubicBezTo>
                  <a:pt x="81" y="102"/>
                  <a:pt x="81" y="100"/>
                  <a:pt x="80" y="97"/>
                </a:cubicBezTo>
                <a:cubicBezTo>
                  <a:pt x="80" y="98"/>
                  <a:pt x="80" y="98"/>
                  <a:pt x="80" y="99"/>
                </a:cubicBezTo>
                <a:cubicBezTo>
                  <a:pt x="79" y="102"/>
                  <a:pt x="79" y="105"/>
                  <a:pt x="79" y="109"/>
                </a:cubicBezTo>
                <a:cubicBezTo>
                  <a:pt x="78" y="112"/>
                  <a:pt x="77" y="116"/>
                  <a:pt x="77" y="120"/>
                </a:cubicBezTo>
                <a:cubicBezTo>
                  <a:pt x="76" y="121"/>
                  <a:pt x="76" y="122"/>
                  <a:pt x="75" y="123"/>
                </a:cubicBezTo>
                <a:cubicBezTo>
                  <a:pt x="75" y="125"/>
                  <a:pt x="75" y="127"/>
                  <a:pt x="76" y="129"/>
                </a:cubicBezTo>
                <a:cubicBezTo>
                  <a:pt x="77" y="129"/>
                  <a:pt x="77" y="128"/>
                  <a:pt x="78" y="128"/>
                </a:cubicBezTo>
                <a:cubicBezTo>
                  <a:pt x="79" y="128"/>
                  <a:pt x="79" y="127"/>
                  <a:pt x="79" y="127"/>
                </a:cubicBezTo>
                <a:cubicBezTo>
                  <a:pt x="79" y="126"/>
                  <a:pt x="80" y="125"/>
                  <a:pt x="80" y="124"/>
                </a:cubicBezTo>
                <a:cubicBezTo>
                  <a:pt x="80" y="121"/>
                  <a:pt x="81" y="118"/>
                  <a:pt x="82" y="116"/>
                </a:cubicBezTo>
                <a:cubicBezTo>
                  <a:pt x="82" y="115"/>
                  <a:pt x="83" y="114"/>
                  <a:pt x="83" y="114"/>
                </a:cubicBezTo>
                <a:cubicBezTo>
                  <a:pt x="84" y="114"/>
                  <a:pt x="85" y="115"/>
                  <a:pt x="85" y="116"/>
                </a:cubicBezTo>
                <a:cubicBezTo>
                  <a:pt x="85" y="118"/>
                  <a:pt x="85" y="119"/>
                  <a:pt x="86" y="121"/>
                </a:cubicBezTo>
                <a:cubicBezTo>
                  <a:pt x="86" y="123"/>
                  <a:pt x="86" y="124"/>
                  <a:pt x="86" y="126"/>
                </a:cubicBezTo>
                <a:cubicBezTo>
                  <a:pt x="87" y="126"/>
                  <a:pt x="88" y="126"/>
                  <a:pt x="89" y="126"/>
                </a:cubicBezTo>
                <a:close/>
                <a:moveTo>
                  <a:pt x="52" y="176"/>
                </a:moveTo>
                <a:cubicBezTo>
                  <a:pt x="52" y="176"/>
                  <a:pt x="52" y="176"/>
                  <a:pt x="52" y="176"/>
                </a:cubicBezTo>
                <a:cubicBezTo>
                  <a:pt x="52" y="176"/>
                  <a:pt x="52" y="175"/>
                  <a:pt x="52" y="175"/>
                </a:cubicBezTo>
                <a:cubicBezTo>
                  <a:pt x="53" y="168"/>
                  <a:pt x="53" y="161"/>
                  <a:pt x="52" y="153"/>
                </a:cubicBezTo>
                <a:cubicBezTo>
                  <a:pt x="52" y="149"/>
                  <a:pt x="52" y="145"/>
                  <a:pt x="52" y="140"/>
                </a:cubicBezTo>
                <a:cubicBezTo>
                  <a:pt x="52" y="139"/>
                  <a:pt x="52" y="138"/>
                  <a:pt x="53" y="138"/>
                </a:cubicBezTo>
                <a:cubicBezTo>
                  <a:pt x="54" y="138"/>
                  <a:pt x="54" y="139"/>
                  <a:pt x="54" y="140"/>
                </a:cubicBezTo>
                <a:cubicBezTo>
                  <a:pt x="54" y="142"/>
                  <a:pt x="54" y="143"/>
                  <a:pt x="54" y="145"/>
                </a:cubicBezTo>
                <a:cubicBezTo>
                  <a:pt x="55" y="149"/>
                  <a:pt x="55" y="153"/>
                  <a:pt x="56" y="157"/>
                </a:cubicBezTo>
                <a:cubicBezTo>
                  <a:pt x="56" y="158"/>
                  <a:pt x="56" y="158"/>
                  <a:pt x="56" y="159"/>
                </a:cubicBezTo>
                <a:cubicBezTo>
                  <a:pt x="57" y="155"/>
                  <a:pt x="59" y="142"/>
                  <a:pt x="58" y="140"/>
                </a:cubicBezTo>
                <a:cubicBezTo>
                  <a:pt x="58" y="142"/>
                  <a:pt x="58" y="143"/>
                  <a:pt x="57" y="144"/>
                </a:cubicBezTo>
                <a:cubicBezTo>
                  <a:pt x="57" y="144"/>
                  <a:pt x="57" y="145"/>
                  <a:pt x="57" y="145"/>
                </a:cubicBezTo>
                <a:cubicBezTo>
                  <a:pt x="56" y="146"/>
                  <a:pt x="55" y="146"/>
                  <a:pt x="55" y="145"/>
                </a:cubicBezTo>
                <a:cubicBezTo>
                  <a:pt x="55" y="144"/>
                  <a:pt x="55" y="144"/>
                  <a:pt x="54" y="143"/>
                </a:cubicBezTo>
                <a:cubicBezTo>
                  <a:pt x="54" y="141"/>
                  <a:pt x="54" y="139"/>
                  <a:pt x="54" y="137"/>
                </a:cubicBezTo>
                <a:cubicBezTo>
                  <a:pt x="54" y="133"/>
                  <a:pt x="54" y="129"/>
                  <a:pt x="54" y="125"/>
                </a:cubicBezTo>
                <a:cubicBezTo>
                  <a:pt x="54" y="124"/>
                  <a:pt x="54" y="124"/>
                  <a:pt x="53" y="123"/>
                </a:cubicBezTo>
                <a:cubicBezTo>
                  <a:pt x="53" y="123"/>
                  <a:pt x="52" y="123"/>
                  <a:pt x="52" y="124"/>
                </a:cubicBezTo>
                <a:cubicBezTo>
                  <a:pt x="52" y="124"/>
                  <a:pt x="52" y="125"/>
                  <a:pt x="51" y="126"/>
                </a:cubicBezTo>
                <a:cubicBezTo>
                  <a:pt x="49" y="132"/>
                  <a:pt x="48" y="138"/>
                  <a:pt x="47" y="144"/>
                </a:cubicBezTo>
                <a:cubicBezTo>
                  <a:pt x="47" y="145"/>
                  <a:pt x="47" y="146"/>
                  <a:pt x="47" y="146"/>
                </a:cubicBezTo>
                <a:cubicBezTo>
                  <a:pt x="47" y="147"/>
                  <a:pt x="47" y="148"/>
                  <a:pt x="47" y="149"/>
                </a:cubicBezTo>
                <a:cubicBezTo>
                  <a:pt x="48" y="154"/>
                  <a:pt x="49" y="159"/>
                  <a:pt x="50" y="164"/>
                </a:cubicBezTo>
                <a:cubicBezTo>
                  <a:pt x="50" y="168"/>
                  <a:pt x="51" y="171"/>
                  <a:pt x="52" y="175"/>
                </a:cubicBezTo>
                <a:cubicBezTo>
                  <a:pt x="52" y="175"/>
                  <a:pt x="52" y="176"/>
                  <a:pt x="52" y="176"/>
                </a:cubicBezTo>
                <a:close/>
                <a:moveTo>
                  <a:pt x="222" y="70"/>
                </a:moveTo>
                <a:cubicBezTo>
                  <a:pt x="223" y="70"/>
                  <a:pt x="223" y="71"/>
                  <a:pt x="223" y="72"/>
                </a:cubicBezTo>
                <a:cubicBezTo>
                  <a:pt x="223" y="73"/>
                  <a:pt x="223" y="74"/>
                  <a:pt x="223" y="74"/>
                </a:cubicBezTo>
                <a:cubicBezTo>
                  <a:pt x="223" y="77"/>
                  <a:pt x="222" y="80"/>
                  <a:pt x="222" y="83"/>
                </a:cubicBezTo>
                <a:cubicBezTo>
                  <a:pt x="222" y="89"/>
                  <a:pt x="221" y="95"/>
                  <a:pt x="220" y="100"/>
                </a:cubicBezTo>
                <a:cubicBezTo>
                  <a:pt x="220" y="101"/>
                  <a:pt x="220" y="103"/>
                  <a:pt x="220" y="104"/>
                </a:cubicBezTo>
                <a:cubicBezTo>
                  <a:pt x="223" y="96"/>
                  <a:pt x="225" y="87"/>
                  <a:pt x="227" y="79"/>
                </a:cubicBezTo>
                <a:cubicBezTo>
                  <a:pt x="226" y="79"/>
                  <a:pt x="225" y="78"/>
                  <a:pt x="225" y="77"/>
                </a:cubicBezTo>
                <a:cubicBezTo>
                  <a:pt x="225" y="77"/>
                  <a:pt x="226" y="76"/>
                  <a:pt x="226" y="76"/>
                </a:cubicBezTo>
                <a:cubicBezTo>
                  <a:pt x="227" y="75"/>
                  <a:pt x="227" y="75"/>
                  <a:pt x="227" y="75"/>
                </a:cubicBezTo>
                <a:cubicBezTo>
                  <a:pt x="227" y="75"/>
                  <a:pt x="228" y="75"/>
                  <a:pt x="228" y="75"/>
                </a:cubicBezTo>
                <a:cubicBezTo>
                  <a:pt x="228" y="73"/>
                  <a:pt x="229" y="72"/>
                  <a:pt x="228" y="70"/>
                </a:cubicBezTo>
                <a:cubicBezTo>
                  <a:pt x="228" y="70"/>
                  <a:pt x="228" y="69"/>
                  <a:pt x="229" y="69"/>
                </a:cubicBezTo>
                <a:cubicBezTo>
                  <a:pt x="229" y="68"/>
                  <a:pt x="230" y="68"/>
                  <a:pt x="230" y="67"/>
                </a:cubicBezTo>
                <a:cubicBezTo>
                  <a:pt x="230" y="65"/>
                  <a:pt x="231" y="65"/>
                  <a:pt x="232" y="66"/>
                </a:cubicBezTo>
                <a:cubicBezTo>
                  <a:pt x="235" y="63"/>
                  <a:pt x="239" y="62"/>
                  <a:pt x="243" y="62"/>
                </a:cubicBezTo>
                <a:cubicBezTo>
                  <a:pt x="243" y="61"/>
                  <a:pt x="244" y="60"/>
                  <a:pt x="244" y="59"/>
                </a:cubicBezTo>
                <a:cubicBezTo>
                  <a:pt x="244" y="59"/>
                  <a:pt x="244" y="58"/>
                  <a:pt x="244" y="58"/>
                </a:cubicBezTo>
                <a:cubicBezTo>
                  <a:pt x="242" y="58"/>
                  <a:pt x="240" y="58"/>
                  <a:pt x="239" y="58"/>
                </a:cubicBezTo>
                <a:cubicBezTo>
                  <a:pt x="235" y="58"/>
                  <a:pt x="232" y="60"/>
                  <a:pt x="229" y="62"/>
                </a:cubicBezTo>
                <a:cubicBezTo>
                  <a:pt x="227" y="64"/>
                  <a:pt x="225" y="67"/>
                  <a:pt x="222" y="69"/>
                </a:cubicBezTo>
                <a:cubicBezTo>
                  <a:pt x="222" y="69"/>
                  <a:pt x="222" y="69"/>
                  <a:pt x="222" y="70"/>
                </a:cubicBezTo>
                <a:close/>
                <a:moveTo>
                  <a:pt x="90" y="139"/>
                </a:moveTo>
                <a:cubicBezTo>
                  <a:pt x="92" y="139"/>
                  <a:pt x="93" y="139"/>
                  <a:pt x="95" y="139"/>
                </a:cubicBezTo>
                <a:cubicBezTo>
                  <a:pt x="98" y="139"/>
                  <a:pt x="100" y="139"/>
                  <a:pt x="103" y="140"/>
                </a:cubicBezTo>
                <a:cubicBezTo>
                  <a:pt x="105" y="141"/>
                  <a:pt x="107" y="141"/>
                  <a:pt x="109" y="142"/>
                </a:cubicBezTo>
                <a:cubicBezTo>
                  <a:pt x="112" y="143"/>
                  <a:pt x="114" y="144"/>
                  <a:pt x="115" y="146"/>
                </a:cubicBezTo>
                <a:cubicBezTo>
                  <a:pt x="119" y="149"/>
                  <a:pt x="122" y="154"/>
                  <a:pt x="124" y="158"/>
                </a:cubicBezTo>
                <a:cubicBezTo>
                  <a:pt x="124" y="159"/>
                  <a:pt x="124" y="160"/>
                  <a:pt x="124" y="160"/>
                </a:cubicBezTo>
                <a:cubicBezTo>
                  <a:pt x="124" y="162"/>
                  <a:pt x="125" y="164"/>
                  <a:pt x="125" y="166"/>
                </a:cubicBezTo>
                <a:cubicBezTo>
                  <a:pt x="125" y="170"/>
                  <a:pt x="125" y="175"/>
                  <a:pt x="126" y="179"/>
                </a:cubicBezTo>
                <a:cubicBezTo>
                  <a:pt x="126" y="179"/>
                  <a:pt x="126" y="180"/>
                  <a:pt x="126" y="180"/>
                </a:cubicBezTo>
                <a:cubicBezTo>
                  <a:pt x="126" y="180"/>
                  <a:pt x="126" y="180"/>
                  <a:pt x="126" y="180"/>
                </a:cubicBezTo>
                <a:cubicBezTo>
                  <a:pt x="126" y="179"/>
                  <a:pt x="126" y="179"/>
                  <a:pt x="126" y="179"/>
                </a:cubicBezTo>
                <a:cubicBezTo>
                  <a:pt x="127" y="177"/>
                  <a:pt x="128" y="175"/>
                  <a:pt x="128" y="173"/>
                </a:cubicBezTo>
                <a:cubicBezTo>
                  <a:pt x="129" y="171"/>
                  <a:pt x="129" y="170"/>
                  <a:pt x="129" y="169"/>
                </a:cubicBezTo>
                <a:cubicBezTo>
                  <a:pt x="129" y="166"/>
                  <a:pt x="129" y="164"/>
                  <a:pt x="129" y="162"/>
                </a:cubicBezTo>
                <a:cubicBezTo>
                  <a:pt x="128" y="158"/>
                  <a:pt x="126" y="154"/>
                  <a:pt x="124" y="150"/>
                </a:cubicBezTo>
                <a:cubicBezTo>
                  <a:pt x="121" y="146"/>
                  <a:pt x="118" y="143"/>
                  <a:pt x="113" y="141"/>
                </a:cubicBezTo>
                <a:cubicBezTo>
                  <a:pt x="112" y="141"/>
                  <a:pt x="110" y="140"/>
                  <a:pt x="108" y="139"/>
                </a:cubicBezTo>
                <a:cubicBezTo>
                  <a:pt x="104" y="138"/>
                  <a:pt x="100" y="138"/>
                  <a:pt x="95" y="138"/>
                </a:cubicBezTo>
                <a:cubicBezTo>
                  <a:pt x="94" y="138"/>
                  <a:pt x="92" y="138"/>
                  <a:pt x="90" y="139"/>
                </a:cubicBezTo>
                <a:close/>
                <a:moveTo>
                  <a:pt x="139" y="150"/>
                </a:moveTo>
                <a:cubicBezTo>
                  <a:pt x="139" y="150"/>
                  <a:pt x="140" y="150"/>
                  <a:pt x="140" y="150"/>
                </a:cubicBezTo>
                <a:cubicBezTo>
                  <a:pt x="141" y="148"/>
                  <a:pt x="142" y="146"/>
                  <a:pt x="144" y="144"/>
                </a:cubicBezTo>
                <a:cubicBezTo>
                  <a:pt x="144" y="144"/>
                  <a:pt x="144" y="144"/>
                  <a:pt x="144" y="143"/>
                </a:cubicBezTo>
                <a:cubicBezTo>
                  <a:pt x="143" y="141"/>
                  <a:pt x="144" y="140"/>
                  <a:pt x="146" y="140"/>
                </a:cubicBezTo>
                <a:cubicBezTo>
                  <a:pt x="147" y="140"/>
                  <a:pt x="147" y="140"/>
                  <a:pt x="148" y="141"/>
                </a:cubicBezTo>
                <a:cubicBezTo>
                  <a:pt x="148" y="142"/>
                  <a:pt x="148" y="143"/>
                  <a:pt x="148" y="143"/>
                </a:cubicBezTo>
                <a:cubicBezTo>
                  <a:pt x="147" y="144"/>
                  <a:pt x="146" y="145"/>
                  <a:pt x="145" y="147"/>
                </a:cubicBezTo>
                <a:cubicBezTo>
                  <a:pt x="144" y="148"/>
                  <a:pt x="143" y="150"/>
                  <a:pt x="142" y="152"/>
                </a:cubicBezTo>
                <a:cubicBezTo>
                  <a:pt x="142" y="152"/>
                  <a:pt x="142" y="152"/>
                  <a:pt x="142" y="152"/>
                </a:cubicBezTo>
                <a:cubicBezTo>
                  <a:pt x="142" y="151"/>
                  <a:pt x="142" y="151"/>
                  <a:pt x="143" y="151"/>
                </a:cubicBezTo>
                <a:cubicBezTo>
                  <a:pt x="144" y="150"/>
                  <a:pt x="145" y="149"/>
                  <a:pt x="146" y="147"/>
                </a:cubicBezTo>
                <a:cubicBezTo>
                  <a:pt x="147" y="146"/>
                  <a:pt x="148" y="146"/>
                  <a:pt x="148" y="144"/>
                </a:cubicBezTo>
                <a:cubicBezTo>
                  <a:pt x="148" y="144"/>
                  <a:pt x="148" y="144"/>
                  <a:pt x="148" y="144"/>
                </a:cubicBezTo>
                <a:cubicBezTo>
                  <a:pt x="150" y="140"/>
                  <a:pt x="152" y="136"/>
                  <a:pt x="154" y="133"/>
                </a:cubicBezTo>
                <a:cubicBezTo>
                  <a:pt x="157" y="127"/>
                  <a:pt x="160" y="120"/>
                  <a:pt x="162" y="114"/>
                </a:cubicBezTo>
                <a:cubicBezTo>
                  <a:pt x="162" y="114"/>
                  <a:pt x="162" y="113"/>
                  <a:pt x="163" y="113"/>
                </a:cubicBezTo>
                <a:cubicBezTo>
                  <a:pt x="162" y="113"/>
                  <a:pt x="162" y="113"/>
                  <a:pt x="162" y="114"/>
                </a:cubicBezTo>
                <a:cubicBezTo>
                  <a:pt x="159" y="116"/>
                  <a:pt x="157" y="119"/>
                  <a:pt x="155" y="122"/>
                </a:cubicBezTo>
                <a:cubicBezTo>
                  <a:pt x="150" y="128"/>
                  <a:pt x="145" y="135"/>
                  <a:pt x="141" y="142"/>
                </a:cubicBezTo>
                <a:cubicBezTo>
                  <a:pt x="141" y="142"/>
                  <a:pt x="140" y="143"/>
                  <a:pt x="139" y="144"/>
                </a:cubicBezTo>
                <a:cubicBezTo>
                  <a:pt x="139" y="144"/>
                  <a:pt x="139" y="145"/>
                  <a:pt x="139" y="145"/>
                </a:cubicBezTo>
                <a:cubicBezTo>
                  <a:pt x="139" y="147"/>
                  <a:pt x="139" y="149"/>
                  <a:pt x="139" y="150"/>
                </a:cubicBezTo>
                <a:close/>
                <a:moveTo>
                  <a:pt x="174" y="167"/>
                </a:moveTo>
                <a:cubicBezTo>
                  <a:pt x="172" y="169"/>
                  <a:pt x="170" y="170"/>
                  <a:pt x="168" y="172"/>
                </a:cubicBezTo>
                <a:cubicBezTo>
                  <a:pt x="167" y="174"/>
                  <a:pt x="165" y="176"/>
                  <a:pt x="163" y="178"/>
                </a:cubicBezTo>
                <a:cubicBezTo>
                  <a:pt x="163" y="178"/>
                  <a:pt x="162" y="179"/>
                  <a:pt x="162" y="179"/>
                </a:cubicBezTo>
                <a:cubicBezTo>
                  <a:pt x="161" y="180"/>
                  <a:pt x="161" y="180"/>
                  <a:pt x="160" y="180"/>
                </a:cubicBezTo>
                <a:cubicBezTo>
                  <a:pt x="160" y="179"/>
                  <a:pt x="160" y="179"/>
                  <a:pt x="160" y="178"/>
                </a:cubicBezTo>
                <a:cubicBezTo>
                  <a:pt x="160" y="177"/>
                  <a:pt x="160" y="176"/>
                  <a:pt x="161" y="176"/>
                </a:cubicBezTo>
                <a:cubicBezTo>
                  <a:pt x="163" y="172"/>
                  <a:pt x="164" y="169"/>
                  <a:pt x="166" y="165"/>
                </a:cubicBezTo>
                <a:cubicBezTo>
                  <a:pt x="167" y="164"/>
                  <a:pt x="167" y="163"/>
                  <a:pt x="167" y="162"/>
                </a:cubicBezTo>
                <a:cubicBezTo>
                  <a:pt x="166" y="162"/>
                  <a:pt x="166" y="162"/>
                  <a:pt x="166" y="163"/>
                </a:cubicBezTo>
                <a:cubicBezTo>
                  <a:pt x="161" y="168"/>
                  <a:pt x="156" y="174"/>
                  <a:pt x="151" y="180"/>
                </a:cubicBezTo>
                <a:cubicBezTo>
                  <a:pt x="151" y="180"/>
                  <a:pt x="151" y="180"/>
                  <a:pt x="151" y="180"/>
                </a:cubicBezTo>
                <a:cubicBezTo>
                  <a:pt x="151" y="181"/>
                  <a:pt x="151" y="181"/>
                  <a:pt x="151" y="181"/>
                </a:cubicBezTo>
                <a:cubicBezTo>
                  <a:pt x="151" y="181"/>
                  <a:pt x="152" y="181"/>
                  <a:pt x="152" y="181"/>
                </a:cubicBezTo>
                <a:cubicBezTo>
                  <a:pt x="156" y="181"/>
                  <a:pt x="159" y="181"/>
                  <a:pt x="163" y="181"/>
                </a:cubicBezTo>
                <a:cubicBezTo>
                  <a:pt x="164" y="181"/>
                  <a:pt x="165" y="181"/>
                  <a:pt x="166" y="183"/>
                </a:cubicBezTo>
                <a:cubicBezTo>
                  <a:pt x="166" y="183"/>
                  <a:pt x="166" y="183"/>
                  <a:pt x="166" y="183"/>
                </a:cubicBezTo>
                <a:cubicBezTo>
                  <a:pt x="167" y="183"/>
                  <a:pt x="168" y="183"/>
                  <a:pt x="169" y="182"/>
                </a:cubicBezTo>
                <a:cubicBezTo>
                  <a:pt x="169" y="181"/>
                  <a:pt x="170" y="181"/>
                  <a:pt x="170" y="180"/>
                </a:cubicBezTo>
                <a:cubicBezTo>
                  <a:pt x="171" y="176"/>
                  <a:pt x="173" y="173"/>
                  <a:pt x="174" y="170"/>
                </a:cubicBezTo>
                <a:cubicBezTo>
                  <a:pt x="174" y="170"/>
                  <a:pt x="174" y="169"/>
                  <a:pt x="174" y="169"/>
                </a:cubicBezTo>
                <a:cubicBezTo>
                  <a:pt x="174" y="168"/>
                  <a:pt x="174" y="168"/>
                  <a:pt x="174" y="167"/>
                </a:cubicBezTo>
                <a:close/>
                <a:moveTo>
                  <a:pt x="8" y="120"/>
                </a:moveTo>
                <a:cubicBezTo>
                  <a:pt x="8" y="120"/>
                  <a:pt x="8" y="121"/>
                  <a:pt x="8" y="121"/>
                </a:cubicBezTo>
                <a:cubicBezTo>
                  <a:pt x="8" y="124"/>
                  <a:pt x="8" y="127"/>
                  <a:pt x="8" y="129"/>
                </a:cubicBezTo>
                <a:cubicBezTo>
                  <a:pt x="8" y="136"/>
                  <a:pt x="8" y="143"/>
                  <a:pt x="9" y="150"/>
                </a:cubicBezTo>
                <a:cubicBezTo>
                  <a:pt x="9" y="158"/>
                  <a:pt x="9" y="166"/>
                  <a:pt x="10" y="174"/>
                </a:cubicBezTo>
                <a:cubicBezTo>
                  <a:pt x="10" y="175"/>
                  <a:pt x="10" y="176"/>
                  <a:pt x="10" y="178"/>
                </a:cubicBezTo>
                <a:cubicBezTo>
                  <a:pt x="10" y="177"/>
                  <a:pt x="10" y="177"/>
                  <a:pt x="10" y="177"/>
                </a:cubicBezTo>
                <a:cubicBezTo>
                  <a:pt x="11" y="171"/>
                  <a:pt x="12" y="166"/>
                  <a:pt x="13" y="160"/>
                </a:cubicBezTo>
                <a:cubicBezTo>
                  <a:pt x="14" y="156"/>
                  <a:pt x="14" y="152"/>
                  <a:pt x="14" y="149"/>
                </a:cubicBezTo>
                <a:cubicBezTo>
                  <a:pt x="14" y="148"/>
                  <a:pt x="15" y="148"/>
                  <a:pt x="15" y="147"/>
                </a:cubicBezTo>
                <a:cubicBezTo>
                  <a:pt x="15" y="147"/>
                  <a:pt x="15" y="146"/>
                  <a:pt x="15" y="146"/>
                </a:cubicBezTo>
                <a:cubicBezTo>
                  <a:pt x="15" y="144"/>
                  <a:pt x="15" y="142"/>
                  <a:pt x="15" y="140"/>
                </a:cubicBezTo>
                <a:cubicBezTo>
                  <a:pt x="15" y="139"/>
                  <a:pt x="15" y="137"/>
                  <a:pt x="15" y="136"/>
                </a:cubicBezTo>
                <a:cubicBezTo>
                  <a:pt x="15" y="136"/>
                  <a:pt x="15" y="137"/>
                  <a:pt x="15" y="137"/>
                </a:cubicBezTo>
                <a:cubicBezTo>
                  <a:pt x="15" y="138"/>
                  <a:pt x="15" y="139"/>
                  <a:pt x="15" y="140"/>
                </a:cubicBezTo>
                <a:cubicBezTo>
                  <a:pt x="14" y="146"/>
                  <a:pt x="13" y="152"/>
                  <a:pt x="12" y="159"/>
                </a:cubicBezTo>
                <a:cubicBezTo>
                  <a:pt x="12" y="159"/>
                  <a:pt x="12" y="159"/>
                  <a:pt x="12" y="159"/>
                </a:cubicBezTo>
                <a:cubicBezTo>
                  <a:pt x="12" y="160"/>
                  <a:pt x="12" y="160"/>
                  <a:pt x="11" y="160"/>
                </a:cubicBezTo>
                <a:cubicBezTo>
                  <a:pt x="11" y="160"/>
                  <a:pt x="10" y="160"/>
                  <a:pt x="10" y="159"/>
                </a:cubicBezTo>
                <a:cubicBezTo>
                  <a:pt x="10" y="158"/>
                  <a:pt x="10" y="158"/>
                  <a:pt x="10" y="157"/>
                </a:cubicBezTo>
                <a:cubicBezTo>
                  <a:pt x="10" y="154"/>
                  <a:pt x="10" y="150"/>
                  <a:pt x="11" y="146"/>
                </a:cubicBezTo>
                <a:cubicBezTo>
                  <a:pt x="11" y="141"/>
                  <a:pt x="11" y="135"/>
                  <a:pt x="11" y="130"/>
                </a:cubicBezTo>
                <a:cubicBezTo>
                  <a:pt x="11" y="128"/>
                  <a:pt x="11" y="127"/>
                  <a:pt x="11" y="125"/>
                </a:cubicBezTo>
                <a:cubicBezTo>
                  <a:pt x="11" y="124"/>
                  <a:pt x="12" y="124"/>
                  <a:pt x="13" y="123"/>
                </a:cubicBezTo>
                <a:cubicBezTo>
                  <a:pt x="13" y="123"/>
                  <a:pt x="13" y="123"/>
                  <a:pt x="14" y="123"/>
                </a:cubicBezTo>
                <a:cubicBezTo>
                  <a:pt x="13" y="122"/>
                  <a:pt x="9" y="120"/>
                  <a:pt x="8" y="120"/>
                </a:cubicBezTo>
                <a:close/>
                <a:moveTo>
                  <a:pt x="220" y="75"/>
                </a:moveTo>
                <a:cubicBezTo>
                  <a:pt x="216" y="87"/>
                  <a:pt x="213" y="98"/>
                  <a:pt x="209" y="110"/>
                </a:cubicBezTo>
                <a:cubicBezTo>
                  <a:pt x="210" y="110"/>
                  <a:pt x="211" y="110"/>
                  <a:pt x="212" y="111"/>
                </a:cubicBezTo>
                <a:cubicBezTo>
                  <a:pt x="212" y="111"/>
                  <a:pt x="212" y="111"/>
                  <a:pt x="213" y="111"/>
                </a:cubicBezTo>
                <a:cubicBezTo>
                  <a:pt x="214" y="112"/>
                  <a:pt x="215" y="112"/>
                  <a:pt x="216" y="112"/>
                </a:cubicBezTo>
                <a:cubicBezTo>
                  <a:pt x="217" y="113"/>
                  <a:pt x="217" y="112"/>
                  <a:pt x="217" y="112"/>
                </a:cubicBezTo>
                <a:cubicBezTo>
                  <a:pt x="218" y="100"/>
                  <a:pt x="220" y="88"/>
                  <a:pt x="220" y="75"/>
                </a:cubicBezTo>
                <a:close/>
                <a:moveTo>
                  <a:pt x="30" y="172"/>
                </a:moveTo>
                <a:cubicBezTo>
                  <a:pt x="30" y="172"/>
                  <a:pt x="30" y="172"/>
                  <a:pt x="30" y="172"/>
                </a:cubicBezTo>
                <a:cubicBezTo>
                  <a:pt x="30" y="172"/>
                  <a:pt x="30" y="171"/>
                  <a:pt x="30" y="170"/>
                </a:cubicBezTo>
                <a:cubicBezTo>
                  <a:pt x="31" y="166"/>
                  <a:pt x="32" y="162"/>
                  <a:pt x="33" y="158"/>
                </a:cubicBezTo>
                <a:cubicBezTo>
                  <a:pt x="34" y="152"/>
                  <a:pt x="35" y="146"/>
                  <a:pt x="35" y="140"/>
                </a:cubicBezTo>
                <a:cubicBezTo>
                  <a:pt x="35" y="140"/>
                  <a:pt x="35" y="139"/>
                  <a:pt x="35" y="139"/>
                </a:cubicBezTo>
                <a:cubicBezTo>
                  <a:pt x="35" y="135"/>
                  <a:pt x="35" y="131"/>
                  <a:pt x="35" y="127"/>
                </a:cubicBezTo>
                <a:cubicBezTo>
                  <a:pt x="35" y="127"/>
                  <a:pt x="35" y="127"/>
                  <a:pt x="35" y="126"/>
                </a:cubicBezTo>
                <a:cubicBezTo>
                  <a:pt x="34" y="126"/>
                  <a:pt x="34" y="127"/>
                  <a:pt x="34" y="127"/>
                </a:cubicBezTo>
                <a:cubicBezTo>
                  <a:pt x="34" y="129"/>
                  <a:pt x="33" y="131"/>
                  <a:pt x="32" y="133"/>
                </a:cubicBezTo>
                <a:cubicBezTo>
                  <a:pt x="31" y="138"/>
                  <a:pt x="29" y="143"/>
                  <a:pt x="28" y="149"/>
                </a:cubicBezTo>
                <a:cubicBezTo>
                  <a:pt x="28" y="149"/>
                  <a:pt x="28" y="149"/>
                  <a:pt x="28" y="150"/>
                </a:cubicBezTo>
                <a:cubicBezTo>
                  <a:pt x="28" y="151"/>
                  <a:pt x="29" y="151"/>
                  <a:pt x="29" y="152"/>
                </a:cubicBezTo>
                <a:cubicBezTo>
                  <a:pt x="29" y="153"/>
                  <a:pt x="29" y="155"/>
                  <a:pt x="29" y="156"/>
                </a:cubicBezTo>
                <a:cubicBezTo>
                  <a:pt x="29" y="161"/>
                  <a:pt x="29" y="165"/>
                  <a:pt x="29" y="170"/>
                </a:cubicBezTo>
                <a:cubicBezTo>
                  <a:pt x="30" y="171"/>
                  <a:pt x="30" y="172"/>
                  <a:pt x="30" y="172"/>
                </a:cubicBezTo>
                <a:close/>
                <a:moveTo>
                  <a:pt x="138" y="33"/>
                </a:moveTo>
                <a:cubicBezTo>
                  <a:pt x="138" y="33"/>
                  <a:pt x="138" y="32"/>
                  <a:pt x="138" y="32"/>
                </a:cubicBezTo>
                <a:cubicBezTo>
                  <a:pt x="136" y="34"/>
                  <a:pt x="135" y="36"/>
                  <a:pt x="133" y="38"/>
                </a:cubicBezTo>
                <a:cubicBezTo>
                  <a:pt x="132" y="39"/>
                  <a:pt x="132" y="40"/>
                  <a:pt x="131" y="40"/>
                </a:cubicBezTo>
                <a:cubicBezTo>
                  <a:pt x="128" y="48"/>
                  <a:pt x="123" y="54"/>
                  <a:pt x="116" y="59"/>
                </a:cubicBezTo>
                <a:cubicBezTo>
                  <a:pt x="115" y="59"/>
                  <a:pt x="115" y="60"/>
                  <a:pt x="114" y="60"/>
                </a:cubicBezTo>
                <a:cubicBezTo>
                  <a:pt x="114" y="60"/>
                  <a:pt x="113" y="61"/>
                  <a:pt x="113" y="61"/>
                </a:cubicBezTo>
                <a:cubicBezTo>
                  <a:pt x="112" y="61"/>
                  <a:pt x="112" y="61"/>
                  <a:pt x="111" y="61"/>
                </a:cubicBezTo>
                <a:cubicBezTo>
                  <a:pt x="110" y="62"/>
                  <a:pt x="108" y="63"/>
                  <a:pt x="107" y="63"/>
                </a:cubicBezTo>
                <a:cubicBezTo>
                  <a:pt x="106" y="63"/>
                  <a:pt x="106" y="64"/>
                  <a:pt x="106" y="64"/>
                </a:cubicBezTo>
                <a:cubicBezTo>
                  <a:pt x="103" y="66"/>
                  <a:pt x="101" y="67"/>
                  <a:pt x="99" y="70"/>
                </a:cubicBezTo>
                <a:cubicBezTo>
                  <a:pt x="99" y="70"/>
                  <a:pt x="98" y="70"/>
                  <a:pt x="98" y="71"/>
                </a:cubicBezTo>
                <a:cubicBezTo>
                  <a:pt x="99" y="71"/>
                  <a:pt x="100" y="71"/>
                  <a:pt x="100" y="71"/>
                </a:cubicBezTo>
                <a:cubicBezTo>
                  <a:pt x="101" y="70"/>
                  <a:pt x="103" y="70"/>
                  <a:pt x="104" y="70"/>
                </a:cubicBezTo>
                <a:cubicBezTo>
                  <a:pt x="109" y="68"/>
                  <a:pt x="114" y="65"/>
                  <a:pt x="119" y="63"/>
                </a:cubicBezTo>
                <a:cubicBezTo>
                  <a:pt x="120" y="63"/>
                  <a:pt x="121" y="62"/>
                  <a:pt x="122" y="62"/>
                </a:cubicBezTo>
                <a:cubicBezTo>
                  <a:pt x="121" y="61"/>
                  <a:pt x="121" y="60"/>
                  <a:pt x="122" y="59"/>
                </a:cubicBezTo>
                <a:cubicBezTo>
                  <a:pt x="122" y="58"/>
                  <a:pt x="123" y="57"/>
                  <a:pt x="123" y="56"/>
                </a:cubicBezTo>
                <a:cubicBezTo>
                  <a:pt x="128" y="49"/>
                  <a:pt x="133" y="41"/>
                  <a:pt x="138" y="34"/>
                </a:cubicBezTo>
                <a:cubicBezTo>
                  <a:pt x="138" y="33"/>
                  <a:pt x="138" y="33"/>
                  <a:pt x="138" y="33"/>
                </a:cubicBezTo>
                <a:close/>
                <a:moveTo>
                  <a:pt x="42" y="130"/>
                </a:moveTo>
                <a:cubicBezTo>
                  <a:pt x="42" y="130"/>
                  <a:pt x="42" y="130"/>
                  <a:pt x="42" y="130"/>
                </a:cubicBezTo>
                <a:cubicBezTo>
                  <a:pt x="42" y="130"/>
                  <a:pt x="42" y="131"/>
                  <a:pt x="42" y="131"/>
                </a:cubicBezTo>
                <a:cubicBezTo>
                  <a:pt x="41" y="136"/>
                  <a:pt x="39" y="141"/>
                  <a:pt x="38" y="146"/>
                </a:cubicBezTo>
                <a:cubicBezTo>
                  <a:pt x="38" y="146"/>
                  <a:pt x="38" y="147"/>
                  <a:pt x="38" y="148"/>
                </a:cubicBezTo>
                <a:cubicBezTo>
                  <a:pt x="38" y="155"/>
                  <a:pt x="39" y="162"/>
                  <a:pt x="39" y="169"/>
                </a:cubicBezTo>
                <a:cubicBezTo>
                  <a:pt x="39" y="170"/>
                  <a:pt x="39" y="172"/>
                  <a:pt x="40" y="173"/>
                </a:cubicBezTo>
                <a:cubicBezTo>
                  <a:pt x="40" y="174"/>
                  <a:pt x="40" y="174"/>
                  <a:pt x="41" y="174"/>
                </a:cubicBezTo>
                <a:cubicBezTo>
                  <a:pt x="41" y="174"/>
                  <a:pt x="41" y="173"/>
                  <a:pt x="41" y="173"/>
                </a:cubicBezTo>
                <a:cubicBezTo>
                  <a:pt x="41" y="169"/>
                  <a:pt x="42" y="165"/>
                  <a:pt x="42" y="161"/>
                </a:cubicBezTo>
                <a:cubicBezTo>
                  <a:pt x="43" y="156"/>
                  <a:pt x="43" y="152"/>
                  <a:pt x="43" y="147"/>
                </a:cubicBezTo>
                <a:cubicBezTo>
                  <a:pt x="43" y="142"/>
                  <a:pt x="43" y="138"/>
                  <a:pt x="43" y="134"/>
                </a:cubicBezTo>
                <a:cubicBezTo>
                  <a:pt x="43" y="133"/>
                  <a:pt x="43" y="131"/>
                  <a:pt x="42" y="130"/>
                </a:cubicBezTo>
                <a:close/>
                <a:moveTo>
                  <a:pt x="25" y="131"/>
                </a:moveTo>
                <a:cubicBezTo>
                  <a:pt x="25" y="131"/>
                  <a:pt x="25" y="131"/>
                  <a:pt x="25" y="131"/>
                </a:cubicBezTo>
                <a:cubicBezTo>
                  <a:pt x="23" y="138"/>
                  <a:pt x="21" y="146"/>
                  <a:pt x="19" y="154"/>
                </a:cubicBezTo>
                <a:cubicBezTo>
                  <a:pt x="19" y="155"/>
                  <a:pt x="20" y="156"/>
                  <a:pt x="20" y="157"/>
                </a:cubicBezTo>
                <a:cubicBezTo>
                  <a:pt x="20" y="158"/>
                  <a:pt x="20" y="159"/>
                  <a:pt x="20" y="160"/>
                </a:cubicBezTo>
                <a:cubicBezTo>
                  <a:pt x="20" y="164"/>
                  <a:pt x="20" y="169"/>
                  <a:pt x="20" y="173"/>
                </a:cubicBezTo>
                <a:cubicBezTo>
                  <a:pt x="20" y="174"/>
                  <a:pt x="20" y="174"/>
                  <a:pt x="20" y="175"/>
                </a:cubicBezTo>
                <a:cubicBezTo>
                  <a:pt x="21" y="175"/>
                  <a:pt x="21" y="175"/>
                  <a:pt x="21" y="175"/>
                </a:cubicBezTo>
                <a:cubicBezTo>
                  <a:pt x="22" y="173"/>
                  <a:pt x="22" y="172"/>
                  <a:pt x="22" y="171"/>
                </a:cubicBezTo>
                <a:cubicBezTo>
                  <a:pt x="23" y="166"/>
                  <a:pt x="24" y="161"/>
                  <a:pt x="25" y="156"/>
                </a:cubicBezTo>
                <a:cubicBezTo>
                  <a:pt x="25" y="156"/>
                  <a:pt x="25" y="155"/>
                  <a:pt x="24" y="155"/>
                </a:cubicBezTo>
                <a:cubicBezTo>
                  <a:pt x="24" y="154"/>
                  <a:pt x="24" y="154"/>
                  <a:pt x="24" y="153"/>
                </a:cubicBezTo>
                <a:cubicBezTo>
                  <a:pt x="25" y="148"/>
                  <a:pt x="25" y="143"/>
                  <a:pt x="25" y="139"/>
                </a:cubicBezTo>
                <a:cubicBezTo>
                  <a:pt x="25" y="136"/>
                  <a:pt x="25" y="133"/>
                  <a:pt x="25" y="131"/>
                </a:cubicBezTo>
                <a:close/>
                <a:moveTo>
                  <a:pt x="98" y="125"/>
                </a:moveTo>
                <a:cubicBezTo>
                  <a:pt x="98" y="125"/>
                  <a:pt x="98" y="125"/>
                  <a:pt x="99" y="125"/>
                </a:cubicBezTo>
                <a:cubicBezTo>
                  <a:pt x="99" y="124"/>
                  <a:pt x="99" y="124"/>
                  <a:pt x="99" y="124"/>
                </a:cubicBezTo>
                <a:cubicBezTo>
                  <a:pt x="100" y="119"/>
                  <a:pt x="102" y="114"/>
                  <a:pt x="103" y="108"/>
                </a:cubicBezTo>
                <a:cubicBezTo>
                  <a:pt x="104" y="108"/>
                  <a:pt x="104" y="107"/>
                  <a:pt x="103" y="106"/>
                </a:cubicBezTo>
                <a:cubicBezTo>
                  <a:pt x="103" y="106"/>
                  <a:pt x="103" y="106"/>
                  <a:pt x="103" y="105"/>
                </a:cubicBezTo>
                <a:cubicBezTo>
                  <a:pt x="103" y="100"/>
                  <a:pt x="102" y="96"/>
                  <a:pt x="102" y="91"/>
                </a:cubicBezTo>
                <a:cubicBezTo>
                  <a:pt x="102" y="91"/>
                  <a:pt x="102" y="91"/>
                  <a:pt x="102" y="91"/>
                </a:cubicBezTo>
                <a:cubicBezTo>
                  <a:pt x="101" y="90"/>
                  <a:pt x="100" y="90"/>
                  <a:pt x="99" y="90"/>
                </a:cubicBezTo>
                <a:cubicBezTo>
                  <a:pt x="99" y="93"/>
                  <a:pt x="99" y="95"/>
                  <a:pt x="98" y="98"/>
                </a:cubicBezTo>
                <a:cubicBezTo>
                  <a:pt x="98" y="100"/>
                  <a:pt x="97" y="102"/>
                  <a:pt x="97" y="105"/>
                </a:cubicBezTo>
                <a:cubicBezTo>
                  <a:pt x="97" y="105"/>
                  <a:pt x="97" y="106"/>
                  <a:pt x="97" y="107"/>
                </a:cubicBezTo>
                <a:cubicBezTo>
                  <a:pt x="97" y="107"/>
                  <a:pt x="97" y="108"/>
                  <a:pt x="97" y="109"/>
                </a:cubicBezTo>
                <a:cubicBezTo>
                  <a:pt x="98" y="112"/>
                  <a:pt x="98" y="116"/>
                  <a:pt x="98" y="119"/>
                </a:cubicBezTo>
                <a:cubicBezTo>
                  <a:pt x="98" y="121"/>
                  <a:pt x="98" y="123"/>
                  <a:pt x="98" y="125"/>
                </a:cubicBezTo>
                <a:close/>
                <a:moveTo>
                  <a:pt x="25" y="16"/>
                </a:moveTo>
                <a:cubicBezTo>
                  <a:pt x="25" y="16"/>
                  <a:pt x="25" y="16"/>
                  <a:pt x="25" y="16"/>
                </a:cubicBezTo>
                <a:cubicBezTo>
                  <a:pt x="24" y="16"/>
                  <a:pt x="24" y="16"/>
                  <a:pt x="24" y="17"/>
                </a:cubicBezTo>
                <a:cubicBezTo>
                  <a:pt x="22" y="20"/>
                  <a:pt x="19" y="23"/>
                  <a:pt x="17" y="27"/>
                </a:cubicBezTo>
                <a:cubicBezTo>
                  <a:pt x="17" y="27"/>
                  <a:pt x="17" y="27"/>
                  <a:pt x="17" y="28"/>
                </a:cubicBezTo>
                <a:cubicBezTo>
                  <a:pt x="17" y="28"/>
                  <a:pt x="17" y="28"/>
                  <a:pt x="16" y="28"/>
                </a:cubicBezTo>
                <a:cubicBezTo>
                  <a:pt x="16" y="29"/>
                  <a:pt x="16" y="29"/>
                  <a:pt x="15" y="30"/>
                </a:cubicBezTo>
                <a:cubicBezTo>
                  <a:pt x="12" y="36"/>
                  <a:pt x="10" y="44"/>
                  <a:pt x="9" y="51"/>
                </a:cubicBezTo>
                <a:cubicBezTo>
                  <a:pt x="8" y="51"/>
                  <a:pt x="8" y="51"/>
                  <a:pt x="8" y="52"/>
                </a:cubicBezTo>
                <a:cubicBezTo>
                  <a:pt x="9" y="51"/>
                  <a:pt x="9" y="51"/>
                  <a:pt x="10" y="51"/>
                </a:cubicBezTo>
                <a:cubicBezTo>
                  <a:pt x="12" y="48"/>
                  <a:pt x="14" y="45"/>
                  <a:pt x="16" y="41"/>
                </a:cubicBezTo>
                <a:cubicBezTo>
                  <a:pt x="17" y="40"/>
                  <a:pt x="17" y="38"/>
                  <a:pt x="18" y="37"/>
                </a:cubicBezTo>
                <a:cubicBezTo>
                  <a:pt x="20" y="31"/>
                  <a:pt x="22" y="25"/>
                  <a:pt x="24" y="19"/>
                </a:cubicBezTo>
                <a:cubicBezTo>
                  <a:pt x="24" y="18"/>
                  <a:pt x="25" y="17"/>
                  <a:pt x="25" y="16"/>
                </a:cubicBezTo>
                <a:close/>
                <a:moveTo>
                  <a:pt x="97" y="73"/>
                </a:moveTo>
                <a:cubicBezTo>
                  <a:pt x="96" y="73"/>
                  <a:pt x="96" y="74"/>
                  <a:pt x="96" y="74"/>
                </a:cubicBezTo>
                <a:cubicBezTo>
                  <a:pt x="95" y="79"/>
                  <a:pt x="94" y="84"/>
                  <a:pt x="93" y="88"/>
                </a:cubicBezTo>
                <a:cubicBezTo>
                  <a:pt x="93" y="89"/>
                  <a:pt x="93" y="89"/>
                  <a:pt x="92" y="90"/>
                </a:cubicBezTo>
                <a:cubicBezTo>
                  <a:pt x="91" y="91"/>
                  <a:pt x="92" y="91"/>
                  <a:pt x="92" y="92"/>
                </a:cubicBezTo>
                <a:cubicBezTo>
                  <a:pt x="92" y="93"/>
                  <a:pt x="92" y="93"/>
                  <a:pt x="92" y="94"/>
                </a:cubicBezTo>
                <a:cubicBezTo>
                  <a:pt x="93" y="97"/>
                  <a:pt x="94" y="99"/>
                  <a:pt x="94" y="102"/>
                </a:cubicBezTo>
                <a:cubicBezTo>
                  <a:pt x="94" y="103"/>
                  <a:pt x="95" y="103"/>
                  <a:pt x="95" y="103"/>
                </a:cubicBezTo>
                <a:cubicBezTo>
                  <a:pt x="95" y="103"/>
                  <a:pt x="95" y="102"/>
                  <a:pt x="95" y="102"/>
                </a:cubicBezTo>
                <a:cubicBezTo>
                  <a:pt x="96" y="96"/>
                  <a:pt x="97" y="91"/>
                  <a:pt x="98" y="85"/>
                </a:cubicBezTo>
                <a:cubicBezTo>
                  <a:pt x="98" y="83"/>
                  <a:pt x="98" y="81"/>
                  <a:pt x="98" y="80"/>
                </a:cubicBezTo>
                <a:cubicBezTo>
                  <a:pt x="99" y="79"/>
                  <a:pt x="99" y="78"/>
                  <a:pt x="100" y="78"/>
                </a:cubicBezTo>
                <a:cubicBezTo>
                  <a:pt x="100" y="78"/>
                  <a:pt x="100" y="77"/>
                  <a:pt x="101" y="77"/>
                </a:cubicBezTo>
                <a:cubicBezTo>
                  <a:pt x="103" y="75"/>
                  <a:pt x="106" y="73"/>
                  <a:pt x="108" y="71"/>
                </a:cubicBezTo>
                <a:cubicBezTo>
                  <a:pt x="108" y="71"/>
                  <a:pt x="109" y="71"/>
                  <a:pt x="109" y="70"/>
                </a:cubicBezTo>
                <a:cubicBezTo>
                  <a:pt x="107" y="71"/>
                  <a:pt x="106" y="71"/>
                  <a:pt x="105" y="72"/>
                </a:cubicBezTo>
                <a:cubicBezTo>
                  <a:pt x="102" y="73"/>
                  <a:pt x="100" y="74"/>
                  <a:pt x="97" y="73"/>
                </a:cubicBezTo>
                <a:close/>
                <a:moveTo>
                  <a:pt x="254" y="74"/>
                </a:moveTo>
                <a:cubicBezTo>
                  <a:pt x="250" y="87"/>
                  <a:pt x="248" y="100"/>
                  <a:pt x="246" y="114"/>
                </a:cubicBezTo>
                <a:cubicBezTo>
                  <a:pt x="247" y="114"/>
                  <a:pt x="247" y="113"/>
                  <a:pt x="247" y="113"/>
                </a:cubicBezTo>
                <a:cubicBezTo>
                  <a:pt x="248" y="109"/>
                  <a:pt x="249" y="105"/>
                  <a:pt x="250" y="102"/>
                </a:cubicBezTo>
                <a:cubicBezTo>
                  <a:pt x="253" y="94"/>
                  <a:pt x="255" y="87"/>
                  <a:pt x="257" y="80"/>
                </a:cubicBezTo>
                <a:cubicBezTo>
                  <a:pt x="257" y="79"/>
                  <a:pt x="258" y="78"/>
                  <a:pt x="258" y="77"/>
                </a:cubicBezTo>
                <a:cubicBezTo>
                  <a:pt x="258" y="77"/>
                  <a:pt x="258" y="77"/>
                  <a:pt x="258" y="76"/>
                </a:cubicBezTo>
                <a:cubicBezTo>
                  <a:pt x="257" y="76"/>
                  <a:pt x="257" y="76"/>
                  <a:pt x="256" y="76"/>
                </a:cubicBezTo>
                <a:cubicBezTo>
                  <a:pt x="256" y="75"/>
                  <a:pt x="255" y="74"/>
                  <a:pt x="254" y="74"/>
                </a:cubicBezTo>
                <a:close/>
                <a:moveTo>
                  <a:pt x="175" y="70"/>
                </a:moveTo>
                <a:cubicBezTo>
                  <a:pt x="171" y="77"/>
                  <a:pt x="166" y="83"/>
                  <a:pt x="162" y="89"/>
                </a:cubicBezTo>
                <a:cubicBezTo>
                  <a:pt x="162" y="89"/>
                  <a:pt x="162" y="89"/>
                  <a:pt x="163" y="89"/>
                </a:cubicBezTo>
                <a:cubicBezTo>
                  <a:pt x="166" y="85"/>
                  <a:pt x="170" y="82"/>
                  <a:pt x="173" y="79"/>
                </a:cubicBezTo>
                <a:cubicBezTo>
                  <a:pt x="174" y="78"/>
                  <a:pt x="175" y="78"/>
                  <a:pt x="175" y="77"/>
                </a:cubicBezTo>
                <a:cubicBezTo>
                  <a:pt x="176" y="77"/>
                  <a:pt x="177" y="77"/>
                  <a:pt x="177" y="77"/>
                </a:cubicBezTo>
                <a:cubicBezTo>
                  <a:pt x="178" y="78"/>
                  <a:pt x="178" y="78"/>
                  <a:pt x="178" y="79"/>
                </a:cubicBezTo>
                <a:cubicBezTo>
                  <a:pt x="177" y="80"/>
                  <a:pt x="177" y="81"/>
                  <a:pt x="176" y="81"/>
                </a:cubicBezTo>
                <a:cubicBezTo>
                  <a:pt x="174" y="85"/>
                  <a:pt x="172" y="88"/>
                  <a:pt x="170" y="92"/>
                </a:cubicBezTo>
                <a:cubicBezTo>
                  <a:pt x="170" y="92"/>
                  <a:pt x="169" y="93"/>
                  <a:pt x="169" y="93"/>
                </a:cubicBezTo>
                <a:cubicBezTo>
                  <a:pt x="174" y="88"/>
                  <a:pt x="179" y="83"/>
                  <a:pt x="185" y="79"/>
                </a:cubicBezTo>
                <a:cubicBezTo>
                  <a:pt x="181" y="76"/>
                  <a:pt x="178" y="73"/>
                  <a:pt x="175" y="70"/>
                </a:cubicBezTo>
                <a:close/>
                <a:moveTo>
                  <a:pt x="138" y="141"/>
                </a:moveTo>
                <a:cubicBezTo>
                  <a:pt x="141" y="134"/>
                  <a:pt x="145" y="127"/>
                  <a:pt x="148" y="120"/>
                </a:cubicBezTo>
                <a:cubicBezTo>
                  <a:pt x="141" y="128"/>
                  <a:pt x="136" y="137"/>
                  <a:pt x="130" y="145"/>
                </a:cubicBezTo>
                <a:cubicBezTo>
                  <a:pt x="131" y="147"/>
                  <a:pt x="133" y="149"/>
                  <a:pt x="133" y="151"/>
                </a:cubicBezTo>
                <a:cubicBezTo>
                  <a:pt x="134" y="153"/>
                  <a:pt x="135" y="155"/>
                  <a:pt x="135" y="157"/>
                </a:cubicBezTo>
                <a:cubicBezTo>
                  <a:pt x="136" y="156"/>
                  <a:pt x="137" y="155"/>
                  <a:pt x="137" y="154"/>
                </a:cubicBezTo>
                <a:cubicBezTo>
                  <a:pt x="138" y="154"/>
                  <a:pt x="138" y="153"/>
                  <a:pt x="138" y="153"/>
                </a:cubicBezTo>
                <a:cubicBezTo>
                  <a:pt x="137" y="150"/>
                  <a:pt x="136" y="146"/>
                  <a:pt x="135" y="143"/>
                </a:cubicBezTo>
                <a:cubicBezTo>
                  <a:pt x="135" y="143"/>
                  <a:pt x="135" y="143"/>
                  <a:pt x="135" y="142"/>
                </a:cubicBezTo>
                <a:cubicBezTo>
                  <a:pt x="135" y="142"/>
                  <a:pt x="136" y="141"/>
                  <a:pt x="137" y="141"/>
                </a:cubicBezTo>
                <a:cubicBezTo>
                  <a:pt x="137" y="141"/>
                  <a:pt x="138" y="141"/>
                  <a:pt x="138" y="141"/>
                </a:cubicBezTo>
                <a:close/>
                <a:moveTo>
                  <a:pt x="239" y="72"/>
                </a:moveTo>
                <a:cubicBezTo>
                  <a:pt x="236" y="72"/>
                  <a:pt x="234" y="73"/>
                  <a:pt x="232" y="75"/>
                </a:cubicBezTo>
                <a:cubicBezTo>
                  <a:pt x="232" y="75"/>
                  <a:pt x="231" y="76"/>
                  <a:pt x="231" y="76"/>
                </a:cubicBezTo>
                <a:cubicBezTo>
                  <a:pt x="230" y="87"/>
                  <a:pt x="228" y="97"/>
                  <a:pt x="226" y="107"/>
                </a:cubicBezTo>
                <a:cubicBezTo>
                  <a:pt x="226" y="108"/>
                  <a:pt x="226" y="109"/>
                  <a:pt x="226" y="110"/>
                </a:cubicBezTo>
                <a:cubicBezTo>
                  <a:pt x="230" y="97"/>
                  <a:pt x="234" y="84"/>
                  <a:pt x="239" y="72"/>
                </a:cubicBezTo>
                <a:close/>
                <a:moveTo>
                  <a:pt x="78" y="97"/>
                </a:moveTo>
                <a:cubicBezTo>
                  <a:pt x="78" y="96"/>
                  <a:pt x="78" y="96"/>
                  <a:pt x="78" y="95"/>
                </a:cubicBezTo>
                <a:cubicBezTo>
                  <a:pt x="78" y="94"/>
                  <a:pt x="78" y="93"/>
                  <a:pt x="79" y="92"/>
                </a:cubicBezTo>
                <a:cubicBezTo>
                  <a:pt x="79" y="91"/>
                  <a:pt x="79" y="91"/>
                  <a:pt x="79" y="91"/>
                </a:cubicBezTo>
                <a:cubicBezTo>
                  <a:pt x="79" y="90"/>
                  <a:pt x="79" y="90"/>
                  <a:pt x="80" y="90"/>
                </a:cubicBezTo>
                <a:cubicBezTo>
                  <a:pt x="81" y="90"/>
                  <a:pt x="81" y="90"/>
                  <a:pt x="81" y="91"/>
                </a:cubicBezTo>
                <a:cubicBezTo>
                  <a:pt x="81" y="91"/>
                  <a:pt x="82" y="91"/>
                  <a:pt x="82" y="92"/>
                </a:cubicBezTo>
                <a:cubicBezTo>
                  <a:pt x="82" y="94"/>
                  <a:pt x="82" y="96"/>
                  <a:pt x="83" y="98"/>
                </a:cubicBezTo>
                <a:cubicBezTo>
                  <a:pt x="83" y="101"/>
                  <a:pt x="84" y="105"/>
                  <a:pt x="85" y="109"/>
                </a:cubicBezTo>
                <a:cubicBezTo>
                  <a:pt x="85" y="109"/>
                  <a:pt x="85" y="110"/>
                  <a:pt x="85" y="110"/>
                </a:cubicBezTo>
                <a:cubicBezTo>
                  <a:pt x="85" y="110"/>
                  <a:pt x="85" y="110"/>
                  <a:pt x="86" y="110"/>
                </a:cubicBezTo>
                <a:cubicBezTo>
                  <a:pt x="86" y="108"/>
                  <a:pt x="86" y="105"/>
                  <a:pt x="86" y="103"/>
                </a:cubicBezTo>
                <a:cubicBezTo>
                  <a:pt x="85" y="103"/>
                  <a:pt x="85" y="102"/>
                  <a:pt x="85" y="101"/>
                </a:cubicBezTo>
                <a:cubicBezTo>
                  <a:pt x="84" y="100"/>
                  <a:pt x="84" y="99"/>
                  <a:pt x="84" y="99"/>
                </a:cubicBezTo>
                <a:cubicBezTo>
                  <a:pt x="84" y="95"/>
                  <a:pt x="83" y="91"/>
                  <a:pt x="83" y="87"/>
                </a:cubicBezTo>
                <a:cubicBezTo>
                  <a:pt x="83" y="84"/>
                  <a:pt x="83" y="82"/>
                  <a:pt x="82" y="79"/>
                </a:cubicBezTo>
                <a:cubicBezTo>
                  <a:pt x="82" y="79"/>
                  <a:pt x="82" y="79"/>
                  <a:pt x="82" y="78"/>
                </a:cubicBezTo>
                <a:cubicBezTo>
                  <a:pt x="81" y="80"/>
                  <a:pt x="80" y="81"/>
                  <a:pt x="79" y="82"/>
                </a:cubicBezTo>
                <a:cubicBezTo>
                  <a:pt x="78" y="83"/>
                  <a:pt x="77" y="84"/>
                  <a:pt x="75" y="83"/>
                </a:cubicBezTo>
                <a:cubicBezTo>
                  <a:pt x="75" y="85"/>
                  <a:pt x="75" y="86"/>
                  <a:pt x="75" y="88"/>
                </a:cubicBezTo>
                <a:cubicBezTo>
                  <a:pt x="76" y="89"/>
                  <a:pt x="76" y="90"/>
                  <a:pt x="76" y="91"/>
                </a:cubicBezTo>
                <a:cubicBezTo>
                  <a:pt x="77" y="93"/>
                  <a:pt x="77" y="95"/>
                  <a:pt x="78" y="97"/>
                </a:cubicBezTo>
                <a:close/>
                <a:moveTo>
                  <a:pt x="219" y="72"/>
                </a:moveTo>
                <a:cubicBezTo>
                  <a:pt x="216" y="75"/>
                  <a:pt x="212" y="77"/>
                  <a:pt x="209" y="79"/>
                </a:cubicBezTo>
                <a:cubicBezTo>
                  <a:pt x="210" y="80"/>
                  <a:pt x="210" y="81"/>
                  <a:pt x="210" y="82"/>
                </a:cubicBezTo>
                <a:cubicBezTo>
                  <a:pt x="210" y="84"/>
                  <a:pt x="210" y="85"/>
                  <a:pt x="209" y="86"/>
                </a:cubicBezTo>
                <a:cubicBezTo>
                  <a:pt x="209" y="92"/>
                  <a:pt x="209" y="98"/>
                  <a:pt x="208" y="104"/>
                </a:cubicBezTo>
                <a:cubicBezTo>
                  <a:pt x="208" y="104"/>
                  <a:pt x="208" y="104"/>
                  <a:pt x="208" y="105"/>
                </a:cubicBezTo>
                <a:cubicBezTo>
                  <a:pt x="212" y="94"/>
                  <a:pt x="215" y="83"/>
                  <a:pt x="219" y="72"/>
                </a:cubicBezTo>
                <a:close/>
                <a:moveTo>
                  <a:pt x="245" y="71"/>
                </a:moveTo>
                <a:cubicBezTo>
                  <a:pt x="243" y="83"/>
                  <a:pt x="241" y="94"/>
                  <a:pt x="240" y="106"/>
                </a:cubicBezTo>
                <a:cubicBezTo>
                  <a:pt x="244" y="95"/>
                  <a:pt x="247" y="84"/>
                  <a:pt x="251" y="72"/>
                </a:cubicBezTo>
                <a:cubicBezTo>
                  <a:pt x="249" y="72"/>
                  <a:pt x="247" y="72"/>
                  <a:pt x="245" y="71"/>
                </a:cubicBezTo>
                <a:close/>
                <a:moveTo>
                  <a:pt x="206" y="81"/>
                </a:moveTo>
                <a:cubicBezTo>
                  <a:pt x="202" y="82"/>
                  <a:pt x="202" y="83"/>
                  <a:pt x="194" y="82"/>
                </a:cubicBezTo>
                <a:cubicBezTo>
                  <a:pt x="194" y="83"/>
                  <a:pt x="194" y="83"/>
                  <a:pt x="194" y="83"/>
                </a:cubicBezTo>
                <a:cubicBezTo>
                  <a:pt x="195" y="84"/>
                  <a:pt x="195" y="84"/>
                  <a:pt x="194" y="85"/>
                </a:cubicBezTo>
                <a:cubicBezTo>
                  <a:pt x="194" y="86"/>
                  <a:pt x="194" y="86"/>
                  <a:pt x="194" y="86"/>
                </a:cubicBezTo>
                <a:cubicBezTo>
                  <a:pt x="192" y="92"/>
                  <a:pt x="191" y="99"/>
                  <a:pt x="189" y="105"/>
                </a:cubicBezTo>
                <a:cubicBezTo>
                  <a:pt x="189" y="105"/>
                  <a:pt x="189" y="105"/>
                  <a:pt x="189" y="105"/>
                </a:cubicBezTo>
                <a:cubicBezTo>
                  <a:pt x="190" y="105"/>
                  <a:pt x="190" y="105"/>
                  <a:pt x="190" y="104"/>
                </a:cubicBezTo>
                <a:cubicBezTo>
                  <a:pt x="192" y="99"/>
                  <a:pt x="194" y="93"/>
                  <a:pt x="196" y="87"/>
                </a:cubicBezTo>
                <a:cubicBezTo>
                  <a:pt x="196" y="87"/>
                  <a:pt x="197" y="86"/>
                  <a:pt x="197" y="86"/>
                </a:cubicBezTo>
                <a:cubicBezTo>
                  <a:pt x="197" y="86"/>
                  <a:pt x="197" y="85"/>
                  <a:pt x="197" y="85"/>
                </a:cubicBezTo>
                <a:cubicBezTo>
                  <a:pt x="198" y="85"/>
                  <a:pt x="198" y="84"/>
                  <a:pt x="199" y="84"/>
                </a:cubicBezTo>
                <a:cubicBezTo>
                  <a:pt x="200" y="84"/>
                  <a:pt x="200" y="85"/>
                  <a:pt x="200" y="86"/>
                </a:cubicBezTo>
                <a:cubicBezTo>
                  <a:pt x="200" y="87"/>
                  <a:pt x="201" y="88"/>
                  <a:pt x="200" y="89"/>
                </a:cubicBezTo>
                <a:cubicBezTo>
                  <a:pt x="200" y="92"/>
                  <a:pt x="200" y="95"/>
                  <a:pt x="200" y="98"/>
                </a:cubicBezTo>
                <a:cubicBezTo>
                  <a:pt x="199" y="100"/>
                  <a:pt x="199" y="102"/>
                  <a:pt x="199" y="104"/>
                </a:cubicBezTo>
                <a:cubicBezTo>
                  <a:pt x="199" y="104"/>
                  <a:pt x="199" y="104"/>
                  <a:pt x="199" y="104"/>
                </a:cubicBezTo>
                <a:cubicBezTo>
                  <a:pt x="201" y="96"/>
                  <a:pt x="204" y="89"/>
                  <a:pt x="206" y="81"/>
                </a:cubicBezTo>
                <a:close/>
                <a:moveTo>
                  <a:pt x="56" y="71"/>
                </a:moveTo>
                <a:cubicBezTo>
                  <a:pt x="63" y="82"/>
                  <a:pt x="64" y="93"/>
                  <a:pt x="61" y="105"/>
                </a:cubicBezTo>
                <a:cubicBezTo>
                  <a:pt x="62" y="104"/>
                  <a:pt x="62" y="103"/>
                  <a:pt x="63" y="101"/>
                </a:cubicBezTo>
                <a:cubicBezTo>
                  <a:pt x="65" y="98"/>
                  <a:pt x="65" y="94"/>
                  <a:pt x="66" y="89"/>
                </a:cubicBezTo>
                <a:cubicBezTo>
                  <a:pt x="66" y="85"/>
                  <a:pt x="65" y="80"/>
                  <a:pt x="63" y="76"/>
                </a:cubicBezTo>
                <a:cubicBezTo>
                  <a:pt x="61" y="74"/>
                  <a:pt x="59" y="73"/>
                  <a:pt x="56" y="71"/>
                </a:cubicBezTo>
                <a:close/>
                <a:moveTo>
                  <a:pt x="86" y="57"/>
                </a:moveTo>
                <a:cubicBezTo>
                  <a:pt x="85" y="59"/>
                  <a:pt x="85" y="61"/>
                  <a:pt x="84" y="63"/>
                </a:cubicBezTo>
                <a:cubicBezTo>
                  <a:pt x="83" y="65"/>
                  <a:pt x="82" y="67"/>
                  <a:pt x="82" y="70"/>
                </a:cubicBezTo>
                <a:cubicBezTo>
                  <a:pt x="81" y="70"/>
                  <a:pt x="81" y="70"/>
                  <a:pt x="81" y="71"/>
                </a:cubicBezTo>
                <a:cubicBezTo>
                  <a:pt x="82" y="72"/>
                  <a:pt x="82" y="73"/>
                  <a:pt x="83" y="73"/>
                </a:cubicBezTo>
                <a:cubicBezTo>
                  <a:pt x="86" y="70"/>
                  <a:pt x="90" y="66"/>
                  <a:pt x="94" y="62"/>
                </a:cubicBezTo>
                <a:cubicBezTo>
                  <a:pt x="93" y="60"/>
                  <a:pt x="93" y="60"/>
                  <a:pt x="94" y="59"/>
                </a:cubicBezTo>
                <a:cubicBezTo>
                  <a:pt x="94" y="58"/>
                  <a:pt x="95" y="58"/>
                  <a:pt x="96" y="57"/>
                </a:cubicBezTo>
                <a:cubicBezTo>
                  <a:pt x="94" y="57"/>
                  <a:pt x="92" y="58"/>
                  <a:pt x="91" y="58"/>
                </a:cubicBezTo>
                <a:cubicBezTo>
                  <a:pt x="89" y="58"/>
                  <a:pt x="88" y="57"/>
                  <a:pt x="86" y="57"/>
                </a:cubicBezTo>
                <a:close/>
                <a:moveTo>
                  <a:pt x="42" y="49"/>
                </a:moveTo>
                <a:cubicBezTo>
                  <a:pt x="44" y="49"/>
                  <a:pt x="46" y="49"/>
                  <a:pt x="47" y="49"/>
                </a:cubicBezTo>
                <a:cubicBezTo>
                  <a:pt x="48" y="49"/>
                  <a:pt x="48" y="49"/>
                  <a:pt x="48" y="49"/>
                </a:cubicBezTo>
                <a:cubicBezTo>
                  <a:pt x="51" y="46"/>
                  <a:pt x="51" y="46"/>
                  <a:pt x="52" y="42"/>
                </a:cubicBezTo>
                <a:cubicBezTo>
                  <a:pt x="54" y="38"/>
                  <a:pt x="55" y="35"/>
                  <a:pt x="56" y="31"/>
                </a:cubicBezTo>
                <a:cubicBezTo>
                  <a:pt x="56" y="30"/>
                  <a:pt x="57" y="30"/>
                  <a:pt x="56" y="29"/>
                </a:cubicBezTo>
                <a:cubicBezTo>
                  <a:pt x="56" y="30"/>
                  <a:pt x="55" y="30"/>
                  <a:pt x="55" y="31"/>
                </a:cubicBezTo>
                <a:cubicBezTo>
                  <a:pt x="53" y="33"/>
                  <a:pt x="51" y="35"/>
                  <a:pt x="49" y="37"/>
                </a:cubicBezTo>
                <a:cubicBezTo>
                  <a:pt x="49" y="38"/>
                  <a:pt x="48" y="39"/>
                  <a:pt x="47" y="38"/>
                </a:cubicBezTo>
                <a:cubicBezTo>
                  <a:pt x="45" y="42"/>
                  <a:pt x="44" y="45"/>
                  <a:pt x="42" y="49"/>
                </a:cubicBezTo>
                <a:close/>
                <a:moveTo>
                  <a:pt x="70" y="83"/>
                </a:moveTo>
                <a:cubicBezTo>
                  <a:pt x="70" y="84"/>
                  <a:pt x="70" y="85"/>
                  <a:pt x="70" y="86"/>
                </a:cubicBezTo>
                <a:cubicBezTo>
                  <a:pt x="70" y="90"/>
                  <a:pt x="69" y="93"/>
                  <a:pt x="68" y="97"/>
                </a:cubicBezTo>
                <a:cubicBezTo>
                  <a:pt x="67" y="100"/>
                  <a:pt x="65" y="103"/>
                  <a:pt x="63" y="106"/>
                </a:cubicBezTo>
                <a:cubicBezTo>
                  <a:pt x="61" y="110"/>
                  <a:pt x="58" y="113"/>
                  <a:pt x="55" y="116"/>
                </a:cubicBezTo>
                <a:cubicBezTo>
                  <a:pt x="54" y="116"/>
                  <a:pt x="54" y="117"/>
                  <a:pt x="53" y="117"/>
                </a:cubicBezTo>
                <a:cubicBezTo>
                  <a:pt x="54" y="118"/>
                  <a:pt x="55" y="118"/>
                  <a:pt x="55" y="119"/>
                </a:cubicBezTo>
                <a:cubicBezTo>
                  <a:pt x="56" y="118"/>
                  <a:pt x="56" y="118"/>
                  <a:pt x="57" y="118"/>
                </a:cubicBezTo>
                <a:cubicBezTo>
                  <a:pt x="59" y="116"/>
                  <a:pt x="61" y="114"/>
                  <a:pt x="63" y="112"/>
                </a:cubicBezTo>
                <a:cubicBezTo>
                  <a:pt x="65" y="110"/>
                  <a:pt x="66" y="108"/>
                  <a:pt x="68" y="105"/>
                </a:cubicBezTo>
                <a:cubicBezTo>
                  <a:pt x="68" y="105"/>
                  <a:pt x="68" y="104"/>
                  <a:pt x="68" y="103"/>
                </a:cubicBezTo>
                <a:cubicBezTo>
                  <a:pt x="69" y="102"/>
                  <a:pt x="69" y="101"/>
                  <a:pt x="70" y="99"/>
                </a:cubicBezTo>
                <a:cubicBezTo>
                  <a:pt x="70" y="99"/>
                  <a:pt x="70" y="99"/>
                  <a:pt x="70" y="99"/>
                </a:cubicBezTo>
                <a:cubicBezTo>
                  <a:pt x="70" y="95"/>
                  <a:pt x="71" y="92"/>
                  <a:pt x="71" y="89"/>
                </a:cubicBezTo>
                <a:cubicBezTo>
                  <a:pt x="71" y="87"/>
                  <a:pt x="71" y="85"/>
                  <a:pt x="70" y="83"/>
                </a:cubicBezTo>
                <a:close/>
                <a:moveTo>
                  <a:pt x="129" y="78"/>
                </a:moveTo>
                <a:cubicBezTo>
                  <a:pt x="129" y="78"/>
                  <a:pt x="129" y="78"/>
                  <a:pt x="129" y="78"/>
                </a:cubicBezTo>
                <a:cubicBezTo>
                  <a:pt x="125" y="80"/>
                  <a:pt x="121" y="82"/>
                  <a:pt x="117" y="84"/>
                </a:cubicBezTo>
                <a:cubicBezTo>
                  <a:pt x="113" y="86"/>
                  <a:pt x="109" y="88"/>
                  <a:pt x="105" y="90"/>
                </a:cubicBezTo>
                <a:cubicBezTo>
                  <a:pt x="106" y="92"/>
                  <a:pt x="106" y="94"/>
                  <a:pt x="107" y="97"/>
                </a:cubicBezTo>
                <a:cubicBezTo>
                  <a:pt x="107" y="97"/>
                  <a:pt x="129" y="78"/>
                  <a:pt x="129" y="78"/>
                </a:cubicBezTo>
                <a:close/>
                <a:moveTo>
                  <a:pt x="8" y="11"/>
                </a:moveTo>
                <a:cubicBezTo>
                  <a:pt x="7" y="11"/>
                  <a:pt x="6" y="12"/>
                  <a:pt x="6" y="13"/>
                </a:cubicBezTo>
                <a:cubicBezTo>
                  <a:pt x="6" y="14"/>
                  <a:pt x="6" y="14"/>
                  <a:pt x="6" y="15"/>
                </a:cubicBezTo>
                <a:cubicBezTo>
                  <a:pt x="6" y="20"/>
                  <a:pt x="6" y="24"/>
                  <a:pt x="7" y="29"/>
                </a:cubicBezTo>
                <a:cubicBezTo>
                  <a:pt x="7" y="34"/>
                  <a:pt x="7" y="38"/>
                  <a:pt x="7" y="43"/>
                </a:cubicBezTo>
                <a:cubicBezTo>
                  <a:pt x="7" y="43"/>
                  <a:pt x="8" y="43"/>
                  <a:pt x="8" y="44"/>
                </a:cubicBezTo>
                <a:cubicBezTo>
                  <a:pt x="8" y="44"/>
                  <a:pt x="8" y="43"/>
                  <a:pt x="8" y="43"/>
                </a:cubicBezTo>
                <a:cubicBezTo>
                  <a:pt x="9" y="40"/>
                  <a:pt x="10" y="37"/>
                  <a:pt x="11" y="34"/>
                </a:cubicBezTo>
                <a:cubicBezTo>
                  <a:pt x="12" y="32"/>
                  <a:pt x="12" y="29"/>
                  <a:pt x="12" y="27"/>
                </a:cubicBezTo>
                <a:cubicBezTo>
                  <a:pt x="12" y="26"/>
                  <a:pt x="12" y="26"/>
                  <a:pt x="13" y="26"/>
                </a:cubicBezTo>
                <a:cubicBezTo>
                  <a:pt x="14" y="25"/>
                  <a:pt x="13" y="23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12" y="25"/>
                  <a:pt x="11" y="26"/>
                  <a:pt x="10" y="28"/>
                </a:cubicBezTo>
                <a:cubicBezTo>
                  <a:pt x="10" y="28"/>
                  <a:pt x="10" y="29"/>
                  <a:pt x="9" y="29"/>
                </a:cubicBezTo>
                <a:cubicBezTo>
                  <a:pt x="9" y="29"/>
                  <a:pt x="9" y="29"/>
                  <a:pt x="8" y="29"/>
                </a:cubicBezTo>
                <a:cubicBezTo>
                  <a:pt x="8" y="29"/>
                  <a:pt x="7" y="29"/>
                  <a:pt x="7" y="28"/>
                </a:cubicBezTo>
                <a:cubicBezTo>
                  <a:pt x="7" y="27"/>
                  <a:pt x="7" y="27"/>
                  <a:pt x="8" y="26"/>
                </a:cubicBezTo>
                <a:cubicBezTo>
                  <a:pt x="8" y="22"/>
                  <a:pt x="8" y="18"/>
                  <a:pt x="9" y="13"/>
                </a:cubicBezTo>
                <a:cubicBezTo>
                  <a:pt x="9" y="13"/>
                  <a:pt x="9" y="12"/>
                  <a:pt x="8" y="11"/>
                </a:cubicBezTo>
                <a:close/>
                <a:moveTo>
                  <a:pt x="211" y="116"/>
                </a:moveTo>
                <a:cubicBezTo>
                  <a:pt x="213" y="118"/>
                  <a:pt x="216" y="121"/>
                  <a:pt x="219" y="123"/>
                </a:cubicBezTo>
                <a:cubicBezTo>
                  <a:pt x="222" y="125"/>
                  <a:pt x="224" y="127"/>
                  <a:pt x="228" y="128"/>
                </a:cubicBezTo>
                <a:cubicBezTo>
                  <a:pt x="227" y="127"/>
                  <a:pt x="227" y="125"/>
                  <a:pt x="227" y="124"/>
                </a:cubicBezTo>
                <a:cubicBezTo>
                  <a:pt x="227" y="123"/>
                  <a:pt x="226" y="123"/>
                  <a:pt x="225" y="122"/>
                </a:cubicBezTo>
                <a:cubicBezTo>
                  <a:pt x="225" y="122"/>
                  <a:pt x="225" y="123"/>
                  <a:pt x="225" y="123"/>
                </a:cubicBezTo>
                <a:cubicBezTo>
                  <a:pt x="224" y="124"/>
                  <a:pt x="224" y="124"/>
                  <a:pt x="223" y="124"/>
                </a:cubicBezTo>
                <a:cubicBezTo>
                  <a:pt x="223" y="124"/>
                  <a:pt x="222" y="123"/>
                  <a:pt x="222" y="122"/>
                </a:cubicBezTo>
                <a:cubicBezTo>
                  <a:pt x="222" y="122"/>
                  <a:pt x="222" y="121"/>
                  <a:pt x="222" y="120"/>
                </a:cubicBezTo>
                <a:cubicBezTo>
                  <a:pt x="223" y="119"/>
                  <a:pt x="223" y="118"/>
                  <a:pt x="223" y="116"/>
                </a:cubicBezTo>
                <a:cubicBezTo>
                  <a:pt x="219" y="115"/>
                  <a:pt x="215" y="114"/>
                  <a:pt x="211" y="114"/>
                </a:cubicBezTo>
                <a:cubicBezTo>
                  <a:pt x="211" y="115"/>
                  <a:pt x="211" y="115"/>
                  <a:pt x="211" y="116"/>
                </a:cubicBezTo>
                <a:close/>
                <a:moveTo>
                  <a:pt x="99" y="133"/>
                </a:moveTo>
                <a:cubicBezTo>
                  <a:pt x="99" y="133"/>
                  <a:pt x="99" y="133"/>
                  <a:pt x="100" y="133"/>
                </a:cubicBezTo>
                <a:cubicBezTo>
                  <a:pt x="100" y="133"/>
                  <a:pt x="101" y="133"/>
                  <a:pt x="101" y="133"/>
                </a:cubicBezTo>
                <a:cubicBezTo>
                  <a:pt x="105" y="134"/>
                  <a:pt x="108" y="135"/>
                  <a:pt x="112" y="137"/>
                </a:cubicBezTo>
                <a:cubicBezTo>
                  <a:pt x="114" y="138"/>
                  <a:pt x="123" y="144"/>
                  <a:pt x="125" y="146"/>
                </a:cubicBezTo>
                <a:cubicBezTo>
                  <a:pt x="125" y="146"/>
                  <a:pt x="125" y="146"/>
                  <a:pt x="125" y="146"/>
                </a:cubicBezTo>
                <a:cubicBezTo>
                  <a:pt x="128" y="149"/>
                  <a:pt x="131" y="153"/>
                  <a:pt x="132" y="158"/>
                </a:cubicBezTo>
                <a:cubicBezTo>
                  <a:pt x="132" y="159"/>
                  <a:pt x="132" y="160"/>
                  <a:pt x="133" y="161"/>
                </a:cubicBezTo>
                <a:cubicBezTo>
                  <a:pt x="133" y="156"/>
                  <a:pt x="132" y="152"/>
                  <a:pt x="130" y="149"/>
                </a:cubicBezTo>
                <a:cubicBezTo>
                  <a:pt x="129" y="147"/>
                  <a:pt x="128" y="146"/>
                  <a:pt x="127" y="144"/>
                </a:cubicBezTo>
                <a:cubicBezTo>
                  <a:pt x="125" y="142"/>
                  <a:pt x="122" y="140"/>
                  <a:pt x="120" y="138"/>
                </a:cubicBezTo>
                <a:cubicBezTo>
                  <a:pt x="114" y="134"/>
                  <a:pt x="107" y="133"/>
                  <a:pt x="99" y="133"/>
                </a:cubicBezTo>
                <a:close/>
                <a:moveTo>
                  <a:pt x="24" y="126"/>
                </a:moveTo>
                <a:cubicBezTo>
                  <a:pt x="21" y="125"/>
                  <a:pt x="18" y="124"/>
                  <a:pt x="15" y="123"/>
                </a:cubicBezTo>
                <a:cubicBezTo>
                  <a:pt x="16" y="124"/>
                  <a:pt x="16" y="124"/>
                  <a:pt x="16" y="124"/>
                </a:cubicBezTo>
                <a:cubicBezTo>
                  <a:pt x="16" y="125"/>
                  <a:pt x="17" y="125"/>
                  <a:pt x="17" y="125"/>
                </a:cubicBezTo>
                <a:cubicBezTo>
                  <a:pt x="17" y="126"/>
                  <a:pt x="17" y="126"/>
                  <a:pt x="17" y="126"/>
                </a:cubicBezTo>
                <a:cubicBezTo>
                  <a:pt x="17" y="127"/>
                  <a:pt x="17" y="127"/>
                  <a:pt x="17" y="128"/>
                </a:cubicBezTo>
                <a:cubicBezTo>
                  <a:pt x="18" y="133"/>
                  <a:pt x="18" y="139"/>
                  <a:pt x="18" y="145"/>
                </a:cubicBezTo>
                <a:cubicBezTo>
                  <a:pt x="18" y="145"/>
                  <a:pt x="18" y="146"/>
                  <a:pt x="18" y="146"/>
                </a:cubicBezTo>
                <a:cubicBezTo>
                  <a:pt x="18" y="146"/>
                  <a:pt x="18" y="147"/>
                  <a:pt x="18" y="147"/>
                </a:cubicBezTo>
                <a:cubicBezTo>
                  <a:pt x="20" y="140"/>
                  <a:pt x="22" y="133"/>
                  <a:pt x="24" y="126"/>
                </a:cubicBezTo>
                <a:close/>
                <a:moveTo>
                  <a:pt x="126" y="11"/>
                </a:moveTo>
                <a:cubicBezTo>
                  <a:pt x="127" y="10"/>
                  <a:pt x="127" y="10"/>
                  <a:pt x="128" y="9"/>
                </a:cubicBezTo>
                <a:cubicBezTo>
                  <a:pt x="128" y="9"/>
                  <a:pt x="129" y="8"/>
                  <a:pt x="130" y="7"/>
                </a:cubicBezTo>
                <a:cubicBezTo>
                  <a:pt x="131" y="6"/>
                  <a:pt x="131" y="6"/>
                  <a:pt x="132" y="6"/>
                </a:cubicBezTo>
                <a:cubicBezTo>
                  <a:pt x="132" y="7"/>
                  <a:pt x="133" y="7"/>
                  <a:pt x="132" y="8"/>
                </a:cubicBezTo>
                <a:cubicBezTo>
                  <a:pt x="132" y="9"/>
                  <a:pt x="132" y="10"/>
                  <a:pt x="132" y="10"/>
                </a:cubicBezTo>
                <a:cubicBezTo>
                  <a:pt x="132" y="11"/>
                  <a:pt x="132" y="12"/>
                  <a:pt x="132" y="12"/>
                </a:cubicBezTo>
                <a:cubicBezTo>
                  <a:pt x="132" y="13"/>
                  <a:pt x="133" y="14"/>
                  <a:pt x="133" y="15"/>
                </a:cubicBezTo>
                <a:cubicBezTo>
                  <a:pt x="136" y="12"/>
                  <a:pt x="139" y="9"/>
                  <a:pt x="142" y="5"/>
                </a:cubicBezTo>
                <a:cubicBezTo>
                  <a:pt x="140" y="5"/>
                  <a:pt x="124" y="5"/>
                  <a:pt x="121" y="5"/>
                </a:cubicBezTo>
                <a:cubicBezTo>
                  <a:pt x="121" y="6"/>
                  <a:pt x="122" y="6"/>
                  <a:pt x="122" y="6"/>
                </a:cubicBezTo>
                <a:cubicBezTo>
                  <a:pt x="123" y="6"/>
                  <a:pt x="124" y="6"/>
                  <a:pt x="124" y="7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6" y="9"/>
                </a:cubicBezTo>
                <a:cubicBezTo>
                  <a:pt x="126" y="10"/>
                  <a:pt x="126" y="10"/>
                  <a:pt x="126" y="11"/>
                </a:cubicBezTo>
                <a:close/>
                <a:moveTo>
                  <a:pt x="44" y="26"/>
                </a:moveTo>
                <a:cubicBezTo>
                  <a:pt x="44" y="26"/>
                  <a:pt x="44" y="26"/>
                  <a:pt x="44" y="26"/>
                </a:cubicBezTo>
                <a:cubicBezTo>
                  <a:pt x="45" y="25"/>
                  <a:pt x="45" y="25"/>
                  <a:pt x="45" y="24"/>
                </a:cubicBezTo>
                <a:cubicBezTo>
                  <a:pt x="49" y="20"/>
                  <a:pt x="52" y="15"/>
                  <a:pt x="55" y="11"/>
                </a:cubicBezTo>
                <a:cubicBezTo>
                  <a:pt x="55" y="10"/>
                  <a:pt x="56" y="9"/>
                  <a:pt x="56" y="9"/>
                </a:cubicBezTo>
                <a:cubicBezTo>
                  <a:pt x="57" y="8"/>
                  <a:pt x="57" y="8"/>
                  <a:pt x="58" y="8"/>
                </a:cubicBezTo>
                <a:cubicBezTo>
                  <a:pt x="59" y="8"/>
                  <a:pt x="59" y="9"/>
                  <a:pt x="59" y="10"/>
                </a:cubicBezTo>
                <a:cubicBezTo>
                  <a:pt x="59" y="10"/>
                  <a:pt x="59" y="11"/>
                  <a:pt x="59" y="11"/>
                </a:cubicBezTo>
                <a:cubicBezTo>
                  <a:pt x="58" y="13"/>
                  <a:pt x="58" y="14"/>
                  <a:pt x="57" y="16"/>
                </a:cubicBezTo>
                <a:cubicBezTo>
                  <a:pt x="55" y="21"/>
                  <a:pt x="53" y="26"/>
                  <a:pt x="51" y="31"/>
                </a:cubicBezTo>
                <a:cubicBezTo>
                  <a:pt x="51" y="31"/>
                  <a:pt x="51" y="32"/>
                  <a:pt x="51" y="32"/>
                </a:cubicBezTo>
                <a:cubicBezTo>
                  <a:pt x="51" y="32"/>
                  <a:pt x="51" y="32"/>
                  <a:pt x="51" y="32"/>
                </a:cubicBezTo>
                <a:cubicBezTo>
                  <a:pt x="53" y="30"/>
                  <a:pt x="55" y="28"/>
                  <a:pt x="56" y="26"/>
                </a:cubicBezTo>
                <a:cubicBezTo>
                  <a:pt x="57" y="25"/>
                  <a:pt x="57" y="25"/>
                  <a:pt x="57" y="25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2"/>
                  <a:pt x="56" y="22"/>
                  <a:pt x="57" y="21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17"/>
                  <a:pt x="59" y="14"/>
                  <a:pt x="60" y="11"/>
                </a:cubicBezTo>
                <a:cubicBezTo>
                  <a:pt x="60" y="9"/>
                  <a:pt x="61" y="8"/>
                  <a:pt x="61" y="6"/>
                </a:cubicBezTo>
                <a:cubicBezTo>
                  <a:pt x="58" y="7"/>
                  <a:pt x="55" y="7"/>
                  <a:pt x="53" y="8"/>
                </a:cubicBezTo>
                <a:cubicBezTo>
                  <a:pt x="50" y="14"/>
                  <a:pt x="47" y="20"/>
                  <a:pt x="44" y="26"/>
                </a:cubicBezTo>
                <a:close/>
                <a:moveTo>
                  <a:pt x="196" y="114"/>
                </a:moveTo>
                <a:cubicBezTo>
                  <a:pt x="196" y="113"/>
                  <a:pt x="196" y="111"/>
                  <a:pt x="196" y="110"/>
                </a:cubicBezTo>
                <a:cubicBezTo>
                  <a:pt x="194" y="110"/>
                  <a:pt x="192" y="110"/>
                  <a:pt x="191" y="111"/>
                </a:cubicBezTo>
                <a:cubicBezTo>
                  <a:pt x="190" y="111"/>
                  <a:pt x="190" y="111"/>
                  <a:pt x="190" y="112"/>
                </a:cubicBezTo>
                <a:cubicBezTo>
                  <a:pt x="189" y="113"/>
                  <a:pt x="189" y="114"/>
                  <a:pt x="188" y="115"/>
                </a:cubicBezTo>
                <a:cubicBezTo>
                  <a:pt x="187" y="116"/>
                  <a:pt x="186" y="116"/>
                  <a:pt x="185" y="115"/>
                </a:cubicBezTo>
                <a:cubicBezTo>
                  <a:pt x="185" y="115"/>
                  <a:pt x="185" y="115"/>
                  <a:pt x="185" y="115"/>
                </a:cubicBezTo>
                <a:cubicBezTo>
                  <a:pt x="184" y="117"/>
                  <a:pt x="183" y="118"/>
                  <a:pt x="182" y="121"/>
                </a:cubicBezTo>
                <a:cubicBezTo>
                  <a:pt x="182" y="123"/>
                  <a:pt x="181" y="125"/>
                  <a:pt x="181" y="128"/>
                </a:cubicBezTo>
                <a:cubicBezTo>
                  <a:pt x="181" y="128"/>
                  <a:pt x="181" y="128"/>
                  <a:pt x="180" y="128"/>
                </a:cubicBezTo>
                <a:cubicBezTo>
                  <a:pt x="181" y="128"/>
                  <a:pt x="181" y="128"/>
                  <a:pt x="181" y="128"/>
                </a:cubicBezTo>
                <a:cubicBezTo>
                  <a:pt x="181" y="128"/>
                  <a:pt x="181" y="128"/>
                  <a:pt x="181" y="127"/>
                </a:cubicBezTo>
                <a:cubicBezTo>
                  <a:pt x="183" y="124"/>
                  <a:pt x="185" y="121"/>
                  <a:pt x="188" y="119"/>
                </a:cubicBezTo>
                <a:cubicBezTo>
                  <a:pt x="189" y="119"/>
                  <a:pt x="189" y="119"/>
                  <a:pt x="189" y="119"/>
                </a:cubicBezTo>
                <a:cubicBezTo>
                  <a:pt x="191" y="117"/>
                  <a:pt x="193" y="115"/>
                  <a:pt x="196" y="114"/>
                </a:cubicBezTo>
                <a:close/>
                <a:moveTo>
                  <a:pt x="84" y="79"/>
                </a:moveTo>
                <a:cubicBezTo>
                  <a:pt x="85" y="77"/>
                  <a:pt x="86" y="77"/>
                  <a:pt x="88" y="77"/>
                </a:cubicBezTo>
                <a:cubicBezTo>
                  <a:pt x="89" y="77"/>
                  <a:pt x="90" y="78"/>
                  <a:pt x="91" y="79"/>
                </a:cubicBezTo>
                <a:cubicBezTo>
                  <a:pt x="93" y="73"/>
                  <a:pt x="95" y="68"/>
                  <a:pt x="97" y="62"/>
                </a:cubicBezTo>
                <a:cubicBezTo>
                  <a:pt x="96" y="62"/>
                  <a:pt x="96" y="63"/>
                  <a:pt x="96" y="63"/>
                </a:cubicBezTo>
                <a:cubicBezTo>
                  <a:pt x="93" y="65"/>
                  <a:pt x="91" y="68"/>
                  <a:pt x="89" y="70"/>
                </a:cubicBezTo>
                <a:cubicBezTo>
                  <a:pt x="87" y="72"/>
                  <a:pt x="86" y="74"/>
                  <a:pt x="84" y="76"/>
                </a:cubicBezTo>
                <a:cubicBezTo>
                  <a:pt x="84" y="76"/>
                  <a:pt x="84" y="76"/>
                  <a:pt x="84" y="77"/>
                </a:cubicBezTo>
                <a:cubicBezTo>
                  <a:pt x="84" y="77"/>
                  <a:pt x="84" y="78"/>
                  <a:pt x="84" y="79"/>
                </a:cubicBezTo>
                <a:close/>
                <a:moveTo>
                  <a:pt x="46" y="152"/>
                </a:moveTo>
                <a:cubicBezTo>
                  <a:pt x="46" y="152"/>
                  <a:pt x="46" y="152"/>
                  <a:pt x="45" y="152"/>
                </a:cubicBezTo>
                <a:cubicBezTo>
                  <a:pt x="45" y="159"/>
                  <a:pt x="44" y="167"/>
                  <a:pt x="43" y="174"/>
                </a:cubicBezTo>
                <a:cubicBezTo>
                  <a:pt x="45" y="175"/>
                  <a:pt x="47" y="175"/>
                  <a:pt x="49" y="175"/>
                </a:cubicBezTo>
                <a:cubicBezTo>
                  <a:pt x="48" y="167"/>
                  <a:pt x="47" y="160"/>
                  <a:pt x="46" y="152"/>
                </a:cubicBezTo>
                <a:close/>
                <a:moveTo>
                  <a:pt x="162" y="155"/>
                </a:moveTo>
                <a:cubicBezTo>
                  <a:pt x="161" y="156"/>
                  <a:pt x="147" y="173"/>
                  <a:pt x="145" y="176"/>
                </a:cubicBezTo>
                <a:cubicBezTo>
                  <a:pt x="145" y="176"/>
                  <a:pt x="145" y="176"/>
                  <a:pt x="145" y="176"/>
                </a:cubicBezTo>
                <a:cubicBezTo>
                  <a:pt x="146" y="176"/>
                  <a:pt x="148" y="175"/>
                  <a:pt x="149" y="177"/>
                </a:cubicBezTo>
                <a:cubicBezTo>
                  <a:pt x="154" y="170"/>
                  <a:pt x="158" y="162"/>
                  <a:pt x="162" y="155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7" y="14"/>
                  <a:pt x="147" y="14"/>
                </a:cubicBezTo>
                <a:cubicBezTo>
                  <a:pt x="145" y="16"/>
                  <a:pt x="143" y="19"/>
                  <a:pt x="141" y="21"/>
                </a:cubicBezTo>
                <a:cubicBezTo>
                  <a:pt x="140" y="22"/>
                  <a:pt x="138" y="24"/>
                  <a:pt x="137" y="25"/>
                </a:cubicBezTo>
                <a:cubicBezTo>
                  <a:pt x="136" y="26"/>
                  <a:pt x="135" y="26"/>
                  <a:pt x="134" y="25"/>
                </a:cubicBezTo>
                <a:cubicBezTo>
                  <a:pt x="133" y="26"/>
                  <a:pt x="133" y="26"/>
                  <a:pt x="133" y="28"/>
                </a:cubicBezTo>
                <a:cubicBezTo>
                  <a:pt x="133" y="30"/>
                  <a:pt x="133" y="32"/>
                  <a:pt x="133" y="34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4" y="34"/>
                  <a:pt x="134" y="34"/>
                  <a:pt x="134" y="34"/>
                </a:cubicBezTo>
                <a:cubicBezTo>
                  <a:pt x="136" y="31"/>
                  <a:pt x="139" y="29"/>
                  <a:pt x="141" y="26"/>
                </a:cubicBezTo>
                <a:cubicBezTo>
                  <a:pt x="142" y="26"/>
                  <a:pt x="142" y="25"/>
                  <a:pt x="142" y="25"/>
                </a:cubicBezTo>
                <a:cubicBezTo>
                  <a:pt x="144" y="21"/>
                  <a:pt x="146" y="18"/>
                  <a:pt x="147" y="14"/>
                </a:cubicBezTo>
                <a:cubicBezTo>
                  <a:pt x="148" y="14"/>
                  <a:pt x="148" y="13"/>
                  <a:pt x="148" y="13"/>
                </a:cubicBezTo>
                <a:close/>
                <a:moveTo>
                  <a:pt x="23" y="29"/>
                </a:moveTo>
                <a:cubicBezTo>
                  <a:pt x="23" y="29"/>
                  <a:pt x="24" y="29"/>
                  <a:pt x="24" y="29"/>
                </a:cubicBezTo>
                <a:cubicBezTo>
                  <a:pt x="28" y="23"/>
                  <a:pt x="32" y="16"/>
                  <a:pt x="36" y="10"/>
                </a:cubicBezTo>
                <a:cubicBezTo>
                  <a:pt x="34" y="10"/>
                  <a:pt x="31" y="10"/>
                  <a:pt x="29" y="10"/>
                </a:cubicBezTo>
                <a:cubicBezTo>
                  <a:pt x="29" y="12"/>
                  <a:pt x="28" y="13"/>
                  <a:pt x="28" y="15"/>
                </a:cubicBezTo>
                <a:cubicBezTo>
                  <a:pt x="26" y="19"/>
                  <a:pt x="25" y="23"/>
                  <a:pt x="24" y="27"/>
                </a:cubicBezTo>
                <a:cubicBezTo>
                  <a:pt x="24" y="28"/>
                  <a:pt x="24" y="28"/>
                  <a:pt x="23" y="29"/>
                </a:cubicBezTo>
                <a:close/>
                <a:moveTo>
                  <a:pt x="38" y="187"/>
                </a:moveTo>
                <a:cubicBezTo>
                  <a:pt x="39" y="187"/>
                  <a:pt x="39" y="187"/>
                  <a:pt x="40" y="187"/>
                </a:cubicBezTo>
                <a:cubicBezTo>
                  <a:pt x="45" y="187"/>
                  <a:pt x="51" y="187"/>
                  <a:pt x="56" y="187"/>
                </a:cubicBezTo>
                <a:cubicBezTo>
                  <a:pt x="59" y="187"/>
                  <a:pt x="62" y="187"/>
                  <a:pt x="65" y="187"/>
                </a:cubicBezTo>
                <a:cubicBezTo>
                  <a:pt x="65" y="187"/>
                  <a:pt x="66" y="187"/>
                  <a:pt x="66" y="186"/>
                </a:cubicBezTo>
                <a:cubicBezTo>
                  <a:pt x="66" y="186"/>
                  <a:pt x="65" y="185"/>
                  <a:pt x="65" y="185"/>
                </a:cubicBezTo>
                <a:cubicBezTo>
                  <a:pt x="56" y="185"/>
                  <a:pt x="47" y="185"/>
                  <a:pt x="38" y="185"/>
                </a:cubicBezTo>
                <a:cubicBezTo>
                  <a:pt x="38" y="185"/>
                  <a:pt x="38" y="186"/>
                  <a:pt x="38" y="187"/>
                </a:cubicBezTo>
                <a:close/>
                <a:moveTo>
                  <a:pt x="207" y="86"/>
                </a:moveTo>
                <a:cubicBezTo>
                  <a:pt x="207" y="86"/>
                  <a:pt x="207" y="86"/>
                  <a:pt x="207" y="86"/>
                </a:cubicBezTo>
                <a:cubicBezTo>
                  <a:pt x="204" y="94"/>
                  <a:pt x="203" y="101"/>
                  <a:pt x="200" y="109"/>
                </a:cubicBezTo>
                <a:cubicBezTo>
                  <a:pt x="202" y="109"/>
                  <a:pt x="204" y="110"/>
                  <a:pt x="205" y="111"/>
                </a:cubicBezTo>
                <a:cubicBezTo>
                  <a:pt x="206" y="103"/>
                  <a:pt x="207" y="94"/>
                  <a:pt x="207" y="86"/>
                </a:cubicBezTo>
                <a:close/>
                <a:moveTo>
                  <a:pt x="254" y="112"/>
                </a:moveTo>
                <a:cubicBezTo>
                  <a:pt x="254" y="112"/>
                  <a:pt x="254" y="112"/>
                  <a:pt x="254" y="112"/>
                </a:cubicBezTo>
                <a:cubicBezTo>
                  <a:pt x="252" y="113"/>
                  <a:pt x="251" y="114"/>
                  <a:pt x="249" y="115"/>
                </a:cubicBezTo>
                <a:cubicBezTo>
                  <a:pt x="249" y="116"/>
                  <a:pt x="249" y="116"/>
                  <a:pt x="248" y="116"/>
                </a:cubicBezTo>
                <a:cubicBezTo>
                  <a:pt x="248" y="118"/>
                  <a:pt x="247" y="120"/>
                  <a:pt x="246" y="122"/>
                </a:cubicBezTo>
                <a:cubicBezTo>
                  <a:pt x="247" y="123"/>
                  <a:pt x="247" y="123"/>
                  <a:pt x="247" y="123"/>
                </a:cubicBezTo>
                <a:cubicBezTo>
                  <a:pt x="248" y="124"/>
                  <a:pt x="248" y="125"/>
                  <a:pt x="246" y="125"/>
                </a:cubicBezTo>
                <a:cubicBezTo>
                  <a:pt x="246" y="125"/>
                  <a:pt x="246" y="125"/>
                  <a:pt x="246" y="126"/>
                </a:cubicBezTo>
                <a:cubicBezTo>
                  <a:pt x="245" y="126"/>
                  <a:pt x="245" y="126"/>
                  <a:pt x="245" y="126"/>
                </a:cubicBezTo>
                <a:cubicBezTo>
                  <a:pt x="246" y="127"/>
                  <a:pt x="246" y="127"/>
                  <a:pt x="247" y="128"/>
                </a:cubicBezTo>
                <a:cubicBezTo>
                  <a:pt x="247" y="128"/>
                  <a:pt x="248" y="127"/>
                  <a:pt x="248" y="127"/>
                </a:cubicBezTo>
                <a:cubicBezTo>
                  <a:pt x="249" y="125"/>
                  <a:pt x="251" y="124"/>
                  <a:pt x="252" y="122"/>
                </a:cubicBezTo>
                <a:cubicBezTo>
                  <a:pt x="253" y="121"/>
                  <a:pt x="253" y="121"/>
                  <a:pt x="253" y="120"/>
                </a:cubicBezTo>
                <a:cubicBezTo>
                  <a:pt x="253" y="120"/>
                  <a:pt x="253" y="119"/>
                  <a:pt x="253" y="119"/>
                </a:cubicBezTo>
                <a:cubicBezTo>
                  <a:pt x="254" y="118"/>
                  <a:pt x="254" y="116"/>
                  <a:pt x="254" y="115"/>
                </a:cubicBezTo>
                <a:cubicBezTo>
                  <a:pt x="254" y="114"/>
                  <a:pt x="254" y="113"/>
                  <a:pt x="254" y="112"/>
                </a:cubicBezTo>
                <a:close/>
                <a:moveTo>
                  <a:pt x="200" y="80"/>
                </a:moveTo>
                <a:cubicBezTo>
                  <a:pt x="199" y="80"/>
                  <a:pt x="198" y="80"/>
                  <a:pt x="198" y="80"/>
                </a:cubicBezTo>
                <a:cubicBezTo>
                  <a:pt x="195" y="80"/>
                  <a:pt x="193" y="79"/>
                  <a:pt x="191" y="78"/>
                </a:cubicBezTo>
                <a:cubicBezTo>
                  <a:pt x="187" y="77"/>
                  <a:pt x="184" y="74"/>
                  <a:pt x="181" y="71"/>
                </a:cubicBezTo>
                <a:cubicBezTo>
                  <a:pt x="181" y="70"/>
                  <a:pt x="181" y="70"/>
                  <a:pt x="180" y="70"/>
                </a:cubicBezTo>
                <a:cubicBezTo>
                  <a:pt x="180" y="70"/>
                  <a:pt x="180" y="70"/>
                  <a:pt x="179" y="70"/>
                </a:cubicBezTo>
                <a:cubicBezTo>
                  <a:pt x="179" y="69"/>
                  <a:pt x="179" y="69"/>
                  <a:pt x="179" y="69"/>
                </a:cubicBezTo>
                <a:cubicBezTo>
                  <a:pt x="179" y="68"/>
                  <a:pt x="178" y="67"/>
                  <a:pt x="178" y="66"/>
                </a:cubicBezTo>
                <a:cubicBezTo>
                  <a:pt x="175" y="63"/>
                  <a:pt x="173" y="60"/>
                  <a:pt x="172" y="55"/>
                </a:cubicBezTo>
                <a:cubicBezTo>
                  <a:pt x="172" y="54"/>
                  <a:pt x="172" y="52"/>
                  <a:pt x="172" y="51"/>
                </a:cubicBezTo>
                <a:cubicBezTo>
                  <a:pt x="172" y="43"/>
                  <a:pt x="173" y="36"/>
                  <a:pt x="174" y="29"/>
                </a:cubicBezTo>
                <a:cubicBezTo>
                  <a:pt x="174" y="28"/>
                  <a:pt x="174" y="28"/>
                  <a:pt x="174" y="27"/>
                </a:cubicBezTo>
                <a:cubicBezTo>
                  <a:pt x="174" y="27"/>
                  <a:pt x="174" y="27"/>
                  <a:pt x="174" y="27"/>
                </a:cubicBezTo>
                <a:cubicBezTo>
                  <a:pt x="174" y="28"/>
                  <a:pt x="174" y="29"/>
                  <a:pt x="174" y="29"/>
                </a:cubicBezTo>
                <a:cubicBezTo>
                  <a:pt x="173" y="31"/>
                  <a:pt x="172" y="33"/>
                  <a:pt x="173" y="35"/>
                </a:cubicBezTo>
                <a:cubicBezTo>
                  <a:pt x="173" y="35"/>
                  <a:pt x="173" y="36"/>
                  <a:pt x="173" y="36"/>
                </a:cubicBezTo>
                <a:cubicBezTo>
                  <a:pt x="172" y="37"/>
                  <a:pt x="172" y="37"/>
                  <a:pt x="172" y="38"/>
                </a:cubicBezTo>
                <a:cubicBezTo>
                  <a:pt x="171" y="42"/>
                  <a:pt x="171" y="47"/>
                  <a:pt x="171" y="52"/>
                </a:cubicBezTo>
                <a:cubicBezTo>
                  <a:pt x="172" y="55"/>
                  <a:pt x="172" y="59"/>
                  <a:pt x="173" y="62"/>
                </a:cubicBezTo>
                <a:cubicBezTo>
                  <a:pt x="176" y="67"/>
                  <a:pt x="179" y="72"/>
                  <a:pt x="184" y="76"/>
                </a:cubicBezTo>
                <a:cubicBezTo>
                  <a:pt x="186" y="77"/>
                  <a:pt x="189" y="79"/>
                  <a:pt x="191" y="79"/>
                </a:cubicBezTo>
                <a:cubicBezTo>
                  <a:pt x="194" y="80"/>
                  <a:pt x="197" y="80"/>
                  <a:pt x="200" y="80"/>
                </a:cubicBezTo>
                <a:close/>
                <a:moveTo>
                  <a:pt x="155" y="49"/>
                </a:moveTo>
                <a:cubicBezTo>
                  <a:pt x="151" y="54"/>
                  <a:pt x="148" y="58"/>
                  <a:pt x="145" y="63"/>
                </a:cubicBezTo>
                <a:cubicBezTo>
                  <a:pt x="146" y="62"/>
                  <a:pt x="146" y="62"/>
                  <a:pt x="147" y="61"/>
                </a:cubicBezTo>
                <a:cubicBezTo>
                  <a:pt x="149" y="60"/>
                  <a:pt x="151" y="58"/>
                  <a:pt x="153" y="56"/>
                </a:cubicBezTo>
                <a:cubicBezTo>
                  <a:pt x="154" y="55"/>
                  <a:pt x="156" y="55"/>
                  <a:pt x="157" y="57"/>
                </a:cubicBezTo>
                <a:cubicBezTo>
                  <a:pt x="157" y="57"/>
                  <a:pt x="157" y="57"/>
                  <a:pt x="157" y="57"/>
                </a:cubicBezTo>
                <a:cubicBezTo>
                  <a:pt x="158" y="56"/>
                  <a:pt x="159" y="55"/>
                  <a:pt x="159" y="54"/>
                </a:cubicBezTo>
                <a:cubicBezTo>
                  <a:pt x="159" y="53"/>
                  <a:pt x="160" y="53"/>
                  <a:pt x="160" y="53"/>
                </a:cubicBezTo>
                <a:cubicBezTo>
                  <a:pt x="160" y="51"/>
                  <a:pt x="160" y="50"/>
                  <a:pt x="160" y="48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9" y="48"/>
                  <a:pt x="158" y="49"/>
                  <a:pt x="157" y="50"/>
                </a:cubicBezTo>
                <a:cubicBezTo>
                  <a:pt x="156" y="50"/>
                  <a:pt x="155" y="50"/>
                  <a:pt x="155" y="49"/>
                </a:cubicBezTo>
                <a:close/>
                <a:moveTo>
                  <a:pt x="33" y="27"/>
                </a:moveTo>
                <a:cubicBezTo>
                  <a:pt x="38" y="21"/>
                  <a:pt x="42" y="15"/>
                  <a:pt x="47" y="9"/>
                </a:cubicBezTo>
                <a:cubicBezTo>
                  <a:pt x="44" y="9"/>
                  <a:pt x="42" y="9"/>
                  <a:pt x="40" y="10"/>
                </a:cubicBezTo>
                <a:cubicBezTo>
                  <a:pt x="38" y="16"/>
                  <a:pt x="35" y="21"/>
                  <a:pt x="33" y="27"/>
                </a:cubicBezTo>
                <a:close/>
                <a:moveTo>
                  <a:pt x="52" y="52"/>
                </a:moveTo>
                <a:cubicBezTo>
                  <a:pt x="52" y="52"/>
                  <a:pt x="51" y="52"/>
                  <a:pt x="50" y="52"/>
                </a:cubicBezTo>
                <a:cubicBezTo>
                  <a:pt x="49" y="52"/>
                  <a:pt x="49" y="52"/>
                  <a:pt x="48" y="53"/>
                </a:cubicBezTo>
                <a:cubicBezTo>
                  <a:pt x="46" y="55"/>
                  <a:pt x="44" y="57"/>
                  <a:pt x="42" y="59"/>
                </a:cubicBezTo>
                <a:cubicBezTo>
                  <a:pt x="42" y="59"/>
                  <a:pt x="41" y="59"/>
                  <a:pt x="41" y="59"/>
                </a:cubicBezTo>
                <a:cubicBezTo>
                  <a:pt x="44" y="61"/>
                  <a:pt x="47" y="62"/>
                  <a:pt x="50" y="62"/>
                </a:cubicBezTo>
                <a:cubicBezTo>
                  <a:pt x="49" y="61"/>
                  <a:pt x="48" y="61"/>
                  <a:pt x="48" y="60"/>
                </a:cubicBezTo>
                <a:cubicBezTo>
                  <a:pt x="49" y="59"/>
                  <a:pt x="50" y="59"/>
                  <a:pt x="50" y="59"/>
                </a:cubicBezTo>
                <a:cubicBezTo>
                  <a:pt x="51" y="57"/>
                  <a:pt x="52" y="55"/>
                  <a:pt x="52" y="52"/>
                </a:cubicBezTo>
                <a:close/>
                <a:moveTo>
                  <a:pt x="110" y="101"/>
                </a:moveTo>
                <a:cubicBezTo>
                  <a:pt x="110" y="107"/>
                  <a:pt x="109" y="113"/>
                  <a:pt x="110" y="119"/>
                </a:cubicBezTo>
                <a:cubicBezTo>
                  <a:pt x="112" y="112"/>
                  <a:pt x="114" y="105"/>
                  <a:pt x="116" y="98"/>
                </a:cubicBezTo>
                <a:cubicBezTo>
                  <a:pt x="114" y="99"/>
                  <a:pt x="112" y="100"/>
                  <a:pt x="110" y="101"/>
                </a:cubicBezTo>
                <a:close/>
                <a:moveTo>
                  <a:pt x="191" y="108"/>
                </a:moveTo>
                <a:cubicBezTo>
                  <a:pt x="193" y="108"/>
                  <a:pt x="195" y="108"/>
                  <a:pt x="196" y="108"/>
                </a:cubicBezTo>
                <a:cubicBezTo>
                  <a:pt x="197" y="107"/>
                  <a:pt x="198" y="91"/>
                  <a:pt x="198" y="89"/>
                </a:cubicBezTo>
                <a:cubicBezTo>
                  <a:pt x="195" y="96"/>
                  <a:pt x="193" y="102"/>
                  <a:pt x="191" y="108"/>
                </a:cubicBezTo>
                <a:close/>
                <a:moveTo>
                  <a:pt x="158" y="9"/>
                </a:moveTo>
                <a:cubicBezTo>
                  <a:pt x="156" y="9"/>
                  <a:pt x="154" y="9"/>
                  <a:pt x="152" y="9"/>
                </a:cubicBezTo>
                <a:cubicBezTo>
                  <a:pt x="152" y="10"/>
                  <a:pt x="152" y="10"/>
                  <a:pt x="152" y="10"/>
                </a:cubicBezTo>
                <a:cubicBezTo>
                  <a:pt x="149" y="15"/>
                  <a:pt x="147" y="20"/>
                  <a:pt x="145" y="24"/>
                </a:cubicBezTo>
                <a:cubicBezTo>
                  <a:pt x="145" y="25"/>
                  <a:pt x="145" y="25"/>
                  <a:pt x="145" y="25"/>
                </a:cubicBezTo>
                <a:cubicBezTo>
                  <a:pt x="145" y="25"/>
                  <a:pt x="145" y="26"/>
                  <a:pt x="145" y="26"/>
                </a:cubicBezTo>
                <a:cubicBezTo>
                  <a:pt x="149" y="20"/>
                  <a:pt x="154" y="15"/>
                  <a:pt x="158" y="9"/>
                </a:cubicBezTo>
                <a:close/>
                <a:moveTo>
                  <a:pt x="127" y="189"/>
                </a:moveTo>
                <a:cubicBezTo>
                  <a:pt x="127" y="189"/>
                  <a:pt x="127" y="190"/>
                  <a:pt x="127" y="190"/>
                </a:cubicBezTo>
                <a:cubicBezTo>
                  <a:pt x="127" y="190"/>
                  <a:pt x="127" y="190"/>
                  <a:pt x="128" y="190"/>
                </a:cubicBezTo>
                <a:cubicBezTo>
                  <a:pt x="130" y="190"/>
                  <a:pt x="132" y="190"/>
                  <a:pt x="134" y="190"/>
                </a:cubicBezTo>
                <a:cubicBezTo>
                  <a:pt x="144" y="190"/>
                  <a:pt x="153" y="190"/>
                  <a:pt x="163" y="189"/>
                </a:cubicBezTo>
                <a:cubicBezTo>
                  <a:pt x="167" y="189"/>
                  <a:pt x="171" y="188"/>
                  <a:pt x="175" y="187"/>
                </a:cubicBezTo>
                <a:cubicBezTo>
                  <a:pt x="175" y="186"/>
                  <a:pt x="175" y="186"/>
                  <a:pt x="175" y="185"/>
                </a:cubicBezTo>
                <a:cubicBezTo>
                  <a:pt x="175" y="185"/>
                  <a:pt x="175" y="185"/>
                  <a:pt x="175" y="185"/>
                </a:cubicBezTo>
                <a:cubicBezTo>
                  <a:pt x="175" y="185"/>
                  <a:pt x="174" y="185"/>
                  <a:pt x="174" y="185"/>
                </a:cubicBezTo>
                <a:cubicBezTo>
                  <a:pt x="166" y="188"/>
                  <a:pt x="158" y="188"/>
                  <a:pt x="151" y="189"/>
                </a:cubicBezTo>
                <a:cubicBezTo>
                  <a:pt x="143" y="189"/>
                  <a:pt x="135" y="189"/>
                  <a:pt x="128" y="189"/>
                </a:cubicBezTo>
                <a:cubicBezTo>
                  <a:pt x="127" y="189"/>
                  <a:pt x="127" y="189"/>
                  <a:pt x="127" y="189"/>
                </a:cubicBezTo>
                <a:close/>
                <a:moveTo>
                  <a:pt x="65" y="70"/>
                </a:moveTo>
                <a:cubicBezTo>
                  <a:pt x="66" y="71"/>
                  <a:pt x="67" y="72"/>
                  <a:pt x="68" y="73"/>
                </a:cubicBezTo>
                <a:cubicBezTo>
                  <a:pt x="69" y="75"/>
                  <a:pt x="70" y="76"/>
                  <a:pt x="71" y="77"/>
                </a:cubicBezTo>
                <a:cubicBezTo>
                  <a:pt x="71" y="79"/>
                  <a:pt x="72" y="80"/>
                  <a:pt x="73" y="82"/>
                </a:cubicBezTo>
                <a:cubicBezTo>
                  <a:pt x="74" y="78"/>
                  <a:pt x="74" y="75"/>
                  <a:pt x="75" y="71"/>
                </a:cubicBezTo>
                <a:cubicBezTo>
                  <a:pt x="75" y="71"/>
                  <a:pt x="74" y="72"/>
                  <a:pt x="74" y="72"/>
                </a:cubicBezTo>
                <a:cubicBezTo>
                  <a:pt x="74" y="72"/>
                  <a:pt x="73" y="73"/>
                  <a:pt x="73" y="73"/>
                </a:cubicBezTo>
                <a:cubicBezTo>
                  <a:pt x="72" y="74"/>
                  <a:pt x="71" y="74"/>
                  <a:pt x="71" y="74"/>
                </a:cubicBezTo>
                <a:cubicBezTo>
                  <a:pt x="70" y="73"/>
                  <a:pt x="70" y="73"/>
                  <a:pt x="70" y="72"/>
                </a:cubicBezTo>
                <a:cubicBezTo>
                  <a:pt x="70" y="71"/>
                  <a:pt x="70" y="71"/>
                  <a:pt x="70" y="70"/>
                </a:cubicBezTo>
                <a:cubicBezTo>
                  <a:pt x="71" y="69"/>
                  <a:pt x="71" y="68"/>
                  <a:pt x="71" y="67"/>
                </a:cubicBezTo>
                <a:cubicBezTo>
                  <a:pt x="70" y="68"/>
                  <a:pt x="69" y="68"/>
                  <a:pt x="68" y="68"/>
                </a:cubicBezTo>
                <a:cubicBezTo>
                  <a:pt x="67" y="68"/>
                  <a:pt x="66" y="68"/>
                  <a:pt x="65" y="69"/>
                </a:cubicBezTo>
                <a:cubicBezTo>
                  <a:pt x="65" y="69"/>
                  <a:pt x="65" y="69"/>
                  <a:pt x="65" y="70"/>
                </a:cubicBezTo>
                <a:close/>
                <a:moveTo>
                  <a:pt x="37" y="59"/>
                </a:moveTo>
                <a:cubicBezTo>
                  <a:pt x="38" y="56"/>
                  <a:pt x="38" y="54"/>
                  <a:pt x="39" y="52"/>
                </a:cubicBezTo>
                <a:cubicBezTo>
                  <a:pt x="39" y="52"/>
                  <a:pt x="39" y="52"/>
                  <a:pt x="38" y="52"/>
                </a:cubicBezTo>
                <a:cubicBezTo>
                  <a:pt x="37" y="52"/>
                  <a:pt x="35" y="52"/>
                  <a:pt x="33" y="53"/>
                </a:cubicBezTo>
                <a:cubicBezTo>
                  <a:pt x="33" y="53"/>
                  <a:pt x="32" y="53"/>
                  <a:pt x="32" y="53"/>
                </a:cubicBezTo>
                <a:cubicBezTo>
                  <a:pt x="31" y="55"/>
                  <a:pt x="29" y="57"/>
                  <a:pt x="28" y="58"/>
                </a:cubicBezTo>
                <a:cubicBezTo>
                  <a:pt x="28" y="59"/>
                  <a:pt x="27" y="59"/>
                  <a:pt x="27" y="59"/>
                </a:cubicBezTo>
                <a:cubicBezTo>
                  <a:pt x="31" y="59"/>
                  <a:pt x="34" y="58"/>
                  <a:pt x="37" y="59"/>
                </a:cubicBezTo>
                <a:close/>
                <a:moveTo>
                  <a:pt x="36" y="155"/>
                </a:moveTo>
                <a:cubicBezTo>
                  <a:pt x="36" y="155"/>
                  <a:pt x="36" y="155"/>
                  <a:pt x="36" y="155"/>
                </a:cubicBezTo>
                <a:cubicBezTo>
                  <a:pt x="34" y="161"/>
                  <a:pt x="33" y="167"/>
                  <a:pt x="32" y="174"/>
                </a:cubicBezTo>
                <a:cubicBezTo>
                  <a:pt x="34" y="174"/>
                  <a:pt x="36" y="174"/>
                  <a:pt x="37" y="174"/>
                </a:cubicBezTo>
                <a:cubicBezTo>
                  <a:pt x="37" y="167"/>
                  <a:pt x="36" y="161"/>
                  <a:pt x="36" y="155"/>
                </a:cubicBezTo>
                <a:close/>
                <a:moveTo>
                  <a:pt x="128" y="142"/>
                </a:moveTo>
                <a:cubicBezTo>
                  <a:pt x="130" y="137"/>
                  <a:pt x="133" y="131"/>
                  <a:pt x="134" y="126"/>
                </a:cubicBezTo>
                <a:cubicBezTo>
                  <a:pt x="131" y="130"/>
                  <a:pt x="128" y="135"/>
                  <a:pt x="124" y="138"/>
                </a:cubicBezTo>
                <a:cubicBezTo>
                  <a:pt x="126" y="140"/>
                  <a:pt x="127" y="141"/>
                  <a:pt x="128" y="142"/>
                </a:cubicBezTo>
                <a:close/>
                <a:moveTo>
                  <a:pt x="68" y="146"/>
                </a:moveTo>
                <a:cubicBezTo>
                  <a:pt x="68" y="146"/>
                  <a:pt x="68" y="146"/>
                  <a:pt x="69" y="146"/>
                </a:cubicBezTo>
                <a:cubicBezTo>
                  <a:pt x="69" y="146"/>
                  <a:pt x="69" y="146"/>
                  <a:pt x="69" y="145"/>
                </a:cubicBezTo>
                <a:cubicBezTo>
                  <a:pt x="71" y="144"/>
                  <a:pt x="73" y="142"/>
                  <a:pt x="74" y="140"/>
                </a:cubicBezTo>
                <a:cubicBezTo>
                  <a:pt x="74" y="140"/>
                  <a:pt x="75" y="140"/>
                  <a:pt x="75" y="139"/>
                </a:cubicBezTo>
                <a:cubicBezTo>
                  <a:pt x="74" y="138"/>
                  <a:pt x="74" y="136"/>
                  <a:pt x="74" y="135"/>
                </a:cubicBezTo>
                <a:cubicBezTo>
                  <a:pt x="74" y="134"/>
                  <a:pt x="74" y="133"/>
                  <a:pt x="74" y="132"/>
                </a:cubicBezTo>
                <a:cubicBezTo>
                  <a:pt x="72" y="133"/>
                  <a:pt x="71" y="134"/>
                  <a:pt x="70" y="134"/>
                </a:cubicBezTo>
                <a:cubicBezTo>
                  <a:pt x="70" y="135"/>
                  <a:pt x="70" y="135"/>
                  <a:pt x="70" y="135"/>
                </a:cubicBezTo>
                <a:cubicBezTo>
                  <a:pt x="70" y="137"/>
                  <a:pt x="69" y="139"/>
                  <a:pt x="69" y="140"/>
                </a:cubicBezTo>
                <a:cubicBezTo>
                  <a:pt x="69" y="142"/>
                  <a:pt x="69" y="144"/>
                  <a:pt x="68" y="146"/>
                </a:cubicBezTo>
                <a:close/>
                <a:moveTo>
                  <a:pt x="257" y="87"/>
                </a:moveTo>
                <a:cubicBezTo>
                  <a:pt x="257" y="87"/>
                  <a:pt x="257" y="87"/>
                  <a:pt x="257" y="87"/>
                </a:cubicBezTo>
                <a:cubicBezTo>
                  <a:pt x="255" y="95"/>
                  <a:pt x="252" y="103"/>
                  <a:pt x="250" y="111"/>
                </a:cubicBezTo>
                <a:cubicBezTo>
                  <a:pt x="250" y="111"/>
                  <a:pt x="250" y="111"/>
                  <a:pt x="250" y="111"/>
                </a:cubicBezTo>
                <a:cubicBezTo>
                  <a:pt x="251" y="110"/>
                  <a:pt x="252" y="109"/>
                  <a:pt x="252" y="109"/>
                </a:cubicBezTo>
                <a:cubicBezTo>
                  <a:pt x="253" y="108"/>
                  <a:pt x="254" y="107"/>
                  <a:pt x="255" y="107"/>
                </a:cubicBezTo>
                <a:cubicBezTo>
                  <a:pt x="256" y="100"/>
                  <a:pt x="257" y="94"/>
                  <a:pt x="257" y="87"/>
                </a:cubicBezTo>
                <a:close/>
                <a:moveTo>
                  <a:pt x="153" y="87"/>
                </a:moveTo>
                <a:cubicBezTo>
                  <a:pt x="154" y="87"/>
                  <a:pt x="154" y="87"/>
                  <a:pt x="154" y="87"/>
                </a:cubicBezTo>
                <a:cubicBezTo>
                  <a:pt x="158" y="83"/>
                  <a:pt x="162" y="79"/>
                  <a:pt x="167" y="75"/>
                </a:cubicBezTo>
                <a:cubicBezTo>
                  <a:pt x="166" y="74"/>
                  <a:pt x="165" y="73"/>
                  <a:pt x="164" y="71"/>
                </a:cubicBezTo>
                <a:cubicBezTo>
                  <a:pt x="164" y="72"/>
                  <a:pt x="164" y="72"/>
                  <a:pt x="163" y="73"/>
                </a:cubicBezTo>
                <a:cubicBezTo>
                  <a:pt x="160" y="76"/>
                  <a:pt x="157" y="81"/>
                  <a:pt x="154" y="85"/>
                </a:cubicBezTo>
                <a:cubicBezTo>
                  <a:pt x="154" y="86"/>
                  <a:pt x="154" y="86"/>
                  <a:pt x="153" y="87"/>
                </a:cubicBezTo>
                <a:close/>
                <a:moveTo>
                  <a:pt x="74" y="92"/>
                </a:moveTo>
                <a:cubicBezTo>
                  <a:pt x="74" y="92"/>
                  <a:pt x="74" y="92"/>
                  <a:pt x="74" y="92"/>
                </a:cubicBezTo>
                <a:cubicBezTo>
                  <a:pt x="74" y="97"/>
                  <a:pt x="73" y="102"/>
                  <a:pt x="73" y="107"/>
                </a:cubicBezTo>
                <a:cubicBezTo>
                  <a:pt x="73" y="109"/>
                  <a:pt x="74" y="111"/>
                  <a:pt x="74" y="113"/>
                </a:cubicBezTo>
                <a:cubicBezTo>
                  <a:pt x="74" y="113"/>
                  <a:pt x="74" y="114"/>
                  <a:pt x="74" y="114"/>
                </a:cubicBezTo>
                <a:cubicBezTo>
                  <a:pt x="75" y="114"/>
                  <a:pt x="75" y="113"/>
                  <a:pt x="75" y="113"/>
                </a:cubicBezTo>
                <a:cubicBezTo>
                  <a:pt x="76" y="112"/>
                  <a:pt x="76" y="111"/>
                  <a:pt x="76" y="109"/>
                </a:cubicBezTo>
                <a:cubicBezTo>
                  <a:pt x="76" y="105"/>
                  <a:pt x="76" y="100"/>
                  <a:pt x="75" y="96"/>
                </a:cubicBezTo>
                <a:cubicBezTo>
                  <a:pt x="75" y="95"/>
                  <a:pt x="75" y="93"/>
                  <a:pt x="74" y="92"/>
                </a:cubicBezTo>
                <a:close/>
                <a:moveTo>
                  <a:pt x="74" y="53"/>
                </a:moveTo>
                <a:cubicBezTo>
                  <a:pt x="73" y="53"/>
                  <a:pt x="72" y="52"/>
                  <a:pt x="71" y="51"/>
                </a:cubicBezTo>
                <a:cubicBezTo>
                  <a:pt x="69" y="50"/>
                  <a:pt x="68" y="49"/>
                  <a:pt x="67" y="48"/>
                </a:cubicBezTo>
                <a:cubicBezTo>
                  <a:pt x="66" y="47"/>
                  <a:pt x="65" y="46"/>
                  <a:pt x="64" y="45"/>
                </a:cubicBezTo>
                <a:cubicBezTo>
                  <a:pt x="63" y="47"/>
                  <a:pt x="62" y="49"/>
                  <a:pt x="62" y="51"/>
                </a:cubicBezTo>
                <a:cubicBezTo>
                  <a:pt x="62" y="51"/>
                  <a:pt x="63" y="51"/>
                  <a:pt x="63" y="50"/>
                </a:cubicBezTo>
                <a:cubicBezTo>
                  <a:pt x="65" y="49"/>
                  <a:pt x="66" y="50"/>
                  <a:pt x="66" y="51"/>
                </a:cubicBezTo>
                <a:cubicBezTo>
                  <a:pt x="66" y="52"/>
                  <a:pt x="66" y="52"/>
                  <a:pt x="66" y="53"/>
                </a:cubicBezTo>
                <a:cubicBezTo>
                  <a:pt x="66" y="53"/>
                  <a:pt x="66" y="53"/>
                  <a:pt x="66" y="54"/>
                </a:cubicBezTo>
                <a:cubicBezTo>
                  <a:pt x="66" y="54"/>
                  <a:pt x="67" y="54"/>
                  <a:pt x="67" y="53"/>
                </a:cubicBezTo>
                <a:cubicBezTo>
                  <a:pt x="68" y="53"/>
                  <a:pt x="69" y="53"/>
                  <a:pt x="70" y="55"/>
                </a:cubicBezTo>
                <a:cubicBezTo>
                  <a:pt x="71" y="55"/>
                  <a:pt x="71" y="56"/>
                  <a:pt x="71" y="56"/>
                </a:cubicBezTo>
                <a:cubicBezTo>
                  <a:pt x="71" y="57"/>
                  <a:pt x="71" y="57"/>
                  <a:pt x="71" y="58"/>
                </a:cubicBezTo>
                <a:cubicBezTo>
                  <a:pt x="72" y="56"/>
                  <a:pt x="73" y="55"/>
                  <a:pt x="74" y="53"/>
                </a:cubicBezTo>
                <a:close/>
                <a:moveTo>
                  <a:pt x="95" y="110"/>
                </a:moveTo>
                <a:cubicBezTo>
                  <a:pt x="93" y="115"/>
                  <a:pt x="92" y="120"/>
                  <a:pt x="91" y="125"/>
                </a:cubicBezTo>
                <a:cubicBezTo>
                  <a:pt x="93" y="125"/>
                  <a:pt x="94" y="125"/>
                  <a:pt x="96" y="126"/>
                </a:cubicBezTo>
                <a:cubicBezTo>
                  <a:pt x="96" y="120"/>
                  <a:pt x="96" y="115"/>
                  <a:pt x="95" y="110"/>
                </a:cubicBezTo>
                <a:close/>
                <a:moveTo>
                  <a:pt x="56" y="121"/>
                </a:moveTo>
                <a:cubicBezTo>
                  <a:pt x="56" y="126"/>
                  <a:pt x="56" y="132"/>
                  <a:pt x="57" y="137"/>
                </a:cubicBezTo>
                <a:cubicBezTo>
                  <a:pt x="57" y="137"/>
                  <a:pt x="57" y="137"/>
                  <a:pt x="57" y="137"/>
                </a:cubicBezTo>
                <a:cubicBezTo>
                  <a:pt x="58" y="130"/>
                  <a:pt x="60" y="124"/>
                  <a:pt x="61" y="117"/>
                </a:cubicBezTo>
                <a:cubicBezTo>
                  <a:pt x="59" y="119"/>
                  <a:pt x="57" y="120"/>
                  <a:pt x="56" y="121"/>
                </a:cubicBezTo>
                <a:close/>
                <a:moveTo>
                  <a:pt x="132" y="178"/>
                </a:moveTo>
                <a:cubicBezTo>
                  <a:pt x="132" y="178"/>
                  <a:pt x="132" y="178"/>
                  <a:pt x="132" y="178"/>
                </a:cubicBezTo>
                <a:cubicBezTo>
                  <a:pt x="132" y="177"/>
                  <a:pt x="132" y="177"/>
                  <a:pt x="132" y="177"/>
                </a:cubicBezTo>
                <a:cubicBezTo>
                  <a:pt x="134" y="174"/>
                  <a:pt x="136" y="171"/>
                  <a:pt x="137" y="168"/>
                </a:cubicBezTo>
                <a:cubicBezTo>
                  <a:pt x="139" y="166"/>
                  <a:pt x="139" y="164"/>
                  <a:pt x="139" y="162"/>
                </a:cubicBezTo>
                <a:cubicBezTo>
                  <a:pt x="139" y="162"/>
                  <a:pt x="139" y="161"/>
                  <a:pt x="139" y="161"/>
                </a:cubicBezTo>
                <a:cubicBezTo>
                  <a:pt x="139" y="160"/>
                  <a:pt x="138" y="160"/>
                  <a:pt x="138" y="159"/>
                </a:cubicBezTo>
                <a:cubicBezTo>
                  <a:pt x="138" y="160"/>
                  <a:pt x="138" y="160"/>
                  <a:pt x="138" y="160"/>
                </a:cubicBezTo>
                <a:cubicBezTo>
                  <a:pt x="137" y="161"/>
                  <a:pt x="136" y="162"/>
                  <a:pt x="135" y="163"/>
                </a:cubicBezTo>
                <a:cubicBezTo>
                  <a:pt x="135" y="163"/>
                  <a:pt x="135" y="163"/>
                  <a:pt x="135" y="164"/>
                </a:cubicBezTo>
                <a:cubicBezTo>
                  <a:pt x="134" y="166"/>
                  <a:pt x="134" y="168"/>
                  <a:pt x="134" y="170"/>
                </a:cubicBezTo>
                <a:cubicBezTo>
                  <a:pt x="133" y="173"/>
                  <a:pt x="132" y="175"/>
                  <a:pt x="132" y="178"/>
                </a:cubicBezTo>
                <a:close/>
                <a:moveTo>
                  <a:pt x="223" y="114"/>
                </a:moveTo>
                <a:cubicBezTo>
                  <a:pt x="224" y="111"/>
                  <a:pt x="224" y="108"/>
                  <a:pt x="224" y="106"/>
                </a:cubicBezTo>
                <a:cubicBezTo>
                  <a:pt x="225" y="103"/>
                  <a:pt x="225" y="100"/>
                  <a:pt x="226" y="97"/>
                </a:cubicBezTo>
                <a:cubicBezTo>
                  <a:pt x="226" y="94"/>
                  <a:pt x="227" y="91"/>
                  <a:pt x="227" y="88"/>
                </a:cubicBezTo>
                <a:cubicBezTo>
                  <a:pt x="225" y="97"/>
                  <a:pt x="222" y="105"/>
                  <a:pt x="220" y="113"/>
                </a:cubicBezTo>
                <a:cubicBezTo>
                  <a:pt x="221" y="114"/>
                  <a:pt x="222" y="114"/>
                  <a:pt x="223" y="114"/>
                </a:cubicBezTo>
                <a:close/>
                <a:moveTo>
                  <a:pt x="12" y="182"/>
                </a:moveTo>
                <a:cubicBezTo>
                  <a:pt x="12" y="182"/>
                  <a:pt x="12" y="183"/>
                  <a:pt x="12" y="182"/>
                </a:cubicBezTo>
                <a:cubicBezTo>
                  <a:pt x="16" y="182"/>
                  <a:pt x="20" y="182"/>
                  <a:pt x="24" y="182"/>
                </a:cubicBezTo>
                <a:cubicBezTo>
                  <a:pt x="24" y="182"/>
                  <a:pt x="25" y="182"/>
                  <a:pt x="25" y="182"/>
                </a:cubicBezTo>
                <a:cubicBezTo>
                  <a:pt x="28" y="182"/>
                  <a:pt x="30" y="181"/>
                  <a:pt x="32" y="181"/>
                </a:cubicBezTo>
                <a:cubicBezTo>
                  <a:pt x="32" y="181"/>
                  <a:pt x="33" y="180"/>
                  <a:pt x="33" y="180"/>
                </a:cubicBezTo>
                <a:cubicBezTo>
                  <a:pt x="29" y="180"/>
                  <a:pt x="26" y="180"/>
                  <a:pt x="22" y="180"/>
                </a:cubicBezTo>
                <a:cubicBezTo>
                  <a:pt x="22" y="180"/>
                  <a:pt x="22" y="181"/>
                  <a:pt x="22" y="181"/>
                </a:cubicBezTo>
                <a:cubicBezTo>
                  <a:pt x="21" y="182"/>
                  <a:pt x="19" y="182"/>
                  <a:pt x="19" y="181"/>
                </a:cubicBezTo>
                <a:cubicBezTo>
                  <a:pt x="19" y="180"/>
                  <a:pt x="18" y="180"/>
                  <a:pt x="18" y="179"/>
                </a:cubicBezTo>
                <a:cubicBezTo>
                  <a:pt x="16" y="179"/>
                  <a:pt x="14" y="179"/>
                  <a:pt x="13" y="178"/>
                </a:cubicBezTo>
                <a:cubicBezTo>
                  <a:pt x="12" y="179"/>
                  <a:pt x="12" y="181"/>
                  <a:pt x="12" y="182"/>
                </a:cubicBezTo>
                <a:close/>
                <a:moveTo>
                  <a:pt x="64" y="117"/>
                </a:moveTo>
                <a:cubicBezTo>
                  <a:pt x="62" y="121"/>
                  <a:pt x="60" y="130"/>
                  <a:pt x="60" y="131"/>
                </a:cubicBezTo>
                <a:cubicBezTo>
                  <a:pt x="62" y="131"/>
                  <a:pt x="62" y="131"/>
                  <a:pt x="63" y="133"/>
                </a:cubicBezTo>
                <a:cubicBezTo>
                  <a:pt x="63" y="133"/>
                  <a:pt x="63" y="133"/>
                  <a:pt x="63" y="134"/>
                </a:cubicBezTo>
                <a:cubicBezTo>
                  <a:pt x="64" y="135"/>
                  <a:pt x="64" y="135"/>
                  <a:pt x="64" y="136"/>
                </a:cubicBezTo>
                <a:cubicBezTo>
                  <a:pt x="65" y="136"/>
                  <a:pt x="65" y="135"/>
                  <a:pt x="65" y="135"/>
                </a:cubicBezTo>
                <a:cubicBezTo>
                  <a:pt x="65" y="134"/>
                  <a:pt x="65" y="134"/>
                  <a:pt x="65" y="133"/>
                </a:cubicBezTo>
                <a:cubicBezTo>
                  <a:pt x="65" y="132"/>
                  <a:pt x="65" y="132"/>
                  <a:pt x="65" y="131"/>
                </a:cubicBezTo>
                <a:cubicBezTo>
                  <a:pt x="64" y="127"/>
                  <a:pt x="64" y="123"/>
                  <a:pt x="64" y="119"/>
                </a:cubicBezTo>
                <a:cubicBezTo>
                  <a:pt x="64" y="118"/>
                  <a:pt x="64" y="117"/>
                  <a:pt x="64" y="117"/>
                </a:cubicBezTo>
                <a:close/>
                <a:moveTo>
                  <a:pt x="19" y="11"/>
                </a:moveTo>
                <a:cubicBezTo>
                  <a:pt x="19" y="11"/>
                  <a:pt x="19" y="11"/>
                  <a:pt x="19" y="11"/>
                </a:cubicBezTo>
                <a:cubicBezTo>
                  <a:pt x="20" y="12"/>
                  <a:pt x="20" y="13"/>
                  <a:pt x="19" y="14"/>
                </a:cubicBezTo>
                <a:cubicBezTo>
                  <a:pt x="18" y="17"/>
                  <a:pt x="17" y="20"/>
                  <a:pt x="16" y="23"/>
                </a:cubicBezTo>
                <a:cubicBezTo>
                  <a:pt x="16" y="24"/>
                  <a:pt x="16" y="24"/>
                  <a:pt x="16" y="24"/>
                </a:cubicBezTo>
                <a:cubicBezTo>
                  <a:pt x="16" y="24"/>
                  <a:pt x="16" y="24"/>
                  <a:pt x="16" y="24"/>
                </a:cubicBezTo>
                <a:cubicBezTo>
                  <a:pt x="19" y="20"/>
                  <a:pt x="22" y="15"/>
                  <a:pt x="25" y="11"/>
                </a:cubicBezTo>
                <a:cubicBezTo>
                  <a:pt x="25" y="11"/>
                  <a:pt x="25" y="11"/>
                  <a:pt x="26" y="10"/>
                </a:cubicBezTo>
                <a:cubicBezTo>
                  <a:pt x="23" y="10"/>
                  <a:pt x="21" y="11"/>
                  <a:pt x="19" y="11"/>
                </a:cubicBezTo>
                <a:close/>
                <a:moveTo>
                  <a:pt x="120" y="112"/>
                </a:moveTo>
                <a:cubicBezTo>
                  <a:pt x="120" y="112"/>
                  <a:pt x="120" y="112"/>
                  <a:pt x="120" y="112"/>
                </a:cubicBezTo>
                <a:cubicBezTo>
                  <a:pt x="123" y="106"/>
                  <a:pt x="125" y="100"/>
                  <a:pt x="127" y="94"/>
                </a:cubicBezTo>
                <a:cubicBezTo>
                  <a:pt x="126" y="94"/>
                  <a:pt x="125" y="94"/>
                  <a:pt x="124" y="94"/>
                </a:cubicBezTo>
                <a:cubicBezTo>
                  <a:pt x="124" y="95"/>
                  <a:pt x="123" y="95"/>
                  <a:pt x="123" y="95"/>
                </a:cubicBezTo>
                <a:cubicBezTo>
                  <a:pt x="122" y="95"/>
                  <a:pt x="122" y="95"/>
                  <a:pt x="122" y="96"/>
                </a:cubicBezTo>
                <a:cubicBezTo>
                  <a:pt x="122" y="101"/>
                  <a:pt x="121" y="106"/>
                  <a:pt x="120" y="110"/>
                </a:cubicBezTo>
                <a:cubicBezTo>
                  <a:pt x="120" y="111"/>
                  <a:pt x="120" y="111"/>
                  <a:pt x="120" y="112"/>
                </a:cubicBezTo>
                <a:close/>
                <a:moveTo>
                  <a:pt x="14" y="63"/>
                </a:moveTo>
                <a:cubicBezTo>
                  <a:pt x="14" y="63"/>
                  <a:pt x="14" y="63"/>
                  <a:pt x="14" y="63"/>
                </a:cubicBezTo>
                <a:cubicBezTo>
                  <a:pt x="17" y="62"/>
                  <a:pt x="19" y="61"/>
                  <a:pt x="22" y="60"/>
                </a:cubicBezTo>
                <a:cubicBezTo>
                  <a:pt x="22" y="60"/>
                  <a:pt x="22" y="60"/>
                  <a:pt x="23" y="60"/>
                </a:cubicBezTo>
                <a:cubicBezTo>
                  <a:pt x="23" y="58"/>
                  <a:pt x="24" y="57"/>
                  <a:pt x="24" y="56"/>
                </a:cubicBezTo>
                <a:cubicBezTo>
                  <a:pt x="24" y="55"/>
                  <a:pt x="24" y="55"/>
                  <a:pt x="25" y="54"/>
                </a:cubicBezTo>
                <a:cubicBezTo>
                  <a:pt x="23" y="54"/>
                  <a:pt x="22" y="54"/>
                  <a:pt x="21" y="55"/>
                </a:cubicBezTo>
                <a:cubicBezTo>
                  <a:pt x="20" y="55"/>
                  <a:pt x="20" y="55"/>
                  <a:pt x="19" y="55"/>
                </a:cubicBezTo>
                <a:cubicBezTo>
                  <a:pt x="19" y="57"/>
                  <a:pt x="18" y="58"/>
                  <a:pt x="17" y="59"/>
                </a:cubicBezTo>
                <a:cubicBezTo>
                  <a:pt x="16" y="60"/>
                  <a:pt x="15" y="62"/>
                  <a:pt x="14" y="63"/>
                </a:cubicBezTo>
                <a:close/>
                <a:moveTo>
                  <a:pt x="153" y="25"/>
                </a:moveTo>
                <a:cubicBezTo>
                  <a:pt x="153" y="25"/>
                  <a:pt x="153" y="25"/>
                  <a:pt x="153" y="26"/>
                </a:cubicBezTo>
                <a:cubicBezTo>
                  <a:pt x="158" y="20"/>
                  <a:pt x="163" y="15"/>
                  <a:pt x="167" y="10"/>
                </a:cubicBezTo>
                <a:cubicBezTo>
                  <a:pt x="166" y="9"/>
                  <a:pt x="164" y="9"/>
                  <a:pt x="163" y="9"/>
                </a:cubicBezTo>
                <a:cubicBezTo>
                  <a:pt x="160" y="15"/>
                  <a:pt x="156" y="20"/>
                  <a:pt x="153" y="25"/>
                </a:cubicBezTo>
                <a:close/>
                <a:moveTo>
                  <a:pt x="177" y="125"/>
                </a:moveTo>
                <a:cubicBezTo>
                  <a:pt x="176" y="126"/>
                  <a:pt x="175" y="127"/>
                  <a:pt x="174" y="128"/>
                </a:cubicBezTo>
                <a:cubicBezTo>
                  <a:pt x="172" y="133"/>
                  <a:pt x="171" y="138"/>
                  <a:pt x="170" y="143"/>
                </a:cubicBezTo>
                <a:cubicBezTo>
                  <a:pt x="170" y="144"/>
                  <a:pt x="170" y="145"/>
                  <a:pt x="170" y="145"/>
                </a:cubicBezTo>
                <a:cubicBezTo>
                  <a:pt x="170" y="145"/>
                  <a:pt x="170" y="145"/>
                  <a:pt x="170" y="145"/>
                </a:cubicBezTo>
                <a:cubicBezTo>
                  <a:pt x="172" y="140"/>
                  <a:pt x="175" y="134"/>
                  <a:pt x="177" y="129"/>
                </a:cubicBezTo>
                <a:cubicBezTo>
                  <a:pt x="177" y="128"/>
                  <a:pt x="177" y="128"/>
                  <a:pt x="177" y="128"/>
                </a:cubicBezTo>
                <a:cubicBezTo>
                  <a:pt x="176" y="127"/>
                  <a:pt x="176" y="126"/>
                  <a:pt x="177" y="126"/>
                </a:cubicBezTo>
                <a:cubicBezTo>
                  <a:pt x="177" y="125"/>
                  <a:pt x="177" y="125"/>
                  <a:pt x="177" y="125"/>
                </a:cubicBezTo>
                <a:close/>
                <a:moveTo>
                  <a:pt x="18" y="161"/>
                </a:moveTo>
                <a:cubicBezTo>
                  <a:pt x="18" y="161"/>
                  <a:pt x="18" y="161"/>
                  <a:pt x="17" y="161"/>
                </a:cubicBezTo>
                <a:cubicBezTo>
                  <a:pt x="16" y="166"/>
                  <a:pt x="14" y="171"/>
                  <a:pt x="13" y="176"/>
                </a:cubicBezTo>
                <a:cubicBezTo>
                  <a:pt x="15" y="176"/>
                  <a:pt x="16" y="176"/>
                  <a:pt x="18" y="175"/>
                </a:cubicBezTo>
                <a:cubicBezTo>
                  <a:pt x="18" y="170"/>
                  <a:pt x="18" y="166"/>
                  <a:pt x="18" y="161"/>
                </a:cubicBezTo>
                <a:close/>
                <a:moveTo>
                  <a:pt x="10" y="23"/>
                </a:moveTo>
                <a:cubicBezTo>
                  <a:pt x="10" y="23"/>
                  <a:pt x="10" y="23"/>
                  <a:pt x="10" y="23"/>
                </a:cubicBezTo>
                <a:cubicBezTo>
                  <a:pt x="12" y="21"/>
                  <a:pt x="13" y="19"/>
                  <a:pt x="14" y="17"/>
                </a:cubicBezTo>
                <a:cubicBezTo>
                  <a:pt x="15" y="15"/>
                  <a:pt x="16" y="13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6" y="11"/>
                  <a:pt x="14" y="11"/>
                  <a:pt x="13" y="11"/>
                </a:cubicBezTo>
                <a:cubicBezTo>
                  <a:pt x="12" y="11"/>
                  <a:pt x="12" y="11"/>
                  <a:pt x="12" y="12"/>
                </a:cubicBezTo>
                <a:cubicBezTo>
                  <a:pt x="12" y="13"/>
                  <a:pt x="11" y="14"/>
                  <a:pt x="11" y="15"/>
                </a:cubicBezTo>
                <a:cubicBezTo>
                  <a:pt x="11" y="16"/>
                  <a:pt x="11" y="18"/>
                  <a:pt x="11" y="19"/>
                </a:cubicBezTo>
                <a:cubicBezTo>
                  <a:pt x="10" y="20"/>
                  <a:pt x="10" y="22"/>
                  <a:pt x="10" y="23"/>
                </a:cubicBezTo>
                <a:close/>
                <a:moveTo>
                  <a:pt x="201" y="117"/>
                </a:moveTo>
                <a:cubicBezTo>
                  <a:pt x="201" y="117"/>
                  <a:pt x="201" y="117"/>
                  <a:pt x="201" y="117"/>
                </a:cubicBezTo>
                <a:cubicBezTo>
                  <a:pt x="201" y="117"/>
                  <a:pt x="201" y="117"/>
                  <a:pt x="202" y="117"/>
                </a:cubicBezTo>
                <a:cubicBezTo>
                  <a:pt x="204" y="118"/>
                  <a:pt x="205" y="119"/>
                  <a:pt x="207" y="120"/>
                </a:cubicBezTo>
                <a:cubicBezTo>
                  <a:pt x="209" y="121"/>
                  <a:pt x="210" y="122"/>
                  <a:pt x="212" y="124"/>
                </a:cubicBezTo>
                <a:cubicBezTo>
                  <a:pt x="213" y="125"/>
                  <a:pt x="214" y="126"/>
                  <a:pt x="216" y="128"/>
                </a:cubicBezTo>
                <a:cubicBezTo>
                  <a:pt x="217" y="129"/>
                  <a:pt x="219" y="130"/>
                  <a:pt x="220" y="131"/>
                </a:cubicBezTo>
                <a:cubicBezTo>
                  <a:pt x="221" y="131"/>
                  <a:pt x="221" y="132"/>
                  <a:pt x="221" y="132"/>
                </a:cubicBezTo>
                <a:cubicBezTo>
                  <a:pt x="219" y="129"/>
                  <a:pt x="217" y="126"/>
                  <a:pt x="215" y="123"/>
                </a:cubicBezTo>
                <a:cubicBezTo>
                  <a:pt x="213" y="121"/>
                  <a:pt x="211" y="120"/>
                  <a:pt x="209" y="119"/>
                </a:cubicBezTo>
                <a:cubicBezTo>
                  <a:pt x="208" y="118"/>
                  <a:pt x="208" y="118"/>
                  <a:pt x="207" y="119"/>
                </a:cubicBezTo>
                <a:cubicBezTo>
                  <a:pt x="207" y="119"/>
                  <a:pt x="206" y="119"/>
                  <a:pt x="206" y="118"/>
                </a:cubicBezTo>
                <a:cubicBezTo>
                  <a:pt x="204" y="117"/>
                  <a:pt x="203" y="117"/>
                  <a:pt x="201" y="117"/>
                </a:cubicBezTo>
                <a:close/>
                <a:moveTo>
                  <a:pt x="232" y="72"/>
                </a:moveTo>
                <a:cubicBezTo>
                  <a:pt x="234" y="71"/>
                  <a:pt x="237" y="71"/>
                  <a:pt x="239" y="70"/>
                </a:cubicBezTo>
                <a:cubicBezTo>
                  <a:pt x="240" y="70"/>
                  <a:pt x="240" y="70"/>
                  <a:pt x="240" y="69"/>
                </a:cubicBezTo>
                <a:cubicBezTo>
                  <a:pt x="240" y="68"/>
                  <a:pt x="241" y="67"/>
                  <a:pt x="241" y="66"/>
                </a:cubicBezTo>
                <a:cubicBezTo>
                  <a:pt x="242" y="65"/>
                  <a:pt x="242" y="65"/>
                  <a:pt x="242" y="64"/>
                </a:cubicBezTo>
                <a:cubicBezTo>
                  <a:pt x="242" y="64"/>
                  <a:pt x="241" y="64"/>
                  <a:pt x="241" y="64"/>
                </a:cubicBezTo>
                <a:cubicBezTo>
                  <a:pt x="240" y="64"/>
                  <a:pt x="239" y="65"/>
                  <a:pt x="237" y="66"/>
                </a:cubicBezTo>
                <a:cubicBezTo>
                  <a:pt x="236" y="67"/>
                  <a:pt x="234" y="68"/>
                  <a:pt x="233" y="70"/>
                </a:cubicBezTo>
                <a:cubicBezTo>
                  <a:pt x="232" y="70"/>
                  <a:pt x="232" y="71"/>
                  <a:pt x="232" y="72"/>
                </a:cubicBezTo>
                <a:close/>
                <a:moveTo>
                  <a:pt x="153" y="155"/>
                </a:moveTo>
                <a:cubicBezTo>
                  <a:pt x="152" y="155"/>
                  <a:pt x="152" y="156"/>
                  <a:pt x="152" y="156"/>
                </a:cubicBezTo>
                <a:cubicBezTo>
                  <a:pt x="149" y="160"/>
                  <a:pt x="146" y="164"/>
                  <a:pt x="143" y="167"/>
                </a:cubicBezTo>
                <a:cubicBezTo>
                  <a:pt x="142" y="169"/>
                  <a:pt x="141" y="170"/>
                  <a:pt x="141" y="172"/>
                </a:cubicBezTo>
                <a:cubicBezTo>
                  <a:pt x="141" y="173"/>
                  <a:pt x="140" y="174"/>
                  <a:pt x="140" y="175"/>
                </a:cubicBezTo>
                <a:cubicBezTo>
                  <a:pt x="142" y="174"/>
                  <a:pt x="153" y="156"/>
                  <a:pt x="153" y="155"/>
                </a:cubicBezTo>
                <a:close/>
                <a:moveTo>
                  <a:pt x="265" y="92"/>
                </a:moveTo>
                <a:cubicBezTo>
                  <a:pt x="265" y="91"/>
                  <a:pt x="265" y="91"/>
                  <a:pt x="265" y="90"/>
                </a:cubicBezTo>
                <a:cubicBezTo>
                  <a:pt x="265" y="89"/>
                  <a:pt x="264" y="88"/>
                  <a:pt x="264" y="87"/>
                </a:cubicBezTo>
                <a:cubicBezTo>
                  <a:pt x="264" y="83"/>
                  <a:pt x="263" y="79"/>
                  <a:pt x="261" y="75"/>
                </a:cubicBezTo>
                <a:cubicBezTo>
                  <a:pt x="261" y="75"/>
                  <a:pt x="260" y="74"/>
                  <a:pt x="260" y="74"/>
                </a:cubicBezTo>
                <a:cubicBezTo>
                  <a:pt x="261" y="77"/>
                  <a:pt x="261" y="80"/>
                  <a:pt x="261" y="84"/>
                </a:cubicBezTo>
                <a:cubicBezTo>
                  <a:pt x="262" y="87"/>
                  <a:pt x="262" y="90"/>
                  <a:pt x="262" y="93"/>
                </a:cubicBezTo>
                <a:cubicBezTo>
                  <a:pt x="263" y="92"/>
                  <a:pt x="263" y="91"/>
                  <a:pt x="265" y="92"/>
                </a:cubicBezTo>
                <a:close/>
                <a:moveTo>
                  <a:pt x="138" y="174"/>
                </a:moveTo>
                <a:cubicBezTo>
                  <a:pt x="138" y="174"/>
                  <a:pt x="138" y="174"/>
                  <a:pt x="138" y="174"/>
                </a:cubicBezTo>
                <a:cubicBezTo>
                  <a:pt x="138" y="174"/>
                  <a:pt x="138" y="174"/>
                  <a:pt x="138" y="174"/>
                </a:cubicBezTo>
                <a:cubicBezTo>
                  <a:pt x="135" y="177"/>
                  <a:pt x="133" y="180"/>
                  <a:pt x="131" y="183"/>
                </a:cubicBezTo>
                <a:cubicBezTo>
                  <a:pt x="131" y="184"/>
                  <a:pt x="130" y="184"/>
                  <a:pt x="129" y="184"/>
                </a:cubicBezTo>
                <a:cubicBezTo>
                  <a:pt x="128" y="185"/>
                  <a:pt x="128" y="186"/>
                  <a:pt x="128" y="187"/>
                </a:cubicBezTo>
                <a:cubicBezTo>
                  <a:pt x="130" y="186"/>
                  <a:pt x="132" y="186"/>
                  <a:pt x="133" y="186"/>
                </a:cubicBezTo>
                <a:cubicBezTo>
                  <a:pt x="134" y="183"/>
                  <a:pt x="135" y="181"/>
                  <a:pt x="137" y="179"/>
                </a:cubicBezTo>
                <a:cubicBezTo>
                  <a:pt x="137" y="179"/>
                  <a:pt x="137" y="179"/>
                  <a:pt x="137" y="179"/>
                </a:cubicBezTo>
                <a:cubicBezTo>
                  <a:pt x="137" y="177"/>
                  <a:pt x="138" y="175"/>
                  <a:pt x="138" y="174"/>
                </a:cubicBezTo>
                <a:close/>
                <a:moveTo>
                  <a:pt x="157" y="170"/>
                </a:moveTo>
                <a:cubicBezTo>
                  <a:pt x="157" y="170"/>
                  <a:pt x="157" y="170"/>
                  <a:pt x="157" y="170"/>
                </a:cubicBezTo>
                <a:cubicBezTo>
                  <a:pt x="157" y="170"/>
                  <a:pt x="157" y="169"/>
                  <a:pt x="158" y="169"/>
                </a:cubicBezTo>
                <a:cubicBezTo>
                  <a:pt x="160" y="166"/>
                  <a:pt x="163" y="163"/>
                  <a:pt x="165" y="160"/>
                </a:cubicBezTo>
                <a:cubicBezTo>
                  <a:pt x="166" y="159"/>
                  <a:pt x="167" y="158"/>
                  <a:pt x="167" y="157"/>
                </a:cubicBezTo>
                <a:cubicBezTo>
                  <a:pt x="167" y="155"/>
                  <a:pt x="167" y="154"/>
                  <a:pt x="167" y="153"/>
                </a:cubicBezTo>
                <a:cubicBezTo>
                  <a:pt x="167" y="152"/>
                  <a:pt x="167" y="152"/>
                  <a:pt x="167" y="151"/>
                </a:cubicBezTo>
                <a:cubicBezTo>
                  <a:pt x="163" y="158"/>
                  <a:pt x="160" y="164"/>
                  <a:pt x="157" y="170"/>
                </a:cubicBezTo>
                <a:close/>
                <a:moveTo>
                  <a:pt x="63" y="143"/>
                </a:moveTo>
                <a:cubicBezTo>
                  <a:pt x="63" y="143"/>
                  <a:pt x="63" y="143"/>
                  <a:pt x="62" y="143"/>
                </a:cubicBezTo>
                <a:cubicBezTo>
                  <a:pt x="60" y="147"/>
                  <a:pt x="60" y="152"/>
                  <a:pt x="60" y="158"/>
                </a:cubicBezTo>
                <a:cubicBezTo>
                  <a:pt x="60" y="156"/>
                  <a:pt x="61" y="155"/>
                  <a:pt x="62" y="154"/>
                </a:cubicBezTo>
                <a:cubicBezTo>
                  <a:pt x="62" y="154"/>
                  <a:pt x="63" y="153"/>
                  <a:pt x="63" y="153"/>
                </a:cubicBezTo>
                <a:cubicBezTo>
                  <a:pt x="64" y="151"/>
                  <a:pt x="64" y="150"/>
                  <a:pt x="64" y="148"/>
                </a:cubicBezTo>
                <a:cubicBezTo>
                  <a:pt x="63" y="146"/>
                  <a:pt x="63" y="144"/>
                  <a:pt x="63" y="143"/>
                </a:cubicBezTo>
                <a:close/>
                <a:moveTo>
                  <a:pt x="73" y="69"/>
                </a:moveTo>
                <a:cubicBezTo>
                  <a:pt x="73" y="69"/>
                  <a:pt x="73" y="69"/>
                  <a:pt x="73" y="69"/>
                </a:cubicBezTo>
                <a:cubicBezTo>
                  <a:pt x="76" y="65"/>
                  <a:pt x="79" y="61"/>
                  <a:pt x="82" y="57"/>
                </a:cubicBezTo>
                <a:cubicBezTo>
                  <a:pt x="81" y="56"/>
                  <a:pt x="79" y="56"/>
                  <a:pt x="78" y="55"/>
                </a:cubicBezTo>
                <a:cubicBezTo>
                  <a:pt x="76" y="60"/>
                  <a:pt x="75" y="64"/>
                  <a:pt x="73" y="69"/>
                </a:cubicBezTo>
                <a:close/>
                <a:moveTo>
                  <a:pt x="141" y="181"/>
                </a:moveTo>
                <a:cubicBezTo>
                  <a:pt x="138" y="184"/>
                  <a:pt x="137" y="185"/>
                  <a:pt x="137" y="186"/>
                </a:cubicBezTo>
                <a:cubicBezTo>
                  <a:pt x="143" y="185"/>
                  <a:pt x="148" y="185"/>
                  <a:pt x="154" y="185"/>
                </a:cubicBezTo>
                <a:cubicBezTo>
                  <a:pt x="154" y="184"/>
                  <a:pt x="153" y="184"/>
                  <a:pt x="153" y="184"/>
                </a:cubicBezTo>
                <a:cubicBezTo>
                  <a:pt x="152" y="184"/>
                  <a:pt x="151" y="184"/>
                  <a:pt x="150" y="184"/>
                </a:cubicBezTo>
                <a:cubicBezTo>
                  <a:pt x="149" y="184"/>
                  <a:pt x="148" y="183"/>
                  <a:pt x="148" y="184"/>
                </a:cubicBezTo>
                <a:cubicBezTo>
                  <a:pt x="147" y="185"/>
                  <a:pt x="146" y="184"/>
                  <a:pt x="146" y="183"/>
                </a:cubicBezTo>
                <a:cubicBezTo>
                  <a:pt x="146" y="183"/>
                  <a:pt x="146" y="183"/>
                  <a:pt x="146" y="183"/>
                </a:cubicBezTo>
                <a:cubicBezTo>
                  <a:pt x="144" y="182"/>
                  <a:pt x="142" y="182"/>
                  <a:pt x="141" y="181"/>
                </a:cubicBezTo>
                <a:close/>
                <a:moveTo>
                  <a:pt x="244" y="113"/>
                </a:moveTo>
                <a:cubicBezTo>
                  <a:pt x="245" y="106"/>
                  <a:pt x="246" y="98"/>
                  <a:pt x="248" y="91"/>
                </a:cubicBezTo>
                <a:cubicBezTo>
                  <a:pt x="246" y="93"/>
                  <a:pt x="241" y="110"/>
                  <a:pt x="241" y="112"/>
                </a:cubicBezTo>
                <a:cubicBezTo>
                  <a:pt x="242" y="112"/>
                  <a:pt x="243" y="113"/>
                  <a:pt x="244" y="113"/>
                </a:cubicBezTo>
                <a:close/>
                <a:moveTo>
                  <a:pt x="27" y="142"/>
                </a:moveTo>
                <a:cubicBezTo>
                  <a:pt x="27" y="142"/>
                  <a:pt x="27" y="142"/>
                  <a:pt x="27" y="142"/>
                </a:cubicBezTo>
                <a:cubicBezTo>
                  <a:pt x="29" y="137"/>
                  <a:pt x="30" y="131"/>
                  <a:pt x="32" y="126"/>
                </a:cubicBezTo>
                <a:cubicBezTo>
                  <a:pt x="31" y="126"/>
                  <a:pt x="29" y="126"/>
                  <a:pt x="28" y="126"/>
                </a:cubicBezTo>
                <a:cubicBezTo>
                  <a:pt x="28" y="131"/>
                  <a:pt x="27" y="136"/>
                  <a:pt x="27" y="142"/>
                </a:cubicBezTo>
                <a:close/>
                <a:moveTo>
                  <a:pt x="118" y="51"/>
                </a:moveTo>
                <a:cubicBezTo>
                  <a:pt x="118" y="52"/>
                  <a:pt x="118" y="52"/>
                  <a:pt x="118" y="52"/>
                </a:cubicBezTo>
                <a:cubicBezTo>
                  <a:pt x="119" y="51"/>
                  <a:pt x="119" y="51"/>
                  <a:pt x="119" y="51"/>
                </a:cubicBezTo>
                <a:cubicBezTo>
                  <a:pt x="122" y="47"/>
                  <a:pt x="125" y="43"/>
                  <a:pt x="129" y="39"/>
                </a:cubicBezTo>
                <a:cubicBezTo>
                  <a:pt x="130" y="38"/>
                  <a:pt x="130" y="37"/>
                  <a:pt x="131" y="36"/>
                </a:cubicBezTo>
                <a:cubicBezTo>
                  <a:pt x="131" y="34"/>
                  <a:pt x="131" y="32"/>
                  <a:pt x="131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30" y="32"/>
                  <a:pt x="128" y="34"/>
                  <a:pt x="127" y="35"/>
                </a:cubicBezTo>
                <a:cubicBezTo>
                  <a:pt x="127" y="36"/>
                  <a:pt x="127" y="36"/>
                  <a:pt x="127" y="36"/>
                </a:cubicBezTo>
                <a:cubicBezTo>
                  <a:pt x="128" y="37"/>
                  <a:pt x="127" y="38"/>
                  <a:pt x="127" y="39"/>
                </a:cubicBezTo>
                <a:cubicBezTo>
                  <a:pt x="125" y="43"/>
                  <a:pt x="122" y="46"/>
                  <a:pt x="119" y="50"/>
                </a:cubicBezTo>
                <a:cubicBezTo>
                  <a:pt x="119" y="50"/>
                  <a:pt x="118" y="51"/>
                  <a:pt x="118" y="51"/>
                </a:cubicBezTo>
                <a:close/>
                <a:moveTo>
                  <a:pt x="68" y="133"/>
                </a:moveTo>
                <a:cubicBezTo>
                  <a:pt x="68" y="133"/>
                  <a:pt x="68" y="133"/>
                  <a:pt x="68" y="133"/>
                </a:cubicBezTo>
                <a:cubicBezTo>
                  <a:pt x="68" y="132"/>
                  <a:pt x="68" y="130"/>
                  <a:pt x="69" y="129"/>
                </a:cubicBezTo>
                <a:cubicBezTo>
                  <a:pt x="69" y="126"/>
                  <a:pt x="70" y="123"/>
                  <a:pt x="70" y="121"/>
                </a:cubicBezTo>
                <a:cubicBezTo>
                  <a:pt x="71" y="120"/>
                  <a:pt x="71" y="119"/>
                  <a:pt x="72" y="118"/>
                </a:cubicBezTo>
                <a:cubicBezTo>
                  <a:pt x="72" y="114"/>
                  <a:pt x="71" y="111"/>
                  <a:pt x="70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69" y="116"/>
                  <a:pt x="69" y="124"/>
                  <a:pt x="68" y="133"/>
                </a:cubicBezTo>
                <a:close/>
                <a:moveTo>
                  <a:pt x="44" y="126"/>
                </a:moveTo>
                <a:cubicBezTo>
                  <a:pt x="45" y="130"/>
                  <a:pt x="45" y="134"/>
                  <a:pt x="45" y="139"/>
                </a:cubicBezTo>
                <a:cubicBezTo>
                  <a:pt x="47" y="134"/>
                  <a:pt x="48" y="130"/>
                  <a:pt x="49" y="126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9" y="125"/>
                  <a:pt x="49" y="125"/>
                  <a:pt x="49" y="124"/>
                </a:cubicBezTo>
                <a:cubicBezTo>
                  <a:pt x="49" y="124"/>
                  <a:pt x="49" y="124"/>
                  <a:pt x="49" y="124"/>
                </a:cubicBezTo>
                <a:cubicBezTo>
                  <a:pt x="47" y="125"/>
                  <a:pt x="46" y="125"/>
                  <a:pt x="44" y="126"/>
                </a:cubicBezTo>
                <a:close/>
                <a:moveTo>
                  <a:pt x="131" y="21"/>
                </a:moveTo>
                <a:cubicBezTo>
                  <a:pt x="129" y="21"/>
                  <a:pt x="128" y="22"/>
                  <a:pt x="127" y="22"/>
                </a:cubicBezTo>
                <a:cubicBezTo>
                  <a:pt x="127" y="24"/>
                  <a:pt x="127" y="26"/>
                  <a:pt x="126" y="28"/>
                </a:cubicBezTo>
                <a:cubicBezTo>
                  <a:pt x="126" y="30"/>
                  <a:pt x="126" y="32"/>
                  <a:pt x="125" y="34"/>
                </a:cubicBezTo>
                <a:cubicBezTo>
                  <a:pt x="126" y="34"/>
                  <a:pt x="126" y="33"/>
                  <a:pt x="126" y="33"/>
                </a:cubicBezTo>
                <a:cubicBezTo>
                  <a:pt x="127" y="31"/>
                  <a:pt x="128" y="30"/>
                  <a:pt x="129" y="29"/>
                </a:cubicBezTo>
                <a:cubicBezTo>
                  <a:pt x="131" y="25"/>
                  <a:pt x="131" y="25"/>
                  <a:pt x="131" y="21"/>
                </a:cubicBezTo>
                <a:cubicBezTo>
                  <a:pt x="131" y="21"/>
                  <a:pt x="131" y="21"/>
                  <a:pt x="131" y="21"/>
                </a:cubicBezTo>
                <a:close/>
                <a:moveTo>
                  <a:pt x="221" y="127"/>
                </a:moveTo>
                <a:cubicBezTo>
                  <a:pt x="221" y="128"/>
                  <a:pt x="221" y="128"/>
                  <a:pt x="222" y="129"/>
                </a:cubicBezTo>
                <a:cubicBezTo>
                  <a:pt x="223" y="131"/>
                  <a:pt x="225" y="132"/>
                  <a:pt x="228" y="133"/>
                </a:cubicBezTo>
                <a:cubicBezTo>
                  <a:pt x="228" y="134"/>
                  <a:pt x="229" y="134"/>
                  <a:pt x="229" y="134"/>
                </a:cubicBezTo>
                <a:cubicBezTo>
                  <a:pt x="232" y="134"/>
                  <a:pt x="235" y="133"/>
                  <a:pt x="238" y="133"/>
                </a:cubicBezTo>
                <a:cubicBezTo>
                  <a:pt x="238" y="133"/>
                  <a:pt x="238" y="132"/>
                  <a:pt x="239" y="132"/>
                </a:cubicBezTo>
                <a:cubicBezTo>
                  <a:pt x="232" y="133"/>
                  <a:pt x="226" y="131"/>
                  <a:pt x="221" y="127"/>
                </a:cubicBezTo>
                <a:close/>
                <a:moveTo>
                  <a:pt x="116" y="47"/>
                </a:moveTo>
                <a:cubicBezTo>
                  <a:pt x="112" y="51"/>
                  <a:pt x="107" y="53"/>
                  <a:pt x="103" y="55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03" y="56"/>
                  <a:pt x="104" y="56"/>
                  <a:pt x="104" y="56"/>
                </a:cubicBezTo>
                <a:cubicBezTo>
                  <a:pt x="107" y="55"/>
                  <a:pt x="109" y="54"/>
                  <a:pt x="112" y="53"/>
                </a:cubicBezTo>
                <a:cubicBezTo>
                  <a:pt x="113" y="53"/>
                  <a:pt x="113" y="53"/>
                  <a:pt x="113" y="53"/>
                </a:cubicBezTo>
                <a:cubicBezTo>
                  <a:pt x="114" y="51"/>
                  <a:pt x="115" y="50"/>
                  <a:pt x="116" y="49"/>
                </a:cubicBezTo>
                <a:cubicBezTo>
                  <a:pt x="116" y="48"/>
                  <a:pt x="116" y="48"/>
                  <a:pt x="116" y="47"/>
                </a:cubicBezTo>
                <a:close/>
                <a:moveTo>
                  <a:pt x="27" y="159"/>
                </a:moveTo>
                <a:cubicBezTo>
                  <a:pt x="27" y="159"/>
                  <a:pt x="27" y="159"/>
                  <a:pt x="26" y="159"/>
                </a:cubicBezTo>
                <a:cubicBezTo>
                  <a:pt x="26" y="164"/>
                  <a:pt x="25" y="169"/>
                  <a:pt x="24" y="175"/>
                </a:cubicBezTo>
                <a:cubicBezTo>
                  <a:pt x="25" y="174"/>
                  <a:pt x="26" y="174"/>
                  <a:pt x="27" y="174"/>
                </a:cubicBezTo>
                <a:cubicBezTo>
                  <a:pt x="27" y="169"/>
                  <a:pt x="27" y="164"/>
                  <a:pt x="27" y="159"/>
                </a:cubicBezTo>
                <a:close/>
                <a:moveTo>
                  <a:pt x="256" y="69"/>
                </a:moveTo>
                <a:cubicBezTo>
                  <a:pt x="256" y="68"/>
                  <a:pt x="255" y="66"/>
                  <a:pt x="255" y="65"/>
                </a:cubicBezTo>
                <a:cubicBezTo>
                  <a:pt x="253" y="63"/>
                  <a:pt x="251" y="62"/>
                  <a:pt x="250" y="61"/>
                </a:cubicBezTo>
                <a:cubicBezTo>
                  <a:pt x="249" y="61"/>
                  <a:pt x="248" y="60"/>
                  <a:pt x="247" y="60"/>
                </a:cubicBezTo>
                <a:cubicBezTo>
                  <a:pt x="247" y="61"/>
                  <a:pt x="247" y="62"/>
                  <a:pt x="247" y="63"/>
                </a:cubicBezTo>
                <a:cubicBezTo>
                  <a:pt x="250" y="65"/>
                  <a:pt x="253" y="67"/>
                  <a:pt x="256" y="69"/>
                </a:cubicBezTo>
                <a:close/>
                <a:moveTo>
                  <a:pt x="138" y="21"/>
                </a:moveTo>
                <a:cubicBezTo>
                  <a:pt x="138" y="21"/>
                  <a:pt x="138" y="21"/>
                  <a:pt x="138" y="21"/>
                </a:cubicBezTo>
                <a:cubicBezTo>
                  <a:pt x="141" y="17"/>
                  <a:pt x="144" y="14"/>
                  <a:pt x="147" y="10"/>
                </a:cubicBezTo>
                <a:cubicBezTo>
                  <a:pt x="147" y="10"/>
                  <a:pt x="147" y="10"/>
                  <a:pt x="147" y="9"/>
                </a:cubicBezTo>
                <a:cubicBezTo>
                  <a:pt x="147" y="9"/>
                  <a:pt x="147" y="9"/>
                  <a:pt x="147" y="9"/>
                </a:cubicBezTo>
                <a:cubicBezTo>
                  <a:pt x="147" y="9"/>
                  <a:pt x="147" y="9"/>
                  <a:pt x="147" y="9"/>
                </a:cubicBezTo>
                <a:cubicBezTo>
                  <a:pt x="146" y="9"/>
                  <a:pt x="145" y="9"/>
                  <a:pt x="144" y="9"/>
                </a:cubicBezTo>
                <a:cubicBezTo>
                  <a:pt x="142" y="13"/>
                  <a:pt x="139" y="17"/>
                  <a:pt x="138" y="21"/>
                </a:cubicBezTo>
                <a:close/>
                <a:moveTo>
                  <a:pt x="108" y="57"/>
                </a:moveTo>
                <a:cubicBezTo>
                  <a:pt x="108" y="57"/>
                  <a:pt x="108" y="57"/>
                  <a:pt x="108" y="57"/>
                </a:cubicBezTo>
                <a:cubicBezTo>
                  <a:pt x="105" y="58"/>
                  <a:pt x="102" y="59"/>
                  <a:pt x="100" y="60"/>
                </a:cubicBezTo>
                <a:cubicBezTo>
                  <a:pt x="99" y="62"/>
                  <a:pt x="99" y="64"/>
                  <a:pt x="99" y="66"/>
                </a:cubicBezTo>
                <a:cubicBezTo>
                  <a:pt x="100" y="65"/>
                  <a:pt x="102" y="64"/>
                  <a:pt x="104" y="62"/>
                </a:cubicBezTo>
                <a:cubicBezTo>
                  <a:pt x="104" y="62"/>
                  <a:pt x="104" y="62"/>
                  <a:pt x="104" y="62"/>
                </a:cubicBezTo>
                <a:cubicBezTo>
                  <a:pt x="104" y="61"/>
                  <a:pt x="105" y="61"/>
                  <a:pt x="105" y="60"/>
                </a:cubicBezTo>
                <a:cubicBezTo>
                  <a:pt x="106" y="59"/>
                  <a:pt x="107" y="58"/>
                  <a:pt x="108" y="57"/>
                </a:cubicBezTo>
                <a:close/>
                <a:moveTo>
                  <a:pt x="15" y="48"/>
                </a:moveTo>
                <a:cubicBezTo>
                  <a:pt x="15" y="48"/>
                  <a:pt x="15" y="48"/>
                  <a:pt x="15" y="48"/>
                </a:cubicBezTo>
                <a:cubicBezTo>
                  <a:pt x="14" y="48"/>
                  <a:pt x="14" y="49"/>
                  <a:pt x="13" y="50"/>
                </a:cubicBezTo>
                <a:cubicBezTo>
                  <a:pt x="12" y="51"/>
                  <a:pt x="11" y="53"/>
                  <a:pt x="9" y="55"/>
                </a:cubicBezTo>
                <a:cubicBezTo>
                  <a:pt x="9" y="55"/>
                  <a:pt x="8" y="56"/>
                  <a:pt x="8" y="56"/>
                </a:cubicBezTo>
                <a:cubicBezTo>
                  <a:pt x="9" y="57"/>
                  <a:pt x="9" y="59"/>
                  <a:pt x="9" y="60"/>
                </a:cubicBezTo>
                <a:cubicBezTo>
                  <a:pt x="9" y="62"/>
                  <a:pt x="9" y="63"/>
                  <a:pt x="10" y="64"/>
                </a:cubicBezTo>
                <a:cubicBezTo>
                  <a:pt x="10" y="65"/>
                  <a:pt x="10" y="65"/>
                  <a:pt x="11" y="65"/>
                </a:cubicBezTo>
                <a:cubicBezTo>
                  <a:pt x="10" y="64"/>
                  <a:pt x="10" y="63"/>
                  <a:pt x="10" y="62"/>
                </a:cubicBezTo>
                <a:cubicBezTo>
                  <a:pt x="11" y="60"/>
                  <a:pt x="11" y="58"/>
                  <a:pt x="12" y="56"/>
                </a:cubicBezTo>
                <a:cubicBezTo>
                  <a:pt x="12" y="56"/>
                  <a:pt x="12" y="55"/>
                  <a:pt x="12" y="55"/>
                </a:cubicBezTo>
                <a:cubicBezTo>
                  <a:pt x="12" y="54"/>
                  <a:pt x="12" y="53"/>
                  <a:pt x="13" y="53"/>
                </a:cubicBezTo>
                <a:cubicBezTo>
                  <a:pt x="13" y="52"/>
                  <a:pt x="13" y="52"/>
                  <a:pt x="13" y="52"/>
                </a:cubicBezTo>
                <a:cubicBezTo>
                  <a:pt x="14" y="51"/>
                  <a:pt x="14" y="49"/>
                  <a:pt x="15" y="48"/>
                </a:cubicBezTo>
                <a:close/>
                <a:moveTo>
                  <a:pt x="32" y="38"/>
                </a:moveTo>
                <a:cubicBezTo>
                  <a:pt x="30" y="40"/>
                  <a:pt x="22" y="51"/>
                  <a:pt x="22" y="52"/>
                </a:cubicBezTo>
                <a:cubicBezTo>
                  <a:pt x="23" y="52"/>
                  <a:pt x="24" y="52"/>
                  <a:pt x="25" y="52"/>
                </a:cubicBezTo>
                <a:cubicBezTo>
                  <a:pt x="26" y="52"/>
                  <a:pt x="26" y="51"/>
                  <a:pt x="26" y="51"/>
                </a:cubicBezTo>
                <a:cubicBezTo>
                  <a:pt x="28" y="47"/>
                  <a:pt x="29" y="43"/>
                  <a:pt x="31" y="39"/>
                </a:cubicBezTo>
                <a:cubicBezTo>
                  <a:pt x="31" y="39"/>
                  <a:pt x="31" y="39"/>
                  <a:pt x="32" y="38"/>
                </a:cubicBezTo>
                <a:close/>
                <a:moveTo>
                  <a:pt x="35" y="50"/>
                </a:moveTo>
                <a:cubicBezTo>
                  <a:pt x="35" y="50"/>
                  <a:pt x="35" y="50"/>
                  <a:pt x="35" y="50"/>
                </a:cubicBezTo>
                <a:cubicBezTo>
                  <a:pt x="36" y="50"/>
                  <a:pt x="38" y="50"/>
                  <a:pt x="39" y="50"/>
                </a:cubicBezTo>
                <a:cubicBezTo>
                  <a:pt x="40" y="50"/>
                  <a:pt x="40" y="49"/>
                  <a:pt x="40" y="49"/>
                </a:cubicBezTo>
                <a:cubicBezTo>
                  <a:pt x="41" y="46"/>
                  <a:pt x="42" y="43"/>
                  <a:pt x="43" y="40"/>
                </a:cubicBezTo>
                <a:cubicBezTo>
                  <a:pt x="43" y="40"/>
                  <a:pt x="44" y="40"/>
                  <a:pt x="44" y="39"/>
                </a:cubicBezTo>
                <a:cubicBezTo>
                  <a:pt x="44" y="39"/>
                  <a:pt x="44" y="39"/>
                  <a:pt x="44" y="39"/>
                </a:cubicBezTo>
                <a:cubicBezTo>
                  <a:pt x="41" y="43"/>
                  <a:pt x="38" y="46"/>
                  <a:pt x="35" y="50"/>
                </a:cubicBezTo>
                <a:close/>
                <a:moveTo>
                  <a:pt x="55" y="51"/>
                </a:moveTo>
                <a:cubicBezTo>
                  <a:pt x="57" y="52"/>
                  <a:pt x="58" y="52"/>
                  <a:pt x="59" y="53"/>
                </a:cubicBezTo>
                <a:cubicBezTo>
                  <a:pt x="60" y="50"/>
                  <a:pt x="61" y="47"/>
                  <a:pt x="62" y="44"/>
                </a:cubicBezTo>
                <a:cubicBezTo>
                  <a:pt x="62" y="44"/>
                  <a:pt x="61" y="44"/>
                  <a:pt x="61" y="44"/>
                </a:cubicBezTo>
                <a:cubicBezTo>
                  <a:pt x="60" y="45"/>
                  <a:pt x="58" y="46"/>
                  <a:pt x="57" y="48"/>
                </a:cubicBezTo>
                <a:cubicBezTo>
                  <a:pt x="57" y="48"/>
                  <a:pt x="56" y="48"/>
                  <a:pt x="56" y="48"/>
                </a:cubicBezTo>
                <a:cubicBezTo>
                  <a:pt x="56" y="49"/>
                  <a:pt x="56" y="50"/>
                  <a:pt x="55" y="51"/>
                </a:cubicBezTo>
                <a:close/>
                <a:moveTo>
                  <a:pt x="57" y="35"/>
                </a:moveTo>
                <a:cubicBezTo>
                  <a:pt x="57" y="36"/>
                  <a:pt x="56" y="37"/>
                  <a:pt x="56" y="39"/>
                </a:cubicBezTo>
                <a:cubicBezTo>
                  <a:pt x="56" y="40"/>
                  <a:pt x="55" y="41"/>
                  <a:pt x="55" y="42"/>
                </a:cubicBezTo>
                <a:cubicBezTo>
                  <a:pt x="56" y="42"/>
                  <a:pt x="56" y="42"/>
                  <a:pt x="57" y="42"/>
                </a:cubicBezTo>
                <a:cubicBezTo>
                  <a:pt x="57" y="43"/>
                  <a:pt x="57" y="43"/>
                  <a:pt x="58" y="44"/>
                </a:cubicBezTo>
                <a:cubicBezTo>
                  <a:pt x="59" y="43"/>
                  <a:pt x="60" y="42"/>
                  <a:pt x="61" y="42"/>
                </a:cubicBezTo>
                <a:cubicBezTo>
                  <a:pt x="60" y="39"/>
                  <a:pt x="58" y="37"/>
                  <a:pt x="57" y="35"/>
                </a:cubicBezTo>
                <a:close/>
                <a:moveTo>
                  <a:pt x="168" y="167"/>
                </a:moveTo>
                <a:cubicBezTo>
                  <a:pt x="167" y="169"/>
                  <a:pt x="166" y="171"/>
                  <a:pt x="165" y="172"/>
                </a:cubicBezTo>
                <a:cubicBezTo>
                  <a:pt x="165" y="172"/>
                  <a:pt x="165" y="172"/>
                  <a:pt x="165" y="172"/>
                </a:cubicBezTo>
                <a:cubicBezTo>
                  <a:pt x="168" y="169"/>
                  <a:pt x="171" y="166"/>
                  <a:pt x="173" y="164"/>
                </a:cubicBezTo>
                <a:cubicBezTo>
                  <a:pt x="174" y="163"/>
                  <a:pt x="174" y="163"/>
                  <a:pt x="174" y="162"/>
                </a:cubicBezTo>
                <a:cubicBezTo>
                  <a:pt x="174" y="160"/>
                  <a:pt x="174" y="159"/>
                  <a:pt x="174" y="157"/>
                </a:cubicBezTo>
                <a:cubicBezTo>
                  <a:pt x="174" y="157"/>
                  <a:pt x="174" y="156"/>
                  <a:pt x="174" y="156"/>
                </a:cubicBezTo>
                <a:cubicBezTo>
                  <a:pt x="174" y="157"/>
                  <a:pt x="173" y="158"/>
                  <a:pt x="172" y="159"/>
                </a:cubicBezTo>
                <a:cubicBezTo>
                  <a:pt x="171" y="161"/>
                  <a:pt x="171" y="162"/>
                  <a:pt x="170" y="164"/>
                </a:cubicBezTo>
                <a:cubicBezTo>
                  <a:pt x="170" y="165"/>
                  <a:pt x="170" y="165"/>
                  <a:pt x="170" y="165"/>
                </a:cubicBezTo>
                <a:cubicBezTo>
                  <a:pt x="170" y="166"/>
                  <a:pt x="169" y="167"/>
                  <a:pt x="168" y="167"/>
                </a:cubicBezTo>
                <a:close/>
                <a:moveTo>
                  <a:pt x="55" y="165"/>
                </a:moveTo>
                <a:cubicBezTo>
                  <a:pt x="55" y="169"/>
                  <a:pt x="55" y="173"/>
                  <a:pt x="54" y="177"/>
                </a:cubicBezTo>
                <a:cubicBezTo>
                  <a:pt x="54" y="177"/>
                  <a:pt x="54" y="177"/>
                  <a:pt x="55" y="177"/>
                </a:cubicBezTo>
                <a:cubicBezTo>
                  <a:pt x="56" y="178"/>
                  <a:pt x="57" y="179"/>
                  <a:pt x="58" y="180"/>
                </a:cubicBezTo>
                <a:cubicBezTo>
                  <a:pt x="58" y="179"/>
                  <a:pt x="58" y="179"/>
                  <a:pt x="58" y="178"/>
                </a:cubicBezTo>
                <a:cubicBezTo>
                  <a:pt x="57" y="176"/>
                  <a:pt x="56" y="173"/>
                  <a:pt x="56" y="170"/>
                </a:cubicBezTo>
                <a:cubicBezTo>
                  <a:pt x="56" y="168"/>
                  <a:pt x="55" y="167"/>
                  <a:pt x="55" y="165"/>
                </a:cubicBezTo>
                <a:close/>
                <a:moveTo>
                  <a:pt x="246" y="70"/>
                </a:moveTo>
                <a:cubicBezTo>
                  <a:pt x="248" y="70"/>
                  <a:pt x="250" y="71"/>
                  <a:pt x="251" y="71"/>
                </a:cubicBezTo>
                <a:cubicBezTo>
                  <a:pt x="252" y="70"/>
                  <a:pt x="252" y="69"/>
                  <a:pt x="252" y="68"/>
                </a:cubicBezTo>
                <a:cubicBezTo>
                  <a:pt x="251" y="67"/>
                  <a:pt x="249" y="66"/>
                  <a:pt x="247" y="65"/>
                </a:cubicBezTo>
                <a:cubicBezTo>
                  <a:pt x="246" y="67"/>
                  <a:pt x="246" y="68"/>
                  <a:pt x="246" y="70"/>
                </a:cubicBezTo>
                <a:close/>
                <a:moveTo>
                  <a:pt x="80" y="137"/>
                </a:moveTo>
                <a:cubicBezTo>
                  <a:pt x="81" y="136"/>
                  <a:pt x="83" y="135"/>
                  <a:pt x="84" y="134"/>
                </a:cubicBezTo>
                <a:cubicBezTo>
                  <a:pt x="84" y="132"/>
                  <a:pt x="84" y="131"/>
                  <a:pt x="84" y="129"/>
                </a:cubicBezTo>
                <a:cubicBezTo>
                  <a:pt x="83" y="129"/>
                  <a:pt x="82" y="129"/>
                  <a:pt x="82" y="129"/>
                </a:cubicBezTo>
                <a:cubicBezTo>
                  <a:pt x="81" y="129"/>
                  <a:pt x="81" y="130"/>
                  <a:pt x="81" y="130"/>
                </a:cubicBezTo>
                <a:cubicBezTo>
                  <a:pt x="81" y="132"/>
                  <a:pt x="80" y="133"/>
                  <a:pt x="80" y="135"/>
                </a:cubicBezTo>
                <a:cubicBezTo>
                  <a:pt x="80" y="135"/>
                  <a:pt x="80" y="136"/>
                  <a:pt x="80" y="137"/>
                </a:cubicBezTo>
                <a:close/>
                <a:moveTo>
                  <a:pt x="175" y="151"/>
                </a:moveTo>
                <a:cubicBezTo>
                  <a:pt x="177" y="146"/>
                  <a:pt x="178" y="141"/>
                  <a:pt x="178" y="136"/>
                </a:cubicBezTo>
                <a:cubicBezTo>
                  <a:pt x="178" y="136"/>
                  <a:pt x="178" y="137"/>
                  <a:pt x="178" y="137"/>
                </a:cubicBezTo>
                <a:cubicBezTo>
                  <a:pt x="177" y="141"/>
                  <a:pt x="175" y="144"/>
                  <a:pt x="174" y="148"/>
                </a:cubicBezTo>
                <a:cubicBezTo>
                  <a:pt x="174" y="148"/>
                  <a:pt x="174" y="149"/>
                  <a:pt x="174" y="149"/>
                </a:cubicBezTo>
                <a:cubicBezTo>
                  <a:pt x="173" y="150"/>
                  <a:pt x="173" y="151"/>
                  <a:pt x="173" y="152"/>
                </a:cubicBezTo>
                <a:cubicBezTo>
                  <a:pt x="174" y="151"/>
                  <a:pt x="174" y="151"/>
                  <a:pt x="175" y="151"/>
                </a:cubicBezTo>
                <a:close/>
                <a:moveTo>
                  <a:pt x="141" y="161"/>
                </a:moveTo>
                <a:cubicBezTo>
                  <a:pt x="141" y="161"/>
                  <a:pt x="141" y="161"/>
                  <a:pt x="141" y="161"/>
                </a:cubicBezTo>
                <a:cubicBezTo>
                  <a:pt x="144" y="157"/>
                  <a:pt x="146" y="153"/>
                  <a:pt x="148" y="149"/>
                </a:cubicBezTo>
                <a:cubicBezTo>
                  <a:pt x="148" y="149"/>
                  <a:pt x="148" y="149"/>
                  <a:pt x="148" y="149"/>
                </a:cubicBezTo>
                <a:cubicBezTo>
                  <a:pt x="146" y="151"/>
                  <a:pt x="143" y="154"/>
                  <a:pt x="141" y="156"/>
                </a:cubicBezTo>
                <a:cubicBezTo>
                  <a:pt x="141" y="157"/>
                  <a:pt x="141" y="157"/>
                  <a:pt x="141" y="157"/>
                </a:cubicBezTo>
                <a:cubicBezTo>
                  <a:pt x="141" y="159"/>
                  <a:pt x="141" y="160"/>
                  <a:pt x="141" y="161"/>
                </a:cubicBezTo>
                <a:close/>
                <a:moveTo>
                  <a:pt x="55" y="53"/>
                </a:moveTo>
                <a:cubicBezTo>
                  <a:pt x="54" y="55"/>
                  <a:pt x="53" y="58"/>
                  <a:pt x="53" y="60"/>
                </a:cubicBezTo>
                <a:cubicBezTo>
                  <a:pt x="53" y="60"/>
                  <a:pt x="54" y="60"/>
                  <a:pt x="54" y="61"/>
                </a:cubicBezTo>
                <a:cubicBezTo>
                  <a:pt x="56" y="59"/>
                  <a:pt x="58" y="57"/>
                  <a:pt x="58" y="55"/>
                </a:cubicBezTo>
                <a:cubicBezTo>
                  <a:pt x="57" y="54"/>
                  <a:pt x="56" y="54"/>
                  <a:pt x="55" y="53"/>
                </a:cubicBezTo>
                <a:close/>
                <a:moveTo>
                  <a:pt x="38" y="126"/>
                </a:moveTo>
                <a:cubicBezTo>
                  <a:pt x="37" y="131"/>
                  <a:pt x="37" y="135"/>
                  <a:pt x="37" y="139"/>
                </a:cubicBezTo>
                <a:cubicBezTo>
                  <a:pt x="37" y="139"/>
                  <a:pt x="37" y="139"/>
                  <a:pt x="37" y="139"/>
                </a:cubicBezTo>
                <a:cubicBezTo>
                  <a:pt x="39" y="135"/>
                  <a:pt x="40" y="131"/>
                  <a:pt x="41" y="126"/>
                </a:cubicBezTo>
                <a:cubicBezTo>
                  <a:pt x="40" y="126"/>
                  <a:pt x="39" y="126"/>
                  <a:pt x="38" y="126"/>
                </a:cubicBezTo>
                <a:close/>
                <a:moveTo>
                  <a:pt x="264" y="115"/>
                </a:moveTo>
                <a:cubicBezTo>
                  <a:pt x="264" y="115"/>
                  <a:pt x="264" y="115"/>
                  <a:pt x="264" y="115"/>
                </a:cubicBezTo>
                <a:cubicBezTo>
                  <a:pt x="263" y="117"/>
                  <a:pt x="261" y="118"/>
                  <a:pt x="260" y="120"/>
                </a:cubicBezTo>
                <a:cubicBezTo>
                  <a:pt x="257" y="124"/>
                  <a:pt x="254" y="127"/>
                  <a:pt x="249" y="129"/>
                </a:cubicBezTo>
                <a:cubicBezTo>
                  <a:pt x="248" y="130"/>
                  <a:pt x="247" y="131"/>
                  <a:pt x="245" y="132"/>
                </a:cubicBezTo>
                <a:cubicBezTo>
                  <a:pt x="245" y="132"/>
                  <a:pt x="245" y="132"/>
                  <a:pt x="245" y="132"/>
                </a:cubicBezTo>
                <a:cubicBezTo>
                  <a:pt x="249" y="131"/>
                  <a:pt x="253" y="129"/>
                  <a:pt x="256" y="126"/>
                </a:cubicBezTo>
                <a:cubicBezTo>
                  <a:pt x="259" y="123"/>
                  <a:pt x="261" y="120"/>
                  <a:pt x="263" y="116"/>
                </a:cubicBezTo>
                <a:cubicBezTo>
                  <a:pt x="264" y="116"/>
                  <a:pt x="264" y="115"/>
                  <a:pt x="264" y="115"/>
                </a:cubicBezTo>
                <a:close/>
                <a:moveTo>
                  <a:pt x="38" y="176"/>
                </a:moveTo>
                <a:cubicBezTo>
                  <a:pt x="36" y="176"/>
                  <a:pt x="34" y="176"/>
                  <a:pt x="32" y="176"/>
                </a:cubicBezTo>
                <a:cubicBezTo>
                  <a:pt x="31" y="176"/>
                  <a:pt x="31" y="177"/>
                  <a:pt x="31" y="177"/>
                </a:cubicBezTo>
                <a:cubicBezTo>
                  <a:pt x="30" y="177"/>
                  <a:pt x="29" y="177"/>
                  <a:pt x="29" y="177"/>
                </a:cubicBezTo>
                <a:cubicBezTo>
                  <a:pt x="28" y="177"/>
                  <a:pt x="28" y="176"/>
                  <a:pt x="28" y="176"/>
                </a:cubicBezTo>
                <a:cubicBezTo>
                  <a:pt x="26" y="177"/>
                  <a:pt x="25" y="177"/>
                  <a:pt x="24" y="177"/>
                </a:cubicBezTo>
                <a:cubicBezTo>
                  <a:pt x="24" y="177"/>
                  <a:pt x="23" y="177"/>
                  <a:pt x="23" y="177"/>
                </a:cubicBezTo>
                <a:cubicBezTo>
                  <a:pt x="23" y="177"/>
                  <a:pt x="23" y="177"/>
                  <a:pt x="23" y="177"/>
                </a:cubicBezTo>
                <a:cubicBezTo>
                  <a:pt x="28" y="178"/>
                  <a:pt x="33" y="178"/>
                  <a:pt x="38" y="178"/>
                </a:cubicBezTo>
                <a:cubicBezTo>
                  <a:pt x="38" y="177"/>
                  <a:pt x="38" y="177"/>
                  <a:pt x="38" y="176"/>
                </a:cubicBezTo>
                <a:close/>
                <a:moveTo>
                  <a:pt x="133" y="21"/>
                </a:moveTo>
                <a:cubicBezTo>
                  <a:pt x="133" y="21"/>
                  <a:pt x="134" y="21"/>
                  <a:pt x="134" y="21"/>
                </a:cubicBezTo>
                <a:cubicBezTo>
                  <a:pt x="134" y="20"/>
                  <a:pt x="135" y="20"/>
                  <a:pt x="135" y="20"/>
                </a:cubicBezTo>
                <a:cubicBezTo>
                  <a:pt x="136" y="20"/>
                  <a:pt x="136" y="19"/>
                  <a:pt x="136" y="19"/>
                </a:cubicBezTo>
                <a:cubicBezTo>
                  <a:pt x="137" y="16"/>
                  <a:pt x="138" y="14"/>
                  <a:pt x="140" y="12"/>
                </a:cubicBezTo>
                <a:cubicBezTo>
                  <a:pt x="140" y="12"/>
                  <a:pt x="140" y="11"/>
                  <a:pt x="140" y="11"/>
                </a:cubicBezTo>
                <a:cubicBezTo>
                  <a:pt x="138" y="13"/>
                  <a:pt x="135" y="16"/>
                  <a:pt x="133" y="18"/>
                </a:cubicBezTo>
                <a:cubicBezTo>
                  <a:pt x="133" y="18"/>
                  <a:pt x="133" y="19"/>
                  <a:pt x="133" y="19"/>
                </a:cubicBezTo>
                <a:cubicBezTo>
                  <a:pt x="133" y="20"/>
                  <a:pt x="133" y="20"/>
                  <a:pt x="133" y="21"/>
                </a:cubicBezTo>
                <a:close/>
                <a:moveTo>
                  <a:pt x="180" y="164"/>
                </a:moveTo>
                <a:cubicBezTo>
                  <a:pt x="180" y="165"/>
                  <a:pt x="179" y="165"/>
                  <a:pt x="179" y="165"/>
                </a:cubicBezTo>
                <a:cubicBezTo>
                  <a:pt x="179" y="167"/>
                  <a:pt x="179" y="168"/>
                  <a:pt x="178" y="170"/>
                </a:cubicBezTo>
                <a:cubicBezTo>
                  <a:pt x="177" y="172"/>
                  <a:pt x="178" y="174"/>
                  <a:pt x="178" y="176"/>
                </a:cubicBezTo>
                <a:cubicBezTo>
                  <a:pt x="180" y="173"/>
                  <a:pt x="181" y="168"/>
                  <a:pt x="180" y="164"/>
                </a:cubicBezTo>
                <a:close/>
                <a:moveTo>
                  <a:pt x="67" y="77"/>
                </a:moveTo>
                <a:cubicBezTo>
                  <a:pt x="67" y="77"/>
                  <a:pt x="67" y="77"/>
                  <a:pt x="67" y="77"/>
                </a:cubicBezTo>
                <a:cubicBezTo>
                  <a:pt x="66" y="74"/>
                  <a:pt x="64" y="73"/>
                  <a:pt x="62" y="71"/>
                </a:cubicBezTo>
                <a:cubicBezTo>
                  <a:pt x="61" y="71"/>
                  <a:pt x="60" y="70"/>
                  <a:pt x="60" y="69"/>
                </a:cubicBezTo>
                <a:cubicBezTo>
                  <a:pt x="58" y="68"/>
                  <a:pt x="55" y="66"/>
                  <a:pt x="53" y="66"/>
                </a:cubicBezTo>
                <a:cubicBezTo>
                  <a:pt x="53" y="66"/>
                  <a:pt x="52" y="66"/>
                  <a:pt x="52" y="67"/>
                </a:cubicBezTo>
                <a:cubicBezTo>
                  <a:pt x="63" y="72"/>
                  <a:pt x="62" y="72"/>
                  <a:pt x="67" y="77"/>
                </a:cubicBezTo>
                <a:close/>
                <a:moveTo>
                  <a:pt x="169" y="30"/>
                </a:moveTo>
                <a:cubicBezTo>
                  <a:pt x="169" y="31"/>
                  <a:pt x="169" y="33"/>
                  <a:pt x="169" y="34"/>
                </a:cubicBezTo>
                <a:cubicBezTo>
                  <a:pt x="170" y="34"/>
                  <a:pt x="170" y="33"/>
                  <a:pt x="171" y="33"/>
                </a:cubicBezTo>
                <a:cubicBezTo>
                  <a:pt x="171" y="28"/>
                  <a:pt x="172" y="24"/>
                  <a:pt x="174" y="20"/>
                </a:cubicBezTo>
                <a:cubicBezTo>
                  <a:pt x="175" y="18"/>
                  <a:pt x="174" y="16"/>
                  <a:pt x="174" y="14"/>
                </a:cubicBezTo>
                <a:cubicBezTo>
                  <a:pt x="174" y="14"/>
                  <a:pt x="174" y="14"/>
                  <a:pt x="174" y="15"/>
                </a:cubicBezTo>
                <a:cubicBezTo>
                  <a:pt x="175" y="16"/>
                  <a:pt x="174" y="17"/>
                  <a:pt x="174" y="18"/>
                </a:cubicBezTo>
                <a:cubicBezTo>
                  <a:pt x="173" y="20"/>
                  <a:pt x="172" y="22"/>
                  <a:pt x="172" y="24"/>
                </a:cubicBezTo>
                <a:cubicBezTo>
                  <a:pt x="172" y="25"/>
                  <a:pt x="171" y="26"/>
                  <a:pt x="171" y="27"/>
                </a:cubicBezTo>
                <a:cubicBezTo>
                  <a:pt x="171" y="28"/>
                  <a:pt x="170" y="29"/>
                  <a:pt x="169" y="30"/>
                </a:cubicBezTo>
                <a:close/>
                <a:moveTo>
                  <a:pt x="4" y="50"/>
                </a:moveTo>
                <a:cubicBezTo>
                  <a:pt x="4" y="50"/>
                  <a:pt x="4" y="50"/>
                  <a:pt x="4" y="50"/>
                </a:cubicBezTo>
                <a:cubicBezTo>
                  <a:pt x="4" y="43"/>
                  <a:pt x="5" y="35"/>
                  <a:pt x="4" y="27"/>
                </a:cubicBezTo>
                <a:cubicBezTo>
                  <a:pt x="4" y="28"/>
                  <a:pt x="3" y="29"/>
                  <a:pt x="3" y="30"/>
                </a:cubicBezTo>
                <a:cubicBezTo>
                  <a:pt x="4" y="35"/>
                  <a:pt x="4" y="41"/>
                  <a:pt x="4" y="46"/>
                </a:cubicBezTo>
                <a:cubicBezTo>
                  <a:pt x="4" y="47"/>
                  <a:pt x="4" y="49"/>
                  <a:pt x="4" y="50"/>
                </a:cubicBezTo>
                <a:close/>
                <a:moveTo>
                  <a:pt x="89" y="133"/>
                </a:moveTo>
                <a:cubicBezTo>
                  <a:pt x="92" y="132"/>
                  <a:pt x="94" y="131"/>
                  <a:pt x="96" y="131"/>
                </a:cubicBezTo>
                <a:cubicBezTo>
                  <a:pt x="94" y="129"/>
                  <a:pt x="92" y="129"/>
                  <a:pt x="90" y="128"/>
                </a:cubicBezTo>
                <a:cubicBezTo>
                  <a:pt x="90" y="130"/>
                  <a:pt x="90" y="131"/>
                  <a:pt x="89" y="133"/>
                </a:cubicBezTo>
                <a:close/>
                <a:moveTo>
                  <a:pt x="87" y="93"/>
                </a:moveTo>
                <a:cubicBezTo>
                  <a:pt x="87" y="93"/>
                  <a:pt x="87" y="93"/>
                  <a:pt x="87" y="93"/>
                </a:cubicBezTo>
                <a:cubicBezTo>
                  <a:pt x="87" y="93"/>
                  <a:pt x="87" y="92"/>
                  <a:pt x="87" y="92"/>
                </a:cubicBezTo>
                <a:cubicBezTo>
                  <a:pt x="87" y="91"/>
                  <a:pt x="87" y="89"/>
                  <a:pt x="88" y="88"/>
                </a:cubicBezTo>
                <a:cubicBezTo>
                  <a:pt x="88" y="87"/>
                  <a:pt x="88" y="86"/>
                  <a:pt x="89" y="85"/>
                </a:cubicBezTo>
                <a:cubicBezTo>
                  <a:pt x="88" y="84"/>
                  <a:pt x="88" y="83"/>
                  <a:pt x="87" y="81"/>
                </a:cubicBezTo>
                <a:cubicBezTo>
                  <a:pt x="86" y="83"/>
                  <a:pt x="86" y="84"/>
                  <a:pt x="86" y="86"/>
                </a:cubicBezTo>
                <a:cubicBezTo>
                  <a:pt x="86" y="88"/>
                  <a:pt x="87" y="91"/>
                  <a:pt x="87" y="93"/>
                </a:cubicBezTo>
                <a:close/>
                <a:moveTo>
                  <a:pt x="174" y="68"/>
                </a:moveTo>
                <a:cubicBezTo>
                  <a:pt x="173" y="66"/>
                  <a:pt x="172" y="65"/>
                  <a:pt x="172" y="64"/>
                </a:cubicBezTo>
                <a:cubicBezTo>
                  <a:pt x="171" y="65"/>
                  <a:pt x="171" y="65"/>
                  <a:pt x="170" y="66"/>
                </a:cubicBezTo>
                <a:cubicBezTo>
                  <a:pt x="170" y="66"/>
                  <a:pt x="169" y="66"/>
                  <a:pt x="169" y="67"/>
                </a:cubicBezTo>
                <a:cubicBezTo>
                  <a:pt x="170" y="68"/>
                  <a:pt x="170" y="69"/>
                  <a:pt x="170" y="71"/>
                </a:cubicBezTo>
                <a:cubicBezTo>
                  <a:pt x="172" y="70"/>
                  <a:pt x="173" y="69"/>
                  <a:pt x="174" y="68"/>
                </a:cubicBezTo>
                <a:close/>
                <a:moveTo>
                  <a:pt x="227" y="120"/>
                </a:moveTo>
                <a:cubicBezTo>
                  <a:pt x="227" y="121"/>
                  <a:pt x="228" y="121"/>
                  <a:pt x="228" y="122"/>
                </a:cubicBezTo>
                <a:cubicBezTo>
                  <a:pt x="229" y="122"/>
                  <a:pt x="229" y="122"/>
                  <a:pt x="230" y="122"/>
                </a:cubicBezTo>
                <a:cubicBezTo>
                  <a:pt x="231" y="121"/>
                  <a:pt x="233" y="121"/>
                  <a:pt x="235" y="121"/>
                </a:cubicBezTo>
                <a:cubicBezTo>
                  <a:pt x="235" y="121"/>
                  <a:pt x="236" y="121"/>
                  <a:pt x="237" y="121"/>
                </a:cubicBezTo>
                <a:cubicBezTo>
                  <a:pt x="237" y="120"/>
                  <a:pt x="236" y="120"/>
                  <a:pt x="236" y="119"/>
                </a:cubicBezTo>
                <a:cubicBezTo>
                  <a:pt x="233" y="119"/>
                  <a:pt x="230" y="120"/>
                  <a:pt x="227" y="120"/>
                </a:cubicBezTo>
                <a:close/>
                <a:moveTo>
                  <a:pt x="26" y="64"/>
                </a:moveTo>
                <a:cubicBezTo>
                  <a:pt x="32" y="63"/>
                  <a:pt x="39" y="64"/>
                  <a:pt x="46" y="65"/>
                </a:cubicBezTo>
                <a:cubicBezTo>
                  <a:pt x="45" y="64"/>
                  <a:pt x="44" y="64"/>
                  <a:pt x="43" y="63"/>
                </a:cubicBezTo>
                <a:cubicBezTo>
                  <a:pt x="39" y="63"/>
                  <a:pt x="35" y="63"/>
                  <a:pt x="31" y="63"/>
                </a:cubicBezTo>
                <a:cubicBezTo>
                  <a:pt x="30" y="63"/>
                  <a:pt x="28" y="63"/>
                  <a:pt x="26" y="64"/>
                </a:cubicBezTo>
                <a:close/>
                <a:moveTo>
                  <a:pt x="229" y="125"/>
                </a:moveTo>
                <a:cubicBezTo>
                  <a:pt x="230" y="126"/>
                  <a:pt x="231" y="126"/>
                  <a:pt x="232" y="127"/>
                </a:cubicBezTo>
                <a:cubicBezTo>
                  <a:pt x="235" y="127"/>
                  <a:pt x="237" y="127"/>
                  <a:pt x="240" y="127"/>
                </a:cubicBezTo>
                <a:cubicBezTo>
                  <a:pt x="240" y="127"/>
                  <a:pt x="241" y="127"/>
                  <a:pt x="242" y="127"/>
                </a:cubicBezTo>
                <a:cubicBezTo>
                  <a:pt x="242" y="127"/>
                  <a:pt x="242" y="126"/>
                  <a:pt x="242" y="126"/>
                </a:cubicBezTo>
                <a:cubicBezTo>
                  <a:pt x="240" y="126"/>
                  <a:pt x="239" y="126"/>
                  <a:pt x="237" y="126"/>
                </a:cubicBezTo>
                <a:cubicBezTo>
                  <a:pt x="235" y="126"/>
                  <a:pt x="233" y="125"/>
                  <a:pt x="231" y="125"/>
                </a:cubicBezTo>
                <a:cubicBezTo>
                  <a:pt x="230" y="125"/>
                  <a:pt x="230" y="125"/>
                  <a:pt x="229" y="125"/>
                </a:cubicBezTo>
                <a:close/>
                <a:moveTo>
                  <a:pt x="74" y="130"/>
                </a:moveTo>
                <a:cubicBezTo>
                  <a:pt x="73" y="127"/>
                  <a:pt x="73" y="125"/>
                  <a:pt x="72" y="123"/>
                </a:cubicBezTo>
                <a:cubicBezTo>
                  <a:pt x="71" y="126"/>
                  <a:pt x="71" y="128"/>
                  <a:pt x="71" y="131"/>
                </a:cubicBezTo>
                <a:cubicBezTo>
                  <a:pt x="71" y="131"/>
                  <a:pt x="71" y="131"/>
                  <a:pt x="71" y="131"/>
                </a:cubicBezTo>
                <a:cubicBezTo>
                  <a:pt x="72" y="131"/>
                  <a:pt x="73" y="130"/>
                  <a:pt x="74" y="130"/>
                </a:cubicBezTo>
                <a:close/>
                <a:moveTo>
                  <a:pt x="245" y="135"/>
                </a:moveTo>
                <a:cubicBezTo>
                  <a:pt x="252" y="134"/>
                  <a:pt x="258" y="130"/>
                  <a:pt x="259" y="126"/>
                </a:cubicBezTo>
                <a:cubicBezTo>
                  <a:pt x="255" y="131"/>
                  <a:pt x="250" y="133"/>
                  <a:pt x="245" y="135"/>
                </a:cubicBezTo>
                <a:close/>
                <a:moveTo>
                  <a:pt x="40" y="57"/>
                </a:moveTo>
                <a:cubicBezTo>
                  <a:pt x="42" y="56"/>
                  <a:pt x="45" y="53"/>
                  <a:pt x="46" y="51"/>
                </a:cubicBezTo>
                <a:cubicBezTo>
                  <a:pt x="44" y="52"/>
                  <a:pt x="43" y="52"/>
                  <a:pt x="41" y="52"/>
                </a:cubicBezTo>
                <a:cubicBezTo>
                  <a:pt x="41" y="54"/>
                  <a:pt x="40" y="55"/>
                  <a:pt x="40" y="57"/>
                </a:cubicBezTo>
                <a:close/>
                <a:moveTo>
                  <a:pt x="63" y="64"/>
                </a:moveTo>
                <a:cubicBezTo>
                  <a:pt x="65" y="66"/>
                  <a:pt x="65" y="66"/>
                  <a:pt x="67" y="64"/>
                </a:cubicBezTo>
                <a:cubicBezTo>
                  <a:pt x="67" y="64"/>
                  <a:pt x="67" y="63"/>
                  <a:pt x="67" y="63"/>
                </a:cubicBezTo>
                <a:cubicBezTo>
                  <a:pt x="66" y="61"/>
                  <a:pt x="65" y="60"/>
                  <a:pt x="64" y="60"/>
                </a:cubicBezTo>
                <a:cubicBezTo>
                  <a:pt x="64" y="61"/>
                  <a:pt x="64" y="63"/>
                  <a:pt x="63" y="64"/>
                </a:cubicBezTo>
                <a:close/>
                <a:moveTo>
                  <a:pt x="258" y="105"/>
                </a:moveTo>
                <a:cubicBezTo>
                  <a:pt x="259" y="103"/>
                  <a:pt x="260" y="100"/>
                  <a:pt x="260" y="98"/>
                </a:cubicBezTo>
                <a:cubicBezTo>
                  <a:pt x="260" y="95"/>
                  <a:pt x="260" y="93"/>
                  <a:pt x="260" y="90"/>
                </a:cubicBezTo>
                <a:cubicBezTo>
                  <a:pt x="260" y="90"/>
                  <a:pt x="259" y="90"/>
                  <a:pt x="259" y="90"/>
                </a:cubicBezTo>
                <a:cubicBezTo>
                  <a:pt x="259" y="95"/>
                  <a:pt x="258" y="100"/>
                  <a:pt x="258" y="105"/>
                </a:cubicBezTo>
                <a:close/>
                <a:moveTo>
                  <a:pt x="267" y="87"/>
                </a:moveTo>
                <a:cubicBezTo>
                  <a:pt x="267" y="80"/>
                  <a:pt x="266" y="74"/>
                  <a:pt x="262" y="68"/>
                </a:cubicBezTo>
                <a:cubicBezTo>
                  <a:pt x="265" y="74"/>
                  <a:pt x="267" y="80"/>
                  <a:pt x="267" y="87"/>
                </a:cubicBezTo>
                <a:close/>
                <a:moveTo>
                  <a:pt x="153" y="7"/>
                </a:moveTo>
                <a:cubicBezTo>
                  <a:pt x="158" y="7"/>
                  <a:pt x="163" y="6"/>
                  <a:pt x="167" y="6"/>
                </a:cubicBezTo>
                <a:cubicBezTo>
                  <a:pt x="163" y="6"/>
                  <a:pt x="158" y="6"/>
                  <a:pt x="154" y="6"/>
                </a:cubicBezTo>
                <a:cubicBezTo>
                  <a:pt x="154" y="6"/>
                  <a:pt x="153" y="6"/>
                  <a:pt x="153" y="7"/>
                </a:cubicBezTo>
                <a:close/>
                <a:moveTo>
                  <a:pt x="66" y="146"/>
                </a:moveTo>
                <a:cubicBezTo>
                  <a:pt x="66" y="146"/>
                  <a:pt x="66" y="146"/>
                  <a:pt x="66" y="146"/>
                </a:cubicBezTo>
                <a:cubicBezTo>
                  <a:pt x="66" y="143"/>
                  <a:pt x="67" y="140"/>
                  <a:pt x="67" y="137"/>
                </a:cubicBezTo>
                <a:cubicBezTo>
                  <a:pt x="66" y="137"/>
                  <a:pt x="66" y="138"/>
                  <a:pt x="65" y="139"/>
                </a:cubicBezTo>
                <a:cubicBezTo>
                  <a:pt x="65" y="139"/>
                  <a:pt x="65" y="140"/>
                  <a:pt x="65" y="140"/>
                </a:cubicBezTo>
                <a:cubicBezTo>
                  <a:pt x="65" y="141"/>
                  <a:pt x="65" y="142"/>
                  <a:pt x="65" y="143"/>
                </a:cubicBezTo>
                <a:cubicBezTo>
                  <a:pt x="65" y="144"/>
                  <a:pt x="66" y="145"/>
                  <a:pt x="66" y="146"/>
                </a:cubicBezTo>
                <a:close/>
                <a:moveTo>
                  <a:pt x="260" y="116"/>
                </a:moveTo>
                <a:cubicBezTo>
                  <a:pt x="263" y="111"/>
                  <a:pt x="265" y="106"/>
                  <a:pt x="265" y="100"/>
                </a:cubicBezTo>
                <a:cubicBezTo>
                  <a:pt x="264" y="106"/>
                  <a:pt x="262" y="111"/>
                  <a:pt x="260" y="116"/>
                </a:cubicBezTo>
                <a:close/>
                <a:moveTo>
                  <a:pt x="243" y="121"/>
                </a:moveTo>
                <a:cubicBezTo>
                  <a:pt x="243" y="120"/>
                  <a:pt x="243" y="119"/>
                  <a:pt x="243" y="118"/>
                </a:cubicBezTo>
                <a:cubicBezTo>
                  <a:pt x="242" y="118"/>
                  <a:pt x="240" y="118"/>
                  <a:pt x="239" y="119"/>
                </a:cubicBezTo>
                <a:cubicBezTo>
                  <a:pt x="239" y="119"/>
                  <a:pt x="238" y="120"/>
                  <a:pt x="238" y="121"/>
                </a:cubicBezTo>
                <a:cubicBezTo>
                  <a:pt x="239" y="121"/>
                  <a:pt x="241" y="121"/>
                  <a:pt x="243" y="121"/>
                </a:cubicBezTo>
                <a:close/>
                <a:moveTo>
                  <a:pt x="75" y="57"/>
                </a:moveTo>
                <a:cubicBezTo>
                  <a:pt x="75" y="57"/>
                  <a:pt x="75" y="57"/>
                  <a:pt x="74" y="57"/>
                </a:cubicBezTo>
                <a:cubicBezTo>
                  <a:pt x="73" y="59"/>
                  <a:pt x="72" y="61"/>
                  <a:pt x="70" y="63"/>
                </a:cubicBezTo>
                <a:cubicBezTo>
                  <a:pt x="71" y="64"/>
                  <a:pt x="71" y="65"/>
                  <a:pt x="72" y="66"/>
                </a:cubicBezTo>
                <a:cubicBezTo>
                  <a:pt x="73" y="63"/>
                  <a:pt x="74" y="60"/>
                  <a:pt x="75" y="57"/>
                </a:cubicBezTo>
                <a:close/>
                <a:moveTo>
                  <a:pt x="83" y="60"/>
                </a:moveTo>
                <a:cubicBezTo>
                  <a:pt x="83" y="60"/>
                  <a:pt x="83" y="60"/>
                  <a:pt x="83" y="60"/>
                </a:cubicBezTo>
                <a:cubicBezTo>
                  <a:pt x="81" y="62"/>
                  <a:pt x="79" y="65"/>
                  <a:pt x="78" y="67"/>
                </a:cubicBezTo>
                <a:cubicBezTo>
                  <a:pt x="78" y="67"/>
                  <a:pt x="79" y="68"/>
                  <a:pt x="80" y="68"/>
                </a:cubicBezTo>
                <a:cubicBezTo>
                  <a:pt x="81" y="65"/>
                  <a:pt x="82" y="63"/>
                  <a:pt x="83" y="60"/>
                </a:cubicBezTo>
                <a:close/>
                <a:moveTo>
                  <a:pt x="181" y="142"/>
                </a:moveTo>
                <a:cubicBezTo>
                  <a:pt x="179" y="147"/>
                  <a:pt x="179" y="151"/>
                  <a:pt x="180" y="156"/>
                </a:cubicBezTo>
                <a:cubicBezTo>
                  <a:pt x="180" y="152"/>
                  <a:pt x="180" y="147"/>
                  <a:pt x="181" y="142"/>
                </a:cubicBezTo>
                <a:close/>
                <a:moveTo>
                  <a:pt x="43" y="177"/>
                </a:moveTo>
                <a:cubicBezTo>
                  <a:pt x="42" y="177"/>
                  <a:pt x="42" y="178"/>
                  <a:pt x="42" y="178"/>
                </a:cubicBezTo>
                <a:cubicBezTo>
                  <a:pt x="44" y="179"/>
                  <a:pt x="49" y="179"/>
                  <a:pt x="50" y="178"/>
                </a:cubicBezTo>
                <a:cubicBezTo>
                  <a:pt x="49" y="177"/>
                  <a:pt x="46" y="177"/>
                  <a:pt x="43" y="177"/>
                </a:cubicBezTo>
                <a:close/>
                <a:moveTo>
                  <a:pt x="62" y="60"/>
                </a:moveTo>
                <a:cubicBezTo>
                  <a:pt x="60" y="61"/>
                  <a:pt x="59" y="62"/>
                  <a:pt x="57" y="61"/>
                </a:cubicBezTo>
                <a:cubicBezTo>
                  <a:pt x="57" y="61"/>
                  <a:pt x="57" y="61"/>
                  <a:pt x="56" y="62"/>
                </a:cubicBezTo>
                <a:cubicBezTo>
                  <a:pt x="58" y="63"/>
                  <a:pt x="59" y="63"/>
                  <a:pt x="61" y="64"/>
                </a:cubicBezTo>
                <a:cubicBezTo>
                  <a:pt x="61" y="62"/>
                  <a:pt x="62" y="61"/>
                  <a:pt x="62" y="60"/>
                </a:cubicBezTo>
                <a:close/>
                <a:moveTo>
                  <a:pt x="76" y="131"/>
                </a:moveTo>
                <a:cubicBezTo>
                  <a:pt x="76" y="134"/>
                  <a:pt x="77" y="136"/>
                  <a:pt x="77" y="138"/>
                </a:cubicBezTo>
                <a:cubicBezTo>
                  <a:pt x="77" y="138"/>
                  <a:pt x="77" y="138"/>
                  <a:pt x="77" y="138"/>
                </a:cubicBezTo>
                <a:cubicBezTo>
                  <a:pt x="78" y="135"/>
                  <a:pt x="78" y="133"/>
                  <a:pt x="79" y="130"/>
                </a:cubicBezTo>
                <a:cubicBezTo>
                  <a:pt x="78" y="131"/>
                  <a:pt x="77" y="131"/>
                  <a:pt x="76" y="131"/>
                </a:cubicBezTo>
                <a:close/>
                <a:moveTo>
                  <a:pt x="162" y="56"/>
                </a:moveTo>
                <a:cubicBezTo>
                  <a:pt x="163" y="55"/>
                  <a:pt x="164" y="55"/>
                  <a:pt x="165" y="54"/>
                </a:cubicBezTo>
                <a:cubicBezTo>
                  <a:pt x="165" y="54"/>
                  <a:pt x="165" y="54"/>
                  <a:pt x="165" y="53"/>
                </a:cubicBezTo>
                <a:cubicBezTo>
                  <a:pt x="165" y="53"/>
                  <a:pt x="165" y="52"/>
                  <a:pt x="165" y="52"/>
                </a:cubicBezTo>
                <a:cubicBezTo>
                  <a:pt x="165" y="51"/>
                  <a:pt x="165" y="51"/>
                  <a:pt x="164" y="50"/>
                </a:cubicBezTo>
                <a:cubicBezTo>
                  <a:pt x="164" y="51"/>
                  <a:pt x="163" y="52"/>
                  <a:pt x="163" y="53"/>
                </a:cubicBezTo>
                <a:cubicBezTo>
                  <a:pt x="162" y="54"/>
                  <a:pt x="162" y="55"/>
                  <a:pt x="162" y="56"/>
                </a:cubicBezTo>
                <a:close/>
                <a:moveTo>
                  <a:pt x="199" y="113"/>
                </a:moveTo>
                <a:cubicBezTo>
                  <a:pt x="201" y="113"/>
                  <a:pt x="203" y="113"/>
                  <a:pt x="205" y="113"/>
                </a:cubicBezTo>
                <a:cubicBezTo>
                  <a:pt x="203" y="112"/>
                  <a:pt x="202" y="111"/>
                  <a:pt x="200" y="111"/>
                </a:cubicBezTo>
                <a:cubicBezTo>
                  <a:pt x="199" y="112"/>
                  <a:pt x="199" y="112"/>
                  <a:pt x="199" y="113"/>
                </a:cubicBezTo>
                <a:close/>
                <a:moveTo>
                  <a:pt x="60" y="166"/>
                </a:moveTo>
                <a:cubicBezTo>
                  <a:pt x="59" y="166"/>
                  <a:pt x="59" y="167"/>
                  <a:pt x="59" y="168"/>
                </a:cubicBezTo>
                <a:cubicBezTo>
                  <a:pt x="58" y="170"/>
                  <a:pt x="59" y="172"/>
                  <a:pt x="59" y="174"/>
                </a:cubicBezTo>
                <a:cubicBezTo>
                  <a:pt x="60" y="171"/>
                  <a:pt x="60" y="168"/>
                  <a:pt x="60" y="166"/>
                </a:cubicBezTo>
                <a:close/>
                <a:moveTo>
                  <a:pt x="63" y="162"/>
                </a:moveTo>
                <a:cubicBezTo>
                  <a:pt x="63" y="164"/>
                  <a:pt x="63" y="166"/>
                  <a:pt x="63" y="167"/>
                </a:cubicBezTo>
                <a:cubicBezTo>
                  <a:pt x="62" y="170"/>
                  <a:pt x="63" y="173"/>
                  <a:pt x="64" y="176"/>
                </a:cubicBezTo>
                <a:cubicBezTo>
                  <a:pt x="64" y="172"/>
                  <a:pt x="63" y="167"/>
                  <a:pt x="63" y="162"/>
                </a:cubicBezTo>
                <a:close/>
                <a:moveTo>
                  <a:pt x="66" y="120"/>
                </a:moveTo>
                <a:cubicBezTo>
                  <a:pt x="66" y="120"/>
                  <a:pt x="67" y="120"/>
                  <a:pt x="67" y="120"/>
                </a:cubicBezTo>
                <a:cubicBezTo>
                  <a:pt x="67" y="117"/>
                  <a:pt x="67" y="114"/>
                  <a:pt x="67" y="110"/>
                </a:cubicBezTo>
                <a:cubicBezTo>
                  <a:pt x="66" y="112"/>
                  <a:pt x="65" y="112"/>
                  <a:pt x="66" y="114"/>
                </a:cubicBezTo>
                <a:cubicBezTo>
                  <a:pt x="66" y="115"/>
                  <a:pt x="66" y="115"/>
                  <a:pt x="66" y="116"/>
                </a:cubicBezTo>
                <a:cubicBezTo>
                  <a:pt x="66" y="117"/>
                  <a:pt x="66" y="118"/>
                  <a:pt x="66" y="120"/>
                </a:cubicBezTo>
                <a:close/>
                <a:moveTo>
                  <a:pt x="162" y="49"/>
                </a:moveTo>
                <a:cubicBezTo>
                  <a:pt x="162" y="49"/>
                  <a:pt x="162" y="49"/>
                  <a:pt x="162" y="49"/>
                </a:cubicBezTo>
                <a:cubicBezTo>
                  <a:pt x="163" y="47"/>
                  <a:pt x="165" y="45"/>
                  <a:pt x="164" y="43"/>
                </a:cubicBezTo>
                <a:cubicBezTo>
                  <a:pt x="164" y="43"/>
                  <a:pt x="163" y="44"/>
                  <a:pt x="163" y="44"/>
                </a:cubicBezTo>
                <a:cubicBezTo>
                  <a:pt x="163" y="44"/>
                  <a:pt x="162" y="45"/>
                  <a:pt x="162" y="45"/>
                </a:cubicBezTo>
                <a:cubicBezTo>
                  <a:pt x="162" y="46"/>
                  <a:pt x="162" y="48"/>
                  <a:pt x="162" y="49"/>
                </a:cubicBezTo>
                <a:close/>
                <a:moveTo>
                  <a:pt x="169" y="16"/>
                </a:moveTo>
                <a:cubicBezTo>
                  <a:pt x="170" y="15"/>
                  <a:pt x="170" y="15"/>
                  <a:pt x="170" y="14"/>
                </a:cubicBezTo>
                <a:cubicBezTo>
                  <a:pt x="171" y="12"/>
                  <a:pt x="172" y="10"/>
                  <a:pt x="172" y="9"/>
                </a:cubicBezTo>
                <a:cubicBezTo>
                  <a:pt x="172" y="8"/>
                  <a:pt x="173" y="8"/>
                  <a:pt x="172" y="8"/>
                </a:cubicBezTo>
                <a:cubicBezTo>
                  <a:pt x="172" y="9"/>
                  <a:pt x="172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ubicBezTo>
                  <a:pt x="170" y="12"/>
                  <a:pt x="169" y="13"/>
                  <a:pt x="168" y="15"/>
                </a:cubicBezTo>
                <a:cubicBezTo>
                  <a:pt x="169" y="15"/>
                  <a:pt x="169" y="16"/>
                  <a:pt x="169" y="16"/>
                </a:cubicBezTo>
                <a:close/>
                <a:moveTo>
                  <a:pt x="178" y="184"/>
                </a:moveTo>
                <a:cubicBezTo>
                  <a:pt x="178" y="185"/>
                  <a:pt x="178" y="185"/>
                  <a:pt x="178" y="186"/>
                </a:cubicBezTo>
                <a:cubicBezTo>
                  <a:pt x="179" y="186"/>
                  <a:pt x="180" y="185"/>
                  <a:pt x="182" y="184"/>
                </a:cubicBezTo>
                <a:cubicBezTo>
                  <a:pt x="182" y="183"/>
                  <a:pt x="182" y="183"/>
                  <a:pt x="182" y="182"/>
                </a:cubicBezTo>
                <a:cubicBezTo>
                  <a:pt x="181" y="183"/>
                  <a:pt x="179" y="183"/>
                  <a:pt x="178" y="184"/>
                </a:cubicBezTo>
                <a:close/>
                <a:moveTo>
                  <a:pt x="84" y="126"/>
                </a:moveTo>
                <a:cubicBezTo>
                  <a:pt x="84" y="124"/>
                  <a:pt x="83" y="121"/>
                  <a:pt x="83" y="120"/>
                </a:cubicBezTo>
                <a:cubicBezTo>
                  <a:pt x="82" y="122"/>
                  <a:pt x="82" y="125"/>
                  <a:pt x="81" y="127"/>
                </a:cubicBezTo>
                <a:cubicBezTo>
                  <a:pt x="82" y="127"/>
                  <a:pt x="83" y="126"/>
                  <a:pt x="84" y="126"/>
                </a:cubicBezTo>
                <a:close/>
                <a:moveTo>
                  <a:pt x="103" y="83"/>
                </a:moveTo>
                <a:cubicBezTo>
                  <a:pt x="105" y="82"/>
                  <a:pt x="106" y="80"/>
                  <a:pt x="108" y="79"/>
                </a:cubicBezTo>
                <a:cubicBezTo>
                  <a:pt x="108" y="79"/>
                  <a:pt x="108" y="79"/>
                  <a:pt x="108" y="79"/>
                </a:cubicBezTo>
                <a:cubicBezTo>
                  <a:pt x="106" y="80"/>
                  <a:pt x="104" y="80"/>
                  <a:pt x="102" y="81"/>
                </a:cubicBezTo>
                <a:cubicBezTo>
                  <a:pt x="103" y="82"/>
                  <a:pt x="103" y="82"/>
                  <a:pt x="103" y="83"/>
                </a:cubicBezTo>
                <a:close/>
                <a:moveTo>
                  <a:pt x="170" y="148"/>
                </a:moveTo>
                <a:cubicBezTo>
                  <a:pt x="169" y="151"/>
                  <a:pt x="169" y="153"/>
                  <a:pt x="169" y="156"/>
                </a:cubicBezTo>
                <a:cubicBezTo>
                  <a:pt x="169" y="155"/>
                  <a:pt x="170" y="155"/>
                  <a:pt x="170" y="155"/>
                </a:cubicBezTo>
                <a:cubicBezTo>
                  <a:pt x="170" y="153"/>
                  <a:pt x="170" y="152"/>
                  <a:pt x="171" y="150"/>
                </a:cubicBezTo>
                <a:cubicBezTo>
                  <a:pt x="171" y="150"/>
                  <a:pt x="171" y="150"/>
                  <a:pt x="170" y="149"/>
                </a:cubicBezTo>
                <a:cubicBezTo>
                  <a:pt x="170" y="149"/>
                  <a:pt x="170" y="149"/>
                  <a:pt x="170" y="148"/>
                </a:cubicBezTo>
                <a:close/>
                <a:moveTo>
                  <a:pt x="164" y="67"/>
                </a:moveTo>
                <a:cubicBezTo>
                  <a:pt x="166" y="65"/>
                  <a:pt x="167" y="64"/>
                  <a:pt x="166" y="61"/>
                </a:cubicBezTo>
                <a:cubicBezTo>
                  <a:pt x="165" y="63"/>
                  <a:pt x="165" y="64"/>
                  <a:pt x="164" y="65"/>
                </a:cubicBezTo>
                <a:cubicBezTo>
                  <a:pt x="164" y="65"/>
                  <a:pt x="164" y="66"/>
                  <a:pt x="164" y="67"/>
                </a:cubicBezTo>
                <a:close/>
                <a:moveTo>
                  <a:pt x="44" y="123"/>
                </a:moveTo>
                <a:cubicBezTo>
                  <a:pt x="44" y="123"/>
                  <a:pt x="44" y="123"/>
                  <a:pt x="44" y="123"/>
                </a:cubicBezTo>
                <a:cubicBezTo>
                  <a:pt x="46" y="123"/>
                  <a:pt x="47" y="122"/>
                  <a:pt x="49" y="122"/>
                </a:cubicBezTo>
                <a:cubicBezTo>
                  <a:pt x="50" y="122"/>
                  <a:pt x="51" y="121"/>
                  <a:pt x="51" y="119"/>
                </a:cubicBezTo>
                <a:cubicBezTo>
                  <a:pt x="49" y="121"/>
                  <a:pt x="47" y="122"/>
                  <a:pt x="44" y="123"/>
                </a:cubicBezTo>
                <a:close/>
                <a:moveTo>
                  <a:pt x="78" y="78"/>
                </a:moveTo>
                <a:cubicBezTo>
                  <a:pt x="78" y="78"/>
                  <a:pt x="78" y="78"/>
                  <a:pt x="78" y="79"/>
                </a:cubicBezTo>
                <a:cubicBezTo>
                  <a:pt x="79" y="78"/>
                  <a:pt x="80" y="77"/>
                  <a:pt x="81" y="76"/>
                </a:cubicBezTo>
                <a:cubicBezTo>
                  <a:pt x="81" y="76"/>
                  <a:pt x="81" y="76"/>
                  <a:pt x="81" y="75"/>
                </a:cubicBezTo>
                <a:cubicBezTo>
                  <a:pt x="81" y="75"/>
                  <a:pt x="80" y="74"/>
                  <a:pt x="80" y="74"/>
                </a:cubicBezTo>
                <a:cubicBezTo>
                  <a:pt x="80" y="74"/>
                  <a:pt x="80" y="74"/>
                  <a:pt x="80" y="74"/>
                </a:cubicBezTo>
                <a:cubicBezTo>
                  <a:pt x="79" y="75"/>
                  <a:pt x="79" y="77"/>
                  <a:pt x="78" y="78"/>
                </a:cubicBezTo>
                <a:close/>
                <a:moveTo>
                  <a:pt x="86" y="128"/>
                </a:moveTo>
                <a:cubicBezTo>
                  <a:pt x="86" y="130"/>
                  <a:pt x="86" y="131"/>
                  <a:pt x="86" y="133"/>
                </a:cubicBezTo>
                <a:cubicBezTo>
                  <a:pt x="87" y="133"/>
                  <a:pt x="87" y="133"/>
                  <a:pt x="87" y="133"/>
                </a:cubicBezTo>
                <a:cubicBezTo>
                  <a:pt x="87" y="131"/>
                  <a:pt x="88" y="130"/>
                  <a:pt x="88" y="128"/>
                </a:cubicBezTo>
                <a:cubicBezTo>
                  <a:pt x="87" y="128"/>
                  <a:pt x="87" y="128"/>
                  <a:pt x="86" y="128"/>
                </a:cubicBezTo>
                <a:close/>
                <a:moveTo>
                  <a:pt x="63" y="181"/>
                </a:moveTo>
                <a:cubicBezTo>
                  <a:pt x="63" y="181"/>
                  <a:pt x="63" y="181"/>
                  <a:pt x="63" y="181"/>
                </a:cubicBezTo>
                <a:cubicBezTo>
                  <a:pt x="63" y="180"/>
                  <a:pt x="62" y="179"/>
                  <a:pt x="62" y="178"/>
                </a:cubicBezTo>
                <a:cubicBezTo>
                  <a:pt x="62" y="178"/>
                  <a:pt x="62" y="177"/>
                  <a:pt x="61" y="176"/>
                </a:cubicBezTo>
                <a:cubicBezTo>
                  <a:pt x="61" y="176"/>
                  <a:pt x="61" y="176"/>
                  <a:pt x="61" y="176"/>
                </a:cubicBezTo>
                <a:cubicBezTo>
                  <a:pt x="61" y="177"/>
                  <a:pt x="61" y="178"/>
                  <a:pt x="60" y="180"/>
                </a:cubicBezTo>
                <a:cubicBezTo>
                  <a:pt x="61" y="180"/>
                  <a:pt x="62" y="180"/>
                  <a:pt x="63" y="181"/>
                </a:cubicBezTo>
                <a:close/>
                <a:moveTo>
                  <a:pt x="166" y="70"/>
                </a:moveTo>
                <a:cubicBezTo>
                  <a:pt x="167" y="71"/>
                  <a:pt x="167" y="72"/>
                  <a:pt x="168" y="73"/>
                </a:cubicBezTo>
                <a:cubicBezTo>
                  <a:pt x="168" y="71"/>
                  <a:pt x="168" y="69"/>
                  <a:pt x="167" y="68"/>
                </a:cubicBezTo>
                <a:cubicBezTo>
                  <a:pt x="167" y="69"/>
                  <a:pt x="166" y="69"/>
                  <a:pt x="166" y="70"/>
                </a:cubicBezTo>
                <a:close/>
                <a:moveTo>
                  <a:pt x="163" y="41"/>
                </a:moveTo>
                <a:cubicBezTo>
                  <a:pt x="164" y="39"/>
                  <a:pt x="165" y="38"/>
                  <a:pt x="164" y="36"/>
                </a:cubicBezTo>
                <a:cubicBezTo>
                  <a:pt x="163" y="37"/>
                  <a:pt x="163" y="39"/>
                  <a:pt x="163" y="41"/>
                </a:cubicBezTo>
                <a:close/>
                <a:moveTo>
                  <a:pt x="17" y="65"/>
                </a:moveTo>
                <a:cubicBezTo>
                  <a:pt x="17" y="65"/>
                  <a:pt x="17" y="65"/>
                  <a:pt x="17" y="65"/>
                </a:cubicBezTo>
                <a:cubicBezTo>
                  <a:pt x="15" y="65"/>
                  <a:pt x="13" y="66"/>
                  <a:pt x="12" y="67"/>
                </a:cubicBezTo>
                <a:cubicBezTo>
                  <a:pt x="11" y="67"/>
                  <a:pt x="11" y="67"/>
                  <a:pt x="10" y="67"/>
                </a:cubicBezTo>
                <a:cubicBezTo>
                  <a:pt x="11" y="68"/>
                  <a:pt x="11" y="68"/>
                  <a:pt x="11" y="68"/>
                </a:cubicBezTo>
                <a:cubicBezTo>
                  <a:pt x="13" y="67"/>
                  <a:pt x="15" y="66"/>
                  <a:pt x="17" y="65"/>
                </a:cubicBezTo>
                <a:close/>
                <a:moveTo>
                  <a:pt x="77" y="75"/>
                </a:moveTo>
                <a:cubicBezTo>
                  <a:pt x="77" y="75"/>
                  <a:pt x="77" y="75"/>
                  <a:pt x="77" y="76"/>
                </a:cubicBezTo>
                <a:cubicBezTo>
                  <a:pt x="77" y="74"/>
                  <a:pt x="78" y="72"/>
                  <a:pt x="78" y="71"/>
                </a:cubicBezTo>
                <a:cubicBezTo>
                  <a:pt x="79" y="70"/>
                  <a:pt x="78" y="70"/>
                  <a:pt x="78" y="70"/>
                </a:cubicBezTo>
                <a:cubicBezTo>
                  <a:pt x="77" y="72"/>
                  <a:pt x="77" y="74"/>
                  <a:pt x="77" y="75"/>
                </a:cubicBezTo>
                <a:close/>
                <a:moveTo>
                  <a:pt x="144" y="180"/>
                </a:moveTo>
                <a:cubicBezTo>
                  <a:pt x="144" y="180"/>
                  <a:pt x="144" y="180"/>
                  <a:pt x="144" y="180"/>
                </a:cubicBezTo>
                <a:cubicBezTo>
                  <a:pt x="145" y="180"/>
                  <a:pt x="145" y="180"/>
                  <a:pt x="146" y="180"/>
                </a:cubicBezTo>
                <a:cubicBezTo>
                  <a:pt x="147" y="180"/>
                  <a:pt x="147" y="180"/>
                  <a:pt x="148" y="179"/>
                </a:cubicBezTo>
                <a:cubicBezTo>
                  <a:pt x="148" y="179"/>
                  <a:pt x="148" y="179"/>
                  <a:pt x="148" y="178"/>
                </a:cubicBezTo>
                <a:cubicBezTo>
                  <a:pt x="147" y="179"/>
                  <a:pt x="145" y="179"/>
                  <a:pt x="144" y="180"/>
                </a:cubicBezTo>
                <a:close/>
                <a:moveTo>
                  <a:pt x="14" y="57"/>
                </a:moveTo>
                <a:cubicBezTo>
                  <a:pt x="14" y="58"/>
                  <a:pt x="13" y="59"/>
                  <a:pt x="13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14" y="59"/>
                  <a:pt x="15" y="58"/>
                  <a:pt x="16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6" y="56"/>
                  <a:pt x="16" y="56"/>
                  <a:pt x="15" y="57"/>
                </a:cubicBezTo>
                <a:cubicBezTo>
                  <a:pt x="15" y="57"/>
                  <a:pt x="14" y="57"/>
                  <a:pt x="14" y="57"/>
                </a:cubicBezTo>
                <a:close/>
                <a:moveTo>
                  <a:pt x="254" y="72"/>
                </a:moveTo>
                <a:cubicBezTo>
                  <a:pt x="255" y="73"/>
                  <a:pt x="256" y="73"/>
                  <a:pt x="257" y="73"/>
                </a:cubicBezTo>
                <a:cubicBezTo>
                  <a:pt x="256" y="72"/>
                  <a:pt x="256" y="71"/>
                  <a:pt x="255" y="70"/>
                </a:cubicBezTo>
                <a:cubicBezTo>
                  <a:pt x="254" y="71"/>
                  <a:pt x="254" y="72"/>
                  <a:pt x="254" y="72"/>
                </a:cubicBezTo>
                <a:close/>
                <a:moveTo>
                  <a:pt x="159" y="74"/>
                </a:moveTo>
                <a:cubicBezTo>
                  <a:pt x="159" y="74"/>
                  <a:pt x="159" y="74"/>
                  <a:pt x="159" y="74"/>
                </a:cubicBezTo>
                <a:cubicBezTo>
                  <a:pt x="160" y="72"/>
                  <a:pt x="161" y="71"/>
                  <a:pt x="162" y="69"/>
                </a:cubicBezTo>
                <a:cubicBezTo>
                  <a:pt x="163" y="69"/>
                  <a:pt x="163" y="69"/>
                  <a:pt x="162" y="68"/>
                </a:cubicBezTo>
                <a:cubicBezTo>
                  <a:pt x="161" y="70"/>
                  <a:pt x="160" y="72"/>
                  <a:pt x="159" y="74"/>
                </a:cubicBezTo>
                <a:close/>
                <a:moveTo>
                  <a:pt x="13" y="133"/>
                </a:moveTo>
                <a:cubicBezTo>
                  <a:pt x="13" y="133"/>
                  <a:pt x="13" y="133"/>
                  <a:pt x="13" y="133"/>
                </a:cubicBezTo>
                <a:cubicBezTo>
                  <a:pt x="14" y="131"/>
                  <a:pt x="14" y="129"/>
                  <a:pt x="14" y="127"/>
                </a:cubicBezTo>
                <a:cubicBezTo>
                  <a:pt x="14" y="127"/>
                  <a:pt x="13" y="127"/>
                  <a:pt x="13" y="128"/>
                </a:cubicBezTo>
                <a:cubicBezTo>
                  <a:pt x="13" y="130"/>
                  <a:pt x="13" y="131"/>
                  <a:pt x="13" y="133"/>
                </a:cubicBezTo>
                <a:close/>
                <a:moveTo>
                  <a:pt x="234" y="123"/>
                </a:moveTo>
                <a:cubicBezTo>
                  <a:pt x="237" y="124"/>
                  <a:pt x="239" y="124"/>
                  <a:pt x="241" y="124"/>
                </a:cubicBezTo>
                <a:cubicBezTo>
                  <a:pt x="239" y="123"/>
                  <a:pt x="237" y="123"/>
                  <a:pt x="234" y="123"/>
                </a:cubicBezTo>
                <a:close/>
                <a:moveTo>
                  <a:pt x="62" y="38"/>
                </a:moveTo>
                <a:cubicBezTo>
                  <a:pt x="61" y="36"/>
                  <a:pt x="60" y="34"/>
                  <a:pt x="59" y="32"/>
                </a:cubicBezTo>
                <a:cubicBezTo>
                  <a:pt x="59" y="34"/>
                  <a:pt x="60" y="36"/>
                  <a:pt x="62" y="38"/>
                </a:cubicBezTo>
                <a:close/>
                <a:moveTo>
                  <a:pt x="243" y="70"/>
                </a:moveTo>
                <a:cubicBezTo>
                  <a:pt x="244" y="69"/>
                  <a:pt x="244" y="68"/>
                  <a:pt x="244" y="68"/>
                </a:cubicBezTo>
                <a:cubicBezTo>
                  <a:pt x="244" y="67"/>
                  <a:pt x="244" y="66"/>
                  <a:pt x="244" y="66"/>
                </a:cubicBezTo>
                <a:cubicBezTo>
                  <a:pt x="243" y="67"/>
                  <a:pt x="243" y="68"/>
                  <a:pt x="242" y="70"/>
                </a:cubicBezTo>
                <a:cubicBezTo>
                  <a:pt x="243" y="70"/>
                  <a:pt x="243" y="70"/>
                  <a:pt x="243" y="70"/>
                </a:cubicBezTo>
                <a:close/>
                <a:moveTo>
                  <a:pt x="61" y="140"/>
                </a:moveTo>
                <a:cubicBezTo>
                  <a:pt x="62" y="139"/>
                  <a:pt x="62" y="138"/>
                  <a:pt x="61" y="136"/>
                </a:cubicBezTo>
                <a:cubicBezTo>
                  <a:pt x="61" y="137"/>
                  <a:pt x="61" y="139"/>
                  <a:pt x="61" y="140"/>
                </a:cubicBezTo>
                <a:close/>
                <a:moveTo>
                  <a:pt x="127" y="16"/>
                </a:moveTo>
                <a:cubicBezTo>
                  <a:pt x="128" y="14"/>
                  <a:pt x="128" y="14"/>
                  <a:pt x="127" y="13"/>
                </a:cubicBezTo>
                <a:cubicBezTo>
                  <a:pt x="126" y="14"/>
                  <a:pt x="126" y="14"/>
                  <a:pt x="127" y="16"/>
                </a:cubicBezTo>
                <a:close/>
                <a:moveTo>
                  <a:pt x="176" y="5"/>
                </a:moveTo>
                <a:cubicBezTo>
                  <a:pt x="177" y="7"/>
                  <a:pt x="177" y="8"/>
                  <a:pt x="177" y="9"/>
                </a:cubicBezTo>
                <a:cubicBezTo>
                  <a:pt x="177" y="9"/>
                  <a:pt x="177" y="9"/>
                  <a:pt x="177" y="9"/>
                </a:cubicBezTo>
                <a:cubicBezTo>
                  <a:pt x="177" y="8"/>
                  <a:pt x="177" y="7"/>
                  <a:pt x="178" y="5"/>
                </a:cubicBezTo>
                <a:cubicBezTo>
                  <a:pt x="177" y="5"/>
                  <a:pt x="177" y="5"/>
                  <a:pt x="176" y="5"/>
                </a:cubicBezTo>
                <a:close/>
                <a:moveTo>
                  <a:pt x="65" y="155"/>
                </a:moveTo>
                <a:cubicBezTo>
                  <a:pt x="63" y="157"/>
                  <a:pt x="64" y="159"/>
                  <a:pt x="64" y="160"/>
                </a:cubicBezTo>
                <a:cubicBezTo>
                  <a:pt x="64" y="159"/>
                  <a:pt x="64" y="157"/>
                  <a:pt x="65" y="155"/>
                </a:cubicBezTo>
                <a:close/>
                <a:moveTo>
                  <a:pt x="129" y="19"/>
                </a:moveTo>
                <a:cubicBezTo>
                  <a:pt x="129" y="19"/>
                  <a:pt x="129" y="19"/>
                  <a:pt x="129" y="19"/>
                </a:cubicBezTo>
                <a:cubicBezTo>
                  <a:pt x="129" y="19"/>
                  <a:pt x="130" y="18"/>
                  <a:pt x="130" y="18"/>
                </a:cubicBezTo>
                <a:cubicBezTo>
                  <a:pt x="130" y="17"/>
                  <a:pt x="130" y="17"/>
                  <a:pt x="130" y="16"/>
                </a:cubicBezTo>
                <a:cubicBezTo>
                  <a:pt x="130" y="16"/>
                  <a:pt x="129" y="16"/>
                  <a:pt x="129" y="16"/>
                </a:cubicBezTo>
                <a:cubicBezTo>
                  <a:pt x="129" y="17"/>
                  <a:pt x="129" y="18"/>
                  <a:pt x="129" y="19"/>
                </a:cubicBezTo>
                <a:close/>
                <a:moveTo>
                  <a:pt x="164" y="31"/>
                </a:moveTo>
                <a:cubicBezTo>
                  <a:pt x="165" y="29"/>
                  <a:pt x="165" y="27"/>
                  <a:pt x="165" y="26"/>
                </a:cubicBezTo>
                <a:cubicBezTo>
                  <a:pt x="164" y="27"/>
                  <a:pt x="164" y="29"/>
                  <a:pt x="164" y="31"/>
                </a:cubicBezTo>
                <a:close/>
                <a:moveTo>
                  <a:pt x="29" y="53"/>
                </a:moveTo>
                <a:cubicBezTo>
                  <a:pt x="27" y="54"/>
                  <a:pt x="27" y="54"/>
                  <a:pt x="27" y="56"/>
                </a:cubicBezTo>
                <a:cubicBezTo>
                  <a:pt x="27" y="55"/>
                  <a:pt x="28" y="54"/>
                  <a:pt x="29" y="53"/>
                </a:cubicBezTo>
                <a:close/>
                <a:moveTo>
                  <a:pt x="22" y="122"/>
                </a:moveTo>
                <a:cubicBezTo>
                  <a:pt x="24" y="123"/>
                  <a:pt x="25" y="123"/>
                  <a:pt x="26" y="123"/>
                </a:cubicBezTo>
                <a:cubicBezTo>
                  <a:pt x="25" y="123"/>
                  <a:pt x="23" y="122"/>
                  <a:pt x="22" y="122"/>
                </a:cubicBezTo>
                <a:close/>
                <a:moveTo>
                  <a:pt x="7" y="67"/>
                </a:moveTo>
                <a:cubicBezTo>
                  <a:pt x="8" y="66"/>
                  <a:pt x="8" y="66"/>
                  <a:pt x="8" y="66"/>
                </a:cubicBezTo>
                <a:cubicBezTo>
                  <a:pt x="7" y="65"/>
                  <a:pt x="7" y="64"/>
                  <a:pt x="7" y="63"/>
                </a:cubicBezTo>
                <a:cubicBezTo>
                  <a:pt x="7" y="63"/>
                  <a:pt x="7" y="63"/>
                  <a:pt x="7" y="63"/>
                </a:cubicBezTo>
                <a:cubicBezTo>
                  <a:pt x="7" y="64"/>
                  <a:pt x="7" y="65"/>
                  <a:pt x="7" y="67"/>
                </a:cubicBezTo>
                <a:close/>
                <a:moveTo>
                  <a:pt x="62" y="57"/>
                </a:moveTo>
                <a:cubicBezTo>
                  <a:pt x="61" y="57"/>
                  <a:pt x="61" y="57"/>
                  <a:pt x="61" y="57"/>
                </a:cubicBezTo>
                <a:cubicBezTo>
                  <a:pt x="60" y="57"/>
                  <a:pt x="60" y="58"/>
                  <a:pt x="59" y="58"/>
                </a:cubicBezTo>
                <a:cubicBezTo>
                  <a:pt x="59" y="58"/>
                  <a:pt x="59" y="59"/>
                  <a:pt x="60" y="59"/>
                </a:cubicBezTo>
                <a:cubicBezTo>
                  <a:pt x="60" y="58"/>
                  <a:pt x="61" y="58"/>
                  <a:pt x="62" y="57"/>
                </a:cubicBezTo>
                <a:close/>
                <a:moveTo>
                  <a:pt x="51" y="50"/>
                </a:moveTo>
                <a:cubicBezTo>
                  <a:pt x="51" y="50"/>
                  <a:pt x="52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49"/>
                  <a:pt x="52" y="49"/>
                  <a:pt x="51" y="49"/>
                </a:cubicBezTo>
                <a:cubicBezTo>
                  <a:pt x="51" y="49"/>
                  <a:pt x="51" y="49"/>
                  <a:pt x="51" y="50"/>
                </a:cubicBezTo>
                <a:close/>
                <a:moveTo>
                  <a:pt x="148" y="6"/>
                </a:moveTo>
                <a:cubicBezTo>
                  <a:pt x="149" y="7"/>
                  <a:pt x="150" y="7"/>
                  <a:pt x="150" y="6"/>
                </a:cubicBezTo>
                <a:cubicBezTo>
                  <a:pt x="150" y="6"/>
                  <a:pt x="149" y="6"/>
                  <a:pt x="148" y="6"/>
                </a:cubicBezTo>
                <a:close/>
                <a:moveTo>
                  <a:pt x="163" y="60"/>
                </a:moveTo>
                <a:cubicBezTo>
                  <a:pt x="163" y="60"/>
                  <a:pt x="163" y="59"/>
                  <a:pt x="164" y="58"/>
                </a:cubicBezTo>
                <a:cubicBezTo>
                  <a:pt x="163" y="59"/>
                  <a:pt x="162" y="59"/>
                  <a:pt x="163" y="60"/>
                </a:cubicBezTo>
                <a:close/>
                <a:moveTo>
                  <a:pt x="6" y="181"/>
                </a:moveTo>
                <a:cubicBezTo>
                  <a:pt x="6" y="183"/>
                  <a:pt x="6" y="184"/>
                  <a:pt x="7" y="184"/>
                </a:cubicBezTo>
                <a:cubicBezTo>
                  <a:pt x="7" y="183"/>
                  <a:pt x="6" y="182"/>
                  <a:pt x="6" y="181"/>
                </a:cubicBezTo>
                <a:close/>
                <a:moveTo>
                  <a:pt x="4" y="54"/>
                </a:moveTo>
                <a:cubicBezTo>
                  <a:pt x="4" y="55"/>
                  <a:pt x="4" y="56"/>
                  <a:pt x="4" y="58"/>
                </a:cubicBezTo>
                <a:cubicBezTo>
                  <a:pt x="4" y="56"/>
                  <a:pt x="4" y="55"/>
                  <a:pt x="4" y="54"/>
                </a:cubicBezTo>
                <a:close/>
                <a:moveTo>
                  <a:pt x="100" y="84"/>
                </a:moveTo>
                <a:cubicBezTo>
                  <a:pt x="100" y="85"/>
                  <a:pt x="100" y="85"/>
                  <a:pt x="100" y="86"/>
                </a:cubicBezTo>
                <a:cubicBezTo>
                  <a:pt x="101" y="86"/>
                  <a:pt x="100" y="85"/>
                  <a:pt x="100" y="84"/>
                </a:cubicBezTo>
                <a:close/>
                <a:moveTo>
                  <a:pt x="64" y="53"/>
                </a:moveTo>
                <a:cubicBezTo>
                  <a:pt x="63" y="54"/>
                  <a:pt x="63" y="54"/>
                  <a:pt x="62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3" y="55"/>
                  <a:pt x="63" y="54"/>
                  <a:pt x="64" y="54"/>
                </a:cubicBezTo>
                <a:cubicBezTo>
                  <a:pt x="64" y="54"/>
                  <a:pt x="64" y="54"/>
                  <a:pt x="64" y="53"/>
                </a:cubicBezTo>
                <a:close/>
                <a:moveTo>
                  <a:pt x="8" y="68"/>
                </a:moveTo>
                <a:cubicBezTo>
                  <a:pt x="8" y="69"/>
                  <a:pt x="7" y="70"/>
                  <a:pt x="8" y="70"/>
                </a:cubicBezTo>
                <a:cubicBezTo>
                  <a:pt x="8" y="70"/>
                  <a:pt x="8" y="70"/>
                  <a:pt x="9" y="70"/>
                </a:cubicBezTo>
                <a:cubicBezTo>
                  <a:pt x="8" y="69"/>
                  <a:pt x="8" y="69"/>
                  <a:pt x="8" y="68"/>
                </a:cubicBezTo>
                <a:close/>
                <a:moveTo>
                  <a:pt x="27" y="123"/>
                </a:moveTo>
                <a:cubicBezTo>
                  <a:pt x="28" y="124"/>
                  <a:pt x="28" y="124"/>
                  <a:pt x="30" y="123"/>
                </a:cubicBezTo>
                <a:cubicBezTo>
                  <a:pt x="29" y="123"/>
                  <a:pt x="28" y="123"/>
                  <a:pt x="27" y="123"/>
                </a:cubicBezTo>
                <a:close/>
                <a:moveTo>
                  <a:pt x="183" y="129"/>
                </a:moveTo>
                <a:cubicBezTo>
                  <a:pt x="183" y="130"/>
                  <a:pt x="182" y="130"/>
                  <a:pt x="183" y="131"/>
                </a:cubicBezTo>
                <a:cubicBezTo>
                  <a:pt x="183" y="131"/>
                  <a:pt x="183" y="130"/>
                  <a:pt x="183" y="129"/>
                </a:cubicBezTo>
                <a:close/>
                <a:moveTo>
                  <a:pt x="175" y="179"/>
                </a:moveTo>
                <a:cubicBezTo>
                  <a:pt x="175" y="179"/>
                  <a:pt x="175" y="180"/>
                  <a:pt x="174" y="180"/>
                </a:cubicBezTo>
                <a:cubicBezTo>
                  <a:pt x="175" y="180"/>
                  <a:pt x="175" y="180"/>
                  <a:pt x="175" y="179"/>
                </a:cubicBezTo>
                <a:close/>
                <a:moveTo>
                  <a:pt x="68" y="154"/>
                </a:moveTo>
                <a:cubicBezTo>
                  <a:pt x="68" y="153"/>
                  <a:pt x="68" y="152"/>
                  <a:pt x="69" y="151"/>
                </a:cubicBezTo>
                <a:cubicBezTo>
                  <a:pt x="68" y="152"/>
                  <a:pt x="68" y="153"/>
                  <a:pt x="68" y="154"/>
                </a:cubicBezTo>
                <a:close/>
                <a:moveTo>
                  <a:pt x="75" y="118"/>
                </a:moveTo>
                <a:cubicBezTo>
                  <a:pt x="75" y="117"/>
                  <a:pt x="75" y="117"/>
                  <a:pt x="75" y="116"/>
                </a:cubicBezTo>
                <a:cubicBezTo>
                  <a:pt x="74" y="116"/>
                  <a:pt x="74" y="117"/>
                  <a:pt x="75" y="118"/>
                </a:cubicBezTo>
                <a:close/>
                <a:moveTo>
                  <a:pt x="160" y="43"/>
                </a:moveTo>
                <a:cubicBezTo>
                  <a:pt x="160" y="43"/>
                  <a:pt x="160" y="43"/>
                  <a:pt x="160" y="43"/>
                </a:cubicBezTo>
                <a:cubicBezTo>
                  <a:pt x="160" y="43"/>
                  <a:pt x="159" y="44"/>
                  <a:pt x="159" y="44"/>
                </a:cubicBezTo>
                <a:cubicBezTo>
                  <a:pt x="159" y="44"/>
                  <a:pt x="159" y="44"/>
                  <a:pt x="159" y="44"/>
                </a:cubicBezTo>
                <a:cubicBezTo>
                  <a:pt x="160" y="44"/>
                  <a:pt x="160" y="44"/>
                  <a:pt x="160" y="43"/>
                </a:cubicBezTo>
                <a:close/>
                <a:moveTo>
                  <a:pt x="56" y="182"/>
                </a:moveTo>
                <a:cubicBezTo>
                  <a:pt x="56" y="182"/>
                  <a:pt x="56" y="182"/>
                  <a:pt x="56" y="182"/>
                </a:cubicBezTo>
                <a:cubicBezTo>
                  <a:pt x="55" y="182"/>
                  <a:pt x="54" y="182"/>
                  <a:pt x="53" y="182"/>
                </a:cubicBezTo>
                <a:cubicBezTo>
                  <a:pt x="53" y="182"/>
                  <a:pt x="53" y="182"/>
                  <a:pt x="53" y="182"/>
                </a:cubicBezTo>
                <a:cubicBezTo>
                  <a:pt x="54" y="182"/>
                  <a:pt x="55" y="182"/>
                  <a:pt x="56" y="182"/>
                </a:cubicBezTo>
                <a:close/>
                <a:moveTo>
                  <a:pt x="55" y="45"/>
                </a:moveTo>
                <a:cubicBezTo>
                  <a:pt x="54" y="46"/>
                  <a:pt x="54" y="46"/>
                  <a:pt x="54" y="47"/>
                </a:cubicBezTo>
                <a:cubicBezTo>
                  <a:pt x="54" y="47"/>
                  <a:pt x="55" y="46"/>
                  <a:pt x="55" y="45"/>
                </a:cubicBezTo>
                <a:close/>
                <a:moveTo>
                  <a:pt x="67" y="57"/>
                </a:moveTo>
                <a:cubicBezTo>
                  <a:pt x="66" y="57"/>
                  <a:pt x="66" y="57"/>
                  <a:pt x="66" y="58"/>
                </a:cubicBezTo>
                <a:cubicBezTo>
                  <a:pt x="66" y="58"/>
                  <a:pt x="66" y="58"/>
                  <a:pt x="66" y="58"/>
                </a:cubicBezTo>
                <a:cubicBezTo>
                  <a:pt x="67" y="58"/>
                  <a:pt x="67" y="58"/>
                  <a:pt x="67" y="57"/>
                </a:cubicBezTo>
                <a:close/>
                <a:moveTo>
                  <a:pt x="146" y="7"/>
                </a:moveTo>
                <a:cubicBezTo>
                  <a:pt x="145" y="6"/>
                  <a:pt x="145" y="6"/>
                  <a:pt x="145" y="6"/>
                </a:cubicBezTo>
                <a:cubicBezTo>
                  <a:pt x="145" y="6"/>
                  <a:pt x="145" y="6"/>
                  <a:pt x="145" y="7"/>
                </a:cubicBezTo>
                <a:cubicBezTo>
                  <a:pt x="145" y="7"/>
                  <a:pt x="145" y="7"/>
                  <a:pt x="146" y="7"/>
                </a:cubicBezTo>
                <a:close/>
                <a:moveTo>
                  <a:pt x="64" y="67"/>
                </a:moveTo>
                <a:cubicBezTo>
                  <a:pt x="63" y="67"/>
                  <a:pt x="63" y="67"/>
                  <a:pt x="63" y="67"/>
                </a:cubicBezTo>
                <a:cubicBezTo>
                  <a:pt x="63" y="68"/>
                  <a:pt x="63" y="68"/>
                  <a:pt x="63" y="68"/>
                </a:cubicBezTo>
                <a:cubicBezTo>
                  <a:pt x="63" y="68"/>
                  <a:pt x="63" y="67"/>
                  <a:pt x="64" y="67"/>
                </a:cubicBezTo>
                <a:close/>
                <a:moveTo>
                  <a:pt x="159" y="59"/>
                </a:moveTo>
                <a:cubicBezTo>
                  <a:pt x="159" y="59"/>
                  <a:pt x="159" y="59"/>
                  <a:pt x="159" y="59"/>
                </a:cubicBezTo>
                <a:cubicBezTo>
                  <a:pt x="159" y="59"/>
                  <a:pt x="160" y="59"/>
                  <a:pt x="160" y="58"/>
                </a:cubicBezTo>
                <a:cubicBezTo>
                  <a:pt x="159" y="58"/>
                  <a:pt x="159" y="59"/>
                  <a:pt x="159" y="59"/>
                </a:cubicBezTo>
                <a:close/>
                <a:moveTo>
                  <a:pt x="227" y="118"/>
                </a:moveTo>
                <a:cubicBezTo>
                  <a:pt x="227" y="118"/>
                  <a:pt x="227" y="118"/>
                  <a:pt x="227" y="118"/>
                </a:cubicBezTo>
                <a:cubicBezTo>
                  <a:pt x="227" y="118"/>
                  <a:pt x="227" y="118"/>
                  <a:pt x="227" y="118"/>
                </a:cubicBezTo>
                <a:cubicBezTo>
                  <a:pt x="227" y="118"/>
                  <a:pt x="227" y="118"/>
                  <a:pt x="227" y="118"/>
                </a:cubicBezTo>
                <a:cubicBezTo>
                  <a:pt x="227" y="118"/>
                  <a:pt x="227" y="118"/>
                  <a:pt x="227" y="118"/>
                </a:cubicBezTo>
                <a:close/>
                <a:moveTo>
                  <a:pt x="68" y="60"/>
                </a:moveTo>
                <a:cubicBezTo>
                  <a:pt x="69" y="61"/>
                  <a:pt x="69" y="61"/>
                  <a:pt x="69" y="60"/>
                </a:cubicBezTo>
                <a:cubicBezTo>
                  <a:pt x="69" y="60"/>
                  <a:pt x="69" y="60"/>
                  <a:pt x="68" y="60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>
    <p:cut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140601111820_z5Kye.jpe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8758" y="317240"/>
            <a:ext cx="8276253" cy="53345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36945" y="5663565"/>
            <a:ext cx="17227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B</a:t>
            </a:r>
            <a:r>
              <a:rPr lang="en-US" sz="32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ella</a:t>
            </a:r>
            <a:endParaRPr lang="zh-CN" altLang="en-US" sz="32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47265" y="5652135"/>
            <a:ext cx="232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CountryBlueprint" pitchFamily="2" charset="2"/>
              </a:rPr>
              <a:t> </a:t>
            </a:r>
            <a:r>
              <a:rPr lang="en-US" sz="32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Edward</a:t>
            </a:r>
            <a:endParaRPr lang="zh-CN" altLang="en-US" sz="3200" b="1" dirty="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 rot="21180000">
            <a:off x="4605902" y="5894459"/>
            <a:ext cx="1035697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latin typeface="方正舒体" pitchFamily="2" charset="-122"/>
                <a:ea typeface="方正舒体" pitchFamily="2" charset="-122"/>
              </a:rPr>
              <a:t>with</a:t>
            </a:r>
            <a:endParaRPr lang="en-US" altLang="zh-CN" sz="2800" b="1" dirty="0" smtClean="0">
              <a:solidFill>
                <a:schemeClr val="bg1"/>
              </a:solidFill>
              <a:latin typeface="方正舒体" pitchFamily="2" charset="-122"/>
              <a:ea typeface="方正舒体" pitchFamily="2" charset="-122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3200" dirty="0" smtClean="0">
            <a:solidFill>
              <a:schemeClr val="bg1"/>
            </a:solidFill>
            <a:latin typeface="黑体" pitchFamily="49" charset="-122"/>
            <a:ea typeface="黑体" pitchFamily="49" charset="-122"/>
            <a:cs typeface="Times New Roman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601</Words>
  <Application>WPS 演示</Application>
  <PresentationFormat>自定义</PresentationFormat>
  <Paragraphs>85</Paragraphs>
  <Slides>29</Slides>
  <Notes>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沈涛</dc:creator>
  <cp:lastModifiedBy>美含</cp:lastModifiedBy>
  <cp:revision>96</cp:revision>
  <dcterms:created xsi:type="dcterms:W3CDTF">2015-10-14T14:36:00Z</dcterms:created>
  <dcterms:modified xsi:type="dcterms:W3CDTF">2016-05-22T14:17:54Z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